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78D800-06B9-324E-8175-A85BBC8C2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675706A-238A-F54A-94B6-2A9862A33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C874E9-81DC-8D4C-9F9C-B9DCDB43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3D38-17C5-9749-93DD-2E9024D2D5B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BC814C-B8E0-B948-85D8-F5F83DF7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6CF49F-C610-0C4A-A7D3-36C2C1EB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AEBD-4FE7-2247-886D-21F23A3F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8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A81A80-B73C-9C48-80B9-4B05BE25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7AFDFDC-FB6F-6D4C-B4F6-E642D9D69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FA919E-5FE7-364F-8BAC-58308624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3D38-17C5-9749-93DD-2E9024D2D5B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E77F64-EC0D-0545-A653-E8D5DDDF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EE2D0F-318C-1140-BC86-AAB0DACC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AEBD-4FE7-2247-886D-21F23A3F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1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C469017-FDA0-EF47-934E-A3C556386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D54CB6-1D54-9D4C-BCC0-F466C0E64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3B27DC-1A2B-474D-9D42-2E0E61431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3D38-17C5-9749-93DD-2E9024D2D5B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6D7128-42C8-5C44-9226-E60E42D3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123A56-7C93-A54F-8CCB-5C847264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AEBD-4FE7-2247-886D-21F23A3F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A2F257-BEA3-6648-9ABC-A60A5B6E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5D11F0-F361-594A-A144-BE3DD18E5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55E42D-E5F1-3F46-9622-04E614AB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3D38-17C5-9749-93DD-2E9024D2D5B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214AAF-02AB-9744-9CAB-83844210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B3DDCB-6C92-D241-8AD7-422A5DE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AEBD-4FE7-2247-886D-21F23A3F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7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053C9-8C4F-3D43-A4A2-9245CF3F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2107F6-9370-1749-84CF-51EF6262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7AB49A-D579-D148-8D91-21811132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3D38-17C5-9749-93DD-2E9024D2D5B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249FD5-BD9A-7746-A134-AD7EC749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292603-AA47-6D42-8076-DE4BF248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AEBD-4FE7-2247-886D-21F23A3F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6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232843-8EC8-0D44-98CD-626139E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69FD47-EA11-4145-AF0B-FA095A891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D205CF2-E9C3-7C4E-9D56-B894E746C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F7C230-4071-9648-B6A5-FC451438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3D38-17C5-9749-93DD-2E9024D2D5B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4ECAEC-8ED8-F142-A2F2-4C93AF92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8B0973-5ECD-9A4A-92A6-E4071562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AEBD-4FE7-2247-886D-21F23A3F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4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1D1FF9-1929-DB47-82B2-1D719C9C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924700-82CE-174C-9B90-2339C42F4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0035B7-7629-9549-AD80-9FB540706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66727E9-8746-E541-B997-51EFFF517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05BA932-E466-B249-83ED-06325D077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85D03A9-7838-EB42-8CE0-3F1CFD149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3D38-17C5-9749-93DD-2E9024D2D5B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9CEDACC-E917-964D-9214-B1B61774C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CC5700B-17AC-4043-B95F-A254CD0A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AEBD-4FE7-2247-886D-21F23A3F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8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8D009D-42C6-C04D-BA03-41A09DED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DF8C054-FED8-6044-A360-63239B652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3D38-17C5-9749-93DD-2E9024D2D5B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CFA9CF0-B4E5-394D-AFD8-2859851F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77D2AF-1C6D-074F-84B1-A0E9CADF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AEBD-4FE7-2247-886D-21F23A3F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8388BE-3474-0F43-B6C2-302D929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3D38-17C5-9749-93DD-2E9024D2D5B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9FB17B0-91D5-6541-929E-60EC4904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D5D8CF-9AF5-0546-96BD-292FF260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AEBD-4FE7-2247-886D-21F23A3F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7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F39B3C-E6AC-4640-B1E2-1742A65F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11B59C-CFDD-0342-8532-FB72D5171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C539596-9874-B14D-A392-976EDFE56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39B5851-15DD-B64E-814F-9D3F35F5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3D38-17C5-9749-93DD-2E9024D2D5B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CF19B3-C29F-9D42-B8F1-EB3B797A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01BE64-5CB5-3849-A141-67441273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AEBD-4FE7-2247-886D-21F23A3F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8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8315D2-19EF-444E-A3D0-CEC51117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A40B983-B726-7540-A934-ED2F4B0F2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8659C2-8207-D542-ADEB-D418A45EB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4AAD5B1-8C63-6F4E-8C16-EF59F1531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3D38-17C5-9749-93DD-2E9024D2D5B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FC6CBF-C7E6-224B-B1D8-440F0B29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DC9077-3EFA-2E44-A719-AB718F75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AEBD-4FE7-2247-886D-21F23A3F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7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4BEFB-A4BD-7247-9931-5E97F6D7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ABADEB-25D8-854F-93C0-53CA7441B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2D37D4-C1B2-3D4E-BAD5-1E72280F6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3D38-17C5-9749-93DD-2E9024D2D5B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C806A0-6F96-5E42-9A78-D7BA354E2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DDE33C-0A45-4149-93E6-D50A0C1F8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AEBD-4FE7-2247-886D-21F23A3F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2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B17A2E-D6FF-864B-AA1E-857342CF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4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F2523D-EE72-3142-97CC-714DF6C2C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4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66282E-E23E-2D47-8D3D-1301519EC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F7BF25F-F5AD-ED48-AADD-B947EC023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81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E664CD-8E5D-EF41-9ADC-9F30E0BC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9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A36F4A-FA0F-6D49-BC86-2013C507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4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C08DAE9-EFC4-DD48-A936-EFBB85249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7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388E250-7412-524A-A711-D2B252302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7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6DABB1-4B4D-2B4A-9D3A-05A9AAA8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6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472AE5-3597-334F-8116-8DF471D7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4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2DCD32-1C6E-6B4E-BCA5-A2272BEE7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9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6895DF-E219-7842-88AC-31985798E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9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F7FDE0-8417-D54B-80F7-E715219A5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5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109F94-A020-114A-84C0-A3ED33751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9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6300DD-A745-4047-A706-D3DF08CF8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9D57C3-662A-8049-AD86-D493F04B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99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Павел</cp:lastModifiedBy>
  <cp:revision>3</cp:revision>
  <dcterms:created xsi:type="dcterms:W3CDTF">2021-03-03T04:59:02Z</dcterms:created>
  <dcterms:modified xsi:type="dcterms:W3CDTF">2021-03-10T10:49:28Z</dcterms:modified>
</cp:coreProperties>
</file>