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0"/>
  </p:notesMasterIdLst>
  <p:sldIdLst>
    <p:sldId id="282" r:id="rId3"/>
    <p:sldId id="450" r:id="rId4"/>
    <p:sldId id="267" r:id="rId5"/>
    <p:sldId id="446" r:id="rId6"/>
    <p:sldId id="448" r:id="rId7"/>
    <p:sldId id="268" r:id="rId8"/>
    <p:sldId id="44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6EE59F-6FB7-4F41-9FE5-548AD39E1CC9}" v="52" dt="2021-02-22T09:52:18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Bouma" userId="fd80a502-ae72-4377-8746-61cdb4028f5b" providerId="ADAL" clId="{AE6EE59F-6FB7-4F41-9FE5-548AD39E1CC9}"/>
    <pc:docChg chg="undo custSel mod addSld delSld modSld sldOrd delMainMaster">
      <pc:chgData name="George Bouma" userId="fd80a502-ae72-4377-8746-61cdb4028f5b" providerId="ADAL" clId="{AE6EE59F-6FB7-4F41-9FE5-548AD39E1CC9}" dt="2021-02-22T10:01:11.931" v="1791" actId="14100"/>
      <pc:docMkLst>
        <pc:docMk/>
      </pc:docMkLst>
      <pc:sldChg chg="del">
        <pc:chgData name="George Bouma" userId="fd80a502-ae72-4377-8746-61cdb4028f5b" providerId="ADAL" clId="{AE6EE59F-6FB7-4F41-9FE5-548AD39E1CC9}" dt="2021-02-22T09:37:47.550" v="1230" actId="47"/>
        <pc:sldMkLst>
          <pc:docMk/>
          <pc:sldMk cId="2729070280" sldId="256"/>
        </pc:sldMkLst>
      </pc:sldChg>
      <pc:sldChg chg="modSp add del mod ord">
        <pc:chgData name="George Bouma" userId="fd80a502-ae72-4377-8746-61cdb4028f5b" providerId="ADAL" clId="{AE6EE59F-6FB7-4F41-9FE5-548AD39E1CC9}" dt="2021-02-22T09:27:36.738" v="1131" actId="47"/>
        <pc:sldMkLst>
          <pc:docMk/>
          <pc:sldMk cId="778525434" sldId="262"/>
        </pc:sldMkLst>
        <pc:spChg chg="mod">
          <ac:chgData name="George Bouma" userId="fd80a502-ae72-4377-8746-61cdb4028f5b" providerId="ADAL" clId="{AE6EE59F-6FB7-4F41-9FE5-548AD39E1CC9}" dt="2021-02-22T08:15:30.011" v="105" actId="20577"/>
          <ac:spMkLst>
            <pc:docMk/>
            <pc:sldMk cId="778525434" sldId="262"/>
            <ac:spMk id="2" creationId="{CBADF92F-4066-F747-AAEF-597A8340E927}"/>
          </ac:spMkLst>
        </pc:spChg>
      </pc:sldChg>
      <pc:sldChg chg="modSp mod">
        <pc:chgData name="George Bouma" userId="fd80a502-ae72-4377-8746-61cdb4028f5b" providerId="ADAL" clId="{AE6EE59F-6FB7-4F41-9FE5-548AD39E1CC9}" dt="2021-02-22T07:53:21.313" v="46" actId="27636"/>
        <pc:sldMkLst>
          <pc:docMk/>
          <pc:sldMk cId="1280836810" sldId="267"/>
        </pc:sldMkLst>
        <pc:spChg chg="mod">
          <ac:chgData name="George Bouma" userId="fd80a502-ae72-4377-8746-61cdb4028f5b" providerId="ADAL" clId="{AE6EE59F-6FB7-4F41-9FE5-548AD39E1CC9}" dt="2021-02-22T07:53:21.313" v="46" actId="27636"/>
          <ac:spMkLst>
            <pc:docMk/>
            <pc:sldMk cId="1280836810" sldId="267"/>
            <ac:spMk id="8" creationId="{9FED70E7-4174-4C6C-BB28-082110D53C40}"/>
          </ac:spMkLst>
        </pc:spChg>
      </pc:sldChg>
      <pc:sldChg chg="ord">
        <pc:chgData name="George Bouma" userId="fd80a502-ae72-4377-8746-61cdb4028f5b" providerId="ADAL" clId="{AE6EE59F-6FB7-4F41-9FE5-548AD39E1CC9}" dt="2021-02-22T09:21:08.903" v="706"/>
        <pc:sldMkLst>
          <pc:docMk/>
          <pc:sldMk cId="3362459513" sldId="268"/>
        </pc:sldMkLst>
      </pc:sldChg>
      <pc:sldChg chg="addSp delSp modSp add mod">
        <pc:chgData name="George Bouma" userId="fd80a502-ae72-4377-8746-61cdb4028f5b" providerId="ADAL" clId="{AE6EE59F-6FB7-4F41-9FE5-548AD39E1CC9}" dt="2021-02-22T10:01:11.931" v="1791" actId="14100"/>
        <pc:sldMkLst>
          <pc:docMk/>
          <pc:sldMk cId="66959258" sldId="282"/>
        </pc:sldMkLst>
        <pc:spChg chg="mod">
          <ac:chgData name="George Bouma" userId="fd80a502-ae72-4377-8746-61cdb4028f5b" providerId="ADAL" clId="{AE6EE59F-6FB7-4F41-9FE5-548AD39E1CC9}" dt="2021-02-22T09:36:23.335" v="1218" actId="1076"/>
          <ac:spMkLst>
            <pc:docMk/>
            <pc:sldMk cId="66959258" sldId="282"/>
            <ac:spMk id="3" creationId="{00000000-0000-0000-0000-000000000000}"/>
          </ac:spMkLst>
        </pc:spChg>
        <pc:spChg chg="add del mod">
          <ac:chgData name="George Bouma" userId="fd80a502-ae72-4377-8746-61cdb4028f5b" providerId="ADAL" clId="{AE6EE59F-6FB7-4F41-9FE5-548AD39E1CC9}" dt="2021-02-22T09:36:41.762" v="1222" actId="478"/>
          <ac:spMkLst>
            <pc:docMk/>
            <pc:sldMk cId="66959258" sldId="282"/>
            <ac:spMk id="6" creationId="{DB3356CD-3A37-4498-BFB2-E77227079619}"/>
          </ac:spMkLst>
        </pc:spChg>
        <pc:spChg chg="add mod">
          <ac:chgData name="George Bouma" userId="fd80a502-ae72-4377-8746-61cdb4028f5b" providerId="ADAL" clId="{AE6EE59F-6FB7-4F41-9FE5-548AD39E1CC9}" dt="2021-02-22T09:37:12.890" v="1226" actId="1076"/>
          <ac:spMkLst>
            <pc:docMk/>
            <pc:sldMk cId="66959258" sldId="282"/>
            <ac:spMk id="7" creationId="{79859622-93D9-4B56-98D9-390FFF5A7022}"/>
          </ac:spMkLst>
        </pc:spChg>
        <pc:spChg chg="add mod">
          <ac:chgData name="George Bouma" userId="fd80a502-ae72-4377-8746-61cdb4028f5b" providerId="ADAL" clId="{AE6EE59F-6FB7-4F41-9FE5-548AD39E1CC9}" dt="2021-02-22T10:00:55.491" v="1789" actId="20577"/>
          <ac:spMkLst>
            <pc:docMk/>
            <pc:sldMk cId="66959258" sldId="282"/>
            <ac:spMk id="9" creationId="{16D5C101-FD22-43AC-BC06-6FEF3E8F976E}"/>
          </ac:spMkLst>
        </pc:spChg>
        <pc:spChg chg="mod">
          <ac:chgData name="George Bouma" userId="fd80a502-ae72-4377-8746-61cdb4028f5b" providerId="ADAL" clId="{AE6EE59F-6FB7-4F41-9FE5-548AD39E1CC9}" dt="2021-02-22T10:01:11.931" v="1791" actId="14100"/>
          <ac:spMkLst>
            <pc:docMk/>
            <pc:sldMk cId="66959258" sldId="282"/>
            <ac:spMk id="14" creationId="{00000000-0000-0000-0000-000000000000}"/>
          </ac:spMkLst>
        </pc:spChg>
        <pc:picChg chg="mod">
          <ac:chgData name="George Bouma" userId="fd80a502-ae72-4377-8746-61cdb4028f5b" providerId="ADAL" clId="{AE6EE59F-6FB7-4F41-9FE5-548AD39E1CC9}" dt="2021-02-22T09:35:39.200" v="1211" actId="1076"/>
          <ac:picMkLst>
            <pc:docMk/>
            <pc:sldMk cId="66959258" sldId="282"/>
            <ac:picMk id="5" creationId="{22B22B4B-62D8-4A61-BE05-C6405F8F7255}"/>
          </ac:picMkLst>
        </pc:picChg>
        <pc:picChg chg="del mod">
          <ac:chgData name="George Bouma" userId="fd80a502-ae72-4377-8746-61cdb4028f5b" providerId="ADAL" clId="{AE6EE59F-6FB7-4F41-9FE5-548AD39E1CC9}" dt="2021-02-22T09:34:33.971" v="1195" actId="478"/>
          <ac:picMkLst>
            <pc:docMk/>
            <pc:sldMk cId="66959258" sldId="282"/>
            <ac:picMk id="8" creationId="{D7E2E537-46FF-4EC4-BA3F-10F7E8CB2E7B}"/>
          </ac:picMkLst>
        </pc:picChg>
      </pc:sldChg>
      <pc:sldChg chg="delSp del mod">
        <pc:chgData name="George Bouma" userId="fd80a502-ae72-4377-8746-61cdb4028f5b" providerId="ADAL" clId="{AE6EE59F-6FB7-4F41-9FE5-548AD39E1CC9}" dt="2021-02-22T09:12:32.503" v="366" actId="47"/>
        <pc:sldMkLst>
          <pc:docMk/>
          <pc:sldMk cId="4218499384" sldId="440"/>
        </pc:sldMkLst>
        <pc:graphicFrameChg chg="del">
          <ac:chgData name="George Bouma" userId="fd80a502-ae72-4377-8746-61cdb4028f5b" providerId="ADAL" clId="{AE6EE59F-6FB7-4F41-9FE5-548AD39E1CC9}" dt="2021-02-22T09:12:13.494" v="361" actId="21"/>
          <ac:graphicFrameMkLst>
            <pc:docMk/>
            <pc:sldMk cId="4218499384" sldId="440"/>
            <ac:graphicFrameMk id="9" creationId="{720F86FE-3C2B-4FE5-A385-D0E470E4376C}"/>
          </ac:graphicFrameMkLst>
        </pc:graphicFrameChg>
      </pc:sldChg>
      <pc:sldChg chg="addSp delSp modSp mod">
        <pc:chgData name="George Bouma" userId="fd80a502-ae72-4377-8746-61cdb4028f5b" providerId="ADAL" clId="{AE6EE59F-6FB7-4F41-9FE5-548AD39E1CC9}" dt="2021-02-22T08:21:51.052" v="113" actId="14100"/>
        <pc:sldMkLst>
          <pc:docMk/>
          <pc:sldMk cId="3692455428" sldId="446"/>
        </pc:sldMkLst>
        <pc:spChg chg="add del mod">
          <ac:chgData name="George Bouma" userId="fd80a502-ae72-4377-8746-61cdb4028f5b" providerId="ADAL" clId="{AE6EE59F-6FB7-4F41-9FE5-548AD39E1CC9}" dt="2021-02-22T08:21:31.817" v="110" actId="478"/>
          <ac:spMkLst>
            <pc:docMk/>
            <pc:sldMk cId="3692455428" sldId="446"/>
            <ac:spMk id="5" creationId="{9F4590CE-6A17-4BD4-AEA4-2E53E8EEBED0}"/>
          </ac:spMkLst>
        </pc:spChg>
        <pc:spChg chg="del mod">
          <ac:chgData name="George Bouma" userId="fd80a502-ae72-4377-8746-61cdb4028f5b" providerId="ADAL" clId="{AE6EE59F-6FB7-4F41-9FE5-548AD39E1CC9}" dt="2021-02-22T08:21:27.169" v="109" actId="478"/>
          <ac:spMkLst>
            <pc:docMk/>
            <pc:sldMk cId="3692455428" sldId="446"/>
            <ac:spMk id="6" creationId="{3FB7C1D3-6E7A-43AF-9231-1C152AB9D36F}"/>
          </ac:spMkLst>
        </pc:spChg>
        <pc:spChg chg="mod">
          <ac:chgData name="George Bouma" userId="fd80a502-ae72-4377-8746-61cdb4028f5b" providerId="ADAL" clId="{AE6EE59F-6FB7-4F41-9FE5-548AD39E1CC9}" dt="2021-02-22T08:21:51.052" v="113" actId="14100"/>
          <ac:spMkLst>
            <pc:docMk/>
            <pc:sldMk cId="3692455428" sldId="446"/>
            <ac:spMk id="11" creationId="{FA3E1A32-D05E-473C-BD21-0B89DDECEC4E}"/>
          </ac:spMkLst>
        </pc:spChg>
        <pc:picChg chg="mod">
          <ac:chgData name="George Bouma" userId="fd80a502-ae72-4377-8746-61cdb4028f5b" providerId="ADAL" clId="{AE6EE59F-6FB7-4F41-9FE5-548AD39E1CC9}" dt="2021-02-22T08:21:12.328" v="107" actId="1076"/>
          <ac:picMkLst>
            <pc:docMk/>
            <pc:sldMk cId="3692455428" sldId="446"/>
            <ac:picMk id="10" creationId="{52392FB6-01D6-4208-9540-A7ACA659497D}"/>
          </ac:picMkLst>
        </pc:picChg>
      </pc:sldChg>
      <pc:sldChg chg="modSp mod">
        <pc:chgData name="George Bouma" userId="fd80a502-ae72-4377-8746-61cdb4028f5b" providerId="ADAL" clId="{AE6EE59F-6FB7-4F41-9FE5-548AD39E1CC9}" dt="2021-02-22T09:52:18.574" v="1608" actId="207"/>
        <pc:sldMkLst>
          <pc:docMk/>
          <pc:sldMk cId="130288534" sldId="447"/>
        </pc:sldMkLst>
        <pc:spChg chg="mod">
          <ac:chgData name="George Bouma" userId="fd80a502-ae72-4377-8746-61cdb4028f5b" providerId="ADAL" clId="{AE6EE59F-6FB7-4F41-9FE5-548AD39E1CC9}" dt="2021-02-22T09:30:41.439" v="1174" actId="20577"/>
          <ac:spMkLst>
            <pc:docMk/>
            <pc:sldMk cId="130288534" sldId="447"/>
            <ac:spMk id="2" creationId="{CBADF92F-4066-F747-AAEF-597A8340E927}"/>
          </ac:spMkLst>
        </pc:spChg>
        <pc:spChg chg="mod">
          <ac:chgData name="George Bouma" userId="fd80a502-ae72-4377-8746-61cdb4028f5b" providerId="ADAL" clId="{AE6EE59F-6FB7-4F41-9FE5-548AD39E1CC9}" dt="2021-02-22T09:52:18.574" v="1608" actId="207"/>
          <ac:spMkLst>
            <pc:docMk/>
            <pc:sldMk cId="130288534" sldId="447"/>
            <ac:spMk id="3" creationId="{1A0C734C-9B4D-C345-AC15-366AD2B82FF9}"/>
          </ac:spMkLst>
        </pc:spChg>
      </pc:sldChg>
      <pc:sldChg chg="addSp delSp modSp new mod setBg">
        <pc:chgData name="George Bouma" userId="fd80a502-ae72-4377-8746-61cdb4028f5b" providerId="ADAL" clId="{AE6EE59F-6FB7-4F41-9FE5-548AD39E1CC9}" dt="2021-02-22T09:31:57.721" v="1181" actId="14100"/>
        <pc:sldMkLst>
          <pc:docMk/>
          <pc:sldMk cId="1290862747" sldId="448"/>
        </pc:sldMkLst>
        <pc:spChg chg="del">
          <ac:chgData name="George Bouma" userId="fd80a502-ae72-4377-8746-61cdb4028f5b" providerId="ADAL" clId="{AE6EE59F-6FB7-4F41-9FE5-548AD39E1CC9}" dt="2021-02-22T08:57:05.562" v="354" actId="26606"/>
          <ac:spMkLst>
            <pc:docMk/>
            <pc:sldMk cId="1290862747" sldId="448"/>
            <ac:spMk id="2" creationId="{35888D3C-9F95-4A93-BEE4-971AA50642C6}"/>
          </ac:spMkLst>
        </pc:spChg>
        <pc:spChg chg="del">
          <ac:chgData name="George Bouma" userId="fd80a502-ae72-4377-8746-61cdb4028f5b" providerId="ADAL" clId="{AE6EE59F-6FB7-4F41-9FE5-548AD39E1CC9}" dt="2021-02-22T08:56:58.610" v="352"/>
          <ac:spMkLst>
            <pc:docMk/>
            <pc:sldMk cId="1290862747" sldId="448"/>
            <ac:spMk id="3" creationId="{67FB13D7-388E-4AD4-900C-22C5AD2AAF7E}"/>
          </ac:spMkLst>
        </pc:spChg>
        <pc:spChg chg="add del mod">
          <ac:chgData name="George Bouma" userId="fd80a502-ae72-4377-8746-61cdb4028f5b" providerId="ADAL" clId="{AE6EE59F-6FB7-4F41-9FE5-548AD39E1CC9}" dt="2021-02-22T09:31:42.594" v="1176"/>
          <ac:spMkLst>
            <pc:docMk/>
            <pc:sldMk cId="1290862747" sldId="448"/>
            <ac:spMk id="6" creationId="{FA403B09-B285-46C7-BF3F-064DBC3F1B07}"/>
          </ac:spMkLst>
        </pc:spChg>
        <pc:picChg chg="add del mod">
          <ac:chgData name="George Bouma" userId="fd80a502-ae72-4377-8746-61cdb4028f5b" providerId="ADAL" clId="{AE6EE59F-6FB7-4F41-9FE5-548AD39E1CC9}" dt="2021-02-22T09:31:37.834" v="1175" actId="478"/>
          <ac:picMkLst>
            <pc:docMk/>
            <pc:sldMk cId="1290862747" sldId="448"/>
            <ac:picMk id="4" creationId="{425F41FB-5EFB-474E-9D8E-3019343B1269}"/>
          </ac:picMkLst>
        </pc:picChg>
        <pc:picChg chg="add mod">
          <ac:chgData name="George Bouma" userId="fd80a502-ae72-4377-8746-61cdb4028f5b" providerId="ADAL" clId="{AE6EE59F-6FB7-4F41-9FE5-548AD39E1CC9}" dt="2021-02-22T09:31:57.721" v="1181" actId="14100"/>
          <ac:picMkLst>
            <pc:docMk/>
            <pc:sldMk cId="1290862747" sldId="448"/>
            <ac:picMk id="7" creationId="{7C8126D7-BFAA-4107-88C1-EBA40CDC01A9}"/>
          </ac:picMkLst>
        </pc:picChg>
      </pc:sldChg>
      <pc:sldChg chg="new del">
        <pc:chgData name="George Bouma" userId="fd80a502-ae72-4377-8746-61cdb4028f5b" providerId="ADAL" clId="{AE6EE59F-6FB7-4F41-9FE5-548AD39E1CC9}" dt="2021-02-22T09:15:12.295" v="647" actId="47"/>
        <pc:sldMkLst>
          <pc:docMk/>
          <pc:sldMk cId="752265423" sldId="449"/>
        </pc:sldMkLst>
      </pc:sldChg>
      <pc:sldChg chg="addSp modSp new mod ord">
        <pc:chgData name="George Bouma" userId="fd80a502-ae72-4377-8746-61cdb4028f5b" providerId="ADAL" clId="{AE6EE59F-6FB7-4F41-9FE5-548AD39E1CC9}" dt="2021-02-22T09:55:28.509" v="1760" actId="20577"/>
        <pc:sldMkLst>
          <pc:docMk/>
          <pc:sldMk cId="2554009386" sldId="450"/>
        </pc:sldMkLst>
        <pc:spChg chg="mod">
          <ac:chgData name="George Bouma" userId="fd80a502-ae72-4377-8746-61cdb4028f5b" providerId="ADAL" clId="{AE6EE59F-6FB7-4F41-9FE5-548AD39E1CC9}" dt="2021-02-22T09:12:47.663" v="416" actId="27636"/>
          <ac:spMkLst>
            <pc:docMk/>
            <pc:sldMk cId="2554009386" sldId="450"/>
            <ac:spMk id="2" creationId="{6361A724-5A00-4C5C-9CDC-D726CBBB4BAC}"/>
          </ac:spMkLst>
        </pc:spChg>
        <pc:graphicFrameChg chg="add mod modGraphic">
          <ac:chgData name="George Bouma" userId="fd80a502-ae72-4377-8746-61cdb4028f5b" providerId="ADAL" clId="{AE6EE59F-6FB7-4F41-9FE5-548AD39E1CC9}" dt="2021-02-22T09:55:28.509" v="1760" actId="20577"/>
          <ac:graphicFrameMkLst>
            <pc:docMk/>
            <pc:sldMk cId="2554009386" sldId="450"/>
            <ac:graphicFrameMk id="4" creationId="{3BEFCB0A-CF24-4699-8450-A26C423C8E4C}"/>
          </ac:graphicFrameMkLst>
        </pc:graphicFrameChg>
      </pc:sldChg>
      <pc:sldMasterChg chg="del delSldLayout">
        <pc:chgData name="George Bouma" userId="fd80a502-ae72-4377-8746-61cdb4028f5b" providerId="ADAL" clId="{AE6EE59F-6FB7-4F41-9FE5-548AD39E1CC9}" dt="2021-02-22T09:37:47.550" v="1230" actId="47"/>
        <pc:sldMasterMkLst>
          <pc:docMk/>
          <pc:sldMasterMk cId="1339807438" sldId="2147483648"/>
        </pc:sldMasterMkLst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4022078490" sldId="2147483649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2647670191" sldId="2147483650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101461907" sldId="2147483651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965203646" sldId="2147483652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936894596" sldId="2147483653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1662485689" sldId="2147483654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2887866390" sldId="2147483655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1010171619" sldId="2147483656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310606966" sldId="2147483657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2341918978" sldId="2147483658"/>
          </pc:sldLayoutMkLst>
        </pc:sldLayoutChg>
        <pc:sldLayoutChg chg="del">
          <pc:chgData name="George Bouma" userId="fd80a502-ae72-4377-8746-61cdb4028f5b" providerId="ADAL" clId="{AE6EE59F-6FB7-4F41-9FE5-548AD39E1CC9}" dt="2021-02-22T09:37:47.550" v="1230" actId="47"/>
          <pc:sldLayoutMkLst>
            <pc:docMk/>
            <pc:sldMasterMk cId="1339807438" sldId="2147483648"/>
            <pc:sldLayoutMk cId="2645902303" sldId="2147483659"/>
          </pc:sldLayoutMkLst>
        </pc:sldLayoutChg>
        <pc:sldLayoutChg chg="del">
          <pc:chgData name="George Bouma" userId="fd80a502-ae72-4377-8746-61cdb4028f5b" providerId="ADAL" clId="{AE6EE59F-6FB7-4F41-9FE5-548AD39E1CC9}" dt="2021-02-22T09:15:12.295" v="647" actId="47"/>
          <pc:sldLayoutMkLst>
            <pc:docMk/>
            <pc:sldMasterMk cId="1339807438" sldId="2147483648"/>
            <pc:sldLayoutMk cId="633604035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C78F0-3FB7-411E-9207-6130C8CAAA42}" type="datetimeFigureOut">
              <a:rPr lang="en-AU" smtClean="0"/>
              <a:t>22/02/2021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C714C-88C7-4F5E-B25E-489F71F9E2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621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410436-7616-4943-B403-555DBD0AA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7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Water-agriculture-energy nexus </a:t>
            </a:r>
          </a:p>
          <a:p>
            <a:r>
              <a:rPr lang="en-US" dirty="0"/>
              <a:t>• Water for Food: Irrigation, livestock, food processing </a:t>
            </a:r>
            <a:br>
              <a:rPr lang="en-US" dirty="0"/>
            </a:br>
            <a:r>
              <a:rPr lang="en-US" dirty="0"/>
              <a:t>• Water for Energy: Heating, cooling thermal power plants, hydropower, irrigation of bioenergy crops, extraction and refining </a:t>
            </a:r>
          </a:p>
          <a:p>
            <a:r>
              <a:rPr lang="en-US" dirty="0"/>
              <a:t>• Energy for Water: Extraction and transportation, water treatment, desalinization, wastewater, drainage, treatment and disposal </a:t>
            </a:r>
          </a:p>
          <a:p>
            <a:r>
              <a:rPr lang="en-US" dirty="0"/>
              <a:t>• Energy for Food: Crop and livestock production, processing and transport, food consumption, energy for irrigated crops </a:t>
            </a:r>
          </a:p>
          <a:p>
            <a:r>
              <a:rPr lang="en-US" dirty="0"/>
              <a:t>• Food for Energy: Competition between bioenergy and food and </a:t>
            </a:r>
            <a:r>
              <a:rPr lang="en-US" dirty="0" err="1"/>
              <a:t>fibre</a:t>
            </a:r>
            <a:r>
              <a:rPr lang="en-US" dirty="0"/>
              <a:t>, production for water and land </a:t>
            </a:r>
          </a:p>
          <a:p>
            <a:r>
              <a:rPr lang="en-US" dirty="0"/>
              <a:t>• Food for Water: Impact on water supply, impact of run-of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9A5E-5A28-42D2-AC89-087E6E28846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35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2289DC-5D40-8742-B358-B5C906D05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897BB-544F-DB40-916D-E699BFE89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82" y="3031435"/>
            <a:ext cx="10831144" cy="1022224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FFDE2-8BE8-134F-8FBB-D25EA4B106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82" y="4053659"/>
            <a:ext cx="7825947" cy="625474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520A9D45-9B39-3042-BBBB-2649EECA1F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1802" y="460827"/>
            <a:ext cx="637103" cy="12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6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A90407-D02D-9F49-8A2C-3443310CF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82" y="3031435"/>
            <a:ext cx="10831144" cy="1022224"/>
          </a:xfrm>
        </p:spPr>
        <p:txBody>
          <a:bodyPr anchor="b"/>
          <a:lstStyle>
            <a:lvl1pPr algn="l">
              <a:defRPr sz="6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2AB11C-65A4-2C46-ACEE-025A020E41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82" y="4053659"/>
            <a:ext cx="7825947" cy="625474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3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2289DC-5D40-8742-B358-B5C906D05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520A9D45-9B39-3042-BBBB-2649EECA1F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6898" y="2190236"/>
            <a:ext cx="1218203" cy="247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59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552A-7663-4678-9664-B6F7F1AA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221EE-2281-421E-B131-52873FF6E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0">
              <a:buNone/>
              <a:defRPr/>
            </a:lvl2pPr>
          </a:lstStyle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2581F-F09E-4B36-953F-2B8681FF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1837-E7CE-4CD2-8995-2A75CA1261C5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35230-8DBF-4D4A-AAEC-3EB9DB2D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724F-1581-41EB-8601-B81BECAD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8F6167-B661-489C-9E53-938C03644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33400"/>
            <a:ext cx="1219200" cy="9144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4"/>
            <a:r>
              <a:rPr lang="en-US"/>
              <a:t>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1501967" y="5175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4495800"/>
            <a:ext cx="402336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84320" y="4495800"/>
            <a:ext cx="402336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168640" y="4495800"/>
            <a:ext cx="402336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711200" y="2209800"/>
            <a:ext cx="8737600" cy="76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9"/>
          </p:nvPr>
        </p:nvSpPr>
        <p:spPr>
          <a:xfrm>
            <a:off x="711200" y="2743200"/>
            <a:ext cx="8737600" cy="533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33"/>
          <p:cNvSpPr>
            <a:spLocks noGrp="1"/>
          </p:cNvSpPr>
          <p:nvPr>
            <p:ph type="body" sz="quarter" idx="20"/>
          </p:nvPr>
        </p:nvSpPr>
        <p:spPr>
          <a:xfrm>
            <a:off x="711200" y="381000"/>
            <a:ext cx="1320800" cy="457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4842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304800" y="1524000"/>
            <a:ext cx="9652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 flipH="1">
            <a:off x="812800" y="1447800"/>
            <a:ext cx="8333317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7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711200" y="914400"/>
            <a:ext cx="8737600" cy="5204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711200" y="2133600"/>
            <a:ext cx="8737600" cy="41910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200" b="0" i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5341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 userDrawn="1"/>
        </p:nvSpPr>
        <p:spPr bwMode="auto">
          <a:xfrm>
            <a:off x="406400" y="1524000"/>
            <a:ext cx="9550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727200" y="3048000"/>
            <a:ext cx="8737600" cy="52045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800" b="1" i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7750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3566160"/>
            <a:ext cx="7071360" cy="3291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193280" y="3566160"/>
            <a:ext cx="4998720" cy="3291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711200" y="685800"/>
            <a:ext cx="6299200" cy="38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3399"/>
                </a:solidFill>
                <a:latin typeface="Myriad Pr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711200" y="1381869"/>
            <a:ext cx="8737600" cy="2123332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1800" b="0" i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2497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4389120"/>
            <a:ext cx="6096000" cy="246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17920" y="4389120"/>
            <a:ext cx="5974080" cy="246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711200" y="685800"/>
            <a:ext cx="6299200" cy="38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3399"/>
                </a:solidFill>
                <a:latin typeface="Myriad Pr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711200" y="1381869"/>
            <a:ext cx="8737600" cy="2123332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1800" b="0" i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52994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58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320800" y="533400"/>
            <a:ext cx="9351264" cy="5779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193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C4D4-802E-2347-A4FC-6A901222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5BFDC-A994-AD4B-8006-8BE297E19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1705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>
            <a:off x="406400" y="1524000"/>
            <a:ext cx="9550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2971800"/>
            <a:ext cx="12192000" cy="3886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711200" y="685800"/>
            <a:ext cx="6299200" cy="38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solidFill>
                  <a:srgbClr val="003399"/>
                </a:solidFill>
                <a:latin typeface="Myriad Pr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711200" y="1381869"/>
            <a:ext cx="8737600" cy="212333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0" i="0" baseline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9728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 userDrawn="1"/>
        </p:nvSpPr>
        <p:spPr bwMode="auto">
          <a:xfrm>
            <a:off x="406400" y="1524000"/>
            <a:ext cx="9550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3200400"/>
            <a:ext cx="627888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00800" y="3200400"/>
            <a:ext cx="5791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711200" y="685800"/>
            <a:ext cx="6299200" cy="38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solidFill>
                  <a:srgbClr val="003399"/>
                </a:solidFill>
                <a:latin typeface="Myriad Pr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711200" y="1381870"/>
            <a:ext cx="8737600" cy="174233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0" i="0" baseline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2892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76813" y="0"/>
            <a:ext cx="603504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164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711200" y="685800"/>
            <a:ext cx="6299200" cy="38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solidFill>
                  <a:srgbClr val="003399"/>
                </a:solidFill>
                <a:latin typeface="Myriad Pr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711200" y="1381870"/>
            <a:ext cx="8737600" cy="174233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0" i="0" baseline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9381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9717-F5DD-4F40-88D9-54A78AEC3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18ED1-A120-470C-B31D-F21A39B9F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E3B68-4863-445D-9AFB-8E9FE6AFF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A2FD-0FC7-49B9-8EB4-07467E29B74E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B30A2-108A-400F-85FE-958785C37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81859-CD0B-48A6-AC93-E5B19141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50C9-897A-4D38-9703-00EFC2BE6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46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552A-7663-4678-9664-B6F7F1AA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221EE-2281-421E-B131-52873FF6E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0">
              <a:buNone/>
              <a:defRPr/>
            </a:lvl2pPr>
          </a:lstStyle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2581F-F09E-4B36-953F-2B8681FF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1837-E7CE-4CD2-8995-2A75CA1261C5}" type="datetime1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35230-8DBF-4D4A-AAEC-3EB9DB2D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724F-1581-41EB-8601-B81BECAD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8F6167-B661-489C-9E53-938C03644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33400"/>
            <a:ext cx="1219200" cy="9144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4"/>
            <a:r>
              <a:rPr lang="en-US"/>
              <a:t>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35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B18C-25BE-4522-A1F5-AE2E5A3BC77E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B4173-21AF-4DCF-A24A-BC8E29034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9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534BF-BA1E-1846-B924-65738778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AF2E7-0A7D-B14F-B007-ECC60D07A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D329-20D7-5244-9816-8F465848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CACC6-9DDE-4C42-87A0-EC6DDA6B6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77C9A-7AD3-FC4A-AE43-9DBECDB1F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7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36A5-4EC3-5D40-8022-46415D71F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5DD21-82F0-4347-AB80-2B2A9148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F27A1-F045-FD42-ACC3-1891D3FEA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3B6B0-4677-8D4A-8F66-6FF3D4FC7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F6565-EC61-5943-B590-EA91238FE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498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0429-474A-124A-AF5F-D5EA76CE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773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91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3D3FB-3539-C04E-A4E7-3B6421E73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13089"/>
            <a:ext cx="6172200" cy="44479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E39B9-1F22-3849-9230-C29893CEE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21027"/>
            <a:ext cx="3932237" cy="4447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79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B74AB4-6D80-EB4B-AFBF-5CF857ED5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62516"/>
            <a:ext cx="6172200" cy="43985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D8A52-F304-1044-B776-671CDC89C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70454"/>
            <a:ext cx="3932237" cy="4398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45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910C77-33BF-D743-87B2-BC46CCA5DD8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11684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6044D-1EB9-FF42-A7C9-DF535F40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248478"/>
            <a:ext cx="10515600" cy="81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8E220-7325-B14C-B1BB-009F2909E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72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0C5D41-422B-A74A-B8CD-07AAB99638E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76192" y="90901"/>
            <a:ext cx="485112" cy="986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34E456-D499-AB47-AD23-1C93058AD751}"/>
              </a:ext>
            </a:extLst>
          </p:cNvPr>
          <p:cNvSpPr txBox="1"/>
          <p:nvPr userDrawn="1"/>
        </p:nvSpPr>
        <p:spPr>
          <a:xfrm>
            <a:off x="7820687" y="6513183"/>
            <a:ext cx="39458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alpha val="75000"/>
                  </a:schemeClr>
                </a:solidFill>
              </a:rPr>
              <a:t>UNITED NATIONS DEVELOPMENT PROGRAMME</a:t>
            </a:r>
          </a:p>
        </p:txBody>
      </p:sp>
    </p:spTree>
    <p:extLst>
      <p:ext uri="{BB962C8B-B14F-4D97-AF65-F5344CB8AC3E}">
        <p14:creationId xmlns:p14="http://schemas.microsoft.com/office/powerpoint/2010/main" val="164164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reen shot 2011-06-24 at 3.13.09 PM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28601"/>
            <a:ext cx="1166284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41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B22B4B-62D8-4A61-BE05-C6405F8F725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13395"/>
            <a:ext cx="11953875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3818234"/>
            <a:ext cx="8458200" cy="355568"/>
          </a:xfrm>
        </p:spPr>
        <p:txBody>
          <a:bodyPr>
            <a:noAutofit/>
          </a:bodyPr>
          <a:lstStyle/>
          <a:p>
            <a:pPr algn="l"/>
            <a:r>
              <a:rPr lang="en-US" sz="2000" b="1" spc="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Forward Better: A COVID-19 Green Recovery for Uzbekistan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559" y="2057400"/>
            <a:ext cx="10892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pc="75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Regional Economic Development Cooperation and National Economies: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pc="75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 Call for Green Recovery</a:t>
            </a:r>
            <a:endParaRPr lang="en-US" sz="2500" b="1" spc="75" dirty="0">
              <a:solidFill>
                <a:srgbClr val="FFFF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9859622-93D9-4B56-98D9-390FFF5A7022}"/>
              </a:ext>
            </a:extLst>
          </p:cNvPr>
          <p:cNvSpPr txBox="1">
            <a:spLocks/>
          </p:cNvSpPr>
          <p:nvPr/>
        </p:nvSpPr>
        <p:spPr>
          <a:xfrm>
            <a:off x="2409825" y="4194073"/>
            <a:ext cx="8458200" cy="355568"/>
          </a:xfrm>
        </p:spPr>
        <p:txBody>
          <a:bodyPr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35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b="1" kern="0" spc="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Tashkent, 3-4 March 2021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6D5C101-FD22-43AC-BC06-6FEF3E8F976E}"/>
              </a:ext>
            </a:extLst>
          </p:cNvPr>
          <p:cNvSpPr txBox="1">
            <a:spLocks/>
          </p:cNvSpPr>
          <p:nvPr/>
        </p:nvSpPr>
        <p:spPr>
          <a:xfrm>
            <a:off x="2171700" y="5156895"/>
            <a:ext cx="8458200" cy="355568"/>
          </a:xfrm>
        </p:spPr>
        <p:txBody>
          <a:bodyPr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35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b="1" kern="0" spc="38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George Bouma – Regional Team Leader, Inclusive Growth UNDP </a:t>
            </a:r>
          </a:p>
        </p:txBody>
      </p:sp>
    </p:spTree>
    <p:extLst>
      <p:ext uri="{BB962C8B-B14F-4D97-AF65-F5344CB8AC3E}">
        <p14:creationId xmlns:p14="http://schemas.microsoft.com/office/powerpoint/2010/main" val="6695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1A724-5A00-4C5C-9CDC-D726CBBB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Regional Opportunities and Challenges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D0D12-8C6B-42E0-99FF-8CD3D751F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3BEFCB0A-CF24-4699-8450-A26C423C8E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329404"/>
              </p:ext>
            </p:extLst>
          </p:nvPr>
        </p:nvGraphicFramePr>
        <p:xfrm>
          <a:off x="1109708" y="1278384"/>
          <a:ext cx="9507986" cy="5039999"/>
        </p:xfrm>
        <a:graphic>
          <a:graphicData uri="http://schemas.openxmlformats.org/drawingml/2006/table">
            <a:tbl>
              <a:tblPr firstRow="1" bandRow="1"/>
              <a:tblGrid>
                <a:gridCol w="4753993">
                  <a:extLst>
                    <a:ext uri="{9D8B030D-6E8A-4147-A177-3AD203B41FA5}">
                      <a16:colId xmlns:a16="http://schemas.microsoft.com/office/drawing/2014/main" val="1318669135"/>
                    </a:ext>
                  </a:extLst>
                </a:gridCol>
                <a:gridCol w="4753993">
                  <a:extLst>
                    <a:ext uri="{9D8B030D-6E8A-4147-A177-3AD203B41FA5}">
                      <a16:colId xmlns:a16="http://schemas.microsoft.com/office/drawing/2014/main" val="3134049406"/>
                    </a:ext>
                  </a:extLst>
                </a:gridCol>
              </a:tblGrid>
              <a:tr h="4641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Opportunities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Challenges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032104"/>
                  </a:ext>
                </a:extLst>
              </a:tr>
              <a:tr h="8012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Stronger market, governance reform agendas—especially in Uzbekistan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Lagging reforms and impact of COVID-19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202043"/>
                  </a:ext>
                </a:extLst>
              </a:tr>
              <a:tr h="8012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Increased interest in intra-regional and cross-regional cooperation (e.g. Aral Sea, Ferghana Valley)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Institutions need strengthening and human resources capacities (public, private)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582312"/>
                  </a:ext>
                </a:extLst>
              </a:tr>
              <a:tr h="8012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Progress in extra-regional integration (e.g., WTO, BRI)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Undiversified economies, many people “left behind”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801732"/>
                  </a:ext>
                </a:extLst>
              </a:tr>
              <a:tr h="46419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Agenda 2030/SDGs (growing focus on sustainable development, integrated policy, programming approaches)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Unsustainable natural resource use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62355"/>
                  </a:ext>
                </a:extLst>
              </a:tr>
              <a:tr h="68039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Climate/disaster risk management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862272"/>
                  </a:ext>
                </a:extLst>
              </a:tr>
              <a:tr h="680393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Regional market and common policy frameworks promoting new technology and investments (</a:t>
                      </a:r>
                      <a:r>
                        <a:rPr lang="en-GB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</a:t>
                      </a: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CAREC energy policy)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Political economy risks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Access </a:t>
                      </a:r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resources 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450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009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F92F-4066-F747-AAEF-597A8340E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Macro-economic Resilience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E063B9-56DC-4EB4-AF7F-B2615D600526}"/>
              </a:ext>
            </a:extLst>
          </p:cNvPr>
          <p:cNvSpPr/>
          <p:nvPr/>
        </p:nvSpPr>
        <p:spPr>
          <a:xfrm>
            <a:off x="817832" y="2161168"/>
            <a:ext cx="4870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COVID-19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and Central Asia: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Socio-economic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impacts and key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considerations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recovery*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68B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ED70E7-4174-4C6C-BB28-082110D5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6" y="1318728"/>
            <a:ext cx="5412849" cy="54638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Economies of Central Asia are becoming less diverse - more urban and service oriented</a:t>
            </a:r>
          </a:p>
          <a:p>
            <a:endParaRPr lang="en-US" dirty="0"/>
          </a:p>
          <a:p>
            <a:r>
              <a:rPr lang="en-US" dirty="0"/>
              <a:t>Increasing vulnerability to shocks – commodity/natural resources dependent</a:t>
            </a:r>
          </a:p>
          <a:p>
            <a:endParaRPr lang="en-US" dirty="0"/>
          </a:p>
          <a:p>
            <a:r>
              <a:rPr lang="en-US" dirty="0"/>
              <a:t>Currency volatility and inflationary pressure </a:t>
            </a:r>
          </a:p>
          <a:p>
            <a:endParaRPr lang="en-US" dirty="0"/>
          </a:p>
          <a:p>
            <a:r>
              <a:rPr lang="en-US" dirty="0"/>
              <a:t>Value chain disruptions - future value chains and the digital agenda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F8D01-13D7-4D56-B463-EC6B6290E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545" y="1543258"/>
            <a:ext cx="6348456" cy="43752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EF9F63-A16F-4657-95D7-2C7FA51F4161}"/>
              </a:ext>
            </a:extLst>
          </p:cNvPr>
          <p:cNvSpPr/>
          <p:nvPr/>
        </p:nvSpPr>
        <p:spPr>
          <a:xfrm>
            <a:off x="6348457" y="6033401"/>
            <a:ext cx="5202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Economic complexity and GDP per capita 2000-2017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68B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36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42117" y="685801"/>
            <a:ext cx="4575202" cy="417551"/>
          </a:xfrm>
          <a:prstGeom prst="rect">
            <a:avLst/>
          </a:prstGeom>
        </p:spPr>
        <p:txBody>
          <a:bodyPr vert="horz" lIns="68598" tIns="34299" rIns="68598" bIns="34299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92FB6-01D6-4208-9540-A7ACA659497D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831" y="1349407"/>
            <a:ext cx="3299475" cy="5605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EC2E40-E8D8-4F87-BDD2-2299333DDD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2" b="3030"/>
          <a:stretch/>
        </p:blipFill>
        <p:spPr>
          <a:xfrm>
            <a:off x="4764292" y="2323731"/>
            <a:ext cx="6745270" cy="2952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9D7643-AE4A-460B-9AB9-B68C3964F71C}"/>
              </a:ext>
            </a:extLst>
          </p:cNvPr>
          <p:cNvSpPr/>
          <p:nvPr/>
        </p:nvSpPr>
        <p:spPr>
          <a:xfrm>
            <a:off x="6934200" y="5275874"/>
            <a:ext cx="4035124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Source: USAID, Climate Risk in Central Asia: Region Risk Profile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3E1A32-D05E-473C-BD21-0B89DDECEC4E}"/>
              </a:ext>
            </a:extLst>
          </p:cNvPr>
          <p:cNvSpPr txBox="1">
            <a:spLocks/>
          </p:cNvSpPr>
          <p:nvPr/>
        </p:nvSpPr>
        <p:spPr>
          <a:xfrm>
            <a:off x="1100832" y="152401"/>
            <a:ext cx="8576568" cy="943090"/>
          </a:xfr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/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Trends and Key Sectors </a:t>
            </a:r>
            <a:b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3600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5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8126D7-BFAA-4107-88C1-EBA40CDC0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36" y="762419"/>
            <a:ext cx="11210189" cy="573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62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29DEFB-3D51-4A6C-A239-79FF3A4F9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1" y="238126"/>
            <a:ext cx="11155874" cy="65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5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F92F-4066-F747-AAEF-597A8340E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Building Resilience in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C734C-9B4D-C345-AC15-366AD2B8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645" y="1392702"/>
            <a:ext cx="6928988" cy="54037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68B1"/>
                </a:solidFill>
              </a:rPr>
              <a:t>Health governance and information remain critical </a:t>
            </a:r>
          </a:p>
          <a:p>
            <a:r>
              <a:rPr lang="en-US" dirty="0">
                <a:solidFill>
                  <a:srgbClr val="0468B1"/>
                </a:solidFill>
              </a:rPr>
              <a:t>Financing and policy choices for the green economy </a:t>
            </a:r>
            <a:r>
              <a:rPr lang="en-US" dirty="0" err="1">
                <a:solidFill>
                  <a:srgbClr val="0468B1"/>
                </a:solidFill>
              </a:rPr>
              <a:t>eg</a:t>
            </a:r>
            <a:r>
              <a:rPr lang="en-US" dirty="0">
                <a:solidFill>
                  <a:srgbClr val="0468B1"/>
                </a:solidFill>
              </a:rPr>
              <a:t> FFS</a:t>
            </a:r>
          </a:p>
          <a:p>
            <a:r>
              <a:rPr lang="en-US" dirty="0">
                <a:solidFill>
                  <a:srgbClr val="0468B1"/>
                </a:solidFill>
              </a:rPr>
              <a:t>Labor markets and transition to formality and skills and gender gaps</a:t>
            </a:r>
          </a:p>
          <a:p>
            <a:r>
              <a:rPr lang="en-US" dirty="0">
                <a:solidFill>
                  <a:srgbClr val="0468B1"/>
                </a:solidFill>
              </a:rPr>
              <a:t>Social safety nets and coverage for all in transition from welfare to employment</a:t>
            </a:r>
          </a:p>
          <a:p>
            <a:r>
              <a:rPr lang="en-US" dirty="0">
                <a:solidFill>
                  <a:srgbClr val="0468B1"/>
                </a:solidFill>
              </a:rPr>
              <a:t>Technology and digitalization – trade and green technology</a:t>
            </a:r>
          </a:p>
          <a:p>
            <a:r>
              <a:rPr lang="en-US" dirty="0">
                <a:solidFill>
                  <a:srgbClr val="92D050"/>
                </a:solidFill>
              </a:rPr>
              <a:t>Regional cooperation can enhance these policy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E7627-21F5-4287-844E-56E800135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" y="1176428"/>
            <a:ext cx="5016278" cy="5620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E063B9-56DC-4EB4-AF7F-B2615D600526}"/>
              </a:ext>
            </a:extLst>
          </p:cNvPr>
          <p:cNvSpPr/>
          <p:nvPr/>
        </p:nvSpPr>
        <p:spPr>
          <a:xfrm>
            <a:off x="817832" y="2161168"/>
            <a:ext cx="4870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COVID-19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and Central Asia: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Socio-economic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impacts and key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considerations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-Bold"/>
                <a:ea typeface="+mn-ea"/>
                <a:cs typeface="+mn-cs"/>
              </a:rPr>
              <a:t>recovery*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68B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885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NDP">
      <a:dk1>
        <a:srgbClr val="0468B1"/>
      </a:dk1>
      <a:lt1>
        <a:srgbClr val="FFFFFF"/>
      </a:lt1>
      <a:dk2>
        <a:srgbClr val="44546A"/>
      </a:dk2>
      <a:lt2>
        <a:srgbClr val="E7E6E6"/>
      </a:lt2>
      <a:accent1>
        <a:srgbClr val="0468B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PpptFormat_E">
  <a:themeElements>
    <a:clrScheme name="UNDPpptFormat_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NDPpptFormat_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33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33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UNDPpptFormat_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DPpptFormat_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DPpptFormat_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DPpptFormat_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DPpptFormat_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DPpptFormat_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DPpptFormat_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428</Words>
  <Application>Microsoft Office PowerPoint</Application>
  <PresentationFormat>Widescreen</PresentationFormat>
  <Paragraphs>58</Paragraphs>
  <Slides>7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Arvo-Bold</vt:lpstr>
      <vt:lpstr>Calibri</vt:lpstr>
      <vt:lpstr>Myriad Pro</vt:lpstr>
      <vt:lpstr>Times New Roman</vt:lpstr>
      <vt:lpstr>1_Office Theme</vt:lpstr>
      <vt:lpstr>UNDPpptFormat_E</vt:lpstr>
      <vt:lpstr>PowerPoint Presentation</vt:lpstr>
      <vt:lpstr>Regional Opportunities and Challenges</vt:lpstr>
      <vt:lpstr>Macro-economic Resilience </vt:lpstr>
      <vt:lpstr>PowerPoint Presentation</vt:lpstr>
      <vt:lpstr>PowerPoint Presentation</vt:lpstr>
      <vt:lpstr>PowerPoint Presentation</vt:lpstr>
      <vt:lpstr>Building Resilience in Recovery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Bouma</dc:creator>
  <cp:lastModifiedBy>George Bouma</cp:lastModifiedBy>
  <cp:revision>1</cp:revision>
  <dcterms:created xsi:type="dcterms:W3CDTF">2021-02-22T09:31:46Z</dcterms:created>
  <dcterms:modified xsi:type="dcterms:W3CDTF">2021-02-22T10:01:12Z</dcterms:modified>
</cp:coreProperties>
</file>