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EBB02E-7B15-418E-BE5B-ABDC4FA3AD54}" v="1" dt="2021-08-16T11:41:12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 підпис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і підпис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6" y="0"/>
            <a:ext cx="121873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6" y="0"/>
            <a:ext cx="1218736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6" y="0"/>
            <a:ext cx="1218736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6" y="0"/>
            <a:ext cx="1218736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6" y="0"/>
            <a:ext cx="1218736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6" y="0"/>
            <a:ext cx="1218736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6" y="0"/>
            <a:ext cx="1218736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55CF28A45D3044989B949A30A31D8A" ma:contentTypeVersion="11" ma:contentTypeDescription="Create a new document." ma:contentTypeScope="" ma:versionID="f0123f8663abc1ef17a3314f6d14dd04">
  <xsd:schema xmlns:xsd="http://www.w3.org/2001/XMLSchema" xmlns:xs="http://www.w3.org/2001/XMLSchema" xmlns:p="http://schemas.microsoft.com/office/2006/metadata/properties" xmlns:ns2="3a636ea6-2d71-4acf-9e4c-11c624e67ded" xmlns:ns3="0124b8df-39c7-408d-b94b-f1b19326dac9" targetNamespace="http://schemas.microsoft.com/office/2006/metadata/properties" ma:root="true" ma:fieldsID="582e2d66ce88b7bbe196f7f6e167047e" ns2:_="" ns3:_="">
    <xsd:import namespace="3a636ea6-2d71-4acf-9e4c-11c624e67ded"/>
    <xsd:import namespace="0124b8df-39c7-408d-b94b-f1b19326da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36ea6-2d71-4acf-9e4c-11c624e67d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4b8df-39c7-408d-b94b-f1b19326dac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D63458-5286-40F0-B571-A313EF22B467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0124b8df-39c7-408d-b94b-f1b19326dac9"/>
    <ds:schemaRef ds:uri="3a636ea6-2d71-4acf-9e4c-11c624e67de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2998F43-ED8B-4707-B8EE-C737198507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861031-E430-48AC-A771-BDDAAF5311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636ea6-2d71-4acf-9e4c-11c624e67ded"/>
    <ds:schemaRef ds:uri="0124b8df-39c7-408d-b94b-f1b19326da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Olena Tarasova-Krasiieva</dc:creator>
  <cp:lastModifiedBy>Olena Tarasova-Krasiieva</cp:lastModifiedBy>
  <cp:revision>1</cp:revision>
  <dcterms:modified xsi:type="dcterms:W3CDTF">2021-08-16T11:41:13Z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0x010100E855CF28A45D3044989B949A30A31D8A</vt:lpwstr>
  </property>
</Properties>
</file>