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83" r:id="rId5"/>
    <p:sldId id="285" r:id="rId6"/>
    <p:sldId id="284" r:id="rId7"/>
    <p:sldId id="299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76" r:id="rId17"/>
    <p:sldId id="293" r:id="rId18"/>
    <p:sldId id="296" r:id="rId19"/>
    <p:sldId id="297" r:id="rId20"/>
    <p:sldId id="298" r:id="rId21"/>
    <p:sldId id="301" r:id="rId22"/>
  </p:sldIdLst>
  <p:sldSz cx="9144000" cy="5715000" type="screen16x10"/>
  <p:notesSz cx="9144000" cy="571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33" d="100"/>
          <a:sy n="133" d="100"/>
        </p:scale>
        <p:origin x="88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Dragoljub%20Reljic\Prosumeri%20CG\Instalisana%20snaga%20domacinstva%20EU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Sheet1!$B$10</c:f>
              <c:strCache>
                <c:ptCount val="1"/>
                <c:pt idx="0">
                  <c:v>Prosječna snaga (kW)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Sheet1!$C$7:$V$7</c:f>
              <c:strCache>
                <c:ptCount val="20"/>
                <c:pt idx="0">
                  <c:v>Slovenija</c:v>
                </c:pt>
                <c:pt idx="1">
                  <c:v>Slovačka</c:v>
                </c:pt>
                <c:pt idx="2">
                  <c:v>Poljska </c:v>
                </c:pt>
                <c:pt idx="3">
                  <c:v>Hrvatska</c:v>
                </c:pt>
                <c:pt idx="4">
                  <c:v>Rumunija</c:v>
                </c:pt>
                <c:pt idx="5">
                  <c:v>Kipar</c:v>
                </c:pt>
                <c:pt idx="6">
                  <c:v>Španija </c:v>
                </c:pt>
                <c:pt idx="7">
                  <c:v>Švedska </c:v>
                </c:pt>
                <c:pt idx="8">
                  <c:v>Mađarska</c:v>
                </c:pt>
                <c:pt idx="9">
                  <c:v>Češka</c:v>
                </c:pt>
                <c:pt idx="10">
                  <c:v>Portugal</c:v>
                </c:pt>
                <c:pt idx="11">
                  <c:v>Grčka</c:v>
                </c:pt>
                <c:pt idx="12">
                  <c:v>Austrija</c:v>
                </c:pt>
                <c:pt idx="13">
                  <c:v>Danska</c:v>
                </c:pt>
                <c:pt idx="14">
                  <c:v>Francuska </c:v>
                </c:pt>
                <c:pt idx="15">
                  <c:v>Holandija</c:v>
                </c:pt>
                <c:pt idx="16">
                  <c:v>Belgija</c:v>
                </c:pt>
                <c:pt idx="17">
                  <c:v>Velika Britanija</c:v>
                </c:pt>
                <c:pt idx="18">
                  <c:v>Italija</c:v>
                </c:pt>
                <c:pt idx="19">
                  <c:v>Njemačka</c:v>
                </c:pt>
              </c:strCache>
            </c:strRef>
          </c:cat>
          <c:val>
            <c:numRef>
              <c:f>Sheet1!$C$10:$V$10</c:f>
              <c:numCache>
                <c:formatCode>_(* #,##0.00_);_(* \(#,##0.00\);_(* "-"??_);_(@_)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3.3333333333333335</c:v>
                </c:pt>
                <c:pt idx="3">
                  <c:v>4</c:v>
                </c:pt>
                <c:pt idx="4">
                  <c:v>1.625</c:v>
                </c:pt>
                <c:pt idx="5">
                  <c:v>5.25</c:v>
                </c:pt>
                <c:pt idx="6">
                  <c:v>4.083333333333333</c:v>
                </c:pt>
                <c:pt idx="7">
                  <c:v>4</c:v>
                </c:pt>
                <c:pt idx="8">
                  <c:v>3.05</c:v>
                </c:pt>
                <c:pt idx="9">
                  <c:v>3.064516129032258</c:v>
                </c:pt>
                <c:pt idx="10">
                  <c:v>2.370967741935484</c:v>
                </c:pt>
                <c:pt idx="11">
                  <c:v>3.5353535353535355</c:v>
                </c:pt>
                <c:pt idx="12">
                  <c:v>3.115702479338843</c:v>
                </c:pt>
                <c:pt idx="13">
                  <c:v>4.6804123711340209</c:v>
                </c:pt>
                <c:pt idx="14">
                  <c:v>3.2376543209876543</c:v>
                </c:pt>
                <c:pt idx="15">
                  <c:v>4.681034482758621</c:v>
                </c:pt>
                <c:pt idx="16">
                  <c:v>3.872047244094488</c:v>
                </c:pt>
                <c:pt idx="17">
                  <c:v>3.3099337748344371</c:v>
                </c:pt>
                <c:pt idx="18">
                  <c:v>3.7235543018335684</c:v>
                </c:pt>
                <c:pt idx="19">
                  <c:v>3.7535816618911175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6-4857-87C8-D91E1E0A4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139648"/>
        <c:axId val="19689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  <c:pt idx="0">
                        <c:v>Pinst (MW)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Sheet1!$C$7:$V$7</c15:sqref>
                        </c15:formulaRef>
                      </c:ext>
                    </c:extLst>
                    <c:strCache>
                      <c:ptCount val="20"/>
                      <c:pt idx="0">
                        <c:v>Slovenija</c:v>
                      </c:pt>
                      <c:pt idx="1">
                        <c:v>Slovačka</c:v>
                      </c:pt>
                      <c:pt idx="2">
                        <c:v>Poljska </c:v>
                      </c:pt>
                      <c:pt idx="3">
                        <c:v>Hrvatska</c:v>
                      </c:pt>
                      <c:pt idx="4">
                        <c:v>Rumunija</c:v>
                      </c:pt>
                      <c:pt idx="5">
                        <c:v>Kipar</c:v>
                      </c:pt>
                      <c:pt idx="6">
                        <c:v>Španija </c:v>
                      </c:pt>
                      <c:pt idx="7">
                        <c:v>Švedska </c:v>
                      </c:pt>
                      <c:pt idx="8">
                        <c:v>Mađarska</c:v>
                      </c:pt>
                      <c:pt idx="9">
                        <c:v>Češka</c:v>
                      </c:pt>
                      <c:pt idx="10">
                        <c:v>Portugal</c:v>
                      </c:pt>
                      <c:pt idx="11">
                        <c:v>Grčka</c:v>
                      </c:pt>
                      <c:pt idx="12">
                        <c:v>Austrija</c:v>
                      </c:pt>
                      <c:pt idx="13">
                        <c:v>Danska</c:v>
                      </c:pt>
                      <c:pt idx="14">
                        <c:v>Francuska </c:v>
                      </c:pt>
                      <c:pt idx="15">
                        <c:v>Holandija</c:v>
                      </c:pt>
                      <c:pt idx="16">
                        <c:v>Belgija</c:v>
                      </c:pt>
                      <c:pt idx="17">
                        <c:v>Velika Britanija</c:v>
                      </c:pt>
                      <c:pt idx="18">
                        <c:v>Italija</c:v>
                      </c:pt>
                      <c:pt idx="19">
                        <c:v>Njemačka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Sheet1!$C$8:$V$8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2</c:v>
                      </c:pt>
                      <c:pt idx="1">
                        <c:v>6</c:v>
                      </c:pt>
                      <c:pt idx="2">
                        <c:v>10</c:v>
                      </c:pt>
                      <c:pt idx="3" formatCode="General">
                        <c:v>12</c:v>
                      </c:pt>
                      <c:pt idx="4">
                        <c:v>13</c:v>
                      </c:pt>
                      <c:pt idx="5">
                        <c:v>21</c:v>
                      </c:pt>
                      <c:pt idx="6">
                        <c:v>49</c:v>
                      </c:pt>
                      <c:pt idx="7">
                        <c:v>52</c:v>
                      </c:pt>
                      <c:pt idx="8">
                        <c:v>61</c:v>
                      </c:pt>
                      <c:pt idx="9">
                        <c:v>95</c:v>
                      </c:pt>
                      <c:pt idx="10">
                        <c:v>147</c:v>
                      </c:pt>
                      <c:pt idx="11">
                        <c:v>350</c:v>
                      </c:pt>
                      <c:pt idx="12">
                        <c:v>377</c:v>
                      </c:pt>
                      <c:pt idx="13">
                        <c:v>454</c:v>
                      </c:pt>
                      <c:pt idx="14">
                        <c:v>1049</c:v>
                      </c:pt>
                      <c:pt idx="15">
                        <c:v>1086</c:v>
                      </c:pt>
                      <c:pt idx="16">
                        <c:v>1967</c:v>
                      </c:pt>
                      <c:pt idx="17">
                        <c:v>2499</c:v>
                      </c:pt>
                      <c:pt idx="18">
                        <c:v>2640</c:v>
                      </c:pt>
                      <c:pt idx="19">
                        <c:v>5240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C56-4857-87C8-D91E1E0A402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</c15:sqref>
                        </c15:formulaRef>
                      </c:ext>
                    </c:extLst>
                    <c:strCache>
                      <c:ptCount val="1"/>
                      <c:pt idx="0">
                        <c:v>Broj domaćinstava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Sheet1!$C$7:$V$7</c15:sqref>
                        </c15:formulaRef>
                      </c:ext>
                    </c:extLst>
                    <c:strCache>
                      <c:ptCount val="20"/>
                      <c:pt idx="0">
                        <c:v>Slovenija</c:v>
                      </c:pt>
                      <c:pt idx="1">
                        <c:v>Slovačka</c:v>
                      </c:pt>
                      <c:pt idx="2">
                        <c:v>Poljska </c:v>
                      </c:pt>
                      <c:pt idx="3">
                        <c:v>Hrvatska</c:v>
                      </c:pt>
                      <c:pt idx="4">
                        <c:v>Rumunija</c:v>
                      </c:pt>
                      <c:pt idx="5">
                        <c:v>Kipar</c:v>
                      </c:pt>
                      <c:pt idx="6">
                        <c:v>Španija </c:v>
                      </c:pt>
                      <c:pt idx="7">
                        <c:v>Švedska </c:v>
                      </c:pt>
                      <c:pt idx="8">
                        <c:v>Mađarska</c:v>
                      </c:pt>
                      <c:pt idx="9">
                        <c:v>Češka</c:v>
                      </c:pt>
                      <c:pt idx="10">
                        <c:v>Portugal</c:v>
                      </c:pt>
                      <c:pt idx="11">
                        <c:v>Grčka</c:v>
                      </c:pt>
                      <c:pt idx="12">
                        <c:v>Austrija</c:v>
                      </c:pt>
                      <c:pt idx="13">
                        <c:v>Danska</c:v>
                      </c:pt>
                      <c:pt idx="14">
                        <c:v>Francuska </c:v>
                      </c:pt>
                      <c:pt idx="15">
                        <c:v>Holandija</c:v>
                      </c:pt>
                      <c:pt idx="16">
                        <c:v>Belgija</c:v>
                      </c:pt>
                      <c:pt idx="17">
                        <c:v>Velika Britanija</c:v>
                      </c:pt>
                      <c:pt idx="18">
                        <c:v>Italija</c:v>
                      </c:pt>
                      <c:pt idx="19">
                        <c:v>Njemačka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Sheet1!$C$9:$V$9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3000</c:v>
                      </c:pt>
                      <c:pt idx="4">
                        <c:v>8000</c:v>
                      </c:pt>
                      <c:pt idx="5">
                        <c:v>4000</c:v>
                      </c:pt>
                      <c:pt idx="6">
                        <c:v>12000</c:v>
                      </c:pt>
                      <c:pt idx="7">
                        <c:v>13000</c:v>
                      </c:pt>
                      <c:pt idx="8">
                        <c:v>20000</c:v>
                      </c:pt>
                      <c:pt idx="9">
                        <c:v>31000</c:v>
                      </c:pt>
                      <c:pt idx="10">
                        <c:v>62000</c:v>
                      </c:pt>
                      <c:pt idx="11">
                        <c:v>99000</c:v>
                      </c:pt>
                      <c:pt idx="12">
                        <c:v>121000</c:v>
                      </c:pt>
                      <c:pt idx="13">
                        <c:v>97000</c:v>
                      </c:pt>
                      <c:pt idx="14">
                        <c:v>324000</c:v>
                      </c:pt>
                      <c:pt idx="15">
                        <c:v>232000</c:v>
                      </c:pt>
                      <c:pt idx="16">
                        <c:v>508000</c:v>
                      </c:pt>
                      <c:pt idx="17">
                        <c:v>755000</c:v>
                      </c:pt>
                      <c:pt idx="18">
                        <c:v>709000</c:v>
                      </c:pt>
                      <c:pt idx="19">
                        <c:v>1396000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C56-4857-87C8-D91E1E0A4029}"/>
                  </c:ext>
                </c:extLst>
              </c15:ser>
            </c15:filteredBarSeries>
          </c:ext>
        </c:extLst>
      </c:barChart>
      <c:catAx>
        <c:axId val="19613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5104"/>
        <c:crosses val="autoZero"/>
        <c:auto val="1"/>
        <c:lblAlgn val="ctr"/>
        <c:lblOffset val="100"/>
        <c:noMultiLvlLbl val="0"/>
      </c:catAx>
      <c:valAx>
        <c:axId val="1968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</a:t>
                </a:r>
                <a:r>
                  <a:rPr lang="sr-Latn-RS"/>
                  <a:t>sr</a:t>
                </a:r>
                <a:r>
                  <a:rPr lang="sr-Latn-RS" baseline="0"/>
                  <a:t> (kW)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/>
      <dgm:t>
        <a:bodyPr/>
        <a:lstStyle/>
        <a:p>
          <a:r>
            <a:rPr lang="sr-Latn-R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Zakon o energetici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18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1800"/>
        </a:p>
      </dgm:t>
    </dgm:pt>
    <dgm:pt modelId="{FC13C122-33F2-4C35-87A6-26114431B839}">
      <dgm:prSet phldrT="[Text]" custT="1"/>
      <dgm:spPr/>
      <dgm:t>
        <a:bodyPr/>
        <a:lstStyle/>
        <a:p>
          <a:r>
            <a:rPr lang="sr-Latn-R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Zakon o koncesijama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18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1800"/>
        </a:p>
      </dgm:t>
    </dgm:pt>
    <dgm:pt modelId="{2CCCB255-4E6E-4C18-A1B9-63EF875186C7}">
      <dgm:prSet phldrT="[Text]" custT="1"/>
      <dgm:spPr/>
      <dgm:t>
        <a:bodyPr/>
        <a:lstStyle/>
        <a:p>
          <a:r>
            <a:rPr lang="sr-Latn-R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Zakon o planiranju prostora i izgradnji objekata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18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1800"/>
        </a:p>
      </dgm:t>
    </dgm:pt>
    <dgm:pt modelId="{ABF0EEB4-B945-4360-B5E7-16DF584737B3}">
      <dgm:prSet phldrT="[Text]" custT="1"/>
      <dgm:spPr/>
      <dgm:t>
        <a:bodyPr/>
        <a:lstStyle/>
        <a:p>
          <a:r>
            <a:rPr lang="sr-Latn-R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Zakon o porezu na dodatu vrijednost</a:t>
          </a:r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18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1800"/>
        </a:p>
      </dgm:t>
    </dgm:pt>
    <dgm:pt modelId="{0E650F00-C55B-4C6D-9845-ED3231A8182C}" type="pres">
      <dgm:prSet presAssocID="{6E116D7B-3057-4BC6-B1D7-714828F25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0F4E8-FDF1-4C14-BFC6-F6B6C31F9BD2}" type="pres">
      <dgm:prSet presAssocID="{787B210A-1281-4BD2-84EB-EAA5CBC4B1FE}" presName="parentLin" presStyleCnt="0"/>
      <dgm:spPr/>
      <dgm:t>
        <a:bodyPr/>
        <a:lstStyle/>
        <a:p>
          <a:endParaRPr lang="sr-Cyrl-RS"/>
        </a:p>
      </dgm:t>
    </dgm:pt>
    <dgm:pt modelId="{F2EDA22D-B14C-4FBC-94C0-BDBA7DF8ACE6}" type="pres">
      <dgm:prSet presAssocID="{787B210A-1281-4BD2-84EB-EAA5CBC4B1F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E7A74B-0FB6-489B-851B-412297CED963}" type="pres">
      <dgm:prSet presAssocID="{787B210A-1281-4BD2-84EB-EAA5CBC4B1FE}" presName="parentText" presStyleLbl="node1" presStyleIdx="0" presStyleCnt="4" custScaleX="100812" custScaleY="71988" custLinFactNeighborX="-14748" custLinFactNeighborY="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2A9C7-CDAA-4353-8224-FBC6BF6CDFCD}" type="pres">
      <dgm:prSet presAssocID="{787B210A-1281-4BD2-84EB-EAA5CBC4B1FE}" presName="negativeSpace" presStyleCnt="0"/>
      <dgm:spPr/>
      <dgm:t>
        <a:bodyPr/>
        <a:lstStyle/>
        <a:p>
          <a:endParaRPr lang="sr-Cyrl-RS"/>
        </a:p>
      </dgm:t>
    </dgm:pt>
    <dgm:pt modelId="{AA83A006-AA21-4250-86E3-615857AD920E}" type="pres">
      <dgm:prSet presAssocID="{787B210A-1281-4BD2-84EB-EAA5CBC4B1F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8EC9E757-EE0A-40DB-A3CA-02A9175F8120}" type="pres">
      <dgm:prSet presAssocID="{09947B75-977F-48BA-9B53-8EC444588801}" presName="spaceBetweenRectangles" presStyleCnt="0"/>
      <dgm:spPr/>
      <dgm:t>
        <a:bodyPr/>
        <a:lstStyle/>
        <a:p>
          <a:endParaRPr lang="sr-Cyrl-RS"/>
        </a:p>
      </dgm:t>
    </dgm:pt>
    <dgm:pt modelId="{68F2D5D3-AD7B-4A02-A272-5B9C36D4AD70}" type="pres">
      <dgm:prSet presAssocID="{FC13C122-33F2-4C35-87A6-26114431B839}" presName="parentLin" presStyleCnt="0"/>
      <dgm:spPr/>
      <dgm:t>
        <a:bodyPr/>
        <a:lstStyle/>
        <a:p>
          <a:endParaRPr lang="sr-Cyrl-RS"/>
        </a:p>
      </dgm:t>
    </dgm:pt>
    <dgm:pt modelId="{A93637CD-7B62-4975-B8AE-11202DF01A81}" type="pres">
      <dgm:prSet presAssocID="{FC13C122-33F2-4C35-87A6-26114431B8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AD16850-F77E-402A-9CB0-71BE44E2EF48}" type="pres">
      <dgm:prSet presAssocID="{FC13C122-33F2-4C35-87A6-26114431B839}" presName="parentText" presStyleLbl="node1" presStyleIdx="1" presStyleCnt="4" custScaleX="101747" custScaleY="70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0AFA0-AA95-44CE-BFE2-ECC1F678CF99}" type="pres">
      <dgm:prSet presAssocID="{FC13C122-33F2-4C35-87A6-26114431B839}" presName="negativeSpace" presStyleCnt="0"/>
      <dgm:spPr/>
      <dgm:t>
        <a:bodyPr/>
        <a:lstStyle/>
        <a:p>
          <a:endParaRPr lang="sr-Cyrl-RS"/>
        </a:p>
      </dgm:t>
    </dgm:pt>
    <dgm:pt modelId="{9F31F496-82B1-4353-AFB3-98A0DA307085}" type="pres">
      <dgm:prSet presAssocID="{FC13C122-33F2-4C35-87A6-26114431B83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EB4681A-981C-4415-B016-40E657CD1E95}" type="pres">
      <dgm:prSet presAssocID="{B0DBBF96-F80F-4578-899D-6B1A5D10EED8}" presName="spaceBetweenRectangles" presStyleCnt="0"/>
      <dgm:spPr/>
      <dgm:t>
        <a:bodyPr/>
        <a:lstStyle/>
        <a:p>
          <a:endParaRPr lang="sr-Cyrl-RS"/>
        </a:p>
      </dgm:t>
    </dgm:pt>
    <dgm:pt modelId="{C94C9F32-E2F4-4C6D-853D-2BF03F6563A1}" type="pres">
      <dgm:prSet presAssocID="{2CCCB255-4E6E-4C18-A1B9-63EF875186C7}" presName="parentLin" presStyleCnt="0"/>
      <dgm:spPr/>
      <dgm:t>
        <a:bodyPr/>
        <a:lstStyle/>
        <a:p>
          <a:endParaRPr lang="sr-Cyrl-RS"/>
        </a:p>
      </dgm:t>
    </dgm:pt>
    <dgm:pt modelId="{6D91FC65-D6F9-4ED1-A73A-B60B7B6B0D50}" type="pres">
      <dgm:prSet presAssocID="{2CCCB255-4E6E-4C18-A1B9-63EF875186C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17022C1-841E-47E4-BE5F-A7B9A8208E8E}" type="pres">
      <dgm:prSet presAssocID="{2CCCB255-4E6E-4C18-A1B9-63EF875186C7}" presName="parentText" presStyleLbl="node1" presStyleIdx="2" presStyleCnt="4" custScaleX="101630" custScaleY="613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C296A-7ACE-4405-9F63-FE69AA06AFBB}" type="pres">
      <dgm:prSet presAssocID="{2CCCB255-4E6E-4C18-A1B9-63EF875186C7}" presName="negativeSpace" presStyleCnt="0"/>
      <dgm:spPr/>
      <dgm:t>
        <a:bodyPr/>
        <a:lstStyle/>
        <a:p>
          <a:endParaRPr lang="sr-Cyrl-RS"/>
        </a:p>
      </dgm:t>
    </dgm:pt>
    <dgm:pt modelId="{E25A7C26-BC57-4CA8-BE6C-1DC32009E21A}" type="pres">
      <dgm:prSet presAssocID="{2CCCB255-4E6E-4C18-A1B9-63EF875186C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BDE9D63F-0484-47FE-81CE-15399CF967FE}" type="pres">
      <dgm:prSet presAssocID="{C5AC0B2E-C23E-4134-BF80-1545305B1A7F}" presName="spaceBetweenRectangles" presStyleCnt="0"/>
      <dgm:spPr/>
      <dgm:t>
        <a:bodyPr/>
        <a:lstStyle/>
        <a:p>
          <a:endParaRPr lang="sr-Cyrl-RS"/>
        </a:p>
      </dgm:t>
    </dgm:pt>
    <dgm:pt modelId="{40026D9C-32CD-4F04-A467-6F174ED1121D}" type="pres">
      <dgm:prSet presAssocID="{ABF0EEB4-B945-4360-B5E7-16DF584737B3}" presName="parentLin" presStyleCnt="0"/>
      <dgm:spPr/>
      <dgm:t>
        <a:bodyPr/>
        <a:lstStyle/>
        <a:p>
          <a:endParaRPr lang="sr-Cyrl-RS"/>
        </a:p>
      </dgm:t>
    </dgm:pt>
    <dgm:pt modelId="{71D3DAC9-8413-4940-9C79-E270E7998D36}" type="pres">
      <dgm:prSet presAssocID="{ABF0EEB4-B945-4360-B5E7-16DF584737B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27EAF7-616F-4D87-92DA-8A05D8635D11}" type="pres">
      <dgm:prSet presAssocID="{ABF0EEB4-B945-4360-B5E7-16DF584737B3}" presName="parentText" presStyleLbl="node1" presStyleIdx="3" presStyleCnt="4" custScaleX="101799" custScaleY="70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DEE2-7175-48EA-B74F-9F3DB079ABDC}" type="pres">
      <dgm:prSet presAssocID="{ABF0EEB4-B945-4360-B5E7-16DF584737B3}" presName="negativeSpace" presStyleCnt="0"/>
      <dgm:spPr/>
      <dgm:t>
        <a:bodyPr/>
        <a:lstStyle/>
        <a:p>
          <a:endParaRPr lang="sr-Cyrl-RS"/>
        </a:p>
      </dgm:t>
    </dgm:pt>
    <dgm:pt modelId="{3AF507C8-43EE-41F0-8499-46AC5824FE5C}" type="pres">
      <dgm:prSet presAssocID="{ABF0EEB4-B945-4360-B5E7-16DF584737B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9E3ED0D2-40BD-47E7-A0EF-E73564D365AA}" type="presOf" srcId="{2CCCB255-4E6E-4C18-A1B9-63EF875186C7}" destId="{6D91FC65-D6F9-4ED1-A73A-B60B7B6B0D50}" srcOrd="0" destOrd="0" presId="urn:microsoft.com/office/officeart/2005/8/layout/list1"/>
    <dgm:cxn modelId="{B5D547B4-51A8-4E8B-9A86-01F17B575B54}" type="presOf" srcId="{6E116D7B-3057-4BC6-B1D7-714828F25681}" destId="{0E650F00-C55B-4C6D-9845-ED3231A8182C}" srcOrd="0" destOrd="0" presId="urn:microsoft.com/office/officeart/2005/8/layout/list1"/>
    <dgm:cxn modelId="{9744BCE4-9EF7-494D-B189-246537304E95}" type="presOf" srcId="{2CCCB255-4E6E-4C18-A1B9-63EF875186C7}" destId="{617022C1-841E-47E4-BE5F-A7B9A8208E8E}" srcOrd="1" destOrd="0" presId="urn:microsoft.com/office/officeart/2005/8/layout/list1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7E04D5EF-6746-4176-A130-563BE07221E4}" type="presOf" srcId="{FC13C122-33F2-4C35-87A6-26114431B839}" destId="{A93637CD-7B62-4975-B8AE-11202DF01A81}" srcOrd="0" destOrd="0" presId="urn:microsoft.com/office/officeart/2005/8/layout/list1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07C6FDE2-1122-4904-A123-6D5C7E0E1384}" type="presOf" srcId="{787B210A-1281-4BD2-84EB-EAA5CBC4B1FE}" destId="{F2EDA22D-B14C-4FBC-94C0-BDBA7DF8ACE6}" srcOrd="0" destOrd="0" presId="urn:microsoft.com/office/officeart/2005/8/layout/list1"/>
    <dgm:cxn modelId="{A799A8EB-9525-4615-9865-CE7EB9BDF5A0}" type="presOf" srcId="{FC13C122-33F2-4C35-87A6-26114431B839}" destId="{0AD16850-F77E-402A-9CB0-71BE44E2EF48}" srcOrd="1" destOrd="0" presId="urn:microsoft.com/office/officeart/2005/8/layout/list1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0D11CDB5-BE62-4FE5-B451-BCC9A8E14C3D}" type="presOf" srcId="{ABF0EEB4-B945-4360-B5E7-16DF584737B3}" destId="{6327EAF7-616F-4D87-92DA-8A05D8635D11}" srcOrd="1" destOrd="0" presId="urn:microsoft.com/office/officeart/2005/8/layout/list1"/>
    <dgm:cxn modelId="{C3C48EF1-C236-4718-8FF4-2530373B3C1F}" type="presOf" srcId="{ABF0EEB4-B945-4360-B5E7-16DF584737B3}" destId="{71D3DAC9-8413-4940-9C79-E270E7998D36}" srcOrd="0" destOrd="0" presId="urn:microsoft.com/office/officeart/2005/8/layout/list1"/>
    <dgm:cxn modelId="{0A8D0352-17B7-4B7E-B6A5-A385221FB12D}" type="presOf" srcId="{787B210A-1281-4BD2-84EB-EAA5CBC4B1FE}" destId="{DBE7A74B-0FB6-489B-851B-412297CED963}" srcOrd="1" destOrd="0" presId="urn:microsoft.com/office/officeart/2005/8/layout/list1"/>
    <dgm:cxn modelId="{2EDB824E-FC38-4F52-A5E0-55EB6BD8D480}" type="presParOf" srcId="{0E650F00-C55B-4C6D-9845-ED3231A8182C}" destId="{46B0F4E8-FDF1-4C14-BFC6-F6B6C31F9BD2}" srcOrd="0" destOrd="0" presId="urn:microsoft.com/office/officeart/2005/8/layout/list1"/>
    <dgm:cxn modelId="{FD9F8BEC-E476-4DB2-B076-72B98C7E653B}" type="presParOf" srcId="{46B0F4E8-FDF1-4C14-BFC6-F6B6C31F9BD2}" destId="{F2EDA22D-B14C-4FBC-94C0-BDBA7DF8ACE6}" srcOrd="0" destOrd="0" presId="urn:microsoft.com/office/officeart/2005/8/layout/list1"/>
    <dgm:cxn modelId="{1FA5D083-3F1C-45FF-BAE0-9B49C5DC0CAE}" type="presParOf" srcId="{46B0F4E8-FDF1-4C14-BFC6-F6B6C31F9BD2}" destId="{DBE7A74B-0FB6-489B-851B-412297CED963}" srcOrd="1" destOrd="0" presId="urn:microsoft.com/office/officeart/2005/8/layout/list1"/>
    <dgm:cxn modelId="{C3F613A4-4476-4991-89E9-714BD13B0F91}" type="presParOf" srcId="{0E650F00-C55B-4C6D-9845-ED3231A8182C}" destId="{27C2A9C7-CDAA-4353-8224-FBC6BF6CDFCD}" srcOrd="1" destOrd="0" presId="urn:microsoft.com/office/officeart/2005/8/layout/list1"/>
    <dgm:cxn modelId="{36DA8AEB-5C36-4333-A560-B46B0CC38358}" type="presParOf" srcId="{0E650F00-C55B-4C6D-9845-ED3231A8182C}" destId="{AA83A006-AA21-4250-86E3-615857AD920E}" srcOrd="2" destOrd="0" presId="urn:microsoft.com/office/officeart/2005/8/layout/list1"/>
    <dgm:cxn modelId="{5D364995-326B-447B-B585-F0A59FF84AB0}" type="presParOf" srcId="{0E650F00-C55B-4C6D-9845-ED3231A8182C}" destId="{8EC9E757-EE0A-40DB-A3CA-02A9175F8120}" srcOrd="3" destOrd="0" presId="urn:microsoft.com/office/officeart/2005/8/layout/list1"/>
    <dgm:cxn modelId="{427D17C3-390B-4C5F-8539-AE09AF82D640}" type="presParOf" srcId="{0E650F00-C55B-4C6D-9845-ED3231A8182C}" destId="{68F2D5D3-AD7B-4A02-A272-5B9C36D4AD70}" srcOrd="4" destOrd="0" presId="urn:microsoft.com/office/officeart/2005/8/layout/list1"/>
    <dgm:cxn modelId="{431FA980-EFEB-4865-80BB-73ACFA15F304}" type="presParOf" srcId="{68F2D5D3-AD7B-4A02-A272-5B9C36D4AD70}" destId="{A93637CD-7B62-4975-B8AE-11202DF01A81}" srcOrd="0" destOrd="0" presId="urn:microsoft.com/office/officeart/2005/8/layout/list1"/>
    <dgm:cxn modelId="{3FFAFA26-2ACD-456D-9BFA-05359B5863FC}" type="presParOf" srcId="{68F2D5D3-AD7B-4A02-A272-5B9C36D4AD70}" destId="{0AD16850-F77E-402A-9CB0-71BE44E2EF48}" srcOrd="1" destOrd="0" presId="urn:microsoft.com/office/officeart/2005/8/layout/list1"/>
    <dgm:cxn modelId="{0F5D319C-DE7E-4B9D-9ABE-0CEDCA6E03B8}" type="presParOf" srcId="{0E650F00-C55B-4C6D-9845-ED3231A8182C}" destId="{0830AFA0-AA95-44CE-BFE2-ECC1F678CF99}" srcOrd="5" destOrd="0" presId="urn:microsoft.com/office/officeart/2005/8/layout/list1"/>
    <dgm:cxn modelId="{B9DA1488-3AE6-42CF-B26B-C5CC9A047F05}" type="presParOf" srcId="{0E650F00-C55B-4C6D-9845-ED3231A8182C}" destId="{9F31F496-82B1-4353-AFB3-98A0DA307085}" srcOrd="6" destOrd="0" presId="urn:microsoft.com/office/officeart/2005/8/layout/list1"/>
    <dgm:cxn modelId="{CAA7B5AD-B4B9-4137-A5D7-ACC570C3778D}" type="presParOf" srcId="{0E650F00-C55B-4C6D-9845-ED3231A8182C}" destId="{0EB4681A-981C-4415-B016-40E657CD1E95}" srcOrd="7" destOrd="0" presId="urn:microsoft.com/office/officeart/2005/8/layout/list1"/>
    <dgm:cxn modelId="{23597C5F-DEF0-4EF7-8DCB-ECD013F3A1C8}" type="presParOf" srcId="{0E650F00-C55B-4C6D-9845-ED3231A8182C}" destId="{C94C9F32-E2F4-4C6D-853D-2BF03F6563A1}" srcOrd="8" destOrd="0" presId="urn:microsoft.com/office/officeart/2005/8/layout/list1"/>
    <dgm:cxn modelId="{ABDA17A0-C9F1-4C63-8F32-446549495354}" type="presParOf" srcId="{C94C9F32-E2F4-4C6D-853D-2BF03F6563A1}" destId="{6D91FC65-D6F9-4ED1-A73A-B60B7B6B0D50}" srcOrd="0" destOrd="0" presId="urn:microsoft.com/office/officeart/2005/8/layout/list1"/>
    <dgm:cxn modelId="{77B46A2C-E068-4448-A3E6-2A04973CC90A}" type="presParOf" srcId="{C94C9F32-E2F4-4C6D-853D-2BF03F6563A1}" destId="{617022C1-841E-47E4-BE5F-A7B9A8208E8E}" srcOrd="1" destOrd="0" presId="urn:microsoft.com/office/officeart/2005/8/layout/list1"/>
    <dgm:cxn modelId="{F534485F-EE43-4E5E-9003-62B1DF1C8E79}" type="presParOf" srcId="{0E650F00-C55B-4C6D-9845-ED3231A8182C}" destId="{D83C296A-7ACE-4405-9F63-FE69AA06AFBB}" srcOrd="9" destOrd="0" presId="urn:microsoft.com/office/officeart/2005/8/layout/list1"/>
    <dgm:cxn modelId="{0D9811DA-2F21-4111-9B65-A0826AB2E193}" type="presParOf" srcId="{0E650F00-C55B-4C6D-9845-ED3231A8182C}" destId="{E25A7C26-BC57-4CA8-BE6C-1DC32009E21A}" srcOrd="10" destOrd="0" presId="urn:microsoft.com/office/officeart/2005/8/layout/list1"/>
    <dgm:cxn modelId="{DD07B2AC-D7A7-41C1-9EC1-8231C7A9DE68}" type="presParOf" srcId="{0E650F00-C55B-4C6D-9845-ED3231A8182C}" destId="{BDE9D63F-0484-47FE-81CE-15399CF967FE}" srcOrd="11" destOrd="0" presId="urn:microsoft.com/office/officeart/2005/8/layout/list1"/>
    <dgm:cxn modelId="{DE4A18EF-C983-458F-A91A-D1D2E216E2DE}" type="presParOf" srcId="{0E650F00-C55B-4C6D-9845-ED3231A8182C}" destId="{40026D9C-32CD-4F04-A467-6F174ED1121D}" srcOrd="12" destOrd="0" presId="urn:microsoft.com/office/officeart/2005/8/layout/list1"/>
    <dgm:cxn modelId="{AC9667FA-0A39-4BE4-B09E-F3914E57B579}" type="presParOf" srcId="{40026D9C-32CD-4F04-A467-6F174ED1121D}" destId="{71D3DAC9-8413-4940-9C79-E270E7998D36}" srcOrd="0" destOrd="0" presId="urn:microsoft.com/office/officeart/2005/8/layout/list1"/>
    <dgm:cxn modelId="{2B054EFF-EACE-4D7B-ADE3-D4ABCE3B99BB}" type="presParOf" srcId="{40026D9C-32CD-4F04-A467-6F174ED1121D}" destId="{6327EAF7-616F-4D87-92DA-8A05D8635D11}" srcOrd="1" destOrd="0" presId="urn:microsoft.com/office/officeart/2005/8/layout/list1"/>
    <dgm:cxn modelId="{5F50B06F-8CA6-4941-9423-311FFEFE9E71}" type="presParOf" srcId="{0E650F00-C55B-4C6D-9845-ED3231A8182C}" destId="{4909DEE2-7175-48EA-B74F-9F3DB079ABDC}" srcOrd="13" destOrd="0" presId="urn:microsoft.com/office/officeart/2005/8/layout/list1"/>
    <dgm:cxn modelId="{DAC99DEF-80E7-43C0-81BD-24522FCAEC81}" type="presParOf" srcId="{0E650F00-C55B-4C6D-9845-ED3231A8182C}" destId="{3AF507C8-43EE-41F0-8499-46AC5824FE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8/layout/VerticalCurvedList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/>
      <dgm:t>
        <a:bodyPr/>
        <a:lstStyle/>
        <a:p>
          <a:r>
            <a:rPr lang="sr-Latn-BA" sz="1600" b="1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Domaćinstva i mali komercijalni kupci </a:t>
          </a:r>
          <a:r>
            <a:rPr lang="sr-Latn-BA" sz="1600" b="1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instalisane</a:t>
          </a:r>
          <a:r>
            <a:rPr lang="sr-Latn-BA" sz="1600" b="1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snage do 10,8 </a:t>
          </a:r>
          <a:r>
            <a:rPr lang="sr-Latn-BA" sz="1600" b="1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kW</a:t>
          </a:r>
          <a:r>
            <a:rPr lang="sr-Latn-BA" sz="1600" b="1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– NETO MJERENJE</a:t>
          </a:r>
          <a:endParaRPr lang="en-US" sz="16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18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18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E4A9E2D-9B49-4E20-8012-325C021A7FCF}">
      <dgm:prSet phldrT="[Text]" custT="1"/>
      <dgm:spPr/>
      <dgm:t>
        <a:bodyPr/>
        <a:lstStyle/>
        <a:p>
          <a:r>
            <a:rPr lang="sr-Latn-BA" sz="1600" b="1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Za ostale kupce – STANDARDNA ŠEMA SNABDIJEVANJA  I PRODAJE VIŠKA</a:t>
          </a:r>
          <a:endParaRPr lang="en-US" sz="16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FA4D6D76-BEF3-4366-8D22-479CA098129B}" type="parTrans" cxnId="{4595F013-91A4-4172-B8D4-EB6C71A362A6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1FA259D3-84AB-4E63-A003-F4BD9B7F44C4}" type="sibTrans" cxnId="{4595F013-91A4-4172-B8D4-EB6C71A362A6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68A97268-0210-4AE4-90B7-73D59C5A093F}">
      <dgm:prSet phldrT="[Text]" custT="1"/>
      <dgm:spPr/>
      <dgm:t>
        <a:bodyPr/>
        <a:lstStyle/>
        <a:p>
          <a:r>
            <a:rPr lang="sr-Latn-BA" sz="1600" b="1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Mali komercijalni kupci instalisane snage 10,8 – 30 kW – NETO OBRAČUN</a:t>
          </a:r>
          <a:endParaRPr lang="en-US" sz="16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029C991-73AE-43EF-B351-35C63D674AD3}" type="parTrans" cxnId="{4CC97D12-EDED-4186-94CC-6BD2E1824D21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54E5045F-0113-409F-8810-1E698CDF032D}" type="sibTrans" cxnId="{4CC97D12-EDED-4186-94CC-6BD2E1824D21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1AC8C825-5ED3-4F65-8BFF-17E38D8A7FAB}" type="pres">
      <dgm:prSet presAssocID="{6E116D7B-3057-4BC6-B1D7-714828F256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5BA87A-458B-4607-B757-5469D99A83C1}" type="pres">
      <dgm:prSet presAssocID="{6E116D7B-3057-4BC6-B1D7-714828F25681}" presName="Name1" presStyleCnt="0"/>
      <dgm:spPr/>
      <dgm:t>
        <a:bodyPr/>
        <a:lstStyle/>
        <a:p>
          <a:endParaRPr lang="en-US"/>
        </a:p>
      </dgm:t>
    </dgm:pt>
    <dgm:pt modelId="{43DB0D25-936A-468E-B420-D298247C1C0C}" type="pres">
      <dgm:prSet presAssocID="{6E116D7B-3057-4BC6-B1D7-714828F25681}" presName="cycle" presStyleCnt="0"/>
      <dgm:spPr/>
      <dgm:t>
        <a:bodyPr/>
        <a:lstStyle/>
        <a:p>
          <a:endParaRPr lang="en-US"/>
        </a:p>
      </dgm:t>
    </dgm:pt>
    <dgm:pt modelId="{2FA37537-E73F-468F-B476-95E3F404CC39}" type="pres">
      <dgm:prSet presAssocID="{6E116D7B-3057-4BC6-B1D7-714828F25681}" presName="srcNode" presStyleLbl="node1" presStyleIdx="0" presStyleCnt="3"/>
      <dgm:spPr/>
      <dgm:t>
        <a:bodyPr/>
        <a:lstStyle/>
        <a:p>
          <a:endParaRPr lang="en-US"/>
        </a:p>
      </dgm:t>
    </dgm:pt>
    <dgm:pt modelId="{1D84DB83-8194-48B4-8C5A-3D7900B977E8}" type="pres">
      <dgm:prSet presAssocID="{6E116D7B-3057-4BC6-B1D7-714828F25681}" presName="conn" presStyleLbl="parChTrans1D2" presStyleIdx="0" presStyleCnt="1"/>
      <dgm:spPr/>
      <dgm:t>
        <a:bodyPr/>
        <a:lstStyle/>
        <a:p>
          <a:endParaRPr lang="en-US"/>
        </a:p>
      </dgm:t>
    </dgm:pt>
    <dgm:pt modelId="{2EC72640-D351-426A-AFD7-29D7C8FB86D4}" type="pres">
      <dgm:prSet presAssocID="{6E116D7B-3057-4BC6-B1D7-714828F25681}" presName="extraNode" presStyleLbl="node1" presStyleIdx="0" presStyleCnt="3"/>
      <dgm:spPr/>
      <dgm:t>
        <a:bodyPr/>
        <a:lstStyle/>
        <a:p>
          <a:endParaRPr lang="en-US"/>
        </a:p>
      </dgm:t>
    </dgm:pt>
    <dgm:pt modelId="{7B692A02-6D19-436D-A9AF-AB93DB17F936}" type="pres">
      <dgm:prSet presAssocID="{6E116D7B-3057-4BC6-B1D7-714828F25681}" presName="dstNode" presStyleLbl="node1" presStyleIdx="0" presStyleCnt="3"/>
      <dgm:spPr/>
      <dgm:t>
        <a:bodyPr/>
        <a:lstStyle/>
        <a:p>
          <a:endParaRPr lang="en-US"/>
        </a:p>
      </dgm:t>
    </dgm:pt>
    <dgm:pt modelId="{EA34A7EA-9F5A-4220-AB85-EF622CBE2183}" type="pres">
      <dgm:prSet presAssocID="{787B210A-1281-4BD2-84EB-EAA5CBC4B1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64C4C-D9C5-46C7-BA04-D8C96A0FDD21}" type="pres">
      <dgm:prSet presAssocID="{787B210A-1281-4BD2-84EB-EAA5CBC4B1FE}" presName="accent_1" presStyleCnt="0"/>
      <dgm:spPr/>
      <dgm:t>
        <a:bodyPr/>
        <a:lstStyle/>
        <a:p>
          <a:endParaRPr lang="en-US"/>
        </a:p>
      </dgm:t>
    </dgm:pt>
    <dgm:pt modelId="{9184DEBE-57B1-45DD-B381-1EF3F06BB806}" type="pres">
      <dgm:prSet presAssocID="{787B210A-1281-4BD2-84EB-EAA5CBC4B1FE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D14651BC-8143-47C2-9B86-0EF805E5199B}" type="pres">
      <dgm:prSet presAssocID="{68A97268-0210-4AE4-90B7-73D59C5A093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C176F-DF43-4A82-B0A9-E3144A7EDEC8}" type="pres">
      <dgm:prSet presAssocID="{68A97268-0210-4AE4-90B7-73D59C5A093F}" presName="accent_2" presStyleCnt="0"/>
      <dgm:spPr/>
      <dgm:t>
        <a:bodyPr/>
        <a:lstStyle/>
        <a:p>
          <a:endParaRPr lang="en-US"/>
        </a:p>
      </dgm:t>
    </dgm:pt>
    <dgm:pt modelId="{95B89FBF-07D1-4D57-88B4-6ED5311E0CAB}" type="pres">
      <dgm:prSet presAssocID="{68A97268-0210-4AE4-90B7-73D59C5A093F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FFE2494-4AAE-4757-9E8D-6713A305F34F}" type="pres">
      <dgm:prSet presAssocID="{5E4A9E2D-9B49-4E20-8012-325C021A7F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8ACB4-C317-422B-AF1A-AB68C7238068}" type="pres">
      <dgm:prSet presAssocID="{5E4A9E2D-9B49-4E20-8012-325C021A7FCF}" presName="accent_3" presStyleCnt="0"/>
      <dgm:spPr/>
      <dgm:t>
        <a:bodyPr/>
        <a:lstStyle/>
        <a:p>
          <a:endParaRPr lang="en-US"/>
        </a:p>
      </dgm:t>
    </dgm:pt>
    <dgm:pt modelId="{8BA0FEB2-96F7-41CE-A1FB-E8671734015E}" type="pres">
      <dgm:prSet presAssocID="{5E4A9E2D-9B49-4E20-8012-325C021A7FCF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4CC97D12-EDED-4186-94CC-6BD2E1824D21}" srcId="{6E116D7B-3057-4BC6-B1D7-714828F25681}" destId="{68A97268-0210-4AE4-90B7-73D59C5A093F}" srcOrd="1" destOrd="0" parTransId="{1029C991-73AE-43EF-B351-35C63D674AD3}" sibTransId="{54E5045F-0113-409F-8810-1E698CDF032D}"/>
    <dgm:cxn modelId="{4720AEED-DC3C-423D-ADF4-3D5917509A3D}" type="presOf" srcId="{68A97268-0210-4AE4-90B7-73D59C5A093F}" destId="{D14651BC-8143-47C2-9B86-0EF805E5199B}" srcOrd="0" destOrd="0" presId="urn:microsoft.com/office/officeart/2008/layout/VerticalCurvedList"/>
    <dgm:cxn modelId="{4595F013-91A4-4172-B8D4-EB6C71A362A6}" srcId="{6E116D7B-3057-4BC6-B1D7-714828F25681}" destId="{5E4A9E2D-9B49-4E20-8012-325C021A7FCF}" srcOrd="2" destOrd="0" parTransId="{FA4D6D76-BEF3-4366-8D22-479CA098129B}" sibTransId="{1FA259D3-84AB-4E63-A003-F4BD9B7F44C4}"/>
    <dgm:cxn modelId="{1C966EF5-6759-4A80-9E17-407F52A5FABF}" type="presOf" srcId="{09947B75-977F-48BA-9B53-8EC444588801}" destId="{1D84DB83-8194-48B4-8C5A-3D7900B977E8}" srcOrd="0" destOrd="0" presId="urn:microsoft.com/office/officeart/2008/layout/VerticalCurvedList"/>
    <dgm:cxn modelId="{39F3EF9B-FDF2-44DE-AE62-DA2D8CC8F20C}" type="presOf" srcId="{5E4A9E2D-9B49-4E20-8012-325C021A7FCF}" destId="{0FFE2494-4AAE-4757-9E8D-6713A305F34F}" srcOrd="0" destOrd="0" presId="urn:microsoft.com/office/officeart/2008/layout/VerticalCurvedList"/>
    <dgm:cxn modelId="{159BB160-A13F-41D2-BE0C-3CF4748DD666}" type="presOf" srcId="{6E116D7B-3057-4BC6-B1D7-714828F25681}" destId="{1AC8C825-5ED3-4F65-8BFF-17E38D8A7FAB}" srcOrd="0" destOrd="0" presId="urn:microsoft.com/office/officeart/2008/layout/VerticalCurvedLis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471680CC-62E9-40D6-BCA7-5089BA4695B6}" type="presOf" srcId="{787B210A-1281-4BD2-84EB-EAA5CBC4B1FE}" destId="{EA34A7EA-9F5A-4220-AB85-EF622CBE2183}" srcOrd="0" destOrd="0" presId="urn:microsoft.com/office/officeart/2008/layout/VerticalCurvedList"/>
    <dgm:cxn modelId="{095F3330-C4F6-4E37-BE72-83051A2FE3E7}" type="presParOf" srcId="{1AC8C825-5ED3-4F65-8BFF-17E38D8A7FAB}" destId="{9F5BA87A-458B-4607-B757-5469D99A83C1}" srcOrd="0" destOrd="0" presId="urn:microsoft.com/office/officeart/2008/layout/VerticalCurvedList"/>
    <dgm:cxn modelId="{4A07327A-24BE-4761-B0C7-BB23167089A2}" type="presParOf" srcId="{9F5BA87A-458B-4607-B757-5469D99A83C1}" destId="{43DB0D25-936A-468E-B420-D298247C1C0C}" srcOrd="0" destOrd="0" presId="urn:microsoft.com/office/officeart/2008/layout/VerticalCurvedList"/>
    <dgm:cxn modelId="{DCFC07B4-1A6E-4B6C-8F4D-2FE6BD56FF85}" type="presParOf" srcId="{43DB0D25-936A-468E-B420-D298247C1C0C}" destId="{2FA37537-E73F-468F-B476-95E3F404CC39}" srcOrd="0" destOrd="0" presId="urn:microsoft.com/office/officeart/2008/layout/VerticalCurvedList"/>
    <dgm:cxn modelId="{54FFD547-8615-44BF-AF2E-C67816722046}" type="presParOf" srcId="{43DB0D25-936A-468E-B420-D298247C1C0C}" destId="{1D84DB83-8194-48B4-8C5A-3D7900B977E8}" srcOrd="1" destOrd="0" presId="urn:microsoft.com/office/officeart/2008/layout/VerticalCurvedList"/>
    <dgm:cxn modelId="{C10347AB-2ABB-4FFD-A524-F1E2B5780240}" type="presParOf" srcId="{43DB0D25-936A-468E-B420-D298247C1C0C}" destId="{2EC72640-D351-426A-AFD7-29D7C8FB86D4}" srcOrd="2" destOrd="0" presId="urn:microsoft.com/office/officeart/2008/layout/VerticalCurvedList"/>
    <dgm:cxn modelId="{0E80CAAB-2118-4AC7-917E-912CF07AC66A}" type="presParOf" srcId="{43DB0D25-936A-468E-B420-D298247C1C0C}" destId="{7B692A02-6D19-436D-A9AF-AB93DB17F936}" srcOrd="3" destOrd="0" presId="urn:microsoft.com/office/officeart/2008/layout/VerticalCurvedList"/>
    <dgm:cxn modelId="{D34E794F-E6FC-4307-A60C-38262CB7143F}" type="presParOf" srcId="{9F5BA87A-458B-4607-B757-5469D99A83C1}" destId="{EA34A7EA-9F5A-4220-AB85-EF622CBE2183}" srcOrd="1" destOrd="0" presId="urn:microsoft.com/office/officeart/2008/layout/VerticalCurvedList"/>
    <dgm:cxn modelId="{DD1DA9CF-5217-41E3-86E5-8A06506D489D}" type="presParOf" srcId="{9F5BA87A-458B-4607-B757-5469D99A83C1}" destId="{D0664C4C-D9C5-46C7-BA04-D8C96A0FDD21}" srcOrd="2" destOrd="0" presId="urn:microsoft.com/office/officeart/2008/layout/VerticalCurvedList"/>
    <dgm:cxn modelId="{C987218B-CBC6-45DC-9015-8EBC1D6135EF}" type="presParOf" srcId="{D0664C4C-D9C5-46C7-BA04-D8C96A0FDD21}" destId="{9184DEBE-57B1-45DD-B381-1EF3F06BB806}" srcOrd="0" destOrd="0" presId="urn:microsoft.com/office/officeart/2008/layout/VerticalCurvedList"/>
    <dgm:cxn modelId="{C53474A4-D69E-41C1-AF1C-4282BC0986D3}" type="presParOf" srcId="{9F5BA87A-458B-4607-B757-5469D99A83C1}" destId="{D14651BC-8143-47C2-9B86-0EF805E5199B}" srcOrd="3" destOrd="0" presId="urn:microsoft.com/office/officeart/2008/layout/VerticalCurvedList"/>
    <dgm:cxn modelId="{93C897DD-05EE-44FD-99A5-17C650D80B4A}" type="presParOf" srcId="{9F5BA87A-458B-4607-B757-5469D99A83C1}" destId="{8CBC176F-DF43-4A82-B0A9-E3144A7EDEC8}" srcOrd="4" destOrd="0" presId="urn:microsoft.com/office/officeart/2008/layout/VerticalCurvedList"/>
    <dgm:cxn modelId="{AFC45976-4893-43AB-A30E-7DB429657BEC}" type="presParOf" srcId="{8CBC176F-DF43-4A82-B0A9-E3144A7EDEC8}" destId="{95B89FBF-07D1-4D57-88B4-6ED5311E0CAB}" srcOrd="0" destOrd="0" presId="urn:microsoft.com/office/officeart/2008/layout/VerticalCurvedList"/>
    <dgm:cxn modelId="{29775D8C-B25E-4124-969A-B7379643FC81}" type="presParOf" srcId="{9F5BA87A-458B-4607-B757-5469D99A83C1}" destId="{0FFE2494-4AAE-4757-9E8D-6713A305F34F}" srcOrd="5" destOrd="0" presId="urn:microsoft.com/office/officeart/2008/layout/VerticalCurvedList"/>
    <dgm:cxn modelId="{785300F9-3CD8-44D6-8B0E-259CEA0A9FE6}" type="presParOf" srcId="{9F5BA87A-458B-4607-B757-5469D99A83C1}" destId="{F5F8ACB4-C317-422B-AF1A-AB68C7238068}" srcOrd="6" destOrd="0" presId="urn:microsoft.com/office/officeart/2008/layout/VerticalCurvedList"/>
    <dgm:cxn modelId="{5A6031FF-FBF4-4118-92DA-04BF264F7AF2}" type="presParOf" srcId="{F5F8ACB4-C317-422B-AF1A-AB68C7238068}" destId="{8BA0FEB2-96F7-41CE-A1FB-E86717340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8/layout/LinedList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/>
      <dgm:t>
        <a:bodyPr/>
        <a:lstStyle/>
        <a:p>
          <a:pPr algn="just"/>
          <a:r>
            <a:rPr lang="sr-Latn-RS" sz="12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Vrijednost</a:t>
          </a:r>
          <a:r>
            <a:rPr lang="sr-Latn-R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više proizvedene energije 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jednaka maloprodajnoj </a:t>
          </a:r>
          <a:r>
            <a:rPr lang="sr-Latn-RS" sz="1200" dirty="0" err="1" smtClean="0">
              <a:solidFill>
                <a:schemeClr val="tx2"/>
              </a:solidFill>
              <a:ea typeface="Calibri"/>
              <a:cs typeface="Times New Roman"/>
            </a:rPr>
            <a:t>cijeni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 energije sa mreže. Višak proizvedene energije koji je isporučen u mrežu tokom obračunskog perioda, u odnosu na količine preuzete energije, prenosi se u naredni obračunski period u vidu energetskog kredita. </a:t>
          </a:r>
          <a:r>
            <a:rPr lang="sr-Latn-RS" sz="1200" b="1" dirty="0" err="1" smtClean="0">
              <a:solidFill>
                <a:schemeClr val="tx2"/>
              </a:solidFill>
              <a:ea typeface="Calibri"/>
              <a:cs typeface="Times New Roman"/>
            </a:rPr>
            <a:t>Primjenu</a:t>
          </a:r>
          <a:r>
            <a:rPr lang="sr-Latn-RS" sz="1200" b="1" dirty="0" smtClean="0">
              <a:solidFill>
                <a:schemeClr val="tx2"/>
              </a:solidFill>
              <a:ea typeface="Calibri"/>
              <a:cs typeface="Times New Roman"/>
            </a:rPr>
            <a:t> šeme neto </a:t>
          </a:r>
          <a:r>
            <a:rPr lang="sr-Latn-RS" sz="1200" b="1" dirty="0" err="1" smtClean="0">
              <a:solidFill>
                <a:schemeClr val="tx2"/>
              </a:solidFill>
              <a:ea typeface="Calibri"/>
              <a:cs typeface="Times New Roman"/>
            </a:rPr>
            <a:t>mjerenja</a:t>
          </a:r>
          <a:r>
            <a:rPr lang="sr-Latn-RS" sz="1200" b="1" dirty="0" smtClean="0">
              <a:solidFill>
                <a:schemeClr val="tx2"/>
              </a:solidFill>
              <a:ea typeface="Calibri"/>
              <a:cs typeface="Times New Roman"/>
            </a:rPr>
            <a:t> 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potrebno je dozvoliti </a:t>
          </a:r>
          <a:r>
            <a:rPr lang="sr-Latn-RS" sz="1200" b="1" dirty="0" smtClean="0">
              <a:solidFill>
                <a:schemeClr val="tx2"/>
              </a:solidFill>
              <a:ea typeface="Calibri"/>
              <a:cs typeface="Times New Roman"/>
            </a:rPr>
            <a:t>do dostizanja punog mrežnog pariteta, 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što bi se redovno </a:t>
          </a:r>
          <a:r>
            <a:rPr lang="sr-Latn-RS" sz="1200" dirty="0" err="1" smtClean="0">
              <a:solidFill>
                <a:schemeClr val="tx2"/>
              </a:solidFill>
              <a:ea typeface="Calibri"/>
              <a:cs typeface="Times New Roman"/>
            </a:rPr>
            <a:t>provjeravalo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 od strane nadležnog Ministarstva ili Regulatorne agencije. </a:t>
          </a:r>
          <a:endParaRPr lang="en-US" sz="1200" b="1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pPr algn="just"/>
          <a:endParaRPr lang="en-US" sz="14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pPr algn="just"/>
          <a:endParaRPr lang="en-US" sz="14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F99ECA7A-E086-4B3D-80B1-FD68F81271B7}">
      <dgm:prSet phldrT="[Text]" custT="1"/>
      <dgm:spPr/>
      <dgm:t>
        <a:bodyPr/>
        <a:lstStyle/>
        <a:p>
          <a:pPr algn="just"/>
          <a:r>
            <a:rPr lang="sr-Latn-RS" sz="12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Vrijednost</a:t>
          </a:r>
          <a:r>
            <a:rPr lang="sr-Latn-R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više proizvedene energije 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zasnovana na principu definisanom u Poglavlju 9. </a:t>
          </a:r>
          <a:r>
            <a:rPr lang="sr-Latn-RS" sz="1200" dirty="0" err="1" smtClean="0">
              <a:solidFill>
                <a:schemeClr val="tx2"/>
              </a:solidFill>
              <a:ea typeface="Calibri"/>
              <a:cs typeface="Times New Roman"/>
            </a:rPr>
            <a:t>Izvještaja</a:t>
          </a:r>
          <a:r>
            <a:rPr lang="sr-Latn-RS" sz="1200" dirty="0" smtClean="0">
              <a:solidFill>
                <a:schemeClr val="tx2"/>
              </a:solidFill>
              <a:ea typeface="Calibri"/>
              <a:cs typeface="Times New Roman"/>
            </a:rPr>
            <a:t>. Višak proizvedene energije koji je isporučen u mrežu tokom obračunskog perioda, u odnosu na količine preuzete energije, prenosi se u naredni obračunski period u vidu monetarnog kredita.</a:t>
          </a:r>
          <a:endParaRPr lang="en-US" sz="1200" b="1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E95E9B5-93DC-4A8A-B366-26D14A42CC8E}" type="parTrans" cxnId="{6B51AF9F-2B6E-49AF-BB51-4805B023F043}">
      <dgm:prSet/>
      <dgm:spPr/>
      <dgm:t>
        <a:bodyPr/>
        <a:lstStyle/>
        <a:p>
          <a:endParaRPr lang="en-US"/>
        </a:p>
      </dgm:t>
    </dgm:pt>
    <dgm:pt modelId="{772988E1-BF69-4F38-BE45-188187274CA2}" type="sibTrans" cxnId="{6B51AF9F-2B6E-49AF-BB51-4805B023F043}">
      <dgm:prSet/>
      <dgm:spPr/>
      <dgm:t>
        <a:bodyPr/>
        <a:lstStyle/>
        <a:p>
          <a:endParaRPr lang="en-US"/>
        </a:p>
      </dgm:t>
    </dgm:pt>
    <dgm:pt modelId="{7B1938E5-4BAA-4711-91AD-A88333517BE4}">
      <dgm:prSet phldrT="[Text]" custT="1"/>
      <dgm:spPr/>
      <dgm:t>
        <a:bodyPr/>
        <a:lstStyle/>
        <a:p>
          <a:pPr algn="just"/>
          <a:endParaRPr lang="sr-Latn-RS" sz="1200" b="1" cap="none" spc="0" dirty="0" smtClean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  <a:p>
          <a:pPr algn="just"/>
          <a:endParaRPr lang="sr-Latn-RS" sz="1200" b="1" cap="none" spc="0" dirty="0" smtClean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28C07C6-6111-48C7-9A55-0C96A4A294C1}" type="sibTrans" cxnId="{EB04E1DD-7064-477F-8D1D-BCC53B49934E}">
      <dgm:prSet/>
      <dgm:spPr/>
      <dgm:t>
        <a:bodyPr/>
        <a:lstStyle/>
        <a:p>
          <a:endParaRPr lang="en-US"/>
        </a:p>
      </dgm:t>
    </dgm:pt>
    <dgm:pt modelId="{B1B5FAAB-AA9B-4AA2-A3C7-5DA59A01FA9F}" type="parTrans" cxnId="{EB04E1DD-7064-477F-8D1D-BCC53B49934E}">
      <dgm:prSet/>
      <dgm:spPr/>
      <dgm:t>
        <a:bodyPr/>
        <a:lstStyle/>
        <a:p>
          <a:endParaRPr lang="en-US"/>
        </a:p>
      </dgm:t>
    </dgm:pt>
    <dgm:pt modelId="{DFF9682B-D264-4A29-BE57-7262023F4FB8}">
      <dgm:prSet phldrT="[Text]" custT="1"/>
      <dgm:spPr/>
      <dgm:t>
        <a:bodyPr/>
        <a:lstStyle/>
        <a:p>
          <a:pPr algn="just"/>
          <a:endParaRPr lang="en-US" sz="1200" b="1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4CB8EFB5-86EF-448F-AF7B-DC0D2FD75644}" type="sibTrans" cxnId="{9FC2ADC2-121D-4825-8151-42115EC08463}">
      <dgm:prSet/>
      <dgm:spPr/>
      <dgm:t>
        <a:bodyPr/>
        <a:lstStyle/>
        <a:p>
          <a:endParaRPr lang="en-US"/>
        </a:p>
      </dgm:t>
    </dgm:pt>
    <dgm:pt modelId="{E75B27B2-7A06-4BC5-929D-6235FDB4C451}" type="parTrans" cxnId="{9FC2ADC2-121D-4825-8151-42115EC08463}">
      <dgm:prSet/>
      <dgm:spPr/>
      <dgm:t>
        <a:bodyPr/>
        <a:lstStyle/>
        <a:p>
          <a:endParaRPr lang="en-US"/>
        </a:p>
      </dgm:t>
    </dgm:pt>
    <dgm:pt modelId="{F11C6EAE-C71B-44CE-B691-919D50869B98}">
      <dgm:prSet phldrT="[Text]" custT="1"/>
      <dgm:spPr/>
      <dgm:t>
        <a:bodyPr/>
        <a:lstStyle/>
        <a:p>
          <a:pPr algn="just"/>
          <a:endParaRPr lang="en-US" sz="1200" b="1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8848291A-4D25-421E-8A94-BE9297A44CC9}" type="sibTrans" cxnId="{B22E11E9-8300-49D5-BCCF-B988306EA30E}">
      <dgm:prSet/>
      <dgm:spPr/>
      <dgm:t>
        <a:bodyPr/>
        <a:lstStyle/>
        <a:p>
          <a:endParaRPr lang="en-US"/>
        </a:p>
      </dgm:t>
    </dgm:pt>
    <dgm:pt modelId="{9BC51CE4-B2BC-452B-8BAF-4969EA6470BF}" type="parTrans" cxnId="{B22E11E9-8300-49D5-BCCF-B988306EA30E}">
      <dgm:prSet/>
      <dgm:spPr/>
      <dgm:t>
        <a:bodyPr/>
        <a:lstStyle/>
        <a:p>
          <a:endParaRPr lang="en-US"/>
        </a:p>
      </dgm:t>
    </dgm:pt>
    <dgm:pt modelId="{C3F3D80B-C2C1-464D-8804-8CDE65137DBE}" type="pres">
      <dgm:prSet presAssocID="{6E116D7B-3057-4BC6-B1D7-714828F256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E5D46F-38E0-4E96-B135-9CE98C819216}" type="pres">
      <dgm:prSet presAssocID="{787B210A-1281-4BD2-84EB-EAA5CBC4B1FE}" presName="thickLine" presStyleLbl="alignNode1" presStyleIdx="0" presStyleCnt="5" custLinFactNeighborX="-4225" custLinFactNeighborY="-7978"/>
      <dgm:spPr/>
      <dgm:t>
        <a:bodyPr/>
        <a:lstStyle/>
        <a:p>
          <a:endParaRPr lang="en-US"/>
        </a:p>
      </dgm:t>
    </dgm:pt>
    <dgm:pt modelId="{F8C7D03A-64E8-419B-A586-710D504E33BF}" type="pres">
      <dgm:prSet presAssocID="{787B210A-1281-4BD2-84EB-EAA5CBC4B1FE}" presName="horz1" presStyleCnt="0"/>
      <dgm:spPr/>
      <dgm:t>
        <a:bodyPr/>
        <a:lstStyle/>
        <a:p>
          <a:endParaRPr lang="en-US"/>
        </a:p>
      </dgm:t>
    </dgm:pt>
    <dgm:pt modelId="{A5033EF4-5B78-47D9-AF64-207532E82D14}" type="pres">
      <dgm:prSet presAssocID="{787B210A-1281-4BD2-84EB-EAA5CBC4B1FE}" presName="tx1" presStyleLbl="revTx" presStyleIdx="0" presStyleCnt="5"/>
      <dgm:spPr/>
      <dgm:t>
        <a:bodyPr/>
        <a:lstStyle/>
        <a:p>
          <a:endParaRPr lang="en-US"/>
        </a:p>
      </dgm:t>
    </dgm:pt>
    <dgm:pt modelId="{65BB80F4-E7FE-4698-91F8-3861E9BE0201}" type="pres">
      <dgm:prSet presAssocID="{787B210A-1281-4BD2-84EB-EAA5CBC4B1FE}" presName="vert1" presStyleCnt="0"/>
      <dgm:spPr/>
      <dgm:t>
        <a:bodyPr/>
        <a:lstStyle/>
        <a:p>
          <a:endParaRPr lang="en-US"/>
        </a:p>
      </dgm:t>
    </dgm:pt>
    <dgm:pt modelId="{AC17D3D4-3B2F-4C79-AA38-C8045B44F639}" type="pres">
      <dgm:prSet presAssocID="{DFF9682B-D264-4A29-BE57-7262023F4FB8}" presName="thickLine" presStyleLbl="alignNode1" presStyleIdx="1" presStyleCnt="5"/>
      <dgm:spPr/>
      <dgm:t>
        <a:bodyPr/>
        <a:lstStyle/>
        <a:p>
          <a:endParaRPr lang="en-US"/>
        </a:p>
      </dgm:t>
    </dgm:pt>
    <dgm:pt modelId="{0CE013A3-782A-43DE-AAF9-DE3927AD35BE}" type="pres">
      <dgm:prSet presAssocID="{DFF9682B-D264-4A29-BE57-7262023F4FB8}" presName="horz1" presStyleCnt="0"/>
      <dgm:spPr/>
      <dgm:t>
        <a:bodyPr/>
        <a:lstStyle/>
        <a:p>
          <a:endParaRPr lang="en-US"/>
        </a:p>
      </dgm:t>
    </dgm:pt>
    <dgm:pt modelId="{0AEB33DD-63A2-4AB7-8205-893E3CD27634}" type="pres">
      <dgm:prSet presAssocID="{DFF9682B-D264-4A29-BE57-7262023F4FB8}" presName="tx1" presStyleLbl="revTx" presStyleIdx="1" presStyleCnt="5"/>
      <dgm:spPr/>
      <dgm:t>
        <a:bodyPr/>
        <a:lstStyle/>
        <a:p>
          <a:endParaRPr lang="en-US"/>
        </a:p>
      </dgm:t>
    </dgm:pt>
    <dgm:pt modelId="{5C6DE191-938C-44E7-8EF3-485C3B8CCEDC}" type="pres">
      <dgm:prSet presAssocID="{DFF9682B-D264-4A29-BE57-7262023F4FB8}" presName="vert1" presStyleCnt="0"/>
      <dgm:spPr/>
      <dgm:t>
        <a:bodyPr/>
        <a:lstStyle/>
        <a:p>
          <a:endParaRPr lang="en-US"/>
        </a:p>
      </dgm:t>
    </dgm:pt>
    <dgm:pt modelId="{8AB1E003-BCEF-4C9B-988A-130922DA9ADD}" type="pres">
      <dgm:prSet presAssocID="{F11C6EAE-C71B-44CE-B691-919D50869B98}" presName="thickLine" presStyleLbl="alignNode1" presStyleIdx="2" presStyleCnt="5"/>
      <dgm:spPr/>
      <dgm:t>
        <a:bodyPr/>
        <a:lstStyle/>
        <a:p>
          <a:endParaRPr lang="en-US"/>
        </a:p>
      </dgm:t>
    </dgm:pt>
    <dgm:pt modelId="{090F65E6-3A94-465C-A71E-C8FACA301847}" type="pres">
      <dgm:prSet presAssocID="{F11C6EAE-C71B-44CE-B691-919D50869B98}" presName="horz1" presStyleCnt="0"/>
      <dgm:spPr/>
      <dgm:t>
        <a:bodyPr/>
        <a:lstStyle/>
        <a:p>
          <a:endParaRPr lang="en-US"/>
        </a:p>
      </dgm:t>
    </dgm:pt>
    <dgm:pt modelId="{A470D794-C546-457D-86DA-52360B182D1F}" type="pres">
      <dgm:prSet presAssocID="{F11C6EAE-C71B-44CE-B691-919D50869B98}" presName="tx1" presStyleLbl="revTx" presStyleIdx="2" presStyleCnt="5"/>
      <dgm:spPr/>
      <dgm:t>
        <a:bodyPr/>
        <a:lstStyle/>
        <a:p>
          <a:endParaRPr lang="en-US"/>
        </a:p>
      </dgm:t>
    </dgm:pt>
    <dgm:pt modelId="{68B2CBB3-5E5A-4BB5-A1E0-531D511299E4}" type="pres">
      <dgm:prSet presAssocID="{F11C6EAE-C71B-44CE-B691-919D50869B98}" presName="vert1" presStyleCnt="0"/>
      <dgm:spPr/>
      <dgm:t>
        <a:bodyPr/>
        <a:lstStyle/>
        <a:p>
          <a:endParaRPr lang="en-US"/>
        </a:p>
      </dgm:t>
    </dgm:pt>
    <dgm:pt modelId="{3845858D-4348-4B88-954F-EFDBFCF6589D}" type="pres">
      <dgm:prSet presAssocID="{F99ECA7A-E086-4B3D-80B1-FD68F81271B7}" presName="thickLine" presStyleLbl="alignNode1" presStyleIdx="3" presStyleCnt="5"/>
      <dgm:spPr/>
      <dgm:t>
        <a:bodyPr/>
        <a:lstStyle/>
        <a:p>
          <a:endParaRPr lang="en-US"/>
        </a:p>
      </dgm:t>
    </dgm:pt>
    <dgm:pt modelId="{34C46D04-5C44-4F23-A763-76E1EC6AD6AE}" type="pres">
      <dgm:prSet presAssocID="{F99ECA7A-E086-4B3D-80B1-FD68F81271B7}" presName="horz1" presStyleCnt="0"/>
      <dgm:spPr/>
      <dgm:t>
        <a:bodyPr/>
        <a:lstStyle/>
        <a:p>
          <a:endParaRPr lang="en-US"/>
        </a:p>
      </dgm:t>
    </dgm:pt>
    <dgm:pt modelId="{10B51A3A-B225-4675-A34D-C9F43798148E}" type="pres">
      <dgm:prSet presAssocID="{F99ECA7A-E086-4B3D-80B1-FD68F81271B7}" presName="tx1" presStyleLbl="revTx" presStyleIdx="3" presStyleCnt="5"/>
      <dgm:spPr/>
      <dgm:t>
        <a:bodyPr/>
        <a:lstStyle/>
        <a:p>
          <a:endParaRPr lang="en-US"/>
        </a:p>
      </dgm:t>
    </dgm:pt>
    <dgm:pt modelId="{CC68B174-7507-4E33-8797-A1E227748092}" type="pres">
      <dgm:prSet presAssocID="{F99ECA7A-E086-4B3D-80B1-FD68F81271B7}" presName="vert1" presStyleCnt="0"/>
      <dgm:spPr/>
      <dgm:t>
        <a:bodyPr/>
        <a:lstStyle/>
        <a:p>
          <a:endParaRPr lang="en-US"/>
        </a:p>
      </dgm:t>
    </dgm:pt>
    <dgm:pt modelId="{9AEAB949-F62B-454A-A663-BF1DE4C9EB37}" type="pres">
      <dgm:prSet presAssocID="{7B1938E5-4BAA-4711-91AD-A88333517BE4}" presName="thickLine" presStyleLbl="alignNode1" presStyleIdx="4" presStyleCnt="5"/>
      <dgm:spPr/>
      <dgm:t>
        <a:bodyPr/>
        <a:lstStyle/>
        <a:p>
          <a:endParaRPr lang="en-US"/>
        </a:p>
      </dgm:t>
    </dgm:pt>
    <dgm:pt modelId="{F8DA091C-8A6E-4BB2-A419-39CE67485CE2}" type="pres">
      <dgm:prSet presAssocID="{7B1938E5-4BAA-4711-91AD-A88333517BE4}" presName="horz1" presStyleCnt="0"/>
      <dgm:spPr/>
      <dgm:t>
        <a:bodyPr/>
        <a:lstStyle/>
        <a:p>
          <a:endParaRPr lang="en-US"/>
        </a:p>
      </dgm:t>
    </dgm:pt>
    <dgm:pt modelId="{CA91D5C5-6CC5-4286-B5C9-0E1415108946}" type="pres">
      <dgm:prSet presAssocID="{7B1938E5-4BAA-4711-91AD-A88333517BE4}" presName="tx1" presStyleLbl="revTx" presStyleIdx="4" presStyleCnt="5"/>
      <dgm:spPr/>
      <dgm:t>
        <a:bodyPr/>
        <a:lstStyle/>
        <a:p>
          <a:endParaRPr lang="en-US"/>
        </a:p>
      </dgm:t>
    </dgm:pt>
    <dgm:pt modelId="{DBFF8B54-0F39-4B44-9A4F-F8049E618EF0}" type="pres">
      <dgm:prSet presAssocID="{7B1938E5-4BAA-4711-91AD-A88333517BE4}" presName="vert1" presStyleCnt="0"/>
      <dgm:spPr/>
      <dgm:t>
        <a:bodyPr/>
        <a:lstStyle/>
        <a:p>
          <a:endParaRPr lang="en-US"/>
        </a:p>
      </dgm:t>
    </dgm:pt>
  </dgm:ptLst>
  <dgm:cxnLst>
    <dgm:cxn modelId="{6B51AF9F-2B6E-49AF-BB51-4805B023F043}" srcId="{6E116D7B-3057-4BC6-B1D7-714828F25681}" destId="{F99ECA7A-E086-4B3D-80B1-FD68F81271B7}" srcOrd="3" destOrd="0" parTransId="{DE95E9B5-93DC-4A8A-B366-26D14A42CC8E}" sibTransId="{772988E1-BF69-4F38-BE45-188187274CA2}"/>
    <dgm:cxn modelId="{EB04E1DD-7064-477F-8D1D-BCC53B49934E}" srcId="{6E116D7B-3057-4BC6-B1D7-714828F25681}" destId="{7B1938E5-4BAA-4711-91AD-A88333517BE4}" srcOrd="4" destOrd="0" parTransId="{B1B5FAAB-AA9B-4AA2-A3C7-5DA59A01FA9F}" sibTransId="{D28C07C6-6111-48C7-9A55-0C96A4A294C1}"/>
    <dgm:cxn modelId="{E9F94375-EEB5-419E-8B47-13FBEAEC3789}" type="presOf" srcId="{F99ECA7A-E086-4B3D-80B1-FD68F81271B7}" destId="{10B51A3A-B225-4675-A34D-C9F43798148E}" srcOrd="0" destOrd="0" presId="urn:microsoft.com/office/officeart/2008/layout/LinedList"/>
    <dgm:cxn modelId="{917991FE-5794-4D0A-B7AC-C0734806C907}" type="presOf" srcId="{787B210A-1281-4BD2-84EB-EAA5CBC4B1FE}" destId="{A5033EF4-5B78-47D9-AF64-207532E82D14}" srcOrd="0" destOrd="0" presId="urn:microsoft.com/office/officeart/2008/layout/LinedList"/>
    <dgm:cxn modelId="{9B5B6313-33EF-46A7-AB50-1CC8ECD6848A}" type="presOf" srcId="{F11C6EAE-C71B-44CE-B691-919D50869B98}" destId="{A470D794-C546-457D-86DA-52360B182D1F}" srcOrd="0" destOrd="0" presId="urn:microsoft.com/office/officeart/2008/layout/LinedLis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181AD346-1D19-40A8-BB82-CA2EDD229781}" type="presOf" srcId="{6E116D7B-3057-4BC6-B1D7-714828F25681}" destId="{C3F3D80B-C2C1-464D-8804-8CDE65137DBE}" srcOrd="0" destOrd="0" presId="urn:microsoft.com/office/officeart/2008/layout/LinedList"/>
    <dgm:cxn modelId="{B22E11E9-8300-49D5-BCCF-B988306EA30E}" srcId="{6E116D7B-3057-4BC6-B1D7-714828F25681}" destId="{F11C6EAE-C71B-44CE-B691-919D50869B98}" srcOrd="2" destOrd="0" parTransId="{9BC51CE4-B2BC-452B-8BAF-4969EA6470BF}" sibTransId="{8848291A-4D25-421E-8A94-BE9297A44CC9}"/>
    <dgm:cxn modelId="{FACE01E4-7C31-46B3-94CD-B6BDB9819603}" type="presOf" srcId="{DFF9682B-D264-4A29-BE57-7262023F4FB8}" destId="{0AEB33DD-63A2-4AB7-8205-893E3CD27634}" srcOrd="0" destOrd="0" presId="urn:microsoft.com/office/officeart/2008/layout/LinedList"/>
    <dgm:cxn modelId="{9FC2ADC2-121D-4825-8151-42115EC08463}" srcId="{6E116D7B-3057-4BC6-B1D7-714828F25681}" destId="{DFF9682B-D264-4A29-BE57-7262023F4FB8}" srcOrd="1" destOrd="0" parTransId="{E75B27B2-7A06-4BC5-929D-6235FDB4C451}" sibTransId="{4CB8EFB5-86EF-448F-AF7B-DC0D2FD75644}"/>
    <dgm:cxn modelId="{139A06BF-9D15-4A3E-9043-DA53BB87DD1A}" type="presOf" srcId="{7B1938E5-4BAA-4711-91AD-A88333517BE4}" destId="{CA91D5C5-6CC5-4286-B5C9-0E1415108946}" srcOrd="0" destOrd="0" presId="urn:microsoft.com/office/officeart/2008/layout/LinedList"/>
    <dgm:cxn modelId="{F143C4EA-351F-4BEC-ACD4-906F8BBBFAE2}" type="presParOf" srcId="{C3F3D80B-C2C1-464D-8804-8CDE65137DBE}" destId="{A8E5D46F-38E0-4E96-B135-9CE98C819216}" srcOrd="0" destOrd="0" presId="urn:microsoft.com/office/officeart/2008/layout/LinedList"/>
    <dgm:cxn modelId="{3A86CAFD-7731-4B70-AC1A-4795DC1F0F5D}" type="presParOf" srcId="{C3F3D80B-C2C1-464D-8804-8CDE65137DBE}" destId="{F8C7D03A-64E8-419B-A586-710D504E33BF}" srcOrd="1" destOrd="0" presId="urn:microsoft.com/office/officeart/2008/layout/LinedList"/>
    <dgm:cxn modelId="{1F090048-2FFA-4100-90F2-50A0715ECF53}" type="presParOf" srcId="{F8C7D03A-64E8-419B-A586-710D504E33BF}" destId="{A5033EF4-5B78-47D9-AF64-207532E82D14}" srcOrd="0" destOrd="0" presId="urn:microsoft.com/office/officeart/2008/layout/LinedList"/>
    <dgm:cxn modelId="{124EDA86-5BFF-4853-9672-BFD6BE2BC3B7}" type="presParOf" srcId="{F8C7D03A-64E8-419B-A586-710D504E33BF}" destId="{65BB80F4-E7FE-4698-91F8-3861E9BE0201}" srcOrd="1" destOrd="0" presId="urn:microsoft.com/office/officeart/2008/layout/LinedList"/>
    <dgm:cxn modelId="{C8036A6F-B5BE-4C62-A65D-CDE0ED0477AD}" type="presParOf" srcId="{C3F3D80B-C2C1-464D-8804-8CDE65137DBE}" destId="{AC17D3D4-3B2F-4C79-AA38-C8045B44F639}" srcOrd="2" destOrd="0" presId="urn:microsoft.com/office/officeart/2008/layout/LinedList"/>
    <dgm:cxn modelId="{37C8F4A0-8451-453A-A739-490840F6A23C}" type="presParOf" srcId="{C3F3D80B-C2C1-464D-8804-8CDE65137DBE}" destId="{0CE013A3-782A-43DE-AAF9-DE3927AD35BE}" srcOrd="3" destOrd="0" presId="urn:microsoft.com/office/officeart/2008/layout/LinedList"/>
    <dgm:cxn modelId="{0C6CE6A1-620D-4F74-B64C-4EF48B3659A5}" type="presParOf" srcId="{0CE013A3-782A-43DE-AAF9-DE3927AD35BE}" destId="{0AEB33DD-63A2-4AB7-8205-893E3CD27634}" srcOrd="0" destOrd="0" presId="urn:microsoft.com/office/officeart/2008/layout/LinedList"/>
    <dgm:cxn modelId="{2FB84C64-C214-49F5-994B-567CAF01A2F2}" type="presParOf" srcId="{0CE013A3-782A-43DE-AAF9-DE3927AD35BE}" destId="{5C6DE191-938C-44E7-8EF3-485C3B8CCEDC}" srcOrd="1" destOrd="0" presId="urn:microsoft.com/office/officeart/2008/layout/LinedList"/>
    <dgm:cxn modelId="{57E29E1B-00EA-45FC-B04F-B41BFCA90167}" type="presParOf" srcId="{C3F3D80B-C2C1-464D-8804-8CDE65137DBE}" destId="{8AB1E003-BCEF-4C9B-988A-130922DA9ADD}" srcOrd="4" destOrd="0" presId="urn:microsoft.com/office/officeart/2008/layout/LinedList"/>
    <dgm:cxn modelId="{E06B266F-EA1A-4C94-9BF9-906A77746CB2}" type="presParOf" srcId="{C3F3D80B-C2C1-464D-8804-8CDE65137DBE}" destId="{090F65E6-3A94-465C-A71E-C8FACA301847}" srcOrd="5" destOrd="0" presId="urn:microsoft.com/office/officeart/2008/layout/LinedList"/>
    <dgm:cxn modelId="{4ED965F7-E060-4C77-8D89-194B36FCC77B}" type="presParOf" srcId="{090F65E6-3A94-465C-A71E-C8FACA301847}" destId="{A470D794-C546-457D-86DA-52360B182D1F}" srcOrd="0" destOrd="0" presId="urn:microsoft.com/office/officeart/2008/layout/LinedList"/>
    <dgm:cxn modelId="{5BB58CD5-8415-4672-98B4-C66F8601D29F}" type="presParOf" srcId="{090F65E6-3A94-465C-A71E-C8FACA301847}" destId="{68B2CBB3-5E5A-4BB5-A1E0-531D511299E4}" srcOrd="1" destOrd="0" presId="urn:microsoft.com/office/officeart/2008/layout/LinedList"/>
    <dgm:cxn modelId="{220E9B62-1BC8-4350-8ADD-83DEC39A2C2E}" type="presParOf" srcId="{C3F3D80B-C2C1-464D-8804-8CDE65137DBE}" destId="{3845858D-4348-4B88-954F-EFDBFCF6589D}" srcOrd="6" destOrd="0" presId="urn:microsoft.com/office/officeart/2008/layout/LinedList"/>
    <dgm:cxn modelId="{2738852D-D7D4-4F33-AD77-43FB7EB9759B}" type="presParOf" srcId="{C3F3D80B-C2C1-464D-8804-8CDE65137DBE}" destId="{34C46D04-5C44-4F23-A763-76E1EC6AD6AE}" srcOrd="7" destOrd="0" presId="urn:microsoft.com/office/officeart/2008/layout/LinedList"/>
    <dgm:cxn modelId="{DBA79198-8280-40F5-80ED-79CCFF4B112C}" type="presParOf" srcId="{34C46D04-5C44-4F23-A763-76E1EC6AD6AE}" destId="{10B51A3A-B225-4675-A34D-C9F43798148E}" srcOrd="0" destOrd="0" presId="urn:microsoft.com/office/officeart/2008/layout/LinedList"/>
    <dgm:cxn modelId="{24F0A1FA-3068-424D-868D-FBD37501B032}" type="presParOf" srcId="{34C46D04-5C44-4F23-A763-76E1EC6AD6AE}" destId="{CC68B174-7507-4E33-8797-A1E227748092}" srcOrd="1" destOrd="0" presId="urn:microsoft.com/office/officeart/2008/layout/LinedList"/>
    <dgm:cxn modelId="{492EB7E5-C0FC-4566-9279-B9DF0F09DB1E}" type="presParOf" srcId="{C3F3D80B-C2C1-464D-8804-8CDE65137DBE}" destId="{9AEAB949-F62B-454A-A663-BF1DE4C9EB37}" srcOrd="8" destOrd="0" presId="urn:microsoft.com/office/officeart/2008/layout/LinedList"/>
    <dgm:cxn modelId="{FA643EB6-AAB9-46C0-A374-2393A9B173D2}" type="presParOf" srcId="{C3F3D80B-C2C1-464D-8804-8CDE65137DBE}" destId="{F8DA091C-8A6E-4BB2-A419-39CE67485CE2}" srcOrd="9" destOrd="0" presId="urn:microsoft.com/office/officeart/2008/layout/LinedList"/>
    <dgm:cxn modelId="{D11355DF-33C6-412E-8131-3AD78ABA27CD}" type="presParOf" srcId="{F8DA091C-8A6E-4BB2-A419-39CE67485CE2}" destId="{CA91D5C5-6CC5-4286-B5C9-0E1415108946}" srcOrd="0" destOrd="0" presId="urn:microsoft.com/office/officeart/2008/layout/LinedList"/>
    <dgm:cxn modelId="{31F4CF98-A0BE-4222-B9E3-F68A10F80BE5}" type="presParOf" srcId="{F8DA091C-8A6E-4BB2-A419-39CE67485CE2}" destId="{DBFF8B54-0F39-4B44-9A4F-F8049E618E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Uređenje prostora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18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1800"/>
        </a:p>
      </dgm:t>
    </dgm:pt>
    <dgm:pt modelId="{FC13C122-33F2-4C35-87A6-26114431B8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Instalisani</a:t>
          </a:r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 kapacitet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18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1800"/>
        </a:p>
      </dgm:t>
    </dgm:pt>
    <dgm:pt modelId="{FDA188B1-DA0A-4EFB-8B40-78F40DE451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Naknada za korišćenje mreže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18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1800"/>
        </a:p>
      </dgm:t>
    </dgm:pt>
    <dgm:pt modelId="{2CCCB255-4E6E-4C18-A1B9-63EF875186C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Komercijalna šema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18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1800"/>
        </a:p>
      </dgm:t>
    </dgm:pt>
    <dgm:pt modelId="{ABF0EEB4-B945-4360-B5E7-16DF584737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Više proizvedena energija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18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1800"/>
        </a:p>
      </dgm:t>
    </dgm:pt>
    <dgm:pt modelId="{A7EEE21E-5A86-43B8-A5DC-D35B75A9B27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Ostale naknade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18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1800"/>
        </a:p>
      </dgm:t>
    </dgm:pt>
    <dgm:pt modelId="{62FBF60F-CD40-4080-9977-412563857E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Priključenje na mrežu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18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1800"/>
        </a:p>
      </dgm:t>
    </dgm:pt>
    <dgm:pt modelId="{CDF995A9-85FF-4A9D-AD20-D3C4390580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1400" dirty="0" smtClean="0">
              <a:latin typeface="Arial" panose="020B0604020202020204" pitchFamily="34" charset="0"/>
              <a:cs typeface="Arial" panose="020B0604020202020204" pitchFamily="34" charset="0"/>
            </a:rPr>
            <a:t>PDV i ostali porezi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 sz="4400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 sz="4400"/>
        </a:p>
      </dgm:t>
    </dgm:pt>
    <dgm:pt modelId="{0E650F00-C55B-4C6D-9845-ED3231A8182C}" type="pres">
      <dgm:prSet presAssocID="{6E116D7B-3057-4BC6-B1D7-714828F25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0F4E8-FDF1-4C14-BFC6-F6B6C31F9BD2}" type="pres">
      <dgm:prSet presAssocID="{787B210A-1281-4BD2-84EB-EAA5CBC4B1FE}" presName="parentLin" presStyleCnt="0"/>
      <dgm:spPr/>
    </dgm:pt>
    <dgm:pt modelId="{F2EDA22D-B14C-4FBC-94C0-BDBA7DF8ACE6}" type="pres">
      <dgm:prSet presAssocID="{787B210A-1281-4BD2-84EB-EAA5CBC4B1F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BE7A74B-0FB6-489B-851B-412297CED963}" type="pres">
      <dgm:prSet presAssocID="{787B210A-1281-4BD2-84EB-EAA5CBC4B1F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2A9C7-CDAA-4353-8224-FBC6BF6CDFCD}" type="pres">
      <dgm:prSet presAssocID="{787B210A-1281-4BD2-84EB-EAA5CBC4B1FE}" presName="negativeSpace" presStyleCnt="0"/>
      <dgm:spPr/>
    </dgm:pt>
    <dgm:pt modelId="{AA83A006-AA21-4250-86E3-615857AD920E}" type="pres">
      <dgm:prSet presAssocID="{787B210A-1281-4BD2-84EB-EAA5CBC4B1FE}" presName="childText" presStyleLbl="conFgAcc1" presStyleIdx="0" presStyleCnt="8">
        <dgm:presLayoutVars>
          <dgm:bulletEnabled val="1"/>
        </dgm:presLayoutVars>
      </dgm:prSet>
      <dgm:spPr/>
    </dgm:pt>
    <dgm:pt modelId="{8EC9E757-EE0A-40DB-A3CA-02A9175F8120}" type="pres">
      <dgm:prSet presAssocID="{09947B75-977F-48BA-9B53-8EC444588801}" presName="spaceBetweenRectangles" presStyleCnt="0"/>
      <dgm:spPr/>
    </dgm:pt>
    <dgm:pt modelId="{68F2D5D3-AD7B-4A02-A272-5B9C36D4AD70}" type="pres">
      <dgm:prSet presAssocID="{FC13C122-33F2-4C35-87A6-26114431B839}" presName="parentLin" presStyleCnt="0"/>
      <dgm:spPr/>
    </dgm:pt>
    <dgm:pt modelId="{A93637CD-7B62-4975-B8AE-11202DF01A81}" type="pres">
      <dgm:prSet presAssocID="{FC13C122-33F2-4C35-87A6-26114431B83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0AD16850-F77E-402A-9CB0-71BE44E2EF48}" type="pres">
      <dgm:prSet presAssocID="{FC13C122-33F2-4C35-87A6-26114431B83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0AFA0-AA95-44CE-BFE2-ECC1F678CF99}" type="pres">
      <dgm:prSet presAssocID="{FC13C122-33F2-4C35-87A6-26114431B839}" presName="negativeSpace" presStyleCnt="0"/>
      <dgm:spPr/>
    </dgm:pt>
    <dgm:pt modelId="{9F31F496-82B1-4353-AFB3-98A0DA307085}" type="pres">
      <dgm:prSet presAssocID="{FC13C122-33F2-4C35-87A6-26114431B839}" presName="childText" presStyleLbl="conFgAcc1" presStyleIdx="1" presStyleCnt="8">
        <dgm:presLayoutVars>
          <dgm:bulletEnabled val="1"/>
        </dgm:presLayoutVars>
      </dgm:prSet>
      <dgm:spPr/>
    </dgm:pt>
    <dgm:pt modelId="{0EB4681A-981C-4415-B016-40E657CD1E95}" type="pres">
      <dgm:prSet presAssocID="{B0DBBF96-F80F-4578-899D-6B1A5D10EED8}" presName="spaceBetweenRectangles" presStyleCnt="0"/>
      <dgm:spPr/>
    </dgm:pt>
    <dgm:pt modelId="{C94C9F32-E2F4-4C6D-853D-2BF03F6563A1}" type="pres">
      <dgm:prSet presAssocID="{2CCCB255-4E6E-4C18-A1B9-63EF875186C7}" presName="parentLin" presStyleCnt="0"/>
      <dgm:spPr/>
    </dgm:pt>
    <dgm:pt modelId="{6D91FC65-D6F9-4ED1-A73A-B60B7B6B0D50}" type="pres">
      <dgm:prSet presAssocID="{2CCCB255-4E6E-4C18-A1B9-63EF875186C7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17022C1-841E-47E4-BE5F-A7B9A8208E8E}" type="pres">
      <dgm:prSet presAssocID="{2CCCB255-4E6E-4C18-A1B9-63EF875186C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C296A-7ACE-4405-9F63-FE69AA06AFBB}" type="pres">
      <dgm:prSet presAssocID="{2CCCB255-4E6E-4C18-A1B9-63EF875186C7}" presName="negativeSpace" presStyleCnt="0"/>
      <dgm:spPr/>
    </dgm:pt>
    <dgm:pt modelId="{E25A7C26-BC57-4CA8-BE6C-1DC32009E21A}" type="pres">
      <dgm:prSet presAssocID="{2CCCB255-4E6E-4C18-A1B9-63EF875186C7}" presName="childText" presStyleLbl="conFgAcc1" presStyleIdx="2" presStyleCnt="8">
        <dgm:presLayoutVars>
          <dgm:bulletEnabled val="1"/>
        </dgm:presLayoutVars>
      </dgm:prSet>
      <dgm:spPr/>
    </dgm:pt>
    <dgm:pt modelId="{BDE9D63F-0484-47FE-81CE-15399CF967FE}" type="pres">
      <dgm:prSet presAssocID="{C5AC0B2E-C23E-4134-BF80-1545305B1A7F}" presName="spaceBetweenRectangles" presStyleCnt="0"/>
      <dgm:spPr/>
    </dgm:pt>
    <dgm:pt modelId="{40026D9C-32CD-4F04-A467-6F174ED1121D}" type="pres">
      <dgm:prSet presAssocID="{ABF0EEB4-B945-4360-B5E7-16DF584737B3}" presName="parentLin" presStyleCnt="0"/>
      <dgm:spPr/>
    </dgm:pt>
    <dgm:pt modelId="{71D3DAC9-8413-4940-9C79-E270E7998D36}" type="pres">
      <dgm:prSet presAssocID="{ABF0EEB4-B945-4360-B5E7-16DF584737B3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6327EAF7-616F-4D87-92DA-8A05D8635D11}" type="pres">
      <dgm:prSet presAssocID="{ABF0EEB4-B945-4360-B5E7-16DF584737B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DEE2-7175-48EA-B74F-9F3DB079ABDC}" type="pres">
      <dgm:prSet presAssocID="{ABF0EEB4-B945-4360-B5E7-16DF584737B3}" presName="negativeSpace" presStyleCnt="0"/>
      <dgm:spPr/>
    </dgm:pt>
    <dgm:pt modelId="{3AF507C8-43EE-41F0-8499-46AC5824FE5C}" type="pres">
      <dgm:prSet presAssocID="{ABF0EEB4-B945-4360-B5E7-16DF584737B3}" presName="childText" presStyleLbl="conFgAcc1" presStyleIdx="3" presStyleCnt="8">
        <dgm:presLayoutVars>
          <dgm:bulletEnabled val="1"/>
        </dgm:presLayoutVars>
      </dgm:prSet>
      <dgm:spPr/>
    </dgm:pt>
    <dgm:pt modelId="{8D6720F3-2CA7-43D2-9410-56D7DC97D0B2}" type="pres">
      <dgm:prSet presAssocID="{2A46C92F-4091-4FDF-848E-937AADA7D5E0}" presName="spaceBetweenRectangles" presStyleCnt="0"/>
      <dgm:spPr/>
    </dgm:pt>
    <dgm:pt modelId="{916092F1-CBF3-4EEB-9EB4-E1872BA5DFB7}" type="pres">
      <dgm:prSet presAssocID="{FDA188B1-DA0A-4EFB-8B40-78F40DE45152}" presName="parentLin" presStyleCnt="0"/>
      <dgm:spPr/>
    </dgm:pt>
    <dgm:pt modelId="{2BB86D7D-834C-4DA2-BD3D-6B9768789530}" type="pres">
      <dgm:prSet presAssocID="{FDA188B1-DA0A-4EFB-8B40-78F40DE45152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71C90181-2D58-4917-ADE7-43F38F36F28E}" type="pres">
      <dgm:prSet presAssocID="{FDA188B1-DA0A-4EFB-8B40-78F40DE4515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1BAE7-60D9-446A-A41D-5FD7B7D954CF}" type="pres">
      <dgm:prSet presAssocID="{FDA188B1-DA0A-4EFB-8B40-78F40DE45152}" presName="negativeSpace" presStyleCnt="0"/>
      <dgm:spPr/>
    </dgm:pt>
    <dgm:pt modelId="{70DCD7EE-3AE9-4F79-805B-B7FDDBF92919}" type="pres">
      <dgm:prSet presAssocID="{FDA188B1-DA0A-4EFB-8B40-78F40DE45152}" presName="childText" presStyleLbl="conFgAcc1" presStyleIdx="4" presStyleCnt="8">
        <dgm:presLayoutVars>
          <dgm:bulletEnabled val="1"/>
        </dgm:presLayoutVars>
      </dgm:prSet>
      <dgm:spPr/>
    </dgm:pt>
    <dgm:pt modelId="{E4ABA959-54FF-44D8-A931-5AFB7D7698F7}" type="pres">
      <dgm:prSet presAssocID="{CC0A18B9-2C6B-4C8B-902C-C5D249BBE5DA}" presName="spaceBetweenRectangles" presStyleCnt="0"/>
      <dgm:spPr/>
    </dgm:pt>
    <dgm:pt modelId="{98FB1F5A-00A8-48CB-93B0-59E2F5BF84AF}" type="pres">
      <dgm:prSet presAssocID="{A7EEE21E-5A86-43B8-A5DC-D35B75A9B274}" presName="parentLin" presStyleCnt="0"/>
      <dgm:spPr/>
    </dgm:pt>
    <dgm:pt modelId="{B663D97A-6E46-4DC9-8EEB-29090D0FC66C}" type="pres">
      <dgm:prSet presAssocID="{A7EEE21E-5A86-43B8-A5DC-D35B75A9B274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69CD3734-CCFE-4A0F-901E-55C25931771D}" type="pres">
      <dgm:prSet presAssocID="{A7EEE21E-5A86-43B8-A5DC-D35B75A9B27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49E4-050C-4EC9-A4D7-C6C472715058}" type="pres">
      <dgm:prSet presAssocID="{A7EEE21E-5A86-43B8-A5DC-D35B75A9B274}" presName="negativeSpace" presStyleCnt="0"/>
      <dgm:spPr/>
    </dgm:pt>
    <dgm:pt modelId="{A23F0D3B-B6BA-4EA8-8287-4B9374DAB6D0}" type="pres">
      <dgm:prSet presAssocID="{A7EEE21E-5A86-43B8-A5DC-D35B75A9B274}" presName="childText" presStyleLbl="conFgAcc1" presStyleIdx="5" presStyleCnt="8">
        <dgm:presLayoutVars>
          <dgm:bulletEnabled val="1"/>
        </dgm:presLayoutVars>
      </dgm:prSet>
      <dgm:spPr/>
    </dgm:pt>
    <dgm:pt modelId="{165F73FD-4B45-40B3-B769-3C647D75C6CD}" type="pres">
      <dgm:prSet presAssocID="{1ABF558D-31F4-44FF-BEF7-43A6D6D83B61}" presName="spaceBetweenRectangles" presStyleCnt="0"/>
      <dgm:spPr/>
    </dgm:pt>
    <dgm:pt modelId="{E3449299-9566-4020-8E0A-600C34AB560E}" type="pres">
      <dgm:prSet presAssocID="{CDF995A9-85FF-4A9D-AD20-D3C4390580C2}" presName="parentLin" presStyleCnt="0"/>
      <dgm:spPr/>
    </dgm:pt>
    <dgm:pt modelId="{4D232F28-65D8-4DAA-9020-820F698FB00D}" type="pres">
      <dgm:prSet presAssocID="{CDF995A9-85FF-4A9D-AD20-D3C4390580C2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5282EB5F-0EEE-4E78-897F-17DAC90758C4}" type="pres">
      <dgm:prSet presAssocID="{CDF995A9-85FF-4A9D-AD20-D3C4390580C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FCF47-9DA9-4EED-8000-B8D02EB00767}" type="pres">
      <dgm:prSet presAssocID="{CDF995A9-85FF-4A9D-AD20-D3C4390580C2}" presName="negativeSpace" presStyleCnt="0"/>
      <dgm:spPr/>
    </dgm:pt>
    <dgm:pt modelId="{8B7EB100-E478-4B74-9E96-BBB7C385F8DF}" type="pres">
      <dgm:prSet presAssocID="{CDF995A9-85FF-4A9D-AD20-D3C4390580C2}" presName="childText" presStyleLbl="conFgAcc1" presStyleIdx="6" presStyleCnt="8">
        <dgm:presLayoutVars>
          <dgm:bulletEnabled val="1"/>
        </dgm:presLayoutVars>
      </dgm:prSet>
      <dgm:spPr/>
    </dgm:pt>
    <dgm:pt modelId="{B3E6E2F4-258A-4BF1-9601-55979BD16D06}" type="pres">
      <dgm:prSet presAssocID="{3DB508A3-3856-469D-9405-CB5F66D64B49}" presName="spaceBetweenRectangles" presStyleCnt="0"/>
      <dgm:spPr/>
    </dgm:pt>
    <dgm:pt modelId="{397D01C5-374F-4032-AB2F-31D4720B5409}" type="pres">
      <dgm:prSet presAssocID="{62FBF60F-CD40-4080-9977-412563857E16}" presName="parentLin" presStyleCnt="0"/>
      <dgm:spPr/>
    </dgm:pt>
    <dgm:pt modelId="{30A57773-84EA-4F77-A3F9-D3E2056CD2F0}" type="pres">
      <dgm:prSet presAssocID="{62FBF60F-CD40-4080-9977-412563857E16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5436CC20-AE0B-4C04-A138-99018FE97B2F}" type="pres">
      <dgm:prSet presAssocID="{62FBF60F-CD40-4080-9977-412563857E1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A233-F517-4F78-9660-87E5F2823C46}" type="pres">
      <dgm:prSet presAssocID="{62FBF60F-CD40-4080-9977-412563857E16}" presName="negativeSpace" presStyleCnt="0"/>
      <dgm:spPr/>
    </dgm:pt>
    <dgm:pt modelId="{BF3B8F9D-6767-4BA8-ABF5-CC410B0E704E}" type="pres">
      <dgm:prSet presAssocID="{62FBF60F-CD40-4080-9977-412563857E1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3C4555A-0915-4027-8A0C-3D4B0564DAA8}" type="presOf" srcId="{FDA188B1-DA0A-4EFB-8B40-78F40DE45152}" destId="{71C90181-2D58-4917-ADE7-43F38F36F28E}" srcOrd="1" destOrd="0" presId="urn:microsoft.com/office/officeart/2005/8/layout/list1"/>
    <dgm:cxn modelId="{7495A2DB-B6A1-47DC-BD69-A85093864061}" type="presOf" srcId="{A7EEE21E-5A86-43B8-A5DC-D35B75A9B274}" destId="{B663D97A-6E46-4DC9-8EEB-29090D0FC66C}" srcOrd="0" destOrd="0" presId="urn:microsoft.com/office/officeart/2005/8/layout/list1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328C30D5-4DDA-4E3B-B426-50F46545F39B}" type="presOf" srcId="{787B210A-1281-4BD2-84EB-EAA5CBC4B1FE}" destId="{F2EDA22D-B14C-4FBC-94C0-BDBA7DF8ACE6}" srcOrd="0" destOrd="0" presId="urn:microsoft.com/office/officeart/2005/8/layout/list1"/>
    <dgm:cxn modelId="{382DAB1C-172A-430F-8E02-ECA9E7E85D75}" type="presOf" srcId="{2CCCB255-4E6E-4C18-A1B9-63EF875186C7}" destId="{6D91FC65-D6F9-4ED1-A73A-B60B7B6B0D50}" srcOrd="0" destOrd="0" presId="urn:microsoft.com/office/officeart/2005/8/layout/list1"/>
    <dgm:cxn modelId="{A3AA33EB-FCA6-4E88-9D70-21207C570B72}" type="presOf" srcId="{787B210A-1281-4BD2-84EB-EAA5CBC4B1FE}" destId="{DBE7A74B-0FB6-489B-851B-412297CED963}" srcOrd="1" destOrd="0" presId="urn:microsoft.com/office/officeart/2005/8/layout/list1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B4460D0D-AF48-4692-AD0B-914CDF18AC0F}" type="presOf" srcId="{CDF995A9-85FF-4A9D-AD20-D3C4390580C2}" destId="{5282EB5F-0EEE-4E78-897F-17DAC90758C4}" srcOrd="1" destOrd="0" presId="urn:microsoft.com/office/officeart/2005/8/layout/list1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5A6277F-2DAB-4221-8664-377F20A9789B}" type="presOf" srcId="{A7EEE21E-5A86-43B8-A5DC-D35B75A9B274}" destId="{69CD3734-CCFE-4A0F-901E-55C25931771D}" srcOrd="1" destOrd="0" presId="urn:microsoft.com/office/officeart/2005/8/layout/list1"/>
    <dgm:cxn modelId="{58781B63-0561-4F3C-8D09-96FDD76FBCF9}" type="presOf" srcId="{CDF995A9-85FF-4A9D-AD20-D3C4390580C2}" destId="{4D232F28-65D8-4DAA-9020-820F698FB00D}" srcOrd="0" destOrd="0" presId="urn:microsoft.com/office/officeart/2005/8/layout/list1"/>
    <dgm:cxn modelId="{AB09450A-6B09-40B4-93D7-817843749BDF}" type="presOf" srcId="{62FBF60F-CD40-4080-9977-412563857E16}" destId="{30A57773-84EA-4F77-A3F9-D3E2056CD2F0}" srcOrd="0" destOrd="0" presId="urn:microsoft.com/office/officeart/2005/8/layout/list1"/>
    <dgm:cxn modelId="{CE565E74-093F-4A02-B11E-07BD1D311ACC}" type="presOf" srcId="{FC13C122-33F2-4C35-87A6-26114431B839}" destId="{0AD16850-F77E-402A-9CB0-71BE44E2EF48}" srcOrd="1" destOrd="0" presId="urn:microsoft.com/office/officeart/2005/8/layout/list1"/>
    <dgm:cxn modelId="{13350FAA-2CE1-412F-884E-4E84F8D1E461}" type="presOf" srcId="{FDA188B1-DA0A-4EFB-8B40-78F40DE45152}" destId="{2BB86D7D-834C-4DA2-BD3D-6B9768789530}" srcOrd="0" destOrd="0" presId="urn:microsoft.com/office/officeart/2005/8/layout/list1"/>
    <dgm:cxn modelId="{20BE1D04-0AED-4F08-85AD-2DFC3F2E89C1}" type="presOf" srcId="{ABF0EEB4-B945-4360-B5E7-16DF584737B3}" destId="{71D3DAC9-8413-4940-9C79-E270E7998D36}" srcOrd="0" destOrd="0" presId="urn:microsoft.com/office/officeart/2005/8/layout/list1"/>
    <dgm:cxn modelId="{C37E1AFC-1E3C-49DF-ACEE-DF5C50FA5DCA}" type="presOf" srcId="{62FBF60F-CD40-4080-9977-412563857E16}" destId="{5436CC20-AE0B-4C04-A138-99018FE97B2F}" srcOrd="1" destOrd="0" presId="urn:microsoft.com/office/officeart/2005/8/layout/list1"/>
    <dgm:cxn modelId="{20B47226-E403-44FF-BBB5-8FEB9F1BFF41}" type="presOf" srcId="{6E116D7B-3057-4BC6-B1D7-714828F25681}" destId="{0E650F00-C55B-4C6D-9845-ED3231A8182C}" srcOrd="0" destOrd="0" presId="urn:microsoft.com/office/officeart/2005/8/layout/list1"/>
    <dgm:cxn modelId="{2CD25351-7DE4-4712-80F0-B6746D7E9373}" type="presOf" srcId="{2CCCB255-4E6E-4C18-A1B9-63EF875186C7}" destId="{617022C1-841E-47E4-BE5F-A7B9A8208E8E}" srcOrd="1" destOrd="0" presId="urn:microsoft.com/office/officeart/2005/8/layout/list1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CADBDBB8-91CD-4172-BC9C-607FED71213B}" type="presOf" srcId="{ABF0EEB4-B945-4360-B5E7-16DF584737B3}" destId="{6327EAF7-616F-4D87-92DA-8A05D8635D11}" srcOrd="1" destOrd="0" presId="urn:microsoft.com/office/officeart/2005/8/layout/list1"/>
    <dgm:cxn modelId="{D601095D-EC06-40BC-A083-81915071D104}" type="presOf" srcId="{FC13C122-33F2-4C35-87A6-26114431B839}" destId="{A93637CD-7B62-4975-B8AE-11202DF01A81}" srcOrd="0" destOrd="0" presId="urn:microsoft.com/office/officeart/2005/8/layout/list1"/>
    <dgm:cxn modelId="{0A98CF2E-977F-47DA-8AE9-868FD9D3A6D1}" type="presParOf" srcId="{0E650F00-C55B-4C6D-9845-ED3231A8182C}" destId="{46B0F4E8-FDF1-4C14-BFC6-F6B6C31F9BD2}" srcOrd="0" destOrd="0" presId="urn:microsoft.com/office/officeart/2005/8/layout/list1"/>
    <dgm:cxn modelId="{6FB2C6BE-FBE2-44AA-83DE-A410029314CE}" type="presParOf" srcId="{46B0F4E8-FDF1-4C14-BFC6-F6B6C31F9BD2}" destId="{F2EDA22D-B14C-4FBC-94C0-BDBA7DF8ACE6}" srcOrd="0" destOrd="0" presId="urn:microsoft.com/office/officeart/2005/8/layout/list1"/>
    <dgm:cxn modelId="{FD49CB8E-F17D-4B79-8855-C902E5AA8B47}" type="presParOf" srcId="{46B0F4E8-FDF1-4C14-BFC6-F6B6C31F9BD2}" destId="{DBE7A74B-0FB6-489B-851B-412297CED963}" srcOrd="1" destOrd="0" presId="urn:microsoft.com/office/officeart/2005/8/layout/list1"/>
    <dgm:cxn modelId="{AD93661D-A986-4AEE-8405-0B0169FF29CE}" type="presParOf" srcId="{0E650F00-C55B-4C6D-9845-ED3231A8182C}" destId="{27C2A9C7-CDAA-4353-8224-FBC6BF6CDFCD}" srcOrd="1" destOrd="0" presId="urn:microsoft.com/office/officeart/2005/8/layout/list1"/>
    <dgm:cxn modelId="{5F4688BD-3CAA-41A7-859B-6E1A17F0C156}" type="presParOf" srcId="{0E650F00-C55B-4C6D-9845-ED3231A8182C}" destId="{AA83A006-AA21-4250-86E3-615857AD920E}" srcOrd="2" destOrd="0" presId="urn:microsoft.com/office/officeart/2005/8/layout/list1"/>
    <dgm:cxn modelId="{A4B00160-49ED-4CBB-A3FB-BE89967D3D9E}" type="presParOf" srcId="{0E650F00-C55B-4C6D-9845-ED3231A8182C}" destId="{8EC9E757-EE0A-40DB-A3CA-02A9175F8120}" srcOrd="3" destOrd="0" presId="urn:microsoft.com/office/officeart/2005/8/layout/list1"/>
    <dgm:cxn modelId="{29EB2EF4-0931-40C6-BAB8-9D843A0964B0}" type="presParOf" srcId="{0E650F00-C55B-4C6D-9845-ED3231A8182C}" destId="{68F2D5D3-AD7B-4A02-A272-5B9C36D4AD70}" srcOrd="4" destOrd="0" presId="urn:microsoft.com/office/officeart/2005/8/layout/list1"/>
    <dgm:cxn modelId="{D5CF0451-1170-440C-8737-A3409DD2290C}" type="presParOf" srcId="{68F2D5D3-AD7B-4A02-A272-5B9C36D4AD70}" destId="{A93637CD-7B62-4975-B8AE-11202DF01A81}" srcOrd="0" destOrd="0" presId="urn:microsoft.com/office/officeart/2005/8/layout/list1"/>
    <dgm:cxn modelId="{885D9C58-FE47-4B65-AE35-A7B15F81DA55}" type="presParOf" srcId="{68F2D5D3-AD7B-4A02-A272-5B9C36D4AD70}" destId="{0AD16850-F77E-402A-9CB0-71BE44E2EF48}" srcOrd="1" destOrd="0" presId="urn:microsoft.com/office/officeart/2005/8/layout/list1"/>
    <dgm:cxn modelId="{CCFB8411-E32A-4E3D-923F-ED9F685793B1}" type="presParOf" srcId="{0E650F00-C55B-4C6D-9845-ED3231A8182C}" destId="{0830AFA0-AA95-44CE-BFE2-ECC1F678CF99}" srcOrd="5" destOrd="0" presId="urn:microsoft.com/office/officeart/2005/8/layout/list1"/>
    <dgm:cxn modelId="{C93900C9-4A03-4CC3-8618-E706F3A37831}" type="presParOf" srcId="{0E650F00-C55B-4C6D-9845-ED3231A8182C}" destId="{9F31F496-82B1-4353-AFB3-98A0DA307085}" srcOrd="6" destOrd="0" presId="urn:microsoft.com/office/officeart/2005/8/layout/list1"/>
    <dgm:cxn modelId="{27F7B254-E876-4584-9538-911B7A792A01}" type="presParOf" srcId="{0E650F00-C55B-4C6D-9845-ED3231A8182C}" destId="{0EB4681A-981C-4415-B016-40E657CD1E95}" srcOrd="7" destOrd="0" presId="urn:microsoft.com/office/officeart/2005/8/layout/list1"/>
    <dgm:cxn modelId="{E3A769DE-9671-4D7F-9631-4F3CFADD0E84}" type="presParOf" srcId="{0E650F00-C55B-4C6D-9845-ED3231A8182C}" destId="{C94C9F32-E2F4-4C6D-853D-2BF03F6563A1}" srcOrd="8" destOrd="0" presId="urn:microsoft.com/office/officeart/2005/8/layout/list1"/>
    <dgm:cxn modelId="{07854881-79B7-49BE-BF6E-CFB87085A0A8}" type="presParOf" srcId="{C94C9F32-E2F4-4C6D-853D-2BF03F6563A1}" destId="{6D91FC65-D6F9-4ED1-A73A-B60B7B6B0D50}" srcOrd="0" destOrd="0" presId="urn:microsoft.com/office/officeart/2005/8/layout/list1"/>
    <dgm:cxn modelId="{FE84FFFC-C359-4406-86EE-21E4A2A1EA10}" type="presParOf" srcId="{C94C9F32-E2F4-4C6D-853D-2BF03F6563A1}" destId="{617022C1-841E-47E4-BE5F-A7B9A8208E8E}" srcOrd="1" destOrd="0" presId="urn:microsoft.com/office/officeart/2005/8/layout/list1"/>
    <dgm:cxn modelId="{57D21D77-071B-47ED-9FA1-795C6081CB54}" type="presParOf" srcId="{0E650F00-C55B-4C6D-9845-ED3231A8182C}" destId="{D83C296A-7ACE-4405-9F63-FE69AA06AFBB}" srcOrd="9" destOrd="0" presId="urn:microsoft.com/office/officeart/2005/8/layout/list1"/>
    <dgm:cxn modelId="{4A1027BD-3E9C-4AF3-B1BD-02367D334D8A}" type="presParOf" srcId="{0E650F00-C55B-4C6D-9845-ED3231A8182C}" destId="{E25A7C26-BC57-4CA8-BE6C-1DC32009E21A}" srcOrd="10" destOrd="0" presId="urn:microsoft.com/office/officeart/2005/8/layout/list1"/>
    <dgm:cxn modelId="{9895CE8B-BAA5-47F7-BB3F-BBF7011D2ED8}" type="presParOf" srcId="{0E650F00-C55B-4C6D-9845-ED3231A8182C}" destId="{BDE9D63F-0484-47FE-81CE-15399CF967FE}" srcOrd="11" destOrd="0" presId="urn:microsoft.com/office/officeart/2005/8/layout/list1"/>
    <dgm:cxn modelId="{C93D9DEB-4B28-47CA-88CF-34E3EA41E23E}" type="presParOf" srcId="{0E650F00-C55B-4C6D-9845-ED3231A8182C}" destId="{40026D9C-32CD-4F04-A467-6F174ED1121D}" srcOrd="12" destOrd="0" presId="urn:microsoft.com/office/officeart/2005/8/layout/list1"/>
    <dgm:cxn modelId="{5417DA14-4E3E-46ED-A31B-54CA944E2902}" type="presParOf" srcId="{40026D9C-32CD-4F04-A467-6F174ED1121D}" destId="{71D3DAC9-8413-4940-9C79-E270E7998D36}" srcOrd="0" destOrd="0" presId="urn:microsoft.com/office/officeart/2005/8/layout/list1"/>
    <dgm:cxn modelId="{65B56984-F444-43A0-BBBC-0292CDC530A3}" type="presParOf" srcId="{40026D9C-32CD-4F04-A467-6F174ED1121D}" destId="{6327EAF7-616F-4D87-92DA-8A05D8635D11}" srcOrd="1" destOrd="0" presId="urn:microsoft.com/office/officeart/2005/8/layout/list1"/>
    <dgm:cxn modelId="{DECAA0F7-2189-4C49-900A-4C9DAC13EA7B}" type="presParOf" srcId="{0E650F00-C55B-4C6D-9845-ED3231A8182C}" destId="{4909DEE2-7175-48EA-B74F-9F3DB079ABDC}" srcOrd="13" destOrd="0" presId="urn:microsoft.com/office/officeart/2005/8/layout/list1"/>
    <dgm:cxn modelId="{2B699DC3-5162-42D5-B5D9-761392A8EF51}" type="presParOf" srcId="{0E650F00-C55B-4C6D-9845-ED3231A8182C}" destId="{3AF507C8-43EE-41F0-8499-46AC5824FE5C}" srcOrd="14" destOrd="0" presId="urn:microsoft.com/office/officeart/2005/8/layout/list1"/>
    <dgm:cxn modelId="{2CEEBA61-018E-4723-8406-8BD3C82CE5ED}" type="presParOf" srcId="{0E650F00-C55B-4C6D-9845-ED3231A8182C}" destId="{8D6720F3-2CA7-43D2-9410-56D7DC97D0B2}" srcOrd="15" destOrd="0" presId="urn:microsoft.com/office/officeart/2005/8/layout/list1"/>
    <dgm:cxn modelId="{B0C54C5F-E78A-456C-85EB-98B6D613DF47}" type="presParOf" srcId="{0E650F00-C55B-4C6D-9845-ED3231A8182C}" destId="{916092F1-CBF3-4EEB-9EB4-E1872BA5DFB7}" srcOrd="16" destOrd="0" presId="urn:microsoft.com/office/officeart/2005/8/layout/list1"/>
    <dgm:cxn modelId="{D0B859B8-20E2-4510-8BF6-7C94592A72E4}" type="presParOf" srcId="{916092F1-CBF3-4EEB-9EB4-E1872BA5DFB7}" destId="{2BB86D7D-834C-4DA2-BD3D-6B9768789530}" srcOrd="0" destOrd="0" presId="urn:microsoft.com/office/officeart/2005/8/layout/list1"/>
    <dgm:cxn modelId="{72FC8119-C98B-4235-83AB-8B4D99985A21}" type="presParOf" srcId="{916092F1-CBF3-4EEB-9EB4-E1872BA5DFB7}" destId="{71C90181-2D58-4917-ADE7-43F38F36F28E}" srcOrd="1" destOrd="0" presId="urn:microsoft.com/office/officeart/2005/8/layout/list1"/>
    <dgm:cxn modelId="{B7A5DDEC-1C22-462E-AB08-C356B24DC5F7}" type="presParOf" srcId="{0E650F00-C55B-4C6D-9845-ED3231A8182C}" destId="{0FB1BAE7-60D9-446A-A41D-5FD7B7D954CF}" srcOrd="17" destOrd="0" presId="urn:microsoft.com/office/officeart/2005/8/layout/list1"/>
    <dgm:cxn modelId="{73C635AC-C56B-4B4F-A573-D560FA7B4751}" type="presParOf" srcId="{0E650F00-C55B-4C6D-9845-ED3231A8182C}" destId="{70DCD7EE-3AE9-4F79-805B-B7FDDBF92919}" srcOrd="18" destOrd="0" presId="urn:microsoft.com/office/officeart/2005/8/layout/list1"/>
    <dgm:cxn modelId="{4AA839DD-94A6-49E2-ABD3-7E28B876D8DF}" type="presParOf" srcId="{0E650F00-C55B-4C6D-9845-ED3231A8182C}" destId="{E4ABA959-54FF-44D8-A931-5AFB7D7698F7}" srcOrd="19" destOrd="0" presId="urn:microsoft.com/office/officeart/2005/8/layout/list1"/>
    <dgm:cxn modelId="{43A10B97-DBE5-4977-885D-E91CA86B0AE6}" type="presParOf" srcId="{0E650F00-C55B-4C6D-9845-ED3231A8182C}" destId="{98FB1F5A-00A8-48CB-93B0-59E2F5BF84AF}" srcOrd="20" destOrd="0" presId="urn:microsoft.com/office/officeart/2005/8/layout/list1"/>
    <dgm:cxn modelId="{F9D3378E-4B61-4A58-9B42-E1A0BAA4449A}" type="presParOf" srcId="{98FB1F5A-00A8-48CB-93B0-59E2F5BF84AF}" destId="{B663D97A-6E46-4DC9-8EEB-29090D0FC66C}" srcOrd="0" destOrd="0" presId="urn:microsoft.com/office/officeart/2005/8/layout/list1"/>
    <dgm:cxn modelId="{6019BF5F-F252-4F6A-B65A-27FB8301B979}" type="presParOf" srcId="{98FB1F5A-00A8-48CB-93B0-59E2F5BF84AF}" destId="{69CD3734-CCFE-4A0F-901E-55C25931771D}" srcOrd="1" destOrd="0" presId="urn:microsoft.com/office/officeart/2005/8/layout/list1"/>
    <dgm:cxn modelId="{F14E4EC2-6F04-4236-8FF9-0635E81A3592}" type="presParOf" srcId="{0E650F00-C55B-4C6D-9845-ED3231A8182C}" destId="{066E49E4-050C-4EC9-A4D7-C6C472715058}" srcOrd="21" destOrd="0" presId="urn:microsoft.com/office/officeart/2005/8/layout/list1"/>
    <dgm:cxn modelId="{9BE7456C-4145-402F-B604-17F914111D81}" type="presParOf" srcId="{0E650F00-C55B-4C6D-9845-ED3231A8182C}" destId="{A23F0D3B-B6BA-4EA8-8287-4B9374DAB6D0}" srcOrd="22" destOrd="0" presId="urn:microsoft.com/office/officeart/2005/8/layout/list1"/>
    <dgm:cxn modelId="{ADDE0A90-6EF0-41A2-A9F4-2F59EFC3B0D6}" type="presParOf" srcId="{0E650F00-C55B-4C6D-9845-ED3231A8182C}" destId="{165F73FD-4B45-40B3-B769-3C647D75C6CD}" srcOrd="23" destOrd="0" presId="urn:microsoft.com/office/officeart/2005/8/layout/list1"/>
    <dgm:cxn modelId="{53FB362E-286F-4A5D-B481-D1C99859ECEB}" type="presParOf" srcId="{0E650F00-C55B-4C6D-9845-ED3231A8182C}" destId="{E3449299-9566-4020-8E0A-600C34AB560E}" srcOrd="24" destOrd="0" presId="urn:microsoft.com/office/officeart/2005/8/layout/list1"/>
    <dgm:cxn modelId="{AD17CDC5-599B-4B62-9F8B-AD82CCB8D8C9}" type="presParOf" srcId="{E3449299-9566-4020-8E0A-600C34AB560E}" destId="{4D232F28-65D8-4DAA-9020-820F698FB00D}" srcOrd="0" destOrd="0" presId="urn:microsoft.com/office/officeart/2005/8/layout/list1"/>
    <dgm:cxn modelId="{95B78C11-9769-4753-95B9-876909D4A144}" type="presParOf" srcId="{E3449299-9566-4020-8E0A-600C34AB560E}" destId="{5282EB5F-0EEE-4E78-897F-17DAC90758C4}" srcOrd="1" destOrd="0" presId="urn:microsoft.com/office/officeart/2005/8/layout/list1"/>
    <dgm:cxn modelId="{C4B62DEC-09EB-4E7B-8B7C-4B04FFAC7C39}" type="presParOf" srcId="{0E650F00-C55B-4C6D-9845-ED3231A8182C}" destId="{EDAFCF47-9DA9-4EED-8000-B8D02EB00767}" srcOrd="25" destOrd="0" presId="urn:microsoft.com/office/officeart/2005/8/layout/list1"/>
    <dgm:cxn modelId="{778310FC-3BFF-4E72-9682-ED58CC6ED811}" type="presParOf" srcId="{0E650F00-C55B-4C6D-9845-ED3231A8182C}" destId="{8B7EB100-E478-4B74-9E96-BBB7C385F8DF}" srcOrd="26" destOrd="0" presId="urn:microsoft.com/office/officeart/2005/8/layout/list1"/>
    <dgm:cxn modelId="{E12B21E2-1FC3-465E-B365-FAA29E4D7237}" type="presParOf" srcId="{0E650F00-C55B-4C6D-9845-ED3231A8182C}" destId="{B3E6E2F4-258A-4BF1-9601-55979BD16D06}" srcOrd="27" destOrd="0" presId="urn:microsoft.com/office/officeart/2005/8/layout/list1"/>
    <dgm:cxn modelId="{57E671A4-724E-4498-B105-29D80D8674D5}" type="presParOf" srcId="{0E650F00-C55B-4C6D-9845-ED3231A8182C}" destId="{397D01C5-374F-4032-AB2F-31D4720B5409}" srcOrd="28" destOrd="0" presId="urn:microsoft.com/office/officeart/2005/8/layout/list1"/>
    <dgm:cxn modelId="{65B85D6C-15E6-4DF6-BCB0-7C67DF92F2DA}" type="presParOf" srcId="{397D01C5-374F-4032-AB2F-31D4720B5409}" destId="{30A57773-84EA-4F77-A3F9-D3E2056CD2F0}" srcOrd="0" destOrd="0" presId="urn:microsoft.com/office/officeart/2005/8/layout/list1"/>
    <dgm:cxn modelId="{4A550D0A-D012-49C3-8671-47C6D91A57D5}" type="presParOf" srcId="{397D01C5-374F-4032-AB2F-31D4720B5409}" destId="{5436CC20-AE0B-4C04-A138-99018FE97B2F}" srcOrd="1" destOrd="0" presId="urn:microsoft.com/office/officeart/2005/8/layout/list1"/>
    <dgm:cxn modelId="{7D679754-C512-4385-8266-F61F41DF5591}" type="presParOf" srcId="{0E650F00-C55B-4C6D-9845-ED3231A8182C}" destId="{2A64A233-F517-4F78-9660-87E5F2823C46}" srcOrd="29" destOrd="0" presId="urn:microsoft.com/office/officeart/2005/8/layout/list1"/>
    <dgm:cxn modelId="{4CB21460-2603-4885-9D10-6F9BB67BC54B}" type="presParOf" srcId="{0E650F00-C55B-4C6D-9845-ED3231A8182C}" destId="{BF3B8F9D-6767-4BA8-ABF5-CC410B0E704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list1" loCatId="list" qsTypeId="urn:microsoft.com/office/officeart/2005/8/quickstyle/3d6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Broj procesa i koraka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1800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1800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43C5D73-59E9-4394-A995-2C73136831A8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Broj institucija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982F615D-E244-426B-B83D-8FB03DB614AE}" type="parTrans" cxnId="{1B0E4488-A195-4509-80A7-6D67123D1AD9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42297422-B67D-40FD-A82E-05A10D8E40F5}" type="sibTrans" cxnId="{1B0E4488-A195-4509-80A7-6D67123D1AD9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BB4056F-777E-4928-8A59-F7CE9FCFA36B}">
      <dgm:prSet phldrT="[Text]" custT="1"/>
      <dgm:spPr/>
      <dgm:t>
        <a:bodyPr/>
        <a:lstStyle/>
        <a:p>
          <a:r>
            <a:rPr lang="sr-Latn-BA" sz="1600" b="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Potrebni dokumenti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63E63A7-2CA1-4CA1-8EB2-9D42DEC9A74F}" type="parTrans" cxnId="{D02689F4-33FF-4629-8382-507D1CDE851D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70AA6E11-65E0-4162-9991-6C12AB5870BB}" type="sibTrans" cxnId="{D02689F4-33FF-4629-8382-507D1CDE851D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DF17770-07DE-43C3-982A-5501D6A67C3D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Trajanje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A3D8B98-D8C2-4A27-9491-268BCA72A5F9}" type="parTrans" cxnId="{913DB30D-3707-4252-90FC-2D15C8109911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E04AA018-025A-4B82-A2A1-60F515CDFA6C}" type="sibTrans" cxnId="{913DB30D-3707-4252-90FC-2D15C8109911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EB9B63C9-6920-473D-8A76-BC983219BAF7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Troškovi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6519D7B-3962-4E0A-AABB-763F43ADE060}" type="parTrans" cxnId="{C857D410-3CC9-4172-ADD2-E503AEEDCEEF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81D3BEE0-C1AE-4112-BB04-B962CB44C766}" type="sibTrans" cxnId="{C857D410-3CC9-4172-ADD2-E503AEEDCEEF}">
      <dgm:prSet/>
      <dgm:spPr/>
      <dgm:t>
        <a:bodyPr/>
        <a:lstStyle/>
        <a:p>
          <a:endParaRPr lang="en-US" b="0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1F41718-5665-413A-9DDB-E18448B38F2C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Procesi - paraleleno ili u nizu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5F7905C-A93E-4DC3-BC86-9D0AF8F58C3C}" type="parTrans" cxnId="{30BF5007-5C52-4E29-97A4-EC2499F00BF1}">
      <dgm:prSet/>
      <dgm:spPr/>
      <dgm:t>
        <a:bodyPr/>
        <a:lstStyle/>
        <a:p>
          <a:endParaRPr lang="en-US"/>
        </a:p>
      </dgm:t>
    </dgm:pt>
    <dgm:pt modelId="{41655103-B3F0-426D-AB56-B63A03330B7B}" type="sibTrans" cxnId="{30BF5007-5C52-4E29-97A4-EC2499F00BF1}">
      <dgm:prSet/>
      <dgm:spPr/>
      <dgm:t>
        <a:bodyPr/>
        <a:lstStyle/>
        <a:p>
          <a:endParaRPr lang="en-US"/>
        </a:p>
      </dgm:t>
    </dgm:pt>
    <dgm:pt modelId="{DA0D0765-74E0-4664-B6B7-7380812A4F02}">
      <dgm:prSet phldrT="[Text]" custT="1"/>
      <dgm:spPr/>
      <dgm:t>
        <a:bodyPr/>
        <a:lstStyle/>
        <a:p>
          <a:r>
            <a:rPr lang="sr-Latn-BA" sz="1600" b="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Uključivanje i </a:t>
          </a:r>
          <a:r>
            <a:rPr lang="sr-Latn-BA" sz="1600" b="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inforimisanje</a:t>
          </a:r>
          <a:r>
            <a:rPr lang="sr-Latn-BA" sz="1600" b="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svih sudionika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76146D51-A2CF-4D75-9998-886B9DC2A86E}" type="parTrans" cxnId="{7FF37BDB-DFA6-40C8-96B4-6A2499057DE9}">
      <dgm:prSet/>
      <dgm:spPr/>
      <dgm:t>
        <a:bodyPr/>
        <a:lstStyle/>
        <a:p>
          <a:endParaRPr lang="en-US"/>
        </a:p>
      </dgm:t>
    </dgm:pt>
    <dgm:pt modelId="{48A4CFDF-FE7D-44A2-B0C5-6914FB91E052}" type="sibTrans" cxnId="{7FF37BDB-DFA6-40C8-96B4-6A2499057DE9}">
      <dgm:prSet/>
      <dgm:spPr/>
      <dgm:t>
        <a:bodyPr/>
        <a:lstStyle/>
        <a:p>
          <a:endParaRPr lang="en-US"/>
        </a:p>
      </dgm:t>
    </dgm:pt>
    <dgm:pt modelId="{17D2D963-50E2-410A-8D36-75991751818B}">
      <dgm:prSet phldrT="[Text]" custT="1"/>
      <dgm:spPr/>
      <dgm:t>
        <a:bodyPr/>
        <a:lstStyle/>
        <a:p>
          <a:r>
            <a:rPr lang="sr-Latn-BA" sz="1600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Ljudski resursi</a:t>
          </a:r>
          <a:endParaRPr lang="en-US" sz="16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52D9038-219E-4242-A4CF-7EDD6390905B}" type="parTrans" cxnId="{2F55451B-3BC6-41BC-B832-20BF815089C0}">
      <dgm:prSet/>
      <dgm:spPr/>
      <dgm:t>
        <a:bodyPr/>
        <a:lstStyle/>
        <a:p>
          <a:endParaRPr lang="en-US"/>
        </a:p>
      </dgm:t>
    </dgm:pt>
    <dgm:pt modelId="{20E905F4-3D61-4371-938B-621F4B273BFB}" type="sibTrans" cxnId="{2F55451B-3BC6-41BC-B832-20BF815089C0}">
      <dgm:prSet/>
      <dgm:spPr/>
      <dgm:t>
        <a:bodyPr/>
        <a:lstStyle/>
        <a:p>
          <a:endParaRPr lang="en-US"/>
        </a:p>
      </dgm:t>
    </dgm:pt>
    <dgm:pt modelId="{0E650F00-C55B-4C6D-9845-ED3231A8182C}" type="pres">
      <dgm:prSet presAssocID="{6E116D7B-3057-4BC6-B1D7-714828F25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0F4E8-FDF1-4C14-BFC6-F6B6C31F9BD2}" type="pres">
      <dgm:prSet presAssocID="{787B210A-1281-4BD2-84EB-EAA5CBC4B1FE}" presName="parentLin" presStyleCnt="0"/>
      <dgm:spPr/>
      <dgm:t>
        <a:bodyPr/>
        <a:lstStyle/>
        <a:p>
          <a:endParaRPr lang="en-US"/>
        </a:p>
      </dgm:t>
    </dgm:pt>
    <dgm:pt modelId="{F2EDA22D-B14C-4FBC-94C0-BDBA7DF8ACE6}" type="pres">
      <dgm:prSet presAssocID="{787B210A-1281-4BD2-84EB-EAA5CBC4B1F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BE7A74B-0FB6-489B-851B-412297CED963}" type="pres">
      <dgm:prSet presAssocID="{787B210A-1281-4BD2-84EB-EAA5CBC4B1F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2A9C7-CDAA-4353-8224-FBC6BF6CDFCD}" type="pres">
      <dgm:prSet presAssocID="{787B210A-1281-4BD2-84EB-EAA5CBC4B1FE}" presName="negativeSpace" presStyleCnt="0"/>
      <dgm:spPr/>
      <dgm:t>
        <a:bodyPr/>
        <a:lstStyle/>
        <a:p>
          <a:endParaRPr lang="en-US"/>
        </a:p>
      </dgm:t>
    </dgm:pt>
    <dgm:pt modelId="{AA83A006-AA21-4250-86E3-615857AD920E}" type="pres">
      <dgm:prSet presAssocID="{787B210A-1281-4BD2-84EB-EAA5CBC4B1FE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E757-EE0A-40DB-A3CA-02A9175F8120}" type="pres">
      <dgm:prSet presAssocID="{09947B75-977F-48BA-9B53-8EC444588801}" presName="spaceBetweenRectangles" presStyleCnt="0"/>
      <dgm:spPr/>
      <dgm:t>
        <a:bodyPr/>
        <a:lstStyle/>
        <a:p>
          <a:endParaRPr lang="en-US"/>
        </a:p>
      </dgm:t>
    </dgm:pt>
    <dgm:pt modelId="{D7110CFA-1E07-4DAC-8990-0055384881FC}" type="pres">
      <dgm:prSet presAssocID="{51F41718-5665-413A-9DDB-E18448B38F2C}" presName="parentLin" presStyleCnt="0"/>
      <dgm:spPr/>
      <dgm:t>
        <a:bodyPr/>
        <a:lstStyle/>
        <a:p>
          <a:endParaRPr lang="en-US"/>
        </a:p>
      </dgm:t>
    </dgm:pt>
    <dgm:pt modelId="{44EED591-6BC9-4007-88DC-7C4921BA8D67}" type="pres">
      <dgm:prSet presAssocID="{51F41718-5665-413A-9DDB-E18448B38F2C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7F7ABB35-3302-4C69-B98A-9E68C5DA4291}" type="pres">
      <dgm:prSet presAssocID="{51F41718-5665-413A-9DDB-E18448B38F2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8565E-0A97-435A-A66F-AC2D80828F35}" type="pres">
      <dgm:prSet presAssocID="{51F41718-5665-413A-9DDB-E18448B38F2C}" presName="negativeSpace" presStyleCnt="0"/>
      <dgm:spPr/>
      <dgm:t>
        <a:bodyPr/>
        <a:lstStyle/>
        <a:p>
          <a:endParaRPr lang="en-US"/>
        </a:p>
      </dgm:t>
    </dgm:pt>
    <dgm:pt modelId="{5FF6EE45-AE7D-46C3-BC1F-27236F1FC369}" type="pres">
      <dgm:prSet presAssocID="{51F41718-5665-413A-9DDB-E18448B38F2C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BDE4B-3980-415F-99FD-72A45A4B4812}" type="pres">
      <dgm:prSet presAssocID="{41655103-B3F0-426D-AB56-B63A03330B7B}" presName="spaceBetweenRectangles" presStyleCnt="0"/>
      <dgm:spPr/>
      <dgm:t>
        <a:bodyPr/>
        <a:lstStyle/>
        <a:p>
          <a:endParaRPr lang="en-US"/>
        </a:p>
      </dgm:t>
    </dgm:pt>
    <dgm:pt modelId="{AE4F2C7D-799D-4850-9508-E2E47D719BD1}" type="pres">
      <dgm:prSet presAssocID="{143C5D73-59E9-4394-A995-2C73136831A8}" presName="parentLin" presStyleCnt="0"/>
      <dgm:spPr/>
      <dgm:t>
        <a:bodyPr/>
        <a:lstStyle/>
        <a:p>
          <a:endParaRPr lang="en-US"/>
        </a:p>
      </dgm:t>
    </dgm:pt>
    <dgm:pt modelId="{A1C5B358-94A9-4335-9D69-631B05B80986}" type="pres">
      <dgm:prSet presAssocID="{143C5D73-59E9-4394-A995-2C73136831A8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DCEA816D-463E-47F8-831C-443E75B40901}" type="pres">
      <dgm:prSet presAssocID="{143C5D73-59E9-4394-A995-2C73136831A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928BD-B7FF-41AB-B3A4-EE06A09434E1}" type="pres">
      <dgm:prSet presAssocID="{143C5D73-59E9-4394-A995-2C73136831A8}" presName="negativeSpace" presStyleCnt="0"/>
      <dgm:spPr/>
      <dgm:t>
        <a:bodyPr/>
        <a:lstStyle/>
        <a:p>
          <a:endParaRPr lang="en-US"/>
        </a:p>
      </dgm:t>
    </dgm:pt>
    <dgm:pt modelId="{77288054-2F48-433E-87E6-D4BD88B9465F}" type="pres">
      <dgm:prSet presAssocID="{143C5D73-59E9-4394-A995-2C73136831A8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218CD-12E1-4AE9-83FE-3B26B55EC939}" type="pres">
      <dgm:prSet presAssocID="{42297422-B67D-40FD-A82E-05A10D8E40F5}" presName="spaceBetweenRectangles" presStyleCnt="0"/>
      <dgm:spPr/>
      <dgm:t>
        <a:bodyPr/>
        <a:lstStyle/>
        <a:p>
          <a:endParaRPr lang="en-US"/>
        </a:p>
      </dgm:t>
    </dgm:pt>
    <dgm:pt modelId="{32E2332A-F07F-4E14-8887-117546914187}" type="pres">
      <dgm:prSet presAssocID="{DA0D0765-74E0-4664-B6B7-7380812A4F02}" presName="parentLin" presStyleCnt="0"/>
      <dgm:spPr/>
      <dgm:t>
        <a:bodyPr/>
        <a:lstStyle/>
        <a:p>
          <a:endParaRPr lang="en-US"/>
        </a:p>
      </dgm:t>
    </dgm:pt>
    <dgm:pt modelId="{C3CEBBDF-4379-432F-8D8F-D2D06DE2929A}" type="pres">
      <dgm:prSet presAssocID="{DA0D0765-74E0-4664-B6B7-7380812A4F02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8AEECF42-F876-4439-A277-841127CF64C9}" type="pres">
      <dgm:prSet presAssocID="{DA0D0765-74E0-4664-B6B7-7380812A4F0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490A0-0F51-409C-94AE-7DF4FED1A308}" type="pres">
      <dgm:prSet presAssocID="{DA0D0765-74E0-4664-B6B7-7380812A4F02}" presName="negativeSpace" presStyleCnt="0"/>
      <dgm:spPr/>
      <dgm:t>
        <a:bodyPr/>
        <a:lstStyle/>
        <a:p>
          <a:endParaRPr lang="en-US"/>
        </a:p>
      </dgm:t>
    </dgm:pt>
    <dgm:pt modelId="{A0D74130-C316-4C56-A502-744F805B5A08}" type="pres">
      <dgm:prSet presAssocID="{DA0D0765-74E0-4664-B6B7-7380812A4F02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9782-0949-40AB-8D39-E60300A2AFA4}" type="pres">
      <dgm:prSet presAssocID="{48A4CFDF-FE7D-44A2-B0C5-6914FB91E052}" presName="spaceBetweenRectangles" presStyleCnt="0"/>
      <dgm:spPr/>
      <dgm:t>
        <a:bodyPr/>
        <a:lstStyle/>
        <a:p>
          <a:endParaRPr lang="en-US"/>
        </a:p>
      </dgm:t>
    </dgm:pt>
    <dgm:pt modelId="{BA0BECC4-0F64-4DCA-997E-4F2326A2AF69}" type="pres">
      <dgm:prSet presAssocID="{1BB4056F-777E-4928-8A59-F7CE9FCFA36B}" presName="parentLin" presStyleCnt="0"/>
      <dgm:spPr/>
      <dgm:t>
        <a:bodyPr/>
        <a:lstStyle/>
        <a:p>
          <a:endParaRPr lang="en-US"/>
        </a:p>
      </dgm:t>
    </dgm:pt>
    <dgm:pt modelId="{A4740D23-77AE-4A90-99DF-26D1E0AC1132}" type="pres">
      <dgm:prSet presAssocID="{1BB4056F-777E-4928-8A59-F7CE9FCFA36B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09BD59B6-3D7A-467D-B1B4-4355261F1422}" type="pres">
      <dgm:prSet presAssocID="{1BB4056F-777E-4928-8A59-F7CE9FCFA36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FC72C-3203-4BF5-B7C5-37369BC20AC9}" type="pres">
      <dgm:prSet presAssocID="{1BB4056F-777E-4928-8A59-F7CE9FCFA36B}" presName="negativeSpace" presStyleCnt="0"/>
      <dgm:spPr/>
      <dgm:t>
        <a:bodyPr/>
        <a:lstStyle/>
        <a:p>
          <a:endParaRPr lang="en-US"/>
        </a:p>
      </dgm:t>
    </dgm:pt>
    <dgm:pt modelId="{128F4BC5-26AD-43B6-A040-86449CFD80B1}" type="pres">
      <dgm:prSet presAssocID="{1BB4056F-777E-4928-8A59-F7CE9FCFA36B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EA7F-B761-47EB-85A0-D36245516650}" type="pres">
      <dgm:prSet presAssocID="{70AA6E11-65E0-4162-9991-6C12AB5870BB}" presName="spaceBetweenRectangles" presStyleCnt="0"/>
      <dgm:spPr/>
      <dgm:t>
        <a:bodyPr/>
        <a:lstStyle/>
        <a:p>
          <a:endParaRPr lang="en-US"/>
        </a:p>
      </dgm:t>
    </dgm:pt>
    <dgm:pt modelId="{40376FD9-B3FC-4CD0-B0CE-3FD4D14373AA}" type="pres">
      <dgm:prSet presAssocID="{17D2D963-50E2-410A-8D36-75991751818B}" presName="parentLin" presStyleCnt="0"/>
      <dgm:spPr/>
      <dgm:t>
        <a:bodyPr/>
        <a:lstStyle/>
        <a:p>
          <a:endParaRPr lang="en-US"/>
        </a:p>
      </dgm:t>
    </dgm:pt>
    <dgm:pt modelId="{8A24A087-9778-4A44-874F-30EC06655799}" type="pres">
      <dgm:prSet presAssocID="{17D2D963-50E2-410A-8D36-75991751818B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D6B6D0BC-3113-4B9A-A8EF-A7366F7B9A76}" type="pres">
      <dgm:prSet presAssocID="{17D2D963-50E2-410A-8D36-75991751818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D1E52-532D-4EC2-8732-65DD8E984FCA}" type="pres">
      <dgm:prSet presAssocID="{17D2D963-50E2-410A-8D36-75991751818B}" presName="negativeSpace" presStyleCnt="0"/>
      <dgm:spPr/>
      <dgm:t>
        <a:bodyPr/>
        <a:lstStyle/>
        <a:p>
          <a:endParaRPr lang="en-US"/>
        </a:p>
      </dgm:t>
    </dgm:pt>
    <dgm:pt modelId="{D7CBD7AA-AE0D-4C56-A1FB-6264C5B2F151}" type="pres">
      <dgm:prSet presAssocID="{17D2D963-50E2-410A-8D36-75991751818B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7A43-2E7E-475C-AAF4-D45CBBA325D8}" type="pres">
      <dgm:prSet presAssocID="{20E905F4-3D61-4371-938B-621F4B273BFB}" presName="spaceBetweenRectangles" presStyleCnt="0"/>
      <dgm:spPr/>
      <dgm:t>
        <a:bodyPr/>
        <a:lstStyle/>
        <a:p>
          <a:endParaRPr lang="en-US"/>
        </a:p>
      </dgm:t>
    </dgm:pt>
    <dgm:pt modelId="{489DCC22-6EA4-4A1C-8715-C70CF149774D}" type="pres">
      <dgm:prSet presAssocID="{1DF17770-07DE-43C3-982A-5501D6A67C3D}" presName="parentLin" presStyleCnt="0"/>
      <dgm:spPr/>
      <dgm:t>
        <a:bodyPr/>
        <a:lstStyle/>
        <a:p>
          <a:endParaRPr lang="en-US"/>
        </a:p>
      </dgm:t>
    </dgm:pt>
    <dgm:pt modelId="{52059C40-6DD2-471E-90B0-6CD8A7556A9C}" type="pres">
      <dgm:prSet presAssocID="{1DF17770-07DE-43C3-982A-5501D6A67C3D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A4CDC50A-AEB6-4ED6-82B2-FE0EE05CDB90}" type="pres">
      <dgm:prSet presAssocID="{1DF17770-07DE-43C3-982A-5501D6A67C3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BE59D-A316-408D-8E37-6330A695DFA3}" type="pres">
      <dgm:prSet presAssocID="{1DF17770-07DE-43C3-982A-5501D6A67C3D}" presName="negativeSpace" presStyleCnt="0"/>
      <dgm:spPr/>
      <dgm:t>
        <a:bodyPr/>
        <a:lstStyle/>
        <a:p>
          <a:endParaRPr lang="en-US"/>
        </a:p>
      </dgm:t>
    </dgm:pt>
    <dgm:pt modelId="{715E27CF-F9B0-465D-AC99-58334E59B649}" type="pres">
      <dgm:prSet presAssocID="{1DF17770-07DE-43C3-982A-5501D6A67C3D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719A8-1B74-4B4A-97A6-05B7FA0275F4}" type="pres">
      <dgm:prSet presAssocID="{E04AA018-025A-4B82-A2A1-60F515CDFA6C}" presName="spaceBetweenRectangles" presStyleCnt="0"/>
      <dgm:spPr/>
      <dgm:t>
        <a:bodyPr/>
        <a:lstStyle/>
        <a:p>
          <a:endParaRPr lang="en-US"/>
        </a:p>
      </dgm:t>
    </dgm:pt>
    <dgm:pt modelId="{14F8D823-CD99-4C99-91CE-C19C9E507DFD}" type="pres">
      <dgm:prSet presAssocID="{EB9B63C9-6920-473D-8A76-BC983219BAF7}" presName="parentLin" presStyleCnt="0"/>
      <dgm:spPr/>
      <dgm:t>
        <a:bodyPr/>
        <a:lstStyle/>
        <a:p>
          <a:endParaRPr lang="en-US"/>
        </a:p>
      </dgm:t>
    </dgm:pt>
    <dgm:pt modelId="{0B1A0A6F-7A04-4E23-9AD5-63CFC9B191B3}" type="pres">
      <dgm:prSet presAssocID="{EB9B63C9-6920-473D-8A76-BC983219BAF7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9AFE5650-BC2D-480C-9D0D-612902D9A6F7}" type="pres">
      <dgm:prSet presAssocID="{EB9B63C9-6920-473D-8A76-BC983219BAF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154DF-EA7F-4B5A-A811-DFE90A79A22A}" type="pres">
      <dgm:prSet presAssocID="{EB9B63C9-6920-473D-8A76-BC983219BAF7}" presName="negativeSpace" presStyleCnt="0"/>
      <dgm:spPr/>
      <dgm:t>
        <a:bodyPr/>
        <a:lstStyle/>
        <a:p>
          <a:endParaRPr lang="en-US"/>
        </a:p>
      </dgm:t>
    </dgm:pt>
    <dgm:pt modelId="{7385D132-B2E0-4EEF-BCE7-EE5F54540A4E}" type="pres">
      <dgm:prSet presAssocID="{EB9B63C9-6920-473D-8A76-BC983219BAF7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5BC09-BF43-456E-A3A2-FDF1F5C3E638}" type="presOf" srcId="{1BB4056F-777E-4928-8A59-F7CE9FCFA36B}" destId="{09BD59B6-3D7A-467D-B1B4-4355261F1422}" srcOrd="1" destOrd="0" presId="urn:microsoft.com/office/officeart/2005/8/layout/list1"/>
    <dgm:cxn modelId="{85B117F3-F505-409B-946E-9A92CC434CCF}" type="presOf" srcId="{17D2D963-50E2-410A-8D36-75991751818B}" destId="{D6B6D0BC-3113-4B9A-A8EF-A7366F7B9A76}" srcOrd="1" destOrd="0" presId="urn:microsoft.com/office/officeart/2005/8/layout/list1"/>
    <dgm:cxn modelId="{30BF5007-5C52-4E29-97A4-EC2499F00BF1}" srcId="{6E116D7B-3057-4BC6-B1D7-714828F25681}" destId="{51F41718-5665-413A-9DDB-E18448B38F2C}" srcOrd="1" destOrd="0" parTransId="{55F7905C-A93E-4DC3-BC86-9D0AF8F58C3C}" sibTransId="{41655103-B3F0-426D-AB56-B63A03330B7B}"/>
    <dgm:cxn modelId="{DC037D07-2519-4141-AE3B-65A5E421A348}" type="presOf" srcId="{DA0D0765-74E0-4664-B6B7-7380812A4F02}" destId="{C3CEBBDF-4379-432F-8D8F-D2D06DE2929A}" srcOrd="0" destOrd="0" presId="urn:microsoft.com/office/officeart/2005/8/layout/list1"/>
    <dgm:cxn modelId="{D02689F4-33FF-4629-8382-507D1CDE851D}" srcId="{6E116D7B-3057-4BC6-B1D7-714828F25681}" destId="{1BB4056F-777E-4928-8A59-F7CE9FCFA36B}" srcOrd="4" destOrd="0" parTransId="{D63E63A7-2CA1-4CA1-8EB2-9D42DEC9A74F}" sibTransId="{70AA6E11-65E0-4162-9991-6C12AB5870BB}"/>
    <dgm:cxn modelId="{F0FD85EF-4CEE-4371-B54E-0483DD28D033}" type="presOf" srcId="{1BB4056F-777E-4928-8A59-F7CE9FCFA36B}" destId="{A4740D23-77AE-4A90-99DF-26D1E0AC1132}" srcOrd="0" destOrd="0" presId="urn:microsoft.com/office/officeart/2005/8/layout/list1"/>
    <dgm:cxn modelId="{828133F4-5759-47D2-9F13-2F21E15ABB4F}" type="presOf" srcId="{143C5D73-59E9-4394-A995-2C73136831A8}" destId="{A1C5B358-94A9-4335-9D69-631B05B80986}" srcOrd="0" destOrd="0" presId="urn:microsoft.com/office/officeart/2005/8/layout/list1"/>
    <dgm:cxn modelId="{C21A05E4-1A80-4325-A3C9-B935586619F9}" type="presOf" srcId="{17D2D963-50E2-410A-8D36-75991751818B}" destId="{8A24A087-9778-4A44-874F-30EC06655799}" srcOrd="0" destOrd="0" presId="urn:microsoft.com/office/officeart/2005/8/layout/list1"/>
    <dgm:cxn modelId="{573E852E-1502-426C-9D5D-E2C8B1A05F04}" type="presOf" srcId="{EB9B63C9-6920-473D-8A76-BC983219BAF7}" destId="{9AFE5650-BC2D-480C-9D0D-612902D9A6F7}" srcOrd="1" destOrd="0" presId="urn:microsoft.com/office/officeart/2005/8/layout/list1"/>
    <dgm:cxn modelId="{7FF37BDB-DFA6-40C8-96B4-6A2499057DE9}" srcId="{6E116D7B-3057-4BC6-B1D7-714828F25681}" destId="{DA0D0765-74E0-4664-B6B7-7380812A4F02}" srcOrd="3" destOrd="0" parTransId="{76146D51-A2CF-4D75-9998-886B9DC2A86E}" sibTransId="{48A4CFDF-FE7D-44A2-B0C5-6914FB91E052}"/>
    <dgm:cxn modelId="{913DB30D-3707-4252-90FC-2D15C8109911}" srcId="{6E116D7B-3057-4BC6-B1D7-714828F25681}" destId="{1DF17770-07DE-43C3-982A-5501D6A67C3D}" srcOrd="6" destOrd="0" parTransId="{5A3D8B98-D8C2-4A27-9491-268BCA72A5F9}" sibTransId="{E04AA018-025A-4B82-A2A1-60F515CDFA6C}"/>
    <dgm:cxn modelId="{D731E751-3E27-4E8A-9CFC-5E207F75B11E}" type="presOf" srcId="{DA0D0765-74E0-4664-B6B7-7380812A4F02}" destId="{8AEECF42-F876-4439-A277-841127CF64C9}" srcOrd="1" destOrd="0" presId="urn:microsoft.com/office/officeart/2005/8/layout/list1"/>
    <dgm:cxn modelId="{259D2471-68D7-4DF7-83D7-2E23914426A3}" type="presOf" srcId="{51F41718-5665-413A-9DDB-E18448B38F2C}" destId="{7F7ABB35-3302-4C69-B98A-9E68C5DA4291}" srcOrd="1" destOrd="0" presId="urn:microsoft.com/office/officeart/2005/8/layout/list1"/>
    <dgm:cxn modelId="{B4D6C744-CA4E-414E-9167-7F61F8EF9D26}" type="presOf" srcId="{EB9B63C9-6920-473D-8A76-BC983219BAF7}" destId="{0B1A0A6F-7A04-4E23-9AD5-63CFC9B191B3}" srcOrd="0" destOrd="0" presId="urn:microsoft.com/office/officeart/2005/8/layout/list1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100ED3AA-ED8B-4473-B16A-10C1B1AF6FF4}" type="presOf" srcId="{51F41718-5665-413A-9DDB-E18448B38F2C}" destId="{44EED591-6BC9-4007-88DC-7C4921BA8D67}" srcOrd="0" destOrd="0" presId="urn:microsoft.com/office/officeart/2005/8/layout/list1"/>
    <dgm:cxn modelId="{5B86BD0E-6E67-42C5-A0D5-54499382628A}" type="presOf" srcId="{787B210A-1281-4BD2-84EB-EAA5CBC4B1FE}" destId="{DBE7A74B-0FB6-489B-851B-412297CED963}" srcOrd="1" destOrd="0" presId="urn:microsoft.com/office/officeart/2005/8/layout/list1"/>
    <dgm:cxn modelId="{1B0E4488-A195-4509-80A7-6D67123D1AD9}" srcId="{6E116D7B-3057-4BC6-B1D7-714828F25681}" destId="{143C5D73-59E9-4394-A995-2C73136831A8}" srcOrd="2" destOrd="0" parTransId="{982F615D-E244-426B-B83D-8FB03DB614AE}" sibTransId="{42297422-B67D-40FD-A82E-05A10D8E40F5}"/>
    <dgm:cxn modelId="{138855AC-A766-4B06-9828-F61404FE8E4D}" type="presOf" srcId="{1DF17770-07DE-43C3-982A-5501D6A67C3D}" destId="{52059C40-6DD2-471E-90B0-6CD8A7556A9C}" srcOrd="0" destOrd="0" presId="urn:microsoft.com/office/officeart/2005/8/layout/list1"/>
    <dgm:cxn modelId="{C857D410-3CC9-4172-ADD2-E503AEEDCEEF}" srcId="{6E116D7B-3057-4BC6-B1D7-714828F25681}" destId="{EB9B63C9-6920-473D-8A76-BC983219BAF7}" srcOrd="7" destOrd="0" parTransId="{D6519D7B-3962-4E0A-AABB-763F43ADE060}" sibTransId="{81D3BEE0-C1AE-4112-BB04-B962CB44C766}"/>
    <dgm:cxn modelId="{84E6098B-9B38-4577-BA72-CDAE57A135AE}" type="presOf" srcId="{6E116D7B-3057-4BC6-B1D7-714828F25681}" destId="{0E650F00-C55B-4C6D-9845-ED3231A8182C}" srcOrd="0" destOrd="0" presId="urn:microsoft.com/office/officeart/2005/8/layout/list1"/>
    <dgm:cxn modelId="{0F1DE47E-9FC3-4988-811D-660AA356A55A}" type="presOf" srcId="{143C5D73-59E9-4394-A995-2C73136831A8}" destId="{DCEA816D-463E-47F8-831C-443E75B40901}" srcOrd="1" destOrd="0" presId="urn:microsoft.com/office/officeart/2005/8/layout/list1"/>
    <dgm:cxn modelId="{56CB1DA4-FD7E-48BE-A0E9-74192A837673}" type="presOf" srcId="{787B210A-1281-4BD2-84EB-EAA5CBC4B1FE}" destId="{F2EDA22D-B14C-4FBC-94C0-BDBA7DF8ACE6}" srcOrd="0" destOrd="0" presId="urn:microsoft.com/office/officeart/2005/8/layout/list1"/>
    <dgm:cxn modelId="{AECF454D-4DED-4BF5-85A6-A16466906D25}" type="presOf" srcId="{1DF17770-07DE-43C3-982A-5501D6A67C3D}" destId="{A4CDC50A-AEB6-4ED6-82B2-FE0EE05CDB90}" srcOrd="1" destOrd="0" presId="urn:microsoft.com/office/officeart/2005/8/layout/list1"/>
    <dgm:cxn modelId="{2F55451B-3BC6-41BC-B832-20BF815089C0}" srcId="{6E116D7B-3057-4BC6-B1D7-714828F25681}" destId="{17D2D963-50E2-410A-8D36-75991751818B}" srcOrd="5" destOrd="0" parTransId="{052D9038-219E-4242-A4CF-7EDD6390905B}" sibTransId="{20E905F4-3D61-4371-938B-621F4B273BFB}"/>
    <dgm:cxn modelId="{30424AAA-EDFB-489D-89CD-DD2E91D587FF}" type="presParOf" srcId="{0E650F00-C55B-4C6D-9845-ED3231A8182C}" destId="{46B0F4E8-FDF1-4C14-BFC6-F6B6C31F9BD2}" srcOrd="0" destOrd="0" presId="urn:microsoft.com/office/officeart/2005/8/layout/list1"/>
    <dgm:cxn modelId="{A654B758-B2B0-4574-842D-D3002734DE7F}" type="presParOf" srcId="{46B0F4E8-FDF1-4C14-BFC6-F6B6C31F9BD2}" destId="{F2EDA22D-B14C-4FBC-94C0-BDBA7DF8ACE6}" srcOrd="0" destOrd="0" presId="urn:microsoft.com/office/officeart/2005/8/layout/list1"/>
    <dgm:cxn modelId="{BAEB8322-7DBB-4362-8B26-EBDD2877C5D8}" type="presParOf" srcId="{46B0F4E8-FDF1-4C14-BFC6-F6B6C31F9BD2}" destId="{DBE7A74B-0FB6-489B-851B-412297CED963}" srcOrd="1" destOrd="0" presId="urn:microsoft.com/office/officeart/2005/8/layout/list1"/>
    <dgm:cxn modelId="{55B5E352-957A-4E66-80A1-27E22CD93A2F}" type="presParOf" srcId="{0E650F00-C55B-4C6D-9845-ED3231A8182C}" destId="{27C2A9C7-CDAA-4353-8224-FBC6BF6CDFCD}" srcOrd="1" destOrd="0" presId="urn:microsoft.com/office/officeart/2005/8/layout/list1"/>
    <dgm:cxn modelId="{762A0E38-6175-4121-BCD0-3D32288D2058}" type="presParOf" srcId="{0E650F00-C55B-4C6D-9845-ED3231A8182C}" destId="{AA83A006-AA21-4250-86E3-615857AD920E}" srcOrd="2" destOrd="0" presId="urn:microsoft.com/office/officeart/2005/8/layout/list1"/>
    <dgm:cxn modelId="{3732FEAE-DE55-4A4A-9782-BA78582C88BA}" type="presParOf" srcId="{0E650F00-C55B-4C6D-9845-ED3231A8182C}" destId="{8EC9E757-EE0A-40DB-A3CA-02A9175F8120}" srcOrd="3" destOrd="0" presId="urn:microsoft.com/office/officeart/2005/8/layout/list1"/>
    <dgm:cxn modelId="{6212183D-51F8-4F3E-952F-088162B4E124}" type="presParOf" srcId="{0E650F00-C55B-4C6D-9845-ED3231A8182C}" destId="{D7110CFA-1E07-4DAC-8990-0055384881FC}" srcOrd="4" destOrd="0" presId="urn:microsoft.com/office/officeart/2005/8/layout/list1"/>
    <dgm:cxn modelId="{80790E92-8FC6-418A-8E3A-A3AE13DC8386}" type="presParOf" srcId="{D7110CFA-1E07-4DAC-8990-0055384881FC}" destId="{44EED591-6BC9-4007-88DC-7C4921BA8D67}" srcOrd="0" destOrd="0" presId="urn:microsoft.com/office/officeart/2005/8/layout/list1"/>
    <dgm:cxn modelId="{3BC1EA73-2676-454A-9DEC-713B670731A7}" type="presParOf" srcId="{D7110CFA-1E07-4DAC-8990-0055384881FC}" destId="{7F7ABB35-3302-4C69-B98A-9E68C5DA4291}" srcOrd="1" destOrd="0" presId="urn:microsoft.com/office/officeart/2005/8/layout/list1"/>
    <dgm:cxn modelId="{70DE6FFB-BB2E-4777-ABB6-61F2BA1889ED}" type="presParOf" srcId="{0E650F00-C55B-4C6D-9845-ED3231A8182C}" destId="{97D8565E-0A97-435A-A66F-AC2D80828F35}" srcOrd="5" destOrd="0" presId="urn:microsoft.com/office/officeart/2005/8/layout/list1"/>
    <dgm:cxn modelId="{34C54FCD-B68C-49B4-B338-7C7CE87EE301}" type="presParOf" srcId="{0E650F00-C55B-4C6D-9845-ED3231A8182C}" destId="{5FF6EE45-AE7D-46C3-BC1F-27236F1FC369}" srcOrd="6" destOrd="0" presId="urn:microsoft.com/office/officeart/2005/8/layout/list1"/>
    <dgm:cxn modelId="{3D71872C-4DF7-4D5E-8183-DC8D6BAF9E12}" type="presParOf" srcId="{0E650F00-C55B-4C6D-9845-ED3231A8182C}" destId="{DECBDE4B-3980-415F-99FD-72A45A4B4812}" srcOrd="7" destOrd="0" presId="urn:microsoft.com/office/officeart/2005/8/layout/list1"/>
    <dgm:cxn modelId="{CF91BFB3-8E94-4374-9021-EA0F2A08CDC4}" type="presParOf" srcId="{0E650F00-C55B-4C6D-9845-ED3231A8182C}" destId="{AE4F2C7D-799D-4850-9508-E2E47D719BD1}" srcOrd="8" destOrd="0" presId="urn:microsoft.com/office/officeart/2005/8/layout/list1"/>
    <dgm:cxn modelId="{420438ED-08D0-49DA-8F4A-D6FEDC130A02}" type="presParOf" srcId="{AE4F2C7D-799D-4850-9508-E2E47D719BD1}" destId="{A1C5B358-94A9-4335-9D69-631B05B80986}" srcOrd="0" destOrd="0" presId="urn:microsoft.com/office/officeart/2005/8/layout/list1"/>
    <dgm:cxn modelId="{03F69C8E-7325-4389-8C31-3AA78E11D27E}" type="presParOf" srcId="{AE4F2C7D-799D-4850-9508-E2E47D719BD1}" destId="{DCEA816D-463E-47F8-831C-443E75B40901}" srcOrd="1" destOrd="0" presId="urn:microsoft.com/office/officeart/2005/8/layout/list1"/>
    <dgm:cxn modelId="{DBECA7E5-5FE2-44CF-9C5E-6E167437E1EE}" type="presParOf" srcId="{0E650F00-C55B-4C6D-9845-ED3231A8182C}" destId="{C2E928BD-B7FF-41AB-B3A4-EE06A09434E1}" srcOrd="9" destOrd="0" presId="urn:microsoft.com/office/officeart/2005/8/layout/list1"/>
    <dgm:cxn modelId="{36F818D9-1BC8-422C-BD9D-836B3EF1F74A}" type="presParOf" srcId="{0E650F00-C55B-4C6D-9845-ED3231A8182C}" destId="{77288054-2F48-433E-87E6-D4BD88B9465F}" srcOrd="10" destOrd="0" presId="urn:microsoft.com/office/officeart/2005/8/layout/list1"/>
    <dgm:cxn modelId="{D49A3646-70A9-46A3-AD9F-6F56D1FB41A0}" type="presParOf" srcId="{0E650F00-C55B-4C6D-9845-ED3231A8182C}" destId="{711218CD-12E1-4AE9-83FE-3B26B55EC939}" srcOrd="11" destOrd="0" presId="urn:microsoft.com/office/officeart/2005/8/layout/list1"/>
    <dgm:cxn modelId="{2896507B-B2A3-41F2-AC9A-47DB9B7B923D}" type="presParOf" srcId="{0E650F00-C55B-4C6D-9845-ED3231A8182C}" destId="{32E2332A-F07F-4E14-8887-117546914187}" srcOrd="12" destOrd="0" presId="urn:microsoft.com/office/officeart/2005/8/layout/list1"/>
    <dgm:cxn modelId="{698B85F7-C11E-4D92-964F-BEC96EF9CF32}" type="presParOf" srcId="{32E2332A-F07F-4E14-8887-117546914187}" destId="{C3CEBBDF-4379-432F-8D8F-D2D06DE2929A}" srcOrd="0" destOrd="0" presId="urn:microsoft.com/office/officeart/2005/8/layout/list1"/>
    <dgm:cxn modelId="{ECED0B0F-44E5-43C7-9522-C5921D4A82EE}" type="presParOf" srcId="{32E2332A-F07F-4E14-8887-117546914187}" destId="{8AEECF42-F876-4439-A277-841127CF64C9}" srcOrd="1" destOrd="0" presId="urn:microsoft.com/office/officeart/2005/8/layout/list1"/>
    <dgm:cxn modelId="{78740C19-FF48-4E24-995F-34E5C6F01A1F}" type="presParOf" srcId="{0E650F00-C55B-4C6D-9845-ED3231A8182C}" destId="{B04490A0-0F51-409C-94AE-7DF4FED1A308}" srcOrd="13" destOrd="0" presId="urn:microsoft.com/office/officeart/2005/8/layout/list1"/>
    <dgm:cxn modelId="{5426AA3B-540A-43F7-A633-F6E3DE494BA1}" type="presParOf" srcId="{0E650F00-C55B-4C6D-9845-ED3231A8182C}" destId="{A0D74130-C316-4C56-A502-744F805B5A08}" srcOrd="14" destOrd="0" presId="urn:microsoft.com/office/officeart/2005/8/layout/list1"/>
    <dgm:cxn modelId="{924C6CCC-2423-4965-9F7D-DF1856EDA0D1}" type="presParOf" srcId="{0E650F00-C55B-4C6D-9845-ED3231A8182C}" destId="{A1389782-0949-40AB-8D39-E60300A2AFA4}" srcOrd="15" destOrd="0" presId="urn:microsoft.com/office/officeart/2005/8/layout/list1"/>
    <dgm:cxn modelId="{61A0D13A-FB6D-42C9-BF26-8AAF7BECF289}" type="presParOf" srcId="{0E650F00-C55B-4C6D-9845-ED3231A8182C}" destId="{BA0BECC4-0F64-4DCA-997E-4F2326A2AF69}" srcOrd="16" destOrd="0" presId="urn:microsoft.com/office/officeart/2005/8/layout/list1"/>
    <dgm:cxn modelId="{AA02E968-16DC-4C22-AD51-A39D0F9256FB}" type="presParOf" srcId="{BA0BECC4-0F64-4DCA-997E-4F2326A2AF69}" destId="{A4740D23-77AE-4A90-99DF-26D1E0AC1132}" srcOrd="0" destOrd="0" presId="urn:microsoft.com/office/officeart/2005/8/layout/list1"/>
    <dgm:cxn modelId="{F3227A7B-CE06-4DBE-BA45-A483B233159B}" type="presParOf" srcId="{BA0BECC4-0F64-4DCA-997E-4F2326A2AF69}" destId="{09BD59B6-3D7A-467D-B1B4-4355261F1422}" srcOrd="1" destOrd="0" presId="urn:microsoft.com/office/officeart/2005/8/layout/list1"/>
    <dgm:cxn modelId="{31B0437E-2EC5-4000-804A-C2B2B44942B4}" type="presParOf" srcId="{0E650F00-C55B-4C6D-9845-ED3231A8182C}" destId="{5D1FC72C-3203-4BF5-B7C5-37369BC20AC9}" srcOrd="17" destOrd="0" presId="urn:microsoft.com/office/officeart/2005/8/layout/list1"/>
    <dgm:cxn modelId="{9D63D86C-310E-46F6-A4F4-EE0641670F5F}" type="presParOf" srcId="{0E650F00-C55B-4C6D-9845-ED3231A8182C}" destId="{128F4BC5-26AD-43B6-A040-86449CFD80B1}" srcOrd="18" destOrd="0" presId="urn:microsoft.com/office/officeart/2005/8/layout/list1"/>
    <dgm:cxn modelId="{DC2B30DD-BA4A-4393-8F47-CBC83FA4936E}" type="presParOf" srcId="{0E650F00-C55B-4C6D-9845-ED3231A8182C}" destId="{8421EA7F-B761-47EB-85A0-D36245516650}" srcOrd="19" destOrd="0" presId="urn:microsoft.com/office/officeart/2005/8/layout/list1"/>
    <dgm:cxn modelId="{D6DFF5CF-DF50-4D79-B5DC-12AB9A100568}" type="presParOf" srcId="{0E650F00-C55B-4C6D-9845-ED3231A8182C}" destId="{40376FD9-B3FC-4CD0-B0CE-3FD4D14373AA}" srcOrd="20" destOrd="0" presId="urn:microsoft.com/office/officeart/2005/8/layout/list1"/>
    <dgm:cxn modelId="{A8D2D2FE-DE27-413E-B3A2-DCF413F96FA5}" type="presParOf" srcId="{40376FD9-B3FC-4CD0-B0CE-3FD4D14373AA}" destId="{8A24A087-9778-4A44-874F-30EC06655799}" srcOrd="0" destOrd="0" presId="urn:microsoft.com/office/officeart/2005/8/layout/list1"/>
    <dgm:cxn modelId="{339C752E-C74A-4EF5-BEBD-FC3561738DB6}" type="presParOf" srcId="{40376FD9-B3FC-4CD0-B0CE-3FD4D14373AA}" destId="{D6B6D0BC-3113-4B9A-A8EF-A7366F7B9A76}" srcOrd="1" destOrd="0" presId="urn:microsoft.com/office/officeart/2005/8/layout/list1"/>
    <dgm:cxn modelId="{D21DFAC5-AD18-4066-A374-0007AEB16C8B}" type="presParOf" srcId="{0E650F00-C55B-4C6D-9845-ED3231A8182C}" destId="{413D1E52-532D-4EC2-8732-65DD8E984FCA}" srcOrd="21" destOrd="0" presId="urn:microsoft.com/office/officeart/2005/8/layout/list1"/>
    <dgm:cxn modelId="{2224EE5E-BA04-4FC2-B0C2-7088A5F441F4}" type="presParOf" srcId="{0E650F00-C55B-4C6D-9845-ED3231A8182C}" destId="{D7CBD7AA-AE0D-4C56-A1FB-6264C5B2F151}" srcOrd="22" destOrd="0" presId="urn:microsoft.com/office/officeart/2005/8/layout/list1"/>
    <dgm:cxn modelId="{F9E92DB5-9CCF-43C1-90EA-9321741322F9}" type="presParOf" srcId="{0E650F00-C55B-4C6D-9845-ED3231A8182C}" destId="{8FEE7A43-2E7E-475C-AAF4-D45CBBA325D8}" srcOrd="23" destOrd="0" presId="urn:microsoft.com/office/officeart/2005/8/layout/list1"/>
    <dgm:cxn modelId="{55BB42A8-7CFB-4476-B6A1-A4AA508B9F92}" type="presParOf" srcId="{0E650F00-C55B-4C6D-9845-ED3231A8182C}" destId="{489DCC22-6EA4-4A1C-8715-C70CF149774D}" srcOrd="24" destOrd="0" presId="urn:microsoft.com/office/officeart/2005/8/layout/list1"/>
    <dgm:cxn modelId="{D218F77C-0C8E-4E47-9963-6E34FA11C79E}" type="presParOf" srcId="{489DCC22-6EA4-4A1C-8715-C70CF149774D}" destId="{52059C40-6DD2-471E-90B0-6CD8A7556A9C}" srcOrd="0" destOrd="0" presId="urn:microsoft.com/office/officeart/2005/8/layout/list1"/>
    <dgm:cxn modelId="{C21701BB-B4AD-418E-9FEE-2E062BC34EC8}" type="presParOf" srcId="{489DCC22-6EA4-4A1C-8715-C70CF149774D}" destId="{A4CDC50A-AEB6-4ED6-82B2-FE0EE05CDB90}" srcOrd="1" destOrd="0" presId="urn:microsoft.com/office/officeart/2005/8/layout/list1"/>
    <dgm:cxn modelId="{589DBEA7-4B5D-43D0-82F4-CDDB93C80E70}" type="presParOf" srcId="{0E650F00-C55B-4C6D-9845-ED3231A8182C}" destId="{3F7BE59D-A316-408D-8E37-6330A695DFA3}" srcOrd="25" destOrd="0" presId="urn:microsoft.com/office/officeart/2005/8/layout/list1"/>
    <dgm:cxn modelId="{3182A5C4-04E2-4776-BB4A-B4146B839E40}" type="presParOf" srcId="{0E650F00-C55B-4C6D-9845-ED3231A8182C}" destId="{715E27CF-F9B0-465D-AC99-58334E59B649}" srcOrd="26" destOrd="0" presId="urn:microsoft.com/office/officeart/2005/8/layout/list1"/>
    <dgm:cxn modelId="{E42BE12A-EF13-41AC-955E-11412C194966}" type="presParOf" srcId="{0E650F00-C55B-4C6D-9845-ED3231A8182C}" destId="{081719A8-1B74-4B4A-97A6-05B7FA0275F4}" srcOrd="27" destOrd="0" presId="urn:microsoft.com/office/officeart/2005/8/layout/list1"/>
    <dgm:cxn modelId="{3960A4A7-44FA-43E3-BCC5-BF4ABA6FB1B6}" type="presParOf" srcId="{0E650F00-C55B-4C6D-9845-ED3231A8182C}" destId="{14F8D823-CD99-4C99-91CE-C19C9E507DFD}" srcOrd="28" destOrd="0" presId="urn:microsoft.com/office/officeart/2005/8/layout/list1"/>
    <dgm:cxn modelId="{8976062B-B99A-4FF6-A8D4-E46977FB229A}" type="presParOf" srcId="{14F8D823-CD99-4C99-91CE-C19C9E507DFD}" destId="{0B1A0A6F-7A04-4E23-9AD5-63CFC9B191B3}" srcOrd="0" destOrd="0" presId="urn:microsoft.com/office/officeart/2005/8/layout/list1"/>
    <dgm:cxn modelId="{10958EB0-1BF6-4E21-8722-5BB61475446E}" type="presParOf" srcId="{14F8D823-CD99-4C99-91CE-C19C9E507DFD}" destId="{9AFE5650-BC2D-480C-9D0D-612902D9A6F7}" srcOrd="1" destOrd="0" presId="urn:microsoft.com/office/officeart/2005/8/layout/list1"/>
    <dgm:cxn modelId="{C7AD715D-F163-4805-AD8F-0B09DA4D5509}" type="presParOf" srcId="{0E650F00-C55B-4C6D-9845-ED3231A8182C}" destId="{873154DF-EA7F-4B5A-A811-DFE90A79A22A}" srcOrd="29" destOrd="0" presId="urn:microsoft.com/office/officeart/2005/8/layout/list1"/>
    <dgm:cxn modelId="{B4FF901C-AFFE-4A90-A11E-8C66998BB093}" type="presParOf" srcId="{0E650F00-C55B-4C6D-9845-ED3231A8182C}" destId="{7385D132-B2E0-4EEF-BCE7-EE5F54540A4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448F-6877-4F53-A654-0AF4BB74D912}" type="presOf" srcId="{ABF0EEB4-B945-4360-B5E7-16DF584737B3}" destId="{7BE4B018-42CB-4266-8CC9-F097928D4083}" srcOrd="0" destOrd="0" presId="urn:microsoft.com/office/officeart/2005/8/layout/default"/>
    <dgm:cxn modelId="{5A7596F8-53B5-44E1-8A45-D4EB57B9F2B6}" type="presOf" srcId="{FDA188B1-DA0A-4EFB-8B40-78F40DE45152}" destId="{54F49299-5B73-498C-9A38-3C2E06EE100C}" srcOrd="0" destOrd="0" presId="urn:microsoft.com/office/officeart/2005/8/layout/default"/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1BE4B2E7-FA3B-4136-B01E-1480D775C9AE}" type="presOf" srcId="{787B210A-1281-4BD2-84EB-EAA5CBC4B1FE}" destId="{625310AD-7BC2-462C-8084-94CCA290C9ED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4931B860-FEFE-4789-9A72-45EFED767BBC}" type="presOf" srcId="{A7EEE21E-5A86-43B8-A5DC-D35B75A9B274}" destId="{3BEF8B3D-E19F-4420-AA47-4F579C4E7C64}" srcOrd="0" destOrd="0" presId="urn:microsoft.com/office/officeart/2005/8/layout/default"/>
    <dgm:cxn modelId="{8B050B22-7323-46C3-A1DF-0DB3609487F2}" type="presOf" srcId="{CDF995A9-85FF-4A9D-AD20-D3C4390580C2}" destId="{4B7A5388-DA39-42CD-BE83-3105370A8BAC}" srcOrd="0" destOrd="0" presId="urn:microsoft.com/office/officeart/2005/8/layout/default"/>
    <dgm:cxn modelId="{14CF6D5D-96A1-439C-8A72-3476E453CEEC}" type="presOf" srcId="{62FBF60F-CD40-4080-9977-412563857E16}" destId="{071260D1-667C-4B9A-A371-0D31925EB501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F151A0D4-289D-4033-8077-49DEF18FF71B}" type="presOf" srcId="{6E116D7B-3057-4BC6-B1D7-714828F25681}" destId="{B4DA33E4-213C-4894-A437-CD3D65900897}" srcOrd="0" destOrd="0" presId="urn:microsoft.com/office/officeart/2005/8/layout/default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B56D371-0A64-4075-9E98-26AB2DBB5DD7}" type="presOf" srcId="{FC13C122-33F2-4C35-87A6-26114431B839}" destId="{406F801B-E7CD-4C7C-BB46-C02C28CDDF27}" srcOrd="0" destOrd="0" presId="urn:microsoft.com/office/officeart/2005/8/layout/default"/>
    <dgm:cxn modelId="{A3FB36BA-1082-4456-B23B-C64C80AD6716}" type="presOf" srcId="{2CCCB255-4E6E-4C18-A1B9-63EF875186C7}" destId="{E45A761B-F719-43FA-AA10-58260AC62CBD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49BAE749-B8A8-4033-98A1-5ECCD6D69B43}" type="presParOf" srcId="{B4DA33E4-213C-4894-A437-CD3D65900897}" destId="{625310AD-7BC2-462C-8084-94CCA290C9ED}" srcOrd="0" destOrd="0" presId="urn:microsoft.com/office/officeart/2005/8/layout/default"/>
    <dgm:cxn modelId="{5A69DF57-9983-46A6-B61B-0AD12AA0FDDF}" type="presParOf" srcId="{B4DA33E4-213C-4894-A437-CD3D65900897}" destId="{2E42BDC4-DF27-491A-8493-EFCD6D9BD3AB}" srcOrd="1" destOrd="0" presId="urn:microsoft.com/office/officeart/2005/8/layout/default"/>
    <dgm:cxn modelId="{886608FD-62F8-4864-8A4D-2431EAA0DD68}" type="presParOf" srcId="{B4DA33E4-213C-4894-A437-CD3D65900897}" destId="{406F801B-E7CD-4C7C-BB46-C02C28CDDF27}" srcOrd="2" destOrd="0" presId="urn:microsoft.com/office/officeart/2005/8/layout/default"/>
    <dgm:cxn modelId="{89D2F07E-A33B-4654-A516-8B793B3CE800}" type="presParOf" srcId="{B4DA33E4-213C-4894-A437-CD3D65900897}" destId="{41303760-858F-4908-B249-E3649934BEC4}" srcOrd="3" destOrd="0" presId="urn:microsoft.com/office/officeart/2005/8/layout/default"/>
    <dgm:cxn modelId="{4F34128A-0848-4C2B-BA7B-4E5838A5E877}" type="presParOf" srcId="{B4DA33E4-213C-4894-A437-CD3D65900897}" destId="{E45A761B-F719-43FA-AA10-58260AC62CBD}" srcOrd="4" destOrd="0" presId="urn:microsoft.com/office/officeart/2005/8/layout/default"/>
    <dgm:cxn modelId="{08B81BED-A1BF-494D-80F3-B9B4B9BB7059}" type="presParOf" srcId="{B4DA33E4-213C-4894-A437-CD3D65900897}" destId="{A890F243-8518-4433-8ADE-61E804C6614D}" srcOrd="5" destOrd="0" presId="urn:microsoft.com/office/officeart/2005/8/layout/default"/>
    <dgm:cxn modelId="{CFF771B8-984D-479F-AFA9-A2B2C5406B94}" type="presParOf" srcId="{B4DA33E4-213C-4894-A437-CD3D65900897}" destId="{7BE4B018-42CB-4266-8CC9-F097928D4083}" srcOrd="6" destOrd="0" presId="urn:microsoft.com/office/officeart/2005/8/layout/default"/>
    <dgm:cxn modelId="{B00E3454-63C0-4C00-ABA4-9265AE287A68}" type="presParOf" srcId="{B4DA33E4-213C-4894-A437-CD3D65900897}" destId="{82CDD444-8AB1-4486-9697-52D9DFAF0381}" srcOrd="7" destOrd="0" presId="urn:microsoft.com/office/officeart/2005/8/layout/default"/>
    <dgm:cxn modelId="{2A6381D9-4697-4089-B4CB-FF761638008B}" type="presParOf" srcId="{B4DA33E4-213C-4894-A437-CD3D65900897}" destId="{54F49299-5B73-498C-9A38-3C2E06EE100C}" srcOrd="8" destOrd="0" presId="urn:microsoft.com/office/officeart/2005/8/layout/default"/>
    <dgm:cxn modelId="{BAA1EEC6-3FB3-4F54-A39A-6534C29869EA}" type="presParOf" srcId="{B4DA33E4-213C-4894-A437-CD3D65900897}" destId="{CE406352-C31D-4F42-8620-07EFCB5ABD1B}" srcOrd="9" destOrd="0" presId="urn:microsoft.com/office/officeart/2005/8/layout/default"/>
    <dgm:cxn modelId="{593A360C-BA14-42F5-83C5-DDC159B8288C}" type="presParOf" srcId="{B4DA33E4-213C-4894-A437-CD3D65900897}" destId="{3BEF8B3D-E19F-4420-AA47-4F579C4E7C64}" srcOrd="10" destOrd="0" presId="urn:microsoft.com/office/officeart/2005/8/layout/default"/>
    <dgm:cxn modelId="{4296507F-59B5-4614-9000-AAFD5414AEEF}" type="presParOf" srcId="{B4DA33E4-213C-4894-A437-CD3D65900897}" destId="{8C3C24D9-8575-473D-94F2-2A70F0FF3F16}" srcOrd="11" destOrd="0" presId="urn:microsoft.com/office/officeart/2005/8/layout/default"/>
    <dgm:cxn modelId="{84CAB3BE-9DAC-46CC-9816-CB8952178263}" type="presParOf" srcId="{B4DA33E4-213C-4894-A437-CD3D65900897}" destId="{4B7A5388-DA39-42CD-BE83-3105370A8BAC}" srcOrd="12" destOrd="0" presId="urn:microsoft.com/office/officeart/2005/8/layout/default"/>
    <dgm:cxn modelId="{CF96A38F-FEC5-4ABF-97C0-80A7070FF912}" type="presParOf" srcId="{B4DA33E4-213C-4894-A437-CD3D65900897}" destId="{268AE8DF-C747-48DF-BB13-CE94C7872A7A}" srcOrd="13" destOrd="0" presId="urn:microsoft.com/office/officeart/2005/8/layout/default"/>
    <dgm:cxn modelId="{ED4FBB40-08AE-469F-B752-8A59B9AAC8D2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8/layout/VerticalCurvedList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/>
      <dgm:t>
        <a:bodyPr/>
        <a:lstStyle/>
        <a:p>
          <a:r>
            <a:rPr lang="sr-Latn-RS" sz="1400" b="1" dirty="0" err="1" smtClean="0">
              <a:effectLst/>
              <a:ea typeface="Calibri"/>
              <a:cs typeface="Times New Roman"/>
            </a:rPr>
            <a:t>Instalisana</a:t>
          </a:r>
          <a:r>
            <a:rPr lang="sr-Latn-RS" sz="1400" b="1" dirty="0" smtClean="0">
              <a:effectLst/>
              <a:ea typeface="Calibri"/>
              <a:cs typeface="Times New Roman"/>
            </a:rPr>
            <a:t> snaga proizvodnog postrojenja </a:t>
          </a:r>
          <a:r>
            <a:rPr lang="sr-Latn-RS" sz="1400" dirty="0" smtClean="0">
              <a:effectLst/>
              <a:ea typeface="Calibri"/>
              <a:cs typeface="Times New Roman"/>
            </a:rPr>
            <a:t>manja od priključne snage krajnjeg kupca</a:t>
          </a:r>
          <a:endParaRPr lang="en-US" sz="14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18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1800" b="1" cap="none" spc="0">
            <a:ln w="10160">
              <a:solidFill>
                <a:schemeClr val="accent5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E4A9E2D-9B49-4E20-8012-325C021A7FCF}">
      <dgm:prSet phldrT="[Text]" custT="1"/>
      <dgm:spPr/>
      <dgm:t>
        <a:bodyPr/>
        <a:lstStyle/>
        <a:p>
          <a:r>
            <a:rPr lang="sr-Latn-RS" sz="1400" b="1" dirty="0" smtClean="0">
              <a:effectLst/>
              <a:ea typeface="Calibri"/>
              <a:cs typeface="Times New Roman"/>
            </a:rPr>
            <a:t>Pravo na razmjenu </a:t>
          </a:r>
          <a:r>
            <a:rPr lang="sr-Latn-RS" sz="1400" b="0" dirty="0" smtClean="0">
              <a:effectLst/>
              <a:ea typeface="Calibri"/>
              <a:cs typeface="Times New Roman"/>
            </a:rPr>
            <a:t>električne energije (šeme neto </a:t>
          </a:r>
          <a:r>
            <a:rPr lang="sr-Latn-RS" sz="1400" b="0" dirty="0" err="1" smtClean="0">
              <a:effectLst/>
              <a:ea typeface="Calibri"/>
              <a:cs typeface="Times New Roman"/>
            </a:rPr>
            <a:t>mjerenja</a:t>
          </a:r>
          <a:r>
            <a:rPr lang="sr-Latn-RS" sz="1400" b="0" dirty="0" smtClean="0">
              <a:effectLst/>
              <a:ea typeface="Calibri"/>
              <a:cs typeface="Times New Roman"/>
            </a:rPr>
            <a:t> i neto obračuna) - </a:t>
          </a:r>
          <a:r>
            <a:rPr lang="sr-Latn-RS" sz="1400" b="1" dirty="0" smtClean="0">
              <a:effectLst/>
              <a:ea typeface="Calibri"/>
              <a:cs typeface="Times New Roman"/>
            </a:rPr>
            <a:t>kupci –</a:t>
          </a:r>
          <a:r>
            <a:rPr lang="sr-Latn-RS" sz="1400" b="0" dirty="0" smtClean="0">
              <a:effectLst/>
              <a:ea typeface="Calibri"/>
              <a:cs typeface="Times New Roman"/>
            </a:rPr>
            <a:t> </a:t>
          </a:r>
          <a:r>
            <a:rPr lang="sr-Latn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proizvođači čija je </a:t>
          </a:r>
          <a:r>
            <a:rPr lang="sr-Latn-R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instalisana</a:t>
          </a:r>
          <a:r>
            <a:rPr lang="sr-Latn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snaga maksimalno do 30 </a:t>
          </a:r>
          <a:r>
            <a:rPr lang="sr-Latn-R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kW</a:t>
          </a:r>
          <a:endParaRPr lang="en-US" sz="1400" b="1" cap="none" spc="0" dirty="0">
            <a:ln w="1016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D6D76-BEF3-4366-8D22-479CA098129B}" type="parTrans" cxnId="{4595F013-91A4-4172-B8D4-EB6C71A362A6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1FA259D3-84AB-4E63-A003-F4BD9B7F44C4}" type="sibTrans" cxnId="{4595F013-91A4-4172-B8D4-EB6C71A362A6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68A97268-0210-4AE4-90B7-73D59C5A093F}">
      <dgm:prSet phldrT="[Text]" custT="1"/>
      <dgm:spPr/>
      <dgm:t>
        <a:bodyPr/>
        <a:lstStyle/>
        <a:p>
          <a:r>
            <a:rPr lang="sr-Latn-RS" sz="1400" b="1" dirty="0" smtClean="0">
              <a:effectLst/>
              <a:ea typeface="Calibri"/>
              <a:cs typeface="Times New Roman"/>
            </a:rPr>
            <a:t>G</a:t>
          </a:r>
          <a:r>
            <a:rPr lang="en-US" sz="1400" b="1" dirty="0" err="1" smtClean="0">
              <a:effectLst/>
              <a:ea typeface="Calibri"/>
              <a:cs typeface="Times New Roman"/>
            </a:rPr>
            <a:t>odišnja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1" dirty="0" err="1" smtClean="0">
              <a:effectLst/>
              <a:ea typeface="Calibri"/>
              <a:cs typeface="Times New Roman"/>
            </a:rPr>
            <a:t>proizvodnja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1" dirty="0" err="1" smtClean="0">
              <a:effectLst/>
              <a:ea typeface="Calibri"/>
              <a:cs typeface="Times New Roman"/>
            </a:rPr>
            <a:t>elektrane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1" dirty="0" err="1" smtClean="0">
              <a:effectLst/>
              <a:ea typeface="Calibri"/>
              <a:cs typeface="Times New Roman"/>
            </a:rPr>
            <a:t>za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1" dirty="0" err="1" smtClean="0">
              <a:effectLst/>
              <a:ea typeface="Calibri"/>
              <a:cs typeface="Times New Roman"/>
            </a:rPr>
            <a:t>vlastite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1" dirty="0" err="1" smtClean="0">
              <a:effectLst/>
              <a:ea typeface="Calibri"/>
              <a:cs typeface="Times New Roman"/>
            </a:rPr>
            <a:t>potrebe</a:t>
          </a:r>
          <a:r>
            <a:rPr lang="en-US" sz="1400" b="1" dirty="0" smtClean="0">
              <a:effectLst/>
              <a:ea typeface="Calibri"/>
              <a:cs typeface="Times New Roman"/>
            </a:rPr>
            <a:t> </a:t>
          </a:r>
          <a:r>
            <a:rPr lang="en-US" sz="1400" b="0" dirty="0" err="1" smtClean="0">
              <a:effectLst/>
              <a:ea typeface="Calibri"/>
              <a:cs typeface="Times New Roman"/>
            </a:rPr>
            <a:t>manja</a:t>
          </a:r>
          <a:r>
            <a:rPr lang="en-US" sz="1400" b="0" dirty="0" smtClean="0">
              <a:effectLst/>
              <a:ea typeface="Calibri"/>
              <a:cs typeface="Times New Roman"/>
            </a:rPr>
            <a:t> od </a:t>
          </a:r>
          <a:r>
            <a:rPr lang="en-US" sz="1400" b="0" dirty="0" err="1" smtClean="0">
              <a:effectLst/>
              <a:ea typeface="Calibri"/>
              <a:cs typeface="Times New Roman"/>
            </a:rPr>
            <a:t>ukupne</a:t>
          </a:r>
          <a:r>
            <a:rPr lang="en-US" sz="1400" b="0" dirty="0" smtClean="0">
              <a:effectLst/>
              <a:ea typeface="Calibri"/>
              <a:cs typeface="Times New Roman"/>
            </a:rPr>
            <a:t> </a:t>
          </a:r>
          <a:r>
            <a:rPr lang="en-US" sz="1400" b="0" dirty="0" err="1" smtClean="0">
              <a:effectLst/>
              <a:ea typeface="Calibri"/>
              <a:cs typeface="Times New Roman"/>
            </a:rPr>
            <a:t>godišnje</a:t>
          </a:r>
          <a:r>
            <a:rPr lang="en-US" sz="1400" b="0" dirty="0" smtClean="0">
              <a:effectLst/>
              <a:ea typeface="Calibri"/>
              <a:cs typeface="Times New Roman"/>
            </a:rPr>
            <a:t> </a:t>
          </a:r>
          <a:r>
            <a:rPr lang="en-US" sz="1400" b="0" dirty="0" err="1" smtClean="0">
              <a:effectLst/>
              <a:ea typeface="Calibri"/>
              <a:cs typeface="Times New Roman"/>
            </a:rPr>
            <a:t>potrošnje</a:t>
          </a:r>
          <a:r>
            <a:rPr lang="en-US" sz="1400" b="0" dirty="0" smtClean="0">
              <a:effectLst/>
              <a:ea typeface="Calibri"/>
              <a:cs typeface="Times New Roman"/>
            </a:rPr>
            <a:t> </a:t>
          </a:r>
          <a:r>
            <a:rPr lang="en-US" sz="1400" b="0" dirty="0" err="1" smtClean="0">
              <a:effectLst/>
              <a:ea typeface="Calibri"/>
              <a:cs typeface="Times New Roman"/>
            </a:rPr>
            <a:t>kupca</a:t>
          </a:r>
          <a:r>
            <a:rPr lang="en-US" sz="1400" b="0" dirty="0" smtClean="0">
              <a:effectLst/>
              <a:ea typeface="Calibri"/>
              <a:cs typeface="Times New Roman"/>
            </a:rPr>
            <a:t> – </a:t>
          </a:r>
          <a:r>
            <a:rPr lang="en-US" sz="1400" b="0" dirty="0" err="1" smtClean="0">
              <a:effectLst/>
              <a:ea typeface="Calibri"/>
              <a:cs typeface="Times New Roman"/>
            </a:rPr>
            <a:t>proizvođača</a:t>
          </a:r>
          <a:endParaRPr lang="en-US" sz="14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029C991-73AE-43EF-B351-35C63D674AD3}" type="parTrans" cxnId="{4CC97D12-EDED-4186-94CC-6BD2E1824D21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54E5045F-0113-409F-8810-1E698CDF032D}" type="sibTrans" cxnId="{4CC97D12-EDED-4186-94CC-6BD2E1824D21}">
      <dgm:prSet/>
      <dgm:spPr/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</a:endParaRPr>
        </a:p>
      </dgm:t>
    </dgm:pt>
    <dgm:pt modelId="{A2012757-A8BE-4D0E-B516-40D1C9C18C9F}">
      <dgm:prSet phldrT="[Text]" custT="1"/>
      <dgm:spPr/>
      <dgm:t>
        <a:bodyPr/>
        <a:lstStyle/>
        <a:p>
          <a:r>
            <a:rPr lang="sr-Latn-RS" sz="1400" b="1" dirty="0" smtClean="0">
              <a:effectLst/>
              <a:ea typeface="Calibri"/>
              <a:cs typeface="Times New Roman"/>
            </a:rPr>
            <a:t>Ograničenje ukupne </a:t>
          </a:r>
          <a:r>
            <a:rPr lang="sr-Latn-RS" sz="1400" b="1" dirty="0" err="1" smtClean="0">
              <a:effectLst/>
              <a:ea typeface="Calibri"/>
              <a:cs typeface="Times New Roman"/>
            </a:rPr>
            <a:t>instalisane</a:t>
          </a:r>
          <a:r>
            <a:rPr lang="sr-Latn-RS" sz="1400" b="1" dirty="0" smtClean="0">
              <a:effectLst/>
              <a:ea typeface="Calibri"/>
              <a:cs typeface="Times New Roman"/>
            </a:rPr>
            <a:t> snage </a:t>
          </a:r>
          <a:r>
            <a:rPr lang="sr-Latn-RS" sz="1400" b="0" dirty="0" smtClean="0">
              <a:effectLst/>
              <a:ea typeface="Calibri"/>
              <a:cs typeface="Times New Roman"/>
            </a:rPr>
            <a:t>postrojenja za koje se </a:t>
          </a:r>
          <a:r>
            <a:rPr lang="sr-Latn-RS" sz="1400" b="0" dirty="0" err="1" smtClean="0">
              <a:effectLst/>
              <a:ea typeface="Calibri"/>
              <a:cs typeface="Times New Roman"/>
            </a:rPr>
            <a:t>primjenjuju</a:t>
          </a:r>
          <a:r>
            <a:rPr lang="sr-Latn-RS" sz="1400" b="0" dirty="0" smtClean="0">
              <a:effectLst/>
              <a:ea typeface="Calibri"/>
              <a:cs typeface="Times New Roman"/>
            </a:rPr>
            <a:t> komercijalne šeme sa </a:t>
          </a:r>
          <a:r>
            <a:rPr lang="sr-Latn-RS" sz="1400" b="0" dirty="0" err="1" smtClean="0">
              <a:effectLst/>
              <a:ea typeface="Calibri"/>
              <a:cs typeface="Times New Roman"/>
            </a:rPr>
            <a:t>netiranjem</a:t>
          </a:r>
          <a:endParaRPr lang="en-US" sz="14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E98C4DF-7226-4734-8ADD-9B9D13BBAAC6}" type="parTrans" cxnId="{F99B926F-1958-48EE-BA4C-A7F9EB96FAA7}">
      <dgm:prSet/>
      <dgm:spPr/>
      <dgm:t>
        <a:bodyPr/>
        <a:lstStyle/>
        <a:p>
          <a:endParaRPr lang="en-US"/>
        </a:p>
      </dgm:t>
    </dgm:pt>
    <dgm:pt modelId="{8F4444DE-0BC8-4B32-8AE1-CEFA5B6C3B72}" type="sibTrans" cxnId="{F99B926F-1958-48EE-BA4C-A7F9EB96FAA7}">
      <dgm:prSet/>
      <dgm:spPr/>
      <dgm:t>
        <a:bodyPr/>
        <a:lstStyle/>
        <a:p>
          <a:endParaRPr lang="en-US"/>
        </a:p>
      </dgm:t>
    </dgm:pt>
    <dgm:pt modelId="{5F9A42B6-2DB2-4C70-A868-BE3017687D05}">
      <dgm:prSet phldrT="[Text]" custT="1"/>
      <dgm:spPr/>
      <dgm:t>
        <a:bodyPr/>
        <a:lstStyle/>
        <a:p>
          <a:r>
            <a:rPr lang="sr-Latn-RS" sz="1400" b="1" dirty="0" smtClean="0">
              <a:effectLst/>
              <a:ea typeface="Calibri"/>
              <a:cs typeface="Times New Roman"/>
            </a:rPr>
            <a:t>Kupci koji </a:t>
          </a:r>
          <a:r>
            <a:rPr lang="sr-Latn-RS" sz="1400" b="1" dirty="0" err="1" smtClean="0">
              <a:effectLst/>
              <a:ea typeface="Calibri"/>
              <a:cs typeface="Times New Roman"/>
            </a:rPr>
            <a:t>djeluju</a:t>
          </a:r>
          <a:r>
            <a:rPr lang="sr-Latn-RS" sz="1400" b="1" dirty="0" smtClean="0">
              <a:effectLst/>
              <a:ea typeface="Calibri"/>
              <a:cs typeface="Times New Roman"/>
            </a:rPr>
            <a:t> zajednički </a:t>
          </a:r>
          <a:r>
            <a:rPr lang="sr-Latn-RS" sz="1400" b="0" dirty="0" smtClean="0">
              <a:effectLst/>
              <a:ea typeface="Calibri"/>
              <a:cs typeface="Times New Roman"/>
            </a:rPr>
            <a:t>– preporuka da se </a:t>
          </a:r>
          <a:r>
            <a:rPr lang="sr-Latn-RS" sz="1400" b="0" dirty="0" err="1" smtClean="0">
              <a:effectLst/>
              <a:ea typeface="Calibri"/>
              <a:cs typeface="Times New Roman"/>
            </a:rPr>
            <a:t>primjena</a:t>
          </a:r>
          <a:r>
            <a:rPr lang="sr-Latn-RS" sz="1400" b="0" dirty="0" smtClean="0">
              <a:effectLst/>
              <a:ea typeface="Calibri"/>
              <a:cs typeface="Times New Roman"/>
            </a:rPr>
            <a:t> </a:t>
          </a:r>
          <a:r>
            <a:rPr lang="sr-Latn-RS" sz="1400" b="1" dirty="0" smtClean="0">
              <a:effectLst/>
              <a:ea typeface="Calibri"/>
              <a:cs typeface="Times New Roman"/>
            </a:rPr>
            <a:t>ne omogući </a:t>
          </a:r>
          <a:r>
            <a:rPr lang="sr-Latn-RS" sz="1400" b="0" dirty="0" smtClean="0">
              <a:effectLst/>
              <a:ea typeface="Calibri"/>
              <a:cs typeface="Times New Roman"/>
            </a:rPr>
            <a:t>u početnoj fazi implementacije – ’’zadržati postepenost </a:t>
          </a:r>
          <a:r>
            <a:rPr lang="sr-Latn-RS" sz="1400" b="0" dirty="0" err="1" smtClean="0">
              <a:effectLst/>
              <a:ea typeface="Calibri"/>
              <a:cs typeface="Times New Roman"/>
            </a:rPr>
            <a:t>promjena</a:t>
          </a:r>
          <a:r>
            <a:rPr lang="sr-Latn-RS" sz="1400" b="0" dirty="0" smtClean="0">
              <a:effectLst/>
              <a:ea typeface="Calibri"/>
              <a:cs typeface="Times New Roman"/>
            </a:rPr>
            <a:t>’’ </a:t>
          </a:r>
          <a:endParaRPr lang="en-US" sz="14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240FDFB8-1D1E-45CF-B822-DD2D0673E1ED}" type="parTrans" cxnId="{B1B3708A-0A30-41AC-94F1-A879918AB05D}">
      <dgm:prSet/>
      <dgm:spPr/>
      <dgm:t>
        <a:bodyPr/>
        <a:lstStyle/>
        <a:p>
          <a:endParaRPr lang="en-US"/>
        </a:p>
      </dgm:t>
    </dgm:pt>
    <dgm:pt modelId="{940D7FA2-18E7-4553-90F7-9522A89066A6}" type="sibTrans" cxnId="{B1B3708A-0A30-41AC-94F1-A879918AB05D}">
      <dgm:prSet/>
      <dgm:spPr/>
      <dgm:t>
        <a:bodyPr/>
        <a:lstStyle/>
        <a:p>
          <a:endParaRPr lang="en-US"/>
        </a:p>
      </dgm:t>
    </dgm:pt>
    <dgm:pt modelId="{9A9528EC-5BD2-46C9-954E-0B16B80AC962}" type="pres">
      <dgm:prSet presAssocID="{6E116D7B-3057-4BC6-B1D7-714828F256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02598CE-3FF3-419C-9072-9020601C4F40}" type="pres">
      <dgm:prSet presAssocID="{6E116D7B-3057-4BC6-B1D7-714828F25681}" presName="Name1" presStyleCnt="0"/>
      <dgm:spPr/>
    </dgm:pt>
    <dgm:pt modelId="{EC414FFC-3270-4CC3-AF5D-FE459885772E}" type="pres">
      <dgm:prSet presAssocID="{6E116D7B-3057-4BC6-B1D7-714828F25681}" presName="cycle" presStyleCnt="0"/>
      <dgm:spPr/>
    </dgm:pt>
    <dgm:pt modelId="{9F3D105F-E00D-4FC2-A40C-FA586E6A97C7}" type="pres">
      <dgm:prSet presAssocID="{6E116D7B-3057-4BC6-B1D7-714828F25681}" presName="srcNode" presStyleLbl="node1" presStyleIdx="0" presStyleCnt="5"/>
      <dgm:spPr/>
    </dgm:pt>
    <dgm:pt modelId="{08218A5E-0749-4912-9C2B-F83285D58775}" type="pres">
      <dgm:prSet presAssocID="{6E116D7B-3057-4BC6-B1D7-714828F25681}" presName="conn" presStyleLbl="parChTrans1D2" presStyleIdx="0" presStyleCnt="1"/>
      <dgm:spPr/>
      <dgm:t>
        <a:bodyPr/>
        <a:lstStyle/>
        <a:p>
          <a:endParaRPr lang="en-US"/>
        </a:p>
      </dgm:t>
    </dgm:pt>
    <dgm:pt modelId="{C1B9B207-57CA-4A33-A1F3-664410D6D02F}" type="pres">
      <dgm:prSet presAssocID="{6E116D7B-3057-4BC6-B1D7-714828F25681}" presName="extraNode" presStyleLbl="node1" presStyleIdx="0" presStyleCnt="5"/>
      <dgm:spPr/>
    </dgm:pt>
    <dgm:pt modelId="{995AD526-1F6C-457D-A3A0-6595105BC576}" type="pres">
      <dgm:prSet presAssocID="{6E116D7B-3057-4BC6-B1D7-714828F25681}" presName="dstNode" presStyleLbl="node1" presStyleIdx="0" presStyleCnt="5"/>
      <dgm:spPr/>
    </dgm:pt>
    <dgm:pt modelId="{4A8293E7-674D-47E2-83D7-22D3E8DD7C06}" type="pres">
      <dgm:prSet presAssocID="{787B210A-1281-4BD2-84EB-EAA5CBC4B1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12D4-3F84-4A3F-9A8A-BA24105C6775}" type="pres">
      <dgm:prSet presAssocID="{787B210A-1281-4BD2-84EB-EAA5CBC4B1FE}" presName="accent_1" presStyleCnt="0"/>
      <dgm:spPr/>
    </dgm:pt>
    <dgm:pt modelId="{12D688B3-890F-4173-A61A-B6EDA2F30FB4}" type="pres">
      <dgm:prSet presAssocID="{787B210A-1281-4BD2-84EB-EAA5CBC4B1FE}" presName="accentRepeatNode" presStyleLbl="solidFgAcc1" presStyleIdx="0" presStyleCnt="5"/>
      <dgm:spPr/>
    </dgm:pt>
    <dgm:pt modelId="{089651B4-2A04-44E7-926E-1CAFF38C21C6}" type="pres">
      <dgm:prSet presAssocID="{68A97268-0210-4AE4-90B7-73D59C5A093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B0A87-49CD-417C-BFE2-154D19837741}" type="pres">
      <dgm:prSet presAssocID="{68A97268-0210-4AE4-90B7-73D59C5A093F}" presName="accent_2" presStyleCnt="0"/>
      <dgm:spPr/>
    </dgm:pt>
    <dgm:pt modelId="{9A23F402-DC62-4523-AD62-8F2224E29A2B}" type="pres">
      <dgm:prSet presAssocID="{68A97268-0210-4AE4-90B7-73D59C5A093F}" presName="accentRepeatNode" presStyleLbl="solidFgAcc1" presStyleIdx="1" presStyleCnt="5"/>
      <dgm:spPr/>
    </dgm:pt>
    <dgm:pt modelId="{EDD73260-BB01-4571-87AA-CEB7FCF82030}" type="pres">
      <dgm:prSet presAssocID="{5E4A9E2D-9B49-4E20-8012-325C021A7FC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68E72-16B9-46BB-B0BE-FF5FDEE0FB2C}" type="pres">
      <dgm:prSet presAssocID="{5E4A9E2D-9B49-4E20-8012-325C021A7FCF}" presName="accent_3" presStyleCnt="0"/>
      <dgm:spPr/>
    </dgm:pt>
    <dgm:pt modelId="{9A291B02-5937-49C4-B13D-E7E1CD54D560}" type="pres">
      <dgm:prSet presAssocID="{5E4A9E2D-9B49-4E20-8012-325C021A7FCF}" presName="accentRepeatNode" presStyleLbl="solidFgAcc1" presStyleIdx="2" presStyleCnt="5"/>
      <dgm:spPr/>
    </dgm:pt>
    <dgm:pt modelId="{CF8CD946-1E4D-42D6-B297-B58977A31EF3}" type="pres">
      <dgm:prSet presAssocID="{A2012757-A8BE-4D0E-B516-40D1C9C18C9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6B7E-2842-4F65-A949-AD48072A307C}" type="pres">
      <dgm:prSet presAssocID="{A2012757-A8BE-4D0E-B516-40D1C9C18C9F}" presName="accent_4" presStyleCnt="0"/>
      <dgm:spPr/>
    </dgm:pt>
    <dgm:pt modelId="{C9836B55-C88E-4070-A320-ECD652C1DE81}" type="pres">
      <dgm:prSet presAssocID="{A2012757-A8BE-4D0E-B516-40D1C9C18C9F}" presName="accentRepeatNode" presStyleLbl="solidFgAcc1" presStyleIdx="3" presStyleCnt="5"/>
      <dgm:spPr/>
    </dgm:pt>
    <dgm:pt modelId="{F85697CB-2FA1-47E9-998D-687AFE195E22}" type="pres">
      <dgm:prSet presAssocID="{5F9A42B6-2DB2-4C70-A868-BE3017687D0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8E4E-602E-4812-A46C-C9022474B850}" type="pres">
      <dgm:prSet presAssocID="{5F9A42B6-2DB2-4C70-A868-BE3017687D05}" presName="accent_5" presStyleCnt="0"/>
      <dgm:spPr/>
    </dgm:pt>
    <dgm:pt modelId="{755A000C-CB1F-4E83-89B8-79452134D191}" type="pres">
      <dgm:prSet presAssocID="{5F9A42B6-2DB2-4C70-A868-BE3017687D05}" presName="accentRepeatNode" presStyleLbl="solidFgAcc1" presStyleIdx="4" presStyleCnt="5"/>
      <dgm:spPr/>
    </dgm:pt>
  </dgm:ptLst>
  <dgm:cxnLst>
    <dgm:cxn modelId="{4CC97D12-EDED-4186-94CC-6BD2E1824D21}" srcId="{6E116D7B-3057-4BC6-B1D7-714828F25681}" destId="{68A97268-0210-4AE4-90B7-73D59C5A093F}" srcOrd="1" destOrd="0" parTransId="{1029C991-73AE-43EF-B351-35C63D674AD3}" sibTransId="{54E5045F-0113-409F-8810-1E698CDF032D}"/>
    <dgm:cxn modelId="{4595F013-91A4-4172-B8D4-EB6C71A362A6}" srcId="{6E116D7B-3057-4BC6-B1D7-714828F25681}" destId="{5E4A9E2D-9B49-4E20-8012-325C021A7FCF}" srcOrd="2" destOrd="0" parTransId="{FA4D6D76-BEF3-4366-8D22-479CA098129B}" sibTransId="{1FA259D3-84AB-4E63-A003-F4BD9B7F44C4}"/>
    <dgm:cxn modelId="{59CAD254-82C5-4402-B798-A205EBD6E99C}" type="presOf" srcId="{09947B75-977F-48BA-9B53-8EC444588801}" destId="{08218A5E-0749-4912-9C2B-F83285D58775}" srcOrd="0" destOrd="0" presId="urn:microsoft.com/office/officeart/2008/layout/VerticalCurvedLis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6783D818-8E06-40EE-B31B-ABD033CC5DCE}" type="presOf" srcId="{A2012757-A8BE-4D0E-B516-40D1C9C18C9F}" destId="{CF8CD946-1E4D-42D6-B297-B58977A31EF3}" srcOrd="0" destOrd="0" presId="urn:microsoft.com/office/officeart/2008/layout/VerticalCurvedList"/>
    <dgm:cxn modelId="{DC6C225E-C827-4557-808F-93D5E50E3D8C}" type="presOf" srcId="{68A97268-0210-4AE4-90B7-73D59C5A093F}" destId="{089651B4-2A04-44E7-926E-1CAFF38C21C6}" srcOrd="0" destOrd="0" presId="urn:microsoft.com/office/officeart/2008/layout/VerticalCurvedList"/>
    <dgm:cxn modelId="{B1B3708A-0A30-41AC-94F1-A879918AB05D}" srcId="{6E116D7B-3057-4BC6-B1D7-714828F25681}" destId="{5F9A42B6-2DB2-4C70-A868-BE3017687D05}" srcOrd="4" destOrd="0" parTransId="{240FDFB8-1D1E-45CF-B822-DD2D0673E1ED}" sibTransId="{940D7FA2-18E7-4553-90F7-9522A89066A6}"/>
    <dgm:cxn modelId="{08937F6A-38C2-480D-BFE9-DF7FBBA30540}" type="presOf" srcId="{787B210A-1281-4BD2-84EB-EAA5CBC4B1FE}" destId="{4A8293E7-674D-47E2-83D7-22D3E8DD7C06}" srcOrd="0" destOrd="0" presId="urn:microsoft.com/office/officeart/2008/layout/VerticalCurvedList"/>
    <dgm:cxn modelId="{DDFA4146-1784-4064-8733-7458ABB38729}" type="presOf" srcId="{6E116D7B-3057-4BC6-B1D7-714828F25681}" destId="{9A9528EC-5BD2-46C9-954E-0B16B80AC962}" srcOrd="0" destOrd="0" presId="urn:microsoft.com/office/officeart/2008/layout/VerticalCurvedList"/>
    <dgm:cxn modelId="{F99B926F-1958-48EE-BA4C-A7F9EB96FAA7}" srcId="{6E116D7B-3057-4BC6-B1D7-714828F25681}" destId="{A2012757-A8BE-4D0E-B516-40D1C9C18C9F}" srcOrd="3" destOrd="0" parTransId="{1E98C4DF-7226-4734-8ADD-9B9D13BBAAC6}" sibTransId="{8F4444DE-0BC8-4B32-8AE1-CEFA5B6C3B72}"/>
    <dgm:cxn modelId="{6168CE7B-A738-40F5-9684-5CD77394A3A9}" type="presOf" srcId="{5F9A42B6-2DB2-4C70-A868-BE3017687D05}" destId="{F85697CB-2FA1-47E9-998D-687AFE195E22}" srcOrd="0" destOrd="0" presId="urn:microsoft.com/office/officeart/2008/layout/VerticalCurvedList"/>
    <dgm:cxn modelId="{C489961D-6A9F-4142-9772-B52510C02EA4}" type="presOf" srcId="{5E4A9E2D-9B49-4E20-8012-325C021A7FCF}" destId="{EDD73260-BB01-4571-87AA-CEB7FCF82030}" srcOrd="0" destOrd="0" presId="urn:microsoft.com/office/officeart/2008/layout/VerticalCurvedList"/>
    <dgm:cxn modelId="{0C044346-8D21-4F74-8FA6-5FAD3D2C1945}" type="presParOf" srcId="{9A9528EC-5BD2-46C9-954E-0B16B80AC962}" destId="{B02598CE-3FF3-419C-9072-9020601C4F40}" srcOrd="0" destOrd="0" presId="urn:microsoft.com/office/officeart/2008/layout/VerticalCurvedList"/>
    <dgm:cxn modelId="{37761ECD-CEF2-4EA6-B4C2-5C092D25636E}" type="presParOf" srcId="{B02598CE-3FF3-419C-9072-9020601C4F40}" destId="{EC414FFC-3270-4CC3-AF5D-FE459885772E}" srcOrd="0" destOrd="0" presId="urn:microsoft.com/office/officeart/2008/layout/VerticalCurvedList"/>
    <dgm:cxn modelId="{AA3250ED-068D-4A65-9F9B-B727D2E784BC}" type="presParOf" srcId="{EC414FFC-3270-4CC3-AF5D-FE459885772E}" destId="{9F3D105F-E00D-4FC2-A40C-FA586E6A97C7}" srcOrd="0" destOrd="0" presId="urn:microsoft.com/office/officeart/2008/layout/VerticalCurvedList"/>
    <dgm:cxn modelId="{C2F0A514-05B3-4EB6-8087-995403365A1C}" type="presParOf" srcId="{EC414FFC-3270-4CC3-AF5D-FE459885772E}" destId="{08218A5E-0749-4912-9C2B-F83285D58775}" srcOrd="1" destOrd="0" presId="urn:microsoft.com/office/officeart/2008/layout/VerticalCurvedList"/>
    <dgm:cxn modelId="{0C5B415A-A1C2-49C8-8D0D-7C48029C82A1}" type="presParOf" srcId="{EC414FFC-3270-4CC3-AF5D-FE459885772E}" destId="{C1B9B207-57CA-4A33-A1F3-664410D6D02F}" srcOrd="2" destOrd="0" presId="urn:microsoft.com/office/officeart/2008/layout/VerticalCurvedList"/>
    <dgm:cxn modelId="{FBDD820F-D541-419F-BB03-38501B0EBC82}" type="presParOf" srcId="{EC414FFC-3270-4CC3-AF5D-FE459885772E}" destId="{995AD526-1F6C-457D-A3A0-6595105BC576}" srcOrd="3" destOrd="0" presId="urn:microsoft.com/office/officeart/2008/layout/VerticalCurvedList"/>
    <dgm:cxn modelId="{D2A01A61-D4BF-4316-9191-6D41E71046C2}" type="presParOf" srcId="{B02598CE-3FF3-419C-9072-9020601C4F40}" destId="{4A8293E7-674D-47E2-83D7-22D3E8DD7C06}" srcOrd="1" destOrd="0" presId="urn:microsoft.com/office/officeart/2008/layout/VerticalCurvedList"/>
    <dgm:cxn modelId="{B33CCE51-48A3-4E43-9818-BB9DBDB4734D}" type="presParOf" srcId="{B02598CE-3FF3-419C-9072-9020601C4F40}" destId="{5D8A12D4-3F84-4A3F-9A8A-BA24105C6775}" srcOrd="2" destOrd="0" presId="urn:microsoft.com/office/officeart/2008/layout/VerticalCurvedList"/>
    <dgm:cxn modelId="{B04127D4-EB00-4C1F-BCE8-ADC5F5C4B0D5}" type="presParOf" srcId="{5D8A12D4-3F84-4A3F-9A8A-BA24105C6775}" destId="{12D688B3-890F-4173-A61A-B6EDA2F30FB4}" srcOrd="0" destOrd="0" presId="urn:microsoft.com/office/officeart/2008/layout/VerticalCurvedList"/>
    <dgm:cxn modelId="{DB56ADF8-09A1-4F26-BD89-F47CB84038BF}" type="presParOf" srcId="{B02598CE-3FF3-419C-9072-9020601C4F40}" destId="{089651B4-2A04-44E7-926E-1CAFF38C21C6}" srcOrd="3" destOrd="0" presId="urn:microsoft.com/office/officeart/2008/layout/VerticalCurvedList"/>
    <dgm:cxn modelId="{A3BD93E0-5CCF-419A-AB84-0CF7FC066DAB}" type="presParOf" srcId="{B02598CE-3FF3-419C-9072-9020601C4F40}" destId="{AF0B0A87-49CD-417C-BFE2-154D19837741}" srcOrd="4" destOrd="0" presId="urn:microsoft.com/office/officeart/2008/layout/VerticalCurvedList"/>
    <dgm:cxn modelId="{EA3666F5-E888-4B80-9C46-B0AF9B5CC75D}" type="presParOf" srcId="{AF0B0A87-49CD-417C-BFE2-154D19837741}" destId="{9A23F402-DC62-4523-AD62-8F2224E29A2B}" srcOrd="0" destOrd="0" presId="urn:microsoft.com/office/officeart/2008/layout/VerticalCurvedList"/>
    <dgm:cxn modelId="{924B0866-5D5B-455C-9C82-BD057F70C3B5}" type="presParOf" srcId="{B02598CE-3FF3-419C-9072-9020601C4F40}" destId="{EDD73260-BB01-4571-87AA-CEB7FCF82030}" srcOrd="5" destOrd="0" presId="urn:microsoft.com/office/officeart/2008/layout/VerticalCurvedList"/>
    <dgm:cxn modelId="{6257FDEF-9B8B-49B3-B6A9-14DE33BD4E8F}" type="presParOf" srcId="{B02598CE-3FF3-419C-9072-9020601C4F40}" destId="{D3668E72-16B9-46BB-B0BE-FF5FDEE0FB2C}" srcOrd="6" destOrd="0" presId="urn:microsoft.com/office/officeart/2008/layout/VerticalCurvedList"/>
    <dgm:cxn modelId="{D42F51E5-9814-4A59-B098-6C4B417881C9}" type="presParOf" srcId="{D3668E72-16B9-46BB-B0BE-FF5FDEE0FB2C}" destId="{9A291B02-5937-49C4-B13D-E7E1CD54D560}" srcOrd="0" destOrd="0" presId="urn:microsoft.com/office/officeart/2008/layout/VerticalCurvedList"/>
    <dgm:cxn modelId="{BE832F8D-9F0A-46A6-91AD-C4D56B7EEF2F}" type="presParOf" srcId="{B02598CE-3FF3-419C-9072-9020601C4F40}" destId="{CF8CD946-1E4D-42D6-B297-B58977A31EF3}" srcOrd="7" destOrd="0" presId="urn:microsoft.com/office/officeart/2008/layout/VerticalCurvedList"/>
    <dgm:cxn modelId="{393933FD-D12D-450B-980E-3D68FB5F3D04}" type="presParOf" srcId="{B02598CE-3FF3-419C-9072-9020601C4F40}" destId="{74EF6B7E-2842-4F65-A949-AD48072A307C}" srcOrd="8" destOrd="0" presId="urn:microsoft.com/office/officeart/2008/layout/VerticalCurvedList"/>
    <dgm:cxn modelId="{7DBCB748-C23D-478B-AC8E-BBBC26D5D28D}" type="presParOf" srcId="{74EF6B7E-2842-4F65-A949-AD48072A307C}" destId="{C9836B55-C88E-4070-A320-ECD652C1DE81}" srcOrd="0" destOrd="0" presId="urn:microsoft.com/office/officeart/2008/layout/VerticalCurvedList"/>
    <dgm:cxn modelId="{BA670C83-1708-4EE5-B5CB-7FE0189AB32B}" type="presParOf" srcId="{B02598CE-3FF3-419C-9072-9020601C4F40}" destId="{F85697CB-2FA1-47E9-998D-687AFE195E22}" srcOrd="9" destOrd="0" presId="urn:microsoft.com/office/officeart/2008/layout/VerticalCurvedList"/>
    <dgm:cxn modelId="{41A5A93B-7457-480B-BD05-DB80C5E65D29}" type="presParOf" srcId="{B02598CE-3FF3-419C-9072-9020601C4F40}" destId="{84148E4E-602E-4812-A46C-C9022474B850}" srcOrd="10" destOrd="0" presId="urn:microsoft.com/office/officeart/2008/layout/VerticalCurvedList"/>
    <dgm:cxn modelId="{7CC0C255-6A5E-412B-BC37-67E08FD278B2}" type="presParOf" srcId="{84148E4E-602E-4812-A46C-C9022474B850}" destId="{755A000C-CB1F-4E83-89B8-79452134D1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116D7B-3057-4BC6-B1D7-714828F2568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B210A-1281-4BD2-84EB-EAA5CBC4B1F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Uređenje prostora</a:t>
          </a:r>
          <a:endParaRPr lang="en-US" sz="800" dirty="0"/>
        </a:p>
      </dgm:t>
    </dgm:pt>
    <dgm:pt modelId="{56B39EE1-B3F2-4F83-8590-0FB1C63B37EB}" type="parTrans" cxnId="{99611D8F-8171-488A-B54C-D8C8BA1B5352}">
      <dgm:prSet/>
      <dgm:spPr/>
      <dgm:t>
        <a:bodyPr/>
        <a:lstStyle/>
        <a:p>
          <a:endParaRPr lang="en-US" sz="900"/>
        </a:p>
      </dgm:t>
    </dgm:pt>
    <dgm:pt modelId="{09947B75-977F-48BA-9B53-8EC444588801}" type="sibTrans" cxnId="{99611D8F-8171-488A-B54C-D8C8BA1B5352}">
      <dgm:prSet/>
      <dgm:spPr/>
      <dgm:t>
        <a:bodyPr/>
        <a:lstStyle/>
        <a:p>
          <a:endParaRPr lang="en-US" sz="900"/>
        </a:p>
      </dgm:t>
    </dgm:pt>
    <dgm:pt modelId="{FC13C122-33F2-4C35-87A6-26114431B83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err="1" smtClean="0"/>
            <a:t>Instalisani</a:t>
          </a:r>
          <a:r>
            <a:rPr lang="sr-Latn-RS" sz="800" dirty="0" smtClean="0"/>
            <a:t> kapacitet</a:t>
          </a:r>
          <a:endParaRPr lang="en-US" sz="800" dirty="0"/>
        </a:p>
      </dgm:t>
    </dgm:pt>
    <dgm:pt modelId="{0953F263-A008-4AA2-B427-542A9608C9A4}" type="parTrans" cxnId="{D83CE2E9-90A7-4502-BA15-2032D045D614}">
      <dgm:prSet/>
      <dgm:spPr/>
      <dgm:t>
        <a:bodyPr/>
        <a:lstStyle/>
        <a:p>
          <a:endParaRPr lang="en-US" sz="900"/>
        </a:p>
      </dgm:t>
    </dgm:pt>
    <dgm:pt modelId="{B0DBBF96-F80F-4578-899D-6B1A5D10EED8}" type="sibTrans" cxnId="{D83CE2E9-90A7-4502-BA15-2032D045D614}">
      <dgm:prSet/>
      <dgm:spPr/>
      <dgm:t>
        <a:bodyPr/>
        <a:lstStyle/>
        <a:p>
          <a:endParaRPr lang="en-US" sz="900"/>
        </a:p>
      </dgm:t>
    </dgm:pt>
    <dgm:pt modelId="{FDA188B1-DA0A-4EFB-8B40-78F40DE4515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Naknada za korišćenje mreže</a:t>
          </a:r>
          <a:endParaRPr lang="en-US" sz="800" dirty="0"/>
        </a:p>
      </dgm:t>
    </dgm:pt>
    <dgm:pt modelId="{CC0BAD42-7BDC-43B2-A9DA-E3825CD5125B}" type="parTrans" cxnId="{A7D9E2C7-C351-4ED2-9250-A0AEBE2D4ECB}">
      <dgm:prSet/>
      <dgm:spPr/>
      <dgm:t>
        <a:bodyPr/>
        <a:lstStyle/>
        <a:p>
          <a:endParaRPr lang="en-US" sz="900"/>
        </a:p>
      </dgm:t>
    </dgm:pt>
    <dgm:pt modelId="{CC0A18B9-2C6B-4C8B-902C-C5D249BBE5DA}" type="sibTrans" cxnId="{A7D9E2C7-C351-4ED2-9250-A0AEBE2D4ECB}">
      <dgm:prSet/>
      <dgm:spPr/>
      <dgm:t>
        <a:bodyPr/>
        <a:lstStyle/>
        <a:p>
          <a:endParaRPr lang="en-US" sz="900"/>
        </a:p>
      </dgm:t>
    </dgm:pt>
    <dgm:pt modelId="{2CCCB255-4E6E-4C18-A1B9-63EF875186C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RS" sz="800" dirty="0" smtClean="0"/>
            <a:t>Komercijalna šema</a:t>
          </a:r>
          <a:endParaRPr lang="en-US" sz="800" dirty="0"/>
        </a:p>
      </dgm:t>
    </dgm:pt>
    <dgm:pt modelId="{5EA14718-B440-4EE8-8B31-A5A392EAA35B}" type="parTrans" cxnId="{59C61541-D95D-44EA-9086-C6722CF15CB6}">
      <dgm:prSet/>
      <dgm:spPr/>
      <dgm:t>
        <a:bodyPr/>
        <a:lstStyle/>
        <a:p>
          <a:endParaRPr lang="en-US" sz="900"/>
        </a:p>
      </dgm:t>
    </dgm:pt>
    <dgm:pt modelId="{C5AC0B2E-C23E-4134-BF80-1545305B1A7F}" type="sibTrans" cxnId="{59C61541-D95D-44EA-9086-C6722CF15CB6}">
      <dgm:prSet/>
      <dgm:spPr/>
      <dgm:t>
        <a:bodyPr/>
        <a:lstStyle/>
        <a:p>
          <a:endParaRPr lang="en-US" sz="900"/>
        </a:p>
      </dgm:t>
    </dgm:pt>
    <dgm:pt modelId="{ABF0EEB4-B945-4360-B5E7-16DF584737B3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Više proizvedena energija</a:t>
          </a:r>
          <a:endParaRPr lang="en-US" sz="800" dirty="0"/>
        </a:p>
      </dgm:t>
    </dgm:pt>
    <dgm:pt modelId="{7E6AF598-9DAA-481D-BBB0-65A360DC168D}" type="parTrans" cxnId="{F4DCE646-61FD-4D3E-93AB-45FBAACB6092}">
      <dgm:prSet/>
      <dgm:spPr/>
      <dgm:t>
        <a:bodyPr/>
        <a:lstStyle/>
        <a:p>
          <a:endParaRPr lang="en-US" sz="900"/>
        </a:p>
      </dgm:t>
    </dgm:pt>
    <dgm:pt modelId="{2A46C92F-4091-4FDF-848E-937AADA7D5E0}" type="sibTrans" cxnId="{F4DCE646-61FD-4D3E-93AB-45FBAACB6092}">
      <dgm:prSet/>
      <dgm:spPr/>
      <dgm:t>
        <a:bodyPr/>
        <a:lstStyle/>
        <a:p>
          <a:endParaRPr lang="en-US" sz="900"/>
        </a:p>
      </dgm:t>
    </dgm:pt>
    <dgm:pt modelId="{A7EEE21E-5A86-43B8-A5DC-D35B75A9B274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Ostale naknade</a:t>
          </a:r>
          <a:endParaRPr lang="en-US" sz="800" dirty="0"/>
        </a:p>
      </dgm:t>
    </dgm:pt>
    <dgm:pt modelId="{09591DED-AD61-4757-8B6B-D0907DA15EF7}" type="parTrans" cxnId="{032348FC-E1FC-4497-84B8-803792F88AA4}">
      <dgm:prSet/>
      <dgm:spPr/>
      <dgm:t>
        <a:bodyPr/>
        <a:lstStyle/>
        <a:p>
          <a:endParaRPr lang="en-US" sz="900"/>
        </a:p>
      </dgm:t>
    </dgm:pt>
    <dgm:pt modelId="{1ABF558D-31F4-44FF-BEF7-43A6D6D83B61}" type="sibTrans" cxnId="{032348FC-E1FC-4497-84B8-803792F88AA4}">
      <dgm:prSet/>
      <dgm:spPr/>
      <dgm:t>
        <a:bodyPr/>
        <a:lstStyle/>
        <a:p>
          <a:endParaRPr lang="en-US" sz="900"/>
        </a:p>
      </dgm:t>
    </dgm:pt>
    <dgm:pt modelId="{62FBF60F-CD40-4080-9977-412563857E1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800" dirty="0" smtClean="0"/>
            <a:t>Priključenje na mrežu</a:t>
          </a:r>
          <a:endParaRPr lang="en-US" sz="800" dirty="0"/>
        </a:p>
      </dgm:t>
    </dgm:pt>
    <dgm:pt modelId="{E13634E8-C87A-44B6-8350-AFA9E56D51BD}" type="parTrans" cxnId="{BB5F036C-CFF5-4DFE-94EC-93336B45E9C5}">
      <dgm:prSet/>
      <dgm:spPr/>
      <dgm:t>
        <a:bodyPr/>
        <a:lstStyle/>
        <a:p>
          <a:endParaRPr lang="en-US" sz="900"/>
        </a:p>
      </dgm:t>
    </dgm:pt>
    <dgm:pt modelId="{C7C247CA-DBEA-47CB-A41B-59FD3DB21AF6}" type="sibTrans" cxnId="{BB5F036C-CFF5-4DFE-94EC-93336B45E9C5}">
      <dgm:prSet/>
      <dgm:spPr/>
      <dgm:t>
        <a:bodyPr/>
        <a:lstStyle/>
        <a:p>
          <a:endParaRPr lang="en-US" sz="900"/>
        </a:p>
      </dgm:t>
    </dgm:pt>
    <dgm:pt modelId="{CDF995A9-85FF-4A9D-AD20-D3C4390580C2}">
      <dgm:prSet phldrT="[Text]" custT="1"/>
      <dgm:spPr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sr-Latn-RS" sz="800" dirty="0" smtClean="0"/>
            <a:t>PDV i ostali porezi</a:t>
          </a:r>
          <a:endParaRPr lang="en-US" sz="800" dirty="0"/>
        </a:p>
      </dgm:t>
    </dgm:pt>
    <dgm:pt modelId="{9B708AD1-C43D-41D6-AAE7-AC545B9837EA}" type="parTrans" cxnId="{6C96A13F-1EF7-4DE6-9ABE-0E182EAD69B7}">
      <dgm:prSet/>
      <dgm:spPr/>
      <dgm:t>
        <a:bodyPr/>
        <a:lstStyle/>
        <a:p>
          <a:endParaRPr lang="en-US"/>
        </a:p>
      </dgm:t>
    </dgm:pt>
    <dgm:pt modelId="{3DB508A3-3856-469D-9405-CB5F66D64B49}" type="sibTrans" cxnId="{6C96A13F-1EF7-4DE6-9ABE-0E182EAD69B7}">
      <dgm:prSet/>
      <dgm:spPr/>
      <dgm:t>
        <a:bodyPr/>
        <a:lstStyle/>
        <a:p>
          <a:endParaRPr lang="en-US"/>
        </a:p>
      </dgm:t>
    </dgm:pt>
    <dgm:pt modelId="{B4DA33E4-213C-4894-A437-CD3D65900897}" type="pres">
      <dgm:prSet presAssocID="{6E116D7B-3057-4BC6-B1D7-714828F25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310AD-7BC2-462C-8084-94CCA290C9ED}" type="pres">
      <dgm:prSet presAssocID="{787B210A-1281-4BD2-84EB-EAA5CBC4B1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BDC4-DF27-491A-8493-EFCD6D9BD3AB}" type="pres">
      <dgm:prSet presAssocID="{09947B75-977F-48BA-9B53-8EC444588801}" presName="sibTrans" presStyleCnt="0"/>
      <dgm:spPr/>
    </dgm:pt>
    <dgm:pt modelId="{406F801B-E7CD-4C7C-BB46-C02C28CDDF27}" type="pres">
      <dgm:prSet presAssocID="{FC13C122-33F2-4C35-87A6-26114431B8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3760-858F-4908-B249-E3649934BEC4}" type="pres">
      <dgm:prSet presAssocID="{B0DBBF96-F80F-4578-899D-6B1A5D10EED8}" presName="sibTrans" presStyleCnt="0"/>
      <dgm:spPr/>
    </dgm:pt>
    <dgm:pt modelId="{E45A761B-F719-43FA-AA10-58260AC62CBD}" type="pres">
      <dgm:prSet presAssocID="{2CCCB255-4E6E-4C18-A1B9-63EF875186C7}" presName="node" presStyleLbl="node1" presStyleIdx="2" presStyleCnt="8" custScaleX="10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F243-8518-4433-8ADE-61E804C6614D}" type="pres">
      <dgm:prSet presAssocID="{C5AC0B2E-C23E-4134-BF80-1545305B1A7F}" presName="sibTrans" presStyleCnt="0"/>
      <dgm:spPr/>
    </dgm:pt>
    <dgm:pt modelId="{7BE4B018-42CB-4266-8CC9-F097928D4083}" type="pres">
      <dgm:prSet presAssocID="{ABF0EEB4-B945-4360-B5E7-16DF584737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D444-8AB1-4486-9697-52D9DFAF0381}" type="pres">
      <dgm:prSet presAssocID="{2A46C92F-4091-4FDF-848E-937AADA7D5E0}" presName="sibTrans" presStyleCnt="0"/>
      <dgm:spPr/>
    </dgm:pt>
    <dgm:pt modelId="{54F49299-5B73-498C-9A38-3C2E06EE100C}" type="pres">
      <dgm:prSet presAssocID="{FDA188B1-DA0A-4EFB-8B40-78F40DE4515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6352-C31D-4F42-8620-07EFCB5ABD1B}" type="pres">
      <dgm:prSet presAssocID="{CC0A18B9-2C6B-4C8B-902C-C5D249BBE5DA}" presName="sibTrans" presStyleCnt="0"/>
      <dgm:spPr/>
    </dgm:pt>
    <dgm:pt modelId="{3BEF8B3D-E19F-4420-AA47-4F579C4E7C64}" type="pres">
      <dgm:prSet presAssocID="{A7EEE21E-5A86-43B8-A5DC-D35B75A9B2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24D9-8575-473D-94F2-2A70F0FF3F16}" type="pres">
      <dgm:prSet presAssocID="{1ABF558D-31F4-44FF-BEF7-43A6D6D83B61}" presName="sibTrans" presStyleCnt="0"/>
      <dgm:spPr/>
    </dgm:pt>
    <dgm:pt modelId="{4B7A5388-DA39-42CD-BE83-3105370A8BAC}" type="pres">
      <dgm:prSet presAssocID="{CDF995A9-85FF-4A9D-AD20-D3C4390580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E8DF-C747-48DF-BB13-CE94C7872A7A}" type="pres">
      <dgm:prSet presAssocID="{3DB508A3-3856-469D-9405-CB5F66D64B49}" presName="sibTrans" presStyleCnt="0"/>
      <dgm:spPr/>
    </dgm:pt>
    <dgm:pt modelId="{071260D1-667C-4B9A-A371-0D31925EB501}" type="pres">
      <dgm:prSet presAssocID="{62FBF60F-CD40-4080-9977-412563857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61541-D95D-44EA-9086-C6722CF15CB6}" srcId="{6E116D7B-3057-4BC6-B1D7-714828F25681}" destId="{2CCCB255-4E6E-4C18-A1B9-63EF875186C7}" srcOrd="2" destOrd="0" parTransId="{5EA14718-B440-4EE8-8B31-A5A392EAA35B}" sibTransId="{C5AC0B2E-C23E-4134-BF80-1545305B1A7F}"/>
    <dgm:cxn modelId="{B92B6511-074A-4165-B7CC-1E5A5836E255}" type="presOf" srcId="{A7EEE21E-5A86-43B8-A5DC-D35B75A9B274}" destId="{3BEF8B3D-E19F-4420-AA47-4F579C4E7C64}" srcOrd="0" destOrd="0" presId="urn:microsoft.com/office/officeart/2005/8/layout/default"/>
    <dgm:cxn modelId="{298E9F41-D4E5-4408-BAAC-FD0AB6E9058A}" type="presOf" srcId="{ABF0EEB4-B945-4360-B5E7-16DF584737B3}" destId="{7BE4B018-42CB-4266-8CC9-F097928D4083}" srcOrd="0" destOrd="0" presId="urn:microsoft.com/office/officeart/2005/8/layout/default"/>
    <dgm:cxn modelId="{F4DCE646-61FD-4D3E-93AB-45FBAACB6092}" srcId="{6E116D7B-3057-4BC6-B1D7-714828F25681}" destId="{ABF0EEB4-B945-4360-B5E7-16DF584737B3}" srcOrd="3" destOrd="0" parTransId="{7E6AF598-9DAA-481D-BBB0-65A360DC168D}" sibTransId="{2A46C92F-4091-4FDF-848E-937AADA7D5E0}"/>
    <dgm:cxn modelId="{E26998E4-7942-41BC-B2B7-F14434AC3E28}" type="presOf" srcId="{CDF995A9-85FF-4A9D-AD20-D3C4390580C2}" destId="{4B7A5388-DA39-42CD-BE83-3105370A8BAC}" srcOrd="0" destOrd="0" presId="urn:microsoft.com/office/officeart/2005/8/layout/default"/>
    <dgm:cxn modelId="{0315C784-438E-45B1-B85E-3EEDC5D0225E}" type="presOf" srcId="{2CCCB255-4E6E-4C18-A1B9-63EF875186C7}" destId="{E45A761B-F719-43FA-AA10-58260AC62CBD}" srcOrd="0" destOrd="0" presId="urn:microsoft.com/office/officeart/2005/8/layout/default"/>
    <dgm:cxn modelId="{99611D8F-8171-488A-B54C-D8C8BA1B5352}" srcId="{6E116D7B-3057-4BC6-B1D7-714828F25681}" destId="{787B210A-1281-4BD2-84EB-EAA5CBC4B1FE}" srcOrd="0" destOrd="0" parTransId="{56B39EE1-B3F2-4F83-8590-0FB1C63B37EB}" sibTransId="{09947B75-977F-48BA-9B53-8EC444588801}"/>
    <dgm:cxn modelId="{10FBAA9A-7ABF-4A70-BBE4-89C466DFE57A}" type="presOf" srcId="{6E116D7B-3057-4BC6-B1D7-714828F25681}" destId="{B4DA33E4-213C-4894-A437-CD3D65900897}" srcOrd="0" destOrd="0" presId="urn:microsoft.com/office/officeart/2005/8/layout/default"/>
    <dgm:cxn modelId="{BB5F036C-CFF5-4DFE-94EC-93336B45E9C5}" srcId="{6E116D7B-3057-4BC6-B1D7-714828F25681}" destId="{62FBF60F-CD40-4080-9977-412563857E16}" srcOrd="7" destOrd="0" parTransId="{E13634E8-C87A-44B6-8350-AFA9E56D51BD}" sibTransId="{C7C247CA-DBEA-47CB-A41B-59FD3DB21AF6}"/>
    <dgm:cxn modelId="{6C96A13F-1EF7-4DE6-9ABE-0E182EAD69B7}" srcId="{6E116D7B-3057-4BC6-B1D7-714828F25681}" destId="{CDF995A9-85FF-4A9D-AD20-D3C4390580C2}" srcOrd="6" destOrd="0" parTransId="{9B708AD1-C43D-41D6-AAE7-AC545B9837EA}" sibTransId="{3DB508A3-3856-469D-9405-CB5F66D64B49}"/>
    <dgm:cxn modelId="{EB0D01B0-D116-49A8-A4B7-661BD91FE2B9}" type="presOf" srcId="{787B210A-1281-4BD2-84EB-EAA5CBC4B1FE}" destId="{625310AD-7BC2-462C-8084-94CCA290C9ED}" srcOrd="0" destOrd="0" presId="urn:microsoft.com/office/officeart/2005/8/layout/default"/>
    <dgm:cxn modelId="{D83CE2E9-90A7-4502-BA15-2032D045D614}" srcId="{6E116D7B-3057-4BC6-B1D7-714828F25681}" destId="{FC13C122-33F2-4C35-87A6-26114431B839}" srcOrd="1" destOrd="0" parTransId="{0953F263-A008-4AA2-B427-542A9608C9A4}" sibTransId="{B0DBBF96-F80F-4578-899D-6B1A5D10EED8}"/>
    <dgm:cxn modelId="{032348FC-E1FC-4497-84B8-803792F88AA4}" srcId="{6E116D7B-3057-4BC6-B1D7-714828F25681}" destId="{A7EEE21E-5A86-43B8-A5DC-D35B75A9B274}" srcOrd="5" destOrd="0" parTransId="{09591DED-AD61-4757-8B6B-D0907DA15EF7}" sibTransId="{1ABF558D-31F4-44FF-BEF7-43A6D6D83B61}"/>
    <dgm:cxn modelId="{8F039F0A-7D1E-421E-8E9F-31C7B09F3C70}" type="presOf" srcId="{FDA188B1-DA0A-4EFB-8B40-78F40DE45152}" destId="{54F49299-5B73-498C-9A38-3C2E06EE100C}" srcOrd="0" destOrd="0" presId="urn:microsoft.com/office/officeart/2005/8/layout/default"/>
    <dgm:cxn modelId="{D2FFDF4F-2D83-4EEF-8CC5-8F3AEF9F0540}" type="presOf" srcId="{FC13C122-33F2-4C35-87A6-26114431B839}" destId="{406F801B-E7CD-4C7C-BB46-C02C28CDDF27}" srcOrd="0" destOrd="0" presId="urn:microsoft.com/office/officeart/2005/8/layout/default"/>
    <dgm:cxn modelId="{F27EF51D-3244-413D-9E7A-88F581846A78}" type="presOf" srcId="{62FBF60F-CD40-4080-9977-412563857E16}" destId="{071260D1-667C-4B9A-A371-0D31925EB501}" srcOrd="0" destOrd="0" presId="urn:microsoft.com/office/officeart/2005/8/layout/default"/>
    <dgm:cxn modelId="{A7D9E2C7-C351-4ED2-9250-A0AEBE2D4ECB}" srcId="{6E116D7B-3057-4BC6-B1D7-714828F25681}" destId="{FDA188B1-DA0A-4EFB-8B40-78F40DE45152}" srcOrd="4" destOrd="0" parTransId="{CC0BAD42-7BDC-43B2-A9DA-E3825CD5125B}" sibTransId="{CC0A18B9-2C6B-4C8B-902C-C5D249BBE5DA}"/>
    <dgm:cxn modelId="{F2869161-22FA-48F4-8FE8-C6EDD2B7DD59}" type="presParOf" srcId="{B4DA33E4-213C-4894-A437-CD3D65900897}" destId="{625310AD-7BC2-462C-8084-94CCA290C9ED}" srcOrd="0" destOrd="0" presId="urn:microsoft.com/office/officeart/2005/8/layout/default"/>
    <dgm:cxn modelId="{49969C5D-C46C-49DD-935A-437B337E1B91}" type="presParOf" srcId="{B4DA33E4-213C-4894-A437-CD3D65900897}" destId="{2E42BDC4-DF27-491A-8493-EFCD6D9BD3AB}" srcOrd="1" destOrd="0" presId="urn:microsoft.com/office/officeart/2005/8/layout/default"/>
    <dgm:cxn modelId="{F0F29127-6371-44BE-9F97-8D9ADB07CC5E}" type="presParOf" srcId="{B4DA33E4-213C-4894-A437-CD3D65900897}" destId="{406F801B-E7CD-4C7C-BB46-C02C28CDDF27}" srcOrd="2" destOrd="0" presId="urn:microsoft.com/office/officeart/2005/8/layout/default"/>
    <dgm:cxn modelId="{79F0A1C9-C508-4CCF-ADCC-6871A97BDFF5}" type="presParOf" srcId="{B4DA33E4-213C-4894-A437-CD3D65900897}" destId="{41303760-858F-4908-B249-E3649934BEC4}" srcOrd="3" destOrd="0" presId="urn:microsoft.com/office/officeart/2005/8/layout/default"/>
    <dgm:cxn modelId="{B3F43CF1-B1C0-4168-8598-9ABD27FC41BB}" type="presParOf" srcId="{B4DA33E4-213C-4894-A437-CD3D65900897}" destId="{E45A761B-F719-43FA-AA10-58260AC62CBD}" srcOrd="4" destOrd="0" presId="urn:microsoft.com/office/officeart/2005/8/layout/default"/>
    <dgm:cxn modelId="{8E8D8300-3EAA-45FC-9432-868357F17248}" type="presParOf" srcId="{B4DA33E4-213C-4894-A437-CD3D65900897}" destId="{A890F243-8518-4433-8ADE-61E804C6614D}" srcOrd="5" destOrd="0" presId="urn:microsoft.com/office/officeart/2005/8/layout/default"/>
    <dgm:cxn modelId="{F5B9AB52-6075-467F-8C2D-E896AE6730D2}" type="presParOf" srcId="{B4DA33E4-213C-4894-A437-CD3D65900897}" destId="{7BE4B018-42CB-4266-8CC9-F097928D4083}" srcOrd="6" destOrd="0" presId="urn:microsoft.com/office/officeart/2005/8/layout/default"/>
    <dgm:cxn modelId="{DF2039D2-9F67-4B07-92FE-093BA38FE239}" type="presParOf" srcId="{B4DA33E4-213C-4894-A437-CD3D65900897}" destId="{82CDD444-8AB1-4486-9697-52D9DFAF0381}" srcOrd="7" destOrd="0" presId="urn:microsoft.com/office/officeart/2005/8/layout/default"/>
    <dgm:cxn modelId="{883A1D54-10FD-4E2B-98C9-FD0131A057BE}" type="presParOf" srcId="{B4DA33E4-213C-4894-A437-CD3D65900897}" destId="{54F49299-5B73-498C-9A38-3C2E06EE100C}" srcOrd="8" destOrd="0" presId="urn:microsoft.com/office/officeart/2005/8/layout/default"/>
    <dgm:cxn modelId="{2EE0E47E-6796-460A-9742-F49B186D7483}" type="presParOf" srcId="{B4DA33E4-213C-4894-A437-CD3D65900897}" destId="{CE406352-C31D-4F42-8620-07EFCB5ABD1B}" srcOrd="9" destOrd="0" presId="urn:microsoft.com/office/officeart/2005/8/layout/default"/>
    <dgm:cxn modelId="{A215A1C3-3F88-4D9F-9D68-18876A0653C8}" type="presParOf" srcId="{B4DA33E4-213C-4894-A437-CD3D65900897}" destId="{3BEF8B3D-E19F-4420-AA47-4F579C4E7C64}" srcOrd="10" destOrd="0" presId="urn:microsoft.com/office/officeart/2005/8/layout/default"/>
    <dgm:cxn modelId="{D84B6775-F789-4AAF-84A8-46A9BB094149}" type="presParOf" srcId="{B4DA33E4-213C-4894-A437-CD3D65900897}" destId="{8C3C24D9-8575-473D-94F2-2A70F0FF3F16}" srcOrd="11" destOrd="0" presId="urn:microsoft.com/office/officeart/2005/8/layout/default"/>
    <dgm:cxn modelId="{2D958F49-4D64-4ED1-BF12-4356B871B84E}" type="presParOf" srcId="{B4DA33E4-213C-4894-A437-CD3D65900897}" destId="{4B7A5388-DA39-42CD-BE83-3105370A8BAC}" srcOrd="12" destOrd="0" presId="urn:microsoft.com/office/officeart/2005/8/layout/default"/>
    <dgm:cxn modelId="{D47BB14A-0494-40A6-BE52-57EBC8D591DC}" type="presParOf" srcId="{B4DA33E4-213C-4894-A437-CD3D65900897}" destId="{268AE8DF-C747-48DF-BB13-CE94C7872A7A}" srcOrd="13" destOrd="0" presId="urn:microsoft.com/office/officeart/2005/8/layout/default"/>
    <dgm:cxn modelId="{13B526E8-89CA-480A-A301-06EA96946A31}" type="presParOf" srcId="{B4DA33E4-213C-4894-A437-CD3D65900897}" destId="{071260D1-667C-4B9A-A371-0D31925EB5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A006-AA21-4250-86E3-615857AD920E}">
      <dsp:nvSpPr>
        <dsp:cNvPr id="0" name=""/>
        <dsp:cNvSpPr/>
      </dsp:nvSpPr>
      <dsp:spPr>
        <a:xfrm>
          <a:off x="0" y="173421"/>
          <a:ext cx="50143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7A74B-0FB6-489B-851B-412297CED963}">
      <dsp:nvSpPr>
        <dsp:cNvPr id="0" name=""/>
        <dsp:cNvSpPr/>
      </dsp:nvSpPr>
      <dsp:spPr>
        <a:xfrm>
          <a:off x="213741" y="11651"/>
          <a:ext cx="3538540" cy="531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71" tIns="0" rIns="132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Zakon o energetici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676" y="37586"/>
        <a:ext cx="3486670" cy="479401"/>
      </dsp:txXfrm>
    </dsp:sp>
    <dsp:sp modelId="{9F31F496-82B1-4353-AFB3-98A0DA307085}">
      <dsp:nvSpPr>
        <dsp:cNvPr id="0" name=""/>
        <dsp:cNvSpPr/>
      </dsp:nvSpPr>
      <dsp:spPr>
        <a:xfrm>
          <a:off x="0" y="1087025"/>
          <a:ext cx="50143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16850-F77E-402A-9CB0-71BE44E2EF48}">
      <dsp:nvSpPr>
        <dsp:cNvPr id="0" name=""/>
        <dsp:cNvSpPr/>
      </dsp:nvSpPr>
      <dsp:spPr>
        <a:xfrm>
          <a:off x="250717" y="938421"/>
          <a:ext cx="3571359" cy="51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71" tIns="0" rIns="132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Zakon o koncesijama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984" y="963688"/>
        <a:ext cx="3520825" cy="467069"/>
      </dsp:txXfrm>
    </dsp:sp>
    <dsp:sp modelId="{E25A7C26-BC57-4CA8-BE6C-1DC32009E21A}">
      <dsp:nvSpPr>
        <dsp:cNvPr id="0" name=""/>
        <dsp:cNvSpPr/>
      </dsp:nvSpPr>
      <dsp:spPr>
        <a:xfrm>
          <a:off x="0" y="1935810"/>
          <a:ext cx="50143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022C1-841E-47E4-BE5F-A7B9A8208E8E}">
      <dsp:nvSpPr>
        <dsp:cNvPr id="0" name=""/>
        <dsp:cNvSpPr/>
      </dsp:nvSpPr>
      <dsp:spPr>
        <a:xfrm>
          <a:off x="250717" y="1852025"/>
          <a:ext cx="3567253" cy="452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71" tIns="0" rIns="132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Zakon o planiranju prostora i izgradnji objekata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820" y="1874128"/>
        <a:ext cx="3523047" cy="408579"/>
      </dsp:txXfrm>
    </dsp:sp>
    <dsp:sp modelId="{3AF507C8-43EE-41F0-8499-46AC5824FE5C}">
      <dsp:nvSpPr>
        <dsp:cNvPr id="0" name=""/>
        <dsp:cNvSpPr/>
      </dsp:nvSpPr>
      <dsp:spPr>
        <a:xfrm>
          <a:off x="0" y="2848690"/>
          <a:ext cx="50143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7EAF7-616F-4D87-92DA-8A05D8635D11}">
      <dsp:nvSpPr>
        <dsp:cNvPr id="0" name=""/>
        <dsp:cNvSpPr/>
      </dsp:nvSpPr>
      <dsp:spPr>
        <a:xfrm>
          <a:off x="250717" y="2700810"/>
          <a:ext cx="3573185" cy="51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71" tIns="0" rIns="132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Zakon o porezu na dodatu vrijednost</a:t>
          </a:r>
        </a:p>
      </dsp:txBody>
      <dsp:txXfrm>
        <a:off x="275949" y="2726042"/>
        <a:ext cx="3522721" cy="466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4DB83-8194-48B4-8C5A-3D7900B977E8}">
      <dsp:nvSpPr>
        <dsp:cNvPr id="0" name=""/>
        <dsp:cNvSpPr/>
      </dsp:nvSpPr>
      <dsp:spPr>
        <a:xfrm>
          <a:off x="-4306964" y="-660719"/>
          <a:ext cx="5131440" cy="5131440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34A7EA-9F5A-4220-AB85-EF622CBE2183}">
      <dsp:nvSpPr>
        <dsp:cNvPr id="0" name=""/>
        <dsp:cNvSpPr/>
      </dsp:nvSpPr>
      <dsp:spPr>
        <a:xfrm>
          <a:off x="530231" y="381000"/>
          <a:ext cx="4549394" cy="76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1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Domaćinstva i mali komercijalni kupci </a:t>
          </a:r>
          <a:r>
            <a:rPr lang="sr-Latn-BA" sz="1600" b="1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instalisane</a:t>
          </a:r>
          <a:r>
            <a:rPr lang="sr-Latn-BA" sz="1600" b="1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snage do 10,8 </a:t>
          </a:r>
          <a:r>
            <a:rPr lang="sr-Latn-BA" sz="1600" b="1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kW</a:t>
          </a:r>
          <a:r>
            <a:rPr lang="sr-Latn-BA" sz="1600" b="1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– NETO MJERENJE</a:t>
          </a:r>
          <a:endParaRPr lang="en-US" sz="16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30231" y="381000"/>
        <a:ext cx="4549394" cy="762000"/>
      </dsp:txXfrm>
    </dsp:sp>
    <dsp:sp modelId="{9184DEBE-57B1-45DD-B381-1EF3F06BB806}">
      <dsp:nvSpPr>
        <dsp:cNvPr id="0" name=""/>
        <dsp:cNvSpPr/>
      </dsp:nvSpPr>
      <dsp:spPr>
        <a:xfrm>
          <a:off x="53981" y="285750"/>
          <a:ext cx="952500" cy="9525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4651BC-8143-47C2-9B86-0EF805E5199B}">
      <dsp:nvSpPr>
        <dsp:cNvPr id="0" name=""/>
        <dsp:cNvSpPr/>
      </dsp:nvSpPr>
      <dsp:spPr>
        <a:xfrm>
          <a:off x="807218" y="1523999"/>
          <a:ext cx="4272406" cy="76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1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Mali komercijalni kupci instalisane snage 10,8 – 30 kW – NETO OBRAČUN</a:t>
          </a:r>
          <a:endParaRPr lang="en-US" sz="16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807218" y="1523999"/>
        <a:ext cx="4272406" cy="762000"/>
      </dsp:txXfrm>
    </dsp:sp>
    <dsp:sp modelId="{95B89FBF-07D1-4D57-88B4-6ED5311E0CAB}">
      <dsp:nvSpPr>
        <dsp:cNvPr id="0" name=""/>
        <dsp:cNvSpPr/>
      </dsp:nvSpPr>
      <dsp:spPr>
        <a:xfrm>
          <a:off x="330968" y="1428750"/>
          <a:ext cx="952500" cy="9525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FE2494-4AAE-4757-9E8D-6713A305F34F}">
      <dsp:nvSpPr>
        <dsp:cNvPr id="0" name=""/>
        <dsp:cNvSpPr/>
      </dsp:nvSpPr>
      <dsp:spPr>
        <a:xfrm>
          <a:off x="530231" y="2667000"/>
          <a:ext cx="4549394" cy="76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1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Za ostale kupce – STANDARDNA ŠEMA SNABDIJEVANJA  I PRODAJE VIŠKA</a:t>
          </a:r>
          <a:endParaRPr lang="en-US" sz="16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30231" y="2667000"/>
        <a:ext cx="4549394" cy="762000"/>
      </dsp:txXfrm>
    </dsp:sp>
    <dsp:sp modelId="{8BA0FEB2-96F7-41CE-A1FB-E8671734015E}">
      <dsp:nvSpPr>
        <dsp:cNvPr id="0" name=""/>
        <dsp:cNvSpPr/>
      </dsp:nvSpPr>
      <dsp:spPr>
        <a:xfrm>
          <a:off x="53981" y="2571750"/>
          <a:ext cx="952500" cy="9525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D46F-38E0-4E96-B135-9CE98C819216}">
      <dsp:nvSpPr>
        <dsp:cNvPr id="0" name=""/>
        <dsp:cNvSpPr/>
      </dsp:nvSpPr>
      <dsp:spPr>
        <a:xfrm>
          <a:off x="0" y="0"/>
          <a:ext cx="3963218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33EF4-5B78-47D9-AF64-207532E82D14}">
      <dsp:nvSpPr>
        <dsp:cNvPr id="0" name=""/>
        <dsp:cNvSpPr/>
      </dsp:nvSpPr>
      <dsp:spPr>
        <a:xfrm>
          <a:off x="0" y="279"/>
          <a:ext cx="3963218" cy="4570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Vrijednost</a:t>
          </a:r>
          <a:r>
            <a:rPr lang="sr-Latn-RS" sz="1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više proizvedene energije 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jednaka maloprodajnoj </a:t>
          </a:r>
          <a:r>
            <a:rPr lang="sr-Latn-RS" sz="1200" kern="1200" dirty="0" err="1" smtClean="0">
              <a:solidFill>
                <a:schemeClr val="tx2"/>
              </a:solidFill>
              <a:ea typeface="Calibri"/>
              <a:cs typeface="Times New Roman"/>
            </a:rPr>
            <a:t>cijeni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 energije sa mreže. Višak proizvedene energije koji je isporučen u mrežu tokom obračunskog perioda, u odnosu na količine preuzete energije, prenosi se u naredni obračunski period u vidu energetskog kredita. </a:t>
          </a:r>
          <a:r>
            <a:rPr lang="sr-Latn-RS" sz="1200" b="1" kern="1200" dirty="0" err="1" smtClean="0">
              <a:solidFill>
                <a:schemeClr val="tx2"/>
              </a:solidFill>
              <a:ea typeface="Calibri"/>
              <a:cs typeface="Times New Roman"/>
            </a:rPr>
            <a:t>Primjenu</a:t>
          </a:r>
          <a:r>
            <a:rPr lang="sr-Latn-RS" sz="1200" b="1" kern="1200" dirty="0" smtClean="0">
              <a:solidFill>
                <a:schemeClr val="tx2"/>
              </a:solidFill>
              <a:ea typeface="Calibri"/>
              <a:cs typeface="Times New Roman"/>
            </a:rPr>
            <a:t> šeme neto </a:t>
          </a:r>
          <a:r>
            <a:rPr lang="sr-Latn-RS" sz="1200" b="1" kern="1200" dirty="0" err="1" smtClean="0">
              <a:solidFill>
                <a:schemeClr val="tx2"/>
              </a:solidFill>
              <a:ea typeface="Calibri"/>
              <a:cs typeface="Times New Roman"/>
            </a:rPr>
            <a:t>mjerenja</a:t>
          </a:r>
          <a:r>
            <a:rPr lang="sr-Latn-RS" sz="1200" b="1" kern="1200" dirty="0" smtClean="0">
              <a:solidFill>
                <a:schemeClr val="tx2"/>
              </a:solidFill>
              <a:ea typeface="Calibri"/>
              <a:cs typeface="Times New Roman"/>
            </a:rPr>
            <a:t> 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potrebno je dozvoliti </a:t>
          </a:r>
          <a:r>
            <a:rPr lang="sr-Latn-RS" sz="1200" b="1" kern="1200" dirty="0" smtClean="0">
              <a:solidFill>
                <a:schemeClr val="tx2"/>
              </a:solidFill>
              <a:ea typeface="Calibri"/>
              <a:cs typeface="Times New Roman"/>
            </a:rPr>
            <a:t>do dostizanja punog mrežnog pariteta, 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što bi se redovno </a:t>
          </a:r>
          <a:r>
            <a:rPr lang="sr-Latn-RS" sz="1200" kern="1200" dirty="0" err="1" smtClean="0">
              <a:solidFill>
                <a:schemeClr val="tx2"/>
              </a:solidFill>
              <a:ea typeface="Calibri"/>
              <a:cs typeface="Times New Roman"/>
            </a:rPr>
            <a:t>provjeravalo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 od strane nadležnog Ministarstva ili Regulatorne agencije. </a:t>
          </a:r>
          <a:endParaRPr lang="en-US" sz="1200" b="1" kern="1200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279"/>
        <a:ext cx="3963218" cy="457088"/>
      </dsp:txXfrm>
    </dsp:sp>
    <dsp:sp modelId="{AC17D3D4-3B2F-4C79-AA38-C8045B44F639}">
      <dsp:nvSpPr>
        <dsp:cNvPr id="0" name=""/>
        <dsp:cNvSpPr/>
      </dsp:nvSpPr>
      <dsp:spPr>
        <a:xfrm>
          <a:off x="0" y="457367"/>
          <a:ext cx="3963218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B33DD-63A2-4AB7-8205-893E3CD27634}">
      <dsp:nvSpPr>
        <dsp:cNvPr id="0" name=""/>
        <dsp:cNvSpPr/>
      </dsp:nvSpPr>
      <dsp:spPr>
        <a:xfrm>
          <a:off x="0" y="457367"/>
          <a:ext cx="3963218" cy="4570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457367"/>
        <a:ext cx="3963218" cy="457088"/>
      </dsp:txXfrm>
    </dsp:sp>
    <dsp:sp modelId="{8AB1E003-BCEF-4C9B-988A-130922DA9ADD}">
      <dsp:nvSpPr>
        <dsp:cNvPr id="0" name=""/>
        <dsp:cNvSpPr/>
      </dsp:nvSpPr>
      <dsp:spPr>
        <a:xfrm>
          <a:off x="0" y="914455"/>
          <a:ext cx="3963218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0D794-C546-457D-86DA-52360B182D1F}">
      <dsp:nvSpPr>
        <dsp:cNvPr id="0" name=""/>
        <dsp:cNvSpPr/>
      </dsp:nvSpPr>
      <dsp:spPr>
        <a:xfrm>
          <a:off x="0" y="914455"/>
          <a:ext cx="3963218" cy="4570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914455"/>
        <a:ext cx="3963218" cy="457088"/>
      </dsp:txXfrm>
    </dsp:sp>
    <dsp:sp modelId="{3845858D-4348-4B88-954F-EFDBFCF6589D}">
      <dsp:nvSpPr>
        <dsp:cNvPr id="0" name=""/>
        <dsp:cNvSpPr/>
      </dsp:nvSpPr>
      <dsp:spPr>
        <a:xfrm>
          <a:off x="0" y="1371544"/>
          <a:ext cx="3963218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51A3A-B225-4675-A34D-C9F43798148E}">
      <dsp:nvSpPr>
        <dsp:cNvPr id="0" name=""/>
        <dsp:cNvSpPr/>
      </dsp:nvSpPr>
      <dsp:spPr>
        <a:xfrm>
          <a:off x="0" y="1371544"/>
          <a:ext cx="3963218" cy="4570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Vrijednost</a:t>
          </a:r>
          <a:r>
            <a:rPr lang="sr-Latn-RS" sz="1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više proizvedene energije 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zasnovana na principu definisanom u Poglavlju 9. </a:t>
          </a:r>
          <a:r>
            <a:rPr lang="sr-Latn-RS" sz="1200" kern="1200" dirty="0" err="1" smtClean="0">
              <a:solidFill>
                <a:schemeClr val="tx2"/>
              </a:solidFill>
              <a:ea typeface="Calibri"/>
              <a:cs typeface="Times New Roman"/>
            </a:rPr>
            <a:t>Izvještaja</a:t>
          </a:r>
          <a:r>
            <a:rPr lang="sr-Latn-RS" sz="1200" kern="1200" dirty="0" smtClean="0">
              <a:solidFill>
                <a:schemeClr val="tx2"/>
              </a:solidFill>
              <a:ea typeface="Calibri"/>
              <a:cs typeface="Times New Roman"/>
            </a:rPr>
            <a:t>. Višak proizvedene energije koji je isporučen u mrežu tokom obračunskog perioda, u odnosu na količine preuzete energije, prenosi se u naredni obračunski period u vidu monetarnog kredita.</a:t>
          </a:r>
          <a:endParaRPr lang="en-US" sz="1200" b="1" kern="1200" cap="none" spc="0" dirty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1371544"/>
        <a:ext cx="3963218" cy="457088"/>
      </dsp:txXfrm>
    </dsp:sp>
    <dsp:sp modelId="{9AEAB949-F62B-454A-A663-BF1DE4C9EB37}">
      <dsp:nvSpPr>
        <dsp:cNvPr id="0" name=""/>
        <dsp:cNvSpPr/>
      </dsp:nvSpPr>
      <dsp:spPr>
        <a:xfrm>
          <a:off x="0" y="1828632"/>
          <a:ext cx="3963218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1D5C5-6CC5-4286-B5C9-0E1415108946}">
      <dsp:nvSpPr>
        <dsp:cNvPr id="0" name=""/>
        <dsp:cNvSpPr/>
      </dsp:nvSpPr>
      <dsp:spPr>
        <a:xfrm>
          <a:off x="0" y="1828632"/>
          <a:ext cx="3963218" cy="4570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200" b="1" kern="1200" cap="none" spc="0" dirty="0" smtClean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200" b="1" kern="1200" cap="none" spc="0" dirty="0" smtClean="0">
            <a:ln w="10160">
              <a:prstDash val="solid"/>
            </a:ln>
            <a:solidFill>
              <a:schemeClr val="tx2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1828632"/>
        <a:ext cx="3963218" cy="4570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A006-AA21-4250-86E3-615857AD920E}">
      <dsp:nvSpPr>
        <dsp:cNvPr id="0" name=""/>
        <dsp:cNvSpPr/>
      </dsp:nvSpPr>
      <dsp:spPr>
        <a:xfrm>
          <a:off x="0" y="199567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E7A74B-0FB6-489B-851B-412297CED963}">
      <dsp:nvSpPr>
        <dsp:cNvPr id="0" name=""/>
        <dsp:cNvSpPr/>
      </dsp:nvSpPr>
      <dsp:spPr>
        <a:xfrm>
          <a:off x="195707" y="96247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Uređenje prostora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106334"/>
        <a:ext cx="2719724" cy="186466"/>
      </dsp:txXfrm>
    </dsp:sp>
    <dsp:sp modelId="{9F31F496-82B1-4353-AFB3-98A0DA307085}">
      <dsp:nvSpPr>
        <dsp:cNvPr id="0" name=""/>
        <dsp:cNvSpPr/>
      </dsp:nvSpPr>
      <dsp:spPr>
        <a:xfrm>
          <a:off x="0" y="517087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16850-F77E-402A-9CB0-71BE44E2EF48}">
      <dsp:nvSpPr>
        <dsp:cNvPr id="0" name=""/>
        <dsp:cNvSpPr/>
      </dsp:nvSpPr>
      <dsp:spPr>
        <a:xfrm>
          <a:off x="195707" y="413767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Instalisani</a:t>
          </a: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kapacitet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423854"/>
        <a:ext cx="2719724" cy="186466"/>
      </dsp:txXfrm>
    </dsp:sp>
    <dsp:sp modelId="{E25A7C26-BC57-4CA8-BE6C-1DC32009E21A}">
      <dsp:nvSpPr>
        <dsp:cNvPr id="0" name=""/>
        <dsp:cNvSpPr/>
      </dsp:nvSpPr>
      <dsp:spPr>
        <a:xfrm>
          <a:off x="0" y="834607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7022C1-841E-47E4-BE5F-A7B9A8208E8E}">
      <dsp:nvSpPr>
        <dsp:cNvPr id="0" name=""/>
        <dsp:cNvSpPr/>
      </dsp:nvSpPr>
      <dsp:spPr>
        <a:xfrm>
          <a:off x="195707" y="73128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Komercijalna šema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741375"/>
        <a:ext cx="2719724" cy="186466"/>
      </dsp:txXfrm>
    </dsp:sp>
    <dsp:sp modelId="{3AF507C8-43EE-41F0-8499-46AC5824FE5C}">
      <dsp:nvSpPr>
        <dsp:cNvPr id="0" name=""/>
        <dsp:cNvSpPr/>
      </dsp:nvSpPr>
      <dsp:spPr>
        <a:xfrm>
          <a:off x="0" y="1152127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7EAF7-616F-4D87-92DA-8A05D8635D11}">
      <dsp:nvSpPr>
        <dsp:cNvPr id="0" name=""/>
        <dsp:cNvSpPr/>
      </dsp:nvSpPr>
      <dsp:spPr>
        <a:xfrm>
          <a:off x="195707" y="104880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Više proizvedena energija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1058895"/>
        <a:ext cx="2719724" cy="186466"/>
      </dsp:txXfrm>
    </dsp:sp>
    <dsp:sp modelId="{70DCD7EE-3AE9-4F79-805B-B7FDDBF92919}">
      <dsp:nvSpPr>
        <dsp:cNvPr id="0" name=""/>
        <dsp:cNvSpPr/>
      </dsp:nvSpPr>
      <dsp:spPr>
        <a:xfrm>
          <a:off x="0" y="1469648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90181-2D58-4917-ADE7-43F38F36F28E}">
      <dsp:nvSpPr>
        <dsp:cNvPr id="0" name=""/>
        <dsp:cNvSpPr/>
      </dsp:nvSpPr>
      <dsp:spPr>
        <a:xfrm>
          <a:off x="195707" y="136632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Naknada za korišćenje mreže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1376415"/>
        <a:ext cx="2719724" cy="186466"/>
      </dsp:txXfrm>
    </dsp:sp>
    <dsp:sp modelId="{A23F0D3B-B6BA-4EA8-8287-4B9374DAB6D0}">
      <dsp:nvSpPr>
        <dsp:cNvPr id="0" name=""/>
        <dsp:cNvSpPr/>
      </dsp:nvSpPr>
      <dsp:spPr>
        <a:xfrm>
          <a:off x="0" y="1787168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CD3734-CCFE-4A0F-901E-55C25931771D}">
      <dsp:nvSpPr>
        <dsp:cNvPr id="0" name=""/>
        <dsp:cNvSpPr/>
      </dsp:nvSpPr>
      <dsp:spPr>
        <a:xfrm>
          <a:off x="195707" y="168384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Ostale naknade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1693935"/>
        <a:ext cx="2719724" cy="186466"/>
      </dsp:txXfrm>
    </dsp:sp>
    <dsp:sp modelId="{8B7EB100-E478-4B74-9E96-BBB7C385F8DF}">
      <dsp:nvSpPr>
        <dsp:cNvPr id="0" name=""/>
        <dsp:cNvSpPr/>
      </dsp:nvSpPr>
      <dsp:spPr>
        <a:xfrm>
          <a:off x="0" y="2104688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2EB5F-0EEE-4E78-897F-17DAC90758C4}">
      <dsp:nvSpPr>
        <dsp:cNvPr id="0" name=""/>
        <dsp:cNvSpPr/>
      </dsp:nvSpPr>
      <dsp:spPr>
        <a:xfrm>
          <a:off x="195707" y="200136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PDV i ostali porezi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2011455"/>
        <a:ext cx="2719724" cy="186466"/>
      </dsp:txXfrm>
    </dsp:sp>
    <dsp:sp modelId="{BF3B8F9D-6767-4BA8-ABF5-CC410B0E704E}">
      <dsp:nvSpPr>
        <dsp:cNvPr id="0" name=""/>
        <dsp:cNvSpPr/>
      </dsp:nvSpPr>
      <dsp:spPr>
        <a:xfrm>
          <a:off x="0" y="2422208"/>
          <a:ext cx="391414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6CC20-AE0B-4C04-A138-99018FE97B2F}">
      <dsp:nvSpPr>
        <dsp:cNvPr id="0" name=""/>
        <dsp:cNvSpPr/>
      </dsp:nvSpPr>
      <dsp:spPr>
        <a:xfrm>
          <a:off x="195707" y="2318888"/>
          <a:ext cx="2739898" cy="2066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2" tIns="0" rIns="103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Priključenje na mrežu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94" y="2328975"/>
        <a:ext cx="2719724" cy="186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A006-AA21-4250-86E3-615857AD920E}">
      <dsp:nvSpPr>
        <dsp:cNvPr id="0" name=""/>
        <dsp:cNvSpPr/>
      </dsp:nvSpPr>
      <dsp:spPr>
        <a:xfrm>
          <a:off x="0" y="149175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E7A74B-0FB6-489B-851B-412297CED963}">
      <dsp:nvSpPr>
        <dsp:cNvPr id="0" name=""/>
        <dsp:cNvSpPr/>
      </dsp:nvSpPr>
      <dsp:spPr>
        <a:xfrm>
          <a:off x="270510" y="31095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Broj procesa i koraka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42623"/>
        <a:ext cx="3764084" cy="213104"/>
      </dsp:txXfrm>
    </dsp:sp>
    <dsp:sp modelId="{5FF6EE45-AE7D-46C3-BC1F-27236F1FC369}">
      <dsp:nvSpPr>
        <dsp:cNvPr id="0" name=""/>
        <dsp:cNvSpPr/>
      </dsp:nvSpPr>
      <dsp:spPr>
        <a:xfrm>
          <a:off x="0" y="512056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7ABB35-3302-4C69-B98A-9E68C5DA4291}">
      <dsp:nvSpPr>
        <dsp:cNvPr id="0" name=""/>
        <dsp:cNvSpPr/>
      </dsp:nvSpPr>
      <dsp:spPr>
        <a:xfrm>
          <a:off x="270510" y="39397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Procesi - paraleleno ili u nizu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405504"/>
        <a:ext cx="3764084" cy="213104"/>
      </dsp:txXfrm>
    </dsp:sp>
    <dsp:sp modelId="{77288054-2F48-433E-87E6-D4BD88B9465F}">
      <dsp:nvSpPr>
        <dsp:cNvPr id="0" name=""/>
        <dsp:cNvSpPr/>
      </dsp:nvSpPr>
      <dsp:spPr>
        <a:xfrm>
          <a:off x="0" y="874935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EA816D-463E-47F8-831C-443E75B40901}">
      <dsp:nvSpPr>
        <dsp:cNvPr id="0" name=""/>
        <dsp:cNvSpPr/>
      </dsp:nvSpPr>
      <dsp:spPr>
        <a:xfrm>
          <a:off x="270510" y="75685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Broj institucija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768384"/>
        <a:ext cx="3764084" cy="213104"/>
      </dsp:txXfrm>
    </dsp:sp>
    <dsp:sp modelId="{A0D74130-C316-4C56-A502-744F805B5A08}">
      <dsp:nvSpPr>
        <dsp:cNvPr id="0" name=""/>
        <dsp:cNvSpPr/>
      </dsp:nvSpPr>
      <dsp:spPr>
        <a:xfrm>
          <a:off x="0" y="1237815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EECF42-F876-4439-A277-841127CF64C9}">
      <dsp:nvSpPr>
        <dsp:cNvPr id="0" name=""/>
        <dsp:cNvSpPr/>
      </dsp:nvSpPr>
      <dsp:spPr>
        <a:xfrm>
          <a:off x="270510" y="1119735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Uključivanje i </a:t>
          </a:r>
          <a:r>
            <a:rPr lang="sr-Latn-BA" sz="1600" b="0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inforimisanje</a:t>
          </a:r>
          <a:r>
            <a:rPr lang="sr-Latn-BA" sz="1600" b="0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 svih sudionika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1131263"/>
        <a:ext cx="3764084" cy="213104"/>
      </dsp:txXfrm>
    </dsp:sp>
    <dsp:sp modelId="{128F4BC5-26AD-43B6-A040-86449CFD80B1}">
      <dsp:nvSpPr>
        <dsp:cNvPr id="0" name=""/>
        <dsp:cNvSpPr/>
      </dsp:nvSpPr>
      <dsp:spPr>
        <a:xfrm>
          <a:off x="0" y="1600696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D59B6-3D7A-467D-B1B4-4355261F1422}">
      <dsp:nvSpPr>
        <dsp:cNvPr id="0" name=""/>
        <dsp:cNvSpPr/>
      </dsp:nvSpPr>
      <dsp:spPr>
        <a:xfrm>
          <a:off x="270510" y="148261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Potrebni dokumenti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1494144"/>
        <a:ext cx="3764084" cy="213104"/>
      </dsp:txXfrm>
    </dsp:sp>
    <dsp:sp modelId="{D7CBD7AA-AE0D-4C56-A1FB-6264C5B2F151}">
      <dsp:nvSpPr>
        <dsp:cNvPr id="0" name=""/>
        <dsp:cNvSpPr/>
      </dsp:nvSpPr>
      <dsp:spPr>
        <a:xfrm>
          <a:off x="0" y="1963576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6D0BC-3113-4B9A-A8EF-A7366F7B9A76}">
      <dsp:nvSpPr>
        <dsp:cNvPr id="0" name=""/>
        <dsp:cNvSpPr/>
      </dsp:nvSpPr>
      <dsp:spPr>
        <a:xfrm>
          <a:off x="270510" y="184549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Ljudski resursi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1857024"/>
        <a:ext cx="3764084" cy="213104"/>
      </dsp:txXfrm>
    </dsp:sp>
    <dsp:sp modelId="{715E27CF-F9B0-465D-AC99-58334E59B649}">
      <dsp:nvSpPr>
        <dsp:cNvPr id="0" name=""/>
        <dsp:cNvSpPr/>
      </dsp:nvSpPr>
      <dsp:spPr>
        <a:xfrm>
          <a:off x="0" y="2326456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CDC50A-AEB6-4ED6-82B2-FE0EE05CDB90}">
      <dsp:nvSpPr>
        <dsp:cNvPr id="0" name=""/>
        <dsp:cNvSpPr/>
      </dsp:nvSpPr>
      <dsp:spPr>
        <a:xfrm>
          <a:off x="270510" y="220837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Trajanje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2219904"/>
        <a:ext cx="3764084" cy="213104"/>
      </dsp:txXfrm>
    </dsp:sp>
    <dsp:sp modelId="{7385D132-B2E0-4EEF-BCE7-EE5F54540A4E}">
      <dsp:nvSpPr>
        <dsp:cNvPr id="0" name=""/>
        <dsp:cNvSpPr/>
      </dsp:nvSpPr>
      <dsp:spPr>
        <a:xfrm>
          <a:off x="0" y="2689336"/>
          <a:ext cx="5410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FE5650-BC2D-480C-9D0D-612902D9A6F7}">
      <dsp:nvSpPr>
        <dsp:cNvPr id="0" name=""/>
        <dsp:cNvSpPr/>
      </dsp:nvSpPr>
      <dsp:spPr>
        <a:xfrm>
          <a:off x="270510" y="2571256"/>
          <a:ext cx="3787140" cy="2361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Troškovi</a:t>
          </a:r>
          <a:endParaRPr lang="en-US" sz="16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038" y="2582784"/>
        <a:ext cx="3764084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25474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25474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8681" y="528"/>
          <a:ext cx="593824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8681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31887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31887" y="528"/>
        <a:ext cx="593824" cy="356294"/>
      </dsp:txXfrm>
    </dsp:sp>
    <dsp:sp modelId="{7BE4B018-42CB-4266-8CC9-F097928D4083}">
      <dsp:nvSpPr>
        <dsp:cNvPr id="0" name=""/>
        <dsp:cNvSpPr/>
      </dsp:nvSpPr>
      <dsp:spPr>
        <a:xfrm>
          <a:off x="2185094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85094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38301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38301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8A5E-0749-4912-9C2B-F83285D58775}">
      <dsp:nvSpPr>
        <dsp:cNvPr id="0" name=""/>
        <dsp:cNvSpPr/>
      </dsp:nvSpPr>
      <dsp:spPr>
        <a:xfrm>
          <a:off x="-4739846" y="-726529"/>
          <a:ext cx="5645671" cy="5645671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8293E7-674D-47E2-83D7-22D3E8DD7C06}">
      <dsp:nvSpPr>
        <dsp:cNvPr id="0" name=""/>
        <dsp:cNvSpPr/>
      </dsp:nvSpPr>
      <dsp:spPr>
        <a:xfrm>
          <a:off x="396422" y="261954"/>
          <a:ext cx="7013959" cy="5242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err="1" smtClean="0">
              <a:effectLst/>
              <a:ea typeface="Calibri"/>
              <a:cs typeface="Times New Roman"/>
            </a:rPr>
            <a:t>Instalisana</a:t>
          </a:r>
          <a:r>
            <a:rPr lang="sr-Latn-RS" sz="1400" b="1" kern="1200" dirty="0" smtClean="0">
              <a:effectLst/>
              <a:ea typeface="Calibri"/>
              <a:cs typeface="Times New Roman"/>
            </a:rPr>
            <a:t> snaga proizvodnog postrojenja </a:t>
          </a:r>
          <a:r>
            <a:rPr lang="sr-Latn-RS" sz="1400" kern="1200" dirty="0" smtClean="0">
              <a:effectLst/>
              <a:ea typeface="Calibri"/>
              <a:cs typeface="Times New Roman"/>
            </a:rPr>
            <a:t>manja od priključne snage krajnjeg kupca</a:t>
          </a:r>
          <a:endParaRPr lang="en-US" sz="14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96422" y="261954"/>
        <a:ext cx="7013959" cy="524244"/>
      </dsp:txXfrm>
    </dsp:sp>
    <dsp:sp modelId="{12D688B3-890F-4173-A61A-B6EDA2F30FB4}">
      <dsp:nvSpPr>
        <dsp:cNvPr id="0" name=""/>
        <dsp:cNvSpPr/>
      </dsp:nvSpPr>
      <dsp:spPr>
        <a:xfrm>
          <a:off x="68770" y="196423"/>
          <a:ext cx="655305" cy="6553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9651B4-2A04-44E7-926E-1CAFF38C21C6}">
      <dsp:nvSpPr>
        <dsp:cNvPr id="0" name=""/>
        <dsp:cNvSpPr/>
      </dsp:nvSpPr>
      <dsp:spPr>
        <a:xfrm>
          <a:off x="772080" y="1048069"/>
          <a:ext cx="6638301" cy="5242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effectLst/>
              <a:ea typeface="Calibri"/>
              <a:cs typeface="Times New Roman"/>
            </a:rPr>
            <a:t>G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odišnja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proizvodnja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elektrane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za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vlastite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1" kern="1200" dirty="0" err="1" smtClean="0">
              <a:effectLst/>
              <a:ea typeface="Calibri"/>
              <a:cs typeface="Times New Roman"/>
            </a:rPr>
            <a:t>potrebe</a:t>
          </a:r>
          <a:r>
            <a:rPr lang="en-US" sz="1400" b="1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manja</a:t>
          </a:r>
          <a:r>
            <a:rPr lang="en-US" sz="1400" b="0" kern="1200" dirty="0" smtClean="0">
              <a:effectLst/>
              <a:ea typeface="Calibri"/>
              <a:cs typeface="Times New Roman"/>
            </a:rPr>
            <a:t> od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ukupne</a:t>
          </a:r>
          <a:r>
            <a:rPr lang="en-US" sz="1400" b="0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godišnje</a:t>
          </a:r>
          <a:r>
            <a:rPr lang="en-US" sz="1400" b="0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potrošnje</a:t>
          </a:r>
          <a:r>
            <a:rPr lang="en-US" sz="1400" b="0" kern="1200" dirty="0" smtClean="0">
              <a:effectLst/>
              <a:ea typeface="Calibri"/>
              <a:cs typeface="Times New Roman"/>
            </a:rPr>
            <a:t>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kupca</a:t>
          </a:r>
          <a:r>
            <a:rPr lang="en-US" sz="1400" b="0" kern="1200" dirty="0" smtClean="0">
              <a:effectLst/>
              <a:ea typeface="Calibri"/>
              <a:cs typeface="Times New Roman"/>
            </a:rPr>
            <a:t> – </a:t>
          </a:r>
          <a:r>
            <a:rPr lang="en-US" sz="1400" b="0" kern="1200" dirty="0" err="1" smtClean="0">
              <a:effectLst/>
              <a:ea typeface="Calibri"/>
              <a:cs typeface="Times New Roman"/>
            </a:rPr>
            <a:t>proizvođača</a:t>
          </a:r>
          <a:endParaRPr lang="en-US" sz="14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772080" y="1048069"/>
        <a:ext cx="6638301" cy="524244"/>
      </dsp:txXfrm>
    </dsp:sp>
    <dsp:sp modelId="{9A23F402-DC62-4523-AD62-8F2224E29A2B}">
      <dsp:nvSpPr>
        <dsp:cNvPr id="0" name=""/>
        <dsp:cNvSpPr/>
      </dsp:nvSpPr>
      <dsp:spPr>
        <a:xfrm>
          <a:off x="444428" y="982538"/>
          <a:ext cx="655305" cy="6553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D73260-BB01-4571-87AA-CEB7FCF82030}">
      <dsp:nvSpPr>
        <dsp:cNvPr id="0" name=""/>
        <dsp:cNvSpPr/>
      </dsp:nvSpPr>
      <dsp:spPr>
        <a:xfrm>
          <a:off x="887377" y="1834184"/>
          <a:ext cx="6523004" cy="5242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effectLst/>
              <a:ea typeface="Calibri"/>
              <a:cs typeface="Times New Roman"/>
            </a:rPr>
            <a:t>Pravo na razmjenu 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električne energije (šeme neto </a:t>
          </a:r>
          <a:r>
            <a:rPr lang="sr-Latn-RS" sz="1400" b="0" kern="1200" dirty="0" err="1" smtClean="0">
              <a:effectLst/>
              <a:ea typeface="Calibri"/>
              <a:cs typeface="Times New Roman"/>
            </a:rPr>
            <a:t>mjerenja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 i neto obračuna) - </a:t>
          </a:r>
          <a:r>
            <a:rPr lang="sr-Latn-RS" sz="1400" b="1" kern="1200" dirty="0" smtClean="0">
              <a:effectLst/>
              <a:ea typeface="Calibri"/>
              <a:cs typeface="Times New Roman"/>
            </a:rPr>
            <a:t>kupci –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 </a:t>
          </a:r>
          <a:r>
            <a:rPr lang="sr-Latn-R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proizvođači čija je </a:t>
          </a:r>
          <a:r>
            <a:rPr lang="sr-Latn-R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instalisana</a:t>
          </a:r>
          <a:r>
            <a:rPr lang="sr-Latn-R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 snaga maksimalno do 30 </a:t>
          </a:r>
          <a:r>
            <a:rPr lang="sr-Latn-R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rPr>
            <a:t>kW</a:t>
          </a:r>
          <a:endParaRPr lang="en-US" sz="1400" b="1" kern="1200" cap="none" spc="0" dirty="0">
            <a:ln w="1016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7377" y="1834184"/>
        <a:ext cx="6523004" cy="524244"/>
      </dsp:txXfrm>
    </dsp:sp>
    <dsp:sp modelId="{9A291B02-5937-49C4-B13D-E7E1CD54D560}">
      <dsp:nvSpPr>
        <dsp:cNvPr id="0" name=""/>
        <dsp:cNvSpPr/>
      </dsp:nvSpPr>
      <dsp:spPr>
        <a:xfrm>
          <a:off x="559725" y="1768653"/>
          <a:ext cx="655305" cy="6553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8CD946-1E4D-42D6-B297-B58977A31EF3}">
      <dsp:nvSpPr>
        <dsp:cNvPr id="0" name=""/>
        <dsp:cNvSpPr/>
      </dsp:nvSpPr>
      <dsp:spPr>
        <a:xfrm>
          <a:off x="772080" y="2620299"/>
          <a:ext cx="6638301" cy="5242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effectLst/>
              <a:ea typeface="Calibri"/>
              <a:cs typeface="Times New Roman"/>
            </a:rPr>
            <a:t>Ograničenje ukupne </a:t>
          </a:r>
          <a:r>
            <a:rPr lang="sr-Latn-RS" sz="1400" b="1" kern="1200" dirty="0" err="1" smtClean="0">
              <a:effectLst/>
              <a:ea typeface="Calibri"/>
              <a:cs typeface="Times New Roman"/>
            </a:rPr>
            <a:t>instalisane</a:t>
          </a:r>
          <a:r>
            <a:rPr lang="sr-Latn-RS" sz="1400" b="1" kern="1200" dirty="0" smtClean="0">
              <a:effectLst/>
              <a:ea typeface="Calibri"/>
              <a:cs typeface="Times New Roman"/>
            </a:rPr>
            <a:t> snage 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postrojenja za koje se </a:t>
          </a:r>
          <a:r>
            <a:rPr lang="sr-Latn-RS" sz="1400" b="0" kern="1200" dirty="0" err="1" smtClean="0">
              <a:effectLst/>
              <a:ea typeface="Calibri"/>
              <a:cs typeface="Times New Roman"/>
            </a:rPr>
            <a:t>primjenjuju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 komercijalne šeme sa </a:t>
          </a:r>
          <a:r>
            <a:rPr lang="sr-Latn-RS" sz="1400" b="0" kern="1200" dirty="0" err="1" smtClean="0">
              <a:effectLst/>
              <a:ea typeface="Calibri"/>
              <a:cs typeface="Times New Roman"/>
            </a:rPr>
            <a:t>netiranjem</a:t>
          </a:r>
          <a:endParaRPr lang="en-US" sz="14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772080" y="2620299"/>
        <a:ext cx="6638301" cy="524244"/>
      </dsp:txXfrm>
    </dsp:sp>
    <dsp:sp modelId="{C9836B55-C88E-4070-A320-ECD652C1DE81}">
      <dsp:nvSpPr>
        <dsp:cNvPr id="0" name=""/>
        <dsp:cNvSpPr/>
      </dsp:nvSpPr>
      <dsp:spPr>
        <a:xfrm>
          <a:off x="444428" y="2554768"/>
          <a:ext cx="655305" cy="6553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5697CB-2FA1-47E9-998D-687AFE195E22}">
      <dsp:nvSpPr>
        <dsp:cNvPr id="0" name=""/>
        <dsp:cNvSpPr/>
      </dsp:nvSpPr>
      <dsp:spPr>
        <a:xfrm>
          <a:off x="396422" y="3406414"/>
          <a:ext cx="7013959" cy="5242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effectLst/>
              <a:ea typeface="Calibri"/>
              <a:cs typeface="Times New Roman"/>
            </a:rPr>
            <a:t>Kupci koji </a:t>
          </a:r>
          <a:r>
            <a:rPr lang="sr-Latn-RS" sz="1400" b="1" kern="1200" dirty="0" err="1" smtClean="0">
              <a:effectLst/>
              <a:ea typeface="Calibri"/>
              <a:cs typeface="Times New Roman"/>
            </a:rPr>
            <a:t>djeluju</a:t>
          </a:r>
          <a:r>
            <a:rPr lang="sr-Latn-RS" sz="1400" b="1" kern="1200" dirty="0" smtClean="0">
              <a:effectLst/>
              <a:ea typeface="Calibri"/>
              <a:cs typeface="Times New Roman"/>
            </a:rPr>
            <a:t> zajednički 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– preporuka da se </a:t>
          </a:r>
          <a:r>
            <a:rPr lang="sr-Latn-RS" sz="1400" b="0" kern="1200" dirty="0" err="1" smtClean="0">
              <a:effectLst/>
              <a:ea typeface="Calibri"/>
              <a:cs typeface="Times New Roman"/>
            </a:rPr>
            <a:t>primjena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 </a:t>
          </a:r>
          <a:r>
            <a:rPr lang="sr-Latn-RS" sz="1400" b="1" kern="1200" dirty="0" smtClean="0">
              <a:effectLst/>
              <a:ea typeface="Calibri"/>
              <a:cs typeface="Times New Roman"/>
            </a:rPr>
            <a:t>ne omogući 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u početnoj fazi implementacije – ’’zadržati postepenost </a:t>
          </a:r>
          <a:r>
            <a:rPr lang="sr-Latn-RS" sz="1400" b="0" kern="1200" dirty="0" err="1" smtClean="0">
              <a:effectLst/>
              <a:ea typeface="Calibri"/>
              <a:cs typeface="Times New Roman"/>
            </a:rPr>
            <a:t>promjena</a:t>
          </a:r>
          <a:r>
            <a:rPr lang="sr-Latn-RS" sz="1400" b="0" kern="1200" dirty="0" smtClean="0">
              <a:effectLst/>
              <a:ea typeface="Calibri"/>
              <a:cs typeface="Times New Roman"/>
            </a:rPr>
            <a:t>’’ </a:t>
          </a:r>
          <a:endParaRPr lang="en-US" sz="14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96422" y="3406414"/>
        <a:ext cx="7013959" cy="524244"/>
      </dsp:txXfrm>
    </dsp:sp>
    <dsp:sp modelId="{755A000C-CB1F-4E83-89B8-79452134D191}">
      <dsp:nvSpPr>
        <dsp:cNvPr id="0" name=""/>
        <dsp:cNvSpPr/>
      </dsp:nvSpPr>
      <dsp:spPr>
        <a:xfrm>
          <a:off x="68770" y="3340883"/>
          <a:ext cx="655305" cy="6553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0AD-7BC2-462C-8084-94CCA290C9ED}">
      <dsp:nvSpPr>
        <dsp:cNvPr id="0" name=""/>
        <dsp:cNvSpPr/>
      </dsp:nvSpPr>
      <dsp:spPr>
        <a:xfrm>
          <a:off x="217585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Uređenje prostora</a:t>
          </a:r>
          <a:endParaRPr lang="en-US" sz="800" kern="1200" dirty="0"/>
        </a:p>
      </dsp:txBody>
      <dsp:txXfrm>
        <a:off x="217585" y="528"/>
        <a:ext cx="593824" cy="356294"/>
      </dsp:txXfrm>
    </dsp:sp>
    <dsp:sp modelId="{406F801B-E7CD-4C7C-BB46-C02C28CDDF27}">
      <dsp:nvSpPr>
        <dsp:cNvPr id="0" name=""/>
        <dsp:cNvSpPr/>
      </dsp:nvSpPr>
      <dsp:spPr>
        <a:xfrm>
          <a:off x="870792" y="528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err="1" smtClean="0"/>
            <a:t>Instalisani</a:t>
          </a:r>
          <a:r>
            <a:rPr lang="sr-Latn-RS" sz="800" kern="1200" dirty="0" smtClean="0"/>
            <a:t> kapacitet</a:t>
          </a:r>
          <a:endParaRPr lang="en-US" sz="800" kern="1200" dirty="0"/>
        </a:p>
      </dsp:txBody>
      <dsp:txXfrm>
        <a:off x="870792" y="528"/>
        <a:ext cx="593824" cy="356294"/>
      </dsp:txXfrm>
    </dsp:sp>
    <dsp:sp modelId="{E45A761B-F719-43FA-AA10-58260AC62CBD}">
      <dsp:nvSpPr>
        <dsp:cNvPr id="0" name=""/>
        <dsp:cNvSpPr/>
      </dsp:nvSpPr>
      <dsp:spPr>
        <a:xfrm>
          <a:off x="1523998" y="528"/>
          <a:ext cx="609602" cy="35629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Komercijalna šema</a:t>
          </a:r>
          <a:endParaRPr lang="en-US" sz="800" kern="1200" dirty="0"/>
        </a:p>
      </dsp:txBody>
      <dsp:txXfrm>
        <a:off x="1523998" y="528"/>
        <a:ext cx="609602" cy="356294"/>
      </dsp:txXfrm>
    </dsp:sp>
    <dsp:sp modelId="{7BE4B018-42CB-4266-8CC9-F097928D4083}">
      <dsp:nvSpPr>
        <dsp:cNvPr id="0" name=""/>
        <dsp:cNvSpPr/>
      </dsp:nvSpPr>
      <dsp:spPr>
        <a:xfrm>
          <a:off x="2192983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Više proizvedena energija</a:t>
          </a:r>
          <a:endParaRPr lang="en-US" sz="800" kern="1200" dirty="0"/>
        </a:p>
      </dsp:txBody>
      <dsp:txXfrm>
        <a:off x="2192983" y="528"/>
        <a:ext cx="593824" cy="356294"/>
      </dsp:txXfrm>
    </dsp:sp>
    <dsp:sp modelId="{54F49299-5B73-498C-9A38-3C2E06EE100C}">
      <dsp:nvSpPr>
        <dsp:cNvPr id="0" name=""/>
        <dsp:cNvSpPr/>
      </dsp:nvSpPr>
      <dsp:spPr>
        <a:xfrm>
          <a:off x="2846190" y="528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Naknada za korišćenje mreže</a:t>
          </a:r>
          <a:endParaRPr lang="en-US" sz="800" kern="1200" dirty="0"/>
        </a:p>
      </dsp:txBody>
      <dsp:txXfrm>
        <a:off x="2846190" y="528"/>
        <a:ext cx="593824" cy="356294"/>
      </dsp:txXfrm>
    </dsp:sp>
    <dsp:sp modelId="{3BEF8B3D-E19F-4420-AA47-4F579C4E7C64}">
      <dsp:nvSpPr>
        <dsp:cNvPr id="0" name=""/>
        <dsp:cNvSpPr/>
      </dsp:nvSpPr>
      <dsp:spPr>
        <a:xfrm>
          <a:off x="878681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Ostale naknade</a:t>
          </a:r>
          <a:endParaRPr lang="en-US" sz="800" kern="1200" dirty="0"/>
        </a:p>
      </dsp:txBody>
      <dsp:txXfrm>
        <a:off x="878681" y="416205"/>
        <a:ext cx="593824" cy="356294"/>
      </dsp:txXfrm>
    </dsp:sp>
    <dsp:sp modelId="{4B7A5388-DA39-42CD-BE83-3105370A8BAC}">
      <dsp:nvSpPr>
        <dsp:cNvPr id="0" name=""/>
        <dsp:cNvSpPr/>
      </dsp:nvSpPr>
      <dsp:spPr>
        <a:xfrm>
          <a:off x="1531887" y="416205"/>
          <a:ext cx="593824" cy="356294"/>
        </a:xfrm>
        <a:prstGeom prst="rect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PDV i ostali porezi</a:t>
          </a:r>
          <a:endParaRPr lang="en-US" sz="800" kern="1200" dirty="0"/>
        </a:p>
      </dsp:txBody>
      <dsp:txXfrm>
        <a:off x="1531887" y="416205"/>
        <a:ext cx="593824" cy="356294"/>
      </dsp:txXfrm>
    </dsp:sp>
    <dsp:sp modelId="{071260D1-667C-4B9A-A371-0D31925EB501}">
      <dsp:nvSpPr>
        <dsp:cNvPr id="0" name=""/>
        <dsp:cNvSpPr/>
      </dsp:nvSpPr>
      <dsp:spPr>
        <a:xfrm>
          <a:off x="2185094" y="416205"/>
          <a:ext cx="593824" cy="35629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Priključenje na mrežu</a:t>
          </a:r>
          <a:endParaRPr lang="en-US" sz="800" kern="1200" dirty="0"/>
        </a:p>
      </dsp:txBody>
      <dsp:txXfrm>
        <a:off x="2185094" y="416205"/>
        <a:ext cx="593824" cy="35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47ECC-C56E-45D4-B6E8-582D87E3960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C78E-8C30-4EC2-879C-85B13D1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6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1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1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C78E-8C30-4EC2-879C-85B13D19D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78091" y="147561"/>
            <a:ext cx="1861947" cy="5213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566302"/>
            <a:ext cx="3111500" cy="9525"/>
          </a:xfrm>
          <a:custGeom>
            <a:avLst/>
            <a:gdLst/>
            <a:ahLst/>
            <a:cxnLst/>
            <a:rect l="l" t="t" r="r" b="b"/>
            <a:pathLst>
              <a:path w="3111500" h="9525">
                <a:moveTo>
                  <a:pt x="0" y="9525"/>
                </a:moveTo>
                <a:lnTo>
                  <a:pt x="3110928" y="9525"/>
                </a:lnTo>
                <a:lnTo>
                  <a:pt x="311092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8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566302"/>
            <a:ext cx="198755" cy="9525"/>
          </a:xfrm>
          <a:custGeom>
            <a:avLst/>
            <a:gdLst/>
            <a:ahLst/>
            <a:cxnLst/>
            <a:rect l="l" t="t" r="r" b="b"/>
            <a:pathLst>
              <a:path w="198755" h="9525">
                <a:moveTo>
                  <a:pt x="0" y="9525"/>
                </a:moveTo>
                <a:lnTo>
                  <a:pt x="198437" y="9525"/>
                </a:lnTo>
                <a:lnTo>
                  <a:pt x="198437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8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566302"/>
            <a:ext cx="8936355" cy="9525"/>
          </a:xfrm>
          <a:custGeom>
            <a:avLst/>
            <a:gdLst/>
            <a:ahLst/>
            <a:cxnLst/>
            <a:rect l="l" t="t" r="r" b="b"/>
            <a:pathLst>
              <a:path w="8936355" h="9525">
                <a:moveTo>
                  <a:pt x="0" y="9525"/>
                </a:moveTo>
                <a:lnTo>
                  <a:pt x="8936037" y="9525"/>
                </a:lnTo>
                <a:lnTo>
                  <a:pt x="8936037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8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15595"/>
            <a:ext cx="8072119" cy="436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668" y="1255014"/>
            <a:ext cx="7328662" cy="267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6775" y="5418788"/>
            <a:ext cx="209740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Energy </a:t>
            </a:r>
            <a:r>
              <a:rPr dirty="0"/>
              <a:t>Community</a:t>
            </a:r>
            <a:r>
              <a:rPr spc="-95" dirty="0"/>
              <a:t> </a:t>
            </a:r>
            <a:r>
              <a:rPr spc="-5" dirty="0"/>
              <a:t>Secretariat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62629" y="5418788"/>
            <a:ext cx="13049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5" dirty="0"/>
              <a:t>ECDSO-E</a:t>
            </a:r>
            <a:r>
              <a:rPr spc="-95" dirty="0"/>
              <a:t> </a:t>
            </a:r>
            <a:r>
              <a:rPr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69325" y="5418788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8358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1.emf"/><Relationship Id="rId7" Type="http://schemas.openxmlformats.org/officeDocument/2006/relationships/diagramColors" Target="../diagrams/colors1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289513"/>
          </a:xfrm>
          <a:prstGeom prst="rect">
            <a:avLst/>
          </a:prstGeom>
        </p:spPr>
      </p:pic>
      <p:sp>
        <p:nvSpPr>
          <p:cNvPr id="22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45681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262627" y="5426362"/>
            <a:ext cx="21475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sr-Latn-RS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  <a:endParaRPr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900" y="1866900"/>
            <a:ext cx="2048891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z="1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Dalibor </a:t>
            </a:r>
            <a:r>
              <a:rPr lang="sr-Latn-RS" sz="17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Muratović</a:t>
            </a:r>
            <a:endParaRPr lang="sr-Latn-RS" sz="17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sr-Latn-RS" sz="1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Aleksandar </a:t>
            </a:r>
            <a:r>
              <a:rPr lang="sr-Latn-RS" sz="17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Jegdić</a:t>
            </a:r>
            <a:endParaRPr sz="17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300" y="5371219"/>
            <a:ext cx="265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4800" y="571500"/>
            <a:ext cx="413410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RAZMJENE ENERGIJE NA MJESTU KONEKCIJE U CRNOJ GORI, POSTOJEĆE STANJE I PREPORUKE ZA UNAPREĐENJE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AMBIJENTA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Adaptacija objekata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83744086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3200" y="1060638"/>
            <a:ext cx="873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r-Latn-RS" sz="15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Zakon </a:t>
            </a:r>
            <a:r>
              <a:rPr lang="sr-Latn-RS" sz="1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planiranju prostora i izgradnji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objekata predvidio je i način izvođenja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radova adaptacije. </a:t>
            </a:r>
            <a:endParaRPr lang="sr-Latn-RS" sz="15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Adaptacija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podrazumijeva izvođenje radova na postojećem objektu, kojima se vrši promjena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organizacije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prostora u objektu, vrši zamjena uređaja, postrojenja, opreme i instalacija, a kojima se ne utiče na stabilnost i sigurnost objekta, ne mijenjaju konstruktivni elementi, ne mijenja spoljni izgled i ne utiče na bezbjednost susjednih objekata, saobraćaja, zaštite od požara i životne sredine. </a:t>
            </a:r>
            <a:endParaRPr lang="sr-Latn-RS" sz="1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Vlasnik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nosilac drugog prava na postojećem objektu vrši adaptaciju postojećeg objekta podnošenjem prijave sa opisom radova nadležnom inspekcijskom organu. </a:t>
            </a:r>
            <a:endParaRPr lang="sr-Latn-RS" sz="1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r-Latn-RS" sz="15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Odgovarajuće tumačenje nadležnih organa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se sve podrazumijeva </a:t>
            </a:r>
            <a:r>
              <a:rPr lang="sr-Latn-RS" sz="15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pojmom adaptacije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daje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da se pod adaptacijom smatra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izvođenje radova na postojećem objektu u cilju povećanja energetske efikasnosti, što izgradnja i instalisanje opreme u cilju proizvodnje električne energije za vlastite potrebe svakako predstavlja, budući da doprinosi smanjenju potrošnje energije sa mreže. </a:t>
            </a:r>
            <a:endParaRPr lang="sr-Latn-RS" sz="15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 mogućnost može se iskoristi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prelaznom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periodu, a dugoročno, izgradnja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objekata za proizvodnju električne energije od strane kupaca – proizvođača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urediti sistemski kroz odgovarajuće izmjene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Kriterijumi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instalisanog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kapaciteta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82548370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922756583"/>
              </p:ext>
            </p:extLst>
          </p:nvPr>
        </p:nvGraphicFramePr>
        <p:xfrm>
          <a:off x="838199" y="876239"/>
          <a:ext cx="7467600" cy="41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767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Izbor komercijalne šeme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08396081"/>
              </p:ext>
            </p:extLst>
          </p:nvPr>
        </p:nvGraphicFramePr>
        <p:xfrm>
          <a:off x="5105400" y="39772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43203446"/>
              </p:ext>
            </p:extLst>
          </p:nvPr>
        </p:nvGraphicFramePr>
        <p:xfrm>
          <a:off x="-56000" y="746065"/>
          <a:ext cx="5130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52586998"/>
              </p:ext>
            </p:extLst>
          </p:nvPr>
        </p:nvGraphicFramePr>
        <p:xfrm>
          <a:off x="5180782" y="1256682"/>
          <a:ext cx="396321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ight Arrow 7"/>
          <p:cNvSpPr/>
          <p:nvPr/>
        </p:nvSpPr>
        <p:spPr>
          <a:xfrm>
            <a:off x="4831200" y="1800225"/>
            <a:ext cx="274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37700" y="2678065"/>
            <a:ext cx="24308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285250" y="3742895"/>
            <a:ext cx="3619500" cy="1486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sr-Latn-RS" sz="1600" b="1" dirty="0">
                <a:ln w="10160"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Period kompenzacije kod šema sa </a:t>
            </a:r>
            <a:r>
              <a:rPr lang="sr-Latn-RS" sz="1600" b="1" dirty="0" err="1">
                <a:ln w="10160"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netiranjem</a:t>
            </a:r>
            <a:r>
              <a:rPr lang="sr-Latn-RS" sz="1600" b="1" dirty="0">
                <a:ln w="10160"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jedna godina; </a:t>
            </a:r>
            <a:endParaRPr lang="sr-Latn-RS" sz="1600" b="1" dirty="0" smtClean="0">
              <a:ln w="10160"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sr-Latn-RS" sz="1600" dirty="0" smtClean="0">
                <a:ln w="10160">
                  <a:prstDash val="solid"/>
                </a:ln>
                <a:solidFill>
                  <a:schemeClr val="tx2"/>
                </a:solidFill>
              </a:rPr>
              <a:t>V</a:t>
            </a:r>
            <a:r>
              <a:rPr lang="en-US" sz="1600" dirty="0" err="1" smtClean="0">
                <a:ln w="10160">
                  <a:prstDash val="solid"/>
                </a:ln>
                <a:solidFill>
                  <a:schemeClr val="tx2"/>
                </a:solidFill>
              </a:rPr>
              <a:t>išak</a:t>
            </a:r>
            <a:r>
              <a:rPr lang="en-US" sz="1600" dirty="0" smtClean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sr-Latn-RS" sz="1600" dirty="0">
                <a:ln w="10160">
                  <a:prstDash val="solid"/>
                </a:ln>
                <a:solidFill>
                  <a:schemeClr val="tx2"/>
                </a:solidFill>
              </a:rPr>
              <a:t>koji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preosta</a:t>
            </a:r>
            <a:r>
              <a:rPr lang="sr-Latn-RS" sz="1600" dirty="0">
                <a:ln w="10160">
                  <a:prstDash val="solid"/>
                </a:ln>
                <a:solidFill>
                  <a:schemeClr val="tx2"/>
                </a:solidFill>
              </a:rPr>
              <a:t>ne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nakon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godišnjeg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obračuna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anulira</a:t>
            </a:r>
            <a:r>
              <a:rPr lang="sr-Latn-RS" sz="1600" dirty="0">
                <a:ln w="10160">
                  <a:prstDash val="solid"/>
                </a:ln>
                <a:solidFill>
                  <a:schemeClr val="tx2"/>
                </a:solidFill>
              </a:rPr>
              <a:t> se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u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korist</a:t>
            </a:r>
            <a:r>
              <a:rPr lang="en-US" sz="1600" dirty="0">
                <a:ln w="10160"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1600" dirty="0" err="1">
                <a:ln w="10160">
                  <a:prstDash val="solid"/>
                </a:ln>
                <a:solidFill>
                  <a:schemeClr val="tx2"/>
                </a:solidFill>
              </a:rPr>
              <a:t>snabdjevača</a:t>
            </a:r>
            <a:endParaRPr lang="en-US" sz="1600" dirty="0">
              <a:ln w="10160"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Vrijednost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više proizvedene energije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96766741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5466" y="1151432"/>
            <a:ext cx="8483600" cy="38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šemu neto mjerenja, vrijednost jednaka maloprodajnoj cijeni električne energije iskazanoj po kWh isporučenom sa distributivne mreže, koja sadrži sledeće komponente: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Jediničnu cijenu komponente energije sadržane u maloprodajnoj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cijeni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5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snabdjevača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Naknadu za mrežni kapacitet (prenos i distribucija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Naknadu za mrežne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gubitke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Naknadu operatoru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tržišta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Naknadu za obnovljive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izvore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Ostale naknade koje mogu biti propisane po </a:t>
            </a:r>
            <a:r>
              <a:rPr lang="sr-Latn-RS" sz="15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kWh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šemu neto obračuna, vrijednost jednaka zbiru: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Jedinične cijene komponente energije sadržane u maloprodajnoj cijeni snabdjevača, umanjene za razumne troškove energetske transakcije (marža, troškovi debalansa, rizik naplate i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sl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Jedinične cijene koja odražava doprinos injektirane energije smanjenju gubitaka električne energije u distributivnoj i prenosnoj mreži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</a:p>
          <a:p>
            <a:pPr marL="800100" lvl="1" indent="-342900" algn="just">
              <a:buFont typeface="Calibri"/>
              <a:buChar char="-"/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Naknade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obnovljive izvore u zavisnosti od propisanog zakonskog </a:t>
            </a:r>
            <a:r>
              <a:rPr lang="sr-Latn-RS" sz="15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rješenja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Naknada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 korišćenje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mreže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212393151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5466" y="1151432"/>
            <a:ext cx="8483600" cy="294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Šema neto </a:t>
            </a:r>
            <a:r>
              <a:rPr lang="sr-Latn-RS" sz="15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mjerenja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kupci – proizvođači ne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podliježu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plaćanju naknade za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korištenje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mreže iskazane po utrošenom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kWh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za proizvedenu električnu energiju koju direktno utroše, kao ni za količinu utrošene električne energije sa mreže koja odgovara količini više proizvedene energije koja je isporučena u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mrežu</a:t>
            </a:r>
            <a:endParaRPr lang="sr-Latn-RS" sz="1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Šema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neto obračuna i 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standardna šema </a:t>
            </a:r>
            <a:r>
              <a:rPr lang="sr-Latn-RS" sz="15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snabdijevanja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kupci – proizvođači ne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podliježu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plaćanju naknade za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korištenje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mreže iskazane po utrošenom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kWh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za proizvedenu električnu energiju koju direktno utroše, a plaćaju naknadu za ukupnu količinu utrošene električne energije sa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mreže</a:t>
            </a:r>
            <a:endParaRPr lang="sr-Latn-R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Kroz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postepeno povećanje </a:t>
            </a:r>
            <a:r>
              <a:rPr lang="sr-Latn-RS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udjela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tarifa za kapacitet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 ukupnim naknadama za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korištenje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distributivne mreže kupaca – proizvođača, umanjivati negativan efekat na operatora distributivne mreže i ostale korisnike distributivnog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</a:t>
            </a:r>
            <a:endParaRPr lang="sr-Latn-R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Ostale naknade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779112910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5466" y="1409700"/>
            <a:ext cx="8483600" cy="140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Preporuka da 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kupci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proizvođači nemaju obavezu plaćanja naknade za obnovljive izvore energije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ukupnu količinu proizvedene električne energije, bez obzira da li se energija direktno utroši ili se ’’deponuje’’ kod </a:t>
            </a:r>
            <a:r>
              <a:rPr lang="sr-Latn-RS" sz="15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snabdjevača</a:t>
            </a:r>
            <a:endParaRPr lang="sr-Latn-RS" sz="1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adržati 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konzistentnost zakonskog okvira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 pogledu obaveze plaćanja ostalih naknada koje se iskazuju na računu za električnu energiju</a:t>
            </a:r>
          </a:p>
        </p:txBody>
      </p:sp>
    </p:spTree>
    <p:extLst>
      <p:ext uri="{BB962C8B-B14F-4D97-AF65-F5344CB8AC3E}">
        <p14:creationId xmlns:p14="http://schemas.microsoft.com/office/powerpoint/2010/main" val="14231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Tretman PDV-a i ostalih poreza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440267" y="1181100"/>
            <a:ext cx="80645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 algn="l"/>
                <a:tab pos="355600" algn="l"/>
              </a:tabLst>
            </a:pPr>
            <a:endParaRPr lang="en-US" sz="17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z="1700" dirty="0" smtClean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33" y="47625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 agencija za obnovljivu energiju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Kumulativni </a:t>
            </a:r>
            <a:r>
              <a:rPr lang="sr-Latn-RS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cash-flow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poreske institucije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600" y="4762498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 agencija za obnovljivu energiju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cash-flow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sr-Latn-RS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instalisanom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 </a:t>
            </a:r>
            <a:r>
              <a:rPr lang="sr-Latn-RS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poreske institucije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2489149"/>
            <a:ext cx="4453467" cy="22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48" y="2489150"/>
            <a:ext cx="4305652" cy="228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8731" y="933545"/>
            <a:ext cx="8246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SzPct val="80000"/>
              <a:buFont typeface="Arial" panose="020B0604020202020204" pitchFamily="34" charset="0"/>
              <a:buChar char="●"/>
            </a:pPr>
            <a:r>
              <a:rPr lang="sr-Latn-R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na poreske institucije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Porast poreza u godini instalacije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PDV se ne obračunava na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netiranu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potrošnju</a:t>
            </a:r>
            <a:endParaRPr lang="sr-Latn-R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Potrebno uzeti u obzir i ostale poreze (porez na dobit, porez na dohodak)</a:t>
            </a:r>
          </a:p>
          <a:p>
            <a:pPr marL="285750" indent="-285750">
              <a:spcBef>
                <a:spcPts val="600"/>
              </a:spcBef>
              <a:buSzPct val="80000"/>
              <a:buFont typeface="Arial" panose="020B0604020202020204" pitchFamily="34" charset="0"/>
              <a:buChar char="●"/>
            </a:pPr>
            <a:r>
              <a:rPr lang="sr-Latn-R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Tretman PDV kod subjekata koji nemaju status poreskog obaveznika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sp>
        <p:nvSpPr>
          <p:cNvPr id="26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417376958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4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99075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Priključenje na mrežu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2862621"/>
              </p:ext>
            </p:extLst>
          </p:nvPr>
        </p:nvGraphicFramePr>
        <p:xfrm>
          <a:off x="5105400" y="81047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5466" y="1151432"/>
            <a:ext cx="8483600" cy="523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Pojednostavljena procedura priključenja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elektrane čija je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instalisana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snaga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manja od 10,8 </a:t>
            </a:r>
            <a:r>
              <a:rPr lang="sr-Latn-RS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 svim slučajevima, kao i u slučaju kada je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instalisana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snaga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manja od 30 </a:t>
            </a:r>
            <a:r>
              <a:rPr lang="sr-Latn-RS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uz uslov da je snaga trofaznog kratkog spoja na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mjestu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priključenja znatno veća (reda 50-100 puta) od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instalisane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snage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elektrane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Elektrane 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većih </a:t>
            </a:r>
            <a:r>
              <a:rPr lang="sr-Latn-RS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instalisanih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snaga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sr-Latn-RS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primjena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standardne procedure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priključenja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Povratno </a:t>
            </a:r>
            <a:r>
              <a:rPr lang="sr-Latn-RS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djelovanje</a:t>
            </a:r>
            <a:r>
              <a:rPr lang="sr-Latn-R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na distributivni 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Dostava sertifikata </a:t>
            </a:r>
            <a:r>
              <a:rPr lang="sr-Latn-R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kojim se dokazuje usklađenost opreme sa standardima elektromagnetske </a:t>
            </a:r>
            <a:r>
              <a:rPr lang="sr-Latn-RS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kompatibilnosti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sv-SE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Funkcionalni </a:t>
            </a:r>
            <a:r>
              <a:rPr lang="sv-SE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zahtjevi za priključenje i rad </a:t>
            </a:r>
            <a:r>
              <a:rPr lang="sv-SE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generatora</a:t>
            </a:r>
            <a:r>
              <a:rPr lang="sr-Latn-RS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Tx/>
              <a:buChar char="-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50549-1:2019 ‘’Requirements for generating plants to be connected in parallel with distribution networks. Connection to a LV distribution network. Generating plants up to and including Type B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’’</a:t>
            </a:r>
            <a:endParaRPr lang="sr-Latn-R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Tx/>
              <a:buChar char="-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50549-2:2019 ‘’Requirements for generating plants to be connected in parallel with distribution networks. Connection to a MV distribution network. Generating plants up to and including Type B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’’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sr-Latn-RS" sz="1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sr-Latn-RS" sz="1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sr-Latn-RS" sz="1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sr-Latn-RS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Inicijalna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ocjena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investicionih troškova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/>
          <a:stretch/>
        </p:blipFill>
        <p:spPr bwMode="auto">
          <a:xfrm>
            <a:off x="99061" y="992397"/>
            <a:ext cx="4625340" cy="287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03011_EU_spot_market_module_prices_for_Mar2019_2sp-1-600x6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35" y="992397"/>
            <a:ext cx="401955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4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Vrijednost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proizvedene električne energije 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569325" y="5418788"/>
            <a:ext cx="22161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87578"/>
              </p:ext>
            </p:extLst>
          </p:nvPr>
        </p:nvGraphicFramePr>
        <p:xfrm>
          <a:off x="4051429" y="2028718"/>
          <a:ext cx="50925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02">
                  <a:extLst>
                    <a:ext uri="{9D8B030D-6E8A-4147-A177-3AD203B41FA5}">
                      <a16:colId xmlns:a16="http://schemas.microsoft.com/office/drawing/2014/main" val="2085229026"/>
                    </a:ext>
                  </a:extLst>
                </a:gridCol>
                <a:gridCol w="1527771">
                  <a:extLst>
                    <a:ext uri="{9D8B030D-6E8A-4147-A177-3AD203B41FA5}">
                      <a16:colId xmlns:a16="http://schemas.microsoft.com/office/drawing/2014/main" val="2518238353"/>
                    </a:ext>
                  </a:extLst>
                </a:gridCol>
                <a:gridCol w="1667498">
                  <a:extLst>
                    <a:ext uri="{9D8B030D-6E8A-4147-A177-3AD203B41FA5}">
                      <a16:colId xmlns:a16="http://schemas.microsoft.com/office/drawing/2014/main" val="22906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err="1" smtClean="0"/>
                        <a:t>Cijena</a:t>
                      </a:r>
                      <a:r>
                        <a:rPr lang="sr-Latn-RS" sz="1600" baseline="0" dirty="0" smtClean="0"/>
                        <a:t> </a:t>
                      </a:r>
                      <a:r>
                        <a:rPr lang="sr-Latn-RS" sz="1600" dirty="0" smtClean="0"/>
                        <a:t>€c/</a:t>
                      </a:r>
                      <a:r>
                        <a:rPr lang="sr-Latn-RS" sz="1600" dirty="0" err="1" smtClean="0"/>
                        <a:t>kwh</a:t>
                      </a:r>
                      <a:r>
                        <a:rPr lang="sr-Latn-RS" sz="1600" dirty="0" smtClean="0"/>
                        <a:t> (sa PDV-om)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Neto </a:t>
                      </a:r>
                      <a:r>
                        <a:rPr lang="sr-Latn-RS" sz="1600" dirty="0" err="1" smtClean="0"/>
                        <a:t>mjerenje</a:t>
                      </a:r>
                      <a:r>
                        <a:rPr lang="sr-Latn-R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Neto obračun**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chemeClr val="tx2"/>
                          </a:solidFill>
                        </a:rPr>
                        <a:t>Energija</a:t>
                      </a:r>
                      <a:r>
                        <a:rPr lang="sr-Latn-RS" sz="1600" baseline="0" dirty="0" smtClean="0">
                          <a:solidFill>
                            <a:schemeClr val="tx2"/>
                          </a:solidFill>
                        </a:rPr>
                        <a:t> direktno utrošena za vlastite potrebe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10,35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10,92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5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chemeClr val="tx2"/>
                          </a:solidFill>
                        </a:rPr>
                        <a:t>Proizvedena</a:t>
                      </a:r>
                      <a:r>
                        <a:rPr lang="sr-Latn-RS" sz="1600" baseline="0" dirty="0" smtClean="0">
                          <a:solidFill>
                            <a:schemeClr val="tx2"/>
                          </a:solidFill>
                        </a:rPr>
                        <a:t> energija isporučena u mrežu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10,35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5,84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377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05198" y="4253758"/>
            <a:ext cx="478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solidFill>
                  <a:schemeClr val="tx2"/>
                </a:solidFill>
              </a:rPr>
              <a:t>* Proračun za </a:t>
            </a:r>
            <a:r>
              <a:rPr lang="sr-Latn-RS" sz="1400" i="1" dirty="0" err="1" smtClean="0">
                <a:solidFill>
                  <a:schemeClr val="tx2"/>
                </a:solidFill>
              </a:rPr>
              <a:t>mjesečnu</a:t>
            </a:r>
            <a:r>
              <a:rPr lang="sr-Latn-RS" sz="1400" i="1" dirty="0" smtClean="0">
                <a:solidFill>
                  <a:schemeClr val="tx2"/>
                </a:solidFill>
              </a:rPr>
              <a:t> potrošnju od 300 </a:t>
            </a:r>
            <a:r>
              <a:rPr lang="sr-Latn-RS" sz="1400" i="1" dirty="0" err="1" smtClean="0">
                <a:solidFill>
                  <a:schemeClr val="tx2"/>
                </a:solidFill>
              </a:rPr>
              <a:t>kWh</a:t>
            </a:r>
            <a:endParaRPr lang="sr-Latn-RS" sz="1400" i="1" dirty="0" smtClean="0">
              <a:solidFill>
                <a:schemeClr val="tx2"/>
              </a:solidFill>
            </a:endParaRPr>
          </a:p>
          <a:p>
            <a:r>
              <a:rPr lang="sr-Latn-RS" sz="1400" i="1" dirty="0" smtClean="0">
                <a:solidFill>
                  <a:schemeClr val="tx2"/>
                </a:solidFill>
              </a:rPr>
              <a:t>** Proračun za </a:t>
            </a:r>
            <a:r>
              <a:rPr lang="sr-Latn-RS" sz="1400" i="1" dirty="0" err="1" smtClean="0">
                <a:solidFill>
                  <a:schemeClr val="tx2"/>
                </a:solidFill>
              </a:rPr>
              <a:t>mjesečnu</a:t>
            </a:r>
            <a:r>
              <a:rPr lang="sr-Latn-RS" sz="1400" i="1" dirty="0" smtClean="0">
                <a:solidFill>
                  <a:schemeClr val="tx2"/>
                </a:solidFill>
              </a:rPr>
              <a:t> potrošnju od 1.500 </a:t>
            </a:r>
            <a:r>
              <a:rPr lang="sr-Latn-RS" sz="1400" i="1" dirty="0" err="1" smtClean="0">
                <a:solidFill>
                  <a:schemeClr val="tx2"/>
                </a:solidFill>
              </a:rPr>
              <a:t>kWh</a:t>
            </a:r>
            <a:endParaRPr lang="en-US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79461"/>
              </p:ext>
            </p:extLst>
          </p:nvPr>
        </p:nvGraphicFramePr>
        <p:xfrm>
          <a:off x="255145" y="968412"/>
          <a:ext cx="3123313" cy="223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265">
                  <a:extLst>
                    <a:ext uri="{9D8B030D-6E8A-4147-A177-3AD203B41FA5}">
                      <a16:colId xmlns:a16="http://schemas.microsoft.com/office/drawing/2014/main" val="2356382036"/>
                    </a:ext>
                  </a:extLst>
                </a:gridCol>
                <a:gridCol w="1065048">
                  <a:extLst>
                    <a:ext uri="{9D8B030D-6E8A-4147-A177-3AD203B41FA5}">
                      <a16:colId xmlns:a16="http://schemas.microsoft.com/office/drawing/2014/main" val="904354311"/>
                    </a:ext>
                  </a:extLst>
                </a:gridCol>
              </a:tblGrid>
              <a:tr h="380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Naziv komponente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Jedinična cijena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Latn-R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r>
                        <a:rPr lang="sr-Latn-R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c/kWh)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64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Energija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4,2686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5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Naknada za mrežni kapacitet (prenos i distribucija)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3,2403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4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Naknada za mrežne gubitke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0,5550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80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Naknada operatoru tržišta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0,0175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3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Naknada za obnovljive izvore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0,4732 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(0,9439)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502719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2927611" y="3263449"/>
            <a:ext cx="98971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Proizvodnja za vlastite potrebe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</a:t>
            </a:r>
            <a:r>
              <a:rPr lang="pl-PL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</a:t>
            </a:r>
            <a:endParaRPr lang="pl-PL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674" y="1263936"/>
            <a:ext cx="32099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Kupac – proizvođač 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električne energije iz obnovljivih izvora energije označava </a:t>
            </a:r>
            <a:r>
              <a:rPr lang="sr-Latn-R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krajnjeg kupca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koji djeluje u okviru </a:t>
            </a:r>
            <a:r>
              <a:rPr lang="sr-Latn-R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svojih prostorija 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smještenih unutar ograničenog područja ili, ako to dozvoljava država članica, u drugim prostorima, koji proizvodi električnu energiju </a:t>
            </a:r>
            <a:r>
              <a:rPr lang="sr-Latn-R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obnovljivih izvora energije za vlastitu potrošnju 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i/ili koji može </a:t>
            </a:r>
            <a:r>
              <a:rPr lang="sr-Latn-R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skladišti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r-Latn-R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prodavati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električnu energiju proizvedenu iz obnovljivih izvora energije koju je sam proizveo, obezbjeđujući da za kupce koji ne pripadaju kategoriji domaćinstava, te aktivnosti ne predstavljaju njihovu glavnu komercijalnu ili profesionalnu </a:t>
            </a:r>
            <a:r>
              <a:rPr lang="sr-Latn-RS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djelatnost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016168"/>
            <a:ext cx="51054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z="2100" dirty="0" err="1" smtClean="0">
                <a:solidFill>
                  <a:schemeClr val="accent1">
                    <a:lumMod val="75000"/>
                  </a:schemeClr>
                </a:solidFill>
              </a:rPr>
              <a:t>Prosječna</a:t>
            </a:r>
            <a:r>
              <a:rPr lang="sr-Latn-R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100" dirty="0" err="1" smtClean="0">
                <a:solidFill>
                  <a:schemeClr val="accent1">
                    <a:lumMod val="75000"/>
                  </a:schemeClr>
                </a:solidFill>
              </a:rPr>
              <a:t>vrijednost</a:t>
            </a:r>
            <a:r>
              <a:rPr lang="sr-Latn-R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100" dirty="0" err="1" smtClean="0">
                <a:solidFill>
                  <a:schemeClr val="accent1">
                    <a:lumMod val="75000"/>
                  </a:schemeClr>
                </a:solidFill>
              </a:rPr>
              <a:t>Pinst</a:t>
            </a:r>
            <a:r>
              <a:rPr lang="sr-Latn-RS" sz="2100" dirty="0" smtClean="0">
                <a:solidFill>
                  <a:schemeClr val="accent1">
                    <a:lumMod val="75000"/>
                  </a:schemeClr>
                </a:solidFill>
              </a:rPr>
              <a:t> solarnih </a:t>
            </a:r>
            <a:r>
              <a:rPr lang="sr-Latn-RS" sz="2100" dirty="0">
                <a:solidFill>
                  <a:schemeClr val="accent1">
                    <a:lumMod val="75000"/>
                  </a:schemeClr>
                </a:solidFill>
              </a:rPr>
              <a:t>elektrana u domaćinstvima </a:t>
            </a:r>
            <a:r>
              <a:rPr lang="sr-Latn-RS" sz="2100" dirty="0" smtClean="0">
                <a:solidFill>
                  <a:schemeClr val="accent1">
                    <a:lumMod val="75000"/>
                  </a:schemeClr>
                </a:solidFill>
              </a:rPr>
              <a:t>EU</a:t>
            </a:r>
            <a:endParaRPr lang="en-US" sz="210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922033768"/>
              </p:ext>
            </p:extLst>
          </p:nvPr>
        </p:nvGraphicFramePr>
        <p:xfrm>
          <a:off x="685800" y="1054657"/>
          <a:ext cx="7315200" cy="402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8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289513"/>
          </a:xfrm>
          <a:prstGeom prst="rect">
            <a:avLst/>
          </a:prstGeom>
        </p:spPr>
      </p:pic>
      <p:sp>
        <p:nvSpPr>
          <p:cNvPr id="22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45681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262627" y="5426362"/>
            <a:ext cx="21475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sr-Latn-RS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  <a:endParaRPr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761" y="4229100"/>
            <a:ext cx="2048891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z="1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Dalibor </a:t>
            </a:r>
            <a:r>
              <a:rPr lang="sr-Latn-RS" sz="17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Muratović</a:t>
            </a:r>
            <a:endParaRPr lang="sr-Latn-RS" sz="17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sr-Latn-RS" sz="1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Aleksandar </a:t>
            </a:r>
            <a:r>
              <a:rPr lang="sr-Latn-RS" sz="17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Jegdić</a:t>
            </a:r>
            <a:endParaRPr sz="17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300" y="5371219"/>
            <a:ext cx="265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7896" y="2171700"/>
            <a:ext cx="413410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r-Latn-R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pažnju!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4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5" dirty="0" smtClean="0">
                <a:solidFill>
                  <a:schemeClr val="accent1">
                    <a:lumMod val="75000"/>
                  </a:schemeClr>
                </a:solidFill>
              </a:rPr>
              <a:t>Principijelna šema i profil potrošnje</a:t>
            </a:r>
            <a:endParaRPr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3942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  <a:endParaRPr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21" name="TextBox 20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14" y="2552700"/>
            <a:ext cx="3784253" cy="25879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" y="989713"/>
            <a:ext cx="5248084" cy="35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200" y="5305425"/>
            <a:ext cx="90678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46708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Sadašnje stanje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7940" y="1039268"/>
            <a:ext cx="6504939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sr-Latn-R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Član 96. Zakona o energetici – Razmjena na </a:t>
            </a:r>
            <a:r>
              <a:rPr lang="sr-Latn-R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mjestu</a:t>
            </a:r>
            <a:r>
              <a:rPr lang="sr-Latn-R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konekcije:</a:t>
            </a:r>
          </a:p>
          <a:p>
            <a:pPr marL="800100" lvl="1" indent="-342900" algn="just">
              <a:buFont typeface="Calibri"/>
              <a:buChar char="-"/>
            </a:pP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Maksimalna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instalisana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snaga do 50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kW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 algn="just">
              <a:buFont typeface="Calibri"/>
              <a:buChar char="-"/>
            </a:pP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Snabdjevač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preuzima višak proizvedene energije</a:t>
            </a:r>
          </a:p>
          <a:p>
            <a:pPr marL="800100" lvl="1" indent="-342900" algn="just">
              <a:buFont typeface="Calibri"/>
              <a:buChar char="-"/>
            </a:pP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Vrijednost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više proizvedene energije jednaka maloprodajnoj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cijeni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snabdijevanja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osim u slučaju da je tokom obračunskog perioda proizvedena količina električne energije veća od potrošene kada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vrijednost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odgovara jediničnoj </a:t>
            </a:r>
            <a:r>
              <a:rPr lang="sr-Latn-R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cijeni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komponente energije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sr-Latn-R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Zakon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planiranju prostora i izgradnji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objekata</a:t>
            </a:r>
          </a:p>
          <a:p>
            <a:pPr marL="742950" lvl="1" indent="-285750" algn="just">
              <a:lnSpc>
                <a:spcPct val="107000"/>
              </a:lnSpc>
              <a:buFontTx/>
              <a:buChar char="-"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Složene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 duge procedure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izgradnje</a:t>
            </a:r>
          </a:p>
          <a:p>
            <a:pPr marL="742950" lvl="1" indent="-285750" algn="just">
              <a:lnSpc>
                <a:spcPct val="107000"/>
              </a:lnSpc>
              <a:buFontTx/>
              <a:buChar char="-"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Nije predviđena gradnja u građevinskom području 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Pravila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 funkcionisanje distributivnog sistema električne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energije</a:t>
            </a:r>
          </a:p>
          <a:p>
            <a:pPr marL="742950" lvl="1" indent="-285750" algn="just">
              <a:buFontTx/>
              <a:buChar char="-"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Procedura priključenja jedinstvena, bez obzira na instalisanu snagu</a:t>
            </a:r>
          </a:p>
          <a:p>
            <a:pPr marL="742950" lvl="1" indent="-285750" algn="just">
              <a:buFontTx/>
              <a:buChar char="-"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ODS izdaje 6 akata u postupku priključenja</a:t>
            </a:r>
          </a:p>
          <a:p>
            <a:pPr marL="800100" lvl="1" indent="-342900" algn="just">
              <a:lnSpc>
                <a:spcPct val="107000"/>
              </a:lnSpc>
              <a:buFont typeface="Symbol"/>
              <a:buChar char=""/>
            </a:pPr>
            <a:endParaRPr lang="sr-Latn-RS" sz="1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266138"/>
            <a:ext cx="2044921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2 kupca proizvođača na mreži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1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Osnove EU zakonodavstva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33903" r="27083" b="8832"/>
          <a:stretch/>
        </p:blipFill>
        <p:spPr bwMode="auto">
          <a:xfrm>
            <a:off x="203200" y="1028700"/>
            <a:ext cx="50038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3200" y="4039071"/>
            <a:ext cx="4311231" cy="109260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Direktiva 2018/2001 </a:t>
            </a:r>
            <a:r>
              <a:rPr lang="sr-Latn-R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promociji korišćenja energije iz obnovljivih izvora energije</a:t>
            </a:r>
            <a:endParaRPr lang="sr-Latn-RS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RS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Direktiva </a:t>
            </a:r>
            <a:r>
              <a:rPr lang="sr-Latn-RS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2019/944 </a:t>
            </a:r>
            <a:r>
              <a:rPr lang="sr-Latn-R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zajedničkim pravilima za unutrašnje tržište električne energije i izmjeni Direktive 2012/27/EU (izmjena</a:t>
            </a:r>
            <a:r>
              <a:rPr lang="sr-Latn-R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4000" y="4251139"/>
            <a:ext cx="3683000" cy="69249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R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 15. Direktive 2019/944 </a:t>
            </a:r>
            <a:r>
              <a:rPr lang="en-U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‘’Aktivni kupci</a:t>
            </a:r>
            <a:r>
              <a:rPr lang="sr-Latn-RS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en-US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 21</a:t>
            </a:r>
            <a:r>
              <a:rPr lang="sr-Latn-R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Direktive</a:t>
            </a:r>
            <a:r>
              <a:rPr lang="en-U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2018/2001 -</a:t>
            </a:r>
            <a:r>
              <a:rPr lang="sr-Latn-R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“Potrošači vlastite energije iz obnovljivih izvora</a:t>
            </a:r>
            <a:r>
              <a:rPr lang="sr-Latn-RS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0472"/>
            <a:ext cx="2051389" cy="295898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42183" y="4416411"/>
            <a:ext cx="672000" cy="361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5" dirty="0" smtClean="0">
                <a:solidFill>
                  <a:schemeClr val="accent1">
                    <a:lumMod val="75000"/>
                  </a:schemeClr>
                </a:solidFill>
              </a:rPr>
              <a:t>Mrežni paritet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</a:t>
            </a:r>
            <a:r>
              <a:rPr lang="pl-PL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</a:t>
            </a:r>
            <a:endParaRPr lang="pl-PL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1006680"/>
            <a:ext cx="8143240" cy="40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pPr algn="r"/>
            <a:endParaRPr lang="en-US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Analiza zakonodavstva u Crnoj Gori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96400" y="17459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Ključni aspekti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588205400"/>
              </p:ext>
            </p:extLst>
          </p:nvPr>
        </p:nvGraphicFramePr>
        <p:xfrm>
          <a:off x="319658" y="1175266"/>
          <a:ext cx="5014342" cy="348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80006639"/>
              </p:ext>
            </p:extLst>
          </p:nvPr>
        </p:nvGraphicFramePr>
        <p:xfrm>
          <a:off x="4925060" y="2171700"/>
          <a:ext cx="3914140" cy="269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20"/>
          <p:cNvSpPr txBox="1"/>
          <p:nvPr/>
        </p:nvSpPr>
        <p:spPr>
          <a:xfrm>
            <a:off x="2209800" y="96697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Ključni zakoni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Graphic spid="2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46708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Uređenje prostora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36774584"/>
              </p:ext>
            </p:extLst>
          </p:nvPr>
        </p:nvGraphicFramePr>
        <p:xfrm>
          <a:off x="5218430" y="50620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5"/>
          <p:cNvSpPr txBox="1"/>
          <p:nvPr/>
        </p:nvSpPr>
        <p:spPr>
          <a:xfrm>
            <a:off x="1752600" y="10287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Četiri 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 koraka tipična za proces izgradnje nekog objekta, pri čemu se taj proces najčešće definiše kao - </a:t>
            </a:r>
            <a:r>
              <a:rPr lang="sr-Latn-R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odobravanje izgradnje energetskih infrastrukturnih projekata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875296148"/>
              </p:ext>
            </p:extLst>
          </p:nvPr>
        </p:nvGraphicFramePr>
        <p:xfrm>
          <a:off x="3530600" y="2359592"/>
          <a:ext cx="5410200" cy="292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/>
          <p:cNvGrpSpPr/>
          <p:nvPr/>
        </p:nvGrpSpPr>
        <p:grpSpPr>
          <a:xfrm rot="20694990">
            <a:off x="307179" y="2164866"/>
            <a:ext cx="5244466" cy="1281430"/>
            <a:chOff x="0" y="0"/>
            <a:chExt cx="5434642" cy="1192877"/>
          </a:xfrm>
        </p:grpSpPr>
        <p:sp>
          <p:nvSpPr>
            <p:cNvPr id="24" name="Striped Right Arrow 23"/>
            <p:cNvSpPr/>
            <p:nvPr/>
          </p:nvSpPr>
          <p:spPr>
            <a:xfrm>
              <a:off x="3743864" y="0"/>
              <a:ext cx="1690778" cy="1192530"/>
            </a:xfrm>
            <a:prstGeom prst="stripedRightArrow">
              <a:avLst>
                <a:gd name="adj1" fmla="val 51240"/>
                <a:gd name="adj2" fmla="val 32019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17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Obezbjeđenje zemljišta ili prava na korišćenje</a:t>
              </a:r>
              <a:r>
                <a:rPr kumimoji="0" lang="sr-Latn-BA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</a:t>
              </a:r>
              <a:r>
                <a:rPr kumimoji="0" lang="sr-Latn-BA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zemljišta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Striped Right Arrow 24"/>
            <p:cNvSpPr/>
            <p:nvPr/>
          </p:nvSpPr>
          <p:spPr>
            <a:xfrm>
              <a:off x="2570674" y="0"/>
              <a:ext cx="1420664" cy="1192530"/>
            </a:xfrm>
            <a:prstGeom prst="stripedRightArrow">
              <a:avLst>
                <a:gd name="adj1" fmla="val 51240"/>
                <a:gd name="adj2" fmla="val 32019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17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Postupak pribavljanja dozvola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1414732" y="0"/>
              <a:ext cx="1302385" cy="1192530"/>
            </a:xfrm>
            <a:prstGeom prst="stripedRightArrow">
              <a:avLst>
                <a:gd name="adj1" fmla="val 51240"/>
                <a:gd name="adj2" fmla="val 32019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17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Prostorno planiranje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Striped Right Arrow 26"/>
            <p:cNvSpPr/>
            <p:nvPr/>
          </p:nvSpPr>
          <p:spPr>
            <a:xfrm>
              <a:off x="0" y="0"/>
              <a:ext cx="1552755" cy="1192877"/>
            </a:xfrm>
            <a:prstGeom prst="stripedRightArrow">
              <a:avLst>
                <a:gd name="adj1" fmla="val 51240"/>
                <a:gd name="adj2" fmla="val 32019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17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Definisanje projekta od javnog interesa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89550"/>
            <a:ext cx="9144000" cy="4254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Energy </a:t>
            </a:r>
            <a:r>
              <a:rPr sz="1200" dirty="0">
                <a:solidFill>
                  <a:srgbClr val="283583"/>
                </a:solidFill>
                <a:latin typeface="Arial"/>
                <a:cs typeface="Arial"/>
              </a:rPr>
              <a:t>Community</a:t>
            </a:r>
            <a:r>
              <a:rPr sz="1200" spc="-95" dirty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3583"/>
                </a:solidFill>
                <a:latin typeface="Arial"/>
                <a:cs typeface="Arial"/>
              </a:rPr>
              <a:t>Secretariat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89550"/>
            <a:ext cx="9144000" cy="425450"/>
          </a:xfrm>
          <a:custGeom>
            <a:avLst/>
            <a:gdLst/>
            <a:ahLst/>
            <a:cxnLst/>
            <a:rect l="l" t="t" r="r" b="b"/>
            <a:pathLst>
              <a:path w="9144000" h="425450">
                <a:moveTo>
                  <a:pt x="0" y="425450"/>
                </a:moveTo>
                <a:lnTo>
                  <a:pt x="9144000" y="425450"/>
                </a:lnTo>
                <a:lnTo>
                  <a:pt x="9144000" y="0"/>
                </a:lnTo>
                <a:lnTo>
                  <a:pt x="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50900"/>
          </a:xfrm>
          <a:custGeom>
            <a:avLst/>
            <a:gdLst/>
            <a:ahLst/>
            <a:cxnLst/>
            <a:rect l="l" t="t" r="r" b="b"/>
            <a:pathLst>
              <a:path w="9144000" h="850900">
                <a:moveTo>
                  <a:pt x="0" y="850900"/>
                </a:moveTo>
                <a:lnTo>
                  <a:pt x="9144000" y="850900"/>
                </a:lnTo>
                <a:lnTo>
                  <a:pt x="9144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850900"/>
            <a:ext cx="9144000" cy="4451350"/>
          </a:xfrm>
          <a:custGeom>
            <a:avLst/>
            <a:gdLst/>
            <a:ahLst/>
            <a:cxnLst/>
            <a:rect l="l" t="t" r="r" b="b"/>
            <a:pathLst>
              <a:path w="9144000" h="4451350">
                <a:moveTo>
                  <a:pt x="0" y="4451350"/>
                </a:moveTo>
                <a:lnTo>
                  <a:pt x="9144000" y="4451350"/>
                </a:lnTo>
                <a:lnTo>
                  <a:pt x="9144000" y="0"/>
                </a:lnTo>
                <a:lnTo>
                  <a:pt x="0" y="0"/>
                </a:lnTo>
                <a:lnTo>
                  <a:pt x="0" y="445135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15691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32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940800" y="54271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870"/>
                </a:lnTo>
              </a:path>
            </a:pathLst>
          </a:custGeom>
          <a:ln w="9525">
            <a:solidFill>
              <a:srgbClr val="283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305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8467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15595"/>
            <a:ext cx="80721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Postojeća i preporučena šema izgradnje</a:t>
            </a:r>
            <a:endParaRPr lang="en-US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262629" y="5418788"/>
            <a:ext cx="22237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lang="sr-Latn-R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Podgorica, 25.07.2019. godine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9" name="TextBox 18"/>
          <p:cNvSpPr txBox="1"/>
          <p:nvPr/>
        </p:nvSpPr>
        <p:spPr>
          <a:xfrm>
            <a:off x="319658" y="5365789"/>
            <a:ext cx="2653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zelenih biznisa u Crnoj Gori</a:t>
            </a:r>
          </a:p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045576"/>
            <a:ext cx="7239000" cy="4132489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75167700"/>
              </p:ext>
            </p:extLst>
          </p:nvPr>
        </p:nvGraphicFramePr>
        <p:xfrm>
          <a:off x="5486399" y="57543"/>
          <a:ext cx="3657600" cy="77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88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2031</Words>
  <Application>Microsoft Office PowerPoint</Application>
  <PresentationFormat>On-screen Show (16:10)</PresentationFormat>
  <Paragraphs>322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PowerPoint Presentation</vt:lpstr>
      <vt:lpstr>Proizvodnja za vlastite potrebe</vt:lpstr>
      <vt:lpstr>Principijelna šema i profil potrošnje</vt:lpstr>
      <vt:lpstr>Sadašnje stanje</vt:lpstr>
      <vt:lpstr>Osnove EU zakonodavstva</vt:lpstr>
      <vt:lpstr>Mrežni paritet</vt:lpstr>
      <vt:lpstr>Analiza zakonodavstva u Crnoj Gori</vt:lpstr>
      <vt:lpstr>Uređenje prostora</vt:lpstr>
      <vt:lpstr>Postojeća i preporučena šema izgradnje</vt:lpstr>
      <vt:lpstr>Adaptacija objekata</vt:lpstr>
      <vt:lpstr>Kriterijumi instalisanog kapaciteta</vt:lpstr>
      <vt:lpstr>Izbor komercijalne šeme</vt:lpstr>
      <vt:lpstr>Vrijednost više proizvedene energije</vt:lpstr>
      <vt:lpstr>Naknada za korišćenje mreže</vt:lpstr>
      <vt:lpstr>Ostale naknade</vt:lpstr>
      <vt:lpstr>Tretman PDV-a i ostalih poreza</vt:lpstr>
      <vt:lpstr>Priključenje na mrežu</vt:lpstr>
      <vt:lpstr>Inicijalna ocjena investicionih troškova</vt:lpstr>
      <vt:lpstr>Vrijednost proizvedene električne energije </vt:lpstr>
      <vt:lpstr>Prosječna vrijednost Pinst solarnih elektrana u domaćinstvima EU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November</dc:creator>
  <cp:lastModifiedBy>HP Inc.</cp:lastModifiedBy>
  <cp:revision>76</cp:revision>
  <dcterms:created xsi:type="dcterms:W3CDTF">2017-05-23T10:03:20Z</dcterms:created>
  <dcterms:modified xsi:type="dcterms:W3CDTF">2019-07-24T11:17:06Z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2017-05-23T00:00:00Z</vt:filetime>
  </property>
</Properties>
</file>