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5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74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92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47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9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8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80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08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9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1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85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DEF96-0AD6-AB44-BC26-A6B3B8D0C7AF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56BA-EFB8-E74B-94B4-D67C1DE2C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4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cas paridad politic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6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cas paridad politica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6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4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5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7093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2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-----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mac</dc:creator>
  <cp:lastModifiedBy>Macarena Praglia</cp:lastModifiedBy>
  <cp:revision>3</cp:revision>
  <dcterms:created xsi:type="dcterms:W3CDTF">2016-11-10T15:57:03Z</dcterms:created>
  <dcterms:modified xsi:type="dcterms:W3CDTF">2018-07-16T19:56:27Z</dcterms:modified>
</cp:coreProperties>
</file>