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5" r:id="rId2"/>
    <p:sldId id="257" r:id="rId3"/>
    <p:sldId id="258" r:id="rId4"/>
    <p:sldId id="260" r:id="rId5"/>
    <p:sldId id="264" r:id="rId6"/>
    <p:sldId id="266" r:id="rId7"/>
    <p:sldId id="263" r:id="rId8"/>
    <p:sldId id="270" r:id="rId9"/>
    <p:sldId id="272" r:id="rId10"/>
    <p:sldId id="262" r:id="rId11"/>
    <p:sldId id="268" r:id="rId12"/>
    <p:sldId id="271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ka-GE" dirty="0"/>
              <a:t>ელექტროენერგიის </a:t>
            </a:r>
            <a:r>
              <a:rPr lang="ka-GE" dirty="0" smtClean="0"/>
              <a:t>დაზოგვა</a:t>
            </a:r>
            <a:endParaRPr lang="ka-GE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ელექტროენერგიის ხარჯები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cat>
            <c:strRef>
              <c:f>Sheet1!$A$2:$A$3</c:f>
              <c:strCache>
                <c:ptCount val="2"/>
                <c:pt idx="0">
                  <c:v>პროექტამდე</c:v>
                </c:pt>
                <c:pt idx="1">
                  <c:v>პროექტის შემდეგ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4</c:v>
                </c:pt>
              </c:numCache>
            </c:numRef>
          </c:val>
        </c:ser>
        <c:dLbls/>
        <c:axId val="140330496"/>
        <c:axId val="140332032"/>
      </c:barChart>
      <c:catAx>
        <c:axId val="140330496"/>
        <c:scaling>
          <c:orientation val="minMax"/>
        </c:scaling>
        <c:axPos val="b"/>
        <c:tickLblPos val="nextTo"/>
        <c:crossAx val="140332032"/>
        <c:crosses val="autoZero"/>
        <c:auto val="1"/>
        <c:lblAlgn val="ctr"/>
        <c:lblOffset val="100"/>
      </c:catAx>
      <c:valAx>
        <c:axId val="14033203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403304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97D20C9-AEB5-4DC8-A509-CAC53B3353E9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1665168-145D-4F99-9F22-00CC8AE6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0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20C9-AEB5-4DC8-A509-CAC53B3353E9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5168-145D-4F99-9F22-00CC8AE6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0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20C9-AEB5-4DC8-A509-CAC53B3353E9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5168-145D-4F99-9F22-00CC8AE6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0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20C9-AEB5-4DC8-A509-CAC53B3353E9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5168-145D-4F99-9F22-00CC8AE6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0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20C9-AEB5-4DC8-A509-CAC53B3353E9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5168-145D-4F99-9F22-00CC8AE6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0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20C9-AEB5-4DC8-A509-CAC53B3353E9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5168-145D-4F99-9F22-00CC8AE6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0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7D20C9-AEB5-4DC8-A509-CAC53B3353E9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665168-145D-4F99-9F22-00CC8AE6B7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advClick="0" advTm="20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97D20C9-AEB5-4DC8-A509-CAC53B3353E9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1665168-145D-4F99-9F22-00CC8AE6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0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20C9-AEB5-4DC8-A509-CAC53B3353E9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5168-145D-4F99-9F22-00CC8AE6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0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20C9-AEB5-4DC8-A509-CAC53B3353E9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5168-145D-4F99-9F22-00CC8AE6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0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20C9-AEB5-4DC8-A509-CAC53B3353E9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5168-145D-4F99-9F22-00CC8AE6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0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97D20C9-AEB5-4DC8-A509-CAC53B3353E9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1665168-145D-4F99-9F22-00CC8AE6B7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Click="0" advTm="20000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458200" cy="1470025"/>
          </a:xfrm>
        </p:spPr>
        <p:txBody>
          <a:bodyPr>
            <a:normAutofit/>
          </a:bodyPr>
          <a:lstStyle/>
          <a:p>
            <a:r>
              <a:rPr lang="ka-GE" sz="5400" b="1" dirty="0" smtClean="0"/>
              <a:t>მე და გარემო</a:t>
            </a:r>
            <a:endParaRPr lang="en-US" sz="54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ka-GE" i="1" dirty="0" smtClean="0"/>
              <a:t>თემურ ქვარაია</a:t>
            </a:r>
          </a:p>
          <a:p>
            <a:pPr algn="r"/>
            <a:r>
              <a:rPr lang="ka-GE" i="1" dirty="0" smtClean="0"/>
              <a:t>აფხაზეთის #11 საჯარო სკოლა</a:t>
            </a:r>
          </a:p>
          <a:p>
            <a:pPr algn="r"/>
            <a:r>
              <a:rPr lang="ka-GE" i="1" dirty="0" smtClean="0"/>
              <a:t>ეკოკლუბის წევრი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3521771059"/>
      </p:ext>
    </p:extLst>
  </p:cSld>
  <p:clrMapOvr>
    <a:masterClrMapping/>
  </p:clrMapOvr>
  <p:transition advClick="0" advTm="20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1520" y="620688"/>
            <a:ext cx="871296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ka-GE" sz="3100" b="1" dirty="0" smtClean="0"/>
              <a:t>ჩანთები პოლიეთილენის პარკების ნაცვლად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 descr="968900_661476117202253_759256920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64904"/>
            <a:ext cx="4172272" cy="3293765"/>
          </a:xfrm>
        </p:spPr>
      </p:pic>
      <p:pic>
        <p:nvPicPr>
          <p:cNvPr id="8" name="Content Placeholder 7" descr="969108_661475957202269_1485604396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64904"/>
            <a:ext cx="4172272" cy="3293765"/>
          </a:xfrm>
        </p:spPr>
      </p:pic>
    </p:spTree>
    <p:extLst>
      <p:ext uri="{BB962C8B-B14F-4D97-AF65-F5344CB8AC3E}">
        <p14:creationId xmlns:p14="http://schemas.microsoft.com/office/powerpoint/2010/main" xmlns="" val="457990114"/>
      </p:ext>
    </p:extLst>
  </p:cSld>
  <p:clrMapOvr>
    <a:masterClrMapping/>
  </p:clrMapOvr>
  <p:transition advClick="0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 smtClean="0"/>
              <a:t>ნაგვის </a:t>
            </a:r>
            <a:r>
              <a:rPr lang="ka-GE" sz="3200" b="1" dirty="0"/>
              <a:t>კონტეინერების </a:t>
            </a:r>
            <a:r>
              <a:rPr lang="ka-GE" sz="3200" b="1" dirty="0" smtClean="0"/>
              <a:t>გამოყენების სიხშირე გაიზარდა</a:t>
            </a:r>
            <a:endParaRPr lang="en-US" sz="3200" b="1" dirty="0"/>
          </a:p>
        </p:txBody>
      </p:sp>
      <p:pic>
        <p:nvPicPr>
          <p:cNvPr id="2050" name="Picture 2" descr="G:\ფოტო\dedamiwis_dge\IMG_22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3580008"/>
            <a:ext cx="4038600" cy="301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99799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2402189348"/>
      </p:ext>
    </p:extLst>
  </p:cSld>
  <p:clrMapOvr>
    <a:masterClrMapping/>
  </p:clrMapOvr>
  <p:transition advClick="0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43000"/>
            <a:ext cx="8712968" cy="10668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,,</a:t>
            </a:r>
            <a:r>
              <a:rPr lang="ka-GE" sz="2400" b="1" dirty="0" smtClean="0"/>
              <a:t>ბუნებას თუ ვაწყენინებთ</a:t>
            </a:r>
            <a:r>
              <a:rPr lang="ka-GE" sz="2400" b="1" dirty="0"/>
              <a:t>, </a:t>
            </a:r>
            <a:r>
              <a:rPr lang="ka-GE" sz="2400" b="1" dirty="0" smtClean="0"/>
              <a:t>ათიათასად გვიბრუნებს“  </a:t>
            </a:r>
            <a:br>
              <a:rPr lang="ka-GE" sz="2400" b="1" dirty="0" smtClean="0"/>
            </a:br>
            <a:r>
              <a:rPr lang="ka-GE" sz="2400" b="1" dirty="0" smtClean="0"/>
              <a:t>                                                                   </a:t>
            </a:r>
            <a:br>
              <a:rPr lang="ka-GE" sz="2400" b="1" dirty="0" smtClean="0"/>
            </a:br>
            <a:r>
              <a:rPr lang="ka-GE" sz="2400" b="1" dirty="0" smtClean="0"/>
              <a:t>                                                                             ვაჟა-ფშაველა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780928"/>
            <a:ext cx="4418340" cy="248531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645024"/>
            <a:ext cx="4038600" cy="2555033"/>
          </a:xfrm>
        </p:spPr>
      </p:pic>
    </p:spTree>
    <p:extLst>
      <p:ext uri="{BB962C8B-B14F-4D97-AF65-F5344CB8AC3E}">
        <p14:creationId xmlns:p14="http://schemas.microsoft.com/office/powerpoint/2010/main" xmlns="" val="1899537015"/>
      </p:ext>
    </p:extLst>
  </p:cSld>
  <p:clrMapOvr>
    <a:masterClrMapping/>
  </p:clrMapOvr>
  <p:transition advClick="0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დედამიწა ავადაა...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Content Placeholder 3" descr="picture 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420888"/>
            <a:ext cx="5040559" cy="38109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67857221"/>
      </p:ext>
    </p:extLst>
  </p:cSld>
  <p:clrMapOvr>
    <a:masterClrMapping/>
  </p:clrMapOvr>
  <p:transition advClick="0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/>
          </a:bodyPr>
          <a:lstStyle/>
          <a:p>
            <a:r>
              <a:rPr lang="ka-GE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მას გაფრთხილება სჭირდება !</a:t>
            </a:r>
            <a:endParaRPr lang="en-US" dirty="0"/>
          </a:p>
        </p:txBody>
      </p:sp>
      <p:pic>
        <p:nvPicPr>
          <p:cNvPr id="4" name="Content Placeholder 3" descr="Hands_Holding_Ear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276872"/>
            <a:ext cx="6048672" cy="4026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61270645"/>
      </p:ext>
    </p:extLst>
  </p:cSld>
  <p:clrMapOvr>
    <a:masterClrMapping/>
  </p:clrMapOvr>
  <p:transition advClick="0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ka-GE" dirty="0"/>
              <a:t>სიკეთე არის ის, რაც ემსახურება სიცოცხლის შენარჩუნებას და განვითარებას. ბოროტება - რაც ანადგურებს ან აფერხებს სიცოცხლეს“.</a:t>
            </a:r>
            <a:endParaRPr lang="ka-GE" dirty="0" smtClean="0"/>
          </a:p>
          <a:p>
            <a:pPr marL="0" indent="0" algn="r">
              <a:buNone/>
            </a:pPr>
            <a:endParaRPr lang="ka-GE" b="1" i="1" dirty="0" smtClean="0"/>
          </a:p>
          <a:p>
            <a:pPr marL="0" indent="0" algn="r">
              <a:buNone/>
            </a:pPr>
            <a:r>
              <a:rPr lang="ka-GE" b="1" i="1" dirty="0" smtClean="0"/>
              <a:t>არნოლდ  შვაიცერი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="" val="2643828018"/>
      </p:ext>
    </p:extLst>
  </p:cSld>
  <p:clrMapOvr>
    <a:masterClrMapping/>
  </p:clrMapOvr>
  <p:transition advClick="0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35280" cy="1143000"/>
          </a:xfrm>
        </p:spPr>
        <p:txBody>
          <a:bodyPr>
            <a:noAutofit/>
          </a:bodyPr>
          <a:lstStyle/>
          <a:p>
            <a:r>
              <a:rPr lang="ka-GE" sz="2800" b="1" dirty="0" smtClean="0"/>
              <a:t>ენერგოეფექტურობა</a:t>
            </a:r>
            <a:r>
              <a:rPr lang="ka-GE" sz="2800" dirty="0" smtClean="0"/>
              <a:t/>
            </a:r>
            <a:br>
              <a:rPr lang="ka-GE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5616624" cy="5069160"/>
          </a:xfrm>
        </p:spPr>
        <p:txBody>
          <a:bodyPr>
            <a:normAutofit/>
          </a:bodyPr>
          <a:lstStyle/>
          <a:p>
            <a:r>
              <a:rPr lang="ka-GE" sz="2400" dirty="0" smtClean="0"/>
              <a:t>კვლევა სახლის ენერგოეფექტურობისა და ‘ჯიბის’  დაზოგვის შესახებ.</a:t>
            </a:r>
          </a:p>
          <a:p>
            <a:endParaRPr lang="ka-GE" sz="2400" dirty="0" smtClean="0"/>
          </a:p>
          <a:p>
            <a:r>
              <a:rPr lang="ka-GE" sz="2400" dirty="0" smtClean="0"/>
              <a:t>ჭერის პოლიეთილენის ბოთლებით და თბუნება.</a:t>
            </a:r>
          </a:p>
          <a:p>
            <a:endParaRPr lang="en-US" sz="2400" dirty="0" smtClean="0"/>
          </a:p>
          <a:p>
            <a:r>
              <a:rPr lang="ka-GE" sz="2400" dirty="0" smtClean="0"/>
              <a:t>ფანჯრების ჭუჭრუტანების დაგმანვა.</a:t>
            </a:r>
          </a:p>
          <a:p>
            <a:endParaRPr lang="ka-GE" sz="2400" dirty="0" smtClean="0"/>
          </a:p>
          <a:p>
            <a:r>
              <a:rPr lang="ka-GE" sz="2400" dirty="0" smtClean="0"/>
              <a:t>ეკონათურების გამოყენება. </a:t>
            </a:r>
          </a:p>
          <a:p>
            <a:endParaRPr lang="ka-GE" sz="2400" dirty="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967612191"/>
              </p:ext>
            </p:extLst>
          </p:nvPr>
        </p:nvGraphicFramePr>
        <p:xfrm>
          <a:off x="5652120" y="1556792"/>
          <a:ext cx="325070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81124402"/>
      </p:ext>
    </p:extLst>
  </p:cSld>
  <p:clrMapOvr>
    <a:masterClrMapping/>
  </p:clrMapOvr>
  <p:transition advClick="0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2650306"/>
          </a:xfrm>
        </p:spPr>
        <p:txBody>
          <a:bodyPr>
            <a:noAutofit/>
          </a:bodyPr>
          <a:lstStyle/>
          <a:p>
            <a:r>
              <a:rPr lang="ka-GE" sz="2800" b="1" dirty="0" smtClean="0"/>
              <a:t>ქალაქის პერმანენტული დასუფთავების აქციები 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006303"/>
            <a:ext cx="4038600" cy="3012331"/>
          </a:xfrm>
        </p:spPr>
      </p:pic>
      <p:pic>
        <p:nvPicPr>
          <p:cNvPr id="8" name="Content Placeholder 7" descr="10294459_280722998764138_2470401145058621211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924944"/>
            <a:ext cx="4104456" cy="3107034"/>
          </a:xfrm>
        </p:spPr>
      </p:pic>
      <p:pic>
        <p:nvPicPr>
          <p:cNvPr id="9" name="Picture 8" descr="10659399_332554780247626_334585995065338832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4129024"/>
      </p:ext>
    </p:extLst>
  </p:cSld>
  <p:clrMapOvr>
    <a:masterClrMapping/>
  </p:clrMapOvr>
  <p:transition advClick="0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Autofit/>
          </a:bodyPr>
          <a:lstStyle/>
          <a:p>
            <a:r>
              <a:rPr lang="ka-GE" sz="2800" b="1" dirty="0" smtClean="0"/>
              <a:t>ზუგდიდის ცენტრალური რკინიგზის სადგური</a:t>
            </a:r>
            <a:endParaRPr lang="en-US" sz="28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007388"/>
            <a:ext cx="4038600" cy="3010162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99799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517177279"/>
      </p:ext>
    </p:extLst>
  </p:cSld>
  <p:clrMapOvr>
    <a:masterClrMapping/>
  </p:clrMapOvr>
  <p:transition advClick="0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pPr algn="ctr"/>
            <a:r>
              <a:rPr lang="ka-GE" sz="3600" b="1" dirty="0" smtClean="0"/>
              <a:t>გამწვანების აქციები</a:t>
            </a:r>
            <a:endParaRPr lang="en-US" sz="36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717032"/>
            <a:ext cx="3960440" cy="2880320"/>
          </a:xfrm>
        </p:spPr>
      </p:pic>
      <p:pic>
        <p:nvPicPr>
          <p:cNvPr id="7" name="Content Placeholder 6" descr="1383174_215299801973125_1053419544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789040"/>
            <a:ext cx="4104456" cy="2808312"/>
          </a:xfrm>
        </p:spPr>
      </p:pic>
      <p:pic>
        <p:nvPicPr>
          <p:cNvPr id="5" name="Picture 4" descr="1016943_335444316625339_5296881567953645427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692696"/>
            <a:ext cx="432048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8585809"/>
      </p:ext>
    </p:extLst>
  </p:cSld>
  <p:clrMapOvr>
    <a:masterClrMapping/>
  </p:clrMapOvr>
  <p:transition advClick="0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2578298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 smtClean="0"/>
              <a:t>ზუგდიდის  ტუბდისპანსერი</a:t>
            </a:r>
            <a:endParaRPr lang="en-US" sz="3200" b="1" dirty="0"/>
          </a:p>
        </p:txBody>
      </p:sp>
      <p:pic>
        <p:nvPicPr>
          <p:cNvPr id="7" name="Content Placeholder 6" descr="afx#11-4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852936"/>
            <a:ext cx="3960440" cy="3312368"/>
          </a:xfrm>
          <a:prstGeom prst="rect">
            <a:avLst/>
          </a:prstGeom>
        </p:spPr>
      </p:pic>
      <p:pic>
        <p:nvPicPr>
          <p:cNvPr id="8" name="Content Placeholder 7" descr="afx#11-2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862190"/>
            <a:ext cx="4038600" cy="330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2208676"/>
      </p:ext>
    </p:extLst>
  </p:cSld>
  <p:clrMapOvr>
    <a:masterClrMapping/>
  </p:clrMapOvr>
  <p:transition advClick="0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1354162"/>
          </a:xfrm>
        </p:spPr>
        <p:txBody>
          <a:bodyPr>
            <a:normAutofit/>
          </a:bodyPr>
          <a:lstStyle/>
          <a:p>
            <a:pPr algn="ctr"/>
            <a:r>
              <a:rPr lang="ka-GE" sz="2800" b="1" dirty="0" smtClean="0"/>
              <a:t>ჩემს ოჯახში დამზადებული ორგანული სასუქი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8437" y="2249488"/>
            <a:ext cx="5767125" cy="4324350"/>
          </a:xfrm>
        </p:spPr>
      </p:pic>
    </p:spTree>
    <p:extLst>
      <p:ext uri="{BB962C8B-B14F-4D97-AF65-F5344CB8AC3E}">
        <p14:creationId xmlns:p14="http://schemas.microsoft.com/office/powerpoint/2010/main" xmlns="" val="1877234019"/>
      </p:ext>
    </p:extLst>
  </p:cSld>
  <p:clrMapOvr>
    <a:masterClrMapping/>
  </p:clrMapOvr>
  <p:transition advClick="0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2800" b="1" dirty="0" smtClean="0"/>
              <a:t>„სკოლა  ნარჩენების გარეშე“</a:t>
            </a:r>
            <a:endParaRPr lang="ru-RU" sz="2800" dirty="0"/>
          </a:p>
        </p:txBody>
      </p:sp>
      <p:pic>
        <p:nvPicPr>
          <p:cNvPr id="5" name="Content Placeholder 4" descr="WWCC_240_litre_Recycling,_Green_waste_and_Garbage_bin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636912"/>
            <a:ext cx="5400600" cy="3603280"/>
          </a:xfrm>
        </p:spPr>
      </p:pic>
    </p:spTree>
  </p:cSld>
  <p:clrMapOvr>
    <a:masterClrMapping/>
  </p:clrMapOvr>
  <p:transition advClick="0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456</TotalTime>
  <Words>106</Words>
  <Application>Microsoft Office PowerPoint</Application>
  <PresentationFormat>On-screen Show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Urban</vt:lpstr>
      <vt:lpstr>მე და გარემო</vt:lpstr>
      <vt:lpstr>Slide 2</vt:lpstr>
      <vt:lpstr>ენერგოეფექტურობა </vt:lpstr>
      <vt:lpstr>ქალაქის პერმანენტული დასუფთავების აქციები </vt:lpstr>
      <vt:lpstr>ზუგდიდის ცენტრალური რკინიგზის სადგური</vt:lpstr>
      <vt:lpstr>გამწვანების აქციები</vt:lpstr>
      <vt:lpstr>ზუგდიდის  ტუბდისპანსერი</vt:lpstr>
      <vt:lpstr>ჩემს ოჯახში დამზადებული ორგანული სასუქი</vt:lpstr>
      <vt:lpstr>„სკოლა  ნარჩენების გარეშე“</vt:lpstr>
      <vt:lpstr>ჩანთები პოლიეთილენის პარკების ნაცვლად </vt:lpstr>
      <vt:lpstr>ნაგვის კონტეინერების გამოყენების სიხშირე გაიზარდა</vt:lpstr>
      <vt:lpstr>,,ბუნებას თუ ვაწყენინებთ, ათიათასად გვიბრუნებს“                                                                                                                                                    ვაჟა-ფშაველა</vt:lpstr>
      <vt:lpstr>დედამიწა ავადაა...</vt:lpstr>
      <vt:lpstr>მას გაფრთხილება სჭირდება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AD1apkhazeti11</dc:creator>
  <cp:lastModifiedBy>MISHA</cp:lastModifiedBy>
  <cp:revision>37</cp:revision>
  <dcterms:created xsi:type="dcterms:W3CDTF">2014-11-20T12:43:43Z</dcterms:created>
  <dcterms:modified xsi:type="dcterms:W3CDTF">2014-11-28T12:03:35Z</dcterms:modified>
</cp:coreProperties>
</file>