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68" r:id="rId6"/>
    <p:sldId id="259" r:id="rId7"/>
    <p:sldId id="260" r:id="rId8"/>
    <p:sldId id="261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975104"/>
          </a:xfrm>
        </p:spPr>
        <p:txBody>
          <a:bodyPr/>
          <a:lstStyle/>
          <a:p>
            <a:pPr algn="ctr"/>
            <a:r>
              <a:rPr lang="en-US" dirty="0" smtClean="0"/>
              <a:t>Georgia’s Hydro-electric</a:t>
            </a:r>
            <a:br>
              <a:rPr lang="en-US" dirty="0" smtClean="0"/>
            </a:br>
            <a:r>
              <a:rPr lang="en-US" dirty="0" smtClean="0"/>
              <a:t>power stations and </a:t>
            </a:r>
            <a:r>
              <a:rPr lang="en-US" dirty="0" err="1" smtClean="0"/>
              <a:t>Hydroproject</a:t>
            </a:r>
            <a:r>
              <a:rPr lang="en-US" dirty="0" smtClean="0"/>
              <a:t> of </a:t>
            </a:r>
            <a:r>
              <a:rPr lang="en-US" dirty="0" err="1" smtClean="0"/>
              <a:t>adjara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572000"/>
            <a:ext cx="7772400" cy="1508760"/>
          </a:xfrm>
        </p:spPr>
        <p:txBody>
          <a:bodyPr/>
          <a:lstStyle/>
          <a:p>
            <a:r>
              <a:rPr lang="en-US" dirty="0" smtClean="0"/>
              <a:t>Author: Pupil of Tbilisi Classical </a:t>
            </a:r>
            <a:r>
              <a:rPr lang="en-US" dirty="0" err="1" smtClean="0"/>
              <a:t>Gimnasyum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</a:t>
            </a:r>
            <a:r>
              <a:rPr lang="en-US" dirty="0" err="1" smtClean="0"/>
              <a:t>Otar</a:t>
            </a:r>
            <a:r>
              <a:rPr lang="en-US" dirty="0" smtClean="0"/>
              <a:t> </a:t>
            </a:r>
            <a:r>
              <a:rPr lang="en-US" dirty="0" err="1" smtClean="0"/>
              <a:t>Gokhadze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Oto-prezentaciebi\Hesebi\5d2f70456a4942a9e6374f9aa396fd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3761"/>
            <a:ext cx="9144000" cy="34442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Plural </a:t>
            </a:r>
            <a:r>
              <a:rPr lang="en-US" dirty="0" err="1" smtClean="0"/>
              <a:t>Energetics</a:t>
            </a:r>
            <a:endParaRPr lang="en-US" dirty="0"/>
          </a:p>
        </p:txBody>
      </p:sp>
      <p:pic>
        <p:nvPicPr>
          <p:cNvPr id="1032" name="Picture 8" descr="D:\Oto-prezentaciebi\Hesebi\FukushimaMeltdown1011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pic>
        <p:nvPicPr>
          <p:cNvPr id="1028" name="Picture 4" descr="D:\Oto-prezentaciebi\Hesebi\18kweqh3yo1j6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</p:spPr>
      </p:pic>
      <p:pic>
        <p:nvPicPr>
          <p:cNvPr id="1029" name="Picture 5" descr="D:\Oto-prezentaciebi\Hesebi\Radi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090" y="1524000"/>
            <a:ext cx="719191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Oto-prezentaciebi\Hesebi\energi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715000" cy="4292600"/>
          </a:xfrm>
          <a:prstGeom prst="rect">
            <a:avLst/>
          </a:prstGeom>
          <a:noFill/>
        </p:spPr>
      </p:pic>
      <p:pic>
        <p:nvPicPr>
          <p:cNvPr id="5" name="Picture 7" descr="D:\Oto-prezentaciebi\Hesebi\Fast-Forward-solar-panels-631.jpg__800x600_q85_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43473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9800" y="4495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California Solar battery Station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Power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rigoleti samegrelo\DSCN8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</p:spPr>
      </p:pic>
      <p:pic>
        <p:nvPicPr>
          <p:cNvPr id="2051" name="Picture 3" descr="D:\grigoleti samegrelo\DSCN8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7300"/>
            <a:ext cx="7467600" cy="5600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697736"/>
          </a:xfrm>
        </p:spPr>
        <p:txBody>
          <a:bodyPr/>
          <a:lstStyle/>
          <a:p>
            <a:r>
              <a:rPr lang="en-US" sz="3200" dirty="0" smtClean="0"/>
              <a:t>The water is most prevalence resource in </a:t>
            </a:r>
            <a:r>
              <a:rPr lang="en-US" sz="3200" dirty="0" err="1" smtClean="0"/>
              <a:t>Georia</a:t>
            </a:r>
            <a:endParaRPr lang="en-US" sz="3200" dirty="0"/>
          </a:p>
        </p:txBody>
      </p:sp>
      <p:pic>
        <p:nvPicPr>
          <p:cNvPr id="2052" name="Picture 4" descr="D:\Oto-prezentaciebi\Yazbegi\jinvali h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3261" y="2667001"/>
            <a:ext cx="7790739" cy="4191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EngurHes</a:t>
            </a:r>
            <a:endParaRPr lang="ka-GE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4572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Jhinvalhes</a:t>
            </a:r>
            <a:endParaRPr lang="ka-GE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600200"/>
          </a:xfrm>
        </p:spPr>
        <p:txBody>
          <a:bodyPr/>
          <a:lstStyle/>
          <a:p>
            <a:r>
              <a:rPr lang="en-US" dirty="0" smtClean="0"/>
              <a:t>Seismic conditions and Plan how to </a:t>
            </a:r>
            <a:r>
              <a:rPr lang="en-US" dirty="0" err="1" smtClean="0"/>
              <a:t>arregment</a:t>
            </a:r>
            <a:r>
              <a:rPr lang="en-US" dirty="0" smtClean="0"/>
              <a:t> </a:t>
            </a:r>
            <a:r>
              <a:rPr lang="en-US" dirty="0" err="1" smtClean="0"/>
              <a:t>Heses</a:t>
            </a:r>
            <a:endParaRPr lang="en-US" dirty="0"/>
          </a:p>
        </p:txBody>
      </p:sp>
      <p:pic>
        <p:nvPicPr>
          <p:cNvPr id="5122" name="Picture 2" descr="D:\Oto-prezentaciebi\Hesebi\სეისმური ზონები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0818"/>
            <a:ext cx="9144000" cy="5507182"/>
          </a:xfrm>
          <a:prstGeom prst="rect">
            <a:avLst/>
          </a:prstGeom>
          <a:noFill/>
        </p:spPr>
      </p:pic>
      <p:pic>
        <p:nvPicPr>
          <p:cNvPr id="5123" name="Picture 3" descr="D:\Oto-prezentaciebi\Hesebi\Capturemona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" y="1524001"/>
            <a:ext cx="9139871" cy="5334000"/>
          </a:xfrm>
          <a:prstGeom prst="rect">
            <a:avLst/>
          </a:prstGeom>
          <a:noFill/>
        </p:spPr>
      </p:pic>
      <p:pic>
        <p:nvPicPr>
          <p:cNvPr id="5124" name="Picture 4" descr="D:\Oto-prezentaciebi\Hesebi\Capturenakrdzaleb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737066"/>
          </a:xfrm>
          <a:prstGeom prst="rect">
            <a:avLst/>
          </a:prstGeom>
          <a:noFill/>
        </p:spPr>
      </p:pic>
      <p:pic>
        <p:nvPicPr>
          <p:cNvPr id="5125" name="Picture 5" descr="D:\Oto-prezentaciebi\Hesebi\Captureru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9" y="0"/>
            <a:ext cx="9142701" cy="5334000"/>
          </a:xfrm>
          <a:prstGeom prst="rect">
            <a:avLst/>
          </a:prstGeom>
          <a:noFill/>
        </p:spPr>
      </p:pic>
      <p:pic>
        <p:nvPicPr>
          <p:cNvPr id="5126" name="Picture 6" descr="D:\Oto-prezentaciebi\Hesebi\Capturewarmodgen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08738"/>
            <a:ext cx="9144000" cy="4449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აჭარისწყლის ხეობა - სხალთა</a:t>
            </a:r>
            <a:endParaRPr lang="en-US" dirty="0"/>
          </a:p>
        </p:txBody>
      </p:sp>
      <p:pic>
        <p:nvPicPr>
          <p:cNvPr id="3074" name="Picture 2" descr="D:\Oto-prezentaciebi\Adjara\DSCN7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7010400" cy="5257800"/>
          </a:xfrm>
          <a:prstGeom prst="rect">
            <a:avLst/>
          </a:prstGeom>
          <a:noFill/>
        </p:spPr>
      </p:pic>
      <p:pic>
        <p:nvPicPr>
          <p:cNvPr id="3075" name="Picture 3" descr="D:\Oto-prezentaciebi\Adjara\DSCN7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143500" cy="6858000"/>
          </a:xfrm>
          <a:prstGeom prst="rect">
            <a:avLst/>
          </a:prstGeom>
          <a:noFill/>
        </p:spPr>
      </p:pic>
      <p:pic>
        <p:nvPicPr>
          <p:cNvPr id="3077" name="Picture 5" descr="D:\Oto-prezentaciebi\Adjara\DSCN7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8" name="Picture 6" descr="D:\Oto-prezentaciebi\Adjara\DSCN7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9" name="Picture 7" descr="D:\Oto-prezentaciebi\Adjara\DSCN78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80" name="Picture 8" descr="D:\Oto-prezentaciebi\Adjara\DSCN78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41148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Skhalta’s</a:t>
            </a:r>
            <a:r>
              <a:rPr lang="en-US" sz="2800" dirty="0" smtClean="0"/>
              <a:t> gorge and it’s mixed forest and fir-grove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Fauna</a:t>
            </a:r>
            <a:endParaRPr lang="en-US" dirty="0"/>
          </a:p>
        </p:txBody>
      </p:sp>
      <p:pic>
        <p:nvPicPr>
          <p:cNvPr id="4098" name="Picture 2" descr="D:\Oto-prezentaciebi\Hesebi\0_24536_9bc329b3_-5-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57400"/>
            <a:ext cx="6630663" cy="4800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66800" y="3810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Caucasian squirrel</a:t>
            </a:r>
            <a:endParaRPr lang="en-US" dirty="0"/>
          </a:p>
        </p:txBody>
      </p:sp>
      <p:pic>
        <p:nvPicPr>
          <p:cNvPr id="4099" name="Picture 3" descr="D:\Oto-prezentaciebi\Hesebi\3rtu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365" y="1981200"/>
            <a:ext cx="7458635" cy="4876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86400" y="5334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 Bear</a:t>
            </a:r>
            <a:endParaRPr lang="ka-GE" dirty="0" smtClean="0"/>
          </a:p>
          <a:p>
            <a:endParaRPr lang="en-US" dirty="0"/>
          </a:p>
        </p:txBody>
      </p:sp>
      <p:pic>
        <p:nvPicPr>
          <p:cNvPr id="4100" name="Picture 4" descr="D:\Oto-prezentaciebi\Hesebi\270px-Lynx_lynx_po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0"/>
            <a:ext cx="4572000" cy="6858000"/>
          </a:xfrm>
          <a:prstGeom prst="rect">
            <a:avLst/>
          </a:prstGeom>
          <a:noFill/>
        </p:spPr>
      </p:pic>
      <p:pic>
        <p:nvPicPr>
          <p:cNvPr id="4101" name="Picture 5" descr="D:\Oto-prezentaciebi\Hesebi\29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95600"/>
            <a:ext cx="5961066" cy="3962400"/>
          </a:xfrm>
          <a:prstGeom prst="rect">
            <a:avLst/>
          </a:prstGeom>
          <a:noFill/>
        </p:spPr>
      </p:pic>
      <p:pic>
        <p:nvPicPr>
          <p:cNvPr id="4102" name="Picture 6" descr="D:\Oto-prezentaciebi\Hesebi\b8c0d0e6abd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209925"/>
            <a:ext cx="6096000" cy="36480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72200" y="45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lynx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3276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Kakacha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4191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Otter</a:t>
            </a:r>
            <a:endParaRPr lang="ka-GE" dirty="0" smtClean="0"/>
          </a:p>
          <a:p>
            <a:endParaRPr lang="en-US" dirty="0"/>
          </a:p>
        </p:txBody>
      </p:sp>
      <p:pic>
        <p:nvPicPr>
          <p:cNvPr id="4103" name="Picture 7" descr="D:\Oto-prezentaciebi\Hesebi\eagl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90675"/>
            <a:ext cx="7620000" cy="52673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981200" y="220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Eagle</a:t>
            </a:r>
            <a:endParaRPr lang="en-US" dirty="0"/>
          </a:p>
        </p:txBody>
      </p:sp>
      <p:pic>
        <p:nvPicPr>
          <p:cNvPr id="4104" name="Picture 8" descr="D:\Oto-prezentaciebi\Hesebi\downloa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0"/>
            <a:ext cx="3733800" cy="2936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Flora</a:t>
            </a:r>
            <a:endParaRPr lang="en-US" dirty="0"/>
          </a:p>
        </p:txBody>
      </p:sp>
      <p:pic>
        <p:nvPicPr>
          <p:cNvPr id="6146" name="Picture 2" descr="D:\Oto-prezentaciebi\Adjara\DSCN78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987" y="2401490"/>
            <a:ext cx="5942013" cy="4456510"/>
          </a:xfrm>
          <a:prstGeom prst="rect">
            <a:avLst/>
          </a:prstGeom>
          <a:noFill/>
        </p:spPr>
      </p:pic>
      <p:pic>
        <p:nvPicPr>
          <p:cNvPr id="6147" name="Picture 3" descr="D:\Oto-prezentaciebi\Adjara\DSCN7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5994400" cy="4495800"/>
          </a:xfrm>
          <a:prstGeom prst="rect">
            <a:avLst/>
          </a:prstGeom>
          <a:noFill/>
        </p:spPr>
      </p:pic>
      <p:pic>
        <p:nvPicPr>
          <p:cNvPr id="6148" name="Picture 4" descr="D:\Oto-prezentaciebi\Adjara\DSCN7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9" name="Picture 5" descr="D:\Oto-prezentaciebi\Adjara\DSCN7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98482"/>
          </a:xfrm>
          <a:prstGeom prst="rect">
            <a:avLst/>
          </a:prstGeom>
          <a:noFill/>
        </p:spPr>
      </p:pic>
      <p:pic>
        <p:nvPicPr>
          <p:cNvPr id="6150" name="Picture 6" descr="D:\Oto-prezentaciebi\Adjara\DSCN7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151" name="Picture 7" descr="D:\Oto-prezentaciebi\Adjara\DSCN78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152" name="Picture 8" descr="D:\Oto-prezentaciebi\Adjara\DSCN78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501" y="0"/>
            <a:ext cx="5143499" cy="6858000"/>
          </a:xfrm>
          <a:prstGeom prst="rect">
            <a:avLst/>
          </a:prstGeom>
          <a:noFill/>
        </p:spPr>
      </p:pic>
      <p:pic>
        <p:nvPicPr>
          <p:cNvPr id="6153" name="Picture 9" descr="D:\Oto-prezentaciebi\Adjara\DSCN78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smtClean="0"/>
              <a:t>light future</a:t>
            </a:r>
            <a:endParaRPr lang="en-US" dirty="0"/>
          </a:p>
        </p:txBody>
      </p:sp>
      <p:pic>
        <p:nvPicPr>
          <p:cNvPr id="7171" name="Picture 3" descr="C:\Users\deLL\Desktop\Captureushuqo ru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8096250" cy="5055957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533400" y="1066800"/>
            <a:ext cx="8229600" cy="5669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533400" y="1295400"/>
            <a:ext cx="8077200" cy="5257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2" name="Picture 4" descr="D:\Oto-prezentaciebi\Hesebi\new-view-earth-at-night-world_62010_600x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144</TotalTime>
  <Words>61</Words>
  <Application>Microsoft Office PowerPoint</Application>
  <PresentationFormat>On-screen Show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Metro</vt:lpstr>
      <vt:lpstr>Georgia’s Hydro-electric power stations and Hydroproject of adjara</vt:lpstr>
      <vt:lpstr>Plural Energetics</vt:lpstr>
      <vt:lpstr>Slide 3</vt:lpstr>
      <vt:lpstr>The water is most prevalence resource in Georia</vt:lpstr>
      <vt:lpstr>Seismic conditions and Plan how to arregment Heses</vt:lpstr>
      <vt:lpstr>აჭარისწყლის ხეობა - სხალთა</vt:lpstr>
      <vt:lpstr>Fauna</vt:lpstr>
      <vt:lpstr>Flora</vt:lpstr>
      <vt:lpstr>For light future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საქართველოს ჰესები - აჭარის ჰიდროპროექტი</dc:title>
  <dc:creator>deLL</dc:creator>
  <cp:lastModifiedBy>deLL</cp:lastModifiedBy>
  <cp:revision>22</cp:revision>
  <dcterms:created xsi:type="dcterms:W3CDTF">2006-08-16T00:00:00Z</dcterms:created>
  <dcterms:modified xsi:type="dcterms:W3CDTF">2014-11-27T06:19:51Z</dcterms:modified>
</cp:coreProperties>
</file>