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1" r:id="rId6"/>
  </p:sldMasterIdLst>
  <p:notesMasterIdLst>
    <p:notesMasterId r:id="rId27"/>
  </p:notesMasterIdLst>
  <p:sldIdLst>
    <p:sldId id="256" r:id="rId7"/>
    <p:sldId id="651" r:id="rId8"/>
    <p:sldId id="652" r:id="rId9"/>
    <p:sldId id="693" r:id="rId10"/>
    <p:sldId id="667" r:id="rId11"/>
    <p:sldId id="606" r:id="rId12"/>
    <p:sldId id="634" r:id="rId13"/>
    <p:sldId id="672" r:id="rId14"/>
    <p:sldId id="671" r:id="rId15"/>
    <p:sldId id="673" r:id="rId16"/>
    <p:sldId id="674" r:id="rId17"/>
    <p:sldId id="684" r:id="rId18"/>
    <p:sldId id="687" r:id="rId19"/>
    <p:sldId id="691" r:id="rId20"/>
    <p:sldId id="690" r:id="rId21"/>
    <p:sldId id="692" r:id="rId22"/>
    <p:sldId id="675" r:id="rId23"/>
    <p:sldId id="678" r:id="rId24"/>
    <p:sldId id="682" r:id="rId25"/>
    <p:sldId id="62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luador HR" initials="EH" lastIdx="1" clrIdx="0">
    <p:extLst>
      <p:ext uri="{19B8F6BF-5375-455C-9EA6-DF929625EA0E}">
        <p15:presenceInfo xmlns:p15="http://schemas.microsoft.com/office/powerpoint/2012/main" userId="S-1-5-21-2075550106-1858297154-1734353810-6776" providerId="AD"/>
      </p:ext>
    </p:extLst>
  </p:cmAuthor>
  <p:cmAuthor id="2" name="Marcela Rios" initials="MR" lastIdx="1" clrIdx="1">
    <p:extLst>
      <p:ext uri="{19B8F6BF-5375-455C-9EA6-DF929625EA0E}">
        <p15:presenceInfo xmlns:p15="http://schemas.microsoft.com/office/powerpoint/2012/main" userId="Marcela Rios" providerId="None"/>
      </p:ext>
    </p:extLst>
  </p:cmAuthor>
  <p:cmAuthor id="3" name="Marcela Rios" initials="MR [2]" lastIdx="1" clrIdx="2">
    <p:extLst>
      <p:ext uri="{19B8F6BF-5375-455C-9EA6-DF929625EA0E}">
        <p15:presenceInfo xmlns:p15="http://schemas.microsoft.com/office/powerpoint/2012/main" userId="S::marcela.rios@undp.org::dd994fac-7eb8-4625-a11c-977cefe329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9" autoAdjust="0"/>
    <p:restoredTop sz="94717"/>
  </p:normalViewPr>
  <p:slideViewPr>
    <p:cSldViewPr snapToGrid="0" snapToObjects="1">
      <p:cViewPr varScale="1">
        <p:scale>
          <a:sx n="68" d="100"/>
          <a:sy n="68" d="100"/>
        </p:scale>
        <p:origin x="588" y="52"/>
      </p:cViewPr>
      <p:guideLst>
        <p:guide orient="horz" pos="2137"/>
        <p:guide pos="381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7F15A-2DFB-4665-8AD0-28E67BA3492E}" type="doc">
      <dgm:prSet loTypeId="urn:microsoft.com/office/officeart/2005/8/layout/chevron2" loCatId="process" qsTypeId="urn:microsoft.com/office/officeart/2005/8/quickstyle/3d4" qsCatId="3D" csTypeId="urn:microsoft.com/office/officeart/2005/8/colors/accent1_2" csCatId="accent1" phldr="1"/>
      <dgm:spPr/>
      <dgm:t>
        <a:bodyPr/>
        <a:lstStyle/>
        <a:p>
          <a:endParaRPr lang="es-CL"/>
        </a:p>
      </dgm:t>
    </dgm:pt>
    <dgm:pt modelId="{F26B1D1D-8A95-41EE-97C5-824984A60678}">
      <dgm:prSet custT="1"/>
      <dgm:spPr/>
      <dgm:t>
        <a:bodyPr/>
        <a:lstStyle/>
        <a:p>
          <a:pPr algn="just"/>
          <a:r>
            <a:rPr lang="es-CL" sz="1600" dirty="0"/>
            <a:t>Garantizar espacios para que </a:t>
          </a:r>
          <a:r>
            <a:rPr lang="es-MX" sz="1600" dirty="0"/>
            <a:t>las personas tengan la oportunidad de incidir en la toma de decisiones, estableciendo la igualdad, no discriminación y el respeto hacia la diversidad.</a:t>
          </a:r>
          <a:endParaRPr lang="es-CL" sz="1600" dirty="0"/>
        </a:p>
      </dgm:t>
    </dgm:pt>
    <dgm:pt modelId="{9061FED8-9FD0-4417-B1EC-E79B7134EA12}" type="parTrans" cxnId="{35DD118C-9969-4620-B393-F271E10E5EF3}">
      <dgm:prSet/>
      <dgm:spPr/>
      <dgm:t>
        <a:bodyPr/>
        <a:lstStyle/>
        <a:p>
          <a:endParaRPr lang="es-CL"/>
        </a:p>
      </dgm:t>
    </dgm:pt>
    <dgm:pt modelId="{F568AF0F-F085-4F16-BD8E-B4C22613FEB1}" type="sibTrans" cxnId="{35DD118C-9969-4620-B393-F271E10E5EF3}">
      <dgm:prSet/>
      <dgm:spPr/>
      <dgm:t>
        <a:bodyPr/>
        <a:lstStyle/>
        <a:p>
          <a:endParaRPr lang="es-CL"/>
        </a:p>
      </dgm:t>
    </dgm:pt>
    <dgm:pt modelId="{E330A785-999E-4083-952A-AA2E5D60C578}">
      <dgm:prSet custT="1"/>
      <dgm:spPr/>
      <dgm:t>
        <a:bodyPr/>
        <a:lstStyle/>
        <a:p>
          <a:pPr algn="just"/>
          <a:r>
            <a:rPr lang="es-CL" sz="1600" dirty="0"/>
            <a:t>Reglas claras y comprensibles </a:t>
          </a:r>
          <a:r>
            <a:rPr lang="es-MX" sz="1600" dirty="0"/>
            <a:t>para que todas/os quienes quieran participar lo puedan hacer en igualdad de </a:t>
          </a:r>
          <a:r>
            <a:rPr lang="es-CL" sz="1600" dirty="0"/>
            <a:t>condiciones.</a:t>
          </a:r>
        </a:p>
      </dgm:t>
    </dgm:pt>
    <dgm:pt modelId="{12A3649A-77D5-44D1-AEBB-6AF86E7C1993}" type="parTrans" cxnId="{928C8152-E270-4AC3-9116-D0053B76A700}">
      <dgm:prSet/>
      <dgm:spPr/>
      <dgm:t>
        <a:bodyPr/>
        <a:lstStyle/>
        <a:p>
          <a:endParaRPr lang="es-CL"/>
        </a:p>
      </dgm:t>
    </dgm:pt>
    <dgm:pt modelId="{704E70AA-EC54-4F03-9096-DEA06C9B4817}" type="sibTrans" cxnId="{928C8152-E270-4AC3-9116-D0053B76A700}">
      <dgm:prSet/>
      <dgm:spPr/>
      <dgm:t>
        <a:bodyPr/>
        <a:lstStyle/>
        <a:p>
          <a:endParaRPr lang="es-CL"/>
        </a:p>
      </dgm:t>
    </dgm:pt>
    <dgm:pt modelId="{686B37C6-D39B-487B-BB84-8B3EB9273A65}">
      <dgm:prSet custT="1"/>
      <dgm:spPr/>
      <dgm:t>
        <a:bodyPr/>
        <a:lstStyle/>
        <a:p>
          <a:pPr algn="just"/>
          <a:r>
            <a:rPr lang="es-MX" sz="1600" dirty="0"/>
            <a:t>Se recomienda incorporar la igualdad de género como un principio rector y transversal, entendiéndose de manera amplia respecto de todo el funcionamiento de la Convención, y en todo tipo de discusiones y decisiones, así como en sus resultados, se debe considerar </a:t>
          </a:r>
          <a:r>
            <a:rPr lang="es-CL" sz="1600" dirty="0"/>
            <a:t>la perspectiva de género.</a:t>
          </a:r>
        </a:p>
      </dgm:t>
    </dgm:pt>
    <dgm:pt modelId="{041115B7-64FA-4C2C-A946-FD72792C3661}" type="parTrans" cxnId="{F023CA50-CF90-46BD-8C61-DCE030C3BB3F}">
      <dgm:prSet/>
      <dgm:spPr/>
      <dgm:t>
        <a:bodyPr/>
        <a:lstStyle/>
        <a:p>
          <a:endParaRPr lang="es-CL"/>
        </a:p>
      </dgm:t>
    </dgm:pt>
    <dgm:pt modelId="{A6FD05DD-5842-447A-9811-A55E5102FACF}" type="sibTrans" cxnId="{F023CA50-CF90-46BD-8C61-DCE030C3BB3F}">
      <dgm:prSet/>
      <dgm:spPr/>
      <dgm:t>
        <a:bodyPr/>
        <a:lstStyle/>
        <a:p>
          <a:endParaRPr lang="es-CL"/>
        </a:p>
      </dgm:t>
    </dgm:pt>
    <dgm:pt modelId="{F595C95D-8C61-4698-AC12-28D749331799}">
      <dgm:prSet custT="1"/>
      <dgm:spPr/>
      <dgm:t>
        <a:bodyPr/>
        <a:lstStyle/>
        <a:p>
          <a:pPr algn="just"/>
          <a:r>
            <a:rPr lang="es-MX" sz="1600" dirty="0"/>
            <a:t>Información relativa a procedimientos y decisiones de la Convención, sus antecedentes y resultados, tendría que ser puesta a disposición del público para así ser conocida por la sociedad.</a:t>
          </a:r>
          <a:endParaRPr lang="es-CL" sz="1600" dirty="0"/>
        </a:p>
      </dgm:t>
    </dgm:pt>
    <dgm:pt modelId="{6BAEFDB5-CDB7-4726-BBF7-E3EE41866168}" type="sibTrans" cxnId="{5D4EFE2B-7E73-4975-BFCF-B6119471BF85}">
      <dgm:prSet/>
      <dgm:spPr/>
      <dgm:t>
        <a:bodyPr/>
        <a:lstStyle/>
        <a:p>
          <a:endParaRPr lang="es-CL"/>
        </a:p>
      </dgm:t>
    </dgm:pt>
    <dgm:pt modelId="{BF475B1E-72CE-4977-832D-F2A090084015}" type="parTrans" cxnId="{5D4EFE2B-7E73-4975-BFCF-B6119471BF85}">
      <dgm:prSet/>
      <dgm:spPr/>
      <dgm:t>
        <a:bodyPr/>
        <a:lstStyle/>
        <a:p>
          <a:endParaRPr lang="es-CL"/>
        </a:p>
      </dgm:t>
    </dgm:pt>
    <dgm:pt modelId="{6DD79D01-D291-46B0-9BD3-C60A7D771542}">
      <dgm:prSet custT="1"/>
      <dgm:spPr/>
      <dgm:t>
        <a:bodyPr/>
        <a:lstStyle/>
        <a:p>
          <a:r>
            <a:rPr lang="es-MX" sz="1100" b="1" dirty="0"/>
            <a:t>Inclusión</a:t>
          </a:r>
          <a:endParaRPr lang="es-CL" sz="1100" b="1" dirty="0"/>
        </a:p>
      </dgm:t>
    </dgm:pt>
    <dgm:pt modelId="{DE2C9C25-4FA8-4F39-B88D-1666F1C0FAFA}" type="sibTrans" cxnId="{96095315-BA60-4FE0-8D1F-AF9F97930AE8}">
      <dgm:prSet/>
      <dgm:spPr/>
      <dgm:t>
        <a:bodyPr/>
        <a:lstStyle/>
        <a:p>
          <a:endParaRPr lang="es-CL"/>
        </a:p>
      </dgm:t>
    </dgm:pt>
    <dgm:pt modelId="{989E9E58-4DE3-4EA6-864C-7AE79DD5A0FE}" type="parTrans" cxnId="{96095315-BA60-4FE0-8D1F-AF9F97930AE8}">
      <dgm:prSet/>
      <dgm:spPr/>
      <dgm:t>
        <a:bodyPr/>
        <a:lstStyle/>
        <a:p>
          <a:endParaRPr lang="es-CL"/>
        </a:p>
      </dgm:t>
    </dgm:pt>
    <dgm:pt modelId="{7B97D69B-E22B-469C-B474-DE97131C74DA}">
      <dgm:prSet custT="1"/>
      <dgm:spPr/>
      <dgm:t>
        <a:bodyPr/>
        <a:lstStyle/>
        <a:p>
          <a:r>
            <a:rPr lang="es-MX" sz="1100" b="1" dirty="0"/>
            <a:t>Participación</a:t>
          </a:r>
          <a:endParaRPr lang="es-CL" sz="1100" b="1" dirty="0"/>
        </a:p>
      </dgm:t>
    </dgm:pt>
    <dgm:pt modelId="{7BF8EAAD-E9C7-4EF8-ACCA-755EE135FCCD}" type="sibTrans" cxnId="{A18A1103-FD1D-43E6-9105-F1AFD5ECC25D}">
      <dgm:prSet/>
      <dgm:spPr/>
      <dgm:t>
        <a:bodyPr/>
        <a:lstStyle/>
        <a:p>
          <a:endParaRPr lang="es-CL"/>
        </a:p>
      </dgm:t>
    </dgm:pt>
    <dgm:pt modelId="{78D8C735-7346-4723-84FC-A63BA669BC6E}" type="parTrans" cxnId="{A18A1103-FD1D-43E6-9105-F1AFD5ECC25D}">
      <dgm:prSet/>
      <dgm:spPr/>
      <dgm:t>
        <a:bodyPr/>
        <a:lstStyle/>
        <a:p>
          <a:endParaRPr lang="es-CL"/>
        </a:p>
      </dgm:t>
    </dgm:pt>
    <dgm:pt modelId="{76BAC41D-A17D-46FA-86FF-9B32372714DB}">
      <dgm:prSet custT="1"/>
      <dgm:spPr/>
      <dgm:t>
        <a:bodyPr/>
        <a:lstStyle/>
        <a:p>
          <a:r>
            <a:rPr lang="es-MX" sz="1100" b="1" dirty="0"/>
            <a:t>Transparencia</a:t>
          </a:r>
          <a:endParaRPr lang="es-CL" sz="1100" b="1" dirty="0"/>
        </a:p>
      </dgm:t>
    </dgm:pt>
    <dgm:pt modelId="{F6FC6BC0-E6B2-4630-A98B-790D3C2CC2B1}" type="sibTrans" cxnId="{2D0F5D73-AF4E-46E7-87DD-A88DB21D6080}">
      <dgm:prSet/>
      <dgm:spPr/>
      <dgm:t>
        <a:bodyPr/>
        <a:lstStyle/>
        <a:p>
          <a:endParaRPr lang="es-CL"/>
        </a:p>
      </dgm:t>
    </dgm:pt>
    <dgm:pt modelId="{7728D0CF-291E-4A13-89C2-72AE3F8D57FE}" type="parTrans" cxnId="{2D0F5D73-AF4E-46E7-87DD-A88DB21D6080}">
      <dgm:prSet/>
      <dgm:spPr/>
      <dgm:t>
        <a:bodyPr/>
        <a:lstStyle/>
        <a:p>
          <a:endParaRPr lang="es-CL"/>
        </a:p>
      </dgm:t>
    </dgm:pt>
    <dgm:pt modelId="{B4F551DA-82F9-4A05-905C-FC9C0981DA31}">
      <dgm:prSet custT="1"/>
      <dgm:spPr>
        <a:solidFill>
          <a:schemeClr val="accent6">
            <a:lumMod val="75000"/>
          </a:schemeClr>
        </a:solidFill>
      </dgm:spPr>
      <dgm:t>
        <a:bodyPr/>
        <a:lstStyle/>
        <a:p>
          <a:r>
            <a:rPr lang="es-MX" sz="1100" b="1" dirty="0"/>
            <a:t>Igualdad de Género</a:t>
          </a:r>
          <a:endParaRPr lang="es-CL" sz="1100" b="1" dirty="0"/>
        </a:p>
      </dgm:t>
    </dgm:pt>
    <dgm:pt modelId="{3C3CBFDF-A984-4A24-88F4-E0D0F72FDF99}" type="sibTrans" cxnId="{0A8D06E2-B8C7-4B59-9D41-DA6537F4AC00}">
      <dgm:prSet/>
      <dgm:spPr/>
      <dgm:t>
        <a:bodyPr/>
        <a:lstStyle/>
        <a:p>
          <a:endParaRPr lang="es-CL"/>
        </a:p>
      </dgm:t>
    </dgm:pt>
    <dgm:pt modelId="{470AF6C3-0F3A-4A3A-ABB1-E4DCB6EC9789}" type="parTrans" cxnId="{0A8D06E2-B8C7-4B59-9D41-DA6537F4AC00}">
      <dgm:prSet/>
      <dgm:spPr/>
      <dgm:t>
        <a:bodyPr/>
        <a:lstStyle/>
        <a:p>
          <a:endParaRPr lang="es-CL"/>
        </a:p>
      </dgm:t>
    </dgm:pt>
    <dgm:pt modelId="{82AFBD6C-C196-4E48-90AD-1BBD4065ABE8}" type="pres">
      <dgm:prSet presAssocID="{7C17F15A-2DFB-4665-8AD0-28E67BA3492E}" presName="linearFlow" presStyleCnt="0">
        <dgm:presLayoutVars>
          <dgm:dir/>
          <dgm:animLvl val="lvl"/>
          <dgm:resizeHandles val="exact"/>
        </dgm:presLayoutVars>
      </dgm:prSet>
      <dgm:spPr/>
    </dgm:pt>
    <dgm:pt modelId="{311EDCDC-6ACB-4573-AA4D-2D32393EA321}" type="pres">
      <dgm:prSet presAssocID="{6DD79D01-D291-46B0-9BD3-C60A7D771542}" presName="composite" presStyleCnt="0"/>
      <dgm:spPr/>
    </dgm:pt>
    <dgm:pt modelId="{E9BA83F0-E04A-4911-B76C-B5071D6C1A1D}" type="pres">
      <dgm:prSet presAssocID="{6DD79D01-D291-46B0-9BD3-C60A7D771542}" presName="parentText" presStyleLbl="alignNode1" presStyleIdx="0" presStyleCnt="4">
        <dgm:presLayoutVars>
          <dgm:chMax val="1"/>
          <dgm:bulletEnabled val="1"/>
        </dgm:presLayoutVars>
      </dgm:prSet>
      <dgm:spPr/>
    </dgm:pt>
    <dgm:pt modelId="{4755EA80-529E-4F2D-A8C1-0A587B029726}" type="pres">
      <dgm:prSet presAssocID="{6DD79D01-D291-46B0-9BD3-C60A7D771542}" presName="descendantText" presStyleLbl="alignAcc1" presStyleIdx="0" presStyleCnt="4" custLinFactNeighborX="0">
        <dgm:presLayoutVars>
          <dgm:bulletEnabled val="1"/>
        </dgm:presLayoutVars>
      </dgm:prSet>
      <dgm:spPr/>
    </dgm:pt>
    <dgm:pt modelId="{8BDD8321-D142-4674-A0F8-FD68DAA525FC}" type="pres">
      <dgm:prSet presAssocID="{DE2C9C25-4FA8-4F39-B88D-1666F1C0FAFA}" presName="sp" presStyleCnt="0"/>
      <dgm:spPr/>
    </dgm:pt>
    <dgm:pt modelId="{E6BBB2A4-D974-471E-93A4-6B5DC5A1A775}" type="pres">
      <dgm:prSet presAssocID="{7B97D69B-E22B-469C-B474-DE97131C74DA}" presName="composite" presStyleCnt="0"/>
      <dgm:spPr/>
    </dgm:pt>
    <dgm:pt modelId="{40426C3A-0FF7-4A07-9DA0-B819DF795B52}" type="pres">
      <dgm:prSet presAssocID="{7B97D69B-E22B-469C-B474-DE97131C74DA}" presName="parentText" presStyleLbl="alignNode1" presStyleIdx="1" presStyleCnt="4">
        <dgm:presLayoutVars>
          <dgm:chMax val="1"/>
          <dgm:bulletEnabled val="1"/>
        </dgm:presLayoutVars>
      </dgm:prSet>
      <dgm:spPr/>
    </dgm:pt>
    <dgm:pt modelId="{3519AD99-B9CE-481C-ABC3-26B639B448EB}" type="pres">
      <dgm:prSet presAssocID="{7B97D69B-E22B-469C-B474-DE97131C74DA}" presName="descendantText" presStyleLbl="alignAcc1" presStyleIdx="1" presStyleCnt="4">
        <dgm:presLayoutVars>
          <dgm:bulletEnabled val="1"/>
        </dgm:presLayoutVars>
      </dgm:prSet>
      <dgm:spPr/>
    </dgm:pt>
    <dgm:pt modelId="{0A178245-734B-4E73-B1E3-DF69D0670CE1}" type="pres">
      <dgm:prSet presAssocID="{7BF8EAAD-E9C7-4EF8-ACCA-755EE135FCCD}" presName="sp" presStyleCnt="0"/>
      <dgm:spPr/>
    </dgm:pt>
    <dgm:pt modelId="{4830643B-45C6-43AB-AD4B-00A494CE3D79}" type="pres">
      <dgm:prSet presAssocID="{76BAC41D-A17D-46FA-86FF-9B32372714DB}" presName="composite" presStyleCnt="0"/>
      <dgm:spPr/>
    </dgm:pt>
    <dgm:pt modelId="{604F340B-5852-483E-9382-C200EFB688B8}" type="pres">
      <dgm:prSet presAssocID="{76BAC41D-A17D-46FA-86FF-9B32372714DB}" presName="parentText" presStyleLbl="alignNode1" presStyleIdx="2" presStyleCnt="4">
        <dgm:presLayoutVars>
          <dgm:chMax val="1"/>
          <dgm:bulletEnabled val="1"/>
        </dgm:presLayoutVars>
      </dgm:prSet>
      <dgm:spPr/>
    </dgm:pt>
    <dgm:pt modelId="{E192AFEF-5FF4-4B97-8BC7-11C4FA3304B8}" type="pres">
      <dgm:prSet presAssocID="{76BAC41D-A17D-46FA-86FF-9B32372714DB}" presName="descendantText" presStyleLbl="alignAcc1" presStyleIdx="2" presStyleCnt="4">
        <dgm:presLayoutVars>
          <dgm:bulletEnabled val="1"/>
        </dgm:presLayoutVars>
      </dgm:prSet>
      <dgm:spPr/>
    </dgm:pt>
    <dgm:pt modelId="{2800145C-67E9-45D4-8B9F-F8423E69DFFE}" type="pres">
      <dgm:prSet presAssocID="{F6FC6BC0-E6B2-4630-A98B-790D3C2CC2B1}" presName="sp" presStyleCnt="0"/>
      <dgm:spPr/>
    </dgm:pt>
    <dgm:pt modelId="{5545A0E5-A28B-4B4B-AAFC-526CCBFB473E}" type="pres">
      <dgm:prSet presAssocID="{B4F551DA-82F9-4A05-905C-FC9C0981DA31}" presName="composite" presStyleCnt="0"/>
      <dgm:spPr/>
    </dgm:pt>
    <dgm:pt modelId="{3392EEC2-D99A-4862-BD09-81C18ED467D7}" type="pres">
      <dgm:prSet presAssocID="{B4F551DA-82F9-4A05-905C-FC9C0981DA31}" presName="parentText" presStyleLbl="alignNode1" presStyleIdx="3" presStyleCnt="4">
        <dgm:presLayoutVars>
          <dgm:chMax val="1"/>
          <dgm:bulletEnabled val="1"/>
        </dgm:presLayoutVars>
      </dgm:prSet>
      <dgm:spPr/>
    </dgm:pt>
    <dgm:pt modelId="{F48D468B-64B9-4772-93EC-17B132826C81}" type="pres">
      <dgm:prSet presAssocID="{B4F551DA-82F9-4A05-905C-FC9C0981DA31}" presName="descendantText" presStyleLbl="alignAcc1" presStyleIdx="3" presStyleCnt="4">
        <dgm:presLayoutVars>
          <dgm:bulletEnabled val="1"/>
        </dgm:presLayoutVars>
      </dgm:prSet>
      <dgm:spPr/>
    </dgm:pt>
  </dgm:ptLst>
  <dgm:cxnLst>
    <dgm:cxn modelId="{A18A1103-FD1D-43E6-9105-F1AFD5ECC25D}" srcId="{7C17F15A-2DFB-4665-8AD0-28E67BA3492E}" destId="{7B97D69B-E22B-469C-B474-DE97131C74DA}" srcOrd="1" destOrd="0" parTransId="{78D8C735-7346-4723-84FC-A63BA669BC6E}" sibTransId="{7BF8EAAD-E9C7-4EF8-ACCA-755EE135FCCD}"/>
    <dgm:cxn modelId="{96095315-BA60-4FE0-8D1F-AF9F97930AE8}" srcId="{7C17F15A-2DFB-4665-8AD0-28E67BA3492E}" destId="{6DD79D01-D291-46B0-9BD3-C60A7D771542}" srcOrd="0" destOrd="0" parTransId="{989E9E58-4DE3-4EA6-864C-7AE79DD5A0FE}" sibTransId="{DE2C9C25-4FA8-4F39-B88D-1666F1C0FAFA}"/>
    <dgm:cxn modelId="{975FB51A-534E-4FB6-8CE7-22090A7FAA4E}" type="presOf" srcId="{686B37C6-D39B-487B-BB84-8B3EB9273A65}" destId="{F48D468B-64B9-4772-93EC-17B132826C81}" srcOrd="0" destOrd="0" presId="urn:microsoft.com/office/officeart/2005/8/layout/chevron2"/>
    <dgm:cxn modelId="{D3AD6D20-3AE3-4A5D-8B5B-23F8C6E498FF}" type="presOf" srcId="{76BAC41D-A17D-46FA-86FF-9B32372714DB}" destId="{604F340B-5852-483E-9382-C200EFB688B8}" srcOrd="0" destOrd="0" presId="urn:microsoft.com/office/officeart/2005/8/layout/chevron2"/>
    <dgm:cxn modelId="{5D4EFE2B-7E73-4975-BFCF-B6119471BF85}" srcId="{76BAC41D-A17D-46FA-86FF-9B32372714DB}" destId="{F595C95D-8C61-4698-AC12-28D749331799}" srcOrd="0" destOrd="0" parTransId="{BF475B1E-72CE-4977-832D-F2A090084015}" sibTransId="{6BAEFDB5-CDB7-4726-BBF7-E3EE41866168}"/>
    <dgm:cxn modelId="{87003637-13BF-4A5A-904B-F05E458E63BB}" type="presOf" srcId="{E330A785-999E-4083-952A-AA2E5D60C578}" destId="{3519AD99-B9CE-481C-ABC3-26B639B448EB}" srcOrd="0" destOrd="0" presId="urn:microsoft.com/office/officeart/2005/8/layout/chevron2"/>
    <dgm:cxn modelId="{AD478D37-CD68-408C-8DD4-C60C6ED155AF}" type="presOf" srcId="{F26B1D1D-8A95-41EE-97C5-824984A60678}" destId="{4755EA80-529E-4F2D-A8C1-0A587B029726}" srcOrd="0" destOrd="0" presId="urn:microsoft.com/office/officeart/2005/8/layout/chevron2"/>
    <dgm:cxn modelId="{F023CA50-CF90-46BD-8C61-DCE030C3BB3F}" srcId="{B4F551DA-82F9-4A05-905C-FC9C0981DA31}" destId="{686B37C6-D39B-487B-BB84-8B3EB9273A65}" srcOrd="0" destOrd="0" parTransId="{041115B7-64FA-4C2C-A946-FD72792C3661}" sibTransId="{A6FD05DD-5842-447A-9811-A55E5102FACF}"/>
    <dgm:cxn modelId="{928C8152-E270-4AC3-9116-D0053B76A700}" srcId="{7B97D69B-E22B-469C-B474-DE97131C74DA}" destId="{E330A785-999E-4083-952A-AA2E5D60C578}" srcOrd="0" destOrd="0" parTransId="{12A3649A-77D5-44D1-AEBB-6AF86E7C1993}" sibTransId="{704E70AA-EC54-4F03-9096-DEA06C9B4817}"/>
    <dgm:cxn modelId="{2D0F5D73-AF4E-46E7-87DD-A88DB21D6080}" srcId="{7C17F15A-2DFB-4665-8AD0-28E67BA3492E}" destId="{76BAC41D-A17D-46FA-86FF-9B32372714DB}" srcOrd="2" destOrd="0" parTransId="{7728D0CF-291E-4A13-89C2-72AE3F8D57FE}" sibTransId="{F6FC6BC0-E6B2-4630-A98B-790D3C2CC2B1}"/>
    <dgm:cxn modelId="{35DD118C-9969-4620-B393-F271E10E5EF3}" srcId="{6DD79D01-D291-46B0-9BD3-C60A7D771542}" destId="{F26B1D1D-8A95-41EE-97C5-824984A60678}" srcOrd="0" destOrd="0" parTransId="{9061FED8-9FD0-4417-B1EC-E79B7134EA12}" sibTransId="{F568AF0F-F085-4F16-BD8E-B4C22613FEB1}"/>
    <dgm:cxn modelId="{5D595C96-1E1A-431F-AAEF-27D0CD598E28}" type="presOf" srcId="{6DD79D01-D291-46B0-9BD3-C60A7D771542}" destId="{E9BA83F0-E04A-4911-B76C-B5071D6C1A1D}" srcOrd="0" destOrd="0" presId="urn:microsoft.com/office/officeart/2005/8/layout/chevron2"/>
    <dgm:cxn modelId="{99B1ADC4-7FBC-42DA-BEAF-2464D3519C84}" type="presOf" srcId="{F595C95D-8C61-4698-AC12-28D749331799}" destId="{E192AFEF-5FF4-4B97-8BC7-11C4FA3304B8}" srcOrd="0" destOrd="0" presId="urn:microsoft.com/office/officeart/2005/8/layout/chevron2"/>
    <dgm:cxn modelId="{CBA9D8CB-D6AF-40A5-B83A-808016781D95}" type="presOf" srcId="{B4F551DA-82F9-4A05-905C-FC9C0981DA31}" destId="{3392EEC2-D99A-4862-BD09-81C18ED467D7}" srcOrd="0" destOrd="0" presId="urn:microsoft.com/office/officeart/2005/8/layout/chevron2"/>
    <dgm:cxn modelId="{39A51FDF-49C4-4649-82E3-2892F1ADA43C}" type="presOf" srcId="{7B97D69B-E22B-469C-B474-DE97131C74DA}" destId="{40426C3A-0FF7-4A07-9DA0-B819DF795B52}" srcOrd="0" destOrd="0" presId="urn:microsoft.com/office/officeart/2005/8/layout/chevron2"/>
    <dgm:cxn modelId="{0A8D06E2-B8C7-4B59-9D41-DA6537F4AC00}" srcId="{7C17F15A-2DFB-4665-8AD0-28E67BA3492E}" destId="{B4F551DA-82F9-4A05-905C-FC9C0981DA31}" srcOrd="3" destOrd="0" parTransId="{470AF6C3-0F3A-4A3A-ABB1-E4DCB6EC9789}" sibTransId="{3C3CBFDF-A984-4A24-88F4-E0D0F72FDF99}"/>
    <dgm:cxn modelId="{BC8746E5-95BD-4DE9-A173-C20A24E13032}" type="presOf" srcId="{7C17F15A-2DFB-4665-8AD0-28E67BA3492E}" destId="{82AFBD6C-C196-4E48-90AD-1BBD4065ABE8}" srcOrd="0" destOrd="0" presId="urn:microsoft.com/office/officeart/2005/8/layout/chevron2"/>
    <dgm:cxn modelId="{4D945C0B-4E33-4082-A3FE-18B695FF8E51}" type="presParOf" srcId="{82AFBD6C-C196-4E48-90AD-1BBD4065ABE8}" destId="{311EDCDC-6ACB-4573-AA4D-2D32393EA321}" srcOrd="0" destOrd="0" presId="urn:microsoft.com/office/officeart/2005/8/layout/chevron2"/>
    <dgm:cxn modelId="{6ECAC1C2-ACDD-4FCC-BF0D-0ABBCF29466A}" type="presParOf" srcId="{311EDCDC-6ACB-4573-AA4D-2D32393EA321}" destId="{E9BA83F0-E04A-4911-B76C-B5071D6C1A1D}" srcOrd="0" destOrd="0" presId="urn:microsoft.com/office/officeart/2005/8/layout/chevron2"/>
    <dgm:cxn modelId="{E61BBC2A-109E-4965-878B-7072C4FAAD8D}" type="presParOf" srcId="{311EDCDC-6ACB-4573-AA4D-2D32393EA321}" destId="{4755EA80-529E-4F2D-A8C1-0A587B029726}" srcOrd="1" destOrd="0" presId="urn:microsoft.com/office/officeart/2005/8/layout/chevron2"/>
    <dgm:cxn modelId="{A5F65B7A-1A09-41EC-A1D6-FE304E14580B}" type="presParOf" srcId="{82AFBD6C-C196-4E48-90AD-1BBD4065ABE8}" destId="{8BDD8321-D142-4674-A0F8-FD68DAA525FC}" srcOrd="1" destOrd="0" presId="urn:microsoft.com/office/officeart/2005/8/layout/chevron2"/>
    <dgm:cxn modelId="{61F71C8B-E8D5-4C83-9B31-24593C206804}" type="presParOf" srcId="{82AFBD6C-C196-4E48-90AD-1BBD4065ABE8}" destId="{E6BBB2A4-D974-471E-93A4-6B5DC5A1A775}" srcOrd="2" destOrd="0" presId="urn:microsoft.com/office/officeart/2005/8/layout/chevron2"/>
    <dgm:cxn modelId="{BF18D619-7065-4244-B1B5-3B9B46672FCD}" type="presParOf" srcId="{E6BBB2A4-D974-471E-93A4-6B5DC5A1A775}" destId="{40426C3A-0FF7-4A07-9DA0-B819DF795B52}" srcOrd="0" destOrd="0" presId="urn:microsoft.com/office/officeart/2005/8/layout/chevron2"/>
    <dgm:cxn modelId="{C15AFB91-3970-476A-B64D-837E7BA6D6A3}" type="presParOf" srcId="{E6BBB2A4-D974-471E-93A4-6B5DC5A1A775}" destId="{3519AD99-B9CE-481C-ABC3-26B639B448EB}" srcOrd="1" destOrd="0" presId="urn:microsoft.com/office/officeart/2005/8/layout/chevron2"/>
    <dgm:cxn modelId="{AF6A5C11-025C-4F72-856A-C3731A811D88}" type="presParOf" srcId="{82AFBD6C-C196-4E48-90AD-1BBD4065ABE8}" destId="{0A178245-734B-4E73-B1E3-DF69D0670CE1}" srcOrd="3" destOrd="0" presId="urn:microsoft.com/office/officeart/2005/8/layout/chevron2"/>
    <dgm:cxn modelId="{66944103-BC72-4EE3-BF07-B4B549810CFA}" type="presParOf" srcId="{82AFBD6C-C196-4E48-90AD-1BBD4065ABE8}" destId="{4830643B-45C6-43AB-AD4B-00A494CE3D79}" srcOrd="4" destOrd="0" presId="urn:microsoft.com/office/officeart/2005/8/layout/chevron2"/>
    <dgm:cxn modelId="{B8CF2137-4AB5-4079-A332-E3F725C4D610}" type="presParOf" srcId="{4830643B-45C6-43AB-AD4B-00A494CE3D79}" destId="{604F340B-5852-483E-9382-C200EFB688B8}" srcOrd="0" destOrd="0" presId="urn:microsoft.com/office/officeart/2005/8/layout/chevron2"/>
    <dgm:cxn modelId="{B549EF28-EF22-42FF-A711-C31512C3566E}" type="presParOf" srcId="{4830643B-45C6-43AB-AD4B-00A494CE3D79}" destId="{E192AFEF-5FF4-4B97-8BC7-11C4FA3304B8}" srcOrd="1" destOrd="0" presId="urn:microsoft.com/office/officeart/2005/8/layout/chevron2"/>
    <dgm:cxn modelId="{0D9E078F-8799-4128-A400-B7FAFF61C3A0}" type="presParOf" srcId="{82AFBD6C-C196-4E48-90AD-1BBD4065ABE8}" destId="{2800145C-67E9-45D4-8B9F-F8423E69DFFE}" srcOrd="5" destOrd="0" presId="urn:microsoft.com/office/officeart/2005/8/layout/chevron2"/>
    <dgm:cxn modelId="{6A6100FD-4592-47EA-8458-E9D4EFEC60FC}" type="presParOf" srcId="{82AFBD6C-C196-4E48-90AD-1BBD4065ABE8}" destId="{5545A0E5-A28B-4B4B-AAFC-526CCBFB473E}" srcOrd="6" destOrd="0" presId="urn:microsoft.com/office/officeart/2005/8/layout/chevron2"/>
    <dgm:cxn modelId="{A2871693-852F-46F7-970D-66FD73993650}" type="presParOf" srcId="{5545A0E5-A28B-4B4B-AAFC-526CCBFB473E}" destId="{3392EEC2-D99A-4862-BD09-81C18ED467D7}" srcOrd="0" destOrd="0" presId="urn:microsoft.com/office/officeart/2005/8/layout/chevron2"/>
    <dgm:cxn modelId="{8C042A1C-84DD-4793-BC79-6C7C4C0C78B8}" type="presParOf" srcId="{5545A0E5-A28B-4B4B-AAFC-526CCBFB473E}" destId="{F48D468B-64B9-4772-93EC-17B132826C8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61C8A3-7FA4-402F-ABE4-BFB7A7D4987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CL"/>
        </a:p>
      </dgm:t>
    </dgm:pt>
    <dgm:pt modelId="{E145CAD6-2AD2-4F3C-809E-7ACB822D6BE7}">
      <dgm:prSet/>
      <dgm:spPr/>
      <dgm:t>
        <a:bodyPr/>
        <a:lstStyle/>
        <a:p>
          <a:r>
            <a:rPr lang="es-MX" dirty="0"/>
            <a:t>Lineamientos generales</a:t>
          </a:r>
          <a:endParaRPr lang="es-CL" dirty="0"/>
        </a:p>
      </dgm:t>
    </dgm:pt>
    <dgm:pt modelId="{76BD9662-C0CF-4DE4-A548-915BB2DA333B}" type="parTrans" cxnId="{6E34B8D6-9A8C-402C-88CE-C9C9F1B248FD}">
      <dgm:prSet/>
      <dgm:spPr/>
      <dgm:t>
        <a:bodyPr/>
        <a:lstStyle/>
        <a:p>
          <a:endParaRPr lang="es-CL"/>
        </a:p>
      </dgm:t>
    </dgm:pt>
    <dgm:pt modelId="{CE3D678B-9EA0-4E25-AA5D-901B7DB4FBB7}" type="sibTrans" cxnId="{6E34B8D6-9A8C-402C-88CE-C9C9F1B248FD}">
      <dgm:prSet/>
      <dgm:spPr/>
      <dgm:t>
        <a:bodyPr/>
        <a:lstStyle/>
        <a:p>
          <a:endParaRPr lang="es-CL"/>
        </a:p>
      </dgm:t>
    </dgm:pt>
    <dgm:pt modelId="{5A96E225-7B68-410A-B2F1-694DEF45C70C}">
      <dgm:prSet/>
      <dgm:spPr/>
      <dgm:t>
        <a:bodyPr/>
        <a:lstStyle/>
        <a:p>
          <a:r>
            <a:rPr lang="es-MX"/>
            <a:t>Presidencia y Directiva</a:t>
          </a:r>
          <a:endParaRPr lang="es-CL"/>
        </a:p>
      </dgm:t>
    </dgm:pt>
    <dgm:pt modelId="{4F474FC7-6FB2-4581-8FCD-1CFCF237CBB3}" type="parTrans" cxnId="{71E1C55F-7A8E-4F23-9F2F-5F770196C5A6}">
      <dgm:prSet/>
      <dgm:spPr/>
      <dgm:t>
        <a:bodyPr/>
        <a:lstStyle/>
        <a:p>
          <a:endParaRPr lang="es-CL"/>
        </a:p>
      </dgm:t>
    </dgm:pt>
    <dgm:pt modelId="{3682666D-A34B-451A-996C-82508BC8099C}" type="sibTrans" cxnId="{71E1C55F-7A8E-4F23-9F2F-5F770196C5A6}">
      <dgm:prSet/>
      <dgm:spPr/>
      <dgm:t>
        <a:bodyPr/>
        <a:lstStyle/>
        <a:p>
          <a:endParaRPr lang="es-CL"/>
        </a:p>
      </dgm:t>
    </dgm:pt>
    <dgm:pt modelId="{AFEA9BDC-CEFA-4DCB-8272-29970E60C632}">
      <dgm:prSet/>
      <dgm:spPr/>
      <dgm:t>
        <a:bodyPr/>
        <a:lstStyle/>
        <a:p>
          <a:r>
            <a:rPr lang="es-MX"/>
            <a:t>Reglamento y procedimiento para hablar</a:t>
          </a:r>
          <a:endParaRPr lang="es-CL"/>
        </a:p>
      </dgm:t>
    </dgm:pt>
    <dgm:pt modelId="{4AF90B8F-8565-4ECF-AAD7-937CA1CDBF93}" type="parTrans" cxnId="{FD49D0AF-04D7-4B1F-AFCD-C5F6479050B9}">
      <dgm:prSet/>
      <dgm:spPr/>
      <dgm:t>
        <a:bodyPr/>
        <a:lstStyle/>
        <a:p>
          <a:endParaRPr lang="es-CL"/>
        </a:p>
      </dgm:t>
    </dgm:pt>
    <dgm:pt modelId="{54E671E7-820D-4ECA-9A2A-207F25A8A42F}" type="sibTrans" cxnId="{FD49D0AF-04D7-4B1F-AFCD-C5F6479050B9}">
      <dgm:prSet/>
      <dgm:spPr/>
      <dgm:t>
        <a:bodyPr/>
        <a:lstStyle/>
        <a:p>
          <a:endParaRPr lang="es-CL"/>
        </a:p>
      </dgm:t>
    </dgm:pt>
    <dgm:pt modelId="{A711D488-6982-4AA4-942A-7AB42BA30A35}">
      <dgm:prSet/>
      <dgm:spPr/>
      <dgm:t>
        <a:bodyPr/>
        <a:lstStyle/>
        <a:p>
          <a:r>
            <a:rPr lang="es-MX"/>
            <a:t>Estructura organizativa</a:t>
          </a:r>
          <a:endParaRPr lang="es-CL"/>
        </a:p>
      </dgm:t>
    </dgm:pt>
    <dgm:pt modelId="{E31E18EA-C739-4024-899C-F625384B787E}" type="parTrans" cxnId="{B71097CC-2FC6-4A6F-B1BD-02736906836A}">
      <dgm:prSet/>
      <dgm:spPr/>
      <dgm:t>
        <a:bodyPr/>
        <a:lstStyle/>
        <a:p>
          <a:endParaRPr lang="es-CL"/>
        </a:p>
      </dgm:t>
    </dgm:pt>
    <dgm:pt modelId="{CB6DC6C0-7EAE-44F2-AA9F-375344F05785}" type="sibTrans" cxnId="{B71097CC-2FC6-4A6F-B1BD-02736906836A}">
      <dgm:prSet/>
      <dgm:spPr/>
      <dgm:t>
        <a:bodyPr/>
        <a:lstStyle/>
        <a:p>
          <a:endParaRPr lang="es-CL"/>
        </a:p>
      </dgm:t>
    </dgm:pt>
    <dgm:pt modelId="{CC2158CD-C0E2-4CCC-9872-8B9D2A9319D9}">
      <dgm:prSet/>
      <dgm:spPr/>
      <dgm:t>
        <a:bodyPr/>
        <a:lstStyle/>
        <a:p>
          <a:r>
            <a:rPr lang="es-MX"/>
            <a:t>Procedimientos de notificación</a:t>
          </a:r>
          <a:endParaRPr lang="es-CL"/>
        </a:p>
      </dgm:t>
    </dgm:pt>
    <dgm:pt modelId="{7EC2158A-1DC3-439C-BFC8-2C4C81795933}" type="parTrans" cxnId="{FFA16103-DA91-4A66-8D34-D3B804929B6F}">
      <dgm:prSet/>
      <dgm:spPr/>
      <dgm:t>
        <a:bodyPr/>
        <a:lstStyle/>
        <a:p>
          <a:endParaRPr lang="es-CL"/>
        </a:p>
      </dgm:t>
    </dgm:pt>
    <dgm:pt modelId="{D8A191C8-9DED-4710-B9C7-D3200FFF7B85}" type="sibTrans" cxnId="{FFA16103-DA91-4A66-8D34-D3B804929B6F}">
      <dgm:prSet/>
      <dgm:spPr/>
      <dgm:t>
        <a:bodyPr/>
        <a:lstStyle/>
        <a:p>
          <a:endParaRPr lang="es-CL"/>
        </a:p>
      </dgm:t>
    </dgm:pt>
    <dgm:pt modelId="{4B10EB81-F55F-4B5C-A0C8-FB3AE888FC9F}">
      <dgm:prSet/>
      <dgm:spPr/>
      <dgm:t>
        <a:bodyPr/>
        <a:lstStyle/>
        <a:p>
          <a:r>
            <a:rPr lang="es-MX"/>
            <a:t>Quórums de asistencia</a:t>
          </a:r>
          <a:endParaRPr lang="es-CL"/>
        </a:p>
      </dgm:t>
    </dgm:pt>
    <dgm:pt modelId="{E8807CC0-B844-45A7-90B1-F530223181C9}" type="parTrans" cxnId="{97FE2CA1-7762-4FC4-A483-3679108412CD}">
      <dgm:prSet/>
      <dgm:spPr/>
      <dgm:t>
        <a:bodyPr/>
        <a:lstStyle/>
        <a:p>
          <a:endParaRPr lang="es-CL"/>
        </a:p>
      </dgm:t>
    </dgm:pt>
    <dgm:pt modelId="{C1AA520C-2834-41B1-838E-B22827742DB1}" type="sibTrans" cxnId="{97FE2CA1-7762-4FC4-A483-3679108412CD}">
      <dgm:prSet/>
      <dgm:spPr/>
      <dgm:t>
        <a:bodyPr/>
        <a:lstStyle/>
        <a:p>
          <a:endParaRPr lang="es-CL"/>
        </a:p>
      </dgm:t>
    </dgm:pt>
    <dgm:pt modelId="{F517E15C-C721-41DB-B2E6-2A65C0381461}">
      <dgm:prSet/>
      <dgm:spPr/>
      <dgm:t>
        <a:bodyPr/>
        <a:lstStyle/>
        <a:p>
          <a:r>
            <a:rPr lang="es-MX"/>
            <a:t>Reglamento para la toma de decisiones (votaciones)</a:t>
          </a:r>
          <a:endParaRPr lang="es-CL"/>
        </a:p>
      </dgm:t>
    </dgm:pt>
    <dgm:pt modelId="{1E731E56-9F69-48EC-9DF8-1E1C042B62FD}" type="parTrans" cxnId="{C345EDF5-61C0-4607-B9E7-750CB4F91CE3}">
      <dgm:prSet/>
      <dgm:spPr/>
      <dgm:t>
        <a:bodyPr/>
        <a:lstStyle/>
        <a:p>
          <a:endParaRPr lang="es-CL"/>
        </a:p>
      </dgm:t>
    </dgm:pt>
    <dgm:pt modelId="{D56E1F04-AE48-45E5-B575-1C0E9D8C3A98}" type="sibTrans" cxnId="{C345EDF5-61C0-4607-B9E7-750CB4F91CE3}">
      <dgm:prSet/>
      <dgm:spPr/>
      <dgm:t>
        <a:bodyPr/>
        <a:lstStyle/>
        <a:p>
          <a:endParaRPr lang="es-CL"/>
        </a:p>
      </dgm:t>
    </dgm:pt>
    <dgm:pt modelId="{CEB7F653-2A2E-412A-B778-4C141B18D2C7}">
      <dgm:prSet/>
      <dgm:spPr/>
      <dgm:t>
        <a:bodyPr/>
        <a:lstStyle/>
        <a:p>
          <a:r>
            <a:rPr lang="es-MX" dirty="0"/>
            <a:t>Normas de conducta e integridad</a:t>
          </a:r>
          <a:endParaRPr lang="es-CL" dirty="0"/>
        </a:p>
      </dgm:t>
    </dgm:pt>
    <dgm:pt modelId="{22455F84-BB21-4A13-AC87-80216F642E20}" type="parTrans" cxnId="{AC4DBC4E-8A8A-4D15-9C4C-2E8C9362AAB0}">
      <dgm:prSet/>
      <dgm:spPr/>
      <dgm:t>
        <a:bodyPr/>
        <a:lstStyle/>
        <a:p>
          <a:endParaRPr lang="es-CL"/>
        </a:p>
      </dgm:t>
    </dgm:pt>
    <dgm:pt modelId="{6FFA9FCD-D24D-4702-9939-3812EAE6BC2B}" type="sibTrans" cxnId="{AC4DBC4E-8A8A-4D15-9C4C-2E8C9362AAB0}">
      <dgm:prSet/>
      <dgm:spPr/>
      <dgm:t>
        <a:bodyPr/>
        <a:lstStyle/>
        <a:p>
          <a:endParaRPr lang="es-CL"/>
        </a:p>
      </dgm:t>
    </dgm:pt>
    <dgm:pt modelId="{084691FB-8381-4563-B9FF-6FE8B5E913EC}">
      <dgm:prSet/>
      <dgm:spPr/>
      <dgm:t>
        <a:bodyPr anchor="ctr"/>
        <a:lstStyle/>
        <a:p>
          <a:r>
            <a:rPr lang="es-CL" dirty="0"/>
            <a:t>Detalles operativos </a:t>
          </a:r>
          <a:r>
            <a:rPr lang="es-MX" dirty="0"/>
            <a:t>y generales del proceso de redacción </a:t>
          </a:r>
          <a:r>
            <a:rPr lang="es-CL" dirty="0"/>
            <a:t>constitucional</a:t>
          </a:r>
        </a:p>
      </dgm:t>
    </dgm:pt>
    <dgm:pt modelId="{57B456CE-65D2-4C70-934F-0FA2CB3CD7D0}" type="parTrans" cxnId="{41A18176-7B01-46AB-B15A-A196E521BBC4}">
      <dgm:prSet/>
      <dgm:spPr/>
      <dgm:t>
        <a:bodyPr/>
        <a:lstStyle/>
        <a:p>
          <a:endParaRPr lang="es-CL"/>
        </a:p>
      </dgm:t>
    </dgm:pt>
    <dgm:pt modelId="{1E8875C5-A61A-43F8-B2A6-42844EF742C2}" type="sibTrans" cxnId="{41A18176-7B01-46AB-B15A-A196E521BBC4}">
      <dgm:prSet/>
      <dgm:spPr/>
      <dgm:t>
        <a:bodyPr/>
        <a:lstStyle/>
        <a:p>
          <a:endParaRPr lang="es-CL"/>
        </a:p>
      </dgm:t>
    </dgm:pt>
    <dgm:pt modelId="{BEE2D700-51DC-4FDC-B167-B1D541D98814}">
      <dgm:prSet/>
      <dgm:spPr/>
      <dgm:t>
        <a:bodyPr anchor="ctr"/>
        <a:lstStyle/>
        <a:p>
          <a:r>
            <a:rPr lang="es-CL" dirty="0"/>
            <a:t>Estructura, responsabilidades y mecanismo de elección </a:t>
          </a:r>
          <a:r>
            <a:rPr lang="es-MX" dirty="0"/>
            <a:t>y reemplazo.</a:t>
          </a:r>
          <a:endParaRPr lang="es-CL" dirty="0"/>
        </a:p>
      </dgm:t>
    </dgm:pt>
    <dgm:pt modelId="{A6AF0ACB-F40F-468C-8E32-A548B94C0614}" type="parTrans" cxnId="{FF37F5AB-C804-46F0-AD18-8774894EFDE7}">
      <dgm:prSet/>
      <dgm:spPr/>
      <dgm:t>
        <a:bodyPr/>
        <a:lstStyle/>
        <a:p>
          <a:endParaRPr lang="es-CL"/>
        </a:p>
      </dgm:t>
    </dgm:pt>
    <dgm:pt modelId="{F394F31A-A524-48BC-B68E-FF83A9902097}" type="sibTrans" cxnId="{FF37F5AB-C804-46F0-AD18-8774894EFDE7}">
      <dgm:prSet/>
      <dgm:spPr/>
      <dgm:t>
        <a:bodyPr/>
        <a:lstStyle/>
        <a:p>
          <a:endParaRPr lang="es-CL"/>
        </a:p>
      </dgm:t>
    </dgm:pt>
    <dgm:pt modelId="{F31D90B8-1524-4DB9-B62C-45D9E8955096}">
      <dgm:prSet/>
      <dgm:spPr/>
      <dgm:t>
        <a:bodyPr/>
        <a:lstStyle/>
        <a:p>
          <a:r>
            <a:rPr lang="es-MX" dirty="0"/>
            <a:t>Normas que ordenan el debate y la deliberación en el pleno o </a:t>
          </a:r>
          <a:r>
            <a:rPr lang="es-CL" dirty="0"/>
            <a:t>comisiones y comités.</a:t>
          </a:r>
        </a:p>
      </dgm:t>
    </dgm:pt>
    <dgm:pt modelId="{4D008C8E-6F2A-4F2F-82FF-01A3BA9053F2}" type="parTrans" cxnId="{615B9E33-3387-487F-9099-B245662326BD}">
      <dgm:prSet/>
      <dgm:spPr/>
      <dgm:t>
        <a:bodyPr/>
        <a:lstStyle/>
        <a:p>
          <a:endParaRPr lang="es-CL"/>
        </a:p>
      </dgm:t>
    </dgm:pt>
    <dgm:pt modelId="{3AF385AD-A939-46D0-BB59-9C9CA33336B0}" type="sibTrans" cxnId="{615B9E33-3387-487F-9099-B245662326BD}">
      <dgm:prSet/>
      <dgm:spPr/>
      <dgm:t>
        <a:bodyPr/>
        <a:lstStyle/>
        <a:p>
          <a:endParaRPr lang="es-CL"/>
        </a:p>
      </dgm:t>
    </dgm:pt>
    <dgm:pt modelId="{65115A33-D40F-4B5C-BBF6-DEB5E931F053}">
      <dgm:prSet/>
      <dgm:spPr/>
      <dgm:t>
        <a:bodyPr anchor="ctr"/>
        <a:lstStyle/>
        <a:p>
          <a:r>
            <a:rPr lang="es-CL" dirty="0"/>
            <a:t>Cómo se </a:t>
          </a:r>
          <a:r>
            <a:rPr lang="es-MX" dirty="0"/>
            <a:t>ordenará y dividirá el trabajo dentro del </a:t>
          </a:r>
          <a:r>
            <a:rPr lang="es-CL" dirty="0"/>
            <a:t>órgano redactor.</a:t>
          </a:r>
        </a:p>
      </dgm:t>
    </dgm:pt>
    <dgm:pt modelId="{FC1F3A7A-0D4A-45A9-8CDC-6CD3CA0A0BFE}" type="parTrans" cxnId="{9392DA7B-C75B-48F9-A009-D84D95E8614B}">
      <dgm:prSet/>
      <dgm:spPr/>
      <dgm:t>
        <a:bodyPr/>
        <a:lstStyle/>
        <a:p>
          <a:endParaRPr lang="es-CL"/>
        </a:p>
      </dgm:t>
    </dgm:pt>
    <dgm:pt modelId="{D5AF93E5-CBBB-4C6A-B3A7-156FE861D233}" type="sibTrans" cxnId="{9392DA7B-C75B-48F9-A009-D84D95E8614B}">
      <dgm:prSet/>
      <dgm:spPr/>
      <dgm:t>
        <a:bodyPr/>
        <a:lstStyle/>
        <a:p>
          <a:endParaRPr lang="es-CL"/>
        </a:p>
      </dgm:t>
    </dgm:pt>
    <dgm:pt modelId="{E54C02D6-9FF6-4BAF-B3A7-D299C0237A30}">
      <dgm:prSet/>
      <dgm:spPr/>
      <dgm:t>
        <a:bodyPr/>
        <a:lstStyle/>
        <a:p>
          <a:r>
            <a:rPr lang="es-CL" dirty="0"/>
            <a:t>Mecanismos </a:t>
          </a:r>
          <a:r>
            <a:rPr lang="es-MX" dirty="0"/>
            <a:t>y canales para informar a las /los convencionales de </a:t>
          </a:r>
          <a:r>
            <a:rPr lang="es-CL" dirty="0"/>
            <a:t>las sesiones de trabajo.</a:t>
          </a:r>
        </a:p>
      </dgm:t>
    </dgm:pt>
    <dgm:pt modelId="{D7DE8697-B961-454E-9F26-BFEB38142E21}" type="parTrans" cxnId="{03547D0E-FC6A-4D85-9665-C133B5494523}">
      <dgm:prSet/>
      <dgm:spPr/>
      <dgm:t>
        <a:bodyPr/>
        <a:lstStyle/>
        <a:p>
          <a:endParaRPr lang="es-CL"/>
        </a:p>
      </dgm:t>
    </dgm:pt>
    <dgm:pt modelId="{A56930AF-D8AE-4062-880F-F0636288AAAE}" type="sibTrans" cxnId="{03547D0E-FC6A-4D85-9665-C133B5494523}">
      <dgm:prSet/>
      <dgm:spPr/>
      <dgm:t>
        <a:bodyPr/>
        <a:lstStyle/>
        <a:p>
          <a:endParaRPr lang="es-CL"/>
        </a:p>
      </dgm:t>
    </dgm:pt>
    <dgm:pt modelId="{9DB061B8-87DF-4B7D-9A79-352E822C65CB}">
      <dgm:prSet/>
      <dgm:spPr/>
      <dgm:t>
        <a:bodyPr anchor="ctr"/>
        <a:lstStyle/>
        <a:p>
          <a:r>
            <a:rPr lang="es-CL" dirty="0"/>
            <a:t>Umbrales necesarios de convencionales presentes</a:t>
          </a:r>
        </a:p>
      </dgm:t>
    </dgm:pt>
    <dgm:pt modelId="{B79CB573-B106-4E14-9D22-E7B99F7DA937}" type="parTrans" cxnId="{6F0669C8-58D5-482D-97DB-0F1A5C93C94B}">
      <dgm:prSet/>
      <dgm:spPr/>
      <dgm:t>
        <a:bodyPr/>
        <a:lstStyle/>
        <a:p>
          <a:endParaRPr lang="es-CL"/>
        </a:p>
      </dgm:t>
    </dgm:pt>
    <dgm:pt modelId="{CB166FDC-B679-4E71-8F7D-4BD010D792FC}" type="sibTrans" cxnId="{6F0669C8-58D5-482D-97DB-0F1A5C93C94B}">
      <dgm:prSet/>
      <dgm:spPr/>
      <dgm:t>
        <a:bodyPr/>
        <a:lstStyle/>
        <a:p>
          <a:endParaRPr lang="es-CL"/>
        </a:p>
      </dgm:t>
    </dgm:pt>
    <dgm:pt modelId="{32C520AC-F8B5-46AE-B31A-30D44EBC2BCA}">
      <dgm:prSet/>
      <dgm:spPr/>
      <dgm:t>
        <a:bodyPr anchor="ctr"/>
        <a:lstStyle/>
        <a:p>
          <a:r>
            <a:rPr lang="es-MX" dirty="0"/>
            <a:t>Mecanismos y reglas para definir los votos necesarios para tomar decisiones.</a:t>
          </a:r>
          <a:endParaRPr lang="es-CL" dirty="0"/>
        </a:p>
      </dgm:t>
    </dgm:pt>
    <dgm:pt modelId="{7357B1E7-C83A-4A0A-A149-3DFEBEA1C290}" type="parTrans" cxnId="{A341C520-C469-40E9-B03C-EE4CAA91E647}">
      <dgm:prSet/>
      <dgm:spPr/>
      <dgm:t>
        <a:bodyPr/>
        <a:lstStyle/>
        <a:p>
          <a:endParaRPr lang="es-CL"/>
        </a:p>
      </dgm:t>
    </dgm:pt>
    <dgm:pt modelId="{FE58C82F-AE76-4161-8312-AACB9CCF2F68}" type="sibTrans" cxnId="{A341C520-C469-40E9-B03C-EE4CAA91E647}">
      <dgm:prSet/>
      <dgm:spPr/>
      <dgm:t>
        <a:bodyPr/>
        <a:lstStyle/>
        <a:p>
          <a:endParaRPr lang="es-CL"/>
        </a:p>
      </dgm:t>
    </dgm:pt>
    <dgm:pt modelId="{63DC7DE3-3961-4727-B26A-549E8B0BD822}">
      <dgm:prSet/>
      <dgm:spPr/>
      <dgm:t>
        <a:bodyPr/>
        <a:lstStyle/>
        <a:p>
          <a:r>
            <a:rPr lang="es-MX" dirty="0"/>
            <a:t>Para prevenir y sancionar faltas a la ética, conflicto de intereses, corrupción o malas prácticas</a:t>
          </a:r>
          <a:r>
            <a:rPr lang="es-CL" dirty="0"/>
            <a:t>.</a:t>
          </a:r>
        </a:p>
      </dgm:t>
    </dgm:pt>
    <dgm:pt modelId="{FA86FE2A-2483-41BB-B47A-6F2F07E8A59A}" type="parTrans" cxnId="{658781EB-3E7A-48D3-A0D0-E401857E360E}">
      <dgm:prSet/>
      <dgm:spPr/>
      <dgm:t>
        <a:bodyPr/>
        <a:lstStyle/>
        <a:p>
          <a:endParaRPr lang="es-CL"/>
        </a:p>
      </dgm:t>
    </dgm:pt>
    <dgm:pt modelId="{0DBA61A3-C213-4E4D-B3D9-9D61784740B2}" type="sibTrans" cxnId="{658781EB-3E7A-48D3-A0D0-E401857E360E}">
      <dgm:prSet/>
      <dgm:spPr/>
      <dgm:t>
        <a:bodyPr/>
        <a:lstStyle/>
        <a:p>
          <a:endParaRPr lang="es-CL"/>
        </a:p>
      </dgm:t>
    </dgm:pt>
    <dgm:pt modelId="{2EFDA844-1A75-4C1C-8D57-738158BF82A0}">
      <dgm:prSet/>
      <dgm:spPr/>
      <dgm:t>
        <a:bodyPr/>
        <a:lstStyle/>
        <a:p>
          <a:r>
            <a:rPr lang="es-MX" dirty="0"/>
            <a:t>Participación ciudadana</a:t>
          </a:r>
          <a:endParaRPr lang="es-CL" dirty="0"/>
        </a:p>
      </dgm:t>
    </dgm:pt>
    <dgm:pt modelId="{2B7B75C7-BF89-49F6-AC0F-2C29D53EB693}" type="parTrans" cxnId="{6ECE3F7F-71DD-42BD-92E4-B47D4AB43F03}">
      <dgm:prSet/>
      <dgm:spPr/>
      <dgm:t>
        <a:bodyPr/>
        <a:lstStyle/>
        <a:p>
          <a:endParaRPr lang="es-CL"/>
        </a:p>
      </dgm:t>
    </dgm:pt>
    <dgm:pt modelId="{70F9634D-0975-4445-8DDA-A80136CF222E}" type="sibTrans" cxnId="{6ECE3F7F-71DD-42BD-92E4-B47D4AB43F03}">
      <dgm:prSet/>
      <dgm:spPr/>
      <dgm:t>
        <a:bodyPr/>
        <a:lstStyle/>
        <a:p>
          <a:endParaRPr lang="es-CL"/>
        </a:p>
      </dgm:t>
    </dgm:pt>
    <dgm:pt modelId="{058C2D29-B5BF-4576-9832-AEF917FDF8F9}">
      <dgm:prSet/>
      <dgm:spPr/>
      <dgm:t>
        <a:bodyPr/>
        <a:lstStyle/>
        <a:p>
          <a:r>
            <a:rPr lang="es-MX" dirty="0"/>
            <a:t>Mecanismos de participación y fomento de la deliberación, acercando a la ciudadanía al proceso</a:t>
          </a:r>
          <a:endParaRPr lang="es-CL" dirty="0"/>
        </a:p>
      </dgm:t>
    </dgm:pt>
    <dgm:pt modelId="{1E208291-210C-43D8-AC60-F4DA728D22B6}" type="parTrans" cxnId="{F3659D53-30BB-41AD-9CCE-14B2E233019C}">
      <dgm:prSet/>
      <dgm:spPr/>
      <dgm:t>
        <a:bodyPr/>
        <a:lstStyle/>
        <a:p>
          <a:endParaRPr lang="es-CL"/>
        </a:p>
      </dgm:t>
    </dgm:pt>
    <dgm:pt modelId="{43845645-562F-4854-8DDF-E3F8E3B3CC70}" type="sibTrans" cxnId="{F3659D53-30BB-41AD-9CCE-14B2E233019C}">
      <dgm:prSet/>
      <dgm:spPr/>
      <dgm:t>
        <a:bodyPr/>
        <a:lstStyle/>
        <a:p>
          <a:endParaRPr lang="es-CL"/>
        </a:p>
      </dgm:t>
    </dgm:pt>
    <dgm:pt modelId="{B909F298-EC60-43CC-9154-718CC838C733}" type="pres">
      <dgm:prSet presAssocID="{E061C8A3-7FA4-402F-ABE4-BFB7A7D49874}" presName="Name0" presStyleCnt="0">
        <dgm:presLayoutVars>
          <dgm:dir/>
          <dgm:animLvl val="lvl"/>
          <dgm:resizeHandles/>
        </dgm:presLayoutVars>
      </dgm:prSet>
      <dgm:spPr/>
    </dgm:pt>
    <dgm:pt modelId="{CBC5156F-4369-49A3-A92B-31D4297D2C28}" type="pres">
      <dgm:prSet presAssocID="{E145CAD6-2AD2-4F3C-809E-7ACB822D6BE7}" presName="linNode" presStyleCnt="0"/>
      <dgm:spPr/>
    </dgm:pt>
    <dgm:pt modelId="{8A78A923-FAF7-409E-AD00-7EF0DAEC8005}" type="pres">
      <dgm:prSet presAssocID="{E145CAD6-2AD2-4F3C-809E-7ACB822D6BE7}" presName="parentShp" presStyleLbl="node1" presStyleIdx="0" presStyleCnt="9">
        <dgm:presLayoutVars>
          <dgm:bulletEnabled val="1"/>
        </dgm:presLayoutVars>
      </dgm:prSet>
      <dgm:spPr/>
    </dgm:pt>
    <dgm:pt modelId="{619433C8-5B59-4829-8615-5DE0150D945A}" type="pres">
      <dgm:prSet presAssocID="{E145CAD6-2AD2-4F3C-809E-7ACB822D6BE7}" presName="childShp" presStyleLbl="bgAccFollowNode1" presStyleIdx="0" presStyleCnt="9">
        <dgm:presLayoutVars>
          <dgm:bulletEnabled val="1"/>
        </dgm:presLayoutVars>
      </dgm:prSet>
      <dgm:spPr/>
    </dgm:pt>
    <dgm:pt modelId="{3F85C363-EC28-4EAF-89DA-397141CC3DB4}" type="pres">
      <dgm:prSet presAssocID="{CE3D678B-9EA0-4E25-AA5D-901B7DB4FBB7}" presName="spacing" presStyleCnt="0"/>
      <dgm:spPr/>
    </dgm:pt>
    <dgm:pt modelId="{C62A6B35-213D-46B3-AFF5-6DD1B1D137CF}" type="pres">
      <dgm:prSet presAssocID="{5A96E225-7B68-410A-B2F1-694DEF45C70C}" presName="linNode" presStyleCnt="0"/>
      <dgm:spPr/>
    </dgm:pt>
    <dgm:pt modelId="{52841540-3F26-40AA-A8A0-8A8ECA3258E4}" type="pres">
      <dgm:prSet presAssocID="{5A96E225-7B68-410A-B2F1-694DEF45C70C}" presName="parentShp" presStyleLbl="node1" presStyleIdx="1" presStyleCnt="9">
        <dgm:presLayoutVars>
          <dgm:bulletEnabled val="1"/>
        </dgm:presLayoutVars>
      </dgm:prSet>
      <dgm:spPr/>
    </dgm:pt>
    <dgm:pt modelId="{CCF9B590-D405-47E2-A079-3B46CFFDC53F}" type="pres">
      <dgm:prSet presAssocID="{5A96E225-7B68-410A-B2F1-694DEF45C70C}" presName="childShp" presStyleLbl="bgAccFollowNode1" presStyleIdx="1" presStyleCnt="9">
        <dgm:presLayoutVars>
          <dgm:bulletEnabled val="1"/>
        </dgm:presLayoutVars>
      </dgm:prSet>
      <dgm:spPr/>
    </dgm:pt>
    <dgm:pt modelId="{BD3DF7BF-25F6-4BFC-8CAC-34F1E130B469}" type="pres">
      <dgm:prSet presAssocID="{3682666D-A34B-451A-996C-82508BC8099C}" presName="spacing" presStyleCnt="0"/>
      <dgm:spPr/>
    </dgm:pt>
    <dgm:pt modelId="{F143B6D3-5585-4286-AA4F-FEBC2A5E9089}" type="pres">
      <dgm:prSet presAssocID="{AFEA9BDC-CEFA-4DCB-8272-29970E60C632}" presName="linNode" presStyleCnt="0"/>
      <dgm:spPr/>
    </dgm:pt>
    <dgm:pt modelId="{089EB4F5-8003-4B70-A2BC-B7AF3C02F553}" type="pres">
      <dgm:prSet presAssocID="{AFEA9BDC-CEFA-4DCB-8272-29970E60C632}" presName="parentShp" presStyleLbl="node1" presStyleIdx="2" presStyleCnt="9">
        <dgm:presLayoutVars>
          <dgm:bulletEnabled val="1"/>
        </dgm:presLayoutVars>
      </dgm:prSet>
      <dgm:spPr/>
    </dgm:pt>
    <dgm:pt modelId="{ABC47B61-E257-4452-A081-86F2B984DB9D}" type="pres">
      <dgm:prSet presAssocID="{AFEA9BDC-CEFA-4DCB-8272-29970E60C632}" presName="childShp" presStyleLbl="bgAccFollowNode1" presStyleIdx="2" presStyleCnt="9">
        <dgm:presLayoutVars>
          <dgm:bulletEnabled val="1"/>
        </dgm:presLayoutVars>
      </dgm:prSet>
      <dgm:spPr/>
    </dgm:pt>
    <dgm:pt modelId="{D59DACFE-0B5F-45AE-BD1F-EB1CA82C85BC}" type="pres">
      <dgm:prSet presAssocID="{54E671E7-820D-4ECA-9A2A-207F25A8A42F}" presName="spacing" presStyleCnt="0"/>
      <dgm:spPr/>
    </dgm:pt>
    <dgm:pt modelId="{E659E206-EE83-4CD2-8781-CA2512BAD901}" type="pres">
      <dgm:prSet presAssocID="{A711D488-6982-4AA4-942A-7AB42BA30A35}" presName="linNode" presStyleCnt="0"/>
      <dgm:spPr/>
    </dgm:pt>
    <dgm:pt modelId="{89D9C5E9-FF6F-4272-AF6D-D6D84A7EF6D0}" type="pres">
      <dgm:prSet presAssocID="{A711D488-6982-4AA4-942A-7AB42BA30A35}" presName="parentShp" presStyleLbl="node1" presStyleIdx="3" presStyleCnt="9">
        <dgm:presLayoutVars>
          <dgm:bulletEnabled val="1"/>
        </dgm:presLayoutVars>
      </dgm:prSet>
      <dgm:spPr/>
    </dgm:pt>
    <dgm:pt modelId="{49282993-98B6-4676-A8A4-173EA460601A}" type="pres">
      <dgm:prSet presAssocID="{A711D488-6982-4AA4-942A-7AB42BA30A35}" presName="childShp" presStyleLbl="bgAccFollowNode1" presStyleIdx="3" presStyleCnt="9">
        <dgm:presLayoutVars>
          <dgm:bulletEnabled val="1"/>
        </dgm:presLayoutVars>
      </dgm:prSet>
      <dgm:spPr/>
    </dgm:pt>
    <dgm:pt modelId="{94D7E58C-B35E-4301-A754-D5E2F30AAB09}" type="pres">
      <dgm:prSet presAssocID="{CB6DC6C0-7EAE-44F2-AA9F-375344F05785}" presName="spacing" presStyleCnt="0"/>
      <dgm:spPr/>
    </dgm:pt>
    <dgm:pt modelId="{E6477EAD-54F2-451E-83AC-5BA416B3562F}" type="pres">
      <dgm:prSet presAssocID="{CC2158CD-C0E2-4CCC-9872-8B9D2A9319D9}" presName="linNode" presStyleCnt="0"/>
      <dgm:spPr/>
    </dgm:pt>
    <dgm:pt modelId="{65727512-960F-47FD-91EC-CDAEEB98EE4D}" type="pres">
      <dgm:prSet presAssocID="{CC2158CD-C0E2-4CCC-9872-8B9D2A9319D9}" presName="parentShp" presStyleLbl="node1" presStyleIdx="4" presStyleCnt="9">
        <dgm:presLayoutVars>
          <dgm:bulletEnabled val="1"/>
        </dgm:presLayoutVars>
      </dgm:prSet>
      <dgm:spPr/>
    </dgm:pt>
    <dgm:pt modelId="{CB7AED84-3379-42B9-A849-4737FF068293}" type="pres">
      <dgm:prSet presAssocID="{CC2158CD-C0E2-4CCC-9872-8B9D2A9319D9}" presName="childShp" presStyleLbl="bgAccFollowNode1" presStyleIdx="4" presStyleCnt="9">
        <dgm:presLayoutVars>
          <dgm:bulletEnabled val="1"/>
        </dgm:presLayoutVars>
      </dgm:prSet>
      <dgm:spPr/>
    </dgm:pt>
    <dgm:pt modelId="{3E5911C8-CF9C-4E09-ABB9-1656D8803A76}" type="pres">
      <dgm:prSet presAssocID="{D8A191C8-9DED-4710-B9C7-D3200FFF7B85}" presName="spacing" presStyleCnt="0"/>
      <dgm:spPr/>
    </dgm:pt>
    <dgm:pt modelId="{95235636-7D46-431A-BC61-0FAA03FAA3CD}" type="pres">
      <dgm:prSet presAssocID="{4B10EB81-F55F-4B5C-A0C8-FB3AE888FC9F}" presName="linNode" presStyleCnt="0"/>
      <dgm:spPr/>
    </dgm:pt>
    <dgm:pt modelId="{5CB7C527-5450-411A-A84F-3B96B59509DE}" type="pres">
      <dgm:prSet presAssocID="{4B10EB81-F55F-4B5C-A0C8-FB3AE888FC9F}" presName="parentShp" presStyleLbl="node1" presStyleIdx="5" presStyleCnt="9">
        <dgm:presLayoutVars>
          <dgm:bulletEnabled val="1"/>
        </dgm:presLayoutVars>
      </dgm:prSet>
      <dgm:spPr/>
    </dgm:pt>
    <dgm:pt modelId="{67DBE5B6-A9F1-4839-814A-8295F1472A0A}" type="pres">
      <dgm:prSet presAssocID="{4B10EB81-F55F-4B5C-A0C8-FB3AE888FC9F}" presName="childShp" presStyleLbl="bgAccFollowNode1" presStyleIdx="5" presStyleCnt="9">
        <dgm:presLayoutVars>
          <dgm:bulletEnabled val="1"/>
        </dgm:presLayoutVars>
      </dgm:prSet>
      <dgm:spPr/>
    </dgm:pt>
    <dgm:pt modelId="{A047EF1F-D1AC-4461-8DF5-EE1620DAE3AF}" type="pres">
      <dgm:prSet presAssocID="{C1AA520C-2834-41B1-838E-B22827742DB1}" presName="spacing" presStyleCnt="0"/>
      <dgm:spPr/>
    </dgm:pt>
    <dgm:pt modelId="{69B1D4B3-7BFF-45F9-882F-F917D0BEB39F}" type="pres">
      <dgm:prSet presAssocID="{F517E15C-C721-41DB-B2E6-2A65C0381461}" presName="linNode" presStyleCnt="0"/>
      <dgm:spPr/>
    </dgm:pt>
    <dgm:pt modelId="{F2041601-84F0-4B9D-9673-B71888B8B0C2}" type="pres">
      <dgm:prSet presAssocID="{F517E15C-C721-41DB-B2E6-2A65C0381461}" presName="parentShp" presStyleLbl="node1" presStyleIdx="6" presStyleCnt="9">
        <dgm:presLayoutVars>
          <dgm:bulletEnabled val="1"/>
        </dgm:presLayoutVars>
      </dgm:prSet>
      <dgm:spPr/>
    </dgm:pt>
    <dgm:pt modelId="{367505B7-9588-46A4-AF85-B8C2B99CE35D}" type="pres">
      <dgm:prSet presAssocID="{F517E15C-C721-41DB-B2E6-2A65C0381461}" presName="childShp" presStyleLbl="bgAccFollowNode1" presStyleIdx="6" presStyleCnt="9">
        <dgm:presLayoutVars>
          <dgm:bulletEnabled val="1"/>
        </dgm:presLayoutVars>
      </dgm:prSet>
      <dgm:spPr/>
    </dgm:pt>
    <dgm:pt modelId="{4564CDFF-B73D-4860-B7FD-75EFD732F1B9}" type="pres">
      <dgm:prSet presAssocID="{D56E1F04-AE48-45E5-B575-1C0E9D8C3A98}" presName="spacing" presStyleCnt="0"/>
      <dgm:spPr/>
    </dgm:pt>
    <dgm:pt modelId="{D41B82AB-FC64-45E4-9115-53A82480158D}" type="pres">
      <dgm:prSet presAssocID="{CEB7F653-2A2E-412A-B778-4C141B18D2C7}" presName="linNode" presStyleCnt="0"/>
      <dgm:spPr/>
    </dgm:pt>
    <dgm:pt modelId="{E40917D5-AB6B-4DF1-820B-0C5001038E8C}" type="pres">
      <dgm:prSet presAssocID="{CEB7F653-2A2E-412A-B778-4C141B18D2C7}" presName="parentShp" presStyleLbl="node1" presStyleIdx="7" presStyleCnt="9">
        <dgm:presLayoutVars>
          <dgm:bulletEnabled val="1"/>
        </dgm:presLayoutVars>
      </dgm:prSet>
      <dgm:spPr/>
    </dgm:pt>
    <dgm:pt modelId="{8499E0BF-DD75-4B63-B99D-C5EF9758D0CC}" type="pres">
      <dgm:prSet presAssocID="{CEB7F653-2A2E-412A-B778-4C141B18D2C7}" presName="childShp" presStyleLbl="bgAccFollowNode1" presStyleIdx="7" presStyleCnt="9">
        <dgm:presLayoutVars>
          <dgm:bulletEnabled val="1"/>
        </dgm:presLayoutVars>
      </dgm:prSet>
      <dgm:spPr/>
    </dgm:pt>
    <dgm:pt modelId="{04621F06-55C5-4665-9CF8-12F5ED0B86DE}" type="pres">
      <dgm:prSet presAssocID="{6FFA9FCD-D24D-4702-9939-3812EAE6BC2B}" presName="spacing" presStyleCnt="0"/>
      <dgm:spPr/>
    </dgm:pt>
    <dgm:pt modelId="{7517948F-5F20-4D21-89CE-A96FED398E34}" type="pres">
      <dgm:prSet presAssocID="{2EFDA844-1A75-4C1C-8D57-738158BF82A0}" presName="linNode" presStyleCnt="0"/>
      <dgm:spPr/>
    </dgm:pt>
    <dgm:pt modelId="{C24FC705-AEAA-460F-9B58-3E813FA1B6F9}" type="pres">
      <dgm:prSet presAssocID="{2EFDA844-1A75-4C1C-8D57-738158BF82A0}" presName="parentShp" presStyleLbl="node1" presStyleIdx="8" presStyleCnt="9">
        <dgm:presLayoutVars>
          <dgm:bulletEnabled val="1"/>
        </dgm:presLayoutVars>
      </dgm:prSet>
      <dgm:spPr/>
    </dgm:pt>
    <dgm:pt modelId="{5526F75C-6E6F-4433-819B-C9C6C2BFF413}" type="pres">
      <dgm:prSet presAssocID="{2EFDA844-1A75-4C1C-8D57-738158BF82A0}" presName="childShp" presStyleLbl="bgAccFollowNode1" presStyleIdx="8" presStyleCnt="9">
        <dgm:presLayoutVars>
          <dgm:bulletEnabled val="1"/>
        </dgm:presLayoutVars>
      </dgm:prSet>
      <dgm:spPr/>
    </dgm:pt>
  </dgm:ptLst>
  <dgm:cxnLst>
    <dgm:cxn modelId="{FFA16103-DA91-4A66-8D34-D3B804929B6F}" srcId="{E061C8A3-7FA4-402F-ABE4-BFB7A7D49874}" destId="{CC2158CD-C0E2-4CCC-9872-8B9D2A9319D9}" srcOrd="4" destOrd="0" parTransId="{7EC2158A-1DC3-439C-BFC8-2C4C81795933}" sibTransId="{D8A191C8-9DED-4710-B9C7-D3200FFF7B85}"/>
    <dgm:cxn modelId="{03AB8E0A-E24B-47CE-A93D-3E72E89CDCB3}" type="presOf" srcId="{F517E15C-C721-41DB-B2E6-2A65C0381461}" destId="{F2041601-84F0-4B9D-9673-B71888B8B0C2}" srcOrd="0" destOrd="0" presId="urn:microsoft.com/office/officeart/2005/8/layout/vList6"/>
    <dgm:cxn modelId="{B8020E0B-2F4E-463E-B0D4-2DC911703741}" type="presOf" srcId="{5A96E225-7B68-410A-B2F1-694DEF45C70C}" destId="{52841540-3F26-40AA-A8A0-8A8ECA3258E4}" srcOrd="0" destOrd="0" presId="urn:microsoft.com/office/officeart/2005/8/layout/vList6"/>
    <dgm:cxn modelId="{03547D0E-FC6A-4D85-9665-C133B5494523}" srcId="{CC2158CD-C0E2-4CCC-9872-8B9D2A9319D9}" destId="{E54C02D6-9FF6-4BAF-B3A7-D299C0237A30}" srcOrd="0" destOrd="0" parTransId="{D7DE8697-B961-454E-9F26-BFEB38142E21}" sibTransId="{A56930AF-D8AE-4062-880F-F0636288AAAE}"/>
    <dgm:cxn modelId="{F466BA19-75D7-4F29-9F01-2A0A43E48D38}" type="presOf" srcId="{63DC7DE3-3961-4727-B26A-549E8B0BD822}" destId="{8499E0BF-DD75-4B63-B99D-C5EF9758D0CC}" srcOrd="0" destOrd="0" presId="urn:microsoft.com/office/officeart/2005/8/layout/vList6"/>
    <dgm:cxn modelId="{A341C520-C469-40E9-B03C-EE4CAA91E647}" srcId="{F517E15C-C721-41DB-B2E6-2A65C0381461}" destId="{32C520AC-F8B5-46AE-B31A-30D44EBC2BCA}" srcOrd="0" destOrd="0" parTransId="{7357B1E7-C83A-4A0A-A149-3DFEBEA1C290}" sibTransId="{FE58C82F-AE76-4161-8312-AACB9CCF2F68}"/>
    <dgm:cxn modelId="{D0C2E42C-06DD-4DB3-A24A-612FC70D6D72}" type="presOf" srcId="{9DB061B8-87DF-4B7D-9A79-352E822C65CB}" destId="{67DBE5B6-A9F1-4839-814A-8295F1472A0A}" srcOrd="0" destOrd="0" presId="urn:microsoft.com/office/officeart/2005/8/layout/vList6"/>
    <dgm:cxn modelId="{615B9E33-3387-487F-9099-B245662326BD}" srcId="{AFEA9BDC-CEFA-4DCB-8272-29970E60C632}" destId="{F31D90B8-1524-4DB9-B62C-45D9E8955096}" srcOrd="0" destOrd="0" parTransId="{4D008C8E-6F2A-4F2F-82FF-01A3BA9053F2}" sibTransId="{3AF385AD-A939-46D0-BB59-9C9CA33336B0}"/>
    <dgm:cxn modelId="{71E1C55F-7A8E-4F23-9F2F-5F770196C5A6}" srcId="{E061C8A3-7FA4-402F-ABE4-BFB7A7D49874}" destId="{5A96E225-7B68-410A-B2F1-694DEF45C70C}" srcOrd="1" destOrd="0" parTransId="{4F474FC7-6FB2-4581-8FCD-1CFCF237CBB3}" sibTransId="{3682666D-A34B-451A-996C-82508BC8099C}"/>
    <dgm:cxn modelId="{034DC54D-9276-4649-B015-EDDCD1170C43}" type="presOf" srcId="{CEB7F653-2A2E-412A-B778-4C141B18D2C7}" destId="{E40917D5-AB6B-4DF1-820B-0C5001038E8C}" srcOrd="0" destOrd="0" presId="urn:microsoft.com/office/officeart/2005/8/layout/vList6"/>
    <dgm:cxn modelId="{AC4DBC4E-8A8A-4D15-9C4C-2E8C9362AAB0}" srcId="{E061C8A3-7FA4-402F-ABE4-BFB7A7D49874}" destId="{CEB7F653-2A2E-412A-B778-4C141B18D2C7}" srcOrd="7" destOrd="0" parTransId="{22455F84-BB21-4A13-AC87-80216F642E20}" sibTransId="{6FFA9FCD-D24D-4702-9939-3812EAE6BC2B}"/>
    <dgm:cxn modelId="{F3659D53-30BB-41AD-9CCE-14B2E233019C}" srcId="{2EFDA844-1A75-4C1C-8D57-738158BF82A0}" destId="{058C2D29-B5BF-4576-9832-AEF917FDF8F9}" srcOrd="0" destOrd="0" parTransId="{1E208291-210C-43D8-AC60-F4DA728D22B6}" sibTransId="{43845645-562F-4854-8DDF-E3F8E3B3CC70}"/>
    <dgm:cxn modelId="{5D018775-42C2-47A1-A841-979293FCF365}" type="presOf" srcId="{AFEA9BDC-CEFA-4DCB-8272-29970E60C632}" destId="{089EB4F5-8003-4B70-A2BC-B7AF3C02F553}" srcOrd="0" destOrd="0" presId="urn:microsoft.com/office/officeart/2005/8/layout/vList6"/>
    <dgm:cxn modelId="{41A18176-7B01-46AB-B15A-A196E521BBC4}" srcId="{E145CAD6-2AD2-4F3C-809E-7ACB822D6BE7}" destId="{084691FB-8381-4563-B9FF-6FE8B5E913EC}" srcOrd="0" destOrd="0" parTransId="{57B456CE-65D2-4C70-934F-0FA2CB3CD7D0}" sibTransId="{1E8875C5-A61A-43F8-B2A6-42844EF742C2}"/>
    <dgm:cxn modelId="{9392DA7B-C75B-48F9-A009-D84D95E8614B}" srcId="{A711D488-6982-4AA4-942A-7AB42BA30A35}" destId="{65115A33-D40F-4B5C-BBF6-DEB5E931F053}" srcOrd="0" destOrd="0" parTransId="{FC1F3A7A-0D4A-45A9-8CDC-6CD3CA0A0BFE}" sibTransId="{D5AF93E5-CBBB-4C6A-B3A7-156FE861D233}"/>
    <dgm:cxn modelId="{6ECE3F7F-71DD-42BD-92E4-B47D4AB43F03}" srcId="{E061C8A3-7FA4-402F-ABE4-BFB7A7D49874}" destId="{2EFDA844-1A75-4C1C-8D57-738158BF82A0}" srcOrd="8" destOrd="0" parTransId="{2B7B75C7-BF89-49F6-AC0F-2C29D53EB693}" sibTransId="{70F9634D-0975-4445-8DDA-A80136CF222E}"/>
    <dgm:cxn modelId="{D931478B-67E8-4AD7-838F-D3FBB5320F0E}" type="presOf" srcId="{A711D488-6982-4AA4-942A-7AB42BA30A35}" destId="{89D9C5E9-FF6F-4272-AF6D-D6D84A7EF6D0}" srcOrd="0" destOrd="0" presId="urn:microsoft.com/office/officeart/2005/8/layout/vList6"/>
    <dgm:cxn modelId="{F45DE38E-8D80-42CD-9E0B-9B9C50A33601}" type="presOf" srcId="{CC2158CD-C0E2-4CCC-9872-8B9D2A9319D9}" destId="{65727512-960F-47FD-91EC-CDAEEB98EE4D}" srcOrd="0" destOrd="0" presId="urn:microsoft.com/office/officeart/2005/8/layout/vList6"/>
    <dgm:cxn modelId="{0BE5CC97-DC42-4725-8E19-24A97766F85A}" type="presOf" srcId="{E145CAD6-2AD2-4F3C-809E-7ACB822D6BE7}" destId="{8A78A923-FAF7-409E-AD00-7EF0DAEC8005}" srcOrd="0" destOrd="0" presId="urn:microsoft.com/office/officeart/2005/8/layout/vList6"/>
    <dgm:cxn modelId="{EE30BC98-231C-4FBE-BDC4-D9E5416674FD}" type="presOf" srcId="{F31D90B8-1524-4DB9-B62C-45D9E8955096}" destId="{ABC47B61-E257-4452-A081-86F2B984DB9D}" srcOrd="0" destOrd="0" presId="urn:microsoft.com/office/officeart/2005/8/layout/vList6"/>
    <dgm:cxn modelId="{97FE2CA1-7762-4FC4-A483-3679108412CD}" srcId="{E061C8A3-7FA4-402F-ABE4-BFB7A7D49874}" destId="{4B10EB81-F55F-4B5C-A0C8-FB3AE888FC9F}" srcOrd="5" destOrd="0" parTransId="{E8807CC0-B844-45A7-90B1-F530223181C9}" sibTransId="{C1AA520C-2834-41B1-838E-B22827742DB1}"/>
    <dgm:cxn modelId="{FF37F5AB-C804-46F0-AD18-8774894EFDE7}" srcId="{5A96E225-7B68-410A-B2F1-694DEF45C70C}" destId="{BEE2D700-51DC-4FDC-B167-B1D541D98814}" srcOrd="0" destOrd="0" parTransId="{A6AF0ACB-F40F-468C-8E32-A548B94C0614}" sibTransId="{F394F31A-A524-48BC-B68E-FF83A9902097}"/>
    <dgm:cxn modelId="{BEC4A2AD-8161-476E-8796-BB20E2921942}" type="presOf" srcId="{4B10EB81-F55F-4B5C-A0C8-FB3AE888FC9F}" destId="{5CB7C527-5450-411A-A84F-3B96B59509DE}" srcOrd="0" destOrd="0" presId="urn:microsoft.com/office/officeart/2005/8/layout/vList6"/>
    <dgm:cxn modelId="{FD49D0AF-04D7-4B1F-AFCD-C5F6479050B9}" srcId="{E061C8A3-7FA4-402F-ABE4-BFB7A7D49874}" destId="{AFEA9BDC-CEFA-4DCB-8272-29970E60C632}" srcOrd="2" destOrd="0" parTransId="{4AF90B8F-8565-4ECF-AAD7-937CA1CDBF93}" sibTransId="{54E671E7-820D-4ECA-9A2A-207F25A8A42F}"/>
    <dgm:cxn modelId="{BAD8B8B2-E071-4A3D-AFE8-CB6DD6B3E01A}" type="presOf" srcId="{32C520AC-F8B5-46AE-B31A-30D44EBC2BCA}" destId="{367505B7-9588-46A4-AF85-B8C2B99CE35D}" srcOrd="0" destOrd="0" presId="urn:microsoft.com/office/officeart/2005/8/layout/vList6"/>
    <dgm:cxn modelId="{40806CBA-07FD-4806-AD8F-B53250330739}" type="presOf" srcId="{058C2D29-B5BF-4576-9832-AEF917FDF8F9}" destId="{5526F75C-6E6F-4433-819B-C9C6C2BFF413}" srcOrd="0" destOrd="0" presId="urn:microsoft.com/office/officeart/2005/8/layout/vList6"/>
    <dgm:cxn modelId="{A68C61C0-E8D6-4753-BA98-7D0A1F4EC44B}" type="presOf" srcId="{E061C8A3-7FA4-402F-ABE4-BFB7A7D49874}" destId="{B909F298-EC60-43CC-9154-718CC838C733}" srcOrd="0" destOrd="0" presId="urn:microsoft.com/office/officeart/2005/8/layout/vList6"/>
    <dgm:cxn modelId="{6F0669C8-58D5-482D-97DB-0F1A5C93C94B}" srcId="{4B10EB81-F55F-4B5C-A0C8-FB3AE888FC9F}" destId="{9DB061B8-87DF-4B7D-9A79-352E822C65CB}" srcOrd="0" destOrd="0" parTransId="{B79CB573-B106-4E14-9D22-E7B99F7DA937}" sibTransId="{CB166FDC-B679-4E71-8F7D-4BD010D792FC}"/>
    <dgm:cxn modelId="{B71097CC-2FC6-4A6F-B1BD-02736906836A}" srcId="{E061C8A3-7FA4-402F-ABE4-BFB7A7D49874}" destId="{A711D488-6982-4AA4-942A-7AB42BA30A35}" srcOrd="3" destOrd="0" parTransId="{E31E18EA-C739-4024-899C-F625384B787E}" sibTransId="{CB6DC6C0-7EAE-44F2-AA9F-375344F05785}"/>
    <dgm:cxn modelId="{5C3A4DD0-DF6A-44B4-8B7E-04C8CD34DED7}" type="presOf" srcId="{65115A33-D40F-4B5C-BBF6-DEB5E931F053}" destId="{49282993-98B6-4676-A8A4-173EA460601A}" srcOrd="0" destOrd="0" presId="urn:microsoft.com/office/officeart/2005/8/layout/vList6"/>
    <dgm:cxn modelId="{6E34B8D6-9A8C-402C-88CE-C9C9F1B248FD}" srcId="{E061C8A3-7FA4-402F-ABE4-BFB7A7D49874}" destId="{E145CAD6-2AD2-4F3C-809E-7ACB822D6BE7}" srcOrd="0" destOrd="0" parTransId="{76BD9662-C0CF-4DE4-A548-915BB2DA333B}" sibTransId="{CE3D678B-9EA0-4E25-AA5D-901B7DB4FBB7}"/>
    <dgm:cxn modelId="{2C69CFDC-0BA9-4C2B-8FFD-22042EB77962}" type="presOf" srcId="{BEE2D700-51DC-4FDC-B167-B1D541D98814}" destId="{CCF9B590-D405-47E2-A079-3B46CFFDC53F}" srcOrd="0" destOrd="0" presId="urn:microsoft.com/office/officeart/2005/8/layout/vList6"/>
    <dgm:cxn modelId="{658781EB-3E7A-48D3-A0D0-E401857E360E}" srcId="{CEB7F653-2A2E-412A-B778-4C141B18D2C7}" destId="{63DC7DE3-3961-4727-B26A-549E8B0BD822}" srcOrd="0" destOrd="0" parTransId="{FA86FE2A-2483-41BB-B47A-6F2F07E8A59A}" sibTransId="{0DBA61A3-C213-4E4D-B3D9-9D61784740B2}"/>
    <dgm:cxn modelId="{1B059EF3-0822-4076-8245-14A09954EFCD}" type="presOf" srcId="{2EFDA844-1A75-4C1C-8D57-738158BF82A0}" destId="{C24FC705-AEAA-460F-9B58-3E813FA1B6F9}" srcOrd="0" destOrd="0" presId="urn:microsoft.com/office/officeart/2005/8/layout/vList6"/>
    <dgm:cxn modelId="{A8578BF5-E09C-4D64-840D-EA003A9908D4}" type="presOf" srcId="{E54C02D6-9FF6-4BAF-B3A7-D299C0237A30}" destId="{CB7AED84-3379-42B9-A849-4737FF068293}" srcOrd="0" destOrd="0" presId="urn:microsoft.com/office/officeart/2005/8/layout/vList6"/>
    <dgm:cxn modelId="{C345EDF5-61C0-4607-B9E7-750CB4F91CE3}" srcId="{E061C8A3-7FA4-402F-ABE4-BFB7A7D49874}" destId="{F517E15C-C721-41DB-B2E6-2A65C0381461}" srcOrd="6" destOrd="0" parTransId="{1E731E56-9F69-48EC-9DF8-1E1C042B62FD}" sibTransId="{D56E1F04-AE48-45E5-B575-1C0E9D8C3A98}"/>
    <dgm:cxn modelId="{391718FD-6124-4C29-8213-81F042A48A5F}" type="presOf" srcId="{084691FB-8381-4563-B9FF-6FE8B5E913EC}" destId="{619433C8-5B59-4829-8615-5DE0150D945A}" srcOrd="0" destOrd="0" presId="urn:microsoft.com/office/officeart/2005/8/layout/vList6"/>
    <dgm:cxn modelId="{9871F084-A59D-4EF9-88A4-CB4CAD17ECC8}" type="presParOf" srcId="{B909F298-EC60-43CC-9154-718CC838C733}" destId="{CBC5156F-4369-49A3-A92B-31D4297D2C28}" srcOrd="0" destOrd="0" presId="urn:microsoft.com/office/officeart/2005/8/layout/vList6"/>
    <dgm:cxn modelId="{5422C4AA-DF35-48DE-8588-7470D1236A02}" type="presParOf" srcId="{CBC5156F-4369-49A3-A92B-31D4297D2C28}" destId="{8A78A923-FAF7-409E-AD00-7EF0DAEC8005}" srcOrd="0" destOrd="0" presId="urn:microsoft.com/office/officeart/2005/8/layout/vList6"/>
    <dgm:cxn modelId="{8E40B9DC-3300-4CE9-AABB-7FEB345E97D5}" type="presParOf" srcId="{CBC5156F-4369-49A3-A92B-31D4297D2C28}" destId="{619433C8-5B59-4829-8615-5DE0150D945A}" srcOrd="1" destOrd="0" presId="urn:microsoft.com/office/officeart/2005/8/layout/vList6"/>
    <dgm:cxn modelId="{009AFF1B-1B6A-47E9-8E96-9FD2925751C1}" type="presParOf" srcId="{B909F298-EC60-43CC-9154-718CC838C733}" destId="{3F85C363-EC28-4EAF-89DA-397141CC3DB4}" srcOrd="1" destOrd="0" presId="urn:microsoft.com/office/officeart/2005/8/layout/vList6"/>
    <dgm:cxn modelId="{607F5D06-531B-46DC-A99D-68A108B387DC}" type="presParOf" srcId="{B909F298-EC60-43CC-9154-718CC838C733}" destId="{C62A6B35-213D-46B3-AFF5-6DD1B1D137CF}" srcOrd="2" destOrd="0" presId="urn:microsoft.com/office/officeart/2005/8/layout/vList6"/>
    <dgm:cxn modelId="{4162D3EC-13CD-4600-806E-6EC7BC96CFBE}" type="presParOf" srcId="{C62A6B35-213D-46B3-AFF5-6DD1B1D137CF}" destId="{52841540-3F26-40AA-A8A0-8A8ECA3258E4}" srcOrd="0" destOrd="0" presId="urn:microsoft.com/office/officeart/2005/8/layout/vList6"/>
    <dgm:cxn modelId="{DFF085E4-3F64-4BC3-8644-467EAB13B184}" type="presParOf" srcId="{C62A6B35-213D-46B3-AFF5-6DD1B1D137CF}" destId="{CCF9B590-D405-47E2-A079-3B46CFFDC53F}" srcOrd="1" destOrd="0" presId="urn:microsoft.com/office/officeart/2005/8/layout/vList6"/>
    <dgm:cxn modelId="{9B126B44-B65D-4F37-B9AE-E14DE3FFDC69}" type="presParOf" srcId="{B909F298-EC60-43CC-9154-718CC838C733}" destId="{BD3DF7BF-25F6-4BFC-8CAC-34F1E130B469}" srcOrd="3" destOrd="0" presId="urn:microsoft.com/office/officeart/2005/8/layout/vList6"/>
    <dgm:cxn modelId="{DEEF8038-7195-424D-8725-780F546A500F}" type="presParOf" srcId="{B909F298-EC60-43CC-9154-718CC838C733}" destId="{F143B6D3-5585-4286-AA4F-FEBC2A5E9089}" srcOrd="4" destOrd="0" presId="urn:microsoft.com/office/officeart/2005/8/layout/vList6"/>
    <dgm:cxn modelId="{EFED532D-C608-476B-8946-0D1E8AE3F93E}" type="presParOf" srcId="{F143B6D3-5585-4286-AA4F-FEBC2A5E9089}" destId="{089EB4F5-8003-4B70-A2BC-B7AF3C02F553}" srcOrd="0" destOrd="0" presId="urn:microsoft.com/office/officeart/2005/8/layout/vList6"/>
    <dgm:cxn modelId="{09A138C3-6D9C-4416-A14F-35B84A39F8A0}" type="presParOf" srcId="{F143B6D3-5585-4286-AA4F-FEBC2A5E9089}" destId="{ABC47B61-E257-4452-A081-86F2B984DB9D}" srcOrd="1" destOrd="0" presId="urn:microsoft.com/office/officeart/2005/8/layout/vList6"/>
    <dgm:cxn modelId="{CFB6559C-45C7-4F55-8D58-D1AD45AC6B3E}" type="presParOf" srcId="{B909F298-EC60-43CC-9154-718CC838C733}" destId="{D59DACFE-0B5F-45AE-BD1F-EB1CA82C85BC}" srcOrd="5" destOrd="0" presId="urn:microsoft.com/office/officeart/2005/8/layout/vList6"/>
    <dgm:cxn modelId="{B69F1D4C-0ADF-468E-89DD-71776F09D658}" type="presParOf" srcId="{B909F298-EC60-43CC-9154-718CC838C733}" destId="{E659E206-EE83-4CD2-8781-CA2512BAD901}" srcOrd="6" destOrd="0" presId="urn:microsoft.com/office/officeart/2005/8/layout/vList6"/>
    <dgm:cxn modelId="{4F89CE17-D2DB-4989-A3EE-59EB242CF483}" type="presParOf" srcId="{E659E206-EE83-4CD2-8781-CA2512BAD901}" destId="{89D9C5E9-FF6F-4272-AF6D-D6D84A7EF6D0}" srcOrd="0" destOrd="0" presId="urn:microsoft.com/office/officeart/2005/8/layout/vList6"/>
    <dgm:cxn modelId="{A9C741AC-3D6A-4155-BC4D-B0B48C7D8427}" type="presParOf" srcId="{E659E206-EE83-4CD2-8781-CA2512BAD901}" destId="{49282993-98B6-4676-A8A4-173EA460601A}" srcOrd="1" destOrd="0" presId="urn:microsoft.com/office/officeart/2005/8/layout/vList6"/>
    <dgm:cxn modelId="{FBDC5A60-1285-4511-9373-E378B7B628B4}" type="presParOf" srcId="{B909F298-EC60-43CC-9154-718CC838C733}" destId="{94D7E58C-B35E-4301-A754-D5E2F30AAB09}" srcOrd="7" destOrd="0" presId="urn:microsoft.com/office/officeart/2005/8/layout/vList6"/>
    <dgm:cxn modelId="{248D8838-6649-41D5-8168-77307F6F88DA}" type="presParOf" srcId="{B909F298-EC60-43CC-9154-718CC838C733}" destId="{E6477EAD-54F2-451E-83AC-5BA416B3562F}" srcOrd="8" destOrd="0" presId="urn:microsoft.com/office/officeart/2005/8/layout/vList6"/>
    <dgm:cxn modelId="{EF634FD3-C4DA-4CF4-A0A2-7A9C178401FC}" type="presParOf" srcId="{E6477EAD-54F2-451E-83AC-5BA416B3562F}" destId="{65727512-960F-47FD-91EC-CDAEEB98EE4D}" srcOrd="0" destOrd="0" presId="urn:microsoft.com/office/officeart/2005/8/layout/vList6"/>
    <dgm:cxn modelId="{9124A209-CC93-4F4A-A564-79F6356CC6A6}" type="presParOf" srcId="{E6477EAD-54F2-451E-83AC-5BA416B3562F}" destId="{CB7AED84-3379-42B9-A849-4737FF068293}" srcOrd="1" destOrd="0" presId="urn:microsoft.com/office/officeart/2005/8/layout/vList6"/>
    <dgm:cxn modelId="{E80D1864-96DF-468D-9FB7-FF09E8DA1D33}" type="presParOf" srcId="{B909F298-EC60-43CC-9154-718CC838C733}" destId="{3E5911C8-CF9C-4E09-ABB9-1656D8803A76}" srcOrd="9" destOrd="0" presId="urn:microsoft.com/office/officeart/2005/8/layout/vList6"/>
    <dgm:cxn modelId="{37B4A613-6665-4433-A485-6297A0F1A4F2}" type="presParOf" srcId="{B909F298-EC60-43CC-9154-718CC838C733}" destId="{95235636-7D46-431A-BC61-0FAA03FAA3CD}" srcOrd="10" destOrd="0" presId="urn:microsoft.com/office/officeart/2005/8/layout/vList6"/>
    <dgm:cxn modelId="{615E2869-5799-4298-814A-930E90D8145C}" type="presParOf" srcId="{95235636-7D46-431A-BC61-0FAA03FAA3CD}" destId="{5CB7C527-5450-411A-A84F-3B96B59509DE}" srcOrd="0" destOrd="0" presId="urn:microsoft.com/office/officeart/2005/8/layout/vList6"/>
    <dgm:cxn modelId="{175AFC34-5CF3-4A38-B556-E318843753F2}" type="presParOf" srcId="{95235636-7D46-431A-BC61-0FAA03FAA3CD}" destId="{67DBE5B6-A9F1-4839-814A-8295F1472A0A}" srcOrd="1" destOrd="0" presId="urn:microsoft.com/office/officeart/2005/8/layout/vList6"/>
    <dgm:cxn modelId="{C3FE2EFA-64C6-462A-A9C4-6AED4838A54D}" type="presParOf" srcId="{B909F298-EC60-43CC-9154-718CC838C733}" destId="{A047EF1F-D1AC-4461-8DF5-EE1620DAE3AF}" srcOrd="11" destOrd="0" presId="urn:microsoft.com/office/officeart/2005/8/layout/vList6"/>
    <dgm:cxn modelId="{730EABD2-8A8E-41B8-A307-2CAEEECFA519}" type="presParOf" srcId="{B909F298-EC60-43CC-9154-718CC838C733}" destId="{69B1D4B3-7BFF-45F9-882F-F917D0BEB39F}" srcOrd="12" destOrd="0" presId="urn:microsoft.com/office/officeart/2005/8/layout/vList6"/>
    <dgm:cxn modelId="{76E5E144-CF34-42A7-B09C-25FF4FDC5E4D}" type="presParOf" srcId="{69B1D4B3-7BFF-45F9-882F-F917D0BEB39F}" destId="{F2041601-84F0-4B9D-9673-B71888B8B0C2}" srcOrd="0" destOrd="0" presId="urn:microsoft.com/office/officeart/2005/8/layout/vList6"/>
    <dgm:cxn modelId="{589A05C2-E768-4132-83EE-4F15D38FA05C}" type="presParOf" srcId="{69B1D4B3-7BFF-45F9-882F-F917D0BEB39F}" destId="{367505B7-9588-46A4-AF85-B8C2B99CE35D}" srcOrd="1" destOrd="0" presId="urn:microsoft.com/office/officeart/2005/8/layout/vList6"/>
    <dgm:cxn modelId="{9ABA4636-06B2-44D3-B37D-7F475C922032}" type="presParOf" srcId="{B909F298-EC60-43CC-9154-718CC838C733}" destId="{4564CDFF-B73D-4860-B7FD-75EFD732F1B9}" srcOrd="13" destOrd="0" presId="urn:microsoft.com/office/officeart/2005/8/layout/vList6"/>
    <dgm:cxn modelId="{3462064F-8AAE-4190-9678-A4AA14EADF3B}" type="presParOf" srcId="{B909F298-EC60-43CC-9154-718CC838C733}" destId="{D41B82AB-FC64-45E4-9115-53A82480158D}" srcOrd="14" destOrd="0" presId="urn:microsoft.com/office/officeart/2005/8/layout/vList6"/>
    <dgm:cxn modelId="{65C5D4DF-1D0D-4D8B-B85B-6299C62C5033}" type="presParOf" srcId="{D41B82AB-FC64-45E4-9115-53A82480158D}" destId="{E40917D5-AB6B-4DF1-820B-0C5001038E8C}" srcOrd="0" destOrd="0" presId="urn:microsoft.com/office/officeart/2005/8/layout/vList6"/>
    <dgm:cxn modelId="{00000969-69D3-40E6-9DB9-A68B75BC797A}" type="presParOf" srcId="{D41B82AB-FC64-45E4-9115-53A82480158D}" destId="{8499E0BF-DD75-4B63-B99D-C5EF9758D0CC}" srcOrd="1" destOrd="0" presId="urn:microsoft.com/office/officeart/2005/8/layout/vList6"/>
    <dgm:cxn modelId="{0CC40954-675D-4116-B8D2-820E575A3B59}" type="presParOf" srcId="{B909F298-EC60-43CC-9154-718CC838C733}" destId="{04621F06-55C5-4665-9CF8-12F5ED0B86DE}" srcOrd="15" destOrd="0" presId="urn:microsoft.com/office/officeart/2005/8/layout/vList6"/>
    <dgm:cxn modelId="{E6106C56-4CF7-4916-A2C4-060E35A2022D}" type="presParOf" srcId="{B909F298-EC60-43CC-9154-718CC838C733}" destId="{7517948F-5F20-4D21-89CE-A96FED398E34}" srcOrd="16" destOrd="0" presId="urn:microsoft.com/office/officeart/2005/8/layout/vList6"/>
    <dgm:cxn modelId="{5473B893-644C-4360-B478-CE0FA162B72F}" type="presParOf" srcId="{7517948F-5F20-4D21-89CE-A96FED398E34}" destId="{C24FC705-AEAA-460F-9B58-3E813FA1B6F9}" srcOrd="0" destOrd="0" presId="urn:microsoft.com/office/officeart/2005/8/layout/vList6"/>
    <dgm:cxn modelId="{54BEFD41-5424-492F-B922-622EDBC73D46}" type="presParOf" srcId="{7517948F-5F20-4D21-89CE-A96FED398E34}" destId="{5526F75C-6E6F-4433-819B-C9C6C2BFF41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EA9240-E56F-4D7C-A7BF-C5AB3328326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L"/>
        </a:p>
      </dgm:t>
    </dgm:pt>
    <dgm:pt modelId="{7C0C86D3-459D-4B83-8E6F-D468170D9AB4}">
      <dgm:prSet custT="1"/>
      <dgm:spPr/>
      <dgm:t>
        <a:bodyPr/>
        <a:lstStyle/>
        <a:p>
          <a:r>
            <a:rPr lang="es-MX" sz="4000" dirty="0"/>
            <a:t>Lineamientos Generales</a:t>
          </a:r>
          <a:endParaRPr lang="es-CL" sz="4000" dirty="0"/>
        </a:p>
      </dgm:t>
    </dgm:pt>
    <dgm:pt modelId="{86ED74FF-419D-4AF8-98FD-8D735E9871E3}" type="parTrans" cxnId="{42929696-45FF-41B8-8552-4E79F6DF8CE0}">
      <dgm:prSet/>
      <dgm:spPr/>
      <dgm:t>
        <a:bodyPr/>
        <a:lstStyle/>
        <a:p>
          <a:endParaRPr lang="es-CL"/>
        </a:p>
      </dgm:t>
    </dgm:pt>
    <dgm:pt modelId="{9BD9F0C1-CC41-42F9-8F0F-62A654810C68}" type="sibTrans" cxnId="{42929696-45FF-41B8-8552-4E79F6DF8CE0}">
      <dgm:prSet/>
      <dgm:spPr/>
      <dgm:t>
        <a:bodyPr/>
        <a:lstStyle/>
        <a:p>
          <a:endParaRPr lang="es-CL"/>
        </a:p>
      </dgm:t>
    </dgm:pt>
    <dgm:pt modelId="{E42992FD-7D66-465E-983D-F0915CCF571B}">
      <dgm:prSet/>
      <dgm:spPr/>
      <dgm:t>
        <a:bodyPr/>
        <a:lstStyle/>
        <a:p>
          <a:pPr algn="just"/>
          <a:r>
            <a:rPr lang="es-MX" dirty="0"/>
            <a:t>Sirven de complemento al proceso constituyente, al definir sus aspectos operacionales (sede, jornada laboral, retribuciones, mecanismos de reemplazo, entre otros).</a:t>
          </a:r>
          <a:endParaRPr lang="es-CL" dirty="0"/>
        </a:p>
      </dgm:t>
    </dgm:pt>
    <dgm:pt modelId="{A75BFA2A-7104-4967-80F4-60880A12A71C}" type="parTrans" cxnId="{D159D70E-6D31-41EE-A4CF-959FFFB6CAF7}">
      <dgm:prSet/>
      <dgm:spPr/>
      <dgm:t>
        <a:bodyPr/>
        <a:lstStyle/>
        <a:p>
          <a:endParaRPr lang="es-CL"/>
        </a:p>
      </dgm:t>
    </dgm:pt>
    <dgm:pt modelId="{A35C9653-B697-40C7-8B09-C6CDB6ECD3F5}" type="sibTrans" cxnId="{D159D70E-6D31-41EE-A4CF-959FFFB6CAF7}">
      <dgm:prSet/>
      <dgm:spPr/>
      <dgm:t>
        <a:bodyPr/>
        <a:lstStyle/>
        <a:p>
          <a:endParaRPr lang="es-CL"/>
        </a:p>
      </dgm:t>
    </dgm:pt>
    <dgm:pt modelId="{494C9FD0-0035-4452-8C56-0BC623209CC1}">
      <dgm:prSet/>
      <dgm:spPr/>
      <dgm:t>
        <a:bodyPr/>
        <a:lstStyle/>
        <a:p>
          <a:pPr algn="just"/>
          <a:r>
            <a:rPr lang="es-MX" dirty="0"/>
            <a:t>Actúan como una hoja de ruta y pueden entregar cierta consistencia al proceso de redacción.</a:t>
          </a:r>
          <a:endParaRPr lang="es-CL" dirty="0"/>
        </a:p>
      </dgm:t>
    </dgm:pt>
    <dgm:pt modelId="{A0FE45B8-610F-4F57-8F07-15C6D06DB097}" type="parTrans" cxnId="{88257603-8DB0-4277-BC84-1D62C9F0BF86}">
      <dgm:prSet/>
      <dgm:spPr/>
      <dgm:t>
        <a:bodyPr/>
        <a:lstStyle/>
        <a:p>
          <a:endParaRPr lang="es-CL"/>
        </a:p>
      </dgm:t>
    </dgm:pt>
    <dgm:pt modelId="{81102333-DE24-426D-BBB7-E84152A92021}" type="sibTrans" cxnId="{88257603-8DB0-4277-BC84-1D62C9F0BF86}">
      <dgm:prSet/>
      <dgm:spPr/>
      <dgm:t>
        <a:bodyPr/>
        <a:lstStyle/>
        <a:p>
          <a:endParaRPr lang="es-CL"/>
        </a:p>
      </dgm:t>
    </dgm:pt>
    <dgm:pt modelId="{D0A31C74-3B77-4CB5-9B91-AEFA63A3EA6F}">
      <dgm:prSet/>
      <dgm:spPr/>
      <dgm:t>
        <a:bodyPr/>
        <a:lstStyle/>
        <a:p>
          <a:pPr algn="just"/>
          <a:r>
            <a:rPr lang="es-MX" dirty="0"/>
            <a:t>Es muy importante definir la naturaleza del trabajo constitucional, las responsabilidades y funciones de las/los convencionales, y establecer los medios necesarios para que puedan ejercer sus funciones de manera adecuada (como el transporte y el alojamiento).</a:t>
          </a:r>
          <a:endParaRPr lang="es-CL" dirty="0"/>
        </a:p>
      </dgm:t>
    </dgm:pt>
    <dgm:pt modelId="{15F2591A-3831-429C-85B1-F4544107AB6D}" type="parTrans" cxnId="{9888DD75-FF26-4D25-8F00-D75053086A9B}">
      <dgm:prSet/>
      <dgm:spPr/>
      <dgm:t>
        <a:bodyPr/>
        <a:lstStyle/>
        <a:p>
          <a:endParaRPr lang="es-CL"/>
        </a:p>
      </dgm:t>
    </dgm:pt>
    <dgm:pt modelId="{DB3F4C70-209F-4267-92FA-5713ADB495CF}" type="sibTrans" cxnId="{9888DD75-FF26-4D25-8F00-D75053086A9B}">
      <dgm:prSet/>
      <dgm:spPr/>
      <dgm:t>
        <a:bodyPr/>
        <a:lstStyle/>
        <a:p>
          <a:endParaRPr lang="es-CL"/>
        </a:p>
      </dgm:t>
    </dgm:pt>
    <dgm:pt modelId="{9045392B-07FC-47A8-9E17-E995B2675524}">
      <dgm:prSet/>
      <dgm:spPr/>
      <dgm:t>
        <a:bodyPr/>
        <a:lstStyle/>
        <a:p>
          <a:pPr algn="just"/>
          <a:endParaRPr lang="es-CL" dirty="0"/>
        </a:p>
      </dgm:t>
    </dgm:pt>
    <dgm:pt modelId="{7FF3FF51-3058-48F2-8ED1-E5D8FF149FED}" type="parTrans" cxnId="{475E6E93-3505-4DAC-9F7A-26A5916F91DE}">
      <dgm:prSet/>
      <dgm:spPr/>
      <dgm:t>
        <a:bodyPr/>
        <a:lstStyle/>
        <a:p>
          <a:endParaRPr lang="es-CL"/>
        </a:p>
      </dgm:t>
    </dgm:pt>
    <dgm:pt modelId="{9B63BFD9-4134-40C6-84AD-D39B529B00EB}" type="sibTrans" cxnId="{475E6E93-3505-4DAC-9F7A-26A5916F91DE}">
      <dgm:prSet/>
      <dgm:spPr/>
      <dgm:t>
        <a:bodyPr/>
        <a:lstStyle/>
        <a:p>
          <a:endParaRPr lang="es-CL"/>
        </a:p>
      </dgm:t>
    </dgm:pt>
    <dgm:pt modelId="{8A835DFD-58BE-4E82-A285-8EAA7EFCB8A8}">
      <dgm:prSet/>
      <dgm:spPr/>
      <dgm:t>
        <a:bodyPr/>
        <a:lstStyle/>
        <a:p>
          <a:pPr algn="just"/>
          <a:endParaRPr lang="es-CL" dirty="0"/>
        </a:p>
      </dgm:t>
    </dgm:pt>
    <dgm:pt modelId="{48E3BE32-574C-4DB7-A507-0A957AF668DF}" type="parTrans" cxnId="{8B7E6B64-9139-46C4-9CE4-355AC50A66AC}">
      <dgm:prSet/>
      <dgm:spPr/>
      <dgm:t>
        <a:bodyPr/>
        <a:lstStyle/>
        <a:p>
          <a:endParaRPr lang="es-CL"/>
        </a:p>
      </dgm:t>
    </dgm:pt>
    <dgm:pt modelId="{FA19052C-C750-4E45-BDB2-73CCFF994774}" type="sibTrans" cxnId="{8B7E6B64-9139-46C4-9CE4-355AC50A66AC}">
      <dgm:prSet/>
      <dgm:spPr/>
      <dgm:t>
        <a:bodyPr/>
        <a:lstStyle/>
        <a:p>
          <a:endParaRPr lang="es-CL"/>
        </a:p>
      </dgm:t>
    </dgm:pt>
    <dgm:pt modelId="{AABE1F82-6A03-46A3-BEF5-8C92D736C588}" type="pres">
      <dgm:prSet presAssocID="{2BEA9240-E56F-4D7C-A7BF-C5AB33283267}" presName="Name0" presStyleCnt="0">
        <dgm:presLayoutVars>
          <dgm:dir/>
          <dgm:animLvl val="lvl"/>
          <dgm:resizeHandles val="exact"/>
        </dgm:presLayoutVars>
      </dgm:prSet>
      <dgm:spPr/>
    </dgm:pt>
    <dgm:pt modelId="{AE719D02-0EFD-4610-8BD9-25F0AD16424E}" type="pres">
      <dgm:prSet presAssocID="{7C0C86D3-459D-4B83-8E6F-D468170D9AB4}" presName="linNode" presStyleCnt="0"/>
      <dgm:spPr/>
    </dgm:pt>
    <dgm:pt modelId="{3D7832D2-37DB-4CBE-B3D8-C489A58E1B62}" type="pres">
      <dgm:prSet presAssocID="{7C0C86D3-459D-4B83-8E6F-D468170D9AB4}" presName="parentText" presStyleLbl="node1" presStyleIdx="0" presStyleCnt="1" custLinFactNeighborY="650">
        <dgm:presLayoutVars>
          <dgm:chMax val="1"/>
          <dgm:bulletEnabled val="1"/>
        </dgm:presLayoutVars>
      </dgm:prSet>
      <dgm:spPr/>
    </dgm:pt>
    <dgm:pt modelId="{F36B0D2F-5AD3-41EC-ACB4-A13060C7F2CE}" type="pres">
      <dgm:prSet presAssocID="{7C0C86D3-459D-4B83-8E6F-D468170D9AB4}" presName="descendantText" presStyleLbl="alignAccFollowNode1" presStyleIdx="0" presStyleCnt="1">
        <dgm:presLayoutVars>
          <dgm:bulletEnabled val="1"/>
        </dgm:presLayoutVars>
      </dgm:prSet>
      <dgm:spPr/>
    </dgm:pt>
  </dgm:ptLst>
  <dgm:cxnLst>
    <dgm:cxn modelId="{88257603-8DB0-4277-BC84-1D62C9F0BF86}" srcId="{7C0C86D3-459D-4B83-8E6F-D468170D9AB4}" destId="{494C9FD0-0035-4452-8C56-0BC623209CC1}" srcOrd="2" destOrd="0" parTransId="{A0FE45B8-610F-4F57-8F07-15C6D06DB097}" sibTransId="{81102333-DE24-426D-BBB7-E84152A92021}"/>
    <dgm:cxn modelId="{6D30AB07-C73B-435D-A5DD-A83E331B77B7}" type="presOf" srcId="{2BEA9240-E56F-4D7C-A7BF-C5AB33283267}" destId="{AABE1F82-6A03-46A3-BEF5-8C92D736C588}" srcOrd="0" destOrd="0" presId="urn:microsoft.com/office/officeart/2005/8/layout/vList5"/>
    <dgm:cxn modelId="{D159D70E-6D31-41EE-A4CF-959FFFB6CAF7}" srcId="{7C0C86D3-459D-4B83-8E6F-D468170D9AB4}" destId="{E42992FD-7D66-465E-983D-F0915CCF571B}" srcOrd="0" destOrd="0" parTransId="{A75BFA2A-7104-4967-80F4-60880A12A71C}" sibTransId="{A35C9653-B697-40C7-8B09-C6CDB6ECD3F5}"/>
    <dgm:cxn modelId="{8B7E6B64-9139-46C4-9CE4-355AC50A66AC}" srcId="{7C0C86D3-459D-4B83-8E6F-D468170D9AB4}" destId="{8A835DFD-58BE-4E82-A285-8EAA7EFCB8A8}" srcOrd="3" destOrd="0" parTransId="{48E3BE32-574C-4DB7-A507-0A957AF668DF}" sibTransId="{FA19052C-C750-4E45-BDB2-73CCFF994774}"/>
    <dgm:cxn modelId="{21DD9046-92A7-44B7-84AA-2B3DE15A589C}" type="presOf" srcId="{494C9FD0-0035-4452-8C56-0BC623209CC1}" destId="{F36B0D2F-5AD3-41EC-ACB4-A13060C7F2CE}" srcOrd="0" destOrd="2" presId="urn:microsoft.com/office/officeart/2005/8/layout/vList5"/>
    <dgm:cxn modelId="{9888DD75-FF26-4D25-8F00-D75053086A9B}" srcId="{7C0C86D3-459D-4B83-8E6F-D468170D9AB4}" destId="{D0A31C74-3B77-4CB5-9B91-AEFA63A3EA6F}" srcOrd="4" destOrd="0" parTransId="{15F2591A-3831-429C-85B1-F4544107AB6D}" sibTransId="{DB3F4C70-209F-4267-92FA-5713ADB495CF}"/>
    <dgm:cxn modelId="{475E6E93-3505-4DAC-9F7A-26A5916F91DE}" srcId="{7C0C86D3-459D-4B83-8E6F-D468170D9AB4}" destId="{9045392B-07FC-47A8-9E17-E995B2675524}" srcOrd="1" destOrd="0" parTransId="{7FF3FF51-3058-48F2-8ED1-E5D8FF149FED}" sibTransId="{9B63BFD9-4134-40C6-84AD-D39B529B00EB}"/>
    <dgm:cxn modelId="{42929696-45FF-41B8-8552-4E79F6DF8CE0}" srcId="{2BEA9240-E56F-4D7C-A7BF-C5AB33283267}" destId="{7C0C86D3-459D-4B83-8E6F-D468170D9AB4}" srcOrd="0" destOrd="0" parTransId="{86ED74FF-419D-4AF8-98FD-8D735E9871E3}" sibTransId="{9BD9F0C1-CC41-42F9-8F0F-62A654810C68}"/>
    <dgm:cxn modelId="{0989BDAC-D6E9-4D60-BF31-82D4C5A4FC82}" type="presOf" srcId="{8A835DFD-58BE-4E82-A285-8EAA7EFCB8A8}" destId="{F36B0D2F-5AD3-41EC-ACB4-A13060C7F2CE}" srcOrd="0" destOrd="3" presId="urn:microsoft.com/office/officeart/2005/8/layout/vList5"/>
    <dgm:cxn modelId="{4D7AC0B3-9F4D-4545-A3FB-60C172E0CC94}" type="presOf" srcId="{7C0C86D3-459D-4B83-8E6F-D468170D9AB4}" destId="{3D7832D2-37DB-4CBE-B3D8-C489A58E1B62}" srcOrd="0" destOrd="0" presId="urn:microsoft.com/office/officeart/2005/8/layout/vList5"/>
    <dgm:cxn modelId="{7578E9CE-09F8-4288-8C83-0B36CF4C211B}" type="presOf" srcId="{D0A31C74-3B77-4CB5-9B91-AEFA63A3EA6F}" destId="{F36B0D2F-5AD3-41EC-ACB4-A13060C7F2CE}" srcOrd="0" destOrd="4" presId="urn:microsoft.com/office/officeart/2005/8/layout/vList5"/>
    <dgm:cxn modelId="{9AD729DB-7C8E-403D-AEC5-53719C09B231}" type="presOf" srcId="{E42992FD-7D66-465E-983D-F0915CCF571B}" destId="{F36B0D2F-5AD3-41EC-ACB4-A13060C7F2CE}" srcOrd="0" destOrd="0" presId="urn:microsoft.com/office/officeart/2005/8/layout/vList5"/>
    <dgm:cxn modelId="{B8A80BEB-72E4-4404-ADF2-778853331528}" type="presOf" srcId="{9045392B-07FC-47A8-9E17-E995B2675524}" destId="{F36B0D2F-5AD3-41EC-ACB4-A13060C7F2CE}" srcOrd="0" destOrd="1" presId="urn:microsoft.com/office/officeart/2005/8/layout/vList5"/>
    <dgm:cxn modelId="{B01FBACB-053E-4495-BB30-ECA9A06411FE}" type="presParOf" srcId="{AABE1F82-6A03-46A3-BEF5-8C92D736C588}" destId="{AE719D02-0EFD-4610-8BD9-25F0AD16424E}" srcOrd="0" destOrd="0" presId="urn:microsoft.com/office/officeart/2005/8/layout/vList5"/>
    <dgm:cxn modelId="{DB06BDA4-F4C2-405D-99AB-7932DC453D83}" type="presParOf" srcId="{AE719D02-0EFD-4610-8BD9-25F0AD16424E}" destId="{3D7832D2-37DB-4CBE-B3D8-C489A58E1B62}" srcOrd="0" destOrd="0" presId="urn:microsoft.com/office/officeart/2005/8/layout/vList5"/>
    <dgm:cxn modelId="{31016749-C5DF-49AC-9C45-4C4224B74F6B}" type="presParOf" srcId="{AE719D02-0EFD-4610-8BD9-25F0AD16424E}" destId="{F36B0D2F-5AD3-41EC-ACB4-A13060C7F2C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EA9240-E56F-4D7C-A7BF-C5AB3328326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L"/>
        </a:p>
      </dgm:t>
    </dgm:pt>
    <dgm:pt modelId="{7C0C86D3-459D-4B83-8E6F-D468170D9AB4}">
      <dgm:prSet custT="1"/>
      <dgm:spPr/>
      <dgm:t>
        <a:bodyPr/>
        <a:lstStyle/>
        <a:p>
          <a:r>
            <a:rPr lang="es-MX" sz="4000" dirty="0"/>
            <a:t>Estructura organizativa</a:t>
          </a:r>
          <a:endParaRPr lang="es-CL" sz="4000" dirty="0"/>
        </a:p>
      </dgm:t>
    </dgm:pt>
    <dgm:pt modelId="{86ED74FF-419D-4AF8-98FD-8D735E9871E3}" type="parTrans" cxnId="{42929696-45FF-41B8-8552-4E79F6DF8CE0}">
      <dgm:prSet/>
      <dgm:spPr/>
      <dgm:t>
        <a:bodyPr/>
        <a:lstStyle/>
        <a:p>
          <a:endParaRPr lang="es-CL"/>
        </a:p>
      </dgm:t>
    </dgm:pt>
    <dgm:pt modelId="{9BD9F0C1-CC41-42F9-8F0F-62A654810C68}" type="sibTrans" cxnId="{42929696-45FF-41B8-8552-4E79F6DF8CE0}">
      <dgm:prSet/>
      <dgm:spPr/>
      <dgm:t>
        <a:bodyPr/>
        <a:lstStyle/>
        <a:p>
          <a:endParaRPr lang="es-CL"/>
        </a:p>
      </dgm:t>
    </dgm:pt>
    <dgm:pt modelId="{E42992FD-7D66-465E-983D-F0915CCF571B}">
      <dgm:prSet/>
      <dgm:spPr/>
      <dgm:t>
        <a:bodyPr/>
        <a:lstStyle/>
        <a:p>
          <a:pPr algn="just"/>
          <a:r>
            <a:rPr lang="es-MX" dirty="0"/>
            <a:t>La mayoría de los órganos redactores se han dividido en el pleno, las comisiones temáticas, y los comités técnicos</a:t>
          </a:r>
          <a:r>
            <a:rPr lang="es-CL" dirty="0"/>
            <a:t>.</a:t>
          </a:r>
        </a:p>
      </dgm:t>
    </dgm:pt>
    <dgm:pt modelId="{A75BFA2A-7104-4967-80F4-60880A12A71C}" type="parTrans" cxnId="{D159D70E-6D31-41EE-A4CF-959FFFB6CAF7}">
      <dgm:prSet/>
      <dgm:spPr/>
      <dgm:t>
        <a:bodyPr/>
        <a:lstStyle/>
        <a:p>
          <a:endParaRPr lang="es-CL"/>
        </a:p>
      </dgm:t>
    </dgm:pt>
    <dgm:pt modelId="{A35C9653-B697-40C7-8B09-C6CDB6ECD3F5}" type="sibTrans" cxnId="{D159D70E-6D31-41EE-A4CF-959FFFB6CAF7}">
      <dgm:prSet/>
      <dgm:spPr/>
      <dgm:t>
        <a:bodyPr/>
        <a:lstStyle/>
        <a:p>
          <a:endParaRPr lang="es-CL"/>
        </a:p>
      </dgm:t>
    </dgm:pt>
    <dgm:pt modelId="{CE844A3B-062C-4AD6-8FBC-641776E329A8}">
      <dgm:prSet/>
      <dgm:spPr/>
      <dgm:t>
        <a:bodyPr/>
        <a:lstStyle/>
        <a:p>
          <a:pPr algn="just"/>
          <a:r>
            <a:rPr lang="es-MX" dirty="0"/>
            <a:t>No hay una receta única ni una sola manera correcta de dividir el trabajo de la Convención. Sin embargo, es altamente recomendable generar espacios de trabajo eficientes, que respondan de manera adecuada a las necesidades del debate y que contribuyan a </a:t>
          </a:r>
          <a:r>
            <a:rPr lang="es-CL" dirty="0"/>
            <a:t>un diálogo comprehensivo.</a:t>
          </a:r>
        </a:p>
      </dgm:t>
    </dgm:pt>
    <dgm:pt modelId="{2CFBF53A-7971-424E-859A-B14DC781493B}" type="parTrans" cxnId="{5BFDA105-9DBA-42B9-A1C4-C0F333B3D900}">
      <dgm:prSet/>
      <dgm:spPr/>
      <dgm:t>
        <a:bodyPr/>
        <a:lstStyle/>
        <a:p>
          <a:endParaRPr lang="es-CL"/>
        </a:p>
      </dgm:t>
    </dgm:pt>
    <dgm:pt modelId="{A69524E4-FF34-4A89-8D92-8E6955358C0F}" type="sibTrans" cxnId="{5BFDA105-9DBA-42B9-A1C4-C0F333B3D900}">
      <dgm:prSet/>
      <dgm:spPr/>
      <dgm:t>
        <a:bodyPr/>
        <a:lstStyle/>
        <a:p>
          <a:endParaRPr lang="es-CL"/>
        </a:p>
      </dgm:t>
    </dgm:pt>
    <dgm:pt modelId="{B39C6B85-979F-4CFD-A872-70ADBA3AA96E}">
      <dgm:prSet/>
      <dgm:spPr/>
      <dgm:t>
        <a:bodyPr/>
        <a:lstStyle/>
        <a:p>
          <a:pPr algn="just"/>
          <a:r>
            <a:rPr lang="es-MX" dirty="0"/>
            <a:t>Es muy recomendable generar espacios de trabajo paritarios e inclusivos, y que reflejen la diversidad de opiniones, experiencias y orígenes de las/los convencionales.</a:t>
          </a:r>
          <a:endParaRPr lang="es-CL" dirty="0"/>
        </a:p>
      </dgm:t>
    </dgm:pt>
    <dgm:pt modelId="{4F42DAF0-33D4-4C61-806B-2C73905AA95A}" type="parTrans" cxnId="{D6DD1BB3-F394-4B74-BE15-4D1675A549A5}">
      <dgm:prSet/>
      <dgm:spPr/>
      <dgm:t>
        <a:bodyPr/>
        <a:lstStyle/>
        <a:p>
          <a:endParaRPr lang="es-CL"/>
        </a:p>
      </dgm:t>
    </dgm:pt>
    <dgm:pt modelId="{B896BF89-D18B-410C-A7F2-5698578FBF66}" type="sibTrans" cxnId="{D6DD1BB3-F394-4B74-BE15-4D1675A549A5}">
      <dgm:prSet/>
      <dgm:spPr/>
      <dgm:t>
        <a:bodyPr/>
        <a:lstStyle/>
        <a:p>
          <a:endParaRPr lang="es-CL"/>
        </a:p>
      </dgm:t>
    </dgm:pt>
    <dgm:pt modelId="{B1B0BEBC-A190-4975-BF75-646BD8A8A281}">
      <dgm:prSet/>
      <dgm:spPr/>
      <dgm:t>
        <a:bodyPr/>
        <a:lstStyle/>
        <a:p>
          <a:pPr algn="just"/>
          <a:endParaRPr lang="es-CL" dirty="0"/>
        </a:p>
      </dgm:t>
    </dgm:pt>
    <dgm:pt modelId="{15DC6503-C6F1-437F-819C-E3B8307CC3DC}" type="parTrans" cxnId="{EF60284F-CA4F-450B-832E-56DA8F339173}">
      <dgm:prSet/>
      <dgm:spPr/>
      <dgm:t>
        <a:bodyPr/>
        <a:lstStyle/>
        <a:p>
          <a:endParaRPr lang="es-CL"/>
        </a:p>
      </dgm:t>
    </dgm:pt>
    <dgm:pt modelId="{5888DFBA-D707-4A49-A085-2F5A41D65F15}" type="sibTrans" cxnId="{EF60284F-CA4F-450B-832E-56DA8F339173}">
      <dgm:prSet/>
      <dgm:spPr/>
      <dgm:t>
        <a:bodyPr/>
        <a:lstStyle/>
        <a:p>
          <a:endParaRPr lang="es-CL"/>
        </a:p>
      </dgm:t>
    </dgm:pt>
    <dgm:pt modelId="{DDD04D70-820E-407A-9A39-297995F3B8BE}">
      <dgm:prSet/>
      <dgm:spPr/>
      <dgm:t>
        <a:bodyPr/>
        <a:lstStyle/>
        <a:p>
          <a:pPr algn="just"/>
          <a:endParaRPr lang="es-CL" dirty="0"/>
        </a:p>
      </dgm:t>
    </dgm:pt>
    <dgm:pt modelId="{E53E3069-BDDB-42C8-90F8-47B61F3BC09A}" type="parTrans" cxnId="{B4414F4D-3C40-40F7-BF61-B61DD0C8B5C8}">
      <dgm:prSet/>
      <dgm:spPr/>
      <dgm:t>
        <a:bodyPr/>
        <a:lstStyle/>
        <a:p>
          <a:endParaRPr lang="es-CL"/>
        </a:p>
      </dgm:t>
    </dgm:pt>
    <dgm:pt modelId="{D36D0701-A3C3-4112-BC88-233B84C3325A}" type="sibTrans" cxnId="{B4414F4D-3C40-40F7-BF61-B61DD0C8B5C8}">
      <dgm:prSet/>
      <dgm:spPr/>
      <dgm:t>
        <a:bodyPr/>
        <a:lstStyle/>
        <a:p>
          <a:endParaRPr lang="es-CL"/>
        </a:p>
      </dgm:t>
    </dgm:pt>
    <dgm:pt modelId="{AABE1F82-6A03-46A3-BEF5-8C92D736C588}" type="pres">
      <dgm:prSet presAssocID="{2BEA9240-E56F-4D7C-A7BF-C5AB33283267}" presName="Name0" presStyleCnt="0">
        <dgm:presLayoutVars>
          <dgm:dir/>
          <dgm:animLvl val="lvl"/>
          <dgm:resizeHandles val="exact"/>
        </dgm:presLayoutVars>
      </dgm:prSet>
      <dgm:spPr/>
    </dgm:pt>
    <dgm:pt modelId="{AE719D02-0EFD-4610-8BD9-25F0AD16424E}" type="pres">
      <dgm:prSet presAssocID="{7C0C86D3-459D-4B83-8E6F-D468170D9AB4}" presName="linNode" presStyleCnt="0"/>
      <dgm:spPr/>
    </dgm:pt>
    <dgm:pt modelId="{3D7832D2-37DB-4CBE-B3D8-C489A58E1B62}" type="pres">
      <dgm:prSet presAssocID="{7C0C86D3-459D-4B83-8E6F-D468170D9AB4}" presName="parentText" presStyleLbl="node1" presStyleIdx="0" presStyleCnt="1">
        <dgm:presLayoutVars>
          <dgm:chMax val="1"/>
          <dgm:bulletEnabled val="1"/>
        </dgm:presLayoutVars>
      </dgm:prSet>
      <dgm:spPr/>
    </dgm:pt>
    <dgm:pt modelId="{F36B0D2F-5AD3-41EC-ACB4-A13060C7F2CE}" type="pres">
      <dgm:prSet presAssocID="{7C0C86D3-459D-4B83-8E6F-D468170D9AB4}" presName="descendantText" presStyleLbl="alignAccFollowNode1" presStyleIdx="0" presStyleCnt="1">
        <dgm:presLayoutVars>
          <dgm:bulletEnabled val="1"/>
        </dgm:presLayoutVars>
      </dgm:prSet>
      <dgm:spPr/>
    </dgm:pt>
  </dgm:ptLst>
  <dgm:cxnLst>
    <dgm:cxn modelId="{5BFDA105-9DBA-42B9-A1C4-C0F333B3D900}" srcId="{7C0C86D3-459D-4B83-8E6F-D468170D9AB4}" destId="{CE844A3B-062C-4AD6-8FBC-641776E329A8}" srcOrd="2" destOrd="0" parTransId="{2CFBF53A-7971-424E-859A-B14DC781493B}" sibTransId="{A69524E4-FF34-4A89-8D92-8E6955358C0F}"/>
    <dgm:cxn modelId="{6D30AB07-C73B-435D-A5DD-A83E331B77B7}" type="presOf" srcId="{2BEA9240-E56F-4D7C-A7BF-C5AB33283267}" destId="{AABE1F82-6A03-46A3-BEF5-8C92D736C588}" srcOrd="0" destOrd="0" presId="urn:microsoft.com/office/officeart/2005/8/layout/vList5"/>
    <dgm:cxn modelId="{D159D70E-6D31-41EE-A4CF-959FFFB6CAF7}" srcId="{7C0C86D3-459D-4B83-8E6F-D468170D9AB4}" destId="{E42992FD-7D66-465E-983D-F0915CCF571B}" srcOrd="0" destOrd="0" parTransId="{A75BFA2A-7104-4967-80F4-60880A12A71C}" sibTransId="{A35C9653-B697-40C7-8B09-C6CDB6ECD3F5}"/>
    <dgm:cxn modelId="{EE101C34-8894-4D03-97DE-0BDE0A3D7D30}" type="presOf" srcId="{DDD04D70-820E-407A-9A39-297995F3B8BE}" destId="{F36B0D2F-5AD3-41EC-ACB4-A13060C7F2CE}" srcOrd="0" destOrd="3" presId="urn:microsoft.com/office/officeart/2005/8/layout/vList5"/>
    <dgm:cxn modelId="{B4414F4D-3C40-40F7-BF61-B61DD0C8B5C8}" srcId="{7C0C86D3-459D-4B83-8E6F-D468170D9AB4}" destId="{DDD04D70-820E-407A-9A39-297995F3B8BE}" srcOrd="3" destOrd="0" parTransId="{E53E3069-BDDB-42C8-90F8-47B61F3BC09A}" sibTransId="{D36D0701-A3C3-4112-BC88-233B84C3325A}"/>
    <dgm:cxn modelId="{EF60284F-CA4F-450B-832E-56DA8F339173}" srcId="{7C0C86D3-459D-4B83-8E6F-D468170D9AB4}" destId="{B1B0BEBC-A190-4975-BF75-646BD8A8A281}" srcOrd="1" destOrd="0" parTransId="{15DC6503-C6F1-437F-819C-E3B8307CC3DC}" sibTransId="{5888DFBA-D707-4A49-A085-2F5A41D65F15}"/>
    <dgm:cxn modelId="{42929696-45FF-41B8-8552-4E79F6DF8CE0}" srcId="{2BEA9240-E56F-4D7C-A7BF-C5AB33283267}" destId="{7C0C86D3-459D-4B83-8E6F-D468170D9AB4}" srcOrd="0" destOrd="0" parTransId="{86ED74FF-419D-4AF8-98FD-8D735E9871E3}" sibTransId="{9BD9F0C1-CC41-42F9-8F0F-62A654810C68}"/>
    <dgm:cxn modelId="{29B8CB99-7919-439D-8473-37621C95E66F}" type="presOf" srcId="{B39C6B85-979F-4CFD-A872-70ADBA3AA96E}" destId="{F36B0D2F-5AD3-41EC-ACB4-A13060C7F2CE}" srcOrd="0" destOrd="4" presId="urn:microsoft.com/office/officeart/2005/8/layout/vList5"/>
    <dgm:cxn modelId="{D6DD1BB3-F394-4B74-BE15-4D1675A549A5}" srcId="{7C0C86D3-459D-4B83-8E6F-D468170D9AB4}" destId="{B39C6B85-979F-4CFD-A872-70ADBA3AA96E}" srcOrd="4" destOrd="0" parTransId="{4F42DAF0-33D4-4C61-806B-2C73905AA95A}" sibTransId="{B896BF89-D18B-410C-A7F2-5698578FBF66}"/>
    <dgm:cxn modelId="{4D7AC0B3-9F4D-4545-A3FB-60C172E0CC94}" type="presOf" srcId="{7C0C86D3-459D-4B83-8E6F-D468170D9AB4}" destId="{3D7832D2-37DB-4CBE-B3D8-C489A58E1B62}" srcOrd="0" destOrd="0" presId="urn:microsoft.com/office/officeart/2005/8/layout/vList5"/>
    <dgm:cxn modelId="{F42368BA-8799-4D16-B426-04753F91FD97}" type="presOf" srcId="{B1B0BEBC-A190-4975-BF75-646BD8A8A281}" destId="{F36B0D2F-5AD3-41EC-ACB4-A13060C7F2CE}" srcOrd="0" destOrd="1" presId="urn:microsoft.com/office/officeart/2005/8/layout/vList5"/>
    <dgm:cxn modelId="{9AD729DB-7C8E-403D-AEC5-53719C09B231}" type="presOf" srcId="{E42992FD-7D66-465E-983D-F0915CCF571B}" destId="{F36B0D2F-5AD3-41EC-ACB4-A13060C7F2CE}" srcOrd="0" destOrd="0" presId="urn:microsoft.com/office/officeart/2005/8/layout/vList5"/>
    <dgm:cxn modelId="{72C91FEF-736A-4A99-AEC8-8FCD0E36F124}" type="presOf" srcId="{CE844A3B-062C-4AD6-8FBC-641776E329A8}" destId="{F36B0D2F-5AD3-41EC-ACB4-A13060C7F2CE}" srcOrd="0" destOrd="2" presId="urn:microsoft.com/office/officeart/2005/8/layout/vList5"/>
    <dgm:cxn modelId="{B01FBACB-053E-4495-BB30-ECA9A06411FE}" type="presParOf" srcId="{AABE1F82-6A03-46A3-BEF5-8C92D736C588}" destId="{AE719D02-0EFD-4610-8BD9-25F0AD16424E}" srcOrd="0" destOrd="0" presId="urn:microsoft.com/office/officeart/2005/8/layout/vList5"/>
    <dgm:cxn modelId="{DB06BDA4-F4C2-405D-99AB-7932DC453D83}" type="presParOf" srcId="{AE719D02-0EFD-4610-8BD9-25F0AD16424E}" destId="{3D7832D2-37DB-4CBE-B3D8-C489A58E1B62}" srcOrd="0" destOrd="0" presId="urn:microsoft.com/office/officeart/2005/8/layout/vList5"/>
    <dgm:cxn modelId="{31016749-C5DF-49AC-9C45-4C4224B74F6B}" type="presParOf" srcId="{AE719D02-0EFD-4610-8BD9-25F0AD16424E}" destId="{F36B0D2F-5AD3-41EC-ACB4-A13060C7F2C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EA9240-E56F-4D7C-A7BF-C5AB3328326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L"/>
        </a:p>
      </dgm:t>
    </dgm:pt>
    <dgm:pt modelId="{7C0C86D3-459D-4B83-8E6F-D468170D9AB4}">
      <dgm:prSet custT="1"/>
      <dgm:spPr/>
      <dgm:t>
        <a:bodyPr/>
        <a:lstStyle/>
        <a:p>
          <a:r>
            <a:rPr lang="es-MX" sz="3600" dirty="0"/>
            <a:t>Reglamento para la toma de decisiones (votaciones)</a:t>
          </a:r>
          <a:endParaRPr lang="es-CL" sz="3600" dirty="0"/>
        </a:p>
      </dgm:t>
    </dgm:pt>
    <dgm:pt modelId="{86ED74FF-419D-4AF8-98FD-8D735E9871E3}" type="parTrans" cxnId="{42929696-45FF-41B8-8552-4E79F6DF8CE0}">
      <dgm:prSet/>
      <dgm:spPr/>
      <dgm:t>
        <a:bodyPr/>
        <a:lstStyle/>
        <a:p>
          <a:endParaRPr lang="es-CL"/>
        </a:p>
      </dgm:t>
    </dgm:pt>
    <dgm:pt modelId="{9BD9F0C1-CC41-42F9-8F0F-62A654810C68}" type="sibTrans" cxnId="{42929696-45FF-41B8-8552-4E79F6DF8CE0}">
      <dgm:prSet/>
      <dgm:spPr/>
      <dgm:t>
        <a:bodyPr/>
        <a:lstStyle/>
        <a:p>
          <a:endParaRPr lang="es-CL"/>
        </a:p>
      </dgm:t>
    </dgm:pt>
    <dgm:pt modelId="{E42992FD-7D66-465E-983D-F0915CCF571B}">
      <dgm:prSet custT="1"/>
      <dgm:spPr/>
      <dgm:t>
        <a:bodyPr/>
        <a:lstStyle/>
        <a:p>
          <a:pPr algn="just"/>
          <a:r>
            <a:rPr lang="es-MX" sz="1600" dirty="0"/>
            <a:t>Reconocimiento formal y simbólico, garantías temporales y mecanismos especiales</a:t>
          </a:r>
          <a:endParaRPr lang="es-CL" sz="1600" dirty="0"/>
        </a:p>
      </dgm:t>
    </dgm:pt>
    <dgm:pt modelId="{A75BFA2A-7104-4967-80F4-60880A12A71C}" type="parTrans" cxnId="{D159D70E-6D31-41EE-A4CF-959FFFB6CAF7}">
      <dgm:prSet/>
      <dgm:spPr/>
      <dgm:t>
        <a:bodyPr/>
        <a:lstStyle/>
        <a:p>
          <a:endParaRPr lang="es-CL"/>
        </a:p>
      </dgm:t>
    </dgm:pt>
    <dgm:pt modelId="{A35C9653-B697-40C7-8B09-C6CDB6ECD3F5}" type="sibTrans" cxnId="{D159D70E-6D31-41EE-A4CF-959FFFB6CAF7}">
      <dgm:prSet/>
      <dgm:spPr/>
      <dgm:t>
        <a:bodyPr/>
        <a:lstStyle/>
        <a:p>
          <a:endParaRPr lang="es-CL"/>
        </a:p>
      </dgm:t>
    </dgm:pt>
    <dgm:pt modelId="{F610369C-11A5-49FE-95D7-5E2AF4389D1A}">
      <dgm:prSet custT="1"/>
      <dgm:spPr/>
      <dgm:t>
        <a:bodyPr/>
        <a:lstStyle/>
        <a:p>
          <a:pPr algn="just"/>
          <a:r>
            <a:rPr lang="es-MX" sz="1600" dirty="0"/>
            <a:t>Legislar o judicializar</a:t>
          </a:r>
          <a:endParaRPr lang="es-CL" sz="1600" dirty="0"/>
        </a:p>
      </dgm:t>
    </dgm:pt>
    <dgm:pt modelId="{A689D343-06EB-41C9-ADE3-2022F1D758C5}" type="parTrans" cxnId="{01448C36-003E-4042-BEE8-56863A36920E}">
      <dgm:prSet/>
      <dgm:spPr/>
      <dgm:t>
        <a:bodyPr/>
        <a:lstStyle/>
        <a:p>
          <a:endParaRPr lang="es-CL"/>
        </a:p>
      </dgm:t>
    </dgm:pt>
    <dgm:pt modelId="{F3B605D5-5EE3-4169-9139-3FFB3F18BE60}" type="sibTrans" cxnId="{01448C36-003E-4042-BEE8-56863A36920E}">
      <dgm:prSet/>
      <dgm:spPr/>
      <dgm:t>
        <a:bodyPr/>
        <a:lstStyle/>
        <a:p>
          <a:endParaRPr lang="es-CL"/>
        </a:p>
      </dgm:t>
    </dgm:pt>
    <dgm:pt modelId="{9EEB0E73-2A1E-4933-B013-D22F5960436F}">
      <dgm:prSet custT="1"/>
      <dgm:spPr/>
      <dgm:t>
        <a:bodyPr/>
        <a:lstStyle/>
        <a:p>
          <a:pPr algn="just"/>
          <a:r>
            <a:rPr lang="es-MX" sz="1600" dirty="0"/>
            <a:t>Ayuda de terceros</a:t>
          </a:r>
          <a:endParaRPr lang="es-CL" sz="1600" dirty="0"/>
        </a:p>
      </dgm:t>
    </dgm:pt>
    <dgm:pt modelId="{3E284A3B-6949-452E-9592-C05F11B4203C}" type="parTrans" cxnId="{C6FFF2C3-0C60-4C09-A07C-1CF2D376B5BE}">
      <dgm:prSet/>
      <dgm:spPr/>
      <dgm:t>
        <a:bodyPr/>
        <a:lstStyle/>
        <a:p>
          <a:endParaRPr lang="es-CL"/>
        </a:p>
      </dgm:t>
    </dgm:pt>
    <dgm:pt modelId="{9FFC8937-B3DB-42C4-973F-FF5C9588130E}" type="sibTrans" cxnId="{C6FFF2C3-0C60-4C09-A07C-1CF2D376B5BE}">
      <dgm:prSet/>
      <dgm:spPr/>
      <dgm:t>
        <a:bodyPr/>
        <a:lstStyle/>
        <a:p>
          <a:endParaRPr lang="es-CL"/>
        </a:p>
      </dgm:t>
    </dgm:pt>
    <dgm:pt modelId="{013938C8-A39C-46AE-9BFA-7CD6A593F3DA}">
      <dgm:prSet custT="1"/>
      <dgm:spPr/>
      <dgm:t>
        <a:bodyPr/>
        <a:lstStyle/>
        <a:p>
          <a:pPr algn="just"/>
          <a:r>
            <a:rPr lang="es-MX" sz="1600" dirty="0"/>
            <a:t>Existen diversos tipos de mayorías, donde cada una contribuye a fortalecer distintos principios</a:t>
          </a:r>
          <a:endParaRPr lang="es-CL" sz="1600" dirty="0"/>
        </a:p>
      </dgm:t>
    </dgm:pt>
    <dgm:pt modelId="{D34F984D-600A-4AEF-A6D6-CCA9DF6F71B7}" type="parTrans" cxnId="{2BC85D15-9730-4D05-B0A0-35858F527148}">
      <dgm:prSet/>
      <dgm:spPr/>
      <dgm:t>
        <a:bodyPr/>
        <a:lstStyle/>
        <a:p>
          <a:endParaRPr lang="es-CL"/>
        </a:p>
      </dgm:t>
    </dgm:pt>
    <dgm:pt modelId="{7E6D857F-CFE4-49FB-821D-30DCFE3A6E44}" type="sibTrans" cxnId="{2BC85D15-9730-4D05-B0A0-35858F527148}">
      <dgm:prSet/>
      <dgm:spPr/>
      <dgm:t>
        <a:bodyPr/>
        <a:lstStyle/>
        <a:p>
          <a:endParaRPr lang="es-CL"/>
        </a:p>
      </dgm:t>
    </dgm:pt>
    <dgm:pt modelId="{0A060872-B529-4E82-AE51-E4754D729E51}">
      <dgm:prSet custT="1"/>
      <dgm:spPr/>
      <dgm:t>
        <a:bodyPr/>
        <a:lstStyle/>
        <a:p>
          <a:pPr algn="just"/>
          <a:r>
            <a:rPr lang="es-MX" sz="1600" dirty="0"/>
            <a:t>La decisión sobre los umbrales necesarios para la toma de decisiones tendrá efectos importantes en el contenido del texto. </a:t>
          </a:r>
          <a:endParaRPr lang="es-CL" sz="1600" dirty="0"/>
        </a:p>
      </dgm:t>
    </dgm:pt>
    <dgm:pt modelId="{371B6E97-A1F0-4789-8E81-DE6C1DCD7D43}" type="parTrans" cxnId="{2028A655-FE94-44AB-9CCB-5873B0AF61B6}">
      <dgm:prSet/>
      <dgm:spPr/>
      <dgm:t>
        <a:bodyPr/>
        <a:lstStyle/>
        <a:p>
          <a:endParaRPr lang="es-CL"/>
        </a:p>
      </dgm:t>
    </dgm:pt>
    <dgm:pt modelId="{6067D500-1EBB-4201-ADCB-079CDF982B01}" type="sibTrans" cxnId="{2028A655-FE94-44AB-9CCB-5873B0AF61B6}">
      <dgm:prSet/>
      <dgm:spPr/>
      <dgm:t>
        <a:bodyPr/>
        <a:lstStyle/>
        <a:p>
          <a:endParaRPr lang="es-CL"/>
        </a:p>
      </dgm:t>
    </dgm:pt>
    <dgm:pt modelId="{3E7ACE02-A2B7-4EF2-B021-F12D97176DF4}">
      <dgm:prSet custT="1"/>
      <dgm:spPr/>
      <dgm:t>
        <a:bodyPr/>
        <a:lstStyle/>
        <a:p>
          <a:pPr algn="just"/>
          <a:r>
            <a:rPr lang="es-MX" sz="1600" dirty="0"/>
            <a:t>Se recomienda garantizar plena transparencia hacia la ciudadanía respecto a las decisiones tomadas por las/los convencionales. </a:t>
          </a:r>
          <a:endParaRPr lang="es-CL" sz="1600" dirty="0"/>
        </a:p>
      </dgm:t>
    </dgm:pt>
    <dgm:pt modelId="{34D58DEC-57BC-44A0-AF9E-2154A48B2F9B}" type="parTrans" cxnId="{63804AA8-6690-4740-99CE-A3219695E7C5}">
      <dgm:prSet/>
      <dgm:spPr/>
      <dgm:t>
        <a:bodyPr/>
        <a:lstStyle/>
        <a:p>
          <a:endParaRPr lang="es-CL"/>
        </a:p>
      </dgm:t>
    </dgm:pt>
    <dgm:pt modelId="{9FB2D03D-8F27-45C8-B5A2-AEEFA22668AB}" type="sibTrans" cxnId="{63804AA8-6690-4740-99CE-A3219695E7C5}">
      <dgm:prSet/>
      <dgm:spPr/>
      <dgm:t>
        <a:bodyPr/>
        <a:lstStyle/>
        <a:p>
          <a:endParaRPr lang="es-CL"/>
        </a:p>
      </dgm:t>
    </dgm:pt>
    <dgm:pt modelId="{96BCA6A8-0AB7-401F-A9CB-EC0E671AC957}">
      <dgm:prSet custT="1"/>
      <dgm:spPr/>
      <dgm:t>
        <a:bodyPr/>
        <a:lstStyle/>
        <a:p>
          <a:pPr algn="just"/>
          <a:r>
            <a:rPr lang="es-MX" sz="1600" dirty="0"/>
            <a:t>Posibilidad de postergar una decisión. </a:t>
          </a:r>
          <a:endParaRPr lang="es-CL" sz="1600" dirty="0"/>
        </a:p>
      </dgm:t>
    </dgm:pt>
    <dgm:pt modelId="{6AA70D9C-A13F-438E-8106-5A7B5C133C01}" type="parTrans" cxnId="{206F747D-8A6D-4BCA-976A-217D99C3EE26}">
      <dgm:prSet/>
      <dgm:spPr/>
      <dgm:t>
        <a:bodyPr/>
        <a:lstStyle/>
        <a:p>
          <a:endParaRPr lang="es-CL"/>
        </a:p>
      </dgm:t>
    </dgm:pt>
    <dgm:pt modelId="{43BC8713-F278-4812-A5B2-B365976AE880}" type="sibTrans" cxnId="{206F747D-8A6D-4BCA-976A-217D99C3EE26}">
      <dgm:prSet/>
      <dgm:spPr/>
      <dgm:t>
        <a:bodyPr/>
        <a:lstStyle/>
        <a:p>
          <a:endParaRPr lang="es-CL"/>
        </a:p>
      </dgm:t>
    </dgm:pt>
    <dgm:pt modelId="{F77F643D-B2E6-46C8-8914-0B4C9F8DDC0E}">
      <dgm:prSet custT="1"/>
      <dgm:spPr/>
      <dgm:t>
        <a:bodyPr/>
        <a:lstStyle/>
        <a:p>
          <a:pPr algn="just"/>
          <a:r>
            <a:rPr lang="es-MX" sz="1600" dirty="0"/>
            <a:t>Es altamente recomendable generar procedimientos que logren resolver instancias en las que no sea posible alcanzar acuerdos. </a:t>
          </a:r>
          <a:endParaRPr lang="es-CL" sz="1600" dirty="0"/>
        </a:p>
      </dgm:t>
    </dgm:pt>
    <dgm:pt modelId="{16A40264-AE4F-45A4-B083-1ED382898D1E}" type="parTrans" cxnId="{AD431F87-80D2-4716-B28A-5B76B99019B7}">
      <dgm:prSet/>
      <dgm:spPr/>
      <dgm:t>
        <a:bodyPr/>
        <a:lstStyle/>
        <a:p>
          <a:endParaRPr lang="es-CL"/>
        </a:p>
      </dgm:t>
    </dgm:pt>
    <dgm:pt modelId="{625783A2-B288-42A5-928C-99BFF2B13846}" type="sibTrans" cxnId="{AD431F87-80D2-4716-B28A-5B76B99019B7}">
      <dgm:prSet/>
      <dgm:spPr/>
      <dgm:t>
        <a:bodyPr/>
        <a:lstStyle/>
        <a:p>
          <a:endParaRPr lang="es-CL"/>
        </a:p>
      </dgm:t>
    </dgm:pt>
    <dgm:pt modelId="{AABE1F82-6A03-46A3-BEF5-8C92D736C588}" type="pres">
      <dgm:prSet presAssocID="{2BEA9240-E56F-4D7C-A7BF-C5AB33283267}" presName="Name0" presStyleCnt="0">
        <dgm:presLayoutVars>
          <dgm:dir/>
          <dgm:animLvl val="lvl"/>
          <dgm:resizeHandles val="exact"/>
        </dgm:presLayoutVars>
      </dgm:prSet>
      <dgm:spPr/>
    </dgm:pt>
    <dgm:pt modelId="{AE719D02-0EFD-4610-8BD9-25F0AD16424E}" type="pres">
      <dgm:prSet presAssocID="{7C0C86D3-459D-4B83-8E6F-D468170D9AB4}" presName="linNode" presStyleCnt="0"/>
      <dgm:spPr/>
    </dgm:pt>
    <dgm:pt modelId="{3D7832D2-37DB-4CBE-B3D8-C489A58E1B62}" type="pres">
      <dgm:prSet presAssocID="{7C0C86D3-459D-4B83-8E6F-D468170D9AB4}" presName="parentText" presStyleLbl="node1" presStyleIdx="0" presStyleCnt="1">
        <dgm:presLayoutVars>
          <dgm:chMax val="1"/>
          <dgm:bulletEnabled val="1"/>
        </dgm:presLayoutVars>
      </dgm:prSet>
      <dgm:spPr/>
    </dgm:pt>
    <dgm:pt modelId="{F36B0D2F-5AD3-41EC-ACB4-A13060C7F2CE}" type="pres">
      <dgm:prSet presAssocID="{7C0C86D3-459D-4B83-8E6F-D468170D9AB4}" presName="descendantText" presStyleLbl="alignAccFollowNode1" presStyleIdx="0" presStyleCnt="1">
        <dgm:presLayoutVars>
          <dgm:bulletEnabled val="1"/>
        </dgm:presLayoutVars>
      </dgm:prSet>
      <dgm:spPr/>
    </dgm:pt>
  </dgm:ptLst>
  <dgm:cxnLst>
    <dgm:cxn modelId="{6C897904-D118-45D9-94F0-367B1C4A2D75}" type="presOf" srcId="{F610369C-11A5-49FE-95D7-5E2AF4389D1A}" destId="{F36B0D2F-5AD3-41EC-ACB4-A13060C7F2CE}" srcOrd="0" destOrd="2" presId="urn:microsoft.com/office/officeart/2005/8/layout/vList5"/>
    <dgm:cxn modelId="{6D30AB07-C73B-435D-A5DD-A83E331B77B7}" type="presOf" srcId="{2BEA9240-E56F-4D7C-A7BF-C5AB33283267}" destId="{AABE1F82-6A03-46A3-BEF5-8C92D736C588}" srcOrd="0" destOrd="0" presId="urn:microsoft.com/office/officeart/2005/8/layout/vList5"/>
    <dgm:cxn modelId="{D159D70E-6D31-41EE-A4CF-959FFFB6CAF7}" srcId="{7C0C86D3-459D-4B83-8E6F-D468170D9AB4}" destId="{E42992FD-7D66-465E-983D-F0915CCF571B}" srcOrd="0" destOrd="0" parTransId="{A75BFA2A-7104-4967-80F4-60880A12A71C}" sibTransId="{A35C9653-B697-40C7-8B09-C6CDB6ECD3F5}"/>
    <dgm:cxn modelId="{2BC85D15-9730-4D05-B0A0-35858F527148}" srcId="{7C0C86D3-459D-4B83-8E6F-D468170D9AB4}" destId="{013938C8-A39C-46AE-9BFA-7CD6A593F3DA}" srcOrd="4" destOrd="0" parTransId="{D34F984D-600A-4AEF-A6D6-CCA9DF6F71B7}" sibTransId="{7E6D857F-CFE4-49FB-821D-30DCFE3A6E44}"/>
    <dgm:cxn modelId="{01448C36-003E-4042-BEE8-56863A36920E}" srcId="{7C0C86D3-459D-4B83-8E6F-D468170D9AB4}" destId="{F610369C-11A5-49FE-95D7-5E2AF4389D1A}" srcOrd="2" destOrd="0" parTransId="{A689D343-06EB-41C9-ADE3-2022F1D758C5}" sibTransId="{F3B605D5-5EE3-4169-9139-3FFB3F18BE60}"/>
    <dgm:cxn modelId="{EBAF6154-F08A-4614-A69A-E994A5E61710}" type="presOf" srcId="{F77F643D-B2E6-46C8-8914-0B4C9F8DDC0E}" destId="{F36B0D2F-5AD3-41EC-ACB4-A13060C7F2CE}" srcOrd="0" destOrd="6" presId="urn:microsoft.com/office/officeart/2005/8/layout/vList5"/>
    <dgm:cxn modelId="{2028A655-FE94-44AB-9CCB-5873B0AF61B6}" srcId="{7C0C86D3-459D-4B83-8E6F-D468170D9AB4}" destId="{0A060872-B529-4E82-AE51-E4754D729E51}" srcOrd="5" destOrd="0" parTransId="{371B6E97-A1F0-4789-8E81-DE6C1DCD7D43}" sibTransId="{6067D500-1EBB-4201-ADCB-079CDF982B01}"/>
    <dgm:cxn modelId="{206F747D-8A6D-4BCA-976A-217D99C3EE26}" srcId="{7C0C86D3-459D-4B83-8E6F-D468170D9AB4}" destId="{96BCA6A8-0AB7-401F-A9CB-EC0E671AC957}" srcOrd="1" destOrd="0" parTransId="{6AA70D9C-A13F-438E-8106-5A7B5C133C01}" sibTransId="{43BC8713-F278-4812-A5B2-B365976AE880}"/>
    <dgm:cxn modelId="{AD431F87-80D2-4716-B28A-5B76B99019B7}" srcId="{7C0C86D3-459D-4B83-8E6F-D468170D9AB4}" destId="{F77F643D-B2E6-46C8-8914-0B4C9F8DDC0E}" srcOrd="6" destOrd="0" parTransId="{16A40264-AE4F-45A4-B083-1ED382898D1E}" sibTransId="{625783A2-B288-42A5-928C-99BFF2B13846}"/>
    <dgm:cxn modelId="{42929696-45FF-41B8-8552-4E79F6DF8CE0}" srcId="{2BEA9240-E56F-4D7C-A7BF-C5AB33283267}" destId="{7C0C86D3-459D-4B83-8E6F-D468170D9AB4}" srcOrd="0" destOrd="0" parTransId="{86ED74FF-419D-4AF8-98FD-8D735E9871E3}" sibTransId="{9BD9F0C1-CC41-42F9-8F0F-62A654810C68}"/>
    <dgm:cxn modelId="{FC61C696-BDA5-406B-9A34-DE9D3F7E7338}" type="presOf" srcId="{9EEB0E73-2A1E-4933-B013-D22F5960436F}" destId="{F36B0D2F-5AD3-41EC-ACB4-A13060C7F2CE}" srcOrd="0" destOrd="3" presId="urn:microsoft.com/office/officeart/2005/8/layout/vList5"/>
    <dgm:cxn modelId="{58572CA2-632D-4327-B9B8-82ADD929716B}" type="presOf" srcId="{0A060872-B529-4E82-AE51-E4754D729E51}" destId="{F36B0D2F-5AD3-41EC-ACB4-A13060C7F2CE}" srcOrd="0" destOrd="5" presId="urn:microsoft.com/office/officeart/2005/8/layout/vList5"/>
    <dgm:cxn modelId="{63804AA8-6690-4740-99CE-A3219695E7C5}" srcId="{7C0C86D3-459D-4B83-8E6F-D468170D9AB4}" destId="{3E7ACE02-A2B7-4EF2-B021-F12D97176DF4}" srcOrd="7" destOrd="0" parTransId="{34D58DEC-57BC-44A0-AF9E-2154A48B2F9B}" sibTransId="{9FB2D03D-8F27-45C8-B5A2-AEEFA22668AB}"/>
    <dgm:cxn modelId="{4D7AC0B3-9F4D-4545-A3FB-60C172E0CC94}" type="presOf" srcId="{7C0C86D3-459D-4B83-8E6F-D468170D9AB4}" destId="{3D7832D2-37DB-4CBE-B3D8-C489A58E1B62}" srcOrd="0" destOrd="0" presId="urn:microsoft.com/office/officeart/2005/8/layout/vList5"/>
    <dgm:cxn modelId="{C6FFF2C3-0C60-4C09-A07C-1CF2D376B5BE}" srcId="{7C0C86D3-459D-4B83-8E6F-D468170D9AB4}" destId="{9EEB0E73-2A1E-4933-B013-D22F5960436F}" srcOrd="3" destOrd="0" parTransId="{3E284A3B-6949-452E-9592-C05F11B4203C}" sibTransId="{9FFC8937-B3DB-42C4-973F-FF5C9588130E}"/>
    <dgm:cxn modelId="{405A7CD5-B0DE-4C66-8C7A-B33AEF5B6BB9}" type="presOf" srcId="{3E7ACE02-A2B7-4EF2-B021-F12D97176DF4}" destId="{F36B0D2F-5AD3-41EC-ACB4-A13060C7F2CE}" srcOrd="0" destOrd="7" presId="urn:microsoft.com/office/officeart/2005/8/layout/vList5"/>
    <dgm:cxn modelId="{9AD729DB-7C8E-403D-AEC5-53719C09B231}" type="presOf" srcId="{E42992FD-7D66-465E-983D-F0915CCF571B}" destId="{F36B0D2F-5AD3-41EC-ACB4-A13060C7F2CE}" srcOrd="0" destOrd="0" presId="urn:microsoft.com/office/officeart/2005/8/layout/vList5"/>
    <dgm:cxn modelId="{7AA76EF2-29DD-48FD-A888-524FAB287066}" type="presOf" srcId="{96BCA6A8-0AB7-401F-A9CB-EC0E671AC957}" destId="{F36B0D2F-5AD3-41EC-ACB4-A13060C7F2CE}" srcOrd="0" destOrd="1" presId="urn:microsoft.com/office/officeart/2005/8/layout/vList5"/>
    <dgm:cxn modelId="{761FD3F9-8A8E-490F-872E-867DE692289D}" type="presOf" srcId="{013938C8-A39C-46AE-9BFA-7CD6A593F3DA}" destId="{F36B0D2F-5AD3-41EC-ACB4-A13060C7F2CE}" srcOrd="0" destOrd="4" presId="urn:microsoft.com/office/officeart/2005/8/layout/vList5"/>
    <dgm:cxn modelId="{B01FBACB-053E-4495-BB30-ECA9A06411FE}" type="presParOf" srcId="{AABE1F82-6A03-46A3-BEF5-8C92D736C588}" destId="{AE719D02-0EFD-4610-8BD9-25F0AD16424E}" srcOrd="0" destOrd="0" presId="urn:microsoft.com/office/officeart/2005/8/layout/vList5"/>
    <dgm:cxn modelId="{DB06BDA4-F4C2-405D-99AB-7932DC453D83}" type="presParOf" srcId="{AE719D02-0EFD-4610-8BD9-25F0AD16424E}" destId="{3D7832D2-37DB-4CBE-B3D8-C489A58E1B62}" srcOrd="0" destOrd="0" presId="urn:microsoft.com/office/officeart/2005/8/layout/vList5"/>
    <dgm:cxn modelId="{31016749-C5DF-49AC-9C45-4C4224B74F6B}" type="presParOf" srcId="{AE719D02-0EFD-4610-8BD9-25F0AD16424E}" destId="{F36B0D2F-5AD3-41EC-ACB4-A13060C7F2C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EA9240-E56F-4D7C-A7BF-C5AB3328326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L"/>
        </a:p>
      </dgm:t>
    </dgm:pt>
    <dgm:pt modelId="{7C0C86D3-459D-4B83-8E6F-D468170D9AB4}">
      <dgm:prSet custT="1"/>
      <dgm:spPr/>
      <dgm:t>
        <a:bodyPr/>
        <a:lstStyle/>
        <a:p>
          <a:r>
            <a:rPr lang="es-MX" sz="4000" dirty="0"/>
            <a:t>Normas de conducta e integridad</a:t>
          </a:r>
          <a:endParaRPr lang="es-CL" sz="4000" dirty="0"/>
        </a:p>
      </dgm:t>
    </dgm:pt>
    <dgm:pt modelId="{86ED74FF-419D-4AF8-98FD-8D735E9871E3}" type="parTrans" cxnId="{42929696-45FF-41B8-8552-4E79F6DF8CE0}">
      <dgm:prSet/>
      <dgm:spPr/>
      <dgm:t>
        <a:bodyPr/>
        <a:lstStyle/>
        <a:p>
          <a:endParaRPr lang="es-CL"/>
        </a:p>
      </dgm:t>
    </dgm:pt>
    <dgm:pt modelId="{9BD9F0C1-CC41-42F9-8F0F-62A654810C68}" type="sibTrans" cxnId="{42929696-45FF-41B8-8552-4E79F6DF8CE0}">
      <dgm:prSet/>
      <dgm:spPr/>
      <dgm:t>
        <a:bodyPr/>
        <a:lstStyle/>
        <a:p>
          <a:endParaRPr lang="es-CL"/>
        </a:p>
      </dgm:t>
    </dgm:pt>
    <dgm:pt modelId="{E42992FD-7D66-465E-983D-F0915CCF571B}">
      <dgm:prSet/>
      <dgm:spPr/>
      <dgm:t>
        <a:bodyPr/>
        <a:lstStyle/>
        <a:p>
          <a:pPr algn="just"/>
          <a:r>
            <a:rPr lang="es-MX" dirty="0"/>
            <a:t>Es recomendable que las exigencias en cuanto a integridad y probidad de las/los convencionales no sea menor a las existentes para funcionarias/os públicos del país, y que estén en línea con los estándares internacionales.</a:t>
          </a:r>
          <a:endParaRPr lang="es-CL" dirty="0"/>
        </a:p>
      </dgm:t>
    </dgm:pt>
    <dgm:pt modelId="{A75BFA2A-7104-4967-80F4-60880A12A71C}" type="parTrans" cxnId="{D159D70E-6D31-41EE-A4CF-959FFFB6CAF7}">
      <dgm:prSet/>
      <dgm:spPr/>
      <dgm:t>
        <a:bodyPr/>
        <a:lstStyle/>
        <a:p>
          <a:endParaRPr lang="es-CL"/>
        </a:p>
      </dgm:t>
    </dgm:pt>
    <dgm:pt modelId="{A35C9653-B697-40C7-8B09-C6CDB6ECD3F5}" type="sibTrans" cxnId="{D159D70E-6D31-41EE-A4CF-959FFFB6CAF7}">
      <dgm:prSet/>
      <dgm:spPr/>
      <dgm:t>
        <a:bodyPr/>
        <a:lstStyle/>
        <a:p>
          <a:endParaRPr lang="es-CL"/>
        </a:p>
      </dgm:t>
    </dgm:pt>
    <dgm:pt modelId="{C9A107A6-8EA4-49FB-8129-DCBC14A45A69}">
      <dgm:prSet/>
      <dgm:spPr/>
      <dgm:t>
        <a:bodyPr/>
        <a:lstStyle/>
        <a:p>
          <a:pPr algn="just"/>
          <a:r>
            <a:rPr lang="es-MX" dirty="0"/>
            <a:t>El reglamento podría establecer mecanismos de prevención de conflictos de intereses y de corrupción.</a:t>
          </a:r>
          <a:endParaRPr lang="es-CL" dirty="0"/>
        </a:p>
      </dgm:t>
    </dgm:pt>
    <dgm:pt modelId="{ECB1F49E-14AE-4635-BC5B-FF069C64A568}" type="parTrans" cxnId="{890D9967-8F7D-4F7E-B706-94E847EF8EF7}">
      <dgm:prSet/>
      <dgm:spPr/>
      <dgm:t>
        <a:bodyPr/>
        <a:lstStyle/>
        <a:p>
          <a:endParaRPr lang="es-CL"/>
        </a:p>
      </dgm:t>
    </dgm:pt>
    <dgm:pt modelId="{86487B66-0CF2-49DD-8291-21AED274C518}" type="sibTrans" cxnId="{890D9967-8F7D-4F7E-B706-94E847EF8EF7}">
      <dgm:prSet/>
      <dgm:spPr/>
      <dgm:t>
        <a:bodyPr/>
        <a:lstStyle/>
        <a:p>
          <a:endParaRPr lang="es-CL"/>
        </a:p>
      </dgm:t>
    </dgm:pt>
    <dgm:pt modelId="{1068835D-52D6-4871-BFA4-7CDF5E6F4CE9}">
      <dgm:prSet/>
      <dgm:spPr/>
      <dgm:t>
        <a:bodyPr/>
        <a:lstStyle/>
        <a:p>
          <a:pPr algn="just"/>
          <a:r>
            <a:rPr lang="es-MX" dirty="0"/>
            <a:t>Así como se recomienda regular la conducta de convencionales, estándares similares podrían regir para la contratación de servicios y personas</a:t>
          </a:r>
          <a:r>
            <a:rPr lang="es-CL" dirty="0"/>
            <a:t>.</a:t>
          </a:r>
        </a:p>
      </dgm:t>
    </dgm:pt>
    <dgm:pt modelId="{5F2C9B2B-1CB3-4437-B888-512A2BDDBBAA}" type="parTrans" cxnId="{F24CF3F7-03B0-4C80-9CBA-56771E788E04}">
      <dgm:prSet/>
      <dgm:spPr/>
      <dgm:t>
        <a:bodyPr/>
        <a:lstStyle/>
        <a:p>
          <a:endParaRPr lang="es-CL"/>
        </a:p>
      </dgm:t>
    </dgm:pt>
    <dgm:pt modelId="{9D5A9717-17C0-40D1-A780-DA6351A806D5}" type="sibTrans" cxnId="{F24CF3F7-03B0-4C80-9CBA-56771E788E04}">
      <dgm:prSet/>
      <dgm:spPr/>
      <dgm:t>
        <a:bodyPr/>
        <a:lstStyle/>
        <a:p>
          <a:endParaRPr lang="es-CL"/>
        </a:p>
      </dgm:t>
    </dgm:pt>
    <dgm:pt modelId="{C310C5D5-1282-4B60-B9E7-A01D8241B14C}">
      <dgm:prSet/>
      <dgm:spPr/>
      <dgm:t>
        <a:bodyPr/>
        <a:lstStyle/>
        <a:p>
          <a:pPr algn="just"/>
          <a:r>
            <a:rPr lang="es-MX" dirty="0"/>
            <a:t>Se sugiere la implementación de un mecanismo de reclamación, de carácter externo a la Convención Constituyente y que aborde también las normas y conductas de integridad de esta última.</a:t>
          </a:r>
          <a:endParaRPr lang="es-CL" dirty="0"/>
        </a:p>
      </dgm:t>
    </dgm:pt>
    <dgm:pt modelId="{2EF2ED3D-81CE-43B3-B521-3B46C7190D0E}" type="parTrans" cxnId="{400283E5-F35D-471A-898E-B4353097128D}">
      <dgm:prSet/>
      <dgm:spPr/>
      <dgm:t>
        <a:bodyPr/>
        <a:lstStyle/>
        <a:p>
          <a:endParaRPr lang="es-CL"/>
        </a:p>
      </dgm:t>
    </dgm:pt>
    <dgm:pt modelId="{7EB9F101-F08D-4D06-9409-A3585CB43251}" type="sibTrans" cxnId="{400283E5-F35D-471A-898E-B4353097128D}">
      <dgm:prSet/>
      <dgm:spPr/>
      <dgm:t>
        <a:bodyPr/>
        <a:lstStyle/>
        <a:p>
          <a:endParaRPr lang="es-CL"/>
        </a:p>
      </dgm:t>
    </dgm:pt>
    <dgm:pt modelId="{298F91EA-F0D5-4011-B118-CE21A7131B0B}">
      <dgm:prSet/>
      <dgm:spPr/>
      <dgm:t>
        <a:bodyPr/>
        <a:lstStyle/>
        <a:p>
          <a:pPr algn="just"/>
          <a:endParaRPr lang="es-CL" dirty="0"/>
        </a:p>
      </dgm:t>
    </dgm:pt>
    <dgm:pt modelId="{E8321FAC-A52C-4913-9498-7BAF6DDD4F68}" type="parTrans" cxnId="{573AD027-BE27-49FF-B71E-3F63A2454751}">
      <dgm:prSet/>
      <dgm:spPr/>
      <dgm:t>
        <a:bodyPr/>
        <a:lstStyle/>
        <a:p>
          <a:endParaRPr lang="es-CL"/>
        </a:p>
      </dgm:t>
    </dgm:pt>
    <dgm:pt modelId="{74613DE8-1D6A-449A-AFA0-CB6F332628CF}" type="sibTrans" cxnId="{573AD027-BE27-49FF-B71E-3F63A2454751}">
      <dgm:prSet/>
      <dgm:spPr/>
      <dgm:t>
        <a:bodyPr/>
        <a:lstStyle/>
        <a:p>
          <a:endParaRPr lang="es-CL"/>
        </a:p>
      </dgm:t>
    </dgm:pt>
    <dgm:pt modelId="{FCC5D879-58A7-4DA3-B193-A2B21DB965F0}">
      <dgm:prSet/>
      <dgm:spPr/>
      <dgm:t>
        <a:bodyPr/>
        <a:lstStyle/>
        <a:p>
          <a:pPr algn="just"/>
          <a:endParaRPr lang="es-CL" dirty="0"/>
        </a:p>
      </dgm:t>
    </dgm:pt>
    <dgm:pt modelId="{E94D0992-8C51-406F-9829-67C249E7D311}" type="parTrans" cxnId="{B2F7BE01-6B96-49A4-BF96-E15C16E90333}">
      <dgm:prSet/>
      <dgm:spPr/>
      <dgm:t>
        <a:bodyPr/>
        <a:lstStyle/>
        <a:p>
          <a:endParaRPr lang="es-CL"/>
        </a:p>
      </dgm:t>
    </dgm:pt>
    <dgm:pt modelId="{8992394F-E98D-40F3-ABD4-BE183ECB0EFF}" type="sibTrans" cxnId="{B2F7BE01-6B96-49A4-BF96-E15C16E90333}">
      <dgm:prSet/>
      <dgm:spPr/>
      <dgm:t>
        <a:bodyPr/>
        <a:lstStyle/>
        <a:p>
          <a:endParaRPr lang="es-CL"/>
        </a:p>
      </dgm:t>
    </dgm:pt>
    <dgm:pt modelId="{0F9F05FE-F8E3-4C6B-8DB7-E8EABC81A2AB}">
      <dgm:prSet/>
      <dgm:spPr/>
      <dgm:t>
        <a:bodyPr/>
        <a:lstStyle/>
        <a:p>
          <a:pPr algn="just"/>
          <a:endParaRPr lang="es-CL" dirty="0"/>
        </a:p>
      </dgm:t>
    </dgm:pt>
    <dgm:pt modelId="{F8FAAB6D-E077-405F-8218-55C4FEC48571}" type="parTrans" cxnId="{99FF8054-74E1-45DD-83B6-9B5C0FBC3DE4}">
      <dgm:prSet/>
      <dgm:spPr/>
      <dgm:t>
        <a:bodyPr/>
        <a:lstStyle/>
        <a:p>
          <a:endParaRPr lang="es-CL"/>
        </a:p>
      </dgm:t>
    </dgm:pt>
    <dgm:pt modelId="{4A9F3A2B-FD1D-4CF6-AB7C-0BE5229F0C1A}" type="sibTrans" cxnId="{99FF8054-74E1-45DD-83B6-9B5C0FBC3DE4}">
      <dgm:prSet/>
      <dgm:spPr/>
      <dgm:t>
        <a:bodyPr/>
        <a:lstStyle/>
        <a:p>
          <a:endParaRPr lang="es-CL"/>
        </a:p>
      </dgm:t>
    </dgm:pt>
    <dgm:pt modelId="{AABE1F82-6A03-46A3-BEF5-8C92D736C588}" type="pres">
      <dgm:prSet presAssocID="{2BEA9240-E56F-4D7C-A7BF-C5AB33283267}" presName="Name0" presStyleCnt="0">
        <dgm:presLayoutVars>
          <dgm:dir/>
          <dgm:animLvl val="lvl"/>
          <dgm:resizeHandles val="exact"/>
        </dgm:presLayoutVars>
      </dgm:prSet>
      <dgm:spPr/>
    </dgm:pt>
    <dgm:pt modelId="{AE719D02-0EFD-4610-8BD9-25F0AD16424E}" type="pres">
      <dgm:prSet presAssocID="{7C0C86D3-459D-4B83-8E6F-D468170D9AB4}" presName="linNode" presStyleCnt="0"/>
      <dgm:spPr/>
    </dgm:pt>
    <dgm:pt modelId="{3D7832D2-37DB-4CBE-B3D8-C489A58E1B62}" type="pres">
      <dgm:prSet presAssocID="{7C0C86D3-459D-4B83-8E6F-D468170D9AB4}" presName="parentText" presStyleLbl="node1" presStyleIdx="0" presStyleCnt="1">
        <dgm:presLayoutVars>
          <dgm:chMax val="1"/>
          <dgm:bulletEnabled val="1"/>
        </dgm:presLayoutVars>
      </dgm:prSet>
      <dgm:spPr/>
    </dgm:pt>
    <dgm:pt modelId="{F36B0D2F-5AD3-41EC-ACB4-A13060C7F2CE}" type="pres">
      <dgm:prSet presAssocID="{7C0C86D3-459D-4B83-8E6F-D468170D9AB4}" presName="descendantText" presStyleLbl="alignAccFollowNode1" presStyleIdx="0" presStyleCnt="1">
        <dgm:presLayoutVars>
          <dgm:bulletEnabled val="1"/>
        </dgm:presLayoutVars>
      </dgm:prSet>
      <dgm:spPr/>
    </dgm:pt>
  </dgm:ptLst>
  <dgm:cxnLst>
    <dgm:cxn modelId="{B2F7BE01-6B96-49A4-BF96-E15C16E90333}" srcId="{7C0C86D3-459D-4B83-8E6F-D468170D9AB4}" destId="{FCC5D879-58A7-4DA3-B193-A2B21DB965F0}" srcOrd="3" destOrd="0" parTransId="{E94D0992-8C51-406F-9829-67C249E7D311}" sibTransId="{8992394F-E98D-40F3-ABD4-BE183ECB0EFF}"/>
    <dgm:cxn modelId="{6D30AB07-C73B-435D-A5DD-A83E331B77B7}" type="presOf" srcId="{2BEA9240-E56F-4D7C-A7BF-C5AB33283267}" destId="{AABE1F82-6A03-46A3-BEF5-8C92D736C588}" srcOrd="0" destOrd="0" presId="urn:microsoft.com/office/officeart/2005/8/layout/vList5"/>
    <dgm:cxn modelId="{AA02B60B-1DDD-4E02-AE79-D0125958005B}" type="presOf" srcId="{FCC5D879-58A7-4DA3-B193-A2B21DB965F0}" destId="{F36B0D2F-5AD3-41EC-ACB4-A13060C7F2CE}" srcOrd="0" destOrd="3" presId="urn:microsoft.com/office/officeart/2005/8/layout/vList5"/>
    <dgm:cxn modelId="{D159D70E-6D31-41EE-A4CF-959FFFB6CAF7}" srcId="{7C0C86D3-459D-4B83-8E6F-D468170D9AB4}" destId="{E42992FD-7D66-465E-983D-F0915CCF571B}" srcOrd="0" destOrd="0" parTransId="{A75BFA2A-7104-4967-80F4-60880A12A71C}" sibTransId="{A35C9653-B697-40C7-8B09-C6CDB6ECD3F5}"/>
    <dgm:cxn modelId="{573AD027-BE27-49FF-B71E-3F63A2454751}" srcId="{7C0C86D3-459D-4B83-8E6F-D468170D9AB4}" destId="{298F91EA-F0D5-4011-B118-CE21A7131B0B}" srcOrd="1" destOrd="0" parTransId="{E8321FAC-A52C-4913-9498-7BAF6DDD4F68}" sibTransId="{74613DE8-1D6A-449A-AFA0-CB6F332628CF}"/>
    <dgm:cxn modelId="{BAC1FA36-EF65-40E6-B8AF-5DBDF48B8F06}" type="presOf" srcId="{0F9F05FE-F8E3-4C6B-8DB7-E8EABC81A2AB}" destId="{F36B0D2F-5AD3-41EC-ACB4-A13060C7F2CE}" srcOrd="0" destOrd="5" presId="urn:microsoft.com/office/officeart/2005/8/layout/vList5"/>
    <dgm:cxn modelId="{890D9967-8F7D-4F7E-B706-94E847EF8EF7}" srcId="{7C0C86D3-459D-4B83-8E6F-D468170D9AB4}" destId="{C9A107A6-8EA4-49FB-8129-DCBC14A45A69}" srcOrd="2" destOrd="0" parTransId="{ECB1F49E-14AE-4635-BC5B-FF069C64A568}" sibTransId="{86487B66-0CF2-49DD-8291-21AED274C518}"/>
    <dgm:cxn modelId="{EBBF6651-F633-41F4-957F-27788166E839}" type="presOf" srcId="{C310C5D5-1282-4B60-B9E7-A01D8241B14C}" destId="{F36B0D2F-5AD3-41EC-ACB4-A13060C7F2CE}" srcOrd="0" destOrd="6" presId="urn:microsoft.com/office/officeart/2005/8/layout/vList5"/>
    <dgm:cxn modelId="{99FF8054-74E1-45DD-83B6-9B5C0FBC3DE4}" srcId="{7C0C86D3-459D-4B83-8E6F-D468170D9AB4}" destId="{0F9F05FE-F8E3-4C6B-8DB7-E8EABC81A2AB}" srcOrd="5" destOrd="0" parTransId="{F8FAAB6D-E077-405F-8218-55C4FEC48571}" sibTransId="{4A9F3A2B-FD1D-4CF6-AB7C-0BE5229F0C1A}"/>
    <dgm:cxn modelId="{42929696-45FF-41B8-8552-4E79F6DF8CE0}" srcId="{2BEA9240-E56F-4D7C-A7BF-C5AB33283267}" destId="{7C0C86D3-459D-4B83-8E6F-D468170D9AB4}" srcOrd="0" destOrd="0" parTransId="{86ED74FF-419D-4AF8-98FD-8D735E9871E3}" sibTransId="{9BD9F0C1-CC41-42F9-8F0F-62A654810C68}"/>
    <dgm:cxn modelId="{B34B529C-780E-42F5-81B4-5A3BFA299E09}" type="presOf" srcId="{1068835D-52D6-4871-BFA4-7CDF5E6F4CE9}" destId="{F36B0D2F-5AD3-41EC-ACB4-A13060C7F2CE}" srcOrd="0" destOrd="4" presId="urn:microsoft.com/office/officeart/2005/8/layout/vList5"/>
    <dgm:cxn modelId="{4D7AC0B3-9F4D-4545-A3FB-60C172E0CC94}" type="presOf" srcId="{7C0C86D3-459D-4B83-8E6F-D468170D9AB4}" destId="{3D7832D2-37DB-4CBE-B3D8-C489A58E1B62}" srcOrd="0" destOrd="0" presId="urn:microsoft.com/office/officeart/2005/8/layout/vList5"/>
    <dgm:cxn modelId="{20E252BB-DAB5-42FD-9889-11776162D745}" type="presOf" srcId="{298F91EA-F0D5-4011-B118-CE21A7131B0B}" destId="{F36B0D2F-5AD3-41EC-ACB4-A13060C7F2CE}" srcOrd="0" destOrd="1" presId="urn:microsoft.com/office/officeart/2005/8/layout/vList5"/>
    <dgm:cxn modelId="{20D380D4-CF38-45B9-8CC4-14C7F1F757CC}" type="presOf" srcId="{C9A107A6-8EA4-49FB-8129-DCBC14A45A69}" destId="{F36B0D2F-5AD3-41EC-ACB4-A13060C7F2CE}" srcOrd="0" destOrd="2" presId="urn:microsoft.com/office/officeart/2005/8/layout/vList5"/>
    <dgm:cxn modelId="{9AD729DB-7C8E-403D-AEC5-53719C09B231}" type="presOf" srcId="{E42992FD-7D66-465E-983D-F0915CCF571B}" destId="{F36B0D2F-5AD3-41EC-ACB4-A13060C7F2CE}" srcOrd="0" destOrd="0" presId="urn:microsoft.com/office/officeart/2005/8/layout/vList5"/>
    <dgm:cxn modelId="{400283E5-F35D-471A-898E-B4353097128D}" srcId="{7C0C86D3-459D-4B83-8E6F-D468170D9AB4}" destId="{C310C5D5-1282-4B60-B9E7-A01D8241B14C}" srcOrd="6" destOrd="0" parTransId="{2EF2ED3D-81CE-43B3-B521-3B46C7190D0E}" sibTransId="{7EB9F101-F08D-4D06-9409-A3585CB43251}"/>
    <dgm:cxn modelId="{F24CF3F7-03B0-4C80-9CBA-56771E788E04}" srcId="{7C0C86D3-459D-4B83-8E6F-D468170D9AB4}" destId="{1068835D-52D6-4871-BFA4-7CDF5E6F4CE9}" srcOrd="4" destOrd="0" parTransId="{5F2C9B2B-1CB3-4437-B888-512A2BDDBBAA}" sibTransId="{9D5A9717-17C0-40D1-A780-DA6351A806D5}"/>
    <dgm:cxn modelId="{B01FBACB-053E-4495-BB30-ECA9A06411FE}" type="presParOf" srcId="{AABE1F82-6A03-46A3-BEF5-8C92D736C588}" destId="{AE719D02-0EFD-4610-8BD9-25F0AD16424E}" srcOrd="0" destOrd="0" presId="urn:microsoft.com/office/officeart/2005/8/layout/vList5"/>
    <dgm:cxn modelId="{DB06BDA4-F4C2-405D-99AB-7932DC453D83}" type="presParOf" srcId="{AE719D02-0EFD-4610-8BD9-25F0AD16424E}" destId="{3D7832D2-37DB-4CBE-B3D8-C489A58E1B62}" srcOrd="0" destOrd="0" presId="urn:microsoft.com/office/officeart/2005/8/layout/vList5"/>
    <dgm:cxn modelId="{31016749-C5DF-49AC-9C45-4C4224B74F6B}" type="presParOf" srcId="{AE719D02-0EFD-4610-8BD9-25F0AD16424E}" destId="{F36B0D2F-5AD3-41EC-ACB4-A13060C7F2C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EA9240-E56F-4D7C-A7BF-C5AB3328326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L"/>
        </a:p>
      </dgm:t>
    </dgm:pt>
    <dgm:pt modelId="{7C0C86D3-459D-4B83-8E6F-D468170D9AB4}">
      <dgm:prSet custT="1"/>
      <dgm:spPr/>
      <dgm:t>
        <a:bodyPr/>
        <a:lstStyle/>
        <a:p>
          <a:r>
            <a:rPr lang="es-MX" sz="2800" dirty="0"/>
            <a:t>Participación ciudadana</a:t>
          </a:r>
          <a:endParaRPr lang="es-CL" sz="2800" dirty="0"/>
        </a:p>
      </dgm:t>
    </dgm:pt>
    <dgm:pt modelId="{86ED74FF-419D-4AF8-98FD-8D735E9871E3}" type="parTrans" cxnId="{42929696-45FF-41B8-8552-4E79F6DF8CE0}">
      <dgm:prSet/>
      <dgm:spPr/>
      <dgm:t>
        <a:bodyPr/>
        <a:lstStyle/>
        <a:p>
          <a:endParaRPr lang="es-CL"/>
        </a:p>
      </dgm:t>
    </dgm:pt>
    <dgm:pt modelId="{9BD9F0C1-CC41-42F9-8F0F-62A654810C68}" type="sibTrans" cxnId="{42929696-45FF-41B8-8552-4E79F6DF8CE0}">
      <dgm:prSet/>
      <dgm:spPr/>
      <dgm:t>
        <a:bodyPr/>
        <a:lstStyle/>
        <a:p>
          <a:endParaRPr lang="es-CL"/>
        </a:p>
      </dgm:t>
    </dgm:pt>
    <dgm:pt modelId="{E42992FD-7D66-465E-983D-F0915CCF571B}">
      <dgm:prSet custT="1"/>
      <dgm:spPr/>
      <dgm:t>
        <a:bodyPr/>
        <a:lstStyle/>
        <a:p>
          <a:pPr algn="just"/>
          <a:r>
            <a:rPr lang="es-MX" sz="2000" dirty="0"/>
            <a:t>Acercar a las personas al proceso de redacción del texto constitucional puede contribuir a aumentar la legitimidad del proceso.</a:t>
          </a:r>
          <a:endParaRPr lang="es-CL" sz="2000" dirty="0"/>
        </a:p>
      </dgm:t>
    </dgm:pt>
    <dgm:pt modelId="{A75BFA2A-7104-4967-80F4-60880A12A71C}" type="parTrans" cxnId="{D159D70E-6D31-41EE-A4CF-959FFFB6CAF7}">
      <dgm:prSet/>
      <dgm:spPr/>
      <dgm:t>
        <a:bodyPr/>
        <a:lstStyle/>
        <a:p>
          <a:endParaRPr lang="es-CL"/>
        </a:p>
      </dgm:t>
    </dgm:pt>
    <dgm:pt modelId="{A35C9653-B697-40C7-8B09-C6CDB6ECD3F5}" type="sibTrans" cxnId="{D159D70E-6D31-41EE-A4CF-959FFFB6CAF7}">
      <dgm:prSet/>
      <dgm:spPr/>
      <dgm:t>
        <a:bodyPr/>
        <a:lstStyle/>
        <a:p>
          <a:endParaRPr lang="es-CL"/>
        </a:p>
      </dgm:t>
    </dgm:pt>
    <dgm:pt modelId="{3390CFAB-6629-4B5A-89AD-06F82C322E10}">
      <dgm:prSet custT="1"/>
      <dgm:spPr/>
      <dgm:t>
        <a:bodyPr/>
        <a:lstStyle/>
        <a:p>
          <a:pPr algn="just"/>
          <a:r>
            <a:rPr lang="es-MX" sz="2000" dirty="0"/>
            <a:t>Es importante que la ciudadanía entienda cómo participar, el alcance que tendrá su contribución y el papel que tendrán las/los convencionales en estas instancias participativas.</a:t>
          </a:r>
          <a:endParaRPr lang="es-CL" sz="2000" dirty="0"/>
        </a:p>
      </dgm:t>
    </dgm:pt>
    <dgm:pt modelId="{6D22EACC-F6A6-45A0-81E7-822264721F9A}" type="parTrans" cxnId="{DEDDD673-0509-4879-BC93-881626A30986}">
      <dgm:prSet/>
      <dgm:spPr/>
      <dgm:t>
        <a:bodyPr/>
        <a:lstStyle/>
        <a:p>
          <a:endParaRPr lang="es-CL"/>
        </a:p>
      </dgm:t>
    </dgm:pt>
    <dgm:pt modelId="{BA01C2A3-0A5A-4D6B-9759-763E7E4F836A}" type="sibTrans" cxnId="{DEDDD673-0509-4879-BC93-881626A30986}">
      <dgm:prSet/>
      <dgm:spPr/>
      <dgm:t>
        <a:bodyPr/>
        <a:lstStyle/>
        <a:p>
          <a:endParaRPr lang="es-CL"/>
        </a:p>
      </dgm:t>
    </dgm:pt>
    <dgm:pt modelId="{B7E07D15-86F1-4679-89D3-4A8E4F09C884}">
      <dgm:prSet custT="1"/>
      <dgm:spPr/>
      <dgm:t>
        <a:bodyPr/>
        <a:lstStyle/>
        <a:p>
          <a:pPr algn="just"/>
          <a:endParaRPr lang="es-CL" sz="2000" dirty="0"/>
        </a:p>
      </dgm:t>
    </dgm:pt>
    <dgm:pt modelId="{D8DE7FB0-EFD7-4860-8197-D73B7D9C9618}" type="parTrans" cxnId="{1FDC80F6-7EB0-45F9-BB73-D489794DC76D}">
      <dgm:prSet/>
      <dgm:spPr/>
      <dgm:t>
        <a:bodyPr/>
        <a:lstStyle/>
        <a:p>
          <a:endParaRPr lang="es-CL"/>
        </a:p>
      </dgm:t>
    </dgm:pt>
    <dgm:pt modelId="{B3E5298A-B8F4-4D0F-AA9E-72FAC997F813}" type="sibTrans" cxnId="{1FDC80F6-7EB0-45F9-BB73-D489794DC76D}">
      <dgm:prSet/>
      <dgm:spPr/>
      <dgm:t>
        <a:bodyPr/>
        <a:lstStyle/>
        <a:p>
          <a:endParaRPr lang="es-CL"/>
        </a:p>
      </dgm:t>
    </dgm:pt>
    <dgm:pt modelId="{AABE1F82-6A03-46A3-BEF5-8C92D736C588}" type="pres">
      <dgm:prSet presAssocID="{2BEA9240-E56F-4D7C-A7BF-C5AB33283267}" presName="Name0" presStyleCnt="0">
        <dgm:presLayoutVars>
          <dgm:dir/>
          <dgm:animLvl val="lvl"/>
          <dgm:resizeHandles val="exact"/>
        </dgm:presLayoutVars>
      </dgm:prSet>
      <dgm:spPr/>
    </dgm:pt>
    <dgm:pt modelId="{AE719D02-0EFD-4610-8BD9-25F0AD16424E}" type="pres">
      <dgm:prSet presAssocID="{7C0C86D3-459D-4B83-8E6F-D468170D9AB4}" presName="linNode" presStyleCnt="0"/>
      <dgm:spPr/>
    </dgm:pt>
    <dgm:pt modelId="{3D7832D2-37DB-4CBE-B3D8-C489A58E1B62}" type="pres">
      <dgm:prSet presAssocID="{7C0C86D3-459D-4B83-8E6F-D468170D9AB4}" presName="parentText" presStyleLbl="node1" presStyleIdx="0" presStyleCnt="1" custScaleX="71020">
        <dgm:presLayoutVars>
          <dgm:chMax val="1"/>
          <dgm:bulletEnabled val="1"/>
        </dgm:presLayoutVars>
      </dgm:prSet>
      <dgm:spPr/>
    </dgm:pt>
    <dgm:pt modelId="{F36B0D2F-5AD3-41EC-ACB4-A13060C7F2CE}" type="pres">
      <dgm:prSet presAssocID="{7C0C86D3-459D-4B83-8E6F-D468170D9AB4}" presName="descendantText" presStyleLbl="alignAccFollowNode1" presStyleIdx="0" presStyleCnt="1" custScaleX="80982">
        <dgm:presLayoutVars>
          <dgm:bulletEnabled val="1"/>
        </dgm:presLayoutVars>
      </dgm:prSet>
      <dgm:spPr/>
    </dgm:pt>
  </dgm:ptLst>
  <dgm:cxnLst>
    <dgm:cxn modelId="{6D30AB07-C73B-435D-A5DD-A83E331B77B7}" type="presOf" srcId="{2BEA9240-E56F-4D7C-A7BF-C5AB33283267}" destId="{AABE1F82-6A03-46A3-BEF5-8C92D736C588}" srcOrd="0" destOrd="0" presId="urn:microsoft.com/office/officeart/2005/8/layout/vList5"/>
    <dgm:cxn modelId="{D159D70E-6D31-41EE-A4CF-959FFFB6CAF7}" srcId="{7C0C86D3-459D-4B83-8E6F-D468170D9AB4}" destId="{E42992FD-7D66-465E-983D-F0915CCF571B}" srcOrd="0" destOrd="0" parTransId="{A75BFA2A-7104-4967-80F4-60880A12A71C}" sibTransId="{A35C9653-B697-40C7-8B09-C6CDB6ECD3F5}"/>
    <dgm:cxn modelId="{DEDDD673-0509-4879-BC93-881626A30986}" srcId="{7C0C86D3-459D-4B83-8E6F-D468170D9AB4}" destId="{3390CFAB-6629-4B5A-89AD-06F82C322E10}" srcOrd="2" destOrd="0" parTransId="{6D22EACC-F6A6-45A0-81E7-822264721F9A}" sibTransId="{BA01C2A3-0A5A-4D6B-9759-763E7E4F836A}"/>
    <dgm:cxn modelId="{CE067657-7C4B-414A-8A40-261CC3458028}" type="presOf" srcId="{3390CFAB-6629-4B5A-89AD-06F82C322E10}" destId="{F36B0D2F-5AD3-41EC-ACB4-A13060C7F2CE}" srcOrd="0" destOrd="2" presId="urn:microsoft.com/office/officeart/2005/8/layout/vList5"/>
    <dgm:cxn modelId="{42929696-45FF-41B8-8552-4E79F6DF8CE0}" srcId="{2BEA9240-E56F-4D7C-A7BF-C5AB33283267}" destId="{7C0C86D3-459D-4B83-8E6F-D468170D9AB4}" srcOrd="0" destOrd="0" parTransId="{86ED74FF-419D-4AF8-98FD-8D735E9871E3}" sibTransId="{9BD9F0C1-CC41-42F9-8F0F-62A654810C68}"/>
    <dgm:cxn modelId="{4D7AC0B3-9F4D-4545-A3FB-60C172E0CC94}" type="presOf" srcId="{7C0C86D3-459D-4B83-8E6F-D468170D9AB4}" destId="{3D7832D2-37DB-4CBE-B3D8-C489A58E1B62}" srcOrd="0" destOrd="0" presId="urn:microsoft.com/office/officeart/2005/8/layout/vList5"/>
    <dgm:cxn modelId="{9AD729DB-7C8E-403D-AEC5-53719C09B231}" type="presOf" srcId="{E42992FD-7D66-465E-983D-F0915CCF571B}" destId="{F36B0D2F-5AD3-41EC-ACB4-A13060C7F2CE}" srcOrd="0" destOrd="0" presId="urn:microsoft.com/office/officeart/2005/8/layout/vList5"/>
    <dgm:cxn modelId="{135BEAE5-49E0-44F5-AFFA-DE78412FA24D}" type="presOf" srcId="{B7E07D15-86F1-4679-89D3-4A8E4F09C884}" destId="{F36B0D2F-5AD3-41EC-ACB4-A13060C7F2CE}" srcOrd="0" destOrd="1" presId="urn:microsoft.com/office/officeart/2005/8/layout/vList5"/>
    <dgm:cxn modelId="{1FDC80F6-7EB0-45F9-BB73-D489794DC76D}" srcId="{7C0C86D3-459D-4B83-8E6F-D468170D9AB4}" destId="{B7E07D15-86F1-4679-89D3-4A8E4F09C884}" srcOrd="1" destOrd="0" parTransId="{D8DE7FB0-EFD7-4860-8197-D73B7D9C9618}" sibTransId="{B3E5298A-B8F4-4D0F-AA9E-72FAC997F813}"/>
    <dgm:cxn modelId="{B01FBACB-053E-4495-BB30-ECA9A06411FE}" type="presParOf" srcId="{AABE1F82-6A03-46A3-BEF5-8C92D736C588}" destId="{AE719D02-0EFD-4610-8BD9-25F0AD16424E}" srcOrd="0" destOrd="0" presId="urn:microsoft.com/office/officeart/2005/8/layout/vList5"/>
    <dgm:cxn modelId="{DB06BDA4-F4C2-405D-99AB-7932DC453D83}" type="presParOf" srcId="{AE719D02-0EFD-4610-8BD9-25F0AD16424E}" destId="{3D7832D2-37DB-4CBE-B3D8-C489A58E1B62}" srcOrd="0" destOrd="0" presId="urn:microsoft.com/office/officeart/2005/8/layout/vList5"/>
    <dgm:cxn modelId="{31016749-C5DF-49AC-9C45-4C4224B74F6B}" type="presParOf" srcId="{AE719D02-0EFD-4610-8BD9-25F0AD16424E}" destId="{F36B0D2F-5AD3-41EC-ACB4-A13060C7F2C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9ABDA3-551B-4400-BD58-D9C5ACB92BAC}"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s-CL"/>
        </a:p>
      </dgm:t>
    </dgm:pt>
    <dgm:pt modelId="{13B8E199-A785-4C77-9D5A-341D948D2D5F}">
      <dgm:prSet/>
      <dgm:spPr/>
      <dgm:t>
        <a:bodyPr/>
        <a:lstStyle/>
        <a:p>
          <a:r>
            <a:rPr lang="es-MX" dirty="0"/>
            <a:t>Generar un reglamento explícito y flexible</a:t>
          </a:r>
          <a:endParaRPr lang="es-CL" dirty="0"/>
        </a:p>
      </dgm:t>
    </dgm:pt>
    <dgm:pt modelId="{0E907157-28C0-4FB1-8FDA-31545410C59A}" type="parTrans" cxnId="{2F302257-9BF2-4108-9D50-3D3054348746}">
      <dgm:prSet/>
      <dgm:spPr/>
      <dgm:t>
        <a:bodyPr/>
        <a:lstStyle/>
        <a:p>
          <a:endParaRPr lang="es-CL"/>
        </a:p>
      </dgm:t>
    </dgm:pt>
    <dgm:pt modelId="{B1D590B1-61A0-447F-B650-CD04CD1BB5D6}" type="sibTrans" cxnId="{2F302257-9BF2-4108-9D50-3D3054348746}">
      <dgm:prSet/>
      <dgm:spPr/>
      <dgm:t>
        <a:bodyPr/>
        <a:lstStyle/>
        <a:p>
          <a:endParaRPr lang="es-CL"/>
        </a:p>
      </dgm:t>
    </dgm:pt>
    <dgm:pt modelId="{DE0DA70D-33BF-46F3-B46B-B4259928EC11}">
      <dgm:prSet/>
      <dgm:spPr/>
      <dgm:t>
        <a:bodyPr/>
        <a:lstStyle/>
        <a:p>
          <a:r>
            <a:rPr lang="es-MX" dirty="0"/>
            <a:t>Incorporación del principio de paridad</a:t>
          </a:r>
          <a:endParaRPr lang="es-CL" dirty="0"/>
        </a:p>
      </dgm:t>
    </dgm:pt>
    <dgm:pt modelId="{C9DFBC5A-A74F-4D49-B9C8-3424BC398F7E}" type="parTrans" cxnId="{20417DCB-E6AF-4730-9D68-0A9C7DC657A8}">
      <dgm:prSet/>
      <dgm:spPr/>
      <dgm:t>
        <a:bodyPr/>
        <a:lstStyle/>
        <a:p>
          <a:endParaRPr lang="es-CL"/>
        </a:p>
      </dgm:t>
    </dgm:pt>
    <dgm:pt modelId="{961E1EB7-2CB0-4EC0-8CF0-196B67501656}" type="sibTrans" cxnId="{20417DCB-E6AF-4730-9D68-0A9C7DC657A8}">
      <dgm:prSet/>
      <dgm:spPr/>
      <dgm:t>
        <a:bodyPr/>
        <a:lstStyle/>
        <a:p>
          <a:endParaRPr lang="es-CL"/>
        </a:p>
      </dgm:t>
    </dgm:pt>
    <dgm:pt modelId="{A25A8187-424A-4F61-9DC1-BB2921A94352}">
      <dgm:prSet/>
      <dgm:spPr/>
      <dgm:t>
        <a:bodyPr/>
        <a:lstStyle/>
        <a:p>
          <a:r>
            <a:rPr lang="es-MX"/>
            <a:t>Fomentar los espacios de representación de pueblos indígenas</a:t>
          </a:r>
          <a:endParaRPr lang="es-CL"/>
        </a:p>
      </dgm:t>
    </dgm:pt>
    <dgm:pt modelId="{1A60A346-2D6A-43F0-A2B0-ACBB4E3F0F5B}" type="parTrans" cxnId="{85A2F5B1-4306-473C-B359-FB09244491A9}">
      <dgm:prSet/>
      <dgm:spPr/>
      <dgm:t>
        <a:bodyPr/>
        <a:lstStyle/>
        <a:p>
          <a:endParaRPr lang="es-CL"/>
        </a:p>
      </dgm:t>
    </dgm:pt>
    <dgm:pt modelId="{2CD42E3C-62CD-4C4D-BD0C-5CCC743998EA}" type="sibTrans" cxnId="{85A2F5B1-4306-473C-B359-FB09244491A9}">
      <dgm:prSet/>
      <dgm:spPr/>
      <dgm:t>
        <a:bodyPr/>
        <a:lstStyle/>
        <a:p>
          <a:endParaRPr lang="es-CL"/>
        </a:p>
      </dgm:t>
    </dgm:pt>
    <dgm:pt modelId="{0EDFD9C0-346B-42DD-A7BB-064C2E4FB121}">
      <dgm:prSet/>
      <dgm:spPr/>
      <dgm:t>
        <a:bodyPr/>
        <a:lstStyle/>
        <a:p>
          <a:r>
            <a:rPr lang="es-MX" dirty="0"/>
            <a:t>Garantizar una participación inclusiva para las personas en situación de discapacidad</a:t>
          </a:r>
          <a:endParaRPr lang="es-CL" dirty="0"/>
        </a:p>
      </dgm:t>
    </dgm:pt>
    <dgm:pt modelId="{98F962AE-ADDF-4169-A393-56A1FD21B813}" type="parTrans" cxnId="{A7E58987-8953-45B0-9F5D-F8530E7543A5}">
      <dgm:prSet/>
      <dgm:spPr/>
      <dgm:t>
        <a:bodyPr/>
        <a:lstStyle/>
        <a:p>
          <a:endParaRPr lang="es-CL"/>
        </a:p>
      </dgm:t>
    </dgm:pt>
    <dgm:pt modelId="{1C3E0018-5D92-418E-9A4A-8F8297CE3C85}" type="sibTrans" cxnId="{A7E58987-8953-45B0-9F5D-F8530E7543A5}">
      <dgm:prSet/>
      <dgm:spPr/>
      <dgm:t>
        <a:bodyPr/>
        <a:lstStyle/>
        <a:p>
          <a:endParaRPr lang="es-CL"/>
        </a:p>
      </dgm:t>
    </dgm:pt>
    <dgm:pt modelId="{DBBC1B0E-70F4-46F3-A548-F50C0730463A}">
      <dgm:prSet/>
      <dgm:spPr/>
      <dgm:t>
        <a:bodyPr/>
        <a:lstStyle/>
        <a:p>
          <a:r>
            <a:rPr lang="es-MX"/>
            <a:t>Promover espacios de participación ciudadana</a:t>
          </a:r>
          <a:endParaRPr lang="es-CL"/>
        </a:p>
      </dgm:t>
    </dgm:pt>
    <dgm:pt modelId="{618A8051-E12D-4A3D-999C-79BB3D1309A8}" type="parTrans" cxnId="{4D480503-BCC1-4FE8-A3B7-F8C3585603DC}">
      <dgm:prSet/>
      <dgm:spPr/>
      <dgm:t>
        <a:bodyPr/>
        <a:lstStyle/>
        <a:p>
          <a:endParaRPr lang="es-CL"/>
        </a:p>
      </dgm:t>
    </dgm:pt>
    <dgm:pt modelId="{8BF24383-370E-44FA-8200-1EA64A69BDA8}" type="sibTrans" cxnId="{4D480503-BCC1-4FE8-A3B7-F8C3585603DC}">
      <dgm:prSet/>
      <dgm:spPr/>
      <dgm:t>
        <a:bodyPr/>
        <a:lstStyle/>
        <a:p>
          <a:endParaRPr lang="es-CL"/>
        </a:p>
      </dgm:t>
    </dgm:pt>
    <dgm:pt modelId="{7FB51241-5E9B-4A67-B6B7-F2F4F83A2F59}">
      <dgm:prSet/>
      <dgm:spPr/>
      <dgm:t>
        <a:bodyPr/>
        <a:lstStyle/>
        <a:p>
          <a:r>
            <a:rPr lang="es-MX" dirty="0"/>
            <a:t>Procedimientos para resolver desacuerdos</a:t>
          </a:r>
          <a:endParaRPr lang="es-CL" dirty="0"/>
        </a:p>
      </dgm:t>
    </dgm:pt>
    <dgm:pt modelId="{E63DC37B-2D94-4CF9-9231-9355DD70EC73}" type="parTrans" cxnId="{B3DEC459-F525-48D0-AF98-F64CA934EE72}">
      <dgm:prSet/>
      <dgm:spPr/>
      <dgm:t>
        <a:bodyPr/>
        <a:lstStyle/>
        <a:p>
          <a:endParaRPr lang="es-CL"/>
        </a:p>
      </dgm:t>
    </dgm:pt>
    <dgm:pt modelId="{FD8A9C2D-5EA9-418D-823B-F53A187FB7EA}" type="sibTrans" cxnId="{B3DEC459-F525-48D0-AF98-F64CA934EE72}">
      <dgm:prSet/>
      <dgm:spPr/>
      <dgm:t>
        <a:bodyPr/>
        <a:lstStyle/>
        <a:p>
          <a:endParaRPr lang="es-CL"/>
        </a:p>
      </dgm:t>
    </dgm:pt>
    <dgm:pt modelId="{8A2F502E-DAA8-4FDE-81EB-3AAF159DB943}">
      <dgm:prSet/>
      <dgm:spPr/>
      <dgm:t>
        <a:bodyPr/>
        <a:lstStyle/>
        <a:p>
          <a:r>
            <a:rPr lang="es-MX"/>
            <a:t>La transparencia debe estar presente en todo el proceso</a:t>
          </a:r>
          <a:endParaRPr lang="es-CL"/>
        </a:p>
      </dgm:t>
    </dgm:pt>
    <dgm:pt modelId="{7EE6456B-EFF3-4DB5-B462-991DA73B47E0}" type="parTrans" cxnId="{E13FE14B-03D5-4294-B676-9B543C8286AE}">
      <dgm:prSet/>
      <dgm:spPr/>
      <dgm:t>
        <a:bodyPr/>
        <a:lstStyle/>
        <a:p>
          <a:endParaRPr lang="es-CL"/>
        </a:p>
      </dgm:t>
    </dgm:pt>
    <dgm:pt modelId="{A9A06335-A971-476B-9C6F-03C41C4D6526}" type="sibTrans" cxnId="{E13FE14B-03D5-4294-B676-9B543C8286AE}">
      <dgm:prSet/>
      <dgm:spPr/>
      <dgm:t>
        <a:bodyPr/>
        <a:lstStyle/>
        <a:p>
          <a:endParaRPr lang="es-CL"/>
        </a:p>
      </dgm:t>
    </dgm:pt>
    <dgm:pt modelId="{C03DF8ED-BD61-4174-8FC6-3C5A8FC99EEA}">
      <dgm:prSet/>
      <dgm:spPr/>
      <dgm:t>
        <a:bodyPr/>
        <a:lstStyle/>
        <a:p>
          <a:r>
            <a:rPr lang="es-MX" dirty="0"/>
            <a:t>Aplicar un enfoque de integridad en línea con estándares nacionales y recomendaciones internacionales</a:t>
          </a:r>
          <a:endParaRPr lang="es-CL" dirty="0"/>
        </a:p>
      </dgm:t>
    </dgm:pt>
    <dgm:pt modelId="{4A679E3B-0864-494D-8117-9CA08E856CC7}" type="parTrans" cxnId="{5011F421-0DC8-4870-A336-035029D9E00D}">
      <dgm:prSet/>
      <dgm:spPr/>
      <dgm:t>
        <a:bodyPr/>
        <a:lstStyle/>
        <a:p>
          <a:endParaRPr lang="es-CL"/>
        </a:p>
      </dgm:t>
    </dgm:pt>
    <dgm:pt modelId="{4EFE7441-3C1F-4285-9D35-8DDB49BA1DD9}" type="sibTrans" cxnId="{5011F421-0DC8-4870-A336-035029D9E00D}">
      <dgm:prSet/>
      <dgm:spPr/>
      <dgm:t>
        <a:bodyPr/>
        <a:lstStyle/>
        <a:p>
          <a:endParaRPr lang="es-CL"/>
        </a:p>
      </dgm:t>
    </dgm:pt>
    <dgm:pt modelId="{EB75CDF0-D02D-491E-B00D-4AFFDAB7247F}">
      <dgm:prSet/>
      <dgm:spPr/>
      <dgm:t>
        <a:bodyPr/>
        <a:lstStyle/>
        <a:p>
          <a:r>
            <a:rPr lang="es-MX"/>
            <a:t>Mecanismos independientes para hacer efectivas las normas</a:t>
          </a:r>
          <a:endParaRPr lang="es-CL"/>
        </a:p>
      </dgm:t>
    </dgm:pt>
    <dgm:pt modelId="{ADA78580-63F4-48FB-BA3C-56ADBCD9D24E}" type="parTrans" cxnId="{DD8411DD-F44C-40C6-AB1D-0E6F1C0D897F}">
      <dgm:prSet/>
      <dgm:spPr/>
      <dgm:t>
        <a:bodyPr/>
        <a:lstStyle/>
        <a:p>
          <a:endParaRPr lang="es-CL"/>
        </a:p>
      </dgm:t>
    </dgm:pt>
    <dgm:pt modelId="{A2B69E16-06CE-4372-9599-D0FD759A5427}" type="sibTrans" cxnId="{DD8411DD-F44C-40C6-AB1D-0E6F1C0D897F}">
      <dgm:prSet/>
      <dgm:spPr/>
      <dgm:t>
        <a:bodyPr/>
        <a:lstStyle/>
        <a:p>
          <a:endParaRPr lang="es-CL"/>
        </a:p>
      </dgm:t>
    </dgm:pt>
    <dgm:pt modelId="{EE6C6B6F-09FA-421E-8E04-8BD98B299E09}" type="pres">
      <dgm:prSet presAssocID="{919ABDA3-551B-4400-BD58-D9C5ACB92BAC}" presName="diagram" presStyleCnt="0">
        <dgm:presLayoutVars>
          <dgm:dir/>
          <dgm:resizeHandles val="exact"/>
        </dgm:presLayoutVars>
      </dgm:prSet>
      <dgm:spPr/>
    </dgm:pt>
    <dgm:pt modelId="{C4CBD866-A4C9-489C-A178-7F45ACD6E218}" type="pres">
      <dgm:prSet presAssocID="{13B8E199-A785-4C77-9D5A-341D948D2D5F}" presName="node" presStyleLbl="node1" presStyleIdx="0" presStyleCnt="9">
        <dgm:presLayoutVars>
          <dgm:bulletEnabled val="1"/>
        </dgm:presLayoutVars>
      </dgm:prSet>
      <dgm:spPr/>
    </dgm:pt>
    <dgm:pt modelId="{17876F57-5385-4B91-9F3B-A521AAB78A11}" type="pres">
      <dgm:prSet presAssocID="{B1D590B1-61A0-447F-B650-CD04CD1BB5D6}" presName="sibTrans" presStyleCnt="0"/>
      <dgm:spPr/>
    </dgm:pt>
    <dgm:pt modelId="{1EE7038A-AFB7-4BA6-A37B-179EF0C20BE4}" type="pres">
      <dgm:prSet presAssocID="{DE0DA70D-33BF-46F3-B46B-B4259928EC11}" presName="node" presStyleLbl="node1" presStyleIdx="1" presStyleCnt="9">
        <dgm:presLayoutVars>
          <dgm:bulletEnabled val="1"/>
        </dgm:presLayoutVars>
      </dgm:prSet>
      <dgm:spPr/>
    </dgm:pt>
    <dgm:pt modelId="{455C9678-DC93-48B6-8325-4FD2C0E72D9D}" type="pres">
      <dgm:prSet presAssocID="{961E1EB7-2CB0-4EC0-8CF0-196B67501656}" presName="sibTrans" presStyleCnt="0"/>
      <dgm:spPr/>
    </dgm:pt>
    <dgm:pt modelId="{6A347B3E-0850-43D7-A59A-B7F11A94E8D2}" type="pres">
      <dgm:prSet presAssocID="{A25A8187-424A-4F61-9DC1-BB2921A94352}" presName="node" presStyleLbl="node1" presStyleIdx="2" presStyleCnt="9">
        <dgm:presLayoutVars>
          <dgm:bulletEnabled val="1"/>
        </dgm:presLayoutVars>
      </dgm:prSet>
      <dgm:spPr/>
    </dgm:pt>
    <dgm:pt modelId="{47982A17-4E53-474B-88F6-15101C0D5A1A}" type="pres">
      <dgm:prSet presAssocID="{2CD42E3C-62CD-4C4D-BD0C-5CCC743998EA}" presName="sibTrans" presStyleCnt="0"/>
      <dgm:spPr/>
    </dgm:pt>
    <dgm:pt modelId="{16937D7B-67E9-411C-8410-562FCF6C027E}" type="pres">
      <dgm:prSet presAssocID="{0EDFD9C0-346B-42DD-A7BB-064C2E4FB121}" presName="node" presStyleLbl="node1" presStyleIdx="3" presStyleCnt="9">
        <dgm:presLayoutVars>
          <dgm:bulletEnabled val="1"/>
        </dgm:presLayoutVars>
      </dgm:prSet>
      <dgm:spPr/>
    </dgm:pt>
    <dgm:pt modelId="{77BAA853-02F6-4243-9608-E874ACF2A858}" type="pres">
      <dgm:prSet presAssocID="{1C3E0018-5D92-418E-9A4A-8F8297CE3C85}" presName="sibTrans" presStyleCnt="0"/>
      <dgm:spPr/>
    </dgm:pt>
    <dgm:pt modelId="{C2FFCA95-8827-40C5-A64E-2EA0745B22A3}" type="pres">
      <dgm:prSet presAssocID="{DBBC1B0E-70F4-46F3-A548-F50C0730463A}" presName="node" presStyleLbl="node1" presStyleIdx="4" presStyleCnt="9">
        <dgm:presLayoutVars>
          <dgm:bulletEnabled val="1"/>
        </dgm:presLayoutVars>
      </dgm:prSet>
      <dgm:spPr/>
    </dgm:pt>
    <dgm:pt modelId="{1A759EAF-D339-420B-82E1-79AB833159BB}" type="pres">
      <dgm:prSet presAssocID="{8BF24383-370E-44FA-8200-1EA64A69BDA8}" presName="sibTrans" presStyleCnt="0"/>
      <dgm:spPr/>
    </dgm:pt>
    <dgm:pt modelId="{2FA6C6B8-73BA-434D-A89B-9A5391208E4C}" type="pres">
      <dgm:prSet presAssocID="{7FB51241-5E9B-4A67-B6B7-F2F4F83A2F59}" presName="node" presStyleLbl="node1" presStyleIdx="5" presStyleCnt="9">
        <dgm:presLayoutVars>
          <dgm:bulletEnabled val="1"/>
        </dgm:presLayoutVars>
      </dgm:prSet>
      <dgm:spPr/>
    </dgm:pt>
    <dgm:pt modelId="{E6AAE069-342F-41BA-AFB4-8D2C83594D8C}" type="pres">
      <dgm:prSet presAssocID="{FD8A9C2D-5EA9-418D-823B-F53A187FB7EA}" presName="sibTrans" presStyleCnt="0"/>
      <dgm:spPr/>
    </dgm:pt>
    <dgm:pt modelId="{22B647E0-66AF-4EFD-8967-F93C0D8ADEDF}" type="pres">
      <dgm:prSet presAssocID="{8A2F502E-DAA8-4FDE-81EB-3AAF159DB943}" presName="node" presStyleLbl="node1" presStyleIdx="6" presStyleCnt="9">
        <dgm:presLayoutVars>
          <dgm:bulletEnabled val="1"/>
        </dgm:presLayoutVars>
      </dgm:prSet>
      <dgm:spPr/>
    </dgm:pt>
    <dgm:pt modelId="{8D60AE35-E68E-4DB2-913A-FF582CE4E0B0}" type="pres">
      <dgm:prSet presAssocID="{A9A06335-A971-476B-9C6F-03C41C4D6526}" presName="sibTrans" presStyleCnt="0"/>
      <dgm:spPr/>
    </dgm:pt>
    <dgm:pt modelId="{EA4F9179-80C7-4B67-A63E-47FEE8D93404}" type="pres">
      <dgm:prSet presAssocID="{C03DF8ED-BD61-4174-8FC6-3C5A8FC99EEA}" presName="node" presStyleLbl="node1" presStyleIdx="7" presStyleCnt="9">
        <dgm:presLayoutVars>
          <dgm:bulletEnabled val="1"/>
        </dgm:presLayoutVars>
      </dgm:prSet>
      <dgm:spPr/>
    </dgm:pt>
    <dgm:pt modelId="{D6F48C87-1801-4480-8C87-5FC12271A9FE}" type="pres">
      <dgm:prSet presAssocID="{4EFE7441-3C1F-4285-9D35-8DDB49BA1DD9}" presName="sibTrans" presStyleCnt="0"/>
      <dgm:spPr/>
    </dgm:pt>
    <dgm:pt modelId="{598B4967-3895-451A-A2BD-39A7BE2ED9E9}" type="pres">
      <dgm:prSet presAssocID="{EB75CDF0-D02D-491E-B00D-4AFFDAB7247F}" presName="node" presStyleLbl="node1" presStyleIdx="8" presStyleCnt="9">
        <dgm:presLayoutVars>
          <dgm:bulletEnabled val="1"/>
        </dgm:presLayoutVars>
      </dgm:prSet>
      <dgm:spPr/>
    </dgm:pt>
  </dgm:ptLst>
  <dgm:cxnLst>
    <dgm:cxn modelId="{4D480503-BCC1-4FE8-A3B7-F8C3585603DC}" srcId="{919ABDA3-551B-4400-BD58-D9C5ACB92BAC}" destId="{DBBC1B0E-70F4-46F3-A548-F50C0730463A}" srcOrd="4" destOrd="0" parTransId="{618A8051-E12D-4A3D-999C-79BB3D1309A8}" sibTransId="{8BF24383-370E-44FA-8200-1EA64A69BDA8}"/>
    <dgm:cxn modelId="{94FC8203-B03D-4DB5-B7E0-560284844BBA}" type="presOf" srcId="{DE0DA70D-33BF-46F3-B46B-B4259928EC11}" destId="{1EE7038A-AFB7-4BA6-A37B-179EF0C20BE4}" srcOrd="0" destOrd="0" presId="urn:microsoft.com/office/officeart/2005/8/layout/default"/>
    <dgm:cxn modelId="{E1084C14-A66A-4D84-A9C0-EA7020132A84}" type="presOf" srcId="{7FB51241-5E9B-4A67-B6B7-F2F4F83A2F59}" destId="{2FA6C6B8-73BA-434D-A89B-9A5391208E4C}" srcOrd="0" destOrd="0" presId="urn:microsoft.com/office/officeart/2005/8/layout/default"/>
    <dgm:cxn modelId="{5011F421-0DC8-4870-A336-035029D9E00D}" srcId="{919ABDA3-551B-4400-BD58-D9C5ACB92BAC}" destId="{C03DF8ED-BD61-4174-8FC6-3C5A8FC99EEA}" srcOrd="7" destOrd="0" parTransId="{4A679E3B-0864-494D-8117-9CA08E856CC7}" sibTransId="{4EFE7441-3C1F-4285-9D35-8DDB49BA1DD9}"/>
    <dgm:cxn modelId="{F78F3322-1333-47ED-95E6-BC3341F1DF64}" type="presOf" srcId="{8A2F502E-DAA8-4FDE-81EB-3AAF159DB943}" destId="{22B647E0-66AF-4EFD-8967-F93C0D8ADEDF}" srcOrd="0" destOrd="0" presId="urn:microsoft.com/office/officeart/2005/8/layout/default"/>
    <dgm:cxn modelId="{DB68B425-95A1-4C64-8C4F-AF659D6C995F}" type="presOf" srcId="{919ABDA3-551B-4400-BD58-D9C5ACB92BAC}" destId="{EE6C6B6F-09FA-421E-8E04-8BD98B299E09}" srcOrd="0" destOrd="0" presId="urn:microsoft.com/office/officeart/2005/8/layout/default"/>
    <dgm:cxn modelId="{E13FE14B-03D5-4294-B676-9B543C8286AE}" srcId="{919ABDA3-551B-4400-BD58-D9C5ACB92BAC}" destId="{8A2F502E-DAA8-4FDE-81EB-3AAF159DB943}" srcOrd="6" destOrd="0" parTransId="{7EE6456B-EFF3-4DB5-B462-991DA73B47E0}" sibTransId="{A9A06335-A971-476B-9C6F-03C41C4D6526}"/>
    <dgm:cxn modelId="{2F302257-9BF2-4108-9D50-3D3054348746}" srcId="{919ABDA3-551B-4400-BD58-D9C5ACB92BAC}" destId="{13B8E199-A785-4C77-9D5A-341D948D2D5F}" srcOrd="0" destOrd="0" parTransId="{0E907157-28C0-4FB1-8FDA-31545410C59A}" sibTransId="{B1D590B1-61A0-447F-B650-CD04CD1BB5D6}"/>
    <dgm:cxn modelId="{B3DEC459-F525-48D0-AF98-F64CA934EE72}" srcId="{919ABDA3-551B-4400-BD58-D9C5ACB92BAC}" destId="{7FB51241-5E9B-4A67-B6B7-F2F4F83A2F59}" srcOrd="5" destOrd="0" parTransId="{E63DC37B-2D94-4CF9-9231-9355DD70EC73}" sibTransId="{FD8A9C2D-5EA9-418D-823B-F53A187FB7EA}"/>
    <dgm:cxn modelId="{A7E58987-8953-45B0-9F5D-F8530E7543A5}" srcId="{919ABDA3-551B-4400-BD58-D9C5ACB92BAC}" destId="{0EDFD9C0-346B-42DD-A7BB-064C2E4FB121}" srcOrd="3" destOrd="0" parTransId="{98F962AE-ADDF-4169-A393-56A1FD21B813}" sibTransId="{1C3E0018-5D92-418E-9A4A-8F8297CE3C85}"/>
    <dgm:cxn modelId="{A1E04F95-CC7F-4F71-BBFD-63E622D286BF}" type="presOf" srcId="{13B8E199-A785-4C77-9D5A-341D948D2D5F}" destId="{C4CBD866-A4C9-489C-A178-7F45ACD6E218}" srcOrd="0" destOrd="0" presId="urn:microsoft.com/office/officeart/2005/8/layout/default"/>
    <dgm:cxn modelId="{32C670A3-706C-48D1-9104-59077B5501F8}" type="presOf" srcId="{DBBC1B0E-70F4-46F3-A548-F50C0730463A}" destId="{C2FFCA95-8827-40C5-A64E-2EA0745B22A3}" srcOrd="0" destOrd="0" presId="urn:microsoft.com/office/officeart/2005/8/layout/default"/>
    <dgm:cxn modelId="{7D508BA8-F3C9-4139-9DAB-9CC33361A598}" type="presOf" srcId="{0EDFD9C0-346B-42DD-A7BB-064C2E4FB121}" destId="{16937D7B-67E9-411C-8410-562FCF6C027E}" srcOrd="0" destOrd="0" presId="urn:microsoft.com/office/officeart/2005/8/layout/default"/>
    <dgm:cxn modelId="{85A2F5B1-4306-473C-B359-FB09244491A9}" srcId="{919ABDA3-551B-4400-BD58-D9C5ACB92BAC}" destId="{A25A8187-424A-4F61-9DC1-BB2921A94352}" srcOrd="2" destOrd="0" parTransId="{1A60A346-2D6A-43F0-A2B0-ACBB4E3F0F5B}" sibTransId="{2CD42E3C-62CD-4C4D-BD0C-5CCC743998EA}"/>
    <dgm:cxn modelId="{91C8EFC7-151B-46DD-9E55-93801BE7EE15}" type="presOf" srcId="{C03DF8ED-BD61-4174-8FC6-3C5A8FC99EEA}" destId="{EA4F9179-80C7-4B67-A63E-47FEE8D93404}" srcOrd="0" destOrd="0" presId="urn:microsoft.com/office/officeart/2005/8/layout/default"/>
    <dgm:cxn modelId="{5475CEC8-696A-479B-96F5-513D27ADA116}" type="presOf" srcId="{EB75CDF0-D02D-491E-B00D-4AFFDAB7247F}" destId="{598B4967-3895-451A-A2BD-39A7BE2ED9E9}" srcOrd="0" destOrd="0" presId="urn:microsoft.com/office/officeart/2005/8/layout/default"/>
    <dgm:cxn modelId="{20417DCB-E6AF-4730-9D68-0A9C7DC657A8}" srcId="{919ABDA3-551B-4400-BD58-D9C5ACB92BAC}" destId="{DE0DA70D-33BF-46F3-B46B-B4259928EC11}" srcOrd="1" destOrd="0" parTransId="{C9DFBC5A-A74F-4D49-B9C8-3424BC398F7E}" sibTransId="{961E1EB7-2CB0-4EC0-8CF0-196B67501656}"/>
    <dgm:cxn modelId="{DD8411DD-F44C-40C6-AB1D-0E6F1C0D897F}" srcId="{919ABDA3-551B-4400-BD58-D9C5ACB92BAC}" destId="{EB75CDF0-D02D-491E-B00D-4AFFDAB7247F}" srcOrd="8" destOrd="0" parTransId="{ADA78580-63F4-48FB-BA3C-56ADBCD9D24E}" sibTransId="{A2B69E16-06CE-4372-9599-D0FD759A5427}"/>
    <dgm:cxn modelId="{FC0018FC-15B6-40DD-9D07-772199354155}" type="presOf" srcId="{A25A8187-424A-4F61-9DC1-BB2921A94352}" destId="{6A347B3E-0850-43D7-A59A-B7F11A94E8D2}" srcOrd="0" destOrd="0" presId="urn:microsoft.com/office/officeart/2005/8/layout/default"/>
    <dgm:cxn modelId="{242A57CB-59A6-4081-9273-9DDD6F03766C}" type="presParOf" srcId="{EE6C6B6F-09FA-421E-8E04-8BD98B299E09}" destId="{C4CBD866-A4C9-489C-A178-7F45ACD6E218}" srcOrd="0" destOrd="0" presId="urn:microsoft.com/office/officeart/2005/8/layout/default"/>
    <dgm:cxn modelId="{A5594A5D-E7BE-4BCE-9AD9-8FC2E5776848}" type="presParOf" srcId="{EE6C6B6F-09FA-421E-8E04-8BD98B299E09}" destId="{17876F57-5385-4B91-9F3B-A521AAB78A11}" srcOrd="1" destOrd="0" presId="urn:microsoft.com/office/officeart/2005/8/layout/default"/>
    <dgm:cxn modelId="{E30695A6-454B-426E-8361-FE611ECCFDA6}" type="presParOf" srcId="{EE6C6B6F-09FA-421E-8E04-8BD98B299E09}" destId="{1EE7038A-AFB7-4BA6-A37B-179EF0C20BE4}" srcOrd="2" destOrd="0" presId="urn:microsoft.com/office/officeart/2005/8/layout/default"/>
    <dgm:cxn modelId="{4CD8B681-3E75-4D6E-99EE-E2E7CC6884CB}" type="presParOf" srcId="{EE6C6B6F-09FA-421E-8E04-8BD98B299E09}" destId="{455C9678-DC93-48B6-8325-4FD2C0E72D9D}" srcOrd="3" destOrd="0" presId="urn:microsoft.com/office/officeart/2005/8/layout/default"/>
    <dgm:cxn modelId="{F2AF9AA3-6B77-4A57-9A1E-DAF34ECF5DA4}" type="presParOf" srcId="{EE6C6B6F-09FA-421E-8E04-8BD98B299E09}" destId="{6A347B3E-0850-43D7-A59A-B7F11A94E8D2}" srcOrd="4" destOrd="0" presId="urn:microsoft.com/office/officeart/2005/8/layout/default"/>
    <dgm:cxn modelId="{138BCD62-DBC9-4F91-B1B4-B248358E1F92}" type="presParOf" srcId="{EE6C6B6F-09FA-421E-8E04-8BD98B299E09}" destId="{47982A17-4E53-474B-88F6-15101C0D5A1A}" srcOrd="5" destOrd="0" presId="urn:microsoft.com/office/officeart/2005/8/layout/default"/>
    <dgm:cxn modelId="{82F4D714-C5C5-49A0-91FC-D5025EF6D3E7}" type="presParOf" srcId="{EE6C6B6F-09FA-421E-8E04-8BD98B299E09}" destId="{16937D7B-67E9-411C-8410-562FCF6C027E}" srcOrd="6" destOrd="0" presId="urn:microsoft.com/office/officeart/2005/8/layout/default"/>
    <dgm:cxn modelId="{C5951F01-E602-4E88-B0A1-09F25634413B}" type="presParOf" srcId="{EE6C6B6F-09FA-421E-8E04-8BD98B299E09}" destId="{77BAA853-02F6-4243-9608-E874ACF2A858}" srcOrd="7" destOrd="0" presId="urn:microsoft.com/office/officeart/2005/8/layout/default"/>
    <dgm:cxn modelId="{FFEE5995-19A6-4C5E-AB6A-F89F38806D21}" type="presParOf" srcId="{EE6C6B6F-09FA-421E-8E04-8BD98B299E09}" destId="{C2FFCA95-8827-40C5-A64E-2EA0745B22A3}" srcOrd="8" destOrd="0" presId="urn:microsoft.com/office/officeart/2005/8/layout/default"/>
    <dgm:cxn modelId="{C5573637-01C2-4655-BF53-076169724870}" type="presParOf" srcId="{EE6C6B6F-09FA-421E-8E04-8BD98B299E09}" destId="{1A759EAF-D339-420B-82E1-79AB833159BB}" srcOrd="9" destOrd="0" presId="urn:microsoft.com/office/officeart/2005/8/layout/default"/>
    <dgm:cxn modelId="{32357121-86D0-4758-851D-CD9DF58F4CD3}" type="presParOf" srcId="{EE6C6B6F-09FA-421E-8E04-8BD98B299E09}" destId="{2FA6C6B8-73BA-434D-A89B-9A5391208E4C}" srcOrd="10" destOrd="0" presId="urn:microsoft.com/office/officeart/2005/8/layout/default"/>
    <dgm:cxn modelId="{1BAD48FA-8174-40B4-B529-CCA22666FC3C}" type="presParOf" srcId="{EE6C6B6F-09FA-421E-8E04-8BD98B299E09}" destId="{E6AAE069-342F-41BA-AFB4-8D2C83594D8C}" srcOrd="11" destOrd="0" presId="urn:microsoft.com/office/officeart/2005/8/layout/default"/>
    <dgm:cxn modelId="{1CCAF542-BAA9-449B-B45B-B9323EE3838D}" type="presParOf" srcId="{EE6C6B6F-09FA-421E-8E04-8BD98B299E09}" destId="{22B647E0-66AF-4EFD-8967-F93C0D8ADEDF}" srcOrd="12" destOrd="0" presId="urn:microsoft.com/office/officeart/2005/8/layout/default"/>
    <dgm:cxn modelId="{74323C02-229C-4B6A-AAC7-CF277B37B14F}" type="presParOf" srcId="{EE6C6B6F-09FA-421E-8E04-8BD98B299E09}" destId="{8D60AE35-E68E-4DB2-913A-FF582CE4E0B0}" srcOrd="13" destOrd="0" presId="urn:microsoft.com/office/officeart/2005/8/layout/default"/>
    <dgm:cxn modelId="{64E84FA7-1F08-4CCC-8791-7F039CA07E8F}" type="presParOf" srcId="{EE6C6B6F-09FA-421E-8E04-8BD98B299E09}" destId="{EA4F9179-80C7-4B67-A63E-47FEE8D93404}" srcOrd="14" destOrd="0" presId="urn:microsoft.com/office/officeart/2005/8/layout/default"/>
    <dgm:cxn modelId="{19264945-F03C-4F89-AF00-56A1BC90DD1C}" type="presParOf" srcId="{EE6C6B6F-09FA-421E-8E04-8BD98B299E09}" destId="{D6F48C87-1801-4480-8C87-5FC12271A9FE}" srcOrd="15" destOrd="0" presId="urn:microsoft.com/office/officeart/2005/8/layout/default"/>
    <dgm:cxn modelId="{EC8C6CA8-57AE-413D-B425-BA93F4A4ABE0}" type="presParOf" srcId="{EE6C6B6F-09FA-421E-8E04-8BD98B299E09}" destId="{598B4967-3895-451A-A2BD-39A7BE2ED9E9}"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A83F0-E04A-4911-B76C-B5071D6C1A1D}">
      <dsp:nvSpPr>
        <dsp:cNvPr id="0" name=""/>
        <dsp:cNvSpPr/>
      </dsp:nvSpPr>
      <dsp:spPr>
        <a:xfrm rot="5400000">
          <a:off x="-211622" y="215066"/>
          <a:ext cx="1410816" cy="987571"/>
        </a:xfrm>
        <a:prstGeom prst="chevron">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b="1" kern="1200" dirty="0"/>
            <a:t>Inclusión</a:t>
          </a:r>
          <a:endParaRPr lang="es-CL" sz="1100" b="1" kern="1200" dirty="0"/>
        </a:p>
      </dsp:txBody>
      <dsp:txXfrm rot="-5400000">
        <a:off x="1" y="497230"/>
        <a:ext cx="987571" cy="423245"/>
      </dsp:txXfrm>
    </dsp:sp>
    <dsp:sp modelId="{4755EA80-529E-4F2D-A8C1-0A587B029726}">
      <dsp:nvSpPr>
        <dsp:cNvPr id="0" name=""/>
        <dsp:cNvSpPr/>
      </dsp:nvSpPr>
      <dsp:spPr>
        <a:xfrm rot="5400000">
          <a:off x="5836463" y="-4845448"/>
          <a:ext cx="917030" cy="10614815"/>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CL" sz="1600" kern="1200" dirty="0"/>
            <a:t>Garantizar espacios para que </a:t>
          </a:r>
          <a:r>
            <a:rPr lang="es-MX" sz="1600" kern="1200" dirty="0"/>
            <a:t>las personas tengan la oportunidad de incidir en la toma de decisiones, estableciendo la igualdad, no discriminación y el respeto hacia la diversidad.</a:t>
          </a:r>
          <a:endParaRPr lang="es-CL" sz="1600" kern="1200" dirty="0"/>
        </a:p>
      </dsp:txBody>
      <dsp:txXfrm rot="-5400000">
        <a:off x="987571" y="48210"/>
        <a:ext cx="10570049" cy="827498"/>
      </dsp:txXfrm>
    </dsp:sp>
    <dsp:sp modelId="{40426C3A-0FF7-4A07-9DA0-B819DF795B52}">
      <dsp:nvSpPr>
        <dsp:cNvPr id="0" name=""/>
        <dsp:cNvSpPr/>
      </dsp:nvSpPr>
      <dsp:spPr>
        <a:xfrm rot="5400000">
          <a:off x="-211622" y="1480977"/>
          <a:ext cx="1410816" cy="987571"/>
        </a:xfrm>
        <a:prstGeom prst="chevron">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b="1" kern="1200" dirty="0"/>
            <a:t>Participación</a:t>
          </a:r>
          <a:endParaRPr lang="es-CL" sz="1100" b="1" kern="1200" dirty="0"/>
        </a:p>
      </dsp:txBody>
      <dsp:txXfrm rot="-5400000">
        <a:off x="1" y="1763141"/>
        <a:ext cx="987571" cy="423245"/>
      </dsp:txXfrm>
    </dsp:sp>
    <dsp:sp modelId="{3519AD99-B9CE-481C-ABC3-26B639B448EB}">
      <dsp:nvSpPr>
        <dsp:cNvPr id="0" name=""/>
        <dsp:cNvSpPr/>
      </dsp:nvSpPr>
      <dsp:spPr>
        <a:xfrm rot="5400000">
          <a:off x="5836463" y="-3579537"/>
          <a:ext cx="917030" cy="10614815"/>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CL" sz="1600" kern="1200" dirty="0"/>
            <a:t>Reglas claras y comprensibles </a:t>
          </a:r>
          <a:r>
            <a:rPr lang="es-MX" sz="1600" kern="1200" dirty="0"/>
            <a:t>para que todas/os quienes quieran participar lo puedan hacer en igualdad de </a:t>
          </a:r>
          <a:r>
            <a:rPr lang="es-CL" sz="1600" kern="1200" dirty="0"/>
            <a:t>condiciones.</a:t>
          </a:r>
        </a:p>
      </dsp:txBody>
      <dsp:txXfrm rot="-5400000">
        <a:off x="987571" y="1314121"/>
        <a:ext cx="10570049" cy="827498"/>
      </dsp:txXfrm>
    </dsp:sp>
    <dsp:sp modelId="{604F340B-5852-483E-9382-C200EFB688B8}">
      <dsp:nvSpPr>
        <dsp:cNvPr id="0" name=""/>
        <dsp:cNvSpPr/>
      </dsp:nvSpPr>
      <dsp:spPr>
        <a:xfrm rot="5400000">
          <a:off x="-211622" y="2746888"/>
          <a:ext cx="1410816" cy="987571"/>
        </a:xfrm>
        <a:prstGeom prst="chevron">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b="1" kern="1200" dirty="0"/>
            <a:t>Transparencia</a:t>
          </a:r>
          <a:endParaRPr lang="es-CL" sz="1100" b="1" kern="1200" dirty="0"/>
        </a:p>
      </dsp:txBody>
      <dsp:txXfrm rot="-5400000">
        <a:off x="1" y="3029052"/>
        <a:ext cx="987571" cy="423245"/>
      </dsp:txXfrm>
    </dsp:sp>
    <dsp:sp modelId="{E192AFEF-5FF4-4B97-8BC7-11C4FA3304B8}">
      <dsp:nvSpPr>
        <dsp:cNvPr id="0" name=""/>
        <dsp:cNvSpPr/>
      </dsp:nvSpPr>
      <dsp:spPr>
        <a:xfrm rot="5400000">
          <a:off x="5836463" y="-2313626"/>
          <a:ext cx="917030" cy="10614815"/>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MX" sz="1600" kern="1200" dirty="0"/>
            <a:t>Información relativa a procedimientos y decisiones de la Convención, sus antecedentes y resultados, tendría que ser puesta a disposición del público para así ser conocida por la sociedad.</a:t>
          </a:r>
          <a:endParaRPr lang="es-CL" sz="1600" kern="1200" dirty="0"/>
        </a:p>
      </dsp:txBody>
      <dsp:txXfrm rot="-5400000">
        <a:off x="987571" y="2580032"/>
        <a:ext cx="10570049" cy="827498"/>
      </dsp:txXfrm>
    </dsp:sp>
    <dsp:sp modelId="{3392EEC2-D99A-4862-BD09-81C18ED467D7}">
      <dsp:nvSpPr>
        <dsp:cNvPr id="0" name=""/>
        <dsp:cNvSpPr/>
      </dsp:nvSpPr>
      <dsp:spPr>
        <a:xfrm rot="5400000">
          <a:off x="-211622" y="4012798"/>
          <a:ext cx="1410816" cy="987571"/>
        </a:xfrm>
        <a:prstGeom prst="chevron">
          <a:avLst/>
        </a:prstGeom>
        <a:solidFill>
          <a:schemeClr val="accent6">
            <a:lumMod val="7500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b="1" kern="1200" dirty="0"/>
            <a:t>Igualdad de Género</a:t>
          </a:r>
          <a:endParaRPr lang="es-CL" sz="1100" b="1" kern="1200" dirty="0"/>
        </a:p>
      </dsp:txBody>
      <dsp:txXfrm rot="-5400000">
        <a:off x="1" y="4294962"/>
        <a:ext cx="987571" cy="423245"/>
      </dsp:txXfrm>
    </dsp:sp>
    <dsp:sp modelId="{F48D468B-64B9-4772-93EC-17B132826C81}">
      <dsp:nvSpPr>
        <dsp:cNvPr id="0" name=""/>
        <dsp:cNvSpPr/>
      </dsp:nvSpPr>
      <dsp:spPr>
        <a:xfrm rot="5400000">
          <a:off x="5836463" y="-1047715"/>
          <a:ext cx="917030" cy="10614815"/>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MX" sz="1600" kern="1200" dirty="0"/>
            <a:t>Se recomienda incorporar la igualdad de género como un principio rector y transversal, entendiéndose de manera amplia respecto de todo el funcionamiento de la Convención, y en todo tipo de discusiones y decisiones, así como en sus resultados, se debe considerar </a:t>
          </a:r>
          <a:r>
            <a:rPr lang="es-CL" sz="1600" kern="1200" dirty="0"/>
            <a:t>la perspectiva de género.</a:t>
          </a:r>
        </a:p>
      </dsp:txBody>
      <dsp:txXfrm rot="-5400000">
        <a:off x="987571" y="3845943"/>
        <a:ext cx="10570049" cy="8274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433C8-5B59-4829-8615-5DE0150D945A}">
      <dsp:nvSpPr>
        <dsp:cNvPr id="0" name=""/>
        <dsp:cNvSpPr/>
      </dsp:nvSpPr>
      <dsp:spPr>
        <a:xfrm>
          <a:off x="4640954" y="2864"/>
          <a:ext cx="6961432" cy="53160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CL" sz="1400" kern="1200" dirty="0"/>
            <a:t>Detalles operativos </a:t>
          </a:r>
          <a:r>
            <a:rPr lang="es-MX" sz="1400" kern="1200" dirty="0"/>
            <a:t>y generales del proceso de redacción </a:t>
          </a:r>
          <a:r>
            <a:rPr lang="es-CL" sz="1400" kern="1200" dirty="0"/>
            <a:t>constitucional</a:t>
          </a:r>
        </a:p>
      </dsp:txBody>
      <dsp:txXfrm>
        <a:off x="4640954" y="69314"/>
        <a:ext cx="6762081" cy="398702"/>
      </dsp:txXfrm>
    </dsp:sp>
    <dsp:sp modelId="{8A78A923-FAF7-409E-AD00-7EF0DAEC8005}">
      <dsp:nvSpPr>
        <dsp:cNvPr id="0" name=""/>
        <dsp:cNvSpPr/>
      </dsp:nvSpPr>
      <dsp:spPr>
        <a:xfrm>
          <a:off x="0" y="2864"/>
          <a:ext cx="4640954" cy="531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s-MX" sz="1500" kern="1200" dirty="0"/>
            <a:t>Lineamientos generales</a:t>
          </a:r>
          <a:endParaRPr lang="es-CL" sz="1500" kern="1200" dirty="0"/>
        </a:p>
      </dsp:txBody>
      <dsp:txXfrm>
        <a:off x="25951" y="28815"/>
        <a:ext cx="4589052" cy="479700"/>
      </dsp:txXfrm>
    </dsp:sp>
    <dsp:sp modelId="{CCF9B590-D405-47E2-A079-3B46CFFDC53F}">
      <dsp:nvSpPr>
        <dsp:cNvPr id="0" name=""/>
        <dsp:cNvSpPr/>
      </dsp:nvSpPr>
      <dsp:spPr>
        <a:xfrm>
          <a:off x="4640954" y="587627"/>
          <a:ext cx="6961432" cy="53160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CL" sz="1400" kern="1200" dirty="0"/>
            <a:t>Estructura, responsabilidades y mecanismo de elección </a:t>
          </a:r>
          <a:r>
            <a:rPr lang="es-MX" sz="1400" kern="1200" dirty="0"/>
            <a:t>y reemplazo.</a:t>
          </a:r>
          <a:endParaRPr lang="es-CL" sz="1400" kern="1200" dirty="0"/>
        </a:p>
      </dsp:txBody>
      <dsp:txXfrm>
        <a:off x="4640954" y="654077"/>
        <a:ext cx="6762081" cy="398702"/>
      </dsp:txXfrm>
    </dsp:sp>
    <dsp:sp modelId="{52841540-3F26-40AA-A8A0-8A8ECA3258E4}">
      <dsp:nvSpPr>
        <dsp:cNvPr id="0" name=""/>
        <dsp:cNvSpPr/>
      </dsp:nvSpPr>
      <dsp:spPr>
        <a:xfrm>
          <a:off x="0" y="587627"/>
          <a:ext cx="4640954" cy="531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s-MX" sz="1500" kern="1200"/>
            <a:t>Presidencia y Directiva</a:t>
          </a:r>
          <a:endParaRPr lang="es-CL" sz="1500" kern="1200"/>
        </a:p>
      </dsp:txBody>
      <dsp:txXfrm>
        <a:off x="25951" y="613578"/>
        <a:ext cx="4589052" cy="479700"/>
      </dsp:txXfrm>
    </dsp:sp>
    <dsp:sp modelId="{ABC47B61-E257-4452-A081-86F2B984DB9D}">
      <dsp:nvSpPr>
        <dsp:cNvPr id="0" name=""/>
        <dsp:cNvSpPr/>
      </dsp:nvSpPr>
      <dsp:spPr>
        <a:xfrm>
          <a:off x="4640954" y="1172391"/>
          <a:ext cx="6961432" cy="53160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MX" sz="1400" kern="1200" dirty="0"/>
            <a:t>Normas que ordenan el debate y la deliberación en el pleno o </a:t>
          </a:r>
          <a:r>
            <a:rPr lang="es-CL" sz="1400" kern="1200" dirty="0"/>
            <a:t>comisiones y comités.</a:t>
          </a:r>
        </a:p>
      </dsp:txBody>
      <dsp:txXfrm>
        <a:off x="4640954" y="1238841"/>
        <a:ext cx="6762081" cy="398702"/>
      </dsp:txXfrm>
    </dsp:sp>
    <dsp:sp modelId="{089EB4F5-8003-4B70-A2BC-B7AF3C02F553}">
      <dsp:nvSpPr>
        <dsp:cNvPr id="0" name=""/>
        <dsp:cNvSpPr/>
      </dsp:nvSpPr>
      <dsp:spPr>
        <a:xfrm>
          <a:off x="0" y="1172391"/>
          <a:ext cx="4640954" cy="531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s-MX" sz="1500" kern="1200"/>
            <a:t>Reglamento y procedimiento para hablar</a:t>
          </a:r>
          <a:endParaRPr lang="es-CL" sz="1500" kern="1200"/>
        </a:p>
      </dsp:txBody>
      <dsp:txXfrm>
        <a:off x="25951" y="1198342"/>
        <a:ext cx="4589052" cy="479700"/>
      </dsp:txXfrm>
    </dsp:sp>
    <dsp:sp modelId="{49282993-98B6-4676-A8A4-173EA460601A}">
      <dsp:nvSpPr>
        <dsp:cNvPr id="0" name=""/>
        <dsp:cNvSpPr/>
      </dsp:nvSpPr>
      <dsp:spPr>
        <a:xfrm>
          <a:off x="4640954" y="1757154"/>
          <a:ext cx="6961432" cy="53160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CL" sz="1400" kern="1200" dirty="0"/>
            <a:t>Cómo se </a:t>
          </a:r>
          <a:r>
            <a:rPr lang="es-MX" sz="1400" kern="1200" dirty="0"/>
            <a:t>ordenará y dividirá el trabajo dentro del </a:t>
          </a:r>
          <a:r>
            <a:rPr lang="es-CL" sz="1400" kern="1200" dirty="0"/>
            <a:t>órgano redactor.</a:t>
          </a:r>
        </a:p>
      </dsp:txBody>
      <dsp:txXfrm>
        <a:off x="4640954" y="1823604"/>
        <a:ext cx="6762081" cy="398702"/>
      </dsp:txXfrm>
    </dsp:sp>
    <dsp:sp modelId="{89D9C5E9-FF6F-4272-AF6D-D6D84A7EF6D0}">
      <dsp:nvSpPr>
        <dsp:cNvPr id="0" name=""/>
        <dsp:cNvSpPr/>
      </dsp:nvSpPr>
      <dsp:spPr>
        <a:xfrm>
          <a:off x="0" y="1757154"/>
          <a:ext cx="4640954" cy="531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s-MX" sz="1500" kern="1200"/>
            <a:t>Estructura organizativa</a:t>
          </a:r>
          <a:endParaRPr lang="es-CL" sz="1500" kern="1200"/>
        </a:p>
      </dsp:txBody>
      <dsp:txXfrm>
        <a:off x="25951" y="1783105"/>
        <a:ext cx="4589052" cy="479700"/>
      </dsp:txXfrm>
    </dsp:sp>
    <dsp:sp modelId="{CB7AED84-3379-42B9-A849-4737FF068293}">
      <dsp:nvSpPr>
        <dsp:cNvPr id="0" name=""/>
        <dsp:cNvSpPr/>
      </dsp:nvSpPr>
      <dsp:spPr>
        <a:xfrm>
          <a:off x="4640954" y="2341917"/>
          <a:ext cx="6961432" cy="53160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CL" sz="1400" kern="1200" dirty="0"/>
            <a:t>Mecanismos </a:t>
          </a:r>
          <a:r>
            <a:rPr lang="es-MX" sz="1400" kern="1200" dirty="0"/>
            <a:t>y canales para informar a las /los convencionales de </a:t>
          </a:r>
          <a:r>
            <a:rPr lang="es-CL" sz="1400" kern="1200" dirty="0"/>
            <a:t>las sesiones de trabajo.</a:t>
          </a:r>
        </a:p>
      </dsp:txBody>
      <dsp:txXfrm>
        <a:off x="4640954" y="2408367"/>
        <a:ext cx="6762081" cy="398702"/>
      </dsp:txXfrm>
    </dsp:sp>
    <dsp:sp modelId="{65727512-960F-47FD-91EC-CDAEEB98EE4D}">
      <dsp:nvSpPr>
        <dsp:cNvPr id="0" name=""/>
        <dsp:cNvSpPr/>
      </dsp:nvSpPr>
      <dsp:spPr>
        <a:xfrm>
          <a:off x="0" y="2341917"/>
          <a:ext cx="4640954" cy="531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s-MX" sz="1500" kern="1200"/>
            <a:t>Procedimientos de notificación</a:t>
          </a:r>
          <a:endParaRPr lang="es-CL" sz="1500" kern="1200"/>
        </a:p>
      </dsp:txBody>
      <dsp:txXfrm>
        <a:off x="25951" y="2367868"/>
        <a:ext cx="4589052" cy="479700"/>
      </dsp:txXfrm>
    </dsp:sp>
    <dsp:sp modelId="{67DBE5B6-A9F1-4839-814A-8295F1472A0A}">
      <dsp:nvSpPr>
        <dsp:cNvPr id="0" name=""/>
        <dsp:cNvSpPr/>
      </dsp:nvSpPr>
      <dsp:spPr>
        <a:xfrm>
          <a:off x="4640954" y="2926680"/>
          <a:ext cx="6961432" cy="53160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CL" sz="1400" kern="1200" dirty="0"/>
            <a:t>Umbrales necesarios de convencionales presentes</a:t>
          </a:r>
        </a:p>
      </dsp:txBody>
      <dsp:txXfrm>
        <a:off x="4640954" y="2993130"/>
        <a:ext cx="6762081" cy="398702"/>
      </dsp:txXfrm>
    </dsp:sp>
    <dsp:sp modelId="{5CB7C527-5450-411A-A84F-3B96B59509DE}">
      <dsp:nvSpPr>
        <dsp:cNvPr id="0" name=""/>
        <dsp:cNvSpPr/>
      </dsp:nvSpPr>
      <dsp:spPr>
        <a:xfrm>
          <a:off x="0" y="2926680"/>
          <a:ext cx="4640954" cy="531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s-MX" sz="1500" kern="1200"/>
            <a:t>Quórums de asistencia</a:t>
          </a:r>
          <a:endParaRPr lang="es-CL" sz="1500" kern="1200"/>
        </a:p>
      </dsp:txBody>
      <dsp:txXfrm>
        <a:off x="25951" y="2952631"/>
        <a:ext cx="4589052" cy="479700"/>
      </dsp:txXfrm>
    </dsp:sp>
    <dsp:sp modelId="{367505B7-9588-46A4-AF85-B8C2B99CE35D}">
      <dsp:nvSpPr>
        <dsp:cNvPr id="0" name=""/>
        <dsp:cNvSpPr/>
      </dsp:nvSpPr>
      <dsp:spPr>
        <a:xfrm>
          <a:off x="4640954" y="3511443"/>
          <a:ext cx="6961432" cy="53160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t>Mecanismos y reglas para definir los votos necesarios para tomar decisiones.</a:t>
          </a:r>
          <a:endParaRPr lang="es-CL" sz="1400" kern="1200" dirty="0"/>
        </a:p>
      </dsp:txBody>
      <dsp:txXfrm>
        <a:off x="4640954" y="3577893"/>
        <a:ext cx="6762081" cy="398702"/>
      </dsp:txXfrm>
    </dsp:sp>
    <dsp:sp modelId="{F2041601-84F0-4B9D-9673-B71888B8B0C2}">
      <dsp:nvSpPr>
        <dsp:cNvPr id="0" name=""/>
        <dsp:cNvSpPr/>
      </dsp:nvSpPr>
      <dsp:spPr>
        <a:xfrm>
          <a:off x="0" y="3511443"/>
          <a:ext cx="4640954" cy="531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s-MX" sz="1500" kern="1200"/>
            <a:t>Reglamento para la toma de decisiones (votaciones)</a:t>
          </a:r>
          <a:endParaRPr lang="es-CL" sz="1500" kern="1200"/>
        </a:p>
      </dsp:txBody>
      <dsp:txXfrm>
        <a:off x="25951" y="3537394"/>
        <a:ext cx="4589052" cy="479700"/>
      </dsp:txXfrm>
    </dsp:sp>
    <dsp:sp modelId="{8499E0BF-DD75-4B63-B99D-C5EF9758D0CC}">
      <dsp:nvSpPr>
        <dsp:cNvPr id="0" name=""/>
        <dsp:cNvSpPr/>
      </dsp:nvSpPr>
      <dsp:spPr>
        <a:xfrm>
          <a:off x="4640954" y="4096206"/>
          <a:ext cx="6961432" cy="53160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MX" sz="1400" kern="1200" dirty="0"/>
            <a:t>Para prevenir y sancionar faltas a la ética, conflicto de intereses, corrupción o malas prácticas</a:t>
          </a:r>
          <a:r>
            <a:rPr lang="es-CL" sz="1400" kern="1200" dirty="0"/>
            <a:t>.</a:t>
          </a:r>
        </a:p>
      </dsp:txBody>
      <dsp:txXfrm>
        <a:off x="4640954" y="4162656"/>
        <a:ext cx="6762081" cy="398702"/>
      </dsp:txXfrm>
    </dsp:sp>
    <dsp:sp modelId="{E40917D5-AB6B-4DF1-820B-0C5001038E8C}">
      <dsp:nvSpPr>
        <dsp:cNvPr id="0" name=""/>
        <dsp:cNvSpPr/>
      </dsp:nvSpPr>
      <dsp:spPr>
        <a:xfrm>
          <a:off x="0" y="4096206"/>
          <a:ext cx="4640954" cy="531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s-MX" sz="1500" kern="1200" dirty="0"/>
            <a:t>Normas de conducta e integridad</a:t>
          </a:r>
          <a:endParaRPr lang="es-CL" sz="1500" kern="1200" dirty="0"/>
        </a:p>
      </dsp:txBody>
      <dsp:txXfrm>
        <a:off x="25951" y="4122157"/>
        <a:ext cx="4589052" cy="479700"/>
      </dsp:txXfrm>
    </dsp:sp>
    <dsp:sp modelId="{5526F75C-6E6F-4433-819B-C9C6C2BFF413}">
      <dsp:nvSpPr>
        <dsp:cNvPr id="0" name=""/>
        <dsp:cNvSpPr/>
      </dsp:nvSpPr>
      <dsp:spPr>
        <a:xfrm>
          <a:off x="4640954" y="4680969"/>
          <a:ext cx="6961432" cy="53160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MX" sz="1400" kern="1200" dirty="0"/>
            <a:t>Mecanismos de participación y fomento de la deliberación, acercando a la ciudadanía al proceso</a:t>
          </a:r>
          <a:endParaRPr lang="es-CL" sz="1400" kern="1200" dirty="0"/>
        </a:p>
      </dsp:txBody>
      <dsp:txXfrm>
        <a:off x="4640954" y="4747419"/>
        <a:ext cx="6762081" cy="398702"/>
      </dsp:txXfrm>
    </dsp:sp>
    <dsp:sp modelId="{C24FC705-AEAA-460F-9B58-3E813FA1B6F9}">
      <dsp:nvSpPr>
        <dsp:cNvPr id="0" name=""/>
        <dsp:cNvSpPr/>
      </dsp:nvSpPr>
      <dsp:spPr>
        <a:xfrm>
          <a:off x="0" y="4680969"/>
          <a:ext cx="4640954" cy="5316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s-MX" sz="1500" kern="1200" dirty="0"/>
            <a:t>Participación ciudadana</a:t>
          </a:r>
          <a:endParaRPr lang="es-CL" sz="1500" kern="1200" dirty="0"/>
        </a:p>
      </dsp:txBody>
      <dsp:txXfrm>
        <a:off x="25951" y="4706920"/>
        <a:ext cx="4589052" cy="479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B0D2F-5AD3-41EC-ACB4-A13060C7F2CE}">
      <dsp:nvSpPr>
        <dsp:cNvPr id="0" name=""/>
        <dsp:cNvSpPr/>
      </dsp:nvSpPr>
      <dsp:spPr>
        <a:xfrm rot="5400000">
          <a:off x="5410073" y="-1189323"/>
          <a:ext cx="348106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just" defTabSz="800100">
            <a:lnSpc>
              <a:spcPct val="90000"/>
            </a:lnSpc>
            <a:spcBef>
              <a:spcPct val="0"/>
            </a:spcBef>
            <a:spcAft>
              <a:spcPct val="15000"/>
            </a:spcAft>
            <a:buChar char="•"/>
          </a:pPr>
          <a:r>
            <a:rPr lang="es-MX" sz="1800" kern="1200" dirty="0"/>
            <a:t>Sirven de complemento al proceso constituyente, al definir sus aspectos operacionales (sede, jornada laboral, retribuciones, mecanismos de reemplazo, entre otros).</a:t>
          </a:r>
          <a:endParaRPr lang="es-CL" sz="1800" kern="1200" dirty="0"/>
        </a:p>
        <a:p>
          <a:pPr marL="171450" lvl="1" indent="-171450" algn="just" defTabSz="800100">
            <a:lnSpc>
              <a:spcPct val="90000"/>
            </a:lnSpc>
            <a:spcBef>
              <a:spcPct val="0"/>
            </a:spcBef>
            <a:spcAft>
              <a:spcPct val="15000"/>
            </a:spcAft>
            <a:buChar char="•"/>
          </a:pPr>
          <a:endParaRPr lang="es-CL" sz="1800" kern="1200" dirty="0"/>
        </a:p>
        <a:p>
          <a:pPr marL="171450" lvl="1" indent="-171450" algn="just" defTabSz="800100">
            <a:lnSpc>
              <a:spcPct val="90000"/>
            </a:lnSpc>
            <a:spcBef>
              <a:spcPct val="0"/>
            </a:spcBef>
            <a:spcAft>
              <a:spcPct val="15000"/>
            </a:spcAft>
            <a:buChar char="•"/>
          </a:pPr>
          <a:r>
            <a:rPr lang="es-MX" sz="1800" kern="1200" dirty="0"/>
            <a:t>Actúan como una hoja de ruta y pueden entregar cierta consistencia al proceso de redacción.</a:t>
          </a:r>
          <a:endParaRPr lang="es-CL" sz="1800" kern="1200" dirty="0"/>
        </a:p>
        <a:p>
          <a:pPr marL="171450" lvl="1" indent="-171450" algn="just" defTabSz="800100">
            <a:lnSpc>
              <a:spcPct val="90000"/>
            </a:lnSpc>
            <a:spcBef>
              <a:spcPct val="0"/>
            </a:spcBef>
            <a:spcAft>
              <a:spcPct val="15000"/>
            </a:spcAft>
            <a:buChar char="•"/>
          </a:pPr>
          <a:endParaRPr lang="es-CL" sz="1800" kern="1200" dirty="0"/>
        </a:p>
        <a:p>
          <a:pPr marL="171450" lvl="1" indent="-171450" algn="just" defTabSz="800100">
            <a:lnSpc>
              <a:spcPct val="90000"/>
            </a:lnSpc>
            <a:spcBef>
              <a:spcPct val="0"/>
            </a:spcBef>
            <a:spcAft>
              <a:spcPct val="15000"/>
            </a:spcAft>
            <a:buChar char="•"/>
          </a:pPr>
          <a:r>
            <a:rPr lang="es-MX" sz="1800" kern="1200" dirty="0"/>
            <a:t>Es muy importante definir la naturaleza del trabajo constitucional, las responsabilidades y funciones de las/los convencionales, y establecer los medios necesarios para que puedan ejercer sus funciones de manera adecuada (como el transporte y el alojamiento).</a:t>
          </a:r>
          <a:endParaRPr lang="es-CL" sz="1800" kern="1200" dirty="0"/>
        </a:p>
      </dsp:txBody>
      <dsp:txXfrm rot="-5400000">
        <a:off x="3785616" y="605066"/>
        <a:ext cx="6560052" cy="3141205"/>
      </dsp:txXfrm>
    </dsp:sp>
    <dsp:sp modelId="{3D7832D2-37DB-4CBE-B3D8-C489A58E1B62}">
      <dsp:nvSpPr>
        <dsp:cNvPr id="0" name=""/>
        <dsp:cNvSpPr/>
      </dsp:nvSpPr>
      <dsp:spPr>
        <a:xfrm>
          <a:off x="0" y="0"/>
          <a:ext cx="3785616" cy="43513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s-MX" sz="4000" kern="1200" dirty="0"/>
            <a:t>Lineamientos Generales</a:t>
          </a:r>
          <a:endParaRPr lang="es-CL" sz="4000" kern="1200" dirty="0"/>
        </a:p>
      </dsp:txBody>
      <dsp:txXfrm>
        <a:off x="184799" y="184799"/>
        <a:ext cx="3416018" cy="39817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B0D2F-5AD3-41EC-ACB4-A13060C7F2CE}">
      <dsp:nvSpPr>
        <dsp:cNvPr id="0" name=""/>
        <dsp:cNvSpPr/>
      </dsp:nvSpPr>
      <dsp:spPr>
        <a:xfrm rot="5400000">
          <a:off x="5410073" y="-1189323"/>
          <a:ext cx="348106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just" defTabSz="755650">
            <a:lnSpc>
              <a:spcPct val="90000"/>
            </a:lnSpc>
            <a:spcBef>
              <a:spcPct val="0"/>
            </a:spcBef>
            <a:spcAft>
              <a:spcPct val="15000"/>
            </a:spcAft>
            <a:buChar char="•"/>
          </a:pPr>
          <a:r>
            <a:rPr lang="es-MX" sz="1700" kern="1200" dirty="0"/>
            <a:t>La mayoría de los órganos redactores se han dividido en el pleno, las comisiones temáticas, y los comités técnicos</a:t>
          </a:r>
          <a:r>
            <a:rPr lang="es-CL" sz="1700" kern="1200" dirty="0"/>
            <a:t>.</a:t>
          </a:r>
        </a:p>
        <a:p>
          <a:pPr marL="171450" lvl="1" indent="-171450" algn="just" defTabSz="755650">
            <a:lnSpc>
              <a:spcPct val="90000"/>
            </a:lnSpc>
            <a:spcBef>
              <a:spcPct val="0"/>
            </a:spcBef>
            <a:spcAft>
              <a:spcPct val="15000"/>
            </a:spcAft>
            <a:buChar char="•"/>
          </a:pPr>
          <a:endParaRPr lang="es-CL" sz="1700" kern="1200" dirty="0"/>
        </a:p>
        <a:p>
          <a:pPr marL="171450" lvl="1" indent="-171450" algn="just" defTabSz="755650">
            <a:lnSpc>
              <a:spcPct val="90000"/>
            </a:lnSpc>
            <a:spcBef>
              <a:spcPct val="0"/>
            </a:spcBef>
            <a:spcAft>
              <a:spcPct val="15000"/>
            </a:spcAft>
            <a:buChar char="•"/>
          </a:pPr>
          <a:r>
            <a:rPr lang="es-MX" sz="1700" kern="1200" dirty="0"/>
            <a:t>No hay una receta única ni una sola manera correcta de dividir el trabajo de la Convención. Sin embargo, es altamente recomendable generar espacios de trabajo eficientes, que respondan de manera adecuada a las necesidades del debate y que contribuyan a </a:t>
          </a:r>
          <a:r>
            <a:rPr lang="es-CL" sz="1700" kern="1200" dirty="0"/>
            <a:t>un diálogo comprehensivo.</a:t>
          </a:r>
        </a:p>
        <a:p>
          <a:pPr marL="171450" lvl="1" indent="-171450" algn="just" defTabSz="755650">
            <a:lnSpc>
              <a:spcPct val="90000"/>
            </a:lnSpc>
            <a:spcBef>
              <a:spcPct val="0"/>
            </a:spcBef>
            <a:spcAft>
              <a:spcPct val="15000"/>
            </a:spcAft>
            <a:buChar char="•"/>
          </a:pPr>
          <a:endParaRPr lang="es-CL" sz="1700" kern="1200" dirty="0"/>
        </a:p>
        <a:p>
          <a:pPr marL="171450" lvl="1" indent="-171450" algn="just" defTabSz="755650">
            <a:lnSpc>
              <a:spcPct val="90000"/>
            </a:lnSpc>
            <a:spcBef>
              <a:spcPct val="0"/>
            </a:spcBef>
            <a:spcAft>
              <a:spcPct val="15000"/>
            </a:spcAft>
            <a:buChar char="•"/>
          </a:pPr>
          <a:r>
            <a:rPr lang="es-MX" sz="1700" kern="1200" dirty="0"/>
            <a:t>Es muy recomendable generar espacios de trabajo paritarios e inclusivos, y que reflejen la diversidad de opiniones, experiencias y orígenes de las/los convencionales.</a:t>
          </a:r>
          <a:endParaRPr lang="es-CL" sz="1700" kern="1200" dirty="0"/>
        </a:p>
      </dsp:txBody>
      <dsp:txXfrm rot="-5400000">
        <a:off x="3785616" y="605066"/>
        <a:ext cx="6560052" cy="3141205"/>
      </dsp:txXfrm>
    </dsp:sp>
    <dsp:sp modelId="{3D7832D2-37DB-4CBE-B3D8-C489A58E1B62}">
      <dsp:nvSpPr>
        <dsp:cNvPr id="0" name=""/>
        <dsp:cNvSpPr/>
      </dsp:nvSpPr>
      <dsp:spPr>
        <a:xfrm>
          <a:off x="0" y="0"/>
          <a:ext cx="3785616" cy="43513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s-MX" sz="4000" kern="1200" dirty="0"/>
            <a:t>Estructura organizativa</a:t>
          </a:r>
          <a:endParaRPr lang="es-CL" sz="4000" kern="1200" dirty="0"/>
        </a:p>
      </dsp:txBody>
      <dsp:txXfrm>
        <a:off x="184799" y="184799"/>
        <a:ext cx="3416018" cy="39817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B0D2F-5AD3-41EC-ACB4-A13060C7F2CE}">
      <dsp:nvSpPr>
        <dsp:cNvPr id="0" name=""/>
        <dsp:cNvSpPr/>
      </dsp:nvSpPr>
      <dsp:spPr>
        <a:xfrm rot="5400000">
          <a:off x="5411772" y="-1189323"/>
          <a:ext cx="3477670"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MX" sz="1600" kern="1200" dirty="0"/>
            <a:t>Reconocimiento formal y simbólico, garantías temporales y mecanismos especiales</a:t>
          </a:r>
          <a:endParaRPr lang="es-CL" sz="1600" kern="1200" dirty="0"/>
        </a:p>
        <a:p>
          <a:pPr marL="171450" lvl="1" indent="-171450" algn="just" defTabSz="711200">
            <a:lnSpc>
              <a:spcPct val="90000"/>
            </a:lnSpc>
            <a:spcBef>
              <a:spcPct val="0"/>
            </a:spcBef>
            <a:spcAft>
              <a:spcPct val="15000"/>
            </a:spcAft>
            <a:buChar char="•"/>
          </a:pPr>
          <a:r>
            <a:rPr lang="es-MX" sz="1600" kern="1200" dirty="0"/>
            <a:t>Posibilidad de postergar una decisión. </a:t>
          </a:r>
          <a:endParaRPr lang="es-CL" sz="1600" kern="1200" dirty="0"/>
        </a:p>
        <a:p>
          <a:pPr marL="171450" lvl="1" indent="-171450" algn="just" defTabSz="711200">
            <a:lnSpc>
              <a:spcPct val="90000"/>
            </a:lnSpc>
            <a:spcBef>
              <a:spcPct val="0"/>
            </a:spcBef>
            <a:spcAft>
              <a:spcPct val="15000"/>
            </a:spcAft>
            <a:buChar char="•"/>
          </a:pPr>
          <a:r>
            <a:rPr lang="es-MX" sz="1600" kern="1200" dirty="0"/>
            <a:t>Legislar o judicializar</a:t>
          </a:r>
          <a:endParaRPr lang="es-CL" sz="1600" kern="1200" dirty="0"/>
        </a:p>
        <a:p>
          <a:pPr marL="171450" lvl="1" indent="-171450" algn="just" defTabSz="711200">
            <a:lnSpc>
              <a:spcPct val="90000"/>
            </a:lnSpc>
            <a:spcBef>
              <a:spcPct val="0"/>
            </a:spcBef>
            <a:spcAft>
              <a:spcPct val="15000"/>
            </a:spcAft>
            <a:buChar char="•"/>
          </a:pPr>
          <a:r>
            <a:rPr lang="es-MX" sz="1600" kern="1200" dirty="0"/>
            <a:t>Ayuda de terceros</a:t>
          </a:r>
          <a:endParaRPr lang="es-CL" sz="1600" kern="1200" dirty="0"/>
        </a:p>
        <a:p>
          <a:pPr marL="171450" lvl="1" indent="-171450" algn="just" defTabSz="711200">
            <a:lnSpc>
              <a:spcPct val="90000"/>
            </a:lnSpc>
            <a:spcBef>
              <a:spcPct val="0"/>
            </a:spcBef>
            <a:spcAft>
              <a:spcPct val="15000"/>
            </a:spcAft>
            <a:buChar char="•"/>
          </a:pPr>
          <a:r>
            <a:rPr lang="es-MX" sz="1600" kern="1200" dirty="0"/>
            <a:t>Existen diversos tipos de mayorías, donde cada una contribuye a fortalecer distintos principios</a:t>
          </a:r>
          <a:endParaRPr lang="es-CL" sz="1600" kern="1200" dirty="0"/>
        </a:p>
        <a:p>
          <a:pPr marL="171450" lvl="1" indent="-171450" algn="just" defTabSz="711200">
            <a:lnSpc>
              <a:spcPct val="90000"/>
            </a:lnSpc>
            <a:spcBef>
              <a:spcPct val="0"/>
            </a:spcBef>
            <a:spcAft>
              <a:spcPct val="15000"/>
            </a:spcAft>
            <a:buChar char="•"/>
          </a:pPr>
          <a:r>
            <a:rPr lang="es-MX" sz="1600" kern="1200" dirty="0"/>
            <a:t>La decisión sobre los umbrales necesarios para la toma de decisiones tendrá efectos importantes en el contenido del texto. </a:t>
          </a:r>
          <a:endParaRPr lang="es-CL" sz="1600" kern="1200" dirty="0"/>
        </a:p>
        <a:p>
          <a:pPr marL="171450" lvl="1" indent="-171450" algn="just" defTabSz="711200">
            <a:lnSpc>
              <a:spcPct val="90000"/>
            </a:lnSpc>
            <a:spcBef>
              <a:spcPct val="0"/>
            </a:spcBef>
            <a:spcAft>
              <a:spcPct val="15000"/>
            </a:spcAft>
            <a:buChar char="•"/>
          </a:pPr>
          <a:r>
            <a:rPr lang="es-MX" sz="1600" kern="1200" dirty="0"/>
            <a:t>Es altamente recomendable generar procedimientos que logren resolver instancias en las que no sea posible alcanzar acuerdos. </a:t>
          </a:r>
          <a:endParaRPr lang="es-CL" sz="1600" kern="1200" dirty="0"/>
        </a:p>
        <a:p>
          <a:pPr marL="171450" lvl="1" indent="-171450" algn="just" defTabSz="711200">
            <a:lnSpc>
              <a:spcPct val="90000"/>
            </a:lnSpc>
            <a:spcBef>
              <a:spcPct val="0"/>
            </a:spcBef>
            <a:spcAft>
              <a:spcPct val="15000"/>
            </a:spcAft>
            <a:buChar char="•"/>
          </a:pPr>
          <a:r>
            <a:rPr lang="es-MX" sz="1600" kern="1200" dirty="0"/>
            <a:t>Se recomienda garantizar plena transparencia hacia la ciudadanía respecto a las decisiones tomadas por las/los convencionales. </a:t>
          </a:r>
          <a:endParaRPr lang="es-CL" sz="1600" kern="1200" dirty="0"/>
        </a:p>
      </dsp:txBody>
      <dsp:txXfrm rot="-5400000">
        <a:off x="3785615" y="606600"/>
        <a:ext cx="6560218" cy="3138138"/>
      </dsp:txXfrm>
    </dsp:sp>
    <dsp:sp modelId="{3D7832D2-37DB-4CBE-B3D8-C489A58E1B62}">
      <dsp:nvSpPr>
        <dsp:cNvPr id="0" name=""/>
        <dsp:cNvSpPr/>
      </dsp:nvSpPr>
      <dsp:spPr>
        <a:xfrm>
          <a:off x="0" y="2124"/>
          <a:ext cx="3785616" cy="43470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s-MX" sz="3600" kern="1200" dirty="0"/>
            <a:t>Reglamento para la toma de decisiones (votaciones)</a:t>
          </a:r>
          <a:endParaRPr lang="es-CL" sz="3600" kern="1200" dirty="0"/>
        </a:p>
      </dsp:txBody>
      <dsp:txXfrm>
        <a:off x="184799" y="186923"/>
        <a:ext cx="3416018" cy="39774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B0D2F-5AD3-41EC-ACB4-A13060C7F2CE}">
      <dsp:nvSpPr>
        <dsp:cNvPr id="0" name=""/>
        <dsp:cNvSpPr/>
      </dsp:nvSpPr>
      <dsp:spPr>
        <a:xfrm rot="5400000">
          <a:off x="5410073" y="-1189323"/>
          <a:ext cx="348106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just" defTabSz="666750">
            <a:lnSpc>
              <a:spcPct val="90000"/>
            </a:lnSpc>
            <a:spcBef>
              <a:spcPct val="0"/>
            </a:spcBef>
            <a:spcAft>
              <a:spcPct val="15000"/>
            </a:spcAft>
            <a:buChar char="•"/>
          </a:pPr>
          <a:r>
            <a:rPr lang="es-MX" sz="1500" kern="1200" dirty="0"/>
            <a:t>Es recomendable que las exigencias en cuanto a integridad y probidad de las/los convencionales no sea menor a las existentes para funcionarias/os públicos del país, y que estén en línea con los estándares internacionales.</a:t>
          </a:r>
          <a:endParaRPr lang="es-CL" sz="1500" kern="1200" dirty="0"/>
        </a:p>
        <a:p>
          <a:pPr marL="114300" lvl="1" indent="-114300" algn="just" defTabSz="666750">
            <a:lnSpc>
              <a:spcPct val="90000"/>
            </a:lnSpc>
            <a:spcBef>
              <a:spcPct val="0"/>
            </a:spcBef>
            <a:spcAft>
              <a:spcPct val="15000"/>
            </a:spcAft>
            <a:buChar char="•"/>
          </a:pPr>
          <a:endParaRPr lang="es-CL" sz="1500" kern="1200" dirty="0"/>
        </a:p>
        <a:p>
          <a:pPr marL="114300" lvl="1" indent="-114300" algn="just" defTabSz="666750">
            <a:lnSpc>
              <a:spcPct val="90000"/>
            </a:lnSpc>
            <a:spcBef>
              <a:spcPct val="0"/>
            </a:spcBef>
            <a:spcAft>
              <a:spcPct val="15000"/>
            </a:spcAft>
            <a:buChar char="•"/>
          </a:pPr>
          <a:r>
            <a:rPr lang="es-MX" sz="1500" kern="1200" dirty="0"/>
            <a:t>El reglamento podría establecer mecanismos de prevención de conflictos de intereses y de corrupción.</a:t>
          </a:r>
          <a:endParaRPr lang="es-CL" sz="1500" kern="1200" dirty="0"/>
        </a:p>
        <a:p>
          <a:pPr marL="114300" lvl="1" indent="-114300" algn="just" defTabSz="666750">
            <a:lnSpc>
              <a:spcPct val="90000"/>
            </a:lnSpc>
            <a:spcBef>
              <a:spcPct val="0"/>
            </a:spcBef>
            <a:spcAft>
              <a:spcPct val="15000"/>
            </a:spcAft>
            <a:buChar char="•"/>
          </a:pPr>
          <a:endParaRPr lang="es-CL" sz="1500" kern="1200" dirty="0"/>
        </a:p>
        <a:p>
          <a:pPr marL="114300" lvl="1" indent="-114300" algn="just" defTabSz="666750">
            <a:lnSpc>
              <a:spcPct val="90000"/>
            </a:lnSpc>
            <a:spcBef>
              <a:spcPct val="0"/>
            </a:spcBef>
            <a:spcAft>
              <a:spcPct val="15000"/>
            </a:spcAft>
            <a:buChar char="•"/>
          </a:pPr>
          <a:r>
            <a:rPr lang="es-MX" sz="1500" kern="1200" dirty="0"/>
            <a:t>Así como se recomienda regular la conducta de convencionales, estándares similares podrían regir para la contratación de servicios y personas</a:t>
          </a:r>
          <a:r>
            <a:rPr lang="es-CL" sz="1500" kern="1200" dirty="0"/>
            <a:t>.</a:t>
          </a:r>
        </a:p>
        <a:p>
          <a:pPr marL="114300" lvl="1" indent="-114300" algn="just" defTabSz="666750">
            <a:lnSpc>
              <a:spcPct val="90000"/>
            </a:lnSpc>
            <a:spcBef>
              <a:spcPct val="0"/>
            </a:spcBef>
            <a:spcAft>
              <a:spcPct val="15000"/>
            </a:spcAft>
            <a:buChar char="•"/>
          </a:pPr>
          <a:endParaRPr lang="es-CL" sz="1500" kern="1200" dirty="0"/>
        </a:p>
        <a:p>
          <a:pPr marL="114300" lvl="1" indent="-114300" algn="just" defTabSz="666750">
            <a:lnSpc>
              <a:spcPct val="90000"/>
            </a:lnSpc>
            <a:spcBef>
              <a:spcPct val="0"/>
            </a:spcBef>
            <a:spcAft>
              <a:spcPct val="15000"/>
            </a:spcAft>
            <a:buChar char="•"/>
          </a:pPr>
          <a:r>
            <a:rPr lang="es-MX" sz="1500" kern="1200" dirty="0"/>
            <a:t>Se sugiere la implementación de un mecanismo de reclamación, de carácter externo a la Convención Constituyente y que aborde también las normas y conductas de integridad de esta última.</a:t>
          </a:r>
          <a:endParaRPr lang="es-CL" sz="1500" kern="1200" dirty="0"/>
        </a:p>
      </dsp:txBody>
      <dsp:txXfrm rot="-5400000">
        <a:off x="3785616" y="605066"/>
        <a:ext cx="6560052" cy="3141205"/>
      </dsp:txXfrm>
    </dsp:sp>
    <dsp:sp modelId="{3D7832D2-37DB-4CBE-B3D8-C489A58E1B62}">
      <dsp:nvSpPr>
        <dsp:cNvPr id="0" name=""/>
        <dsp:cNvSpPr/>
      </dsp:nvSpPr>
      <dsp:spPr>
        <a:xfrm>
          <a:off x="0" y="0"/>
          <a:ext cx="3785616" cy="43513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s-MX" sz="4000" kern="1200" dirty="0"/>
            <a:t>Normas de conducta e integridad</a:t>
          </a:r>
          <a:endParaRPr lang="es-CL" sz="4000" kern="1200" dirty="0"/>
        </a:p>
      </dsp:txBody>
      <dsp:txXfrm>
        <a:off x="184799" y="184799"/>
        <a:ext cx="3416018" cy="39817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B0D2F-5AD3-41EC-ACB4-A13060C7F2CE}">
      <dsp:nvSpPr>
        <dsp:cNvPr id="0" name=""/>
        <dsp:cNvSpPr/>
      </dsp:nvSpPr>
      <dsp:spPr>
        <a:xfrm rot="5400000">
          <a:off x="4605692" y="-443768"/>
          <a:ext cx="3481069" cy="523887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s-MX" sz="2000" kern="1200" dirty="0"/>
            <a:t>Acercar a las personas al proceso de redacción del texto constitucional puede contribuir a aumentar la legitimidad del proceso.</a:t>
          </a:r>
          <a:endParaRPr lang="es-CL" sz="2000" kern="1200" dirty="0"/>
        </a:p>
        <a:p>
          <a:pPr marL="228600" lvl="1" indent="-228600" algn="just" defTabSz="889000">
            <a:lnSpc>
              <a:spcPct val="90000"/>
            </a:lnSpc>
            <a:spcBef>
              <a:spcPct val="0"/>
            </a:spcBef>
            <a:spcAft>
              <a:spcPct val="15000"/>
            </a:spcAft>
            <a:buChar char="•"/>
          </a:pPr>
          <a:endParaRPr lang="es-CL" sz="2000" kern="1200" dirty="0"/>
        </a:p>
        <a:p>
          <a:pPr marL="228600" lvl="1" indent="-228600" algn="just" defTabSz="889000">
            <a:lnSpc>
              <a:spcPct val="90000"/>
            </a:lnSpc>
            <a:spcBef>
              <a:spcPct val="0"/>
            </a:spcBef>
            <a:spcAft>
              <a:spcPct val="15000"/>
            </a:spcAft>
            <a:buChar char="•"/>
          </a:pPr>
          <a:r>
            <a:rPr lang="es-MX" sz="2000" kern="1200" dirty="0"/>
            <a:t>Es importante que la ciudadanía entienda cómo participar, el alcance que tendrá su contribución y el papel que tendrán las/los convencionales en estas instancias participativas.</a:t>
          </a:r>
          <a:endParaRPr lang="es-CL" sz="2000" kern="1200" dirty="0"/>
        </a:p>
      </dsp:txBody>
      <dsp:txXfrm rot="-5400000">
        <a:off x="3726790" y="605066"/>
        <a:ext cx="5068941" cy="3141205"/>
      </dsp:txXfrm>
    </dsp:sp>
    <dsp:sp modelId="{3D7832D2-37DB-4CBE-B3D8-C489A58E1B62}">
      <dsp:nvSpPr>
        <dsp:cNvPr id="0" name=""/>
        <dsp:cNvSpPr/>
      </dsp:nvSpPr>
      <dsp:spPr>
        <a:xfrm>
          <a:off x="1142433" y="0"/>
          <a:ext cx="2584357" cy="43513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MX" sz="2800" kern="1200" dirty="0"/>
            <a:t>Participación ciudadana</a:t>
          </a:r>
          <a:endParaRPr lang="es-CL" sz="2800" kern="1200" dirty="0"/>
        </a:p>
      </dsp:txBody>
      <dsp:txXfrm>
        <a:off x="1268591" y="126158"/>
        <a:ext cx="2332041" cy="40990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BD866-A4C9-489C-A178-7F45ACD6E218}">
      <dsp:nvSpPr>
        <dsp:cNvPr id="0" name=""/>
        <dsp:cNvSpPr/>
      </dsp:nvSpPr>
      <dsp:spPr>
        <a:xfrm>
          <a:off x="198282" y="1713"/>
          <a:ext cx="2606004" cy="1563602"/>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dirty="0"/>
            <a:t>Generar un reglamento explícito y flexible</a:t>
          </a:r>
          <a:endParaRPr lang="es-CL" sz="1900" kern="1200" dirty="0"/>
        </a:p>
      </dsp:txBody>
      <dsp:txXfrm>
        <a:off x="198282" y="1713"/>
        <a:ext cx="2606004" cy="1563602"/>
      </dsp:txXfrm>
    </dsp:sp>
    <dsp:sp modelId="{1EE7038A-AFB7-4BA6-A37B-179EF0C20BE4}">
      <dsp:nvSpPr>
        <dsp:cNvPr id="0" name=""/>
        <dsp:cNvSpPr/>
      </dsp:nvSpPr>
      <dsp:spPr>
        <a:xfrm>
          <a:off x="3064888" y="1713"/>
          <a:ext cx="2606004" cy="1563602"/>
        </a:xfrm>
        <a:prstGeom prst="rect">
          <a:avLst/>
        </a:prstGeom>
        <a:solidFill>
          <a:schemeClr val="accent1">
            <a:shade val="50000"/>
            <a:hueOff val="183003"/>
            <a:satOff val="-14205"/>
            <a:lumOff val="11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dirty="0"/>
            <a:t>Incorporación del principio de paridad</a:t>
          </a:r>
          <a:endParaRPr lang="es-CL" sz="1900" kern="1200" dirty="0"/>
        </a:p>
      </dsp:txBody>
      <dsp:txXfrm>
        <a:off x="3064888" y="1713"/>
        <a:ext cx="2606004" cy="1563602"/>
      </dsp:txXfrm>
    </dsp:sp>
    <dsp:sp modelId="{6A347B3E-0850-43D7-A59A-B7F11A94E8D2}">
      <dsp:nvSpPr>
        <dsp:cNvPr id="0" name=""/>
        <dsp:cNvSpPr/>
      </dsp:nvSpPr>
      <dsp:spPr>
        <a:xfrm>
          <a:off x="5931493" y="1713"/>
          <a:ext cx="2606004" cy="1563602"/>
        </a:xfrm>
        <a:prstGeom prst="rect">
          <a:avLst/>
        </a:prstGeom>
        <a:solidFill>
          <a:schemeClr val="accent1">
            <a:shade val="50000"/>
            <a:hueOff val="366006"/>
            <a:satOff val="-28410"/>
            <a:lumOff val="23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a:t>Fomentar los espacios de representación de pueblos indígenas</a:t>
          </a:r>
          <a:endParaRPr lang="es-CL" sz="1900" kern="1200"/>
        </a:p>
      </dsp:txBody>
      <dsp:txXfrm>
        <a:off x="5931493" y="1713"/>
        <a:ext cx="2606004" cy="1563602"/>
      </dsp:txXfrm>
    </dsp:sp>
    <dsp:sp modelId="{16937D7B-67E9-411C-8410-562FCF6C027E}">
      <dsp:nvSpPr>
        <dsp:cNvPr id="0" name=""/>
        <dsp:cNvSpPr/>
      </dsp:nvSpPr>
      <dsp:spPr>
        <a:xfrm>
          <a:off x="8798099" y="1713"/>
          <a:ext cx="2606004" cy="1563602"/>
        </a:xfrm>
        <a:prstGeom prst="rect">
          <a:avLst/>
        </a:prstGeom>
        <a:solidFill>
          <a:schemeClr val="accent1">
            <a:shade val="50000"/>
            <a:hueOff val="549009"/>
            <a:satOff val="-42615"/>
            <a:lumOff val="34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dirty="0"/>
            <a:t>Garantizar una participación inclusiva para las personas en situación de discapacidad</a:t>
          </a:r>
          <a:endParaRPr lang="es-CL" sz="1900" kern="1200" dirty="0"/>
        </a:p>
      </dsp:txBody>
      <dsp:txXfrm>
        <a:off x="8798099" y="1713"/>
        <a:ext cx="2606004" cy="1563602"/>
      </dsp:txXfrm>
    </dsp:sp>
    <dsp:sp modelId="{C2FFCA95-8827-40C5-A64E-2EA0745B22A3}">
      <dsp:nvSpPr>
        <dsp:cNvPr id="0" name=""/>
        <dsp:cNvSpPr/>
      </dsp:nvSpPr>
      <dsp:spPr>
        <a:xfrm>
          <a:off x="198282" y="1825917"/>
          <a:ext cx="2606004" cy="1563602"/>
        </a:xfrm>
        <a:prstGeom prst="rect">
          <a:avLst/>
        </a:prstGeom>
        <a:solidFill>
          <a:schemeClr val="accent1">
            <a:shade val="50000"/>
            <a:hueOff val="732012"/>
            <a:satOff val="-56820"/>
            <a:lumOff val="46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a:t>Promover espacios de participación ciudadana</a:t>
          </a:r>
          <a:endParaRPr lang="es-CL" sz="1900" kern="1200"/>
        </a:p>
      </dsp:txBody>
      <dsp:txXfrm>
        <a:off x="198282" y="1825917"/>
        <a:ext cx="2606004" cy="1563602"/>
      </dsp:txXfrm>
    </dsp:sp>
    <dsp:sp modelId="{2FA6C6B8-73BA-434D-A89B-9A5391208E4C}">
      <dsp:nvSpPr>
        <dsp:cNvPr id="0" name=""/>
        <dsp:cNvSpPr/>
      </dsp:nvSpPr>
      <dsp:spPr>
        <a:xfrm>
          <a:off x="3064888" y="1825917"/>
          <a:ext cx="2606004" cy="1563602"/>
        </a:xfrm>
        <a:prstGeom prst="rect">
          <a:avLst/>
        </a:prstGeom>
        <a:solidFill>
          <a:schemeClr val="accent1">
            <a:shade val="50000"/>
            <a:hueOff val="732012"/>
            <a:satOff val="-56820"/>
            <a:lumOff val="46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dirty="0"/>
            <a:t>Procedimientos para resolver desacuerdos</a:t>
          </a:r>
          <a:endParaRPr lang="es-CL" sz="1900" kern="1200" dirty="0"/>
        </a:p>
      </dsp:txBody>
      <dsp:txXfrm>
        <a:off x="3064888" y="1825917"/>
        <a:ext cx="2606004" cy="1563602"/>
      </dsp:txXfrm>
    </dsp:sp>
    <dsp:sp modelId="{22B647E0-66AF-4EFD-8967-F93C0D8ADEDF}">
      <dsp:nvSpPr>
        <dsp:cNvPr id="0" name=""/>
        <dsp:cNvSpPr/>
      </dsp:nvSpPr>
      <dsp:spPr>
        <a:xfrm>
          <a:off x="5931493" y="1825917"/>
          <a:ext cx="2606004" cy="1563602"/>
        </a:xfrm>
        <a:prstGeom prst="rect">
          <a:avLst/>
        </a:prstGeom>
        <a:solidFill>
          <a:schemeClr val="accent1">
            <a:shade val="50000"/>
            <a:hueOff val="549009"/>
            <a:satOff val="-42615"/>
            <a:lumOff val="34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a:t>La transparencia debe estar presente en todo el proceso</a:t>
          </a:r>
          <a:endParaRPr lang="es-CL" sz="1900" kern="1200"/>
        </a:p>
      </dsp:txBody>
      <dsp:txXfrm>
        <a:off x="5931493" y="1825917"/>
        <a:ext cx="2606004" cy="1563602"/>
      </dsp:txXfrm>
    </dsp:sp>
    <dsp:sp modelId="{EA4F9179-80C7-4B67-A63E-47FEE8D93404}">
      <dsp:nvSpPr>
        <dsp:cNvPr id="0" name=""/>
        <dsp:cNvSpPr/>
      </dsp:nvSpPr>
      <dsp:spPr>
        <a:xfrm>
          <a:off x="8798099" y="1825917"/>
          <a:ext cx="2606004" cy="1563602"/>
        </a:xfrm>
        <a:prstGeom prst="rect">
          <a:avLst/>
        </a:prstGeom>
        <a:solidFill>
          <a:schemeClr val="accent1">
            <a:shade val="50000"/>
            <a:hueOff val="366006"/>
            <a:satOff val="-28410"/>
            <a:lumOff val="23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dirty="0"/>
            <a:t>Aplicar un enfoque de integridad en línea con estándares nacionales y recomendaciones internacionales</a:t>
          </a:r>
          <a:endParaRPr lang="es-CL" sz="1900" kern="1200" dirty="0"/>
        </a:p>
      </dsp:txBody>
      <dsp:txXfrm>
        <a:off x="8798099" y="1825917"/>
        <a:ext cx="2606004" cy="1563602"/>
      </dsp:txXfrm>
    </dsp:sp>
    <dsp:sp modelId="{598B4967-3895-451A-A2BD-39A7BE2ED9E9}">
      <dsp:nvSpPr>
        <dsp:cNvPr id="0" name=""/>
        <dsp:cNvSpPr/>
      </dsp:nvSpPr>
      <dsp:spPr>
        <a:xfrm>
          <a:off x="4498191" y="3650120"/>
          <a:ext cx="2606004" cy="1563602"/>
        </a:xfrm>
        <a:prstGeom prst="rect">
          <a:avLst/>
        </a:prstGeom>
        <a:solidFill>
          <a:schemeClr val="accent1">
            <a:shade val="50000"/>
            <a:hueOff val="183003"/>
            <a:satOff val="-14205"/>
            <a:lumOff val="11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a:t>Mecanismos independientes para hacer efectivas las normas</a:t>
          </a:r>
          <a:endParaRPr lang="es-CL" sz="1900" kern="1200"/>
        </a:p>
      </dsp:txBody>
      <dsp:txXfrm>
        <a:off x="4498191" y="3650120"/>
        <a:ext cx="2606004" cy="156360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CEC48A-2CE7-4493-8D79-ABC45F1B9BE1}" type="datetimeFigureOut">
              <a:rPr lang="es-CL" smtClean="0"/>
              <a:t>04-08-2021</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615BA9-3928-415D-9851-BD8AD998AA02}" type="slidenum">
              <a:rPr lang="es-CL" smtClean="0"/>
              <a:t>‹Nº›</a:t>
            </a:fld>
            <a:endParaRPr lang="es-CL"/>
          </a:p>
        </p:txBody>
      </p:sp>
    </p:spTree>
    <p:extLst>
      <p:ext uri="{BB962C8B-B14F-4D97-AF65-F5344CB8AC3E}">
        <p14:creationId xmlns:p14="http://schemas.microsoft.com/office/powerpoint/2010/main" val="510639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6D615BA9-3928-415D-9851-BD8AD998AA02}" type="slidenum">
              <a:rPr lang="es-CL" smtClean="0"/>
              <a:t>2</a:t>
            </a:fld>
            <a:endParaRPr lang="es-CL"/>
          </a:p>
        </p:txBody>
      </p:sp>
    </p:spTree>
    <p:extLst>
      <p:ext uri="{BB962C8B-B14F-4D97-AF65-F5344CB8AC3E}">
        <p14:creationId xmlns:p14="http://schemas.microsoft.com/office/powerpoint/2010/main" val="3106291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número de diapositiva 3"/>
          <p:cNvSpPr>
            <a:spLocks noGrp="1"/>
          </p:cNvSpPr>
          <p:nvPr>
            <p:ph type="sldNum" sz="quarter" idx="5"/>
          </p:nvPr>
        </p:nvSpPr>
        <p:spPr/>
        <p:txBody>
          <a:bodyPr/>
          <a:lstStyle/>
          <a:p>
            <a:fld id="{6D615BA9-3928-415D-9851-BD8AD998AA02}" type="slidenum">
              <a:rPr lang="es-CL" smtClean="0"/>
              <a:t>4</a:t>
            </a:fld>
            <a:endParaRPr lang="es-CL"/>
          </a:p>
        </p:txBody>
      </p:sp>
    </p:spTree>
    <p:extLst>
      <p:ext uri="{BB962C8B-B14F-4D97-AF65-F5344CB8AC3E}">
        <p14:creationId xmlns:p14="http://schemas.microsoft.com/office/powerpoint/2010/main" val="3287425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6D615BA9-3928-415D-9851-BD8AD998AA02}" type="slidenum">
              <a:rPr lang="es-CL" smtClean="0"/>
              <a:t>11</a:t>
            </a:fld>
            <a:endParaRPr lang="es-CL"/>
          </a:p>
        </p:txBody>
      </p:sp>
    </p:spTree>
    <p:extLst>
      <p:ext uri="{BB962C8B-B14F-4D97-AF65-F5344CB8AC3E}">
        <p14:creationId xmlns:p14="http://schemas.microsoft.com/office/powerpoint/2010/main" val="2521203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15BA9-3928-415D-9851-BD8AD998AA02}"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946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2289DC-5D40-8742-B358-B5C906D0546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19897BB-544F-DB40-916D-E699BFE8973C}"/>
              </a:ext>
            </a:extLst>
          </p:cNvPr>
          <p:cNvSpPr>
            <a:spLocks noGrp="1"/>
          </p:cNvSpPr>
          <p:nvPr>
            <p:ph type="ctrTitle"/>
          </p:nvPr>
        </p:nvSpPr>
        <p:spPr>
          <a:xfrm>
            <a:off x="1215082" y="3031435"/>
            <a:ext cx="10831144" cy="1022224"/>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E7FFFDE2-8BE8-134F-8FBB-D25EA4B1061C}"/>
              </a:ext>
            </a:extLst>
          </p:cNvPr>
          <p:cNvSpPr>
            <a:spLocks noGrp="1"/>
          </p:cNvSpPr>
          <p:nvPr>
            <p:ph type="subTitle" idx="1" hasCustomPrompt="1"/>
          </p:nvPr>
        </p:nvSpPr>
        <p:spPr>
          <a:xfrm>
            <a:off x="1215082" y="4053659"/>
            <a:ext cx="7825947" cy="625474"/>
          </a:xfrm>
        </p:spPr>
        <p:txBody>
          <a:bodyPr anchor="b"/>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A picture containing clock&#10;&#10;Description automatically generated">
            <a:extLst>
              <a:ext uri="{FF2B5EF4-FFF2-40B4-BE49-F238E27FC236}">
                <a16:creationId xmlns:a16="http://schemas.microsoft.com/office/drawing/2014/main" id="{CDAB7A12-C41A-8446-9A14-175BE2A23204}"/>
              </a:ext>
            </a:extLst>
          </p:cNvPr>
          <p:cNvPicPr>
            <a:picLocks noChangeAspect="1"/>
          </p:cNvPicPr>
          <p:nvPr userDrawn="1"/>
        </p:nvPicPr>
        <p:blipFill>
          <a:blip r:embed="rId3"/>
          <a:stretch>
            <a:fillRect/>
          </a:stretch>
        </p:blipFill>
        <p:spPr>
          <a:xfrm>
            <a:off x="10975309" y="456889"/>
            <a:ext cx="637103" cy="1295711"/>
          </a:xfrm>
          <a:prstGeom prst="rect">
            <a:avLst/>
          </a:prstGeom>
        </p:spPr>
      </p:pic>
    </p:spTree>
    <p:extLst>
      <p:ext uri="{BB962C8B-B14F-4D97-AF65-F5344CB8AC3E}">
        <p14:creationId xmlns:p14="http://schemas.microsoft.com/office/powerpoint/2010/main" val="1095094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6A90407-D02D-9F49-8A2C-3443310CFDAE}"/>
              </a:ext>
            </a:extLst>
          </p:cNvPr>
          <p:cNvSpPr>
            <a:spLocks noGrp="1"/>
          </p:cNvSpPr>
          <p:nvPr>
            <p:ph type="ctrTitle"/>
          </p:nvPr>
        </p:nvSpPr>
        <p:spPr>
          <a:xfrm>
            <a:off x="1215082" y="3031435"/>
            <a:ext cx="10831144" cy="1022224"/>
          </a:xfrm>
        </p:spPr>
        <p:txBody>
          <a:bodyPr anchor="b"/>
          <a:lstStyle>
            <a:lvl1pPr algn="l">
              <a:defRPr sz="6000">
                <a:solidFill>
                  <a:schemeClr val="bg2">
                    <a:lumMod val="10000"/>
                  </a:schemeClr>
                </a:solidFill>
              </a:defRPr>
            </a:lvl1pPr>
          </a:lstStyle>
          <a:p>
            <a:r>
              <a:rPr lang="en-US" dirty="0"/>
              <a:t>Click to edit Master title style</a:t>
            </a:r>
          </a:p>
        </p:txBody>
      </p:sp>
      <p:sp>
        <p:nvSpPr>
          <p:cNvPr id="4" name="Subtitle 2">
            <a:extLst>
              <a:ext uri="{FF2B5EF4-FFF2-40B4-BE49-F238E27FC236}">
                <a16:creationId xmlns:a16="http://schemas.microsoft.com/office/drawing/2014/main" id="{412AB11C-65A4-2C46-ACEE-025A020E41DD}"/>
              </a:ext>
            </a:extLst>
          </p:cNvPr>
          <p:cNvSpPr>
            <a:spLocks noGrp="1"/>
          </p:cNvSpPr>
          <p:nvPr>
            <p:ph type="subTitle" idx="1" hasCustomPrompt="1"/>
          </p:nvPr>
        </p:nvSpPr>
        <p:spPr>
          <a:xfrm>
            <a:off x="1215082" y="4053659"/>
            <a:ext cx="7825947" cy="625474"/>
          </a:xfrm>
        </p:spPr>
        <p:txBody>
          <a:bodyPr anchor="b"/>
          <a:lstStyle>
            <a:lvl1pPr marL="0" indent="0" algn="l">
              <a:buNone/>
              <a:defRPr sz="2400">
                <a:solidFill>
                  <a:schemeClr val="bg2">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87948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2289DC-5D40-8742-B358-B5C906D0546E}"/>
              </a:ext>
            </a:extLst>
          </p:cNvPr>
          <p:cNvPicPr>
            <a:picLocks noChangeAspect="1"/>
          </p:cNvPicPr>
          <p:nvPr userDrawn="1"/>
        </p:nvPicPr>
        <p:blipFill>
          <a:blip r:embed="rId2">
            <a:alphaModFix/>
          </a:blip>
          <a:stretch>
            <a:fillRect/>
          </a:stretch>
        </p:blipFill>
        <p:spPr>
          <a:xfrm>
            <a:off x="0" y="0"/>
            <a:ext cx="12192000" cy="6858000"/>
          </a:xfrm>
          <a:prstGeom prst="rect">
            <a:avLst/>
          </a:prstGeom>
        </p:spPr>
      </p:pic>
      <p:pic>
        <p:nvPicPr>
          <p:cNvPr id="4" name="Picture 3" descr="A picture containing clock&#10;&#10;Description automatically generated">
            <a:extLst>
              <a:ext uri="{FF2B5EF4-FFF2-40B4-BE49-F238E27FC236}">
                <a16:creationId xmlns:a16="http://schemas.microsoft.com/office/drawing/2014/main" id="{1BC42665-EE02-5B43-84FB-F5B43CD490AE}"/>
              </a:ext>
            </a:extLst>
          </p:cNvPr>
          <p:cNvPicPr>
            <a:picLocks noChangeAspect="1"/>
          </p:cNvPicPr>
          <p:nvPr userDrawn="1"/>
        </p:nvPicPr>
        <p:blipFill>
          <a:blip r:embed="rId3"/>
          <a:stretch>
            <a:fillRect/>
          </a:stretch>
        </p:blipFill>
        <p:spPr>
          <a:xfrm>
            <a:off x="5486898" y="2190236"/>
            <a:ext cx="1218203" cy="2477527"/>
          </a:xfrm>
          <a:prstGeom prst="rect">
            <a:avLst/>
          </a:prstGeom>
        </p:spPr>
      </p:pic>
    </p:spTree>
    <p:extLst>
      <p:ext uri="{BB962C8B-B14F-4D97-AF65-F5344CB8AC3E}">
        <p14:creationId xmlns:p14="http://schemas.microsoft.com/office/powerpoint/2010/main" val="2725882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A5B008-0300-494D-8CC7-50F4AE8D4D36}"/>
              </a:ext>
            </a:extLst>
          </p:cNvPr>
          <p:cNvPicPr>
            <a:picLocks noChangeAspect="1"/>
          </p:cNvPicPr>
          <p:nvPr userDrawn="1"/>
        </p:nvPicPr>
        <p:blipFill>
          <a:blip r:embed="rId2">
            <a:alphaModFix amt="75000"/>
          </a:blip>
          <a:stretch>
            <a:fillRect/>
          </a:stretch>
        </p:blipFill>
        <p:spPr>
          <a:xfrm>
            <a:off x="0" y="0"/>
            <a:ext cx="12192000" cy="6858000"/>
          </a:xfrm>
          <a:prstGeom prst="rect">
            <a:avLst/>
          </a:prstGeom>
          <a:noFill/>
        </p:spPr>
      </p:pic>
      <p:sp>
        <p:nvSpPr>
          <p:cNvPr id="9" name="Title 1">
            <a:extLst>
              <a:ext uri="{FF2B5EF4-FFF2-40B4-BE49-F238E27FC236}">
                <a16:creationId xmlns:a16="http://schemas.microsoft.com/office/drawing/2014/main" id="{F35618AC-FCE5-9545-A06C-F73B94FCF4F5}"/>
              </a:ext>
            </a:extLst>
          </p:cNvPr>
          <p:cNvSpPr>
            <a:spLocks noGrp="1"/>
          </p:cNvSpPr>
          <p:nvPr>
            <p:ph type="ctrTitle"/>
          </p:nvPr>
        </p:nvSpPr>
        <p:spPr>
          <a:xfrm>
            <a:off x="1215082" y="3031435"/>
            <a:ext cx="10831144" cy="1022224"/>
          </a:xfrm>
          <a:prstGeom prst="rect">
            <a:avLst/>
          </a:prstGeom>
        </p:spPr>
        <p:txBody>
          <a:bodyPr anchor="b"/>
          <a:lstStyle>
            <a:lvl1pPr algn="l">
              <a:defRPr sz="6000"/>
            </a:lvl1pPr>
          </a:lstStyle>
          <a:p>
            <a:r>
              <a:rPr lang="en-US" dirty="0"/>
              <a:t>Click to edit Master title style</a:t>
            </a:r>
          </a:p>
        </p:txBody>
      </p:sp>
      <p:sp>
        <p:nvSpPr>
          <p:cNvPr id="10" name="Subtitle 2">
            <a:extLst>
              <a:ext uri="{FF2B5EF4-FFF2-40B4-BE49-F238E27FC236}">
                <a16:creationId xmlns:a16="http://schemas.microsoft.com/office/drawing/2014/main" id="{9972E17F-73DC-4E47-B357-39CB55DCC1AA}"/>
              </a:ext>
            </a:extLst>
          </p:cNvPr>
          <p:cNvSpPr>
            <a:spLocks noGrp="1"/>
          </p:cNvSpPr>
          <p:nvPr>
            <p:ph type="subTitle" idx="1" hasCustomPrompt="1"/>
          </p:nvPr>
        </p:nvSpPr>
        <p:spPr>
          <a:xfrm>
            <a:off x="1215082" y="4053659"/>
            <a:ext cx="7825947" cy="625474"/>
          </a:xfrm>
        </p:spPr>
        <p:txBody>
          <a:bodyPr anchor="b"/>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A picture containing ball, player, drawing, food&#10;&#10;Description automatically generated">
            <a:extLst>
              <a:ext uri="{FF2B5EF4-FFF2-40B4-BE49-F238E27FC236}">
                <a16:creationId xmlns:a16="http://schemas.microsoft.com/office/drawing/2014/main" id="{27973F4C-9B19-5E43-8911-9A9038271613}"/>
              </a:ext>
            </a:extLst>
          </p:cNvPr>
          <p:cNvPicPr>
            <a:picLocks noChangeAspect="1"/>
          </p:cNvPicPr>
          <p:nvPr userDrawn="1"/>
        </p:nvPicPr>
        <p:blipFill>
          <a:blip r:embed="rId3"/>
          <a:stretch>
            <a:fillRect/>
          </a:stretch>
        </p:blipFill>
        <p:spPr>
          <a:xfrm>
            <a:off x="10971629" y="456106"/>
            <a:ext cx="639857" cy="1300973"/>
          </a:xfrm>
          <a:prstGeom prst="rect">
            <a:avLst/>
          </a:prstGeom>
        </p:spPr>
      </p:pic>
    </p:spTree>
    <p:extLst>
      <p:ext uri="{BB962C8B-B14F-4D97-AF65-F5344CB8AC3E}">
        <p14:creationId xmlns:p14="http://schemas.microsoft.com/office/powerpoint/2010/main" val="554888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EB64-C0C7-6C43-B1A2-51C21FE16E12}"/>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9E65FCF-499D-6E45-B3AF-F414ABF505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772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621F9-4398-B14F-B02F-EFA3BCAC7FE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C7F5E4-EAD3-8B42-9885-D7319185C8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482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09CEA-A734-4A44-92E3-56758F5C5B92}"/>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4AA4D1F-F0BD-8B43-9624-DE52BC95A2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626995-C0D3-1C4D-B316-C55A678E7B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125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D3F0D6-21E2-AD40-ADB2-86E6C0E8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4DB3F4-A41E-B74E-81FF-2CE011381D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B1B4E-770D-634E-8CC9-C8F7CDB0E1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71D713-21DD-7344-87D9-DD08DE3102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7333EC3E-0F82-FA49-928B-1093BF6AB116}"/>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51894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0183A-87FA-904B-B8FC-31D5F4DD7F7E}"/>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15292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742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5F9904-060E-9243-9D0A-72C1077A0F60}"/>
              </a:ext>
            </a:extLst>
          </p:cNvPr>
          <p:cNvSpPr>
            <a:spLocks noGrp="1"/>
          </p:cNvSpPr>
          <p:nvPr>
            <p:ph idx="1"/>
          </p:nvPr>
        </p:nvSpPr>
        <p:spPr>
          <a:xfrm>
            <a:off x="5180012" y="15263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6642856-C495-1740-834F-9EEB4CA77862}"/>
              </a:ext>
            </a:extLst>
          </p:cNvPr>
          <p:cNvSpPr>
            <a:spLocks noGrp="1"/>
          </p:cNvSpPr>
          <p:nvPr>
            <p:ph type="body" sz="half" idx="2"/>
          </p:nvPr>
        </p:nvSpPr>
        <p:spPr>
          <a:xfrm>
            <a:off x="839788" y="1526381"/>
            <a:ext cx="3932237" cy="43426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30592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4C4D4-802E-2347-A4FC-6A9012223A0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225BFDC-A994-AD4B-8006-8BE297E198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3620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4DC307-33D6-2F4C-BE6C-9B3D37B57E9C}"/>
              </a:ext>
            </a:extLst>
          </p:cNvPr>
          <p:cNvSpPr>
            <a:spLocks noGrp="1"/>
          </p:cNvSpPr>
          <p:nvPr>
            <p:ph type="pic" idx="1"/>
          </p:nvPr>
        </p:nvSpPr>
        <p:spPr>
          <a:xfrm>
            <a:off x="5183188" y="1580322"/>
            <a:ext cx="6172200" cy="42807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6DAB67-A291-1945-B3C2-A6150D8EC892}"/>
              </a:ext>
            </a:extLst>
          </p:cNvPr>
          <p:cNvSpPr>
            <a:spLocks noGrp="1"/>
          </p:cNvSpPr>
          <p:nvPr>
            <p:ph type="body" sz="half" idx="2"/>
          </p:nvPr>
        </p:nvSpPr>
        <p:spPr>
          <a:xfrm>
            <a:off x="839788" y="1580322"/>
            <a:ext cx="3932237" cy="42886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86869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4537C3-8C67-D940-A567-1C8EDCF8261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descr="A picture containing ball, player, drawing, food&#10;&#10;Description automatically generated">
            <a:extLst>
              <a:ext uri="{FF2B5EF4-FFF2-40B4-BE49-F238E27FC236}">
                <a16:creationId xmlns:a16="http://schemas.microsoft.com/office/drawing/2014/main" id="{0DB4A156-2DB3-1147-B087-6772998E5532}"/>
              </a:ext>
            </a:extLst>
          </p:cNvPr>
          <p:cNvPicPr>
            <a:picLocks noChangeAspect="1"/>
          </p:cNvPicPr>
          <p:nvPr userDrawn="1"/>
        </p:nvPicPr>
        <p:blipFill>
          <a:blip r:embed="rId3"/>
          <a:stretch>
            <a:fillRect/>
          </a:stretch>
        </p:blipFill>
        <p:spPr>
          <a:xfrm>
            <a:off x="5486898" y="2190236"/>
            <a:ext cx="1218203" cy="2476880"/>
          </a:xfrm>
          <a:prstGeom prst="rect">
            <a:avLst/>
          </a:prstGeom>
        </p:spPr>
      </p:pic>
    </p:spTree>
    <p:extLst>
      <p:ext uri="{BB962C8B-B14F-4D97-AF65-F5344CB8AC3E}">
        <p14:creationId xmlns:p14="http://schemas.microsoft.com/office/powerpoint/2010/main" val="384389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534BF-BA1E-1846-B924-6573877883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5AF2E7-0A7D-B14F-B007-ECC60D07A9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6056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D329-20D7-5244-9816-8F4658486A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9CACC6-9DDE-4C42-87A0-EC6DDA6B67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577C9A-7AD3-FC4A-AE43-9DBECDB1F2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228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136A5-4EC3-5D40-8022-46415D71FE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B5DD21-82F0-4347-AB80-2B2A91487E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6F27A1-F045-FD42-ACC3-1891D3FEA6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A3B6B0-4677-8D4A-8F66-6FF3D4FC76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DF6565-EC61-5943-B590-EA91238FE2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863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0429-474A-124A-AF5F-D5EA76CE6D0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68750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715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33D3FB-3539-C04E-A4E7-3B6421E7320D}"/>
              </a:ext>
            </a:extLst>
          </p:cNvPr>
          <p:cNvSpPr>
            <a:spLocks noGrp="1"/>
          </p:cNvSpPr>
          <p:nvPr>
            <p:ph idx="1"/>
          </p:nvPr>
        </p:nvSpPr>
        <p:spPr>
          <a:xfrm>
            <a:off x="5183188" y="1413089"/>
            <a:ext cx="6172200" cy="444796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6EE39B9-1F22-3849-9230-C29893CEEA3F}"/>
              </a:ext>
            </a:extLst>
          </p:cNvPr>
          <p:cNvSpPr>
            <a:spLocks noGrp="1"/>
          </p:cNvSpPr>
          <p:nvPr>
            <p:ph type="body" sz="half" idx="2"/>
          </p:nvPr>
        </p:nvSpPr>
        <p:spPr>
          <a:xfrm>
            <a:off x="839788" y="1421027"/>
            <a:ext cx="3932237" cy="44479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51301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1B74AB4-6D80-EB4B-AFBF-5CF857ED5CA3}"/>
              </a:ext>
            </a:extLst>
          </p:cNvPr>
          <p:cNvSpPr>
            <a:spLocks noGrp="1"/>
          </p:cNvSpPr>
          <p:nvPr>
            <p:ph type="pic" idx="1"/>
          </p:nvPr>
        </p:nvSpPr>
        <p:spPr>
          <a:xfrm>
            <a:off x="5183188" y="1462516"/>
            <a:ext cx="6172200" cy="43985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0D8A52-F304-1044-B776-671CDC89CA49}"/>
              </a:ext>
            </a:extLst>
          </p:cNvPr>
          <p:cNvSpPr>
            <a:spLocks noGrp="1"/>
          </p:cNvSpPr>
          <p:nvPr>
            <p:ph type="body" sz="half" idx="2"/>
          </p:nvPr>
        </p:nvSpPr>
        <p:spPr>
          <a:xfrm>
            <a:off x="839788" y="1470454"/>
            <a:ext cx="3932237" cy="43985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58085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910C77-33BF-D743-87B2-BC46CCA5DD87}"/>
              </a:ext>
            </a:extLst>
          </p:cNvPr>
          <p:cNvPicPr>
            <a:picLocks noChangeAspect="1"/>
          </p:cNvPicPr>
          <p:nvPr userDrawn="1"/>
        </p:nvPicPr>
        <p:blipFill>
          <a:blip r:embed="rId13"/>
          <a:stretch>
            <a:fillRect/>
          </a:stretch>
        </p:blipFill>
        <p:spPr>
          <a:xfrm>
            <a:off x="0" y="0"/>
            <a:ext cx="12192000" cy="1168400"/>
          </a:xfrm>
          <a:prstGeom prst="rect">
            <a:avLst/>
          </a:prstGeom>
        </p:spPr>
      </p:pic>
      <p:sp>
        <p:nvSpPr>
          <p:cNvPr id="2" name="Title Placeholder 1">
            <a:extLst>
              <a:ext uri="{FF2B5EF4-FFF2-40B4-BE49-F238E27FC236}">
                <a16:creationId xmlns:a16="http://schemas.microsoft.com/office/drawing/2014/main" id="{7DE6044D-1EB9-FF42-A7C9-DF535F40DACB}"/>
              </a:ext>
            </a:extLst>
          </p:cNvPr>
          <p:cNvSpPr>
            <a:spLocks noGrp="1"/>
          </p:cNvSpPr>
          <p:nvPr>
            <p:ph type="title"/>
          </p:nvPr>
        </p:nvSpPr>
        <p:spPr>
          <a:xfrm>
            <a:off x="430696" y="248478"/>
            <a:ext cx="10515600" cy="81059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1B8E220-7325-B14C-B1BB-009F2909E3A4}"/>
              </a:ext>
            </a:extLst>
          </p:cNvPr>
          <p:cNvSpPr>
            <a:spLocks noGrp="1"/>
          </p:cNvSpPr>
          <p:nvPr>
            <p:ph type="body" idx="1"/>
          </p:nvPr>
        </p:nvSpPr>
        <p:spPr>
          <a:xfrm>
            <a:off x="838200" y="1567207"/>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B834E456-D499-AB47-AD23-1C93058AD751}"/>
              </a:ext>
            </a:extLst>
          </p:cNvPr>
          <p:cNvSpPr txBox="1"/>
          <p:nvPr userDrawn="1"/>
        </p:nvSpPr>
        <p:spPr>
          <a:xfrm>
            <a:off x="5585791" y="6513183"/>
            <a:ext cx="6180731" cy="261610"/>
          </a:xfrm>
          <a:prstGeom prst="rect">
            <a:avLst/>
          </a:prstGeom>
          <a:noFill/>
        </p:spPr>
        <p:txBody>
          <a:bodyPr wrap="square" rtlCol="0">
            <a:spAutoFit/>
          </a:bodyPr>
          <a:lstStyle/>
          <a:p>
            <a:pPr algn="r"/>
            <a:r>
              <a:rPr lang="en-US" sz="1050" b="0" i="0" u="none" strike="noStrike" kern="1200" dirty="0">
                <a:solidFill>
                  <a:schemeClr val="tx1"/>
                </a:solidFill>
                <a:effectLst/>
                <a:latin typeface="+mn-lt"/>
                <a:ea typeface="+mn-ea"/>
                <a:cs typeface="+mn-cs"/>
              </a:rPr>
              <a:t>PROGRAMA DE LAS NACIONES UNIDAS PARA EL DESARROLLO</a:t>
            </a:r>
            <a:endParaRPr lang="en-US" sz="100" b="0" dirty="0">
              <a:solidFill>
                <a:schemeClr val="tx1">
                  <a:alpha val="75000"/>
                </a:schemeClr>
              </a:solidFill>
            </a:endParaRPr>
          </a:p>
        </p:txBody>
      </p:sp>
      <p:pic>
        <p:nvPicPr>
          <p:cNvPr id="5" name="Picture 4" descr="A picture containing clock&#10;&#10;Description automatically generated">
            <a:extLst>
              <a:ext uri="{FF2B5EF4-FFF2-40B4-BE49-F238E27FC236}">
                <a16:creationId xmlns:a16="http://schemas.microsoft.com/office/drawing/2014/main" id="{74CB944C-A913-3F42-B103-DC3E880FF90F}"/>
              </a:ext>
            </a:extLst>
          </p:cNvPr>
          <p:cNvPicPr>
            <a:picLocks noChangeAspect="1"/>
          </p:cNvPicPr>
          <p:nvPr userDrawn="1"/>
        </p:nvPicPr>
        <p:blipFill>
          <a:blip r:embed="rId14"/>
          <a:stretch>
            <a:fillRect/>
          </a:stretch>
        </p:blipFill>
        <p:spPr>
          <a:xfrm>
            <a:off x="11276192" y="83207"/>
            <a:ext cx="485112" cy="986599"/>
          </a:xfrm>
          <a:prstGeom prst="rect">
            <a:avLst/>
          </a:prstGeom>
        </p:spPr>
      </p:pic>
    </p:spTree>
    <p:extLst>
      <p:ext uri="{BB962C8B-B14F-4D97-AF65-F5344CB8AC3E}">
        <p14:creationId xmlns:p14="http://schemas.microsoft.com/office/powerpoint/2010/main" val="49487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2" r:id="rId10"/>
    <p:sldLayoutId id="2147483660" r:id="rId11"/>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B126BB-C052-2B43-864C-1221AD1D486E}"/>
              </a:ext>
            </a:extLst>
          </p:cNvPr>
          <p:cNvPicPr>
            <a:picLocks noChangeAspect="1"/>
          </p:cNvPicPr>
          <p:nvPr userDrawn="1"/>
        </p:nvPicPr>
        <p:blipFill>
          <a:blip r:embed="rId12"/>
          <a:stretch>
            <a:fillRect/>
          </a:stretch>
        </p:blipFill>
        <p:spPr>
          <a:xfrm>
            <a:off x="0" y="0"/>
            <a:ext cx="12192000" cy="1168400"/>
          </a:xfrm>
          <a:prstGeom prst="rect">
            <a:avLst/>
          </a:prstGeom>
        </p:spPr>
      </p:pic>
      <p:sp>
        <p:nvSpPr>
          <p:cNvPr id="3" name="Text Placeholder 2">
            <a:extLst>
              <a:ext uri="{FF2B5EF4-FFF2-40B4-BE49-F238E27FC236}">
                <a16:creationId xmlns:a16="http://schemas.microsoft.com/office/drawing/2014/main" id="{0665A9E4-E614-D84D-9314-C67550366B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ball, player, drawing, food&#10;&#10;Description automatically generated">
            <a:extLst>
              <a:ext uri="{FF2B5EF4-FFF2-40B4-BE49-F238E27FC236}">
                <a16:creationId xmlns:a16="http://schemas.microsoft.com/office/drawing/2014/main" id="{C3784482-F066-7240-A0AF-84F9ACBB961B}"/>
              </a:ext>
            </a:extLst>
          </p:cNvPr>
          <p:cNvPicPr>
            <a:picLocks noChangeAspect="1"/>
          </p:cNvPicPr>
          <p:nvPr userDrawn="1"/>
        </p:nvPicPr>
        <p:blipFill>
          <a:blip r:embed="rId13"/>
          <a:stretch>
            <a:fillRect/>
          </a:stretch>
        </p:blipFill>
        <p:spPr>
          <a:xfrm>
            <a:off x="11327112" y="92933"/>
            <a:ext cx="494011" cy="1004435"/>
          </a:xfrm>
          <a:prstGeom prst="rect">
            <a:avLst/>
          </a:prstGeom>
        </p:spPr>
      </p:pic>
      <p:sp>
        <p:nvSpPr>
          <p:cNvPr id="12" name="Title Placeholder 1">
            <a:extLst>
              <a:ext uri="{FF2B5EF4-FFF2-40B4-BE49-F238E27FC236}">
                <a16:creationId xmlns:a16="http://schemas.microsoft.com/office/drawing/2014/main" id="{CF8B44FA-611E-FC40-916A-FFE5928ECDFC}"/>
              </a:ext>
            </a:extLst>
          </p:cNvPr>
          <p:cNvSpPr>
            <a:spLocks noGrp="1"/>
          </p:cNvSpPr>
          <p:nvPr>
            <p:ph type="title"/>
          </p:nvPr>
        </p:nvSpPr>
        <p:spPr>
          <a:xfrm>
            <a:off x="430696" y="248478"/>
            <a:ext cx="10515600" cy="810592"/>
          </a:xfrm>
          <a:prstGeom prst="rect">
            <a:avLst/>
          </a:prstGeom>
        </p:spPr>
        <p:txBody>
          <a:bodyPr vert="horz" lIns="91440" tIns="45720" rIns="91440" bIns="45720" rtlCol="0" anchor="b">
            <a:normAutofit/>
          </a:bodyPr>
          <a:lstStyle/>
          <a:p>
            <a:r>
              <a:rPr lang="en-US" dirty="0"/>
              <a:t>Click to edit Master title style</a:t>
            </a:r>
          </a:p>
        </p:txBody>
      </p:sp>
      <p:sp>
        <p:nvSpPr>
          <p:cNvPr id="7" name="TextBox 6">
            <a:extLst>
              <a:ext uri="{FF2B5EF4-FFF2-40B4-BE49-F238E27FC236}">
                <a16:creationId xmlns:a16="http://schemas.microsoft.com/office/drawing/2014/main" id="{D7B3A326-F612-F445-B692-BD382F4DAA63}"/>
              </a:ext>
            </a:extLst>
          </p:cNvPr>
          <p:cNvSpPr txBox="1"/>
          <p:nvPr userDrawn="1"/>
        </p:nvSpPr>
        <p:spPr>
          <a:xfrm>
            <a:off x="5585791" y="6513183"/>
            <a:ext cx="6180731" cy="261610"/>
          </a:xfrm>
          <a:prstGeom prst="rect">
            <a:avLst/>
          </a:prstGeom>
          <a:noFill/>
        </p:spPr>
        <p:txBody>
          <a:bodyPr wrap="square" rtlCol="0">
            <a:spAutoFit/>
          </a:bodyPr>
          <a:lstStyle/>
          <a:p>
            <a:pPr algn="r"/>
            <a:r>
              <a:rPr lang="en-US" sz="1050" b="0" i="0" u="none" strike="noStrike" kern="1200" dirty="0">
                <a:solidFill>
                  <a:schemeClr val="tx1"/>
                </a:solidFill>
                <a:effectLst/>
                <a:latin typeface="+mn-lt"/>
                <a:ea typeface="+mn-ea"/>
                <a:cs typeface="+mn-cs"/>
              </a:rPr>
              <a:t>PROGRAMA DE LAS NACIONES UNIDAS PARA EL DESARROLLO</a:t>
            </a:r>
            <a:endParaRPr lang="en-US" sz="100" b="0" dirty="0">
              <a:solidFill>
                <a:schemeClr val="tx1">
                  <a:alpha val="75000"/>
                </a:schemeClr>
              </a:solidFill>
            </a:endParaRPr>
          </a:p>
        </p:txBody>
      </p:sp>
    </p:spTree>
    <p:extLst>
      <p:ext uri="{BB962C8B-B14F-4D97-AF65-F5344CB8AC3E}">
        <p14:creationId xmlns:p14="http://schemas.microsoft.com/office/powerpoint/2010/main" val="36559339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86CB8-3653-644D-913F-B94CE3719F48}"/>
              </a:ext>
            </a:extLst>
          </p:cNvPr>
          <p:cNvSpPr>
            <a:spLocks noGrp="1"/>
          </p:cNvSpPr>
          <p:nvPr>
            <p:ph type="ctrTitle"/>
          </p:nvPr>
        </p:nvSpPr>
        <p:spPr>
          <a:xfrm>
            <a:off x="804821" y="2764645"/>
            <a:ext cx="10921724" cy="2558445"/>
          </a:xfrm>
        </p:spPr>
        <p:txBody>
          <a:bodyPr>
            <a:normAutofit fontScale="90000"/>
          </a:bodyPr>
          <a:lstStyle/>
          <a:p>
            <a:r>
              <a:rPr lang="es-ES_tradnl" sz="4400" dirty="0"/>
              <a:t>CONSIDERACIONES PARA EL REGLAMENTO DE LA CONVENCIÓN CONSTITUCIONAL</a:t>
            </a:r>
            <a:r>
              <a:rPr lang="es-ES_tradnl" sz="5400" dirty="0"/>
              <a:t>: </a:t>
            </a:r>
            <a:br>
              <a:rPr lang="es-ES_tradnl" sz="1300" dirty="0"/>
            </a:br>
            <a:br>
              <a:rPr lang="es-ES_tradnl" sz="1300" dirty="0"/>
            </a:br>
            <a:r>
              <a:rPr lang="es-ES_tradnl" sz="4000" dirty="0"/>
              <a:t>Aprendizajes de la experiencia internacional</a:t>
            </a:r>
            <a:br>
              <a:rPr lang="es-ES_tradnl" sz="4200" dirty="0"/>
            </a:br>
            <a:br>
              <a:rPr lang="es-ES_tradnl" sz="5400" dirty="0"/>
            </a:br>
            <a:endParaRPr lang="es-CL" sz="2700" dirty="0"/>
          </a:p>
        </p:txBody>
      </p:sp>
      <p:sp>
        <p:nvSpPr>
          <p:cNvPr id="3" name="Subtitle 2">
            <a:extLst>
              <a:ext uri="{FF2B5EF4-FFF2-40B4-BE49-F238E27FC236}">
                <a16:creationId xmlns:a16="http://schemas.microsoft.com/office/drawing/2014/main" id="{EDAFBDA5-E298-3440-8BED-4395E0318CFA}"/>
              </a:ext>
            </a:extLst>
          </p:cNvPr>
          <p:cNvSpPr>
            <a:spLocks noGrp="1"/>
          </p:cNvSpPr>
          <p:nvPr>
            <p:ph type="subTitle" idx="1"/>
          </p:nvPr>
        </p:nvSpPr>
        <p:spPr>
          <a:xfrm>
            <a:off x="972711" y="4706422"/>
            <a:ext cx="8693193" cy="1611103"/>
          </a:xfrm>
        </p:spPr>
        <p:txBody>
          <a:bodyPr>
            <a:normAutofit/>
          </a:bodyPr>
          <a:lstStyle/>
          <a:p>
            <a:pPr>
              <a:lnSpc>
                <a:spcPct val="100000"/>
              </a:lnSpc>
              <a:spcBef>
                <a:spcPts val="0"/>
              </a:spcBef>
            </a:pPr>
            <a:r>
              <a:rPr lang="en-US" sz="2000" dirty="0"/>
              <a:t>Marcela Ríos </a:t>
            </a:r>
            <a:r>
              <a:rPr lang="en-US" sz="2000" dirty="0" err="1"/>
              <a:t>Tobar</a:t>
            </a:r>
            <a:endParaRPr lang="en-US" sz="2000" dirty="0"/>
          </a:p>
          <a:p>
            <a:pPr>
              <a:lnSpc>
                <a:spcPct val="100000"/>
              </a:lnSpc>
              <a:spcBef>
                <a:spcPts val="0"/>
              </a:spcBef>
            </a:pPr>
            <a:r>
              <a:rPr lang="en-US" sz="2000" dirty="0" err="1"/>
              <a:t>Representante</a:t>
            </a:r>
            <a:r>
              <a:rPr lang="en-US" sz="2000" dirty="0"/>
              <a:t> </a:t>
            </a:r>
            <a:r>
              <a:rPr lang="en-US" sz="2000" dirty="0" err="1"/>
              <a:t>Residente</a:t>
            </a:r>
            <a:r>
              <a:rPr lang="en-US" sz="2000" dirty="0"/>
              <a:t> </a:t>
            </a:r>
            <a:r>
              <a:rPr lang="en-US" sz="2000" dirty="0" err="1"/>
              <a:t>Asistente</a:t>
            </a:r>
            <a:r>
              <a:rPr lang="en-US" sz="2000" dirty="0"/>
              <a:t> </a:t>
            </a:r>
          </a:p>
          <a:p>
            <a:pPr>
              <a:lnSpc>
                <a:spcPct val="100000"/>
              </a:lnSpc>
              <a:spcBef>
                <a:spcPts val="0"/>
              </a:spcBef>
            </a:pPr>
            <a:r>
              <a:rPr lang="en-US" sz="2000" dirty="0" err="1"/>
              <a:t>Programa</a:t>
            </a:r>
            <a:r>
              <a:rPr lang="en-US" sz="2000" dirty="0"/>
              <a:t> de las </a:t>
            </a:r>
            <a:r>
              <a:rPr lang="en-US" sz="2000" dirty="0" err="1"/>
              <a:t>Naciones</a:t>
            </a:r>
            <a:r>
              <a:rPr lang="en-US" sz="2000" dirty="0"/>
              <a:t> </a:t>
            </a:r>
            <a:r>
              <a:rPr lang="en-US" sz="2000" dirty="0" err="1"/>
              <a:t>Unidas</a:t>
            </a:r>
            <a:r>
              <a:rPr lang="en-US" sz="2000" dirty="0"/>
              <a:t> para el Desarrollo </a:t>
            </a:r>
            <a:r>
              <a:rPr lang="en-US" sz="2000" dirty="0" err="1"/>
              <a:t>en</a:t>
            </a:r>
            <a:r>
              <a:rPr lang="en-US" sz="2000" dirty="0"/>
              <a:t> Chile</a:t>
            </a:r>
          </a:p>
          <a:p>
            <a:pPr>
              <a:lnSpc>
                <a:spcPct val="100000"/>
              </a:lnSpc>
              <a:spcBef>
                <a:spcPts val="0"/>
              </a:spcBef>
            </a:pPr>
            <a:r>
              <a:rPr lang="es-CL" sz="2000" dirty="0"/>
              <a:t>21 de abril, 2021</a:t>
            </a:r>
          </a:p>
        </p:txBody>
      </p:sp>
    </p:spTree>
    <p:extLst>
      <p:ext uri="{BB962C8B-B14F-4D97-AF65-F5344CB8AC3E}">
        <p14:creationId xmlns:p14="http://schemas.microsoft.com/office/powerpoint/2010/main" val="4256616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73CA0CC3-D885-43D3-B1C8-2DDBF92132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0" t="9091" r="20678"/>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26121DCB-E244-4ECF-9BA0-6E2FF852BD6B}"/>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400" dirty="0" err="1">
                <a:solidFill>
                  <a:schemeClr val="tx1"/>
                </a:solidFill>
                <a:latin typeface="+mj-lt"/>
                <a:cs typeface="+mj-cs"/>
              </a:rPr>
              <a:t>Aspectos</a:t>
            </a:r>
            <a:r>
              <a:rPr lang="en-US" sz="4400" dirty="0">
                <a:solidFill>
                  <a:schemeClr val="tx1"/>
                </a:solidFill>
                <a:latin typeface="+mj-lt"/>
                <a:cs typeface="+mj-cs"/>
              </a:rPr>
              <a:t> </a:t>
            </a:r>
            <a:r>
              <a:rPr lang="en-US" sz="4400" dirty="0" err="1">
                <a:solidFill>
                  <a:schemeClr val="tx1"/>
                </a:solidFill>
                <a:latin typeface="+mj-lt"/>
                <a:cs typeface="+mj-cs"/>
              </a:rPr>
              <a:t>centrales</a:t>
            </a:r>
            <a:r>
              <a:rPr lang="en-US" sz="4400" dirty="0">
                <a:solidFill>
                  <a:schemeClr val="tx1"/>
                </a:solidFill>
                <a:latin typeface="+mj-lt"/>
                <a:cs typeface="+mj-cs"/>
              </a:rPr>
              <a:t> de </a:t>
            </a:r>
            <a:r>
              <a:rPr lang="en-US" sz="4400" dirty="0" err="1">
                <a:solidFill>
                  <a:schemeClr val="tx1"/>
                </a:solidFill>
                <a:latin typeface="+mj-lt"/>
                <a:cs typeface="+mj-cs"/>
              </a:rPr>
              <a:t>reglamentos</a:t>
            </a:r>
            <a:r>
              <a:rPr lang="en-US" sz="4400" dirty="0">
                <a:solidFill>
                  <a:schemeClr val="tx1"/>
                </a:solidFill>
                <a:latin typeface="+mj-lt"/>
                <a:cs typeface="+mj-cs"/>
              </a:rPr>
              <a:t> </a:t>
            </a:r>
            <a:r>
              <a:rPr lang="en-US" sz="4400" dirty="0" err="1">
                <a:solidFill>
                  <a:schemeClr val="tx1"/>
                </a:solidFill>
                <a:latin typeface="+mj-lt"/>
                <a:cs typeface="+mj-cs"/>
              </a:rPr>
              <a:t>previos</a:t>
            </a:r>
            <a:endParaRPr lang="en-US" sz="4400" dirty="0">
              <a:solidFill>
                <a:schemeClr val="tx1"/>
              </a:solidFill>
              <a:latin typeface="+mj-lt"/>
              <a:cs typeface="+mj-cs"/>
            </a:endParaRPr>
          </a:p>
        </p:txBody>
      </p:sp>
      <p:sp>
        <p:nvSpPr>
          <p:cNvPr id="194" name="Rectangle 19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5" name="Rectangle 19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68427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8939D3-9883-49F6-80B8-BFC8F3ACDB93}"/>
              </a:ext>
            </a:extLst>
          </p:cNvPr>
          <p:cNvSpPr>
            <a:spLocks noGrp="1"/>
          </p:cNvSpPr>
          <p:nvPr>
            <p:ph type="title"/>
          </p:nvPr>
        </p:nvSpPr>
        <p:spPr>
          <a:xfrm>
            <a:off x="430696" y="363887"/>
            <a:ext cx="10706996" cy="665922"/>
          </a:xfrm>
        </p:spPr>
        <p:txBody>
          <a:bodyPr>
            <a:noAutofit/>
          </a:bodyPr>
          <a:lstStyle/>
          <a:p>
            <a:r>
              <a:rPr lang="es-MX" sz="3600" b="1" dirty="0"/>
              <a:t>Aspectos centrales en un reglamento</a:t>
            </a:r>
            <a:endParaRPr lang="es-CL" sz="3600" dirty="0"/>
          </a:p>
        </p:txBody>
      </p:sp>
      <p:graphicFrame>
        <p:nvGraphicFramePr>
          <p:cNvPr id="4" name="Marcador de contenido 3">
            <a:extLst>
              <a:ext uri="{FF2B5EF4-FFF2-40B4-BE49-F238E27FC236}">
                <a16:creationId xmlns:a16="http://schemas.microsoft.com/office/drawing/2014/main" id="{F9D744EC-B601-4E24-A9B1-A1A6EDB69064}"/>
              </a:ext>
            </a:extLst>
          </p:cNvPr>
          <p:cNvGraphicFramePr>
            <a:graphicFrameLocks noGrp="1"/>
          </p:cNvGraphicFramePr>
          <p:nvPr>
            <p:ph idx="1"/>
            <p:extLst>
              <p:ext uri="{D42A27DB-BD31-4B8C-83A1-F6EECF244321}">
                <p14:modId xmlns:p14="http://schemas.microsoft.com/office/powerpoint/2010/main" val="3424771713"/>
              </p:ext>
            </p:extLst>
          </p:nvPr>
        </p:nvGraphicFramePr>
        <p:xfrm>
          <a:off x="294806" y="1189897"/>
          <a:ext cx="11602387" cy="5215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069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084A8ADD-B6FD-49B0-B5EB-58DD8D281D12}"/>
              </a:ext>
            </a:extLst>
          </p:cNvPr>
          <p:cNvSpPr>
            <a:spLocks noGrp="1"/>
          </p:cNvSpPr>
          <p:nvPr>
            <p:ph type="title"/>
          </p:nvPr>
        </p:nvSpPr>
        <p:spPr>
          <a:xfrm>
            <a:off x="430696" y="248478"/>
            <a:ext cx="10515600" cy="691322"/>
          </a:xfrm>
        </p:spPr>
        <p:txBody>
          <a:bodyPr>
            <a:noAutofit/>
          </a:bodyPr>
          <a:lstStyle/>
          <a:p>
            <a:r>
              <a:rPr lang="es-MX" sz="1400" dirty="0"/>
              <a:t>“... puede ser útil que los órganos redactores de un nuevo texto constitucional establezcan una declaración de principios inicial, que permita guiar la deliberación y discusión en torno al contenido de la constitución y el proceso de redacción, pero sin ser restrictivo en la deliberación del propio órgano redactor.”</a:t>
            </a:r>
            <a:endParaRPr lang="es-CL" sz="1400" dirty="0"/>
          </a:p>
        </p:txBody>
      </p:sp>
      <p:graphicFrame>
        <p:nvGraphicFramePr>
          <p:cNvPr id="6" name="Marcador de contenido 5">
            <a:extLst>
              <a:ext uri="{FF2B5EF4-FFF2-40B4-BE49-F238E27FC236}">
                <a16:creationId xmlns:a16="http://schemas.microsoft.com/office/drawing/2014/main" id="{6B085DC3-839E-46D7-ABFA-B874488B9F6F}"/>
              </a:ext>
            </a:extLst>
          </p:cNvPr>
          <p:cNvGraphicFramePr>
            <a:graphicFrameLocks noGrp="1"/>
          </p:cNvGraphicFramePr>
          <p:nvPr>
            <p:ph idx="1"/>
            <p:extLst>
              <p:ext uri="{D42A27DB-BD31-4B8C-83A1-F6EECF244321}">
                <p14:modId xmlns:p14="http://schemas.microsoft.com/office/powerpoint/2010/main" val="4117771525"/>
              </p:ext>
            </p:extLst>
          </p:nvPr>
        </p:nvGraphicFramePr>
        <p:xfrm>
          <a:off x="838200" y="1566863"/>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5977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084A8ADD-B6FD-49B0-B5EB-58DD8D281D12}"/>
              </a:ext>
            </a:extLst>
          </p:cNvPr>
          <p:cNvSpPr>
            <a:spLocks noGrp="1"/>
          </p:cNvSpPr>
          <p:nvPr>
            <p:ph type="title"/>
          </p:nvPr>
        </p:nvSpPr>
        <p:spPr>
          <a:xfrm>
            <a:off x="430696" y="248478"/>
            <a:ext cx="10515600" cy="612656"/>
          </a:xfrm>
        </p:spPr>
        <p:txBody>
          <a:bodyPr>
            <a:noAutofit/>
          </a:bodyPr>
          <a:lstStyle/>
          <a:p>
            <a:r>
              <a:rPr lang="es-MX" sz="1400" dirty="0"/>
              <a:t>“... es recomendable generar mecanismos para que la composición de las comisiones y comités represente la diversidad del órgano redactor, y evitar la reproducción de diferencias y desigualdades presentes en la sociedad...”</a:t>
            </a:r>
            <a:endParaRPr lang="es-CL" sz="1400" dirty="0"/>
          </a:p>
        </p:txBody>
      </p:sp>
      <p:graphicFrame>
        <p:nvGraphicFramePr>
          <p:cNvPr id="6" name="Marcador de contenido 5">
            <a:extLst>
              <a:ext uri="{FF2B5EF4-FFF2-40B4-BE49-F238E27FC236}">
                <a16:creationId xmlns:a16="http://schemas.microsoft.com/office/drawing/2014/main" id="{6B085DC3-839E-46D7-ABFA-B874488B9F6F}"/>
              </a:ext>
            </a:extLst>
          </p:cNvPr>
          <p:cNvGraphicFramePr>
            <a:graphicFrameLocks noGrp="1"/>
          </p:cNvGraphicFramePr>
          <p:nvPr>
            <p:ph idx="1"/>
            <p:extLst>
              <p:ext uri="{D42A27DB-BD31-4B8C-83A1-F6EECF244321}">
                <p14:modId xmlns:p14="http://schemas.microsoft.com/office/powerpoint/2010/main" val="753859737"/>
              </p:ext>
            </p:extLst>
          </p:nvPr>
        </p:nvGraphicFramePr>
        <p:xfrm>
          <a:off x="838200" y="1566863"/>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595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084A8ADD-B6FD-49B0-B5EB-58DD8D281D12}"/>
              </a:ext>
            </a:extLst>
          </p:cNvPr>
          <p:cNvSpPr>
            <a:spLocks noGrp="1"/>
          </p:cNvSpPr>
          <p:nvPr>
            <p:ph type="title"/>
          </p:nvPr>
        </p:nvSpPr>
        <p:spPr>
          <a:xfrm>
            <a:off x="430696" y="248478"/>
            <a:ext cx="10515600" cy="612656"/>
          </a:xfrm>
        </p:spPr>
        <p:txBody>
          <a:bodyPr>
            <a:noAutofit/>
          </a:bodyPr>
          <a:lstStyle/>
          <a:p>
            <a:r>
              <a:rPr lang="es-MX" sz="1400" dirty="0"/>
              <a:t>“... es recomendable no solo mencionar el tipo de mayoría a utilizar, sino que también explicitar qué se entiende por cada una de ellas y como se contabilizarán las abstenciones.”</a:t>
            </a:r>
            <a:endParaRPr lang="es-CL" sz="1400" dirty="0"/>
          </a:p>
        </p:txBody>
      </p:sp>
      <p:graphicFrame>
        <p:nvGraphicFramePr>
          <p:cNvPr id="6" name="Marcador de contenido 5">
            <a:extLst>
              <a:ext uri="{FF2B5EF4-FFF2-40B4-BE49-F238E27FC236}">
                <a16:creationId xmlns:a16="http://schemas.microsoft.com/office/drawing/2014/main" id="{6B085DC3-839E-46D7-ABFA-B874488B9F6F}"/>
              </a:ext>
            </a:extLst>
          </p:cNvPr>
          <p:cNvGraphicFramePr>
            <a:graphicFrameLocks noGrp="1"/>
          </p:cNvGraphicFramePr>
          <p:nvPr>
            <p:ph idx="1"/>
            <p:extLst>
              <p:ext uri="{D42A27DB-BD31-4B8C-83A1-F6EECF244321}">
                <p14:modId xmlns:p14="http://schemas.microsoft.com/office/powerpoint/2010/main" val="638017326"/>
              </p:ext>
            </p:extLst>
          </p:nvPr>
        </p:nvGraphicFramePr>
        <p:xfrm>
          <a:off x="838200" y="1566863"/>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3228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084A8ADD-B6FD-49B0-B5EB-58DD8D281D12}"/>
              </a:ext>
            </a:extLst>
          </p:cNvPr>
          <p:cNvSpPr>
            <a:spLocks noGrp="1"/>
          </p:cNvSpPr>
          <p:nvPr>
            <p:ph type="title"/>
          </p:nvPr>
        </p:nvSpPr>
        <p:spPr>
          <a:xfrm>
            <a:off x="430696" y="248478"/>
            <a:ext cx="10515600" cy="612656"/>
          </a:xfrm>
        </p:spPr>
        <p:txBody>
          <a:bodyPr>
            <a:noAutofit/>
          </a:bodyPr>
          <a:lstStyle/>
          <a:p>
            <a:r>
              <a:rPr lang="es-MX" sz="1400" dirty="0"/>
              <a:t>“... Chile cuenta con estándares específicos y en línea con las recomendaciones internacionales y nacionales respecto a</a:t>
            </a:r>
            <a:br>
              <a:rPr lang="es-MX" sz="1400" dirty="0"/>
            </a:br>
            <a:r>
              <a:rPr lang="es-MX" sz="1400" dirty="0"/>
              <a:t>normas de conducta y estándares de integridad en el sector público, que se pueden adaptar a la Convención y servir de complemento a la normativa establecida en la Constitución.”</a:t>
            </a:r>
            <a:endParaRPr lang="es-CL" sz="1400" dirty="0"/>
          </a:p>
        </p:txBody>
      </p:sp>
      <p:graphicFrame>
        <p:nvGraphicFramePr>
          <p:cNvPr id="6" name="Marcador de contenido 5">
            <a:extLst>
              <a:ext uri="{FF2B5EF4-FFF2-40B4-BE49-F238E27FC236}">
                <a16:creationId xmlns:a16="http://schemas.microsoft.com/office/drawing/2014/main" id="{6B085DC3-839E-46D7-ABFA-B874488B9F6F}"/>
              </a:ext>
            </a:extLst>
          </p:cNvPr>
          <p:cNvGraphicFramePr>
            <a:graphicFrameLocks noGrp="1"/>
          </p:cNvGraphicFramePr>
          <p:nvPr>
            <p:ph idx="1"/>
            <p:extLst>
              <p:ext uri="{D42A27DB-BD31-4B8C-83A1-F6EECF244321}">
                <p14:modId xmlns:p14="http://schemas.microsoft.com/office/powerpoint/2010/main" val="3956328663"/>
              </p:ext>
            </p:extLst>
          </p:nvPr>
        </p:nvGraphicFramePr>
        <p:xfrm>
          <a:off x="838200" y="1566863"/>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2141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084A8ADD-B6FD-49B0-B5EB-58DD8D281D12}"/>
              </a:ext>
            </a:extLst>
          </p:cNvPr>
          <p:cNvSpPr>
            <a:spLocks noGrp="1"/>
          </p:cNvSpPr>
          <p:nvPr>
            <p:ph type="title"/>
          </p:nvPr>
        </p:nvSpPr>
        <p:spPr>
          <a:xfrm>
            <a:off x="430696" y="248478"/>
            <a:ext cx="10515600" cy="612656"/>
          </a:xfrm>
        </p:spPr>
        <p:txBody>
          <a:bodyPr>
            <a:noAutofit/>
          </a:bodyPr>
          <a:lstStyle/>
          <a:p>
            <a:r>
              <a:rPr lang="es-MX" sz="1400" dirty="0"/>
              <a:t>“... contar con espacios participativos que no sean transparentes, o que sean de difícil acceso y comprensión, puede ser perjudicial en el sentido de que la ciudadanía no podrá hacer efectivas sus expectativas y su derecho a participar.”</a:t>
            </a:r>
            <a:endParaRPr lang="es-CL" sz="1400" dirty="0"/>
          </a:p>
        </p:txBody>
      </p:sp>
      <p:graphicFrame>
        <p:nvGraphicFramePr>
          <p:cNvPr id="6" name="Marcador de contenido 5">
            <a:extLst>
              <a:ext uri="{FF2B5EF4-FFF2-40B4-BE49-F238E27FC236}">
                <a16:creationId xmlns:a16="http://schemas.microsoft.com/office/drawing/2014/main" id="{6B085DC3-839E-46D7-ABFA-B874488B9F6F}"/>
              </a:ext>
            </a:extLst>
          </p:cNvPr>
          <p:cNvGraphicFramePr>
            <a:graphicFrameLocks noGrp="1"/>
          </p:cNvGraphicFramePr>
          <p:nvPr>
            <p:ph idx="1"/>
            <p:extLst>
              <p:ext uri="{D42A27DB-BD31-4B8C-83A1-F6EECF244321}">
                <p14:modId xmlns:p14="http://schemas.microsoft.com/office/powerpoint/2010/main" val="1433968744"/>
              </p:ext>
            </p:extLst>
          </p:nvPr>
        </p:nvGraphicFramePr>
        <p:xfrm>
          <a:off x="-490981" y="1587730"/>
          <a:ext cx="10108097"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descr="Texto&#10;&#10;Descripción generada automáticamente">
            <a:extLst>
              <a:ext uri="{FF2B5EF4-FFF2-40B4-BE49-F238E27FC236}">
                <a16:creationId xmlns:a16="http://schemas.microsoft.com/office/drawing/2014/main" id="{EBF28F78-1776-4BC6-8B19-81DBF92AF850}"/>
              </a:ext>
            </a:extLst>
          </p:cNvPr>
          <p:cNvPicPr>
            <a:picLocks noChangeAspect="1"/>
          </p:cNvPicPr>
          <p:nvPr/>
        </p:nvPicPr>
        <p:blipFill>
          <a:blip r:embed="rId7"/>
          <a:stretch>
            <a:fillRect/>
          </a:stretch>
        </p:blipFill>
        <p:spPr>
          <a:xfrm>
            <a:off x="8763765" y="1755526"/>
            <a:ext cx="2967744" cy="4015744"/>
          </a:xfrm>
          <a:prstGeom prst="rect">
            <a:avLst/>
          </a:prstGeom>
        </p:spPr>
      </p:pic>
    </p:spTree>
    <p:extLst>
      <p:ext uri="{BB962C8B-B14F-4D97-AF65-F5344CB8AC3E}">
        <p14:creationId xmlns:p14="http://schemas.microsoft.com/office/powerpoint/2010/main" val="630848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Plebiscito Nacional Chile 2020: las impresionantes imágenes de las filas en  la votación por una nueva Carta Magna | Nueva Constitución | FOTOS | MUNDO  | EL COMERCIO PERÚ">
            <a:extLst>
              <a:ext uri="{FF2B5EF4-FFF2-40B4-BE49-F238E27FC236}">
                <a16:creationId xmlns:a16="http://schemas.microsoft.com/office/drawing/2014/main" id="{9638F9A1-E8D7-4EC1-9BAD-E7ACA6A077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8" t="9091" r="21870"/>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ítulo 1">
            <a:extLst>
              <a:ext uri="{FF2B5EF4-FFF2-40B4-BE49-F238E27FC236}">
                <a16:creationId xmlns:a16="http://schemas.microsoft.com/office/drawing/2014/main" id="{6850FEA6-806E-4494-A434-FDFDFBA8116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400" dirty="0" err="1">
                <a:solidFill>
                  <a:schemeClr val="tx1"/>
                </a:solidFill>
                <a:latin typeface="+mj-lt"/>
                <a:cs typeface="+mj-cs"/>
              </a:rPr>
              <a:t>Recomendaciones</a:t>
            </a:r>
            <a:r>
              <a:rPr lang="en-US" sz="3400" dirty="0">
                <a:solidFill>
                  <a:schemeClr val="tx1"/>
                </a:solidFill>
                <a:latin typeface="+mj-lt"/>
                <a:cs typeface="+mj-cs"/>
              </a:rPr>
              <a:t> para el </a:t>
            </a:r>
            <a:r>
              <a:rPr lang="en-US" sz="3400" dirty="0" err="1">
                <a:solidFill>
                  <a:schemeClr val="tx1"/>
                </a:solidFill>
                <a:latin typeface="+mj-lt"/>
                <a:cs typeface="+mj-cs"/>
              </a:rPr>
              <a:t>reglamento</a:t>
            </a:r>
            <a:r>
              <a:rPr lang="en-US" sz="3400" dirty="0">
                <a:solidFill>
                  <a:schemeClr val="tx1"/>
                </a:solidFill>
                <a:latin typeface="+mj-lt"/>
                <a:cs typeface="+mj-cs"/>
              </a:rPr>
              <a:t> </a:t>
            </a:r>
            <a:r>
              <a:rPr lang="en-US" sz="3400" dirty="0" err="1">
                <a:solidFill>
                  <a:schemeClr val="tx1"/>
                </a:solidFill>
                <a:latin typeface="+mj-lt"/>
                <a:cs typeface="+mj-cs"/>
              </a:rPr>
              <a:t>interno</a:t>
            </a:r>
            <a:r>
              <a:rPr lang="en-US" sz="3400" dirty="0">
                <a:solidFill>
                  <a:schemeClr val="tx1"/>
                </a:solidFill>
                <a:latin typeface="+mj-lt"/>
                <a:cs typeface="+mj-cs"/>
              </a:rPr>
              <a:t> de la </a:t>
            </a:r>
            <a:r>
              <a:rPr lang="en-US" sz="3400" dirty="0" err="1">
                <a:solidFill>
                  <a:schemeClr val="tx1"/>
                </a:solidFill>
                <a:latin typeface="+mj-lt"/>
                <a:cs typeface="+mj-cs"/>
              </a:rPr>
              <a:t>Convención</a:t>
            </a:r>
            <a:r>
              <a:rPr lang="en-US" sz="3400" dirty="0">
                <a:solidFill>
                  <a:schemeClr val="tx1"/>
                </a:solidFill>
                <a:latin typeface="+mj-lt"/>
                <a:cs typeface="+mj-cs"/>
              </a:rPr>
              <a:t> </a:t>
            </a:r>
            <a:r>
              <a:rPr lang="en-US" sz="3400" dirty="0" err="1">
                <a:solidFill>
                  <a:schemeClr val="tx1"/>
                </a:solidFill>
                <a:latin typeface="+mj-lt"/>
                <a:cs typeface="+mj-cs"/>
              </a:rPr>
              <a:t>Constitucional</a:t>
            </a:r>
            <a:endParaRPr lang="en-US" sz="3400" dirty="0">
              <a:solidFill>
                <a:schemeClr val="tx1"/>
              </a:solidFill>
              <a:latin typeface="+mj-lt"/>
              <a:cs typeface="+mj-cs"/>
            </a:endParaRPr>
          </a:p>
        </p:txBody>
      </p:sp>
      <p:sp>
        <p:nvSpPr>
          <p:cNvPr id="86" name="Rectangle 8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8" name="Rectangle 8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47566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8939D3-9883-49F6-80B8-BFC8F3ACDB93}"/>
              </a:ext>
            </a:extLst>
          </p:cNvPr>
          <p:cNvSpPr>
            <a:spLocks noGrp="1"/>
          </p:cNvSpPr>
          <p:nvPr>
            <p:ph type="title"/>
          </p:nvPr>
        </p:nvSpPr>
        <p:spPr>
          <a:xfrm>
            <a:off x="430696" y="248478"/>
            <a:ext cx="10706996" cy="665922"/>
          </a:xfrm>
        </p:spPr>
        <p:txBody>
          <a:bodyPr>
            <a:noAutofit/>
          </a:bodyPr>
          <a:lstStyle/>
          <a:p>
            <a:r>
              <a:rPr lang="es-MX" sz="1800" b="1" dirty="0"/>
              <a:t>“Un buen reglamento permitirá un trabajo eficiente y deliberativo, donde las/los convencionales puedan manifestar sus preferencias y llegar a acuerdos y consensos.”</a:t>
            </a:r>
            <a:endParaRPr lang="es-CL" sz="1800" dirty="0"/>
          </a:p>
        </p:txBody>
      </p:sp>
      <p:graphicFrame>
        <p:nvGraphicFramePr>
          <p:cNvPr id="4" name="Marcador de contenido 3">
            <a:extLst>
              <a:ext uri="{FF2B5EF4-FFF2-40B4-BE49-F238E27FC236}">
                <a16:creationId xmlns:a16="http://schemas.microsoft.com/office/drawing/2014/main" id="{A27F09B4-C7CE-4968-A428-C708706A0119}"/>
              </a:ext>
            </a:extLst>
          </p:cNvPr>
          <p:cNvGraphicFramePr>
            <a:graphicFrameLocks noGrp="1"/>
          </p:cNvGraphicFramePr>
          <p:nvPr>
            <p:ph idx="1"/>
            <p:extLst>
              <p:ext uri="{D42A27DB-BD31-4B8C-83A1-F6EECF244321}">
                <p14:modId xmlns:p14="http://schemas.microsoft.com/office/powerpoint/2010/main" val="1022392697"/>
              </p:ext>
            </p:extLst>
          </p:nvPr>
        </p:nvGraphicFramePr>
        <p:xfrm>
          <a:off x="314793" y="1364104"/>
          <a:ext cx="11602387" cy="521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7715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ómo se regula un proceso constituyente democrático? Lo que indica la  experiencia internacional – CIPER Chile">
            <a:extLst>
              <a:ext uri="{FF2B5EF4-FFF2-40B4-BE49-F238E27FC236}">
                <a16:creationId xmlns:a16="http://schemas.microsoft.com/office/drawing/2014/main" id="{CA5DC61D-2318-4498-92A3-D999B6FF18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 y="0"/>
            <a:ext cx="12195012" cy="6856307"/>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DF7DBB16-1BD7-4724-85B3-FFE3437498FA}"/>
              </a:ext>
            </a:extLst>
          </p:cNvPr>
          <p:cNvSpPr txBox="1">
            <a:spLocks/>
          </p:cNvSpPr>
          <p:nvPr/>
        </p:nvSpPr>
        <p:spPr>
          <a:xfrm>
            <a:off x="3552756" y="1592281"/>
            <a:ext cx="5812472" cy="3204134"/>
          </a:xfrm>
          <a:prstGeom prst="rect">
            <a:avLst/>
          </a:prstGeom>
          <a:solidFill>
            <a:schemeClr val="accent1">
              <a:lumMod val="75000"/>
              <a:alpha val="34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a:lstStyle>
          <a:p>
            <a:pPr algn="ctr"/>
            <a:r>
              <a:rPr lang="es-MX" sz="2400" dirty="0">
                <a:latin typeface="+mj-lt"/>
                <a:cs typeface="+mj-cs"/>
              </a:rPr>
              <a:t>“QUE LAS/LOS CONVENCIONALES PARTAN DE UN ACUERDO COMÚN Y CLARO EN TORNO A DEFINICIONES Y PROCEDIMIENTOS, DONDE TODAS/OS SEPAN CÓMO PROCEDER, AYUDARÁ ENORMEMENTE A GARANTIZAR EL ESPÍRITU DELIBERATIVO DE LA CONVENCIÓN...”</a:t>
            </a:r>
            <a:endParaRPr lang="en-US" sz="2400" dirty="0">
              <a:latin typeface="+mj-lt"/>
              <a:cs typeface="+mj-cs"/>
            </a:endParaRPr>
          </a:p>
        </p:txBody>
      </p:sp>
      <p:sp>
        <p:nvSpPr>
          <p:cNvPr id="6" name="Título 1">
            <a:extLst>
              <a:ext uri="{FF2B5EF4-FFF2-40B4-BE49-F238E27FC236}">
                <a16:creationId xmlns:a16="http://schemas.microsoft.com/office/drawing/2014/main" id="{9C934AAE-0506-451D-88AD-ED5FA6F53274}"/>
              </a:ext>
            </a:extLst>
          </p:cNvPr>
          <p:cNvSpPr txBox="1">
            <a:spLocks/>
          </p:cNvSpPr>
          <p:nvPr/>
        </p:nvSpPr>
        <p:spPr>
          <a:xfrm>
            <a:off x="6220601" y="1397660"/>
            <a:ext cx="5812472" cy="473461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i="0" kern="1200">
                <a:solidFill>
                  <a:schemeClr val="bg2">
                    <a:lumMod val="10000"/>
                  </a:schemeClr>
                </a:solidFill>
                <a:latin typeface="Arial" panose="020B0604020202020204" pitchFamily="34" charset="0"/>
                <a:ea typeface="+mj-ea"/>
                <a:cs typeface="Arial" panose="020B0604020202020204" pitchFamily="34" charset="0"/>
              </a:defRPr>
            </a:lvl1pPr>
          </a:lstStyle>
          <a:p>
            <a:endParaRPr lang="en-US" sz="2400" dirty="0">
              <a:solidFill>
                <a:schemeClr val="bg1"/>
              </a:solidFill>
              <a:latin typeface="+mj-lt"/>
              <a:cs typeface="+mj-cs"/>
            </a:endParaRPr>
          </a:p>
        </p:txBody>
      </p:sp>
    </p:spTree>
    <p:extLst>
      <p:ext uri="{BB962C8B-B14F-4D97-AF65-F5344CB8AC3E}">
        <p14:creationId xmlns:p14="http://schemas.microsoft.com/office/powerpoint/2010/main" val="88173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9" name="Freeform: Shape 138">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1" name="Freeform: Shape 140">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ítulo 1">
            <a:extLst>
              <a:ext uri="{FF2B5EF4-FFF2-40B4-BE49-F238E27FC236}">
                <a16:creationId xmlns:a16="http://schemas.microsoft.com/office/drawing/2014/main" id="{6850FEA6-806E-4494-A434-FDFDFBA81161}"/>
              </a:ext>
            </a:extLst>
          </p:cNvPr>
          <p:cNvSpPr>
            <a:spLocks noGrp="1"/>
          </p:cNvSpPr>
          <p:nvPr>
            <p:ph type="title"/>
          </p:nvPr>
        </p:nvSpPr>
        <p:spPr>
          <a:xfrm>
            <a:off x="376381" y="1342786"/>
            <a:ext cx="4470906" cy="3204134"/>
          </a:xfrm>
        </p:spPr>
        <p:txBody>
          <a:bodyPr vert="horz" lIns="91440" tIns="45720" rIns="91440" bIns="45720" rtlCol="0" anchor="b">
            <a:noAutofit/>
          </a:bodyPr>
          <a:lstStyle/>
          <a:p>
            <a:r>
              <a:rPr lang="en-US" sz="2200" kern="1200" dirty="0">
                <a:solidFill>
                  <a:schemeClr val="tx1"/>
                </a:solidFill>
                <a:latin typeface="+mj-lt"/>
                <a:ea typeface="+mj-ea"/>
                <a:cs typeface="+mj-cs"/>
              </a:rPr>
              <a:t>“... las </a:t>
            </a:r>
            <a:r>
              <a:rPr lang="en-US" sz="2200" kern="1200" dirty="0" err="1">
                <a:solidFill>
                  <a:schemeClr val="tx1"/>
                </a:solidFill>
                <a:latin typeface="+mj-lt"/>
                <a:ea typeface="+mj-ea"/>
                <a:cs typeface="+mj-cs"/>
              </a:rPr>
              <a:t>recomendaciones</a:t>
            </a:r>
            <a:r>
              <a:rPr lang="en-US" sz="2200" kern="1200" dirty="0">
                <a:solidFill>
                  <a:schemeClr val="tx1"/>
                </a:solidFill>
                <a:latin typeface="+mj-lt"/>
                <a:ea typeface="+mj-ea"/>
                <a:cs typeface="+mj-cs"/>
              </a:rPr>
              <a:t> </a:t>
            </a:r>
            <a:r>
              <a:rPr lang="en-US" sz="2200" kern="1200" dirty="0" err="1">
                <a:solidFill>
                  <a:schemeClr val="tx1"/>
                </a:solidFill>
                <a:latin typeface="+mj-lt"/>
                <a:ea typeface="+mj-ea"/>
                <a:cs typeface="+mj-cs"/>
              </a:rPr>
              <a:t>contenidas</a:t>
            </a:r>
            <a:r>
              <a:rPr lang="en-US" sz="2200" kern="1200" dirty="0">
                <a:solidFill>
                  <a:schemeClr val="tx1"/>
                </a:solidFill>
                <a:latin typeface="+mj-lt"/>
                <a:ea typeface="+mj-ea"/>
                <a:cs typeface="+mj-cs"/>
              </a:rPr>
              <a:t> en </a:t>
            </a:r>
            <a:r>
              <a:rPr lang="en-US" sz="2200" kern="1200" dirty="0" err="1">
                <a:solidFill>
                  <a:schemeClr val="tx1"/>
                </a:solidFill>
                <a:latin typeface="+mj-lt"/>
                <a:ea typeface="+mj-ea"/>
                <a:cs typeface="+mj-cs"/>
              </a:rPr>
              <a:t>este</a:t>
            </a:r>
            <a:r>
              <a:rPr lang="en-US" sz="2200" kern="1200" dirty="0">
                <a:solidFill>
                  <a:schemeClr val="tx1"/>
                </a:solidFill>
                <a:latin typeface="+mj-lt"/>
                <a:ea typeface="+mj-ea"/>
                <a:cs typeface="+mj-cs"/>
              </a:rPr>
              <a:t> </a:t>
            </a:r>
            <a:r>
              <a:rPr lang="en-US" sz="2200" kern="1200" dirty="0" err="1">
                <a:solidFill>
                  <a:schemeClr val="tx1"/>
                </a:solidFill>
                <a:latin typeface="+mj-lt"/>
                <a:ea typeface="+mj-ea"/>
                <a:cs typeface="+mj-cs"/>
              </a:rPr>
              <a:t>informe</a:t>
            </a:r>
            <a:r>
              <a:rPr lang="en-US" sz="2200" kern="1200" dirty="0">
                <a:solidFill>
                  <a:schemeClr val="tx1"/>
                </a:solidFill>
                <a:latin typeface="+mj-lt"/>
                <a:ea typeface="+mj-ea"/>
                <a:cs typeface="+mj-cs"/>
              </a:rPr>
              <a:t> </a:t>
            </a:r>
            <a:r>
              <a:rPr lang="en-US" sz="2200" kern="1200" dirty="0" err="1">
                <a:solidFill>
                  <a:schemeClr val="tx1"/>
                </a:solidFill>
                <a:latin typeface="+mj-lt"/>
                <a:ea typeface="+mj-ea"/>
                <a:cs typeface="+mj-cs"/>
              </a:rPr>
              <a:t>buscan</a:t>
            </a:r>
            <a:r>
              <a:rPr lang="en-US" sz="2200" kern="1200" dirty="0">
                <a:solidFill>
                  <a:schemeClr val="tx1"/>
                </a:solidFill>
                <a:latin typeface="+mj-lt"/>
                <a:ea typeface="+mj-ea"/>
                <a:cs typeface="+mj-cs"/>
              </a:rPr>
              <a:t> </a:t>
            </a:r>
            <a:r>
              <a:rPr lang="en-US" sz="2200" kern="1200" dirty="0" err="1">
                <a:solidFill>
                  <a:schemeClr val="tx1"/>
                </a:solidFill>
                <a:latin typeface="+mj-lt"/>
                <a:ea typeface="+mj-ea"/>
                <a:cs typeface="+mj-cs"/>
              </a:rPr>
              <a:t>contribuir</a:t>
            </a:r>
            <a:r>
              <a:rPr lang="en-US" sz="2200" kern="1200" dirty="0">
                <a:solidFill>
                  <a:schemeClr val="tx1"/>
                </a:solidFill>
                <a:latin typeface="+mj-lt"/>
                <a:ea typeface="+mj-ea"/>
                <a:cs typeface="+mj-cs"/>
              </a:rPr>
              <a:t> a que tanto el </a:t>
            </a:r>
            <a:r>
              <a:rPr lang="en-US" sz="2200" kern="1200" dirty="0" err="1">
                <a:solidFill>
                  <a:schemeClr val="tx1"/>
                </a:solidFill>
                <a:latin typeface="+mj-lt"/>
                <a:ea typeface="+mj-ea"/>
                <a:cs typeface="+mj-cs"/>
              </a:rPr>
              <a:t>proceso</a:t>
            </a:r>
            <a:r>
              <a:rPr lang="en-US" sz="2200" kern="1200" dirty="0">
                <a:solidFill>
                  <a:schemeClr val="tx1"/>
                </a:solidFill>
                <a:latin typeface="+mj-lt"/>
                <a:ea typeface="+mj-ea"/>
                <a:cs typeface="+mj-cs"/>
              </a:rPr>
              <a:t> de </a:t>
            </a:r>
            <a:r>
              <a:rPr lang="en-US" sz="2200" kern="1200" dirty="0" err="1">
                <a:solidFill>
                  <a:schemeClr val="tx1"/>
                </a:solidFill>
                <a:latin typeface="+mj-lt"/>
                <a:ea typeface="+mj-ea"/>
                <a:cs typeface="+mj-cs"/>
              </a:rPr>
              <a:t>establecer</a:t>
            </a:r>
            <a:r>
              <a:rPr lang="en-US" sz="2200" kern="1200" dirty="0">
                <a:solidFill>
                  <a:schemeClr val="tx1"/>
                </a:solidFill>
                <a:latin typeface="+mj-lt"/>
                <a:ea typeface="+mj-ea"/>
                <a:cs typeface="+mj-cs"/>
              </a:rPr>
              <a:t> la </a:t>
            </a:r>
            <a:r>
              <a:rPr lang="en-US" sz="2200" kern="1200" dirty="0" err="1">
                <a:solidFill>
                  <a:schemeClr val="tx1"/>
                </a:solidFill>
                <a:latin typeface="+mj-lt"/>
                <a:ea typeface="+mj-ea"/>
                <a:cs typeface="+mj-cs"/>
              </a:rPr>
              <a:t>normativa</a:t>
            </a:r>
            <a:r>
              <a:rPr lang="en-US" sz="2200" kern="1200" dirty="0">
                <a:solidFill>
                  <a:schemeClr val="tx1"/>
                </a:solidFill>
                <a:latin typeface="+mj-lt"/>
                <a:ea typeface="+mj-ea"/>
                <a:cs typeface="+mj-cs"/>
              </a:rPr>
              <a:t> interna </a:t>
            </a:r>
            <a:r>
              <a:rPr lang="en-US" sz="2200" kern="1200" dirty="0" err="1">
                <a:solidFill>
                  <a:schemeClr val="tx1"/>
                </a:solidFill>
                <a:latin typeface="+mj-lt"/>
                <a:ea typeface="+mj-ea"/>
                <a:cs typeface="+mj-cs"/>
              </a:rPr>
              <a:t>como</a:t>
            </a:r>
            <a:r>
              <a:rPr lang="en-US" sz="2200" kern="1200" dirty="0">
                <a:solidFill>
                  <a:schemeClr val="tx1"/>
                </a:solidFill>
                <a:latin typeface="+mj-lt"/>
                <a:ea typeface="+mj-ea"/>
                <a:cs typeface="+mj-cs"/>
              </a:rPr>
              <a:t> el de </a:t>
            </a:r>
            <a:r>
              <a:rPr lang="en-US" sz="2200" kern="1200" dirty="0" err="1">
                <a:solidFill>
                  <a:schemeClr val="tx1"/>
                </a:solidFill>
                <a:latin typeface="+mj-lt"/>
                <a:ea typeface="+mj-ea"/>
                <a:cs typeface="+mj-cs"/>
              </a:rPr>
              <a:t>redacción</a:t>
            </a:r>
            <a:r>
              <a:rPr lang="en-US" sz="2200" kern="1200" dirty="0">
                <a:solidFill>
                  <a:schemeClr val="tx1"/>
                </a:solidFill>
                <a:latin typeface="+mj-lt"/>
                <a:ea typeface="+mj-ea"/>
                <a:cs typeface="+mj-cs"/>
              </a:rPr>
              <a:t> </a:t>
            </a:r>
            <a:r>
              <a:rPr lang="en-US" sz="2200" kern="1200" dirty="0" err="1">
                <a:solidFill>
                  <a:schemeClr val="tx1"/>
                </a:solidFill>
                <a:latin typeface="+mj-lt"/>
                <a:ea typeface="+mj-ea"/>
                <a:cs typeface="+mj-cs"/>
              </a:rPr>
              <a:t>constitucional</a:t>
            </a:r>
            <a:r>
              <a:rPr lang="en-US" sz="2200" kern="1200" dirty="0">
                <a:solidFill>
                  <a:schemeClr val="tx1"/>
                </a:solidFill>
                <a:latin typeface="+mj-lt"/>
                <a:ea typeface="+mj-ea"/>
                <a:cs typeface="+mj-cs"/>
              </a:rPr>
              <a:t> </a:t>
            </a:r>
            <a:r>
              <a:rPr lang="en-US" sz="2200" kern="1200" dirty="0" err="1">
                <a:solidFill>
                  <a:schemeClr val="tx1"/>
                </a:solidFill>
                <a:latin typeface="+mj-lt"/>
                <a:ea typeface="+mj-ea"/>
                <a:cs typeface="+mj-cs"/>
              </a:rPr>
              <a:t>sean</a:t>
            </a:r>
            <a:br>
              <a:rPr lang="en-US" sz="2200" kern="1200" dirty="0">
                <a:solidFill>
                  <a:schemeClr val="tx1"/>
                </a:solidFill>
                <a:latin typeface="+mj-lt"/>
                <a:ea typeface="+mj-ea"/>
                <a:cs typeface="+mj-cs"/>
              </a:rPr>
            </a:br>
            <a:r>
              <a:rPr lang="en-US" sz="2200" kern="1200" dirty="0" err="1">
                <a:solidFill>
                  <a:schemeClr val="tx1"/>
                </a:solidFill>
                <a:latin typeface="+mj-lt"/>
                <a:ea typeface="+mj-ea"/>
                <a:cs typeface="+mj-cs"/>
              </a:rPr>
              <a:t>eficientes</a:t>
            </a:r>
            <a:r>
              <a:rPr lang="en-US" sz="2200" kern="1200" dirty="0">
                <a:solidFill>
                  <a:schemeClr val="tx1"/>
                </a:solidFill>
                <a:latin typeface="+mj-lt"/>
                <a:ea typeface="+mj-ea"/>
                <a:cs typeface="+mj-cs"/>
              </a:rPr>
              <a:t>, </a:t>
            </a:r>
            <a:r>
              <a:rPr lang="en-US" sz="2200" kern="1200" dirty="0" err="1">
                <a:solidFill>
                  <a:schemeClr val="tx1"/>
                </a:solidFill>
                <a:latin typeface="+mj-lt"/>
                <a:ea typeface="+mj-ea"/>
                <a:cs typeface="+mj-cs"/>
              </a:rPr>
              <a:t>faciliten</a:t>
            </a:r>
            <a:r>
              <a:rPr lang="en-US" sz="2200" kern="1200" dirty="0">
                <a:solidFill>
                  <a:schemeClr val="tx1"/>
                </a:solidFill>
                <a:latin typeface="+mj-lt"/>
                <a:ea typeface="+mj-ea"/>
                <a:cs typeface="+mj-cs"/>
              </a:rPr>
              <a:t> la labor de las/los </a:t>
            </a:r>
            <a:r>
              <a:rPr lang="en-US" sz="2200" kern="1200" dirty="0" err="1">
                <a:solidFill>
                  <a:schemeClr val="tx1"/>
                </a:solidFill>
                <a:latin typeface="+mj-lt"/>
                <a:ea typeface="+mj-ea"/>
                <a:cs typeface="+mj-cs"/>
              </a:rPr>
              <a:t>convencionales</a:t>
            </a:r>
            <a:r>
              <a:rPr lang="en-US" sz="2200" kern="1200" dirty="0">
                <a:solidFill>
                  <a:schemeClr val="tx1"/>
                </a:solidFill>
                <a:latin typeface="+mj-lt"/>
                <a:ea typeface="+mj-ea"/>
                <a:cs typeface="+mj-cs"/>
              </a:rPr>
              <a:t> y se </a:t>
            </a:r>
            <a:r>
              <a:rPr lang="en-US" sz="2200" kern="1200" dirty="0" err="1">
                <a:solidFill>
                  <a:schemeClr val="tx1"/>
                </a:solidFill>
                <a:latin typeface="+mj-lt"/>
                <a:ea typeface="+mj-ea"/>
                <a:cs typeface="+mj-cs"/>
              </a:rPr>
              <a:t>enmarquen</a:t>
            </a:r>
            <a:r>
              <a:rPr lang="en-US" sz="2200" kern="1200" dirty="0">
                <a:solidFill>
                  <a:schemeClr val="tx1"/>
                </a:solidFill>
                <a:latin typeface="+mj-lt"/>
                <a:ea typeface="+mj-ea"/>
                <a:cs typeface="+mj-cs"/>
              </a:rPr>
              <a:t> en </a:t>
            </a:r>
            <a:r>
              <a:rPr lang="en-US" sz="2200" kern="1200" dirty="0" err="1">
                <a:solidFill>
                  <a:schemeClr val="tx1"/>
                </a:solidFill>
                <a:latin typeface="+mj-lt"/>
                <a:ea typeface="+mj-ea"/>
                <a:cs typeface="+mj-cs"/>
              </a:rPr>
              <a:t>estándares</a:t>
            </a:r>
            <a:r>
              <a:rPr lang="en-US" sz="2200" kern="1200" dirty="0">
                <a:solidFill>
                  <a:schemeClr val="tx1"/>
                </a:solidFill>
                <a:latin typeface="+mj-lt"/>
                <a:ea typeface="+mj-ea"/>
                <a:cs typeface="+mj-cs"/>
              </a:rPr>
              <a:t> y </a:t>
            </a:r>
            <a:r>
              <a:rPr lang="en-US" sz="2200" kern="1200" dirty="0" err="1">
                <a:solidFill>
                  <a:schemeClr val="tx1"/>
                </a:solidFill>
                <a:latin typeface="+mj-lt"/>
                <a:ea typeface="+mj-ea"/>
                <a:cs typeface="+mj-cs"/>
              </a:rPr>
              <a:t>principios</a:t>
            </a:r>
            <a:r>
              <a:rPr lang="en-US" sz="2200" kern="1200" dirty="0">
                <a:solidFill>
                  <a:schemeClr val="tx1"/>
                </a:solidFill>
                <a:latin typeface="+mj-lt"/>
                <a:ea typeface="+mj-ea"/>
                <a:cs typeface="+mj-cs"/>
              </a:rPr>
              <a:t> </a:t>
            </a:r>
            <a:r>
              <a:rPr lang="en-US" sz="2200" kern="1200" dirty="0" err="1">
                <a:solidFill>
                  <a:schemeClr val="tx1"/>
                </a:solidFill>
                <a:latin typeface="+mj-lt"/>
                <a:ea typeface="+mj-ea"/>
                <a:cs typeface="+mj-cs"/>
              </a:rPr>
              <a:t>reconocidos</a:t>
            </a:r>
            <a:r>
              <a:rPr lang="en-US" sz="2200" kern="1200" dirty="0">
                <a:solidFill>
                  <a:schemeClr val="tx1"/>
                </a:solidFill>
                <a:latin typeface="+mj-lt"/>
                <a:ea typeface="+mj-ea"/>
                <a:cs typeface="+mj-cs"/>
              </a:rPr>
              <a:t> </a:t>
            </a:r>
            <a:r>
              <a:rPr lang="en-US" sz="2200" kern="1200" dirty="0" err="1">
                <a:solidFill>
                  <a:schemeClr val="tx1"/>
                </a:solidFill>
                <a:latin typeface="+mj-lt"/>
                <a:ea typeface="+mj-ea"/>
                <a:cs typeface="+mj-cs"/>
              </a:rPr>
              <a:t>internacionalmente</a:t>
            </a:r>
            <a:r>
              <a:rPr lang="en-US" sz="2200" kern="1200" dirty="0">
                <a:solidFill>
                  <a:schemeClr val="tx1"/>
                </a:solidFill>
                <a:latin typeface="+mj-lt"/>
                <a:ea typeface="+mj-ea"/>
                <a:cs typeface="+mj-cs"/>
              </a:rPr>
              <a:t>.”</a:t>
            </a:r>
          </a:p>
        </p:txBody>
      </p:sp>
      <p:sp>
        <p:nvSpPr>
          <p:cNvPr id="143" name="Rectangle 14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5" name="Rectangle 14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a:extLst>
              <a:ext uri="{FF2B5EF4-FFF2-40B4-BE49-F238E27FC236}">
                <a16:creationId xmlns:a16="http://schemas.microsoft.com/office/drawing/2014/main" id="{3F85C808-547E-4071-9586-CF472C09262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88933" y="625684"/>
            <a:ext cx="3859681" cy="545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24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939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8" name="Rectangle 8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Constituent Assembly passes all articles of new constitution | New Business  Age | Leading English Monthly Business Magazine of Nepal">
            <a:extLst>
              <a:ext uri="{FF2B5EF4-FFF2-40B4-BE49-F238E27FC236}">
                <a16:creationId xmlns:a16="http://schemas.microsoft.com/office/drawing/2014/main" id="{964580D1-D591-4A9A-AAD8-D0946268A1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89" r="25383"/>
          <a:stretch/>
        </p:blipFill>
        <p:spPr bwMode="auto">
          <a:xfrm>
            <a:off x="3523485" y="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49" name="Rectangle 8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ítulo 1">
            <a:extLst>
              <a:ext uri="{FF2B5EF4-FFF2-40B4-BE49-F238E27FC236}">
                <a16:creationId xmlns:a16="http://schemas.microsoft.com/office/drawing/2014/main" id="{6850FEA6-806E-4494-A434-FDFDFBA8116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700" dirty="0">
                <a:solidFill>
                  <a:schemeClr val="tx1"/>
                </a:solidFill>
                <a:latin typeface="+mj-lt"/>
                <a:cs typeface="+mj-cs"/>
              </a:rPr>
              <a:t>¿POR QUÉ ES IMPORTANTE EL REGLAMENTO?</a:t>
            </a:r>
          </a:p>
        </p:txBody>
      </p:sp>
      <p:sp>
        <p:nvSpPr>
          <p:cNvPr id="150" name="Rectangle 8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1" name="Rectangle 8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16786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8939D3-9883-49F6-80B8-BFC8F3ACDB93}"/>
              </a:ext>
            </a:extLst>
          </p:cNvPr>
          <p:cNvSpPr>
            <a:spLocks noGrp="1"/>
          </p:cNvSpPr>
          <p:nvPr>
            <p:ph type="title"/>
          </p:nvPr>
        </p:nvSpPr>
        <p:spPr>
          <a:xfrm>
            <a:off x="430696" y="201344"/>
            <a:ext cx="10706996" cy="810592"/>
          </a:xfrm>
        </p:spPr>
        <p:txBody>
          <a:bodyPr>
            <a:noAutofit/>
          </a:bodyPr>
          <a:lstStyle/>
          <a:p>
            <a:pPr algn="just"/>
            <a:r>
              <a:rPr lang="es-CL" sz="3600" dirty="0"/>
              <a:t>Importancia del Reglamento</a:t>
            </a:r>
          </a:p>
        </p:txBody>
      </p:sp>
      <p:sp>
        <p:nvSpPr>
          <p:cNvPr id="8" name="Rectángulo 7">
            <a:extLst>
              <a:ext uri="{FF2B5EF4-FFF2-40B4-BE49-F238E27FC236}">
                <a16:creationId xmlns:a16="http://schemas.microsoft.com/office/drawing/2014/main" id="{6B6F29D0-39F7-4A40-8F89-19BC254E35F2}"/>
              </a:ext>
            </a:extLst>
          </p:cNvPr>
          <p:cNvSpPr/>
          <p:nvPr/>
        </p:nvSpPr>
        <p:spPr>
          <a:xfrm>
            <a:off x="6711885" y="2036190"/>
            <a:ext cx="4722828" cy="3596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s-MX" sz="2400" b="1" dirty="0">
                <a:solidFill>
                  <a:schemeClr val="bg1"/>
                </a:solidFill>
              </a:rPr>
              <a:t>Un buen reglamento debe incluir reglas claras y sencillas para facilitar la participación de todas/os la/os integrantes del órgano redactor</a:t>
            </a:r>
            <a:endParaRPr lang="es-MX" sz="2000" b="1" dirty="0">
              <a:solidFill>
                <a:schemeClr val="bg1"/>
              </a:solidFill>
            </a:endParaRPr>
          </a:p>
        </p:txBody>
      </p:sp>
      <p:sp>
        <p:nvSpPr>
          <p:cNvPr id="10" name="Rectángulo 9">
            <a:extLst>
              <a:ext uri="{FF2B5EF4-FFF2-40B4-BE49-F238E27FC236}">
                <a16:creationId xmlns:a16="http://schemas.microsoft.com/office/drawing/2014/main" id="{0DE26691-7850-484A-81D8-7D8E01E7A462}"/>
              </a:ext>
            </a:extLst>
          </p:cNvPr>
          <p:cNvSpPr/>
          <p:nvPr/>
        </p:nvSpPr>
        <p:spPr>
          <a:xfrm>
            <a:off x="583178" y="1966197"/>
            <a:ext cx="5176599" cy="366603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s-MX" sz="2400" b="1" dirty="0">
                <a:solidFill>
                  <a:schemeClr val="tx1"/>
                </a:solidFill>
              </a:rPr>
              <a:t>“... un buen reglamento es aquel que permite al órgano redactor elaborar un nuevo texto constitucional de manera eficiente y sin sacrificar su naturaleza deliberativa y democrática.”</a:t>
            </a:r>
            <a:endParaRPr lang="es-CL" b="1" dirty="0">
              <a:solidFill>
                <a:schemeClr val="accent1">
                  <a:lumMod val="75000"/>
                </a:schemeClr>
              </a:solidFill>
              <a:latin typeface="Calibri" panose="020F0502020204030204" pitchFamily="34" charset="0"/>
            </a:endParaRPr>
          </a:p>
        </p:txBody>
      </p:sp>
    </p:spTree>
    <p:extLst>
      <p:ext uri="{BB962C8B-B14F-4D97-AF65-F5344CB8AC3E}">
        <p14:creationId xmlns:p14="http://schemas.microsoft.com/office/powerpoint/2010/main" val="166475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Qué es un cabildo, cómo funcionan y qué objetivo persiguen? | Tele 13">
            <a:extLst>
              <a:ext uri="{FF2B5EF4-FFF2-40B4-BE49-F238E27FC236}">
                <a16:creationId xmlns:a16="http://schemas.microsoft.com/office/drawing/2014/main" id="{6578107C-966A-42A3-A8E3-C175746C9E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7" r="29577" b="3406"/>
          <a:stretch/>
        </p:blipFill>
        <p:spPr bwMode="auto">
          <a:xfrm>
            <a:off x="3523485"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3B2B7FD5-E7B0-4C5C-9042-74FDEE865D1A}"/>
              </a:ext>
            </a:extLst>
          </p:cNvPr>
          <p:cNvSpPr>
            <a:spLocks noGrp="1"/>
          </p:cNvSpPr>
          <p:nvPr>
            <p:ph type="ctrTitle"/>
          </p:nvPr>
        </p:nvSpPr>
        <p:spPr>
          <a:xfrm>
            <a:off x="477980" y="993648"/>
            <a:ext cx="5313220" cy="3553267"/>
          </a:xfrm>
        </p:spPr>
        <p:txBody>
          <a:bodyPr vert="horz" lIns="91440" tIns="45720" rIns="91440" bIns="45720" rtlCol="0" anchor="b">
            <a:noAutofit/>
          </a:bodyPr>
          <a:lstStyle/>
          <a:p>
            <a:r>
              <a:rPr lang="en-US" sz="2400" dirty="0">
                <a:solidFill>
                  <a:schemeClr val="tx1"/>
                </a:solidFill>
                <a:latin typeface="+mj-lt"/>
                <a:cs typeface="+mj-cs"/>
              </a:rPr>
              <a:t>“Si las/los </a:t>
            </a:r>
            <a:r>
              <a:rPr lang="en-US" sz="2400" dirty="0" err="1">
                <a:solidFill>
                  <a:schemeClr val="tx1"/>
                </a:solidFill>
                <a:latin typeface="+mj-lt"/>
                <a:cs typeface="+mj-cs"/>
              </a:rPr>
              <a:t>convencionales</a:t>
            </a:r>
            <a:r>
              <a:rPr lang="en-US" sz="2400" dirty="0">
                <a:solidFill>
                  <a:schemeClr val="tx1"/>
                </a:solidFill>
                <a:latin typeface="+mj-lt"/>
                <a:cs typeface="+mj-cs"/>
              </a:rPr>
              <a:t> </a:t>
            </a:r>
            <a:r>
              <a:rPr lang="en-US" sz="2400" dirty="0" err="1">
                <a:solidFill>
                  <a:schemeClr val="tx1"/>
                </a:solidFill>
                <a:latin typeface="+mj-lt"/>
                <a:cs typeface="+mj-cs"/>
              </a:rPr>
              <a:t>comparten</a:t>
            </a:r>
            <a:r>
              <a:rPr lang="en-US" sz="2400" dirty="0">
                <a:solidFill>
                  <a:schemeClr val="tx1"/>
                </a:solidFill>
                <a:latin typeface="+mj-lt"/>
                <a:cs typeface="+mj-cs"/>
              </a:rPr>
              <a:t> un </a:t>
            </a:r>
            <a:r>
              <a:rPr lang="en-US" sz="2400" dirty="0" err="1">
                <a:solidFill>
                  <a:schemeClr val="tx1"/>
                </a:solidFill>
                <a:latin typeface="+mj-lt"/>
                <a:cs typeface="+mj-cs"/>
              </a:rPr>
              <a:t>mismo</a:t>
            </a:r>
            <a:r>
              <a:rPr lang="en-US" sz="2400" dirty="0">
                <a:solidFill>
                  <a:schemeClr val="tx1"/>
                </a:solidFill>
                <a:latin typeface="+mj-lt"/>
                <a:cs typeface="+mj-cs"/>
              </a:rPr>
              <a:t> </a:t>
            </a:r>
            <a:r>
              <a:rPr lang="en-US" sz="2400" dirty="0" err="1">
                <a:solidFill>
                  <a:schemeClr val="tx1"/>
                </a:solidFill>
                <a:latin typeface="+mj-lt"/>
                <a:cs typeface="+mj-cs"/>
              </a:rPr>
              <a:t>entendimiento</a:t>
            </a:r>
            <a:r>
              <a:rPr lang="en-US" sz="2400" dirty="0">
                <a:solidFill>
                  <a:schemeClr val="tx1"/>
                </a:solidFill>
                <a:latin typeface="+mj-lt"/>
                <a:cs typeface="+mj-cs"/>
              </a:rPr>
              <a:t> e </a:t>
            </a:r>
            <a:r>
              <a:rPr lang="en-US" sz="2400" dirty="0" err="1">
                <a:solidFill>
                  <a:schemeClr val="tx1"/>
                </a:solidFill>
                <a:latin typeface="+mj-lt"/>
                <a:cs typeface="+mj-cs"/>
              </a:rPr>
              <a:t>interpretación</a:t>
            </a:r>
            <a:r>
              <a:rPr lang="en-US" sz="2400" dirty="0">
                <a:solidFill>
                  <a:schemeClr val="tx1"/>
                </a:solidFill>
                <a:latin typeface="+mj-lt"/>
                <a:cs typeface="+mj-cs"/>
              </a:rPr>
              <a:t> del </a:t>
            </a:r>
            <a:r>
              <a:rPr lang="en-US" sz="2400" dirty="0" err="1">
                <a:solidFill>
                  <a:schemeClr val="tx1"/>
                </a:solidFill>
                <a:latin typeface="+mj-lt"/>
                <a:cs typeface="+mj-cs"/>
              </a:rPr>
              <a:t>reglamento</a:t>
            </a:r>
            <a:r>
              <a:rPr lang="en-US" sz="2400" dirty="0">
                <a:solidFill>
                  <a:schemeClr val="tx1"/>
                </a:solidFill>
                <a:latin typeface="+mj-lt"/>
                <a:cs typeface="+mj-cs"/>
              </a:rPr>
              <a:t>, el debate </a:t>
            </a:r>
            <a:r>
              <a:rPr lang="en-US" sz="2400" dirty="0" err="1">
                <a:solidFill>
                  <a:schemeClr val="tx1"/>
                </a:solidFill>
                <a:latin typeface="+mj-lt"/>
                <a:cs typeface="+mj-cs"/>
              </a:rPr>
              <a:t>será</a:t>
            </a:r>
            <a:r>
              <a:rPr lang="en-US" sz="2400" dirty="0">
                <a:solidFill>
                  <a:schemeClr val="tx1"/>
                </a:solidFill>
                <a:latin typeface="+mj-lt"/>
                <a:cs typeface="+mj-cs"/>
              </a:rPr>
              <a:t> </a:t>
            </a:r>
            <a:r>
              <a:rPr lang="en-US" sz="2400" dirty="0" err="1">
                <a:solidFill>
                  <a:schemeClr val="tx1"/>
                </a:solidFill>
                <a:latin typeface="+mj-lt"/>
                <a:cs typeface="+mj-cs"/>
              </a:rPr>
              <a:t>más</a:t>
            </a:r>
            <a:r>
              <a:rPr lang="en-US" sz="2400" dirty="0">
                <a:solidFill>
                  <a:schemeClr val="tx1"/>
                </a:solidFill>
                <a:latin typeface="+mj-lt"/>
                <a:cs typeface="+mj-cs"/>
              </a:rPr>
              <a:t> </a:t>
            </a:r>
            <a:r>
              <a:rPr lang="en-US" sz="2400" dirty="0" err="1">
                <a:solidFill>
                  <a:schemeClr val="tx1"/>
                </a:solidFill>
                <a:latin typeface="+mj-lt"/>
                <a:cs typeface="+mj-cs"/>
              </a:rPr>
              <a:t>fluido</a:t>
            </a:r>
            <a:r>
              <a:rPr lang="en-US" sz="2400" dirty="0">
                <a:solidFill>
                  <a:schemeClr val="tx1"/>
                </a:solidFill>
                <a:latin typeface="+mj-lt"/>
                <a:cs typeface="+mj-cs"/>
              </a:rPr>
              <a:t> y </a:t>
            </a:r>
            <a:r>
              <a:rPr lang="en-US" sz="2400" dirty="0" err="1">
                <a:solidFill>
                  <a:schemeClr val="tx1"/>
                </a:solidFill>
                <a:latin typeface="+mj-lt"/>
                <a:cs typeface="+mj-cs"/>
              </a:rPr>
              <a:t>eficiente</a:t>
            </a:r>
            <a:r>
              <a:rPr lang="en-US" sz="2400" dirty="0">
                <a:solidFill>
                  <a:schemeClr val="tx1"/>
                </a:solidFill>
                <a:latin typeface="+mj-lt"/>
                <a:cs typeface="+mj-cs"/>
              </a:rPr>
              <a:t>, </a:t>
            </a:r>
            <a:r>
              <a:rPr lang="en-US" sz="2400" dirty="0" err="1">
                <a:solidFill>
                  <a:schemeClr val="tx1"/>
                </a:solidFill>
                <a:latin typeface="+mj-lt"/>
                <a:cs typeface="+mj-cs"/>
              </a:rPr>
              <a:t>enfocándose</a:t>
            </a:r>
            <a:r>
              <a:rPr lang="en-US" sz="2400" dirty="0">
                <a:solidFill>
                  <a:schemeClr val="tx1"/>
                </a:solidFill>
                <a:latin typeface="+mj-lt"/>
                <a:cs typeface="+mj-cs"/>
              </a:rPr>
              <a:t> en las </a:t>
            </a:r>
            <a:r>
              <a:rPr lang="en-US" sz="2400" dirty="0" err="1">
                <a:solidFill>
                  <a:schemeClr val="tx1"/>
                </a:solidFill>
                <a:latin typeface="+mj-lt"/>
                <a:cs typeface="+mj-cs"/>
              </a:rPr>
              <a:t>discusiones</a:t>
            </a:r>
            <a:r>
              <a:rPr lang="en-US" sz="2400" dirty="0">
                <a:solidFill>
                  <a:schemeClr val="tx1"/>
                </a:solidFill>
                <a:latin typeface="+mj-lt"/>
                <a:cs typeface="+mj-cs"/>
              </a:rPr>
              <a:t> </a:t>
            </a:r>
            <a:r>
              <a:rPr lang="en-US" sz="2400" dirty="0" err="1">
                <a:solidFill>
                  <a:schemeClr val="tx1"/>
                </a:solidFill>
                <a:latin typeface="+mj-lt"/>
                <a:cs typeface="+mj-cs"/>
              </a:rPr>
              <a:t>sustantivas</a:t>
            </a:r>
            <a:r>
              <a:rPr lang="en-US" sz="2400" dirty="0">
                <a:solidFill>
                  <a:schemeClr val="tx1"/>
                </a:solidFill>
                <a:latin typeface="+mj-lt"/>
                <a:cs typeface="+mj-cs"/>
              </a:rPr>
              <a:t> y de </a:t>
            </a:r>
            <a:r>
              <a:rPr lang="en-US" sz="2400" dirty="0" err="1">
                <a:solidFill>
                  <a:schemeClr val="tx1"/>
                </a:solidFill>
                <a:latin typeface="+mj-lt"/>
                <a:cs typeface="+mj-cs"/>
              </a:rPr>
              <a:t>contenido</a:t>
            </a:r>
            <a:r>
              <a:rPr lang="en-US" sz="2400" dirty="0">
                <a:solidFill>
                  <a:schemeClr val="tx1"/>
                </a:solidFill>
                <a:latin typeface="+mj-lt"/>
                <a:cs typeface="+mj-cs"/>
              </a:rPr>
              <a:t> de la </a:t>
            </a:r>
            <a:r>
              <a:rPr lang="en-US" sz="2400" dirty="0" err="1">
                <a:solidFill>
                  <a:schemeClr val="tx1"/>
                </a:solidFill>
                <a:latin typeface="+mj-lt"/>
                <a:cs typeface="+mj-cs"/>
              </a:rPr>
              <a:t>Constitución</a:t>
            </a:r>
            <a:r>
              <a:rPr lang="en-US" sz="2400" dirty="0">
                <a:solidFill>
                  <a:schemeClr val="tx1"/>
                </a:solidFill>
                <a:latin typeface="+mj-lt"/>
                <a:cs typeface="+mj-cs"/>
              </a:rPr>
              <a:t>, y no en los </a:t>
            </a:r>
            <a:r>
              <a:rPr lang="en-US" sz="2400" dirty="0" err="1">
                <a:solidFill>
                  <a:schemeClr val="tx1"/>
                </a:solidFill>
                <a:latin typeface="+mj-lt"/>
                <a:cs typeface="+mj-cs"/>
              </a:rPr>
              <a:t>temas</a:t>
            </a:r>
            <a:r>
              <a:rPr lang="en-US" sz="2400" dirty="0">
                <a:solidFill>
                  <a:schemeClr val="tx1"/>
                </a:solidFill>
                <a:latin typeface="+mj-lt"/>
                <a:cs typeface="+mj-cs"/>
              </a:rPr>
              <a:t> </a:t>
            </a:r>
            <a:r>
              <a:rPr lang="en-US" sz="2400" dirty="0" err="1">
                <a:solidFill>
                  <a:schemeClr val="tx1"/>
                </a:solidFill>
                <a:latin typeface="+mj-lt"/>
                <a:cs typeface="+mj-cs"/>
              </a:rPr>
              <a:t>procedimentales</a:t>
            </a:r>
            <a:r>
              <a:rPr lang="en-US" sz="2400" dirty="0">
                <a:solidFill>
                  <a:schemeClr val="tx1"/>
                </a:solidFill>
                <a:latin typeface="+mj-lt"/>
                <a:cs typeface="+mj-cs"/>
              </a:rPr>
              <a:t> del </a:t>
            </a:r>
            <a:r>
              <a:rPr lang="en-US" sz="2400" dirty="0" err="1">
                <a:solidFill>
                  <a:schemeClr val="tx1"/>
                </a:solidFill>
                <a:latin typeface="+mj-lt"/>
                <a:cs typeface="+mj-cs"/>
              </a:rPr>
              <a:t>proceso</a:t>
            </a:r>
            <a:r>
              <a:rPr lang="en-US" sz="2400" dirty="0">
                <a:solidFill>
                  <a:schemeClr val="tx1"/>
                </a:solidFill>
                <a:latin typeface="+mj-lt"/>
                <a:cs typeface="+mj-cs"/>
              </a:rPr>
              <a:t> </a:t>
            </a:r>
            <a:r>
              <a:rPr lang="en-US" sz="2400" dirty="0" err="1">
                <a:solidFill>
                  <a:schemeClr val="tx1"/>
                </a:solidFill>
                <a:latin typeface="+mj-lt"/>
                <a:cs typeface="+mj-cs"/>
              </a:rPr>
              <a:t>deliberativo</a:t>
            </a:r>
            <a:r>
              <a:rPr lang="en-US" sz="2400" dirty="0">
                <a:solidFill>
                  <a:schemeClr val="tx1"/>
                </a:solidFill>
                <a:latin typeface="+mj-lt"/>
                <a:cs typeface="+mj-cs"/>
              </a:rPr>
              <a:t>.”</a:t>
            </a:r>
          </a:p>
        </p:txBody>
      </p:sp>
      <p:sp>
        <p:nvSpPr>
          <p:cNvPr id="86" name="Rectangle 8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8" name="Rectangle 8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0516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elaying Tactics or Useful Deliberative Exercises? The Irish Citizens'  Assembly and the Convention on the Constitution — IACL-IADC Blog">
            <a:extLst>
              <a:ext uri="{FF2B5EF4-FFF2-40B4-BE49-F238E27FC236}">
                <a16:creationId xmlns:a16="http://schemas.microsoft.com/office/drawing/2014/main" id="{F8859219-7AC4-45A8-B096-01C53EAD93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86" r="21055" b="1625"/>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40" name="Rectangle 13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26121DCB-E244-4ECF-9BA0-6E2FF852BD6B}"/>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err="1">
                <a:solidFill>
                  <a:schemeClr val="tx1"/>
                </a:solidFill>
                <a:latin typeface="+mj-lt"/>
                <a:cs typeface="+mj-cs"/>
              </a:rPr>
              <a:t>Principios</a:t>
            </a:r>
            <a:r>
              <a:rPr lang="en-US" sz="4800" dirty="0">
                <a:solidFill>
                  <a:schemeClr val="tx1"/>
                </a:solidFill>
                <a:latin typeface="+mj-lt"/>
                <a:cs typeface="+mj-cs"/>
              </a:rPr>
              <a:t> y </a:t>
            </a:r>
            <a:r>
              <a:rPr lang="en-US" sz="4800" dirty="0" err="1">
                <a:solidFill>
                  <a:schemeClr val="tx1"/>
                </a:solidFill>
                <a:latin typeface="+mj-lt"/>
                <a:cs typeface="+mj-cs"/>
              </a:rPr>
              <a:t>estándares</a:t>
            </a:r>
            <a:r>
              <a:rPr lang="en-US" sz="4800" dirty="0">
                <a:solidFill>
                  <a:schemeClr val="tx1"/>
                </a:solidFill>
                <a:latin typeface="+mj-lt"/>
                <a:cs typeface="+mj-cs"/>
              </a:rPr>
              <a:t> </a:t>
            </a:r>
            <a:r>
              <a:rPr lang="en-US" sz="4800" dirty="0" err="1">
                <a:solidFill>
                  <a:schemeClr val="tx1"/>
                </a:solidFill>
                <a:latin typeface="+mj-lt"/>
                <a:cs typeface="+mj-cs"/>
              </a:rPr>
              <a:t>generales</a:t>
            </a:r>
            <a:endParaRPr lang="en-US" sz="4800" dirty="0">
              <a:solidFill>
                <a:schemeClr val="tx1"/>
              </a:solidFill>
              <a:latin typeface="+mj-lt"/>
              <a:cs typeface="+mj-cs"/>
            </a:endParaRPr>
          </a:p>
        </p:txBody>
      </p:sp>
      <p:sp>
        <p:nvSpPr>
          <p:cNvPr id="142" name="Rectangle 14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4" name="Rectangle 14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712454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8939D3-9883-49F6-80B8-BFC8F3ACDB93}"/>
              </a:ext>
            </a:extLst>
          </p:cNvPr>
          <p:cNvSpPr>
            <a:spLocks noGrp="1"/>
          </p:cNvSpPr>
          <p:nvPr>
            <p:ph type="title"/>
          </p:nvPr>
        </p:nvSpPr>
        <p:spPr/>
        <p:txBody>
          <a:bodyPr>
            <a:noAutofit/>
          </a:bodyPr>
          <a:lstStyle/>
          <a:p>
            <a:r>
              <a:rPr lang="es-MX" sz="2400" b="1" dirty="0"/>
              <a:t>“Naciones Unidas hace un llamado a que todos los procesos</a:t>
            </a:r>
            <a:br>
              <a:rPr lang="es-MX" sz="2400" b="1" dirty="0"/>
            </a:br>
            <a:r>
              <a:rPr lang="es-MX" sz="2400" b="1" dirty="0"/>
              <a:t>constituyentes sean inclusivos, participativos y transparentes”</a:t>
            </a:r>
            <a:endParaRPr lang="es-CL" sz="2400" dirty="0"/>
          </a:p>
        </p:txBody>
      </p:sp>
      <p:graphicFrame>
        <p:nvGraphicFramePr>
          <p:cNvPr id="5" name="Marcador de contenido 4">
            <a:extLst>
              <a:ext uri="{FF2B5EF4-FFF2-40B4-BE49-F238E27FC236}">
                <a16:creationId xmlns:a16="http://schemas.microsoft.com/office/drawing/2014/main" id="{B0B714A4-3B1E-475F-B79C-F30C827BEB1E}"/>
              </a:ext>
            </a:extLst>
          </p:cNvPr>
          <p:cNvGraphicFramePr>
            <a:graphicFrameLocks noGrp="1"/>
          </p:cNvGraphicFramePr>
          <p:nvPr>
            <p:ph idx="1"/>
            <p:extLst>
              <p:ext uri="{D42A27DB-BD31-4B8C-83A1-F6EECF244321}">
                <p14:modId xmlns:p14="http://schemas.microsoft.com/office/powerpoint/2010/main" val="939085073"/>
              </p:ext>
            </p:extLst>
          </p:nvPr>
        </p:nvGraphicFramePr>
        <p:xfrm>
          <a:off x="182818" y="1394084"/>
          <a:ext cx="11602387" cy="521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7655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0" name="Picture 8" descr="Respaldan por unanimidad Reglamento de Participación Ciudadana en el  Congreso Nacional – Fundación Terram">
            <a:extLst>
              <a:ext uri="{FF2B5EF4-FFF2-40B4-BE49-F238E27FC236}">
                <a16:creationId xmlns:a16="http://schemas.microsoft.com/office/drawing/2014/main" id="{412CA9FF-2684-4264-A6D6-7210772B40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585"/>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26121DCB-E244-4ECF-9BA0-6E2FF852BD6B}"/>
              </a:ext>
            </a:extLst>
          </p:cNvPr>
          <p:cNvSpPr>
            <a:spLocks noGrp="1"/>
          </p:cNvSpPr>
          <p:nvPr>
            <p:ph type="title"/>
          </p:nvPr>
        </p:nvSpPr>
        <p:spPr>
          <a:xfrm>
            <a:off x="477981" y="1122363"/>
            <a:ext cx="3419316" cy="3204134"/>
          </a:xfrm>
        </p:spPr>
        <p:txBody>
          <a:bodyPr vert="horz" lIns="91440" tIns="45720" rIns="91440" bIns="45720" rtlCol="0" anchor="b">
            <a:normAutofit fontScale="90000"/>
          </a:bodyPr>
          <a:lstStyle/>
          <a:p>
            <a:r>
              <a:rPr lang="en-US" sz="3000" dirty="0" err="1">
                <a:solidFill>
                  <a:schemeClr val="tx1"/>
                </a:solidFill>
                <a:latin typeface="+mj-lt"/>
                <a:cs typeface="+mj-cs"/>
              </a:rPr>
              <a:t>Experiencias</a:t>
            </a:r>
            <a:r>
              <a:rPr lang="en-US" sz="3000" dirty="0">
                <a:solidFill>
                  <a:schemeClr val="tx1"/>
                </a:solidFill>
                <a:latin typeface="+mj-lt"/>
                <a:cs typeface="+mj-cs"/>
              </a:rPr>
              <a:t> </a:t>
            </a:r>
            <a:r>
              <a:rPr lang="en-US" sz="3000" dirty="0" err="1">
                <a:solidFill>
                  <a:schemeClr val="tx1"/>
                </a:solidFill>
                <a:latin typeface="+mj-lt"/>
                <a:cs typeface="+mj-cs"/>
              </a:rPr>
              <a:t>internacionales</a:t>
            </a:r>
            <a:r>
              <a:rPr lang="en-US" sz="3000" dirty="0">
                <a:solidFill>
                  <a:schemeClr val="tx1"/>
                </a:solidFill>
                <a:latin typeface="+mj-lt"/>
                <a:cs typeface="+mj-cs"/>
              </a:rPr>
              <a:t> </a:t>
            </a:r>
            <a:r>
              <a:rPr lang="en-US" sz="3000" dirty="0" err="1">
                <a:solidFill>
                  <a:schemeClr val="tx1"/>
                </a:solidFill>
                <a:latin typeface="+mj-lt"/>
                <a:cs typeface="+mj-cs"/>
              </a:rPr>
              <a:t>en</a:t>
            </a:r>
            <a:r>
              <a:rPr lang="en-US" sz="3000" dirty="0">
                <a:solidFill>
                  <a:schemeClr val="tx1"/>
                </a:solidFill>
                <a:latin typeface="+mj-lt"/>
                <a:cs typeface="+mj-cs"/>
              </a:rPr>
              <a:t> </a:t>
            </a:r>
            <a:r>
              <a:rPr lang="en-US" sz="3000" dirty="0" err="1">
                <a:solidFill>
                  <a:schemeClr val="tx1"/>
                </a:solidFill>
                <a:latin typeface="+mj-lt"/>
                <a:cs typeface="+mj-cs"/>
              </a:rPr>
              <a:t>torno</a:t>
            </a:r>
            <a:r>
              <a:rPr lang="en-US" sz="3000" dirty="0">
                <a:solidFill>
                  <a:schemeClr val="tx1"/>
                </a:solidFill>
                <a:latin typeface="+mj-lt"/>
                <a:cs typeface="+mj-cs"/>
              </a:rPr>
              <a:t> al </a:t>
            </a:r>
            <a:r>
              <a:rPr lang="en-US" sz="3000" dirty="0" err="1">
                <a:solidFill>
                  <a:schemeClr val="tx1"/>
                </a:solidFill>
                <a:latin typeface="+mj-lt"/>
                <a:cs typeface="+mj-cs"/>
              </a:rPr>
              <a:t>diseño</a:t>
            </a:r>
            <a:r>
              <a:rPr lang="en-US" sz="3000" dirty="0">
                <a:solidFill>
                  <a:schemeClr val="tx1"/>
                </a:solidFill>
                <a:latin typeface="+mj-lt"/>
                <a:cs typeface="+mj-cs"/>
              </a:rPr>
              <a:t> y </a:t>
            </a:r>
            <a:r>
              <a:rPr lang="en-US" sz="3000" dirty="0" err="1">
                <a:solidFill>
                  <a:schemeClr val="tx1"/>
                </a:solidFill>
                <a:latin typeface="+mj-lt"/>
                <a:cs typeface="+mj-cs"/>
              </a:rPr>
              <a:t>redacción</a:t>
            </a:r>
            <a:r>
              <a:rPr lang="en-US" sz="3000" dirty="0">
                <a:solidFill>
                  <a:schemeClr val="tx1"/>
                </a:solidFill>
                <a:latin typeface="+mj-lt"/>
                <a:cs typeface="+mj-cs"/>
              </a:rPr>
              <a:t> de </a:t>
            </a:r>
            <a:r>
              <a:rPr lang="en-US" sz="3000" dirty="0" err="1">
                <a:solidFill>
                  <a:schemeClr val="tx1"/>
                </a:solidFill>
                <a:latin typeface="+mj-lt"/>
                <a:cs typeface="+mj-cs"/>
              </a:rPr>
              <a:t>reglamentos</a:t>
            </a:r>
            <a:r>
              <a:rPr lang="en-US" sz="3000" dirty="0">
                <a:solidFill>
                  <a:schemeClr val="tx1"/>
                </a:solidFill>
                <a:latin typeface="+mj-lt"/>
                <a:cs typeface="+mj-cs"/>
              </a:rPr>
              <a:t> para </a:t>
            </a:r>
            <a:r>
              <a:rPr lang="en-US" sz="3000" dirty="0" err="1">
                <a:solidFill>
                  <a:schemeClr val="tx1"/>
                </a:solidFill>
                <a:latin typeface="+mj-lt"/>
                <a:cs typeface="+mj-cs"/>
              </a:rPr>
              <a:t>órganos</a:t>
            </a:r>
            <a:r>
              <a:rPr lang="en-US" sz="3000" dirty="0">
                <a:solidFill>
                  <a:schemeClr val="tx1"/>
                </a:solidFill>
                <a:latin typeface="+mj-lt"/>
                <a:cs typeface="+mj-cs"/>
              </a:rPr>
              <a:t> </a:t>
            </a:r>
            <a:r>
              <a:rPr lang="en-US" sz="3000" dirty="0" err="1">
                <a:solidFill>
                  <a:schemeClr val="tx1"/>
                </a:solidFill>
                <a:latin typeface="+mj-lt"/>
                <a:cs typeface="+mj-cs"/>
              </a:rPr>
              <a:t>constitucionales</a:t>
            </a:r>
            <a:endParaRPr lang="en-US" sz="3000" dirty="0">
              <a:solidFill>
                <a:schemeClr val="tx1"/>
              </a:solidFill>
              <a:latin typeface="+mj-lt"/>
              <a:cs typeface="+mj-cs"/>
            </a:endParaRPr>
          </a:p>
        </p:txBody>
      </p:sp>
      <p:sp>
        <p:nvSpPr>
          <p:cNvPr id="194" name="Rectangle 19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5" name="Rectangle 19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ítulo 1">
            <a:extLst>
              <a:ext uri="{FF2B5EF4-FFF2-40B4-BE49-F238E27FC236}">
                <a16:creationId xmlns:a16="http://schemas.microsoft.com/office/drawing/2014/main" id="{52FF515C-1803-49D3-97B5-A1318C7F9C64}"/>
              </a:ext>
            </a:extLst>
          </p:cNvPr>
          <p:cNvSpPr txBox="1">
            <a:spLocks/>
          </p:cNvSpPr>
          <p:nvPr/>
        </p:nvSpPr>
        <p:spPr>
          <a:xfrm>
            <a:off x="477979" y="3746214"/>
            <a:ext cx="4291983" cy="213179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chemeClr val="bg1"/>
                </a:solidFill>
                <a:latin typeface="Arial" panose="020B0604020202020204" pitchFamily="34" charset="0"/>
                <a:ea typeface="+mj-ea"/>
                <a:cs typeface="Arial" panose="020B0604020202020204" pitchFamily="34" charset="0"/>
              </a:defRPr>
            </a:lvl1pPr>
          </a:lstStyle>
          <a:p>
            <a:r>
              <a:rPr lang="en-US" sz="1800" b="0" i="1" dirty="0">
                <a:solidFill>
                  <a:schemeClr val="tx1"/>
                </a:solidFill>
                <a:latin typeface="+mj-lt"/>
                <a:cs typeface="+mj-cs"/>
              </a:rPr>
              <a:t>Colombia (1991), </a:t>
            </a:r>
            <a:r>
              <a:rPr lang="en-US" sz="1800" b="0" i="1" dirty="0" err="1">
                <a:solidFill>
                  <a:schemeClr val="tx1"/>
                </a:solidFill>
                <a:latin typeface="+mj-lt"/>
                <a:cs typeface="+mj-cs"/>
              </a:rPr>
              <a:t>Sudáfrica</a:t>
            </a:r>
            <a:r>
              <a:rPr lang="en-US" sz="1800" b="0" i="1" dirty="0">
                <a:solidFill>
                  <a:schemeClr val="tx1"/>
                </a:solidFill>
                <a:latin typeface="+mj-lt"/>
                <a:cs typeface="+mj-cs"/>
              </a:rPr>
              <a:t> (1994)</a:t>
            </a:r>
          </a:p>
          <a:p>
            <a:r>
              <a:rPr lang="en-US" sz="1800" b="0" i="1" dirty="0">
                <a:solidFill>
                  <a:schemeClr val="tx1"/>
                </a:solidFill>
                <a:latin typeface="+mj-lt"/>
                <a:cs typeface="+mj-cs"/>
              </a:rPr>
              <a:t>Venezuela (1999), Timor Oriental (2002)  Bolivia (2006) Nepal (2008), </a:t>
            </a:r>
          </a:p>
          <a:p>
            <a:r>
              <a:rPr lang="en-US" sz="1800" b="0" i="1" dirty="0">
                <a:solidFill>
                  <a:schemeClr val="tx1"/>
                </a:solidFill>
                <a:latin typeface="+mj-lt"/>
                <a:cs typeface="+mj-cs"/>
              </a:rPr>
              <a:t>Ecuador (2009), </a:t>
            </a:r>
            <a:r>
              <a:rPr lang="en-US" sz="1800" b="0" i="1" dirty="0" err="1">
                <a:solidFill>
                  <a:schemeClr val="tx1"/>
                </a:solidFill>
                <a:latin typeface="+mj-lt"/>
                <a:cs typeface="+mj-cs"/>
              </a:rPr>
              <a:t>Túnez</a:t>
            </a:r>
            <a:r>
              <a:rPr lang="en-US" sz="1800" b="0" i="1" dirty="0">
                <a:solidFill>
                  <a:schemeClr val="tx1"/>
                </a:solidFill>
                <a:latin typeface="+mj-lt"/>
                <a:cs typeface="+mj-cs"/>
              </a:rPr>
              <a:t> (2014)</a:t>
            </a:r>
          </a:p>
        </p:txBody>
      </p:sp>
    </p:spTree>
    <p:extLst>
      <p:ext uri="{BB962C8B-B14F-4D97-AF65-F5344CB8AC3E}">
        <p14:creationId xmlns:p14="http://schemas.microsoft.com/office/powerpoint/2010/main" val="213294519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8939D3-9883-49F6-80B8-BFC8F3ACDB93}"/>
              </a:ext>
            </a:extLst>
          </p:cNvPr>
          <p:cNvSpPr>
            <a:spLocks noGrp="1"/>
          </p:cNvSpPr>
          <p:nvPr>
            <p:ph type="title"/>
          </p:nvPr>
        </p:nvSpPr>
        <p:spPr>
          <a:xfrm>
            <a:off x="430696" y="248478"/>
            <a:ext cx="10706996" cy="810592"/>
          </a:xfrm>
        </p:spPr>
        <p:txBody>
          <a:bodyPr>
            <a:noAutofit/>
          </a:bodyPr>
          <a:lstStyle/>
          <a:p>
            <a:r>
              <a:rPr lang="es-MX" sz="2400" b="1" dirty="0"/>
              <a:t>“No existe una receta o reglas preestablecidas que garanticen la elaboración de un buen reglamento”</a:t>
            </a:r>
            <a:endParaRPr lang="es-CL" sz="2400" dirty="0"/>
          </a:p>
        </p:txBody>
      </p:sp>
      <p:sp>
        <p:nvSpPr>
          <p:cNvPr id="3" name="Marcador de contenido 2">
            <a:extLst>
              <a:ext uri="{FF2B5EF4-FFF2-40B4-BE49-F238E27FC236}">
                <a16:creationId xmlns:a16="http://schemas.microsoft.com/office/drawing/2014/main" id="{B19DEFAF-DFBE-4346-8355-DA96C8C886B9}"/>
              </a:ext>
            </a:extLst>
          </p:cNvPr>
          <p:cNvSpPr>
            <a:spLocks noGrp="1"/>
          </p:cNvSpPr>
          <p:nvPr>
            <p:ph idx="1"/>
          </p:nvPr>
        </p:nvSpPr>
        <p:spPr>
          <a:xfrm>
            <a:off x="314793" y="1394084"/>
            <a:ext cx="11602387" cy="5215437"/>
          </a:xfrm>
        </p:spPr>
        <p:txBody>
          <a:bodyPr>
            <a:normAutofit lnSpcReduction="10000"/>
          </a:bodyPr>
          <a:lstStyle/>
          <a:p>
            <a:pPr algn="just"/>
            <a:r>
              <a:rPr lang="es-MX" sz="2400" dirty="0"/>
              <a:t>En la mayoría de los casos, el reglamento ha sido redactado por las/los propias/os integrantes del órgano constitucional.</a:t>
            </a:r>
          </a:p>
          <a:p>
            <a:pPr algn="just"/>
            <a:r>
              <a:rPr lang="es-MX" sz="2400" dirty="0"/>
              <a:t>En algunos casos se han establecido una normativa provisoria antes de acordar un reglamento definitivo.</a:t>
            </a:r>
          </a:p>
          <a:p>
            <a:pPr algn="just"/>
            <a:r>
              <a:rPr lang="es-MX" sz="2400" dirty="0"/>
              <a:t>La experiencia jurídica o legislativa es un aporte, pero no es recomendable que esta sea un requisito para participar en la elaboración del reglamento.</a:t>
            </a:r>
          </a:p>
          <a:p>
            <a:pPr algn="just"/>
            <a:r>
              <a:rPr lang="es-MX" sz="2400" dirty="0"/>
              <a:t>Diversidad en el tiempo que han tardado los diversos órganos en elaborar sus reglas internas</a:t>
            </a:r>
            <a:r>
              <a:rPr lang="es-MX" sz="2000" dirty="0"/>
              <a:t>:</a:t>
            </a:r>
          </a:p>
          <a:p>
            <a:pPr lvl="1" algn="just"/>
            <a:r>
              <a:rPr lang="es-MX" sz="2200" dirty="0"/>
              <a:t>En Ecuador y Colombia sus procesos tomaron </a:t>
            </a:r>
            <a:r>
              <a:rPr lang="es-MX" sz="2200" dirty="0">
                <a:solidFill>
                  <a:srgbClr val="FF0000"/>
                </a:solidFill>
              </a:rPr>
              <a:t>siete y diez días</a:t>
            </a:r>
            <a:r>
              <a:rPr lang="es-MX" sz="2200" dirty="0"/>
              <a:t>, respectivamente (</a:t>
            </a:r>
            <a:r>
              <a:rPr lang="es-MX" sz="2200" dirty="0" err="1"/>
              <a:t>Interpeace</a:t>
            </a:r>
            <a:r>
              <a:rPr lang="es-MX" sz="2200" dirty="0"/>
              <a:t>, 2011). </a:t>
            </a:r>
          </a:p>
          <a:p>
            <a:pPr lvl="1" algn="just"/>
            <a:r>
              <a:rPr lang="es-MX" sz="2200" dirty="0"/>
              <a:t>En Túnez tomó </a:t>
            </a:r>
            <a:r>
              <a:rPr lang="es-MX" sz="2200" dirty="0">
                <a:solidFill>
                  <a:srgbClr val="FF0000"/>
                </a:solidFill>
              </a:rPr>
              <a:t>nueve semanas </a:t>
            </a:r>
            <a:r>
              <a:rPr lang="es-MX" sz="2200" dirty="0"/>
              <a:t>(International IDEA, 2012: 12)</a:t>
            </a:r>
          </a:p>
          <a:p>
            <a:pPr lvl="1" algn="just"/>
            <a:r>
              <a:rPr lang="es-MX" sz="2200" dirty="0"/>
              <a:t>En Timor-Leste tomó </a:t>
            </a:r>
            <a:r>
              <a:rPr lang="es-MX" sz="2200" dirty="0">
                <a:solidFill>
                  <a:srgbClr val="FF0000"/>
                </a:solidFill>
              </a:rPr>
              <a:t>cinco semanas</a:t>
            </a:r>
            <a:r>
              <a:rPr lang="es-MX" sz="2200" dirty="0"/>
              <a:t>, equivalente a más de un tercio del proceso de redacción (</a:t>
            </a:r>
            <a:r>
              <a:rPr lang="es-MX" sz="2200" dirty="0" err="1"/>
              <a:t>Interpeace</a:t>
            </a:r>
            <a:r>
              <a:rPr lang="es-MX" sz="2200" dirty="0"/>
              <a:t>, 2011: 50). </a:t>
            </a:r>
          </a:p>
          <a:p>
            <a:pPr lvl="1" algn="just"/>
            <a:r>
              <a:rPr lang="es-MX" sz="2200" dirty="0"/>
              <a:t>En Bolivia la Asamblea tomó </a:t>
            </a:r>
            <a:r>
              <a:rPr lang="es-MX" sz="2200" dirty="0">
                <a:solidFill>
                  <a:srgbClr val="FF0000"/>
                </a:solidFill>
              </a:rPr>
              <a:t>siete meses</a:t>
            </a:r>
            <a:r>
              <a:rPr lang="es-MX" sz="2200" dirty="0"/>
              <a:t>, de un total de quince (</a:t>
            </a:r>
            <a:r>
              <a:rPr lang="es-MX" sz="2200" dirty="0" err="1"/>
              <a:t>Interpeace</a:t>
            </a:r>
            <a:r>
              <a:rPr lang="es-MX" sz="2200" dirty="0"/>
              <a:t>, 2011: 50). </a:t>
            </a:r>
          </a:p>
        </p:txBody>
      </p:sp>
    </p:spTree>
    <p:extLst>
      <p:ext uri="{BB962C8B-B14F-4D97-AF65-F5344CB8AC3E}">
        <p14:creationId xmlns:p14="http://schemas.microsoft.com/office/powerpoint/2010/main" val="374690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B4981E8A26D6C246AE44E9FDAFE54C35" ma:contentTypeVersion="2" ma:contentTypeDescription="Create a new document." ma:contentTypeScope="" ma:versionID="2bafee30312a17e35afbe94b7810dbe1">
  <xsd:schema xmlns:xsd="http://www.w3.org/2001/XMLSchema" xmlns:xs="http://www.w3.org/2001/XMLSchema" xmlns:p="http://schemas.microsoft.com/office/2006/metadata/properties" xmlns:ns2="059678d3-0933-4798-85ce-4e8030ba05bc" xmlns:ns3="d6d9d182-1b51-4d13-91b7-4a83422f327c" targetNamespace="http://schemas.microsoft.com/office/2006/metadata/properties" ma:root="true" ma:fieldsID="9e25fca6862e2cb423d20a055f158612" ns2:_="" ns3:_="">
    <xsd:import namespace="059678d3-0933-4798-85ce-4e8030ba05bc"/>
    <xsd:import namespace="d6d9d182-1b51-4d13-91b7-4a83422f327c"/>
    <xsd:element name="properties">
      <xsd:complexType>
        <xsd:sequence>
          <xsd:element name="documentManagement">
            <xsd:complexType>
              <xsd:all>
                <xsd:element ref="ns2:_dlc_DocId" minOccurs="0"/>
                <xsd:element ref="ns2:_dlc_DocIdUrl" minOccurs="0"/>
                <xsd:element ref="ns2:_dlc_DocIdPersistId" minOccurs="0"/>
                <xsd:element ref="ns3:Thumbnail" minOccurs="0"/>
                <xsd:element ref="ns3:_x0023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9678d3-0933-4798-85ce-4e8030ba05b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6d9d182-1b51-4d13-91b7-4a83422f327c" elementFormDefault="qualified">
    <xsd:import namespace="http://schemas.microsoft.com/office/2006/documentManagement/types"/>
    <xsd:import namespace="http://schemas.microsoft.com/office/infopath/2007/PartnerControls"/>
    <xsd:element name="Thumbnail" ma:index="11"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_x0023_" ma:index="12" nillable="true" ma:displayName="#" ma:internalName="_x0023_">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humbnail xmlns="d6d9d182-1b51-4d13-91b7-4a83422f327c">
      <Url xsi:nil="true"/>
      <Description xsi:nil="true"/>
    </Thumbnail>
    <_x0023_ xmlns="d6d9d182-1b51-4d13-91b7-4a83422f327c" xsi:nil="true"/>
    <_dlc_DocId xmlns="059678d3-0933-4798-85ce-4e8030ba05bc">UNITPB-486-54017</_dlc_DocId>
    <_dlc_DocIdUrl xmlns="059678d3-0933-4798-85ce-4e8030ba05bc">
      <Url>https://intranet.undp.org/unit/pb/communicate/_layouts/15/DocIdRedir.aspx?ID=UNITPB-486-54017</Url>
      <Description>UNITPB-486-54017</Description>
    </_dlc_DocIdUrl>
  </documentManagement>
</p:properties>
</file>

<file path=customXml/itemProps1.xml><?xml version="1.0" encoding="utf-8"?>
<ds:datastoreItem xmlns:ds="http://schemas.openxmlformats.org/officeDocument/2006/customXml" ds:itemID="{CDB4461E-CFFA-4D42-83C2-6C664564C70D}">
  <ds:schemaRefs>
    <ds:schemaRef ds:uri="http://schemas.microsoft.com/sharepoint/v3/contenttype/forms"/>
  </ds:schemaRefs>
</ds:datastoreItem>
</file>

<file path=customXml/itemProps2.xml><?xml version="1.0" encoding="utf-8"?>
<ds:datastoreItem xmlns:ds="http://schemas.openxmlformats.org/officeDocument/2006/customXml" ds:itemID="{86EA0A95-C788-4F3D-BBA6-0F99C984D449}">
  <ds:schemaRefs>
    <ds:schemaRef ds:uri="http://schemas.microsoft.com/sharepoint/events"/>
  </ds:schemaRefs>
</ds:datastoreItem>
</file>

<file path=customXml/itemProps3.xml><?xml version="1.0" encoding="utf-8"?>
<ds:datastoreItem xmlns:ds="http://schemas.openxmlformats.org/officeDocument/2006/customXml" ds:itemID="{584E93D3-B8DC-424A-B894-D1E617A17D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9678d3-0933-4798-85ce-4e8030ba05bc"/>
    <ds:schemaRef ds:uri="d6d9d182-1b51-4d13-91b7-4a83422f32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00F5B0C-0AEB-4807-BF2E-42B00673E805}">
  <ds:schemaRefs>
    <ds:schemaRef ds:uri="http://purl.org/dc/elements/1.1/"/>
    <ds:schemaRef ds:uri="059678d3-0933-4798-85ce-4e8030ba05bc"/>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purl.org/dc/terms/"/>
    <ds:schemaRef ds:uri="http://schemas.microsoft.com/office/infopath/2007/PartnerControls"/>
    <ds:schemaRef ds:uri="d6d9d182-1b51-4d13-91b7-4a83422f327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933</TotalTime>
  <Words>1538</Words>
  <Application>Microsoft Office PowerPoint</Application>
  <PresentationFormat>Panorámica</PresentationFormat>
  <Paragraphs>100</Paragraphs>
  <Slides>20</Slides>
  <Notes>4</Notes>
  <HiddenSlides>0</HiddenSlides>
  <MMClips>0</MMClips>
  <ScaleCrop>false</ScaleCrop>
  <HeadingPairs>
    <vt:vector size="6" baseType="variant">
      <vt:variant>
        <vt:lpstr>Fuentes usadas</vt:lpstr>
      </vt:variant>
      <vt:variant>
        <vt:i4>2</vt:i4>
      </vt:variant>
      <vt:variant>
        <vt:lpstr>Tema</vt:lpstr>
      </vt:variant>
      <vt:variant>
        <vt:i4>2</vt:i4>
      </vt:variant>
      <vt:variant>
        <vt:lpstr>Títulos de diapositiva</vt:lpstr>
      </vt:variant>
      <vt:variant>
        <vt:i4>20</vt:i4>
      </vt:variant>
    </vt:vector>
  </HeadingPairs>
  <TitlesOfParts>
    <vt:vector size="24" baseType="lpstr">
      <vt:lpstr>Arial</vt:lpstr>
      <vt:lpstr>Calibri</vt:lpstr>
      <vt:lpstr>Office Theme</vt:lpstr>
      <vt:lpstr>Custom Design</vt:lpstr>
      <vt:lpstr>CONSIDERACIONES PARA EL REGLAMENTO DE LA CONVENCIÓN CONSTITUCIONAL:   Aprendizajes de la experiencia internacional  </vt:lpstr>
      <vt:lpstr>“... las recomendaciones contenidas en este informe buscan contribuir a que tanto el proceso de establecer la normativa interna como el de redacción constitucional sean eficientes, faciliten la labor de las/los convencionales y se enmarquen en estándares y principios reconocidos internacionalmente.”</vt:lpstr>
      <vt:lpstr>¿POR QUÉ ES IMPORTANTE EL REGLAMENTO?</vt:lpstr>
      <vt:lpstr>Importancia del Reglamento</vt:lpstr>
      <vt:lpstr>“Si las/los convencionales comparten un mismo entendimiento e interpretación del reglamento, el debate será más fluido y eficiente, enfocándose en las discusiones sustantivas y de contenido de la Constitución, y no en los temas procedimentales del proceso deliberativo.”</vt:lpstr>
      <vt:lpstr>Principios y estándares generales</vt:lpstr>
      <vt:lpstr>“Naciones Unidas hace un llamado a que todos los procesos constituyentes sean inclusivos, participativos y transparentes”</vt:lpstr>
      <vt:lpstr>Experiencias internacionales en torno al diseño y redacción de reglamentos para órganos constitucionales</vt:lpstr>
      <vt:lpstr>“No existe una receta o reglas preestablecidas que garanticen la elaboración de un buen reglamento”</vt:lpstr>
      <vt:lpstr>Aspectos centrales de reglamentos previos</vt:lpstr>
      <vt:lpstr>Aspectos centrales en un reglamento</vt:lpstr>
      <vt:lpstr>“... puede ser útil que los órganos redactores de un nuevo texto constitucional establezcan una declaración de principios inicial, que permita guiar la deliberación y discusión en torno al contenido de la constitución y el proceso de redacción, pero sin ser restrictivo en la deliberación del propio órgano redactor.”</vt:lpstr>
      <vt:lpstr>“... es recomendable generar mecanismos para que la composición de las comisiones y comités represente la diversidad del órgano redactor, y evitar la reproducción de diferencias y desigualdades presentes en la sociedad...”</vt:lpstr>
      <vt:lpstr>“... es recomendable no solo mencionar el tipo de mayoría a utilizar, sino que también explicitar qué se entiende por cada una de ellas y como se contabilizarán las abstenciones.”</vt:lpstr>
      <vt:lpstr>“... Chile cuenta con estándares específicos y en línea con las recomendaciones internacionales y nacionales respecto a normas de conducta y estándares de integridad en el sector público, que se pueden adaptar a la Convención y servir de complemento a la normativa establecida en la Constitución.”</vt:lpstr>
      <vt:lpstr>“... contar con espacios participativos que no sean transparentes, o que sean de difícil acceso y comprensión, puede ser perjudicial en el sentido de que la ciudadanía no podrá hacer efectivas sus expectativas y su derecho a participar.”</vt:lpstr>
      <vt:lpstr>Recomendaciones para el reglamento interno de la Convención Constitucional</vt:lpstr>
      <vt:lpstr>“Un buen reglamento permitirá un trabajo eficiente y deliberativo, donde las/los convencionales puedan manifestar sus preferencias y llegar a acuerdos y consensos.”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Mujeres en Chile:  Proceso constituyente una ventana de oportunidad</dc:title>
  <dc:creator>Marcela Rios</dc:creator>
  <cp:lastModifiedBy>Marcela Rios</cp:lastModifiedBy>
  <cp:revision>55</cp:revision>
  <dcterms:created xsi:type="dcterms:W3CDTF">2021-03-04T13:01:10Z</dcterms:created>
  <dcterms:modified xsi:type="dcterms:W3CDTF">2021-08-04T21:06:55Z</dcterms:modified>
</cp:coreProperties>
</file>