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128DC-F9F1-4BB2-81BD-AF6FF0B4536A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ACB21-5674-4C32-AA55-463BB387E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514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128DC-F9F1-4BB2-81BD-AF6FF0B4536A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ACB21-5674-4C32-AA55-463BB387E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419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128DC-F9F1-4BB2-81BD-AF6FF0B4536A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ACB21-5674-4C32-AA55-463BB387E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740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128DC-F9F1-4BB2-81BD-AF6FF0B4536A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ACB21-5674-4C32-AA55-463BB387E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927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128DC-F9F1-4BB2-81BD-AF6FF0B4536A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ACB21-5674-4C32-AA55-463BB387E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91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128DC-F9F1-4BB2-81BD-AF6FF0B4536A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ACB21-5674-4C32-AA55-463BB387E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937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128DC-F9F1-4BB2-81BD-AF6FF0B4536A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ACB21-5674-4C32-AA55-463BB387E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337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128DC-F9F1-4BB2-81BD-AF6FF0B4536A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ACB21-5674-4C32-AA55-463BB387E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857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128DC-F9F1-4BB2-81BD-AF6FF0B4536A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ACB21-5674-4C32-AA55-463BB387E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550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128DC-F9F1-4BB2-81BD-AF6FF0B4536A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ACB21-5674-4C32-AA55-463BB387E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604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128DC-F9F1-4BB2-81BD-AF6FF0B4536A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ACB21-5674-4C32-AA55-463BB387E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213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128DC-F9F1-4BB2-81BD-AF6FF0B4536A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ACB21-5674-4C32-AA55-463BB387E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089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123" y="-441757"/>
            <a:ext cx="9449753" cy="7464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528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212938" y="46408"/>
            <a:ext cx="7521575" cy="549275"/>
          </a:xfrm>
        </p:spPr>
        <p:txBody>
          <a:bodyPr>
            <a:normAutofit fontScale="90000"/>
          </a:bodyPr>
          <a:lstStyle/>
          <a:p>
            <a:pPr algn="ctr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1433" y="-50279"/>
            <a:ext cx="9246463" cy="6908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05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3286" y="55289"/>
            <a:ext cx="7520940" cy="54864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SDG16 National Workshops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1322" y="3327992"/>
            <a:ext cx="4706679" cy="353000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546780"/>
            <a:ext cx="3728484" cy="297259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2485" y="546779"/>
            <a:ext cx="5415516" cy="278121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327992"/>
            <a:ext cx="4451498" cy="3530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93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2029" y="0"/>
            <a:ext cx="12254029" cy="582472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454373" y="6016752"/>
            <a:ext cx="52212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www.sdg16.org</a:t>
            </a:r>
            <a:endParaRPr 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7279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</Words>
  <Application>Microsoft Office PowerPoint</Application>
  <PresentationFormat>Widescreen</PresentationFormat>
  <Paragraphs>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SDG16 National Workshops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Romano</dc:creator>
  <cp:lastModifiedBy>John Romano</cp:lastModifiedBy>
  <cp:revision>2</cp:revision>
  <dcterms:created xsi:type="dcterms:W3CDTF">2017-06-14T15:48:59Z</dcterms:created>
  <dcterms:modified xsi:type="dcterms:W3CDTF">2017-06-14T15:54:28Z</dcterms:modified>
</cp:coreProperties>
</file>