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8835" r:id="rId5"/>
    <p:sldId id="8839" r:id="rId6"/>
    <p:sldId id="8845" r:id="rId7"/>
    <p:sldId id="8847" r:id="rId8"/>
    <p:sldId id="8815" r:id="rId9"/>
    <p:sldId id="8848" r:id="rId10"/>
    <p:sldId id="8804" r:id="rId11"/>
    <p:sldId id="8818" r:id="rId12"/>
    <p:sldId id="8850" r:id="rId13"/>
    <p:sldId id="884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eorg Peitchev" initials="GP" lastIdx="2" clrIdx="6">
    <p:extLst>
      <p:ext uri="{19B8F6BF-5375-455C-9EA6-DF929625EA0E}">
        <p15:presenceInfo xmlns:p15="http://schemas.microsoft.com/office/powerpoint/2012/main" userId="S::georg.peitchev@undp.org::6f9a7dce-0587-4c23-a607-e92969e6faf6" providerId="AD"/>
      </p:ext>
    </p:extLst>
  </p:cmAuthor>
  <p:cmAuthor id="1" name="Naamat Al-Hamwi" initials="NA" lastIdx="49" clrIdx="0">
    <p:extLst>
      <p:ext uri="{19B8F6BF-5375-455C-9EA6-DF929625EA0E}">
        <p15:presenceInfo xmlns:p15="http://schemas.microsoft.com/office/powerpoint/2012/main" userId="Naamat Al-Hamwi" providerId="None"/>
      </p:ext>
    </p:extLst>
  </p:cmAuthor>
  <p:cmAuthor id="8" name="Peter Sonerell" initials="PS" lastIdx="1" clrIdx="7">
    <p:extLst>
      <p:ext uri="{19B8F6BF-5375-455C-9EA6-DF929625EA0E}">
        <p15:presenceInfo xmlns:p15="http://schemas.microsoft.com/office/powerpoint/2012/main" userId="S::peter.sonerell@undp.org::b5def908-5d6f-404a-8cd3-98bbfdbd2ca1" providerId="AD"/>
      </p:ext>
    </p:extLst>
  </p:cmAuthor>
  <p:cmAuthor id="2" name="Esther Chausiku" initials="EC" lastIdx="16" clrIdx="1">
    <p:extLst>
      <p:ext uri="{19B8F6BF-5375-455C-9EA6-DF929625EA0E}">
        <p15:presenceInfo xmlns:p15="http://schemas.microsoft.com/office/powerpoint/2012/main" userId="S::esther.chausiku@undp.org::31f1b813-f499-425e-b59e-0601bf5d753c" providerId="AD"/>
      </p:ext>
    </p:extLst>
  </p:cmAuthor>
  <p:cmAuthor id="3" name="Liliya Zakharova" initials="LZ" lastIdx="22" clrIdx="2">
    <p:extLst>
      <p:ext uri="{19B8F6BF-5375-455C-9EA6-DF929625EA0E}">
        <p15:presenceInfo xmlns:p15="http://schemas.microsoft.com/office/powerpoint/2012/main" userId="S::liliya.zakharova@undp.org::4456971e-095d-479a-b424-6fc7e3ec101c" providerId="AD"/>
      </p:ext>
    </p:extLst>
  </p:cmAuthor>
  <p:cmAuthor id="4" name="Naamat Al-Hamwi" initials="NA [2]" lastIdx="14" clrIdx="3">
    <p:extLst>
      <p:ext uri="{19B8F6BF-5375-455C-9EA6-DF929625EA0E}">
        <p15:presenceInfo xmlns:p15="http://schemas.microsoft.com/office/powerpoint/2012/main" userId="S::naamat.al-hamwi@undp.org::51f39f75-522f-4277-b375-49d41f9a4329" providerId="AD"/>
      </p:ext>
    </p:extLst>
  </p:cmAuthor>
  <p:cmAuthor id="5" name="Nato Gzobava" initials="NG" lastIdx="35" clrIdx="4">
    <p:extLst>
      <p:ext uri="{19B8F6BF-5375-455C-9EA6-DF929625EA0E}">
        <p15:presenceInfo xmlns:p15="http://schemas.microsoft.com/office/powerpoint/2012/main" userId="S::nato.gzobava@undp.org::9d9868a3-8403-4e4d-b13e-5e2283ed961c" providerId="AD"/>
      </p:ext>
    </p:extLst>
  </p:cmAuthor>
  <p:cmAuthor id="6" name="Irina Usanetashvili" initials="IU" lastIdx="5" clrIdx="5">
    <p:extLst>
      <p:ext uri="{19B8F6BF-5375-455C-9EA6-DF929625EA0E}">
        <p15:presenceInfo xmlns:p15="http://schemas.microsoft.com/office/powerpoint/2012/main" userId="S::irina.usanetashvili@undp.org::d2ed3be9-954f-49fc-9956-80a2b13fc9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44ACCC"/>
    <a:srgbClr val="668E4F"/>
    <a:srgbClr val="E11680"/>
    <a:srgbClr val="7E358F"/>
    <a:srgbClr val="80009D"/>
    <a:srgbClr val="B160C4"/>
    <a:srgbClr val="EA3228"/>
    <a:srgbClr val="9DC43D"/>
    <a:srgbClr val="99160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BD60B2-96C9-4C8F-BD79-12766A59F5C2}" v="5" dt="2026-04-24T09:48:23.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ba Aldaqqah" userId="35645a56-0a57-4d30-b998-db348e8f1483" providerId="ADAL" clId="{FC374DCC-1729-4918-B2C2-EB0F7EC66D98}"/>
    <pc:docChg chg="custSel delSld modSld">
      <pc:chgData name="Ruba Aldaqqah" userId="35645a56-0a57-4d30-b998-db348e8f1483" providerId="ADAL" clId="{FC374DCC-1729-4918-B2C2-EB0F7EC66D98}" dt="2026-04-24T09:51:03.349" v="159" actId="20577"/>
      <pc:docMkLst>
        <pc:docMk/>
      </pc:docMkLst>
      <pc:sldChg chg="modSp mod">
        <pc:chgData name="Ruba Aldaqqah" userId="35645a56-0a57-4d30-b998-db348e8f1483" providerId="ADAL" clId="{FC374DCC-1729-4918-B2C2-EB0F7EC66D98}" dt="2026-04-24T09:43:35.612" v="52" actId="20577"/>
        <pc:sldMkLst>
          <pc:docMk/>
          <pc:sldMk cId="551235505" sldId="8818"/>
        </pc:sldMkLst>
        <pc:spChg chg="mod">
          <ac:chgData name="Ruba Aldaqqah" userId="35645a56-0a57-4d30-b998-db348e8f1483" providerId="ADAL" clId="{FC374DCC-1729-4918-B2C2-EB0F7EC66D98}" dt="2026-04-24T09:43:35.612" v="52" actId="20577"/>
          <ac:spMkLst>
            <pc:docMk/>
            <pc:sldMk cId="551235505" sldId="8818"/>
            <ac:spMk id="3" creationId="{CDD5260F-AE6B-8229-64A5-7A47D81792AB}"/>
          </ac:spMkLst>
        </pc:spChg>
      </pc:sldChg>
      <pc:sldChg chg="delSp del mod delAnim">
        <pc:chgData name="Ruba Aldaqqah" userId="35645a56-0a57-4d30-b998-db348e8f1483" providerId="ADAL" clId="{FC374DCC-1729-4918-B2C2-EB0F7EC66D98}" dt="2026-04-24T09:48:46.410" v="92" actId="2696"/>
        <pc:sldMkLst>
          <pc:docMk/>
          <pc:sldMk cId="1247564598" sldId="8838"/>
        </pc:sldMkLst>
        <pc:spChg chg="del">
          <ac:chgData name="Ruba Aldaqqah" userId="35645a56-0a57-4d30-b998-db348e8f1483" providerId="ADAL" clId="{FC374DCC-1729-4918-B2C2-EB0F7EC66D98}" dt="2026-04-24T09:47:49.052" v="83" actId="21"/>
          <ac:spMkLst>
            <pc:docMk/>
            <pc:sldMk cId="1247564598" sldId="8838"/>
            <ac:spMk id="7" creationId="{FF28E4DB-16C3-14E2-D8D9-FA727E9C5F1E}"/>
          </ac:spMkLst>
        </pc:spChg>
        <pc:picChg chg="del">
          <ac:chgData name="Ruba Aldaqqah" userId="35645a56-0a57-4d30-b998-db348e8f1483" providerId="ADAL" clId="{FC374DCC-1729-4918-B2C2-EB0F7EC66D98}" dt="2026-04-24T09:48:16.351" v="86" actId="21"/>
          <ac:picMkLst>
            <pc:docMk/>
            <pc:sldMk cId="1247564598" sldId="8838"/>
            <ac:picMk id="8" creationId="{52DFB2A8-FE48-4674-9E1E-0FF924B38849}"/>
          </ac:picMkLst>
        </pc:picChg>
      </pc:sldChg>
      <pc:sldChg chg="addSp modSp mod modAnim">
        <pc:chgData name="Ruba Aldaqqah" userId="35645a56-0a57-4d30-b998-db348e8f1483" providerId="ADAL" clId="{FC374DCC-1729-4918-B2C2-EB0F7EC66D98}" dt="2026-04-24T09:51:03.349" v="159" actId="20577"/>
        <pc:sldMkLst>
          <pc:docMk/>
          <pc:sldMk cId="3448609184" sldId="8845"/>
        </pc:sldMkLst>
        <pc:spChg chg="mod">
          <ac:chgData name="Ruba Aldaqqah" userId="35645a56-0a57-4d30-b998-db348e8f1483" providerId="ADAL" clId="{FC374DCC-1729-4918-B2C2-EB0F7EC66D98}" dt="2026-04-24T09:51:03.349" v="159" actId="20577"/>
          <ac:spMkLst>
            <pc:docMk/>
            <pc:sldMk cId="3448609184" sldId="8845"/>
            <ac:spMk id="2" creationId="{94AAECAD-787C-705E-9EAD-2B8808CBEF3E}"/>
          </ac:spMkLst>
        </pc:spChg>
        <pc:spChg chg="add mod">
          <ac:chgData name="Ruba Aldaqqah" userId="35645a56-0a57-4d30-b998-db348e8f1483" providerId="ADAL" clId="{FC374DCC-1729-4918-B2C2-EB0F7EC66D98}" dt="2026-04-24T09:46:36.090" v="80" actId="1076"/>
          <ac:spMkLst>
            <pc:docMk/>
            <pc:sldMk cId="3448609184" sldId="8845"/>
            <ac:spMk id="3" creationId="{261496F5-46E9-B471-3B83-5871712E1D35}"/>
          </ac:spMkLst>
        </pc:spChg>
        <pc:picChg chg="add mod">
          <ac:chgData name="Ruba Aldaqqah" userId="35645a56-0a57-4d30-b998-db348e8f1483" providerId="ADAL" clId="{FC374DCC-1729-4918-B2C2-EB0F7EC66D98}" dt="2026-04-24T09:46:27.054" v="78" actId="14100"/>
          <ac:picMkLst>
            <pc:docMk/>
            <pc:sldMk cId="3448609184" sldId="8845"/>
            <ac:picMk id="13" creationId="{B8B9CBD9-EFFE-0E1E-4810-EE947E70D613}"/>
          </ac:picMkLst>
        </pc:picChg>
        <pc:picChg chg="mod">
          <ac:chgData name="Ruba Aldaqqah" userId="35645a56-0a57-4d30-b998-db348e8f1483" providerId="ADAL" clId="{FC374DCC-1729-4918-B2C2-EB0F7EC66D98}" dt="2026-04-24T09:46:21.717" v="77" actId="1076"/>
          <ac:picMkLst>
            <pc:docMk/>
            <pc:sldMk cId="3448609184" sldId="8845"/>
            <ac:picMk id="14" creationId="{4780A854-D4D8-4125-B930-0F29078B3652}"/>
          </ac:picMkLst>
        </pc:picChg>
      </pc:sldChg>
      <pc:sldChg chg="addSp delSp modSp mod delAnim modAnim">
        <pc:chgData name="Ruba Aldaqqah" userId="35645a56-0a57-4d30-b998-db348e8f1483" providerId="ADAL" clId="{FC374DCC-1729-4918-B2C2-EB0F7EC66D98}" dt="2026-04-24T09:48:40.699" v="91" actId="1076"/>
        <pc:sldMkLst>
          <pc:docMk/>
          <pc:sldMk cId="1971492718" sldId="8848"/>
        </pc:sldMkLst>
        <pc:spChg chg="add mod">
          <ac:chgData name="Ruba Aldaqqah" userId="35645a56-0a57-4d30-b998-db348e8f1483" providerId="ADAL" clId="{FC374DCC-1729-4918-B2C2-EB0F7EC66D98}" dt="2026-04-24T09:47:35.302" v="82" actId="1076"/>
          <ac:spMkLst>
            <pc:docMk/>
            <pc:sldMk cId="1971492718" sldId="8848"/>
            <ac:spMk id="2" creationId="{6D90FE6B-BD4A-B7FF-8BA1-CC8CA1D9FAC2}"/>
          </ac:spMkLst>
        </pc:spChg>
        <pc:spChg chg="del">
          <ac:chgData name="Ruba Aldaqqah" userId="35645a56-0a57-4d30-b998-db348e8f1483" providerId="ADAL" clId="{FC374DCC-1729-4918-B2C2-EB0F7EC66D98}" dt="2026-04-24T09:45:57.220" v="73" actId="21"/>
          <ac:spMkLst>
            <pc:docMk/>
            <pc:sldMk cId="1971492718" sldId="8848"/>
            <ac:spMk id="3" creationId="{261496F5-46E9-B471-3B83-5871712E1D35}"/>
          </ac:spMkLst>
        </pc:spChg>
        <pc:spChg chg="mod">
          <ac:chgData name="Ruba Aldaqqah" userId="35645a56-0a57-4d30-b998-db348e8f1483" providerId="ADAL" clId="{FC374DCC-1729-4918-B2C2-EB0F7EC66D98}" dt="2026-04-24T09:44:35.840" v="66" actId="20577"/>
          <ac:spMkLst>
            <pc:docMk/>
            <pc:sldMk cId="1971492718" sldId="8848"/>
            <ac:spMk id="4" creationId="{67ED6160-F7BF-AF05-1BF1-3708B107BD50}"/>
          </ac:spMkLst>
        </pc:spChg>
        <pc:spChg chg="add mod">
          <ac:chgData name="Ruba Aldaqqah" userId="35645a56-0a57-4d30-b998-db348e8f1483" providerId="ADAL" clId="{FC374DCC-1729-4918-B2C2-EB0F7EC66D98}" dt="2026-04-24T09:48:09.936" v="85" actId="1076"/>
          <ac:spMkLst>
            <pc:docMk/>
            <pc:sldMk cId="1971492718" sldId="8848"/>
            <ac:spMk id="7" creationId="{FF28E4DB-16C3-14E2-D8D9-FA727E9C5F1E}"/>
          </ac:spMkLst>
        </pc:spChg>
        <pc:picChg chg="add mod">
          <ac:chgData name="Ruba Aldaqqah" userId="35645a56-0a57-4d30-b998-db348e8f1483" providerId="ADAL" clId="{FC374DCC-1729-4918-B2C2-EB0F7EC66D98}" dt="2026-04-24T09:48:40.699" v="91" actId="1076"/>
          <ac:picMkLst>
            <pc:docMk/>
            <pc:sldMk cId="1971492718" sldId="8848"/>
            <ac:picMk id="8" creationId="{52DFB2A8-FE48-4674-9E1E-0FF924B38849}"/>
          </ac:picMkLst>
        </pc:picChg>
        <pc:picChg chg="del">
          <ac:chgData name="Ruba Aldaqqah" userId="35645a56-0a57-4d30-b998-db348e8f1483" providerId="ADAL" clId="{FC374DCC-1729-4918-B2C2-EB0F7EC66D98}" dt="2026-04-24T09:45:57.220" v="73" actId="21"/>
          <ac:picMkLst>
            <pc:docMk/>
            <pc:sldMk cId="1971492718" sldId="8848"/>
            <ac:picMk id="13" creationId="{B8B9CBD9-EFFE-0E1E-4810-EE947E70D613}"/>
          </ac:picMkLst>
        </pc:picChg>
      </pc:sldChg>
      <pc:sldChg chg="modSp mod">
        <pc:chgData name="Ruba Aldaqqah" userId="35645a56-0a57-4d30-b998-db348e8f1483" providerId="ADAL" clId="{FC374DCC-1729-4918-B2C2-EB0F7EC66D98}" dt="2026-04-24T09:49:23.319" v="93" actId="13900"/>
        <pc:sldMkLst>
          <pc:docMk/>
          <pc:sldMk cId="2697045110" sldId="8850"/>
        </pc:sldMkLst>
        <pc:spChg chg="mod">
          <ac:chgData name="Ruba Aldaqqah" userId="35645a56-0a57-4d30-b998-db348e8f1483" providerId="ADAL" clId="{FC374DCC-1729-4918-B2C2-EB0F7EC66D98}" dt="2026-04-24T09:49:23.319" v="93" actId="13900"/>
          <ac:spMkLst>
            <pc:docMk/>
            <pc:sldMk cId="2697045110" sldId="8850"/>
            <ac:spMk id="7" creationId="{77D0B7E6-6083-90D2-87EC-5F9D74A6AC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2EF8F-F730-45BD-881D-A820CB708674}" type="doc">
      <dgm:prSet loTypeId="urn:microsoft.com/office/officeart/2005/8/layout/hProcess11" loCatId="process" qsTypeId="urn:microsoft.com/office/officeart/2005/8/quickstyle/simple1" qsCatId="simple" csTypeId="urn:microsoft.com/office/officeart/2005/8/colors/colorful2" csCatId="colorful" phldr="1"/>
      <dgm:spPr/>
    </dgm:pt>
    <dgm:pt modelId="{FCB4DAEA-295E-48BC-87B0-0B7BA794920A}">
      <dgm:prSet phldrT="[Text]" phldr="0"/>
      <dgm:spPr/>
      <dgm:t>
        <a:bodyPr/>
        <a:lstStyle/>
        <a:p>
          <a:r>
            <a:rPr lang="en-US" dirty="0">
              <a:solidFill>
                <a:schemeClr val="bg1"/>
              </a:solidFill>
              <a:latin typeface="Calibri"/>
              <a:ea typeface="Calibri"/>
              <a:cs typeface="Calibri"/>
            </a:rPr>
            <a:t>Useful Link</a:t>
          </a:r>
          <a:endParaRPr lang="en-US" dirty="0">
            <a:solidFill>
              <a:schemeClr val="bg1"/>
            </a:solidFill>
          </a:endParaRPr>
        </a:p>
      </dgm:t>
    </dgm:pt>
    <dgm:pt modelId="{A544EA08-6951-4534-958F-862C08D1ACDB}" type="parTrans" cxnId="{572C9139-0058-4CA5-A7A4-6AF1CDAE3C24}">
      <dgm:prSet/>
      <dgm:spPr/>
    </dgm:pt>
    <dgm:pt modelId="{4EB533A8-A6E3-429E-843F-46301C42A23D}" type="sibTrans" cxnId="{572C9139-0058-4CA5-A7A4-6AF1CDAE3C24}">
      <dgm:prSet/>
      <dgm:spPr/>
    </dgm:pt>
    <dgm:pt modelId="{7F6705EE-DFA8-43A0-A5E5-F7EC39924BF8}">
      <dgm:prSet phldr="0"/>
      <dgm:spPr/>
      <dgm:t>
        <a:bodyPr/>
        <a:lstStyle/>
        <a:p>
          <a:pPr rtl="0"/>
          <a:r>
            <a:rPr lang="en-US" dirty="0">
              <a:solidFill>
                <a:schemeClr val="bg1"/>
              </a:solidFill>
              <a:latin typeface="Calibri"/>
              <a:ea typeface="Calibri"/>
              <a:cs typeface="Calibri"/>
            </a:rPr>
            <a:t>General Tips for Successful Application</a:t>
          </a:r>
        </a:p>
      </dgm:t>
    </dgm:pt>
    <dgm:pt modelId="{8F99FBD8-2CD7-493E-ACD6-589FE3F7C64C}" type="parTrans" cxnId="{04696D3E-1112-458F-861D-C3DD2D2B3BAE}">
      <dgm:prSet/>
      <dgm:spPr/>
    </dgm:pt>
    <dgm:pt modelId="{7132436A-C1BA-4D8E-8663-F80452A89258}" type="sibTrans" cxnId="{04696D3E-1112-458F-861D-C3DD2D2B3BAE}">
      <dgm:prSet/>
      <dgm:spPr/>
    </dgm:pt>
    <dgm:pt modelId="{C73EE8CA-CF96-4BF6-8105-5D2F2DFE339D}">
      <dgm:prSet phldr="0"/>
      <dgm:spPr/>
      <dgm:t>
        <a:bodyPr/>
        <a:lstStyle/>
        <a:p>
          <a:r>
            <a:rPr lang="en-US" dirty="0">
              <a:solidFill>
                <a:schemeClr val="bg1"/>
              </a:solidFill>
              <a:latin typeface="Calibri"/>
              <a:ea typeface="Calibri"/>
              <a:cs typeface="Calibri"/>
            </a:rPr>
            <a:t>Education</a:t>
          </a:r>
        </a:p>
      </dgm:t>
    </dgm:pt>
    <dgm:pt modelId="{6BC80094-4A1D-4B0E-9151-BE8C1DB4512E}" type="parTrans" cxnId="{09BFF1E4-C87F-4A44-9123-3DBD552342A9}">
      <dgm:prSet/>
      <dgm:spPr/>
    </dgm:pt>
    <dgm:pt modelId="{EE207006-E5EB-4945-A16A-DF186BE5133D}" type="sibTrans" cxnId="{09BFF1E4-C87F-4A44-9123-3DBD552342A9}">
      <dgm:prSet/>
      <dgm:spPr/>
    </dgm:pt>
    <dgm:pt modelId="{9505B88C-5346-4CB7-AD71-1AB26BD6FCFB}">
      <dgm:prSet phldr="0"/>
      <dgm:spPr/>
      <dgm:t>
        <a:bodyPr/>
        <a:lstStyle/>
        <a:p>
          <a:r>
            <a:rPr lang="en-US" dirty="0">
              <a:solidFill>
                <a:schemeClr val="bg1"/>
              </a:solidFill>
              <a:latin typeface="Calibri"/>
              <a:ea typeface="Calibri"/>
              <a:cs typeface="Calibri"/>
            </a:rPr>
            <a:t>Experience</a:t>
          </a:r>
        </a:p>
      </dgm:t>
    </dgm:pt>
    <dgm:pt modelId="{376A8675-537A-4218-A939-D7FECB7A6095}" type="parTrans" cxnId="{FA0C9A23-18A6-439F-B343-2CBEEEFA14D4}">
      <dgm:prSet/>
      <dgm:spPr/>
    </dgm:pt>
    <dgm:pt modelId="{B30DFCC6-3AE0-4A67-A00A-46AB4E5044C6}" type="sibTrans" cxnId="{FA0C9A23-18A6-439F-B343-2CBEEEFA14D4}">
      <dgm:prSet/>
      <dgm:spPr/>
    </dgm:pt>
    <dgm:pt modelId="{7D360B43-1469-468F-8417-29CAEC0C9109}">
      <dgm:prSet phldr="0"/>
      <dgm:spPr/>
      <dgm:t>
        <a:bodyPr/>
        <a:lstStyle/>
        <a:p>
          <a:r>
            <a:rPr lang="en-US" dirty="0">
              <a:solidFill>
                <a:schemeClr val="bg1"/>
              </a:solidFill>
              <a:latin typeface="Calibri"/>
              <a:ea typeface="Calibri"/>
              <a:cs typeface="Calibri"/>
            </a:rPr>
            <a:t>Languages</a:t>
          </a:r>
        </a:p>
      </dgm:t>
    </dgm:pt>
    <dgm:pt modelId="{BF320F1A-5DE4-47DF-A1D2-AA24471838A1}" type="parTrans" cxnId="{DE136DD8-F96E-4341-80E0-A663ACA7E8EC}">
      <dgm:prSet/>
      <dgm:spPr/>
    </dgm:pt>
    <dgm:pt modelId="{6270A756-DF23-40B1-9EC5-6A0F621A2A00}" type="sibTrans" cxnId="{DE136DD8-F96E-4341-80E0-A663ACA7E8EC}">
      <dgm:prSet/>
      <dgm:spPr/>
    </dgm:pt>
    <dgm:pt modelId="{7E4F5A3D-0EBA-47EC-9742-4F7E66606815}">
      <dgm:prSet phldr="0"/>
      <dgm:spPr/>
      <dgm:t>
        <a:bodyPr/>
        <a:lstStyle/>
        <a:p>
          <a:r>
            <a:rPr lang="en-US" dirty="0">
              <a:solidFill>
                <a:schemeClr val="bg1"/>
              </a:solidFill>
              <a:latin typeface="Calibri"/>
              <a:ea typeface="Calibri"/>
              <a:cs typeface="Calibri"/>
            </a:rPr>
            <a:t>Screening Questions</a:t>
          </a:r>
        </a:p>
      </dgm:t>
    </dgm:pt>
    <dgm:pt modelId="{C25AFE46-C529-4BE4-B021-2E5023E0A452}" type="parTrans" cxnId="{72024BC0-DB2A-4C09-9973-976BB15C0494}">
      <dgm:prSet/>
      <dgm:spPr/>
    </dgm:pt>
    <dgm:pt modelId="{0457F3C7-AE73-4342-83CE-361A8B41E5EA}" type="sibTrans" cxnId="{72024BC0-DB2A-4C09-9973-976BB15C0494}">
      <dgm:prSet/>
      <dgm:spPr/>
    </dgm:pt>
    <dgm:pt modelId="{CBBB895B-2D95-4B56-99D6-8B982F1D8110}">
      <dgm:prSet phldr="0"/>
      <dgm:spPr/>
      <dgm:t>
        <a:bodyPr/>
        <a:lstStyle/>
        <a:p>
          <a:r>
            <a:rPr lang="en-US" dirty="0">
              <a:solidFill>
                <a:schemeClr val="bg1"/>
              </a:solidFill>
              <a:latin typeface="Calibri"/>
              <a:ea typeface="Calibri"/>
              <a:cs typeface="Calibri"/>
            </a:rPr>
            <a:t>Attachments</a:t>
          </a:r>
        </a:p>
      </dgm:t>
    </dgm:pt>
    <dgm:pt modelId="{EAB05657-C82B-4E86-8A87-9583D407B9AA}" type="parTrans" cxnId="{E09703F7-2649-42B3-BD5C-F993ED521C6F}">
      <dgm:prSet/>
      <dgm:spPr/>
    </dgm:pt>
    <dgm:pt modelId="{7EB00980-B8D4-4FD4-983E-D38377FD6A19}" type="sibTrans" cxnId="{E09703F7-2649-42B3-BD5C-F993ED521C6F}">
      <dgm:prSet/>
      <dgm:spPr/>
    </dgm:pt>
    <dgm:pt modelId="{73128456-6C65-41FF-A41D-7AD50D8A8C7C}">
      <dgm:prSet phldr="0"/>
      <dgm:spPr/>
      <dgm:t>
        <a:bodyPr/>
        <a:lstStyle/>
        <a:p>
          <a:r>
            <a:rPr lang="en-US" dirty="0">
              <a:solidFill>
                <a:schemeClr val="bg1"/>
              </a:solidFill>
              <a:latin typeface="Calibri"/>
              <a:ea typeface="Calibri"/>
              <a:cs typeface="Calibri"/>
            </a:rPr>
            <a:t>Gender</a:t>
          </a:r>
        </a:p>
      </dgm:t>
    </dgm:pt>
    <dgm:pt modelId="{B00D6AB3-0DBF-464B-8555-3314F0C15278}" type="parTrans" cxnId="{FC29831D-C0CB-4C02-9134-6FEDE167439C}">
      <dgm:prSet/>
      <dgm:spPr/>
    </dgm:pt>
    <dgm:pt modelId="{072D7D37-36B5-4EE4-87A3-4F8A26AE992A}" type="sibTrans" cxnId="{FC29831D-C0CB-4C02-9134-6FEDE167439C}">
      <dgm:prSet/>
      <dgm:spPr/>
    </dgm:pt>
    <dgm:pt modelId="{DBED5BBB-CF7C-40D2-8FEB-FC484B2E3321}">
      <dgm:prSet phldr="0"/>
      <dgm:spPr/>
      <dgm:t>
        <a:bodyPr/>
        <a:lstStyle/>
        <a:p>
          <a:pPr rtl="0"/>
          <a:r>
            <a:rPr lang="en-US" dirty="0">
              <a:solidFill>
                <a:schemeClr val="bg1"/>
              </a:solidFill>
              <a:latin typeface="Calibri"/>
              <a:ea typeface="Calibri"/>
              <a:cs typeface="Calibri"/>
            </a:rPr>
            <a:t>Nationality</a:t>
          </a:r>
        </a:p>
      </dgm:t>
    </dgm:pt>
    <dgm:pt modelId="{86B186C6-BB4B-485B-9141-E2C7F3A4BEAF}" type="parTrans" cxnId="{BA23B42D-40B8-4DB7-B07A-734B56929178}">
      <dgm:prSet/>
      <dgm:spPr/>
    </dgm:pt>
    <dgm:pt modelId="{F82A1FC1-C192-4474-964D-B37B433F711A}" type="sibTrans" cxnId="{BA23B42D-40B8-4DB7-B07A-734B56929178}">
      <dgm:prSet/>
      <dgm:spPr/>
    </dgm:pt>
    <dgm:pt modelId="{BDC0C1DF-183F-43B2-916A-B7E811A9122E}" type="pres">
      <dgm:prSet presAssocID="{6022EF8F-F730-45BD-881D-A820CB708674}" presName="Name0" presStyleCnt="0">
        <dgm:presLayoutVars>
          <dgm:dir/>
          <dgm:resizeHandles val="exact"/>
        </dgm:presLayoutVars>
      </dgm:prSet>
      <dgm:spPr/>
    </dgm:pt>
    <dgm:pt modelId="{06150997-83B9-43AE-9FF3-9BA5AFD776AE}" type="pres">
      <dgm:prSet presAssocID="{6022EF8F-F730-45BD-881D-A820CB708674}" presName="arrow" presStyleLbl="bgShp" presStyleIdx="0" presStyleCnt="1"/>
      <dgm:spPr/>
    </dgm:pt>
    <dgm:pt modelId="{E03D2422-A29E-4F7D-9CD4-5F34CD9A43C9}" type="pres">
      <dgm:prSet presAssocID="{6022EF8F-F730-45BD-881D-A820CB708674}" presName="points" presStyleCnt="0"/>
      <dgm:spPr/>
    </dgm:pt>
    <dgm:pt modelId="{65AA46FB-0751-4599-B0F6-06D41D15274C}" type="pres">
      <dgm:prSet presAssocID="{7F6705EE-DFA8-43A0-A5E5-F7EC39924BF8}" presName="compositeA" presStyleCnt="0"/>
      <dgm:spPr/>
    </dgm:pt>
    <dgm:pt modelId="{0A46EF82-D536-4D12-936A-2E54327B5860}" type="pres">
      <dgm:prSet presAssocID="{7F6705EE-DFA8-43A0-A5E5-F7EC39924BF8}" presName="textA" presStyleLbl="revTx" presStyleIdx="0" presStyleCnt="9">
        <dgm:presLayoutVars>
          <dgm:bulletEnabled val="1"/>
        </dgm:presLayoutVars>
      </dgm:prSet>
      <dgm:spPr/>
    </dgm:pt>
    <dgm:pt modelId="{2BEE3965-4369-472F-AB75-E5F96C168C67}" type="pres">
      <dgm:prSet presAssocID="{7F6705EE-DFA8-43A0-A5E5-F7EC39924BF8}" presName="circleA" presStyleLbl="node1" presStyleIdx="0" presStyleCnt="9"/>
      <dgm:spPr/>
    </dgm:pt>
    <dgm:pt modelId="{E6EA063D-FC79-4C86-BDDA-48AEEFF8BDE4}" type="pres">
      <dgm:prSet presAssocID="{7F6705EE-DFA8-43A0-A5E5-F7EC39924BF8}" presName="spaceA" presStyleCnt="0"/>
      <dgm:spPr/>
    </dgm:pt>
    <dgm:pt modelId="{B6542A63-5BE2-48A3-919D-88B339E76B1B}" type="pres">
      <dgm:prSet presAssocID="{7132436A-C1BA-4D8E-8663-F80452A89258}" presName="space" presStyleCnt="0"/>
      <dgm:spPr/>
    </dgm:pt>
    <dgm:pt modelId="{B47C16B3-FA80-44B4-852F-3D79B5BEFCCF}" type="pres">
      <dgm:prSet presAssocID="{C73EE8CA-CF96-4BF6-8105-5D2F2DFE339D}" presName="compositeB" presStyleCnt="0"/>
      <dgm:spPr/>
    </dgm:pt>
    <dgm:pt modelId="{92517B62-2D8F-4ED0-993A-15BD2221B1BC}" type="pres">
      <dgm:prSet presAssocID="{C73EE8CA-CF96-4BF6-8105-5D2F2DFE339D}" presName="textB" presStyleLbl="revTx" presStyleIdx="1" presStyleCnt="9">
        <dgm:presLayoutVars>
          <dgm:bulletEnabled val="1"/>
        </dgm:presLayoutVars>
      </dgm:prSet>
      <dgm:spPr/>
    </dgm:pt>
    <dgm:pt modelId="{1424569F-C5C7-4868-BCA1-ED496A4D3AA2}" type="pres">
      <dgm:prSet presAssocID="{C73EE8CA-CF96-4BF6-8105-5D2F2DFE339D}" presName="circleB" presStyleLbl="node1" presStyleIdx="1" presStyleCnt="9"/>
      <dgm:spPr/>
    </dgm:pt>
    <dgm:pt modelId="{DF212BC5-2DDE-48F4-A3F4-BDF6AE26096B}" type="pres">
      <dgm:prSet presAssocID="{C73EE8CA-CF96-4BF6-8105-5D2F2DFE339D}" presName="spaceB" presStyleCnt="0"/>
      <dgm:spPr/>
    </dgm:pt>
    <dgm:pt modelId="{4C96AA5F-B6FE-40C9-9772-D3BAEF3ABF40}" type="pres">
      <dgm:prSet presAssocID="{EE207006-E5EB-4945-A16A-DF186BE5133D}" presName="space" presStyleCnt="0"/>
      <dgm:spPr/>
    </dgm:pt>
    <dgm:pt modelId="{3AAD8D41-1C14-402B-A936-5A6F9C994120}" type="pres">
      <dgm:prSet presAssocID="{9505B88C-5346-4CB7-AD71-1AB26BD6FCFB}" presName="compositeA" presStyleCnt="0"/>
      <dgm:spPr/>
    </dgm:pt>
    <dgm:pt modelId="{754DC0F5-87EC-4CC4-ADBF-DBA3B6EFD4B4}" type="pres">
      <dgm:prSet presAssocID="{9505B88C-5346-4CB7-AD71-1AB26BD6FCFB}" presName="textA" presStyleLbl="revTx" presStyleIdx="2" presStyleCnt="9">
        <dgm:presLayoutVars>
          <dgm:bulletEnabled val="1"/>
        </dgm:presLayoutVars>
      </dgm:prSet>
      <dgm:spPr/>
    </dgm:pt>
    <dgm:pt modelId="{284B935D-2D4B-416D-B8B4-A83E03852F05}" type="pres">
      <dgm:prSet presAssocID="{9505B88C-5346-4CB7-AD71-1AB26BD6FCFB}" presName="circleA" presStyleLbl="node1" presStyleIdx="2" presStyleCnt="9"/>
      <dgm:spPr/>
    </dgm:pt>
    <dgm:pt modelId="{E2519D03-1933-4316-BCEA-A415C4A53198}" type="pres">
      <dgm:prSet presAssocID="{9505B88C-5346-4CB7-AD71-1AB26BD6FCFB}" presName="spaceA" presStyleCnt="0"/>
      <dgm:spPr/>
    </dgm:pt>
    <dgm:pt modelId="{8ACD67E4-1C31-489C-8389-82333EEF2FC7}" type="pres">
      <dgm:prSet presAssocID="{B30DFCC6-3AE0-4A67-A00A-46AB4E5044C6}" presName="space" presStyleCnt="0"/>
      <dgm:spPr/>
    </dgm:pt>
    <dgm:pt modelId="{5B423B16-D6BD-4FCE-AD32-BF205804F5A7}" type="pres">
      <dgm:prSet presAssocID="{7D360B43-1469-468F-8417-29CAEC0C9109}" presName="compositeB" presStyleCnt="0"/>
      <dgm:spPr/>
    </dgm:pt>
    <dgm:pt modelId="{B53596FF-86D8-437B-991E-D2ADF14CBDAF}" type="pres">
      <dgm:prSet presAssocID="{7D360B43-1469-468F-8417-29CAEC0C9109}" presName="textB" presStyleLbl="revTx" presStyleIdx="3" presStyleCnt="9">
        <dgm:presLayoutVars>
          <dgm:bulletEnabled val="1"/>
        </dgm:presLayoutVars>
      </dgm:prSet>
      <dgm:spPr/>
    </dgm:pt>
    <dgm:pt modelId="{C2282205-07B7-4F32-9D1F-E076F80FB12C}" type="pres">
      <dgm:prSet presAssocID="{7D360B43-1469-468F-8417-29CAEC0C9109}" presName="circleB" presStyleLbl="node1" presStyleIdx="3" presStyleCnt="9"/>
      <dgm:spPr/>
    </dgm:pt>
    <dgm:pt modelId="{06895D1A-F8F7-4124-9A91-4F49C638B894}" type="pres">
      <dgm:prSet presAssocID="{7D360B43-1469-468F-8417-29CAEC0C9109}" presName="spaceB" presStyleCnt="0"/>
      <dgm:spPr/>
    </dgm:pt>
    <dgm:pt modelId="{B427246E-F02D-4C9B-9A63-B3478064C0B1}" type="pres">
      <dgm:prSet presAssocID="{6270A756-DF23-40B1-9EC5-6A0F621A2A00}" presName="space" presStyleCnt="0"/>
      <dgm:spPr/>
    </dgm:pt>
    <dgm:pt modelId="{8C0C341B-D0B6-4BEF-94F1-1A874E9B6B4C}" type="pres">
      <dgm:prSet presAssocID="{DBED5BBB-CF7C-40D2-8FEB-FC484B2E3321}" presName="compositeA" presStyleCnt="0"/>
      <dgm:spPr/>
    </dgm:pt>
    <dgm:pt modelId="{DBFD438A-B517-4C51-9E09-B9A717641E36}" type="pres">
      <dgm:prSet presAssocID="{DBED5BBB-CF7C-40D2-8FEB-FC484B2E3321}" presName="textA" presStyleLbl="revTx" presStyleIdx="4" presStyleCnt="9">
        <dgm:presLayoutVars>
          <dgm:bulletEnabled val="1"/>
        </dgm:presLayoutVars>
      </dgm:prSet>
      <dgm:spPr/>
    </dgm:pt>
    <dgm:pt modelId="{FDE92655-44A0-40A0-8CC7-AE258F9CE8D9}" type="pres">
      <dgm:prSet presAssocID="{DBED5BBB-CF7C-40D2-8FEB-FC484B2E3321}" presName="circleA" presStyleLbl="node1" presStyleIdx="4" presStyleCnt="9"/>
      <dgm:spPr/>
    </dgm:pt>
    <dgm:pt modelId="{44FA807F-3E70-4559-86CF-4BB7B5013BDC}" type="pres">
      <dgm:prSet presAssocID="{DBED5BBB-CF7C-40D2-8FEB-FC484B2E3321}" presName="spaceA" presStyleCnt="0"/>
      <dgm:spPr/>
    </dgm:pt>
    <dgm:pt modelId="{40FDA0EC-C8AF-471F-9AEA-AB45277D9A24}" type="pres">
      <dgm:prSet presAssocID="{F82A1FC1-C192-4474-964D-B37B433F711A}" presName="space" presStyleCnt="0"/>
      <dgm:spPr/>
    </dgm:pt>
    <dgm:pt modelId="{D5E8174E-AF9F-4F7A-880D-9B2D57942CF1}" type="pres">
      <dgm:prSet presAssocID="{73128456-6C65-41FF-A41D-7AD50D8A8C7C}" presName="compositeB" presStyleCnt="0"/>
      <dgm:spPr/>
    </dgm:pt>
    <dgm:pt modelId="{1F693DDF-148D-4935-BAB9-F279EC9259BB}" type="pres">
      <dgm:prSet presAssocID="{73128456-6C65-41FF-A41D-7AD50D8A8C7C}" presName="textB" presStyleLbl="revTx" presStyleIdx="5" presStyleCnt="9">
        <dgm:presLayoutVars>
          <dgm:bulletEnabled val="1"/>
        </dgm:presLayoutVars>
      </dgm:prSet>
      <dgm:spPr/>
    </dgm:pt>
    <dgm:pt modelId="{B78E8A5B-E927-4D13-BAB1-05AB968ED778}" type="pres">
      <dgm:prSet presAssocID="{73128456-6C65-41FF-A41D-7AD50D8A8C7C}" presName="circleB" presStyleLbl="node1" presStyleIdx="5" presStyleCnt="9"/>
      <dgm:spPr/>
    </dgm:pt>
    <dgm:pt modelId="{300AC55F-BDF7-49EC-BD87-B84FB4D4EAB7}" type="pres">
      <dgm:prSet presAssocID="{73128456-6C65-41FF-A41D-7AD50D8A8C7C}" presName="spaceB" presStyleCnt="0"/>
      <dgm:spPr/>
    </dgm:pt>
    <dgm:pt modelId="{DF2C7E93-190C-4AAE-81C7-3C2D80FF8099}" type="pres">
      <dgm:prSet presAssocID="{072D7D37-36B5-4EE4-87A3-4F8A26AE992A}" presName="space" presStyleCnt="0"/>
      <dgm:spPr/>
    </dgm:pt>
    <dgm:pt modelId="{4A6D5EFE-78FA-4062-B41C-4B0D1012A803}" type="pres">
      <dgm:prSet presAssocID="{7E4F5A3D-0EBA-47EC-9742-4F7E66606815}" presName="compositeA" presStyleCnt="0"/>
      <dgm:spPr/>
    </dgm:pt>
    <dgm:pt modelId="{271A83D5-3B82-4304-9DA1-1A630EE94F9B}" type="pres">
      <dgm:prSet presAssocID="{7E4F5A3D-0EBA-47EC-9742-4F7E66606815}" presName="textA" presStyleLbl="revTx" presStyleIdx="6" presStyleCnt="9">
        <dgm:presLayoutVars>
          <dgm:bulletEnabled val="1"/>
        </dgm:presLayoutVars>
      </dgm:prSet>
      <dgm:spPr/>
    </dgm:pt>
    <dgm:pt modelId="{B7239739-2568-457E-9E70-EBFB17D3D269}" type="pres">
      <dgm:prSet presAssocID="{7E4F5A3D-0EBA-47EC-9742-4F7E66606815}" presName="circleA" presStyleLbl="node1" presStyleIdx="6" presStyleCnt="9"/>
      <dgm:spPr/>
    </dgm:pt>
    <dgm:pt modelId="{301385CD-303D-45D9-BEAE-D7953759C2F6}" type="pres">
      <dgm:prSet presAssocID="{7E4F5A3D-0EBA-47EC-9742-4F7E66606815}" presName="spaceA" presStyleCnt="0"/>
      <dgm:spPr/>
    </dgm:pt>
    <dgm:pt modelId="{D3EB5DCC-241A-4881-9823-92AB3D500B5B}" type="pres">
      <dgm:prSet presAssocID="{0457F3C7-AE73-4342-83CE-361A8B41E5EA}" presName="space" presStyleCnt="0"/>
      <dgm:spPr/>
    </dgm:pt>
    <dgm:pt modelId="{5115A59D-04E0-4505-B43E-1C9296D41A0E}" type="pres">
      <dgm:prSet presAssocID="{CBBB895B-2D95-4B56-99D6-8B982F1D8110}" presName="compositeB" presStyleCnt="0"/>
      <dgm:spPr/>
    </dgm:pt>
    <dgm:pt modelId="{65972E69-4695-4F7E-ADD0-20FA33C2DBA8}" type="pres">
      <dgm:prSet presAssocID="{CBBB895B-2D95-4B56-99D6-8B982F1D8110}" presName="textB" presStyleLbl="revTx" presStyleIdx="7" presStyleCnt="9">
        <dgm:presLayoutVars>
          <dgm:bulletEnabled val="1"/>
        </dgm:presLayoutVars>
      </dgm:prSet>
      <dgm:spPr/>
    </dgm:pt>
    <dgm:pt modelId="{54077B7B-4678-46F4-A27D-2421F334AB67}" type="pres">
      <dgm:prSet presAssocID="{CBBB895B-2D95-4B56-99D6-8B982F1D8110}" presName="circleB" presStyleLbl="node1" presStyleIdx="7" presStyleCnt="9"/>
      <dgm:spPr/>
    </dgm:pt>
    <dgm:pt modelId="{B21CA37A-8D0F-472D-A24D-851E205EB5BD}" type="pres">
      <dgm:prSet presAssocID="{CBBB895B-2D95-4B56-99D6-8B982F1D8110}" presName="spaceB" presStyleCnt="0"/>
      <dgm:spPr/>
    </dgm:pt>
    <dgm:pt modelId="{FA8E2C2A-4730-4E66-A5F3-609675E2E5EC}" type="pres">
      <dgm:prSet presAssocID="{7EB00980-B8D4-4FD4-983E-D38377FD6A19}" presName="space" presStyleCnt="0"/>
      <dgm:spPr/>
    </dgm:pt>
    <dgm:pt modelId="{CEB8691B-7C08-4058-BE03-319F637E2FF4}" type="pres">
      <dgm:prSet presAssocID="{FCB4DAEA-295E-48BC-87B0-0B7BA794920A}" presName="compositeA" presStyleCnt="0"/>
      <dgm:spPr/>
    </dgm:pt>
    <dgm:pt modelId="{89330F8F-C908-42EB-8E1E-AC288F856D3A}" type="pres">
      <dgm:prSet presAssocID="{FCB4DAEA-295E-48BC-87B0-0B7BA794920A}" presName="textA" presStyleLbl="revTx" presStyleIdx="8" presStyleCnt="9">
        <dgm:presLayoutVars>
          <dgm:bulletEnabled val="1"/>
        </dgm:presLayoutVars>
      </dgm:prSet>
      <dgm:spPr/>
    </dgm:pt>
    <dgm:pt modelId="{CED09CD6-6915-4FCC-B68A-3C11F3153F17}" type="pres">
      <dgm:prSet presAssocID="{FCB4DAEA-295E-48BC-87B0-0B7BA794920A}" presName="circleA" presStyleLbl="node1" presStyleIdx="8" presStyleCnt="9"/>
      <dgm:spPr/>
    </dgm:pt>
    <dgm:pt modelId="{F7CB8913-93ED-41B4-9188-63BAAFF317C9}" type="pres">
      <dgm:prSet presAssocID="{FCB4DAEA-295E-48BC-87B0-0B7BA794920A}" presName="spaceA" presStyleCnt="0"/>
      <dgm:spPr/>
    </dgm:pt>
  </dgm:ptLst>
  <dgm:cxnLst>
    <dgm:cxn modelId="{15F2BD07-C74C-4337-B341-3C20F92A29C1}" type="presOf" srcId="{C73EE8CA-CF96-4BF6-8105-5D2F2DFE339D}" destId="{92517B62-2D8F-4ED0-993A-15BD2221B1BC}" srcOrd="0" destOrd="0" presId="urn:microsoft.com/office/officeart/2005/8/layout/hProcess11"/>
    <dgm:cxn modelId="{D1FD1A0E-F691-40B4-B5F3-697DE611FB99}" type="presOf" srcId="{CBBB895B-2D95-4B56-99D6-8B982F1D8110}" destId="{65972E69-4695-4F7E-ADD0-20FA33C2DBA8}" srcOrd="0" destOrd="0" presId="urn:microsoft.com/office/officeart/2005/8/layout/hProcess11"/>
    <dgm:cxn modelId="{0E212F11-A143-4223-9118-480B1CE4604E}" type="presOf" srcId="{9505B88C-5346-4CB7-AD71-1AB26BD6FCFB}" destId="{754DC0F5-87EC-4CC4-ADBF-DBA3B6EFD4B4}" srcOrd="0" destOrd="0" presId="urn:microsoft.com/office/officeart/2005/8/layout/hProcess11"/>
    <dgm:cxn modelId="{63370E1A-3475-4133-A727-DF89E325C30C}" type="presOf" srcId="{7E4F5A3D-0EBA-47EC-9742-4F7E66606815}" destId="{271A83D5-3B82-4304-9DA1-1A630EE94F9B}" srcOrd="0" destOrd="0" presId="urn:microsoft.com/office/officeart/2005/8/layout/hProcess11"/>
    <dgm:cxn modelId="{FC29831D-C0CB-4C02-9134-6FEDE167439C}" srcId="{6022EF8F-F730-45BD-881D-A820CB708674}" destId="{73128456-6C65-41FF-A41D-7AD50D8A8C7C}" srcOrd="5" destOrd="0" parTransId="{B00D6AB3-0DBF-464B-8555-3314F0C15278}" sibTransId="{072D7D37-36B5-4EE4-87A3-4F8A26AE992A}"/>
    <dgm:cxn modelId="{FA0C9A23-18A6-439F-B343-2CBEEEFA14D4}" srcId="{6022EF8F-F730-45BD-881D-A820CB708674}" destId="{9505B88C-5346-4CB7-AD71-1AB26BD6FCFB}" srcOrd="2" destOrd="0" parTransId="{376A8675-537A-4218-A939-D7FECB7A6095}" sibTransId="{B30DFCC6-3AE0-4A67-A00A-46AB4E5044C6}"/>
    <dgm:cxn modelId="{BA23B42D-40B8-4DB7-B07A-734B56929178}" srcId="{6022EF8F-F730-45BD-881D-A820CB708674}" destId="{DBED5BBB-CF7C-40D2-8FEB-FC484B2E3321}" srcOrd="4" destOrd="0" parTransId="{86B186C6-BB4B-485B-9141-E2C7F3A4BEAF}" sibTransId="{F82A1FC1-C192-4474-964D-B37B433F711A}"/>
    <dgm:cxn modelId="{572C9139-0058-4CA5-A7A4-6AF1CDAE3C24}" srcId="{6022EF8F-F730-45BD-881D-A820CB708674}" destId="{FCB4DAEA-295E-48BC-87B0-0B7BA794920A}" srcOrd="8" destOrd="0" parTransId="{A544EA08-6951-4534-958F-862C08D1ACDB}" sibTransId="{4EB533A8-A6E3-429E-843F-46301C42A23D}"/>
    <dgm:cxn modelId="{62F1293A-2A37-47E3-B335-38226F790BD7}" type="presOf" srcId="{7F6705EE-DFA8-43A0-A5E5-F7EC39924BF8}" destId="{0A46EF82-D536-4D12-936A-2E54327B5860}" srcOrd="0" destOrd="0" presId="urn:microsoft.com/office/officeart/2005/8/layout/hProcess11"/>
    <dgm:cxn modelId="{04696D3E-1112-458F-861D-C3DD2D2B3BAE}" srcId="{6022EF8F-F730-45BD-881D-A820CB708674}" destId="{7F6705EE-DFA8-43A0-A5E5-F7EC39924BF8}" srcOrd="0" destOrd="0" parTransId="{8F99FBD8-2CD7-493E-ACD6-589FE3F7C64C}" sibTransId="{7132436A-C1BA-4D8E-8663-F80452A89258}"/>
    <dgm:cxn modelId="{F62E678F-65E1-4C1F-8706-BFA85762B77E}" type="presOf" srcId="{FCB4DAEA-295E-48BC-87B0-0B7BA794920A}" destId="{89330F8F-C908-42EB-8E1E-AC288F856D3A}" srcOrd="0" destOrd="0" presId="urn:microsoft.com/office/officeart/2005/8/layout/hProcess11"/>
    <dgm:cxn modelId="{E527CBBB-FE7D-4D0E-8AFE-00577580F464}" type="presOf" srcId="{73128456-6C65-41FF-A41D-7AD50D8A8C7C}" destId="{1F693DDF-148D-4935-BAB9-F279EC9259BB}" srcOrd="0" destOrd="0" presId="urn:microsoft.com/office/officeart/2005/8/layout/hProcess11"/>
    <dgm:cxn modelId="{2242D0BC-128F-44EB-A48C-AAF20B8C2DB1}" type="presOf" srcId="{DBED5BBB-CF7C-40D2-8FEB-FC484B2E3321}" destId="{DBFD438A-B517-4C51-9E09-B9A717641E36}" srcOrd="0" destOrd="0" presId="urn:microsoft.com/office/officeart/2005/8/layout/hProcess11"/>
    <dgm:cxn modelId="{B7D09DBF-01D0-450F-AC2D-4FEAEB57D527}" type="presOf" srcId="{6022EF8F-F730-45BD-881D-A820CB708674}" destId="{BDC0C1DF-183F-43B2-916A-B7E811A9122E}" srcOrd="0" destOrd="0" presId="urn:microsoft.com/office/officeart/2005/8/layout/hProcess11"/>
    <dgm:cxn modelId="{72024BC0-DB2A-4C09-9973-976BB15C0494}" srcId="{6022EF8F-F730-45BD-881D-A820CB708674}" destId="{7E4F5A3D-0EBA-47EC-9742-4F7E66606815}" srcOrd="6" destOrd="0" parTransId="{C25AFE46-C529-4BE4-B021-2E5023E0A452}" sibTransId="{0457F3C7-AE73-4342-83CE-361A8B41E5EA}"/>
    <dgm:cxn modelId="{EF25DEC2-C9A8-4E90-96C9-B05FEF974BE9}" type="presOf" srcId="{7D360B43-1469-468F-8417-29CAEC0C9109}" destId="{B53596FF-86D8-437B-991E-D2ADF14CBDAF}" srcOrd="0" destOrd="0" presId="urn:microsoft.com/office/officeart/2005/8/layout/hProcess11"/>
    <dgm:cxn modelId="{DE136DD8-F96E-4341-80E0-A663ACA7E8EC}" srcId="{6022EF8F-F730-45BD-881D-A820CB708674}" destId="{7D360B43-1469-468F-8417-29CAEC0C9109}" srcOrd="3" destOrd="0" parTransId="{BF320F1A-5DE4-47DF-A1D2-AA24471838A1}" sibTransId="{6270A756-DF23-40B1-9EC5-6A0F621A2A00}"/>
    <dgm:cxn modelId="{09BFF1E4-C87F-4A44-9123-3DBD552342A9}" srcId="{6022EF8F-F730-45BD-881D-A820CB708674}" destId="{C73EE8CA-CF96-4BF6-8105-5D2F2DFE339D}" srcOrd="1" destOrd="0" parTransId="{6BC80094-4A1D-4B0E-9151-BE8C1DB4512E}" sibTransId="{EE207006-E5EB-4945-A16A-DF186BE5133D}"/>
    <dgm:cxn modelId="{E09703F7-2649-42B3-BD5C-F993ED521C6F}" srcId="{6022EF8F-F730-45BD-881D-A820CB708674}" destId="{CBBB895B-2D95-4B56-99D6-8B982F1D8110}" srcOrd="7" destOrd="0" parTransId="{EAB05657-C82B-4E86-8A87-9583D407B9AA}" sibTransId="{7EB00980-B8D4-4FD4-983E-D38377FD6A19}"/>
    <dgm:cxn modelId="{3F75A6E1-3C09-4CC4-91FF-2DC376ED7AB3}" type="presParOf" srcId="{BDC0C1DF-183F-43B2-916A-B7E811A9122E}" destId="{06150997-83B9-43AE-9FF3-9BA5AFD776AE}" srcOrd="0" destOrd="0" presId="urn:microsoft.com/office/officeart/2005/8/layout/hProcess11"/>
    <dgm:cxn modelId="{C1845A0A-E0F8-49D0-B071-206494DA5147}" type="presParOf" srcId="{BDC0C1DF-183F-43B2-916A-B7E811A9122E}" destId="{E03D2422-A29E-4F7D-9CD4-5F34CD9A43C9}" srcOrd="1" destOrd="0" presId="urn:microsoft.com/office/officeart/2005/8/layout/hProcess11"/>
    <dgm:cxn modelId="{217ED42D-5008-480D-A2A9-325D2E00BA8D}" type="presParOf" srcId="{E03D2422-A29E-4F7D-9CD4-5F34CD9A43C9}" destId="{65AA46FB-0751-4599-B0F6-06D41D15274C}" srcOrd="0" destOrd="0" presId="urn:microsoft.com/office/officeart/2005/8/layout/hProcess11"/>
    <dgm:cxn modelId="{E2D8F2EF-E0F7-4BED-9B26-B894AC6586C3}" type="presParOf" srcId="{65AA46FB-0751-4599-B0F6-06D41D15274C}" destId="{0A46EF82-D536-4D12-936A-2E54327B5860}" srcOrd="0" destOrd="0" presId="urn:microsoft.com/office/officeart/2005/8/layout/hProcess11"/>
    <dgm:cxn modelId="{0F9145B5-A7D5-4AD5-9914-83376B270B89}" type="presParOf" srcId="{65AA46FB-0751-4599-B0F6-06D41D15274C}" destId="{2BEE3965-4369-472F-AB75-E5F96C168C67}" srcOrd="1" destOrd="0" presId="urn:microsoft.com/office/officeart/2005/8/layout/hProcess11"/>
    <dgm:cxn modelId="{4EC43267-E708-4DB5-A0CD-AF3CF0CFFA5E}" type="presParOf" srcId="{65AA46FB-0751-4599-B0F6-06D41D15274C}" destId="{E6EA063D-FC79-4C86-BDDA-48AEEFF8BDE4}" srcOrd="2" destOrd="0" presId="urn:microsoft.com/office/officeart/2005/8/layout/hProcess11"/>
    <dgm:cxn modelId="{67038A01-21B0-439F-8D31-A1D06759C58E}" type="presParOf" srcId="{E03D2422-A29E-4F7D-9CD4-5F34CD9A43C9}" destId="{B6542A63-5BE2-48A3-919D-88B339E76B1B}" srcOrd="1" destOrd="0" presId="urn:microsoft.com/office/officeart/2005/8/layout/hProcess11"/>
    <dgm:cxn modelId="{0DD716DA-9099-4CAD-884F-1C6407CE546A}" type="presParOf" srcId="{E03D2422-A29E-4F7D-9CD4-5F34CD9A43C9}" destId="{B47C16B3-FA80-44B4-852F-3D79B5BEFCCF}" srcOrd="2" destOrd="0" presId="urn:microsoft.com/office/officeart/2005/8/layout/hProcess11"/>
    <dgm:cxn modelId="{7A6C5E5E-615E-44DB-9B43-96A67EB087F8}" type="presParOf" srcId="{B47C16B3-FA80-44B4-852F-3D79B5BEFCCF}" destId="{92517B62-2D8F-4ED0-993A-15BD2221B1BC}" srcOrd="0" destOrd="0" presId="urn:microsoft.com/office/officeart/2005/8/layout/hProcess11"/>
    <dgm:cxn modelId="{C8BF8697-6DB4-4D10-8C3B-0E5F95766A3F}" type="presParOf" srcId="{B47C16B3-FA80-44B4-852F-3D79B5BEFCCF}" destId="{1424569F-C5C7-4868-BCA1-ED496A4D3AA2}" srcOrd="1" destOrd="0" presId="urn:microsoft.com/office/officeart/2005/8/layout/hProcess11"/>
    <dgm:cxn modelId="{E8410035-FD89-46CE-BF52-4109125DFB65}" type="presParOf" srcId="{B47C16B3-FA80-44B4-852F-3D79B5BEFCCF}" destId="{DF212BC5-2DDE-48F4-A3F4-BDF6AE26096B}" srcOrd="2" destOrd="0" presId="urn:microsoft.com/office/officeart/2005/8/layout/hProcess11"/>
    <dgm:cxn modelId="{125E5517-0A25-48D9-944B-B42CE29FDE30}" type="presParOf" srcId="{E03D2422-A29E-4F7D-9CD4-5F34CD9A43C9}" destId="{4C96AA5F-B6FE-40C9-9772-D3BAEF3ABF40}" srcOrd="3" destOrd="0" presId="urn:microsoft.com/office/officeart/2005/8/layout/hProcess11"/>
    <dgm:cxn modelId="{510F5559-51F5-474F-B36F-314B30BEDB3E}" type="presParOf" srcId="{E03D2422-A29E-4F7D-9CD4-5F34CD9A43C9}" destId="{3AAD8D41-1C14-402B-A936-5A6F9C994120}" srcOrd="4" destOrd="0" presId="urn:microsoft.com/office/officeart/2005/8/layout/hProcess11"/>
    <dgm:cxn modelId="{5AC7D37E-7544-4DC5-972B-89C18A6073A1}" type="presParOf" srcId="{3AAD8D41-1C14-402B-A936-5A6F9C994120}" destId="{754DC0F5-87EC-4CC4-ADBF-DBA3B6EFD4B4}" srcOrd="0" destOrd="0" presId="urn:microsoft.com/office/officeart/2005/8/layout/hProcess11"/>
    <dgm:cxn modelId="{0A3ECAC3-36C7-49E4-9EC5-205A009A8FB4}" type="presParOf" srcId="{3AAD8D41-1C14-402B-A936-5A6F9C994120}" destId="{284B935D-2D4B-416D-B8B4-A83E03852F05}" srcOrd="1" destOrd="0" presId="urn:microsoft.com/office/officeart/2005/8/layout/hProcess11"/>
    <dgm:cxn modelId="{3B42B64A-0F21-4EFB-AB3D-0A240FEC4566}" type="presParOf" srcId="{3AAD8D41-1C14-402B-A936-5A6F9C994120}" destId="{E2519D03-1933-4316-BCEA-A415C4A53198}" srcOrd="2" destOrd="0" presId="urn:microsoft.com/office/officeart/2005/8/layout/hProcess11"/>
    <dgm:cxn modelId="{C35351AE-FB03-486B-823B-BA972DD719CF}" type="presParOf" srcId="{E03D2422-A29E-4F7D-9CD4-5F34CD9A43C9}" destId="{8ACD67E4-1C31-489C-8389-82333EEF2FC7}" srcOrd="5" destOrd="0" presId="urn:microsoft.com/office/officeart/2005/8/layout/hProcess11"/>
    <dgm:cxn modelId="{25205151-C515-4A9F-91A3-1FBBDD8FFA86}" type="presParOf" srcId="{E03D2422-A29E-4F7D-9CD4-5F34CD9A43C9}" destId="{5B423B16-D6BD-4FCE-AD32-BF205804F5A7}" srcOrd="6" destOrd="0" presId="urn:microsoft.com/office/officeart/2005/8/layout/hProcess11"/>
    <dgm:cxn modelId="{88C83C31-B6B6-4068-83FD-AB4DB828BEDF}" type="presParOf" srcId="{5B423B16-D6BD-4FCE-AD32-BF205804F5A7}" destId="{B53596FF-86D8-437B-991E-D2ADF14CBDAF}" srcOrd="0" destOrd="0" presId="urn:microsoft.com/office/officeart/2005/8/layout/hProcess11"/>
    <dgm:cxn modelId="{0AF27089-6CE5-46B1-B512-EC5C8A34E27D}" type="presParOf" srcId="{5B423B16-D6BD-4FCE-AD32-BF205804F5A7}" destId="{C2282205-07B7-4F32-9D1F-E076F80FB12C}" srcOrd="1" destOrd="0" presId="urn:microsoft.com/office/officeart/2005/8/layout/hProcess11"/>
    <dgm:cxn modelId="{A413308C-2CDB-49C7-B98A-4D411F65DE1E}" type="presParOf" srcId="{5B423B16-D6BD-4FCE-AD32-BF205804F5A7}" destId="{06895D1A-F8F7-4124-9A91-4F49C638B894}" srcOrd="2" destOrd="0" presId="urn:microsoft.com/office/officeart/2005/8/layout/hProcess11"/>
    <dgm:cxn modelId="{43BFA705-35FC-49AA-A38B-482C3083AA97}" type="presParOf" srcId="{E03D2422-A29E-4F7D-9CD4-5F34CD9A43C9}" destId="{B427246E-F02D-4C9B-9A63-B3478064C0B1}" srcOrd="7" destOrd="0" presId="urn:microsoft.com/office/officeart/2005/8/layout/hProcess11"/>
    <dgm:cxn modelId="{1D026848-5271-4C4E-8670-391D3D25F6C4}" type="presParOf" srcId="{E03D2422-A29E-4F7D-9CD4-5F34CD9A43C9}" destId="{8C0C341B-D0B6-4BEF-94F1-1A874E9B6B4C}" srcOrd="8" destOrd="0" presId="urn:microsoft.com/office/officeart/2005/8/layout/hProcess11"/>
    <dgm:cxn modelId="{47C4B169-8DAA-4BFC-94AF-C3BDFCB1EB7D}" type="presParOf" srcId="{8C0C341B-D0B6-4BEF-94F1-1A874E9B6B4C}" destId="{DBFD438A-B517-4C51-9E09-B9A717641E36}" srcOrd="0" destOrd="0" presId="urn:microsoft.com/office/officeart/2005/8/layout/hProcess11"/>
    <dgm:cxn modelId="{0AAC3D4A-1198-48FD-AA05-30AF127D3026}" type="presParOf" srcId="{8C0C341B-D0B6-4BEF-94F1-1A874E9B6B4C}" destId="{FDE92655-44A0-40A0-8CC7-AE258F9CE8D9}" srcOrd="1" destOrd="0" presId="urn:microsoft.com/office/officeart/2005/8/layout/hProcess11"/>
    <dgm:cxn modelId="{5A587BE5-2AE7-429E-AAFF-295A03E122EE}" type="presParOf" srcId="{8C0C341B-D0B6-4BEF-94F1-1A874E9B6B4C}" destId="{44FA807F-3E70-4559-86CF-4BB7B5013BDC}" srcOrd="2" destOrd="0" presId="urn:microsoft.com/office/officeart/2005/8/layout/hProcess11"/>
    <dgm:cxn modelId="{C81CC11A-86C8-4ACA-AB4F-1119322F8E15}" type="presParOf" srcId="{E03D2422-A29E-4F7D-9CD4-5F34CD9A43C9}" destId="{40FDA0EC-C8AF-471F-9AEA-AB45277D9A24}" srcOrd="9" destOrd="0" presId="urn:microsoft.com/office/officeart/2005/8/layout/hProcess11"/>
    <dgm:cxn modelId="{642F38E1-2A8F-416E-9252-725C2A4D116F}" type="presParOf" srcId="{E03D2422-A29E-4F7D-9CD4-5F34CD9A43C9}" destId="{D5E8174E-AF9F-4F7A-880D-9B2D57942CF1}" srcOrd="10" destOrd="0" presId="urn:microsoft.com/office/officeart/2005/8/layout/hProcess11"/>
    <dgm:cxn modelId="{BE904B58-CBF3-4564-82DE-C6B2F3AFDEFF}" type="presParOf" srcId="{D5E8174E-AF9F-4F7A-880D-9B2D57942CF1}" destId="{1F693DDF-148D-4935-BAB9-F279EC9259BB}" srcOrd="0" destOrd="0" presId="urn:microsoft.com/office/officeart/2005/8/layout/hProcess11"/>
    <dgm:cxn modelId="{8776FD9C-F831-4D6F-99EE-3F30A1AE243A}" type="presParOf" srcId="{D5E8174E-AF9F-4F7A-880D-9B2D57942CF1}" destId="{B78E8A5B-E927-4D13-BAB1-05AB968ED778}" srcOrd="1" destOrd="0" presId="urn:microsoft.com/office/officeart/2005/8/layout/hProcess11"/>
    <dgm:cxn modelId="{27310B71-6830-49F6-B804-1D69A78C8A8C}" type="presParOf" srcId="{D5E8174E-AF9F-4F7A-880D-9B2D57942CF1}" destId="{300AC55F-BDF7-49EC-BD87-B84FB4D4EAB7}" srcOrd="2" destOrd="0" presId="urn:microsoft.com/office/officeart/2005/8/layout/hProcess11"/>
    <dgm:cxn modelId="{4A3D2023-578D-491E-9BF4-0ED4B7E829FC}" type="presParOf" srcId="{E03D2422-A29E-4F7D-9CD4-5F34CD9A43C9}" destId="{DF2C7E93-190C-4AAE-81C7-3C2D80FF8099}" srcOrd="11" destOrd="0" presId="urn:microsoft.com/office/officeart/2005/8/layout/hProcess11"/>
    <dgm:cxn modelId="{F8912474-F627-4C53-8B29-B5BF7507FBFE}" type="presParOf" srcId="{E03D2422-A29E-4F7D-9CD4-5F34CD9A43C9}" destId="{4A6D5EFE-78FA-4062-B41C-4B0D1012A803}" srcOrd="12" destOrd="0" presId="urn:microsoft.com/office/officeart/2005/8/layout/hProcess11"/>
    <dgm:cxn modelId="{D97BAE59-258A-48BE-87EC-142305AEF73E}" type="presParOf" srcId="{4A6D5EFE-78FA-4062-B41C-4B0D1012A803}" destId="{271A83D5-3B82-4304-9DA1-1A630EE94F9B}" srcOrd="0" destOrd="0" presId="urn:microsoft.com/office/officeart/2005/8/layout/hProcess11"/>
    <dgm:cxn modelId="{14606F23-3F7E-486E-ADAE-D5CDB37FEA15}" type="presParOf" srcId="{4A6D5EFE-78FA-4062-B41C-4B0D1012A803}" destId="{B7239739-2568-457E-9E70-EBFB17D3D269}" srcOrd="1" destOrd="0" presId="urn:microsoft.com/office/officeart/2005/8/layout/hProcess11"/>
    <dgm:cxn modelId="{2A3CC46A-1942-4A5B-B5DB-A967CB31EC25}" type="presParOf" srcId="{4A6D5EFE-78FA-4062-B41C-4B0D1012A803}" destId="{301385CD-303D-45D9-BEAE-D7953759C2F6}" srcOrd="2" destOrd="0" presId="urn:microsoft.com/office/officeart/2005/8/layout/hProcess11"/>
    <dgm:cxn modelId="{51361325-8621-491A-8E54-20741555120C}" type="presParOf" srcId="{E03D2422-A29E-4F7D-9CD4-5F34CD9A43C9}" destId="{D3EB5DCC-241A-4881-9823-92AB3D500B5B}" srcOrd="13" destOrd="0" presId="urn:microsoft.com/office/officeart/2005/8/layout/hProcess11"/>
    <dgm:cxn modelId="{0922A6F4-1481-4325-9B45-8FBD9FE1FF0F}" type="presParOf" srcId="{E03D2422-A29E-4F7D-9CD4-5F34CD9A43C9}" destId="{5115A59D-04E0-4505-B43E-1C9296D41A0E}" srcOrd="14" destOrd="0" presId="urn:microsoft.com/office/officeart/2005/8/layout/hProcess11"/>
    <dgm:cxn modelId="{B950FA4E-428C-4D20-A0EF-6363B5780728}" type="presParOf" srcId="{5115A59D-04E0-4505-B43E-1C9296D41A0E}" destId="{65972E69-4695-4F7E-ADD0-20FA33C2DBA8}" srcOrd="0" destOrd="0" presId="urn:microsoft.com/office/officeart/2005/8/layout/hProcess11"/>
    <dgm:cxn modelId="{FA0C44C3-ED6A-4178-B231-4320AEFECD0F}" type="presParOf" srcId="{5115A59D-04E0-4505-B43E-1C9296D41A0E}" destId="{54077B7B-4678-46F4-A27D-2421F334AB67}" srcOrd="1" destOrd="0" presId="urn:microsoft.com/office/officeart/2005/8/layout/hProcess11"/>
    <dgm:cxn modelId="{26DB041C-9D71-4EAF-B282-9CB1C60B42EA}" type="presParOf" srcId="{5115A59D-04E0-4505-B43E-1C9296D41A0E}" destId="{B21CA37A-8D0F-472D-A24D-851E205EB5BD}" srcOrd="2" destOrd="0" presId="urn:microsoft.com/office/officeart/2005/8/layout/hProcess11"/>
    <dgm:cxn modelId="{E7E0F849-3EA5-4679-B248-B7344BDEB42D}" type="presParOf" srcId="{E03D2422-A29E-4F7D-9CD4-5F34CD9A43C9}" destId="{FA8E2C2A-4730-4E66-A5F3-609675E2E5EC}" srcOrd="15" destOrd="0" presId="urn:microsoft.com/office/officeart/2005/8/layout/hProcess11"/>
    <dgm:cxn modelId="{E30BF353-2914-4866-BB9B-488E9E4C162F}" type="presParOf" srcId="{E03D2422-A29E-4F7D-9CD4-5F34CD9A43C9}" destId="{CEB8691B-7C08-4058-BE03-319F637E2FF4}" srcOrd="16" destOrd="0" presId="urn:microsoft.com/office/officeart/2005/8/layout/hProcess11"/>
    <dgm:cxn modelId="{6B2482A3-AD5A-41A2-9F34-6E46B8095DDE}" type="presParOf" srcId="{CEB8691B-7C08-4058-BE03-319F637E2FF4}" destId="{89330F8F-C908-42EB-8E1E-AC288F856D3A}" srcOrd="0" destOrd="0" presId="urn:microsoft.com/office/officeart/2005/8/layout/hProcess11"/>
    <dgm:cxn modelId="{235F1680-762D-4B27-A974-ECDCBA67CFEF}" type="presParOf" srcId="{CEB8691B-7C08-4058-BE03-319F637E2FF4}" destId="{CED09CD6-6915-4FCC-B68A-3C11F3153F17}" srcOrd="1" destOrd="0" presId="urn:microsoft.com/office/officeart/2005/8/layout/hProcess11"/>
    <dgm:cxn modelId="{66097348-C25F-49DA-9B58-8EBEE39BD3AF}" type="presParOf" srcId="{CEB8691B-7C08-4058-BE03-319F637E2FF4}" destId="{F7CB8913-93ED-41B4-9188-63BAAFF317C9}"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0997-83B9-43AE-9FF3-9BA5AFD776AE}">
      <dsp:nvSpPr>
        <dsp:cNvPr id="0" name=""/>
        <dsp:cNvSpPr/>
      </dsp:nvSpPr>
      <dsp:spPr>
        <a:xfrm>
          <a:off x="0" y="1599522"/>
          <a:ext cx="9646841" cy="2132697"/>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6EF82-D536-4D12-936A-2E54327B5860}">
      <dsp:nvSpPr>
        <dsp:cNvPr id="0" name=""/>
        <dsp:cNvSpPr/>
      </dsp:nvSpPr>
      <dsp:spPr>
        <a:xfrm>
          <a:off x="2437" y="0"/>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en-US" sz="1100" kern="1200" dirty="0">
              <a:solidFill>
                <a:schemeClr val="bg1"/>
              </a:solidFill>
              <a:latin typeface="Calibri"/>
              <a:ea typeface="Calibri"/>
              <a:cs typeface="Calibri"/>
            </a:rPr>
            <a:t>General Tips for Successful Application</a:t>
          </a:r>
        </a:p>
      </dsp:txBody>
      <dsp:txXfrm>
        <a:off x="2437" y="0"/>
        <a:ext cx="923115" cy="2132697"/>
      </dsp:txXfrm>
    </dsp:sp>
    <dsp:sp modelId="{2BEE3965-4369-472F-AB75-E5F96C168C67}">
      <dsp:nvSpPr>
        <dsp:cNvPr id="0" name=""/>
        <dsp:cNvSpPr/>
      </dsp:nvSpPr>
      <dsp:spPr>
        <a:xfrm>
          <a:off x="197408" y="2399284"/>
          <a:ext cx="533174" cy="53317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17B62-2D8F-4ED0-993A-15BD2221B1BC}">
      <dsp:nvSpPr>
        <dsp:cNvPr id="0" name=""/>
        <dsp:cNvSpPr/>
      </dsp:nvSpPr>
      <dsp:spPr>
        <a:xfrm>
          <a:off x="971708" y="3199045"/>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Education</a:t>
          </a:r>
        </a:p>
      </dsp:txBody>
      <dsp:txXfrm>
        <a:off x="971708" y="3199045"/>
        <a:ext cx="923115" cy="2132697"/>
      </dsp:txXfrm>
    </dsp:sp>
    <dsp:sp modelId="{1424569F-C5C7-4868-BCA1-ED496A4D3AA2}">
      <dsp:nvSpPr>
        <dsp:cNvPr id="0" name=""/>
        <dsp:cNvSpPr/>
      </dsp:nvSpPr>
      <dsp:spPr>
        <a:xfrm>
          <a:off x="1166678" y="2399284"/>
          <a:ext cx="533174" cy="533174"/>
        </a:xfrm>
        <a:prstGeom prst="ellipse">
          <a:avLst/>
        </a:prstGeom>
        <a:solidFill>
          <a:schemeClr val="accent2">
            <a:hueOff val="1915865"/>
            <a:satOff val="-6377"/>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4DC0F5-87EC-4CC4-ADBF-DBA3B6EFD4B4}">
      <dsp:nvSpPr>
        <dsp:cNvPr id="0" name=""/>
        <dsp:cNvSpPr/>
      </dsp:nvSpPr>
      <dsp:spPr>
        <a:xfrm>
          <a:off x="1940979" y="0"/>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Experience</a:t>
          </a:r>
        </a:p>
      </dsp:txBody>
      <dsp:txXfrm>
        <a:off x="1940979" y="0"/>
        <a:ext cx="923115" cy="2132697"/>
      </dsp:txXfrm>
    </dsp:sp>
    <dsp:sp modelId="{284B935D-2D4B-416D-B8B4-A83E03852F05}">
      <dsp:nvSpPr>
        <dsp:cNvPr id="0" name=""/>
        <dsp:cNvSpPr/>
      </dsp:nvSpPr>
      <dsp:spPr>
        <a:xfrm>
          <a:off x="2135949" y="2399284"/>
          <a:ext cx="533174" cy="533174"/>
        </a:xfrm>
        <a:prstGeom prst="ellipse">
          <a:avLst/>
        </a:prstGeom>
        <a:solidFill>
          <a:schemeClr val="accent2">
            <a:hueOff val="3831730"/>
            <a:satOff val="-12753"/>
            <a:lumOff val="-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3596FF-86D8-437B-991E-D2ADF14CBDAF}">
      <dsp:nvSpPr>
        <dsp:cNvPr id="0" name=""/>
        <dsp:cNvSpPr/>
      </dsp:nvSpPr>
      <dsp:spPr>
        <a:xfrm>
          <a:off x="2910250" y="3199045"/>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Languages</a:t>
          </a:r>
        </a:p>
      </dsp:txBody>
      <dsp:txXfrm>
        <a:off x="2910250" y="3199045"/>
        <a:ext cx="923115" cy="2132697"/>
      </dsp:txXfrm>
    </dsp:sp>
    <dsp:sp modelId="{C2282205-07B7-4F32-9D1F-E076F80FB12C}">
      <dsp:nvSpPr>
        <dsp:cNvPr id="0" name=""/>
        <dsp:cNvSpPr/>
      </dsp:nvSpPr>
      <dsp:spPr>
        <a:xfrm>
          <a:off x="3105220" y="2399284"/>
          <a:ext cx="533174" cy="533174"/>
        </a:xfrm>
        <a:prstGeom prst="ellipse">
          <a:avLst/>
        </a:prstGeom>
        <a:solidFill>
          <a:schemeClr val="accent2">
            <a:hueOff val="5747595"/>
            <a:satOff val="-19130"/>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FD438A-B517-4C51-9E09-B9A717641E36}">
      <dsp:nvSpPr>
        <dsp:cNvPr id="0" name=""/>
        <dsp:cNvSpPr/>
      </dsp:nvSpPr>
      <dsp:spPr>
        <a:xfrm>
          <a:off x="3879520" y="0"/>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en-US" sz="1100" kern="1200" dirty="0">
              <a:solidFill>
                <a:schemeClr val="bg1"/>
              </a:solidFill>
              <a:latin typeface="Calibri"/>
              <a:ea typeface="Calibri"/>
              <a:cs typeface="Calibri"/>
            </a:rPr>
            <a:t>Nationality</a:t>
          </a:r>
        </a:p>
      </dsp:txBody>
      <dsp:txXfrm>
        <a:off x="3879520" y="0"/>
        <a:ext cx="923115" cy="2132697"/>
      </dsp:txXfrm>
    </dsp:sp>
    <dsp:sp modelId="{FDE92655-44A0-40A0-8CC7-AE258F9CE8D9}">
      <dsp:nvSpPr>
        <dsp:cNvPr id="0" name=""/>
        <dsp:cNvSpPr/>
      </dsp:nvSpPr>
      <dsp:spPr>
        <a:xfrm>
          <a:off x="4074491" y="2399284"/>
          <a:ext cx="533174" cy="533174"/>
        </a:xfrm>
        <a:prstGeom prst="ellipse">
          <a:avLst/>
        </a:prstGeom>
        <a:solidFill>
          <a:schemeClr val="accent2">
            <a:hueOff val="7663459"/>
            <a:satOff val="-25506"/>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693DDF-148D-4935-BAB9-F279EC9259BB}">
      <dsp:nvSpPr>
        <dsp:cNvPr id="0" name=""/>
        <dsp:cNvSpPr/>
      </dsp:nvSpPr>
      <dsp:spPr>
        <a:xfrm>
          <a:off x="4848791" y="3199045"/>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Gender</a:t>
          </a:r>
        </a:p>
      </dsp:txBody>
      <dsp:txXfrm>
        <a:off x="4848791" y="3199045"/>
        <a:ext cx="923115" cy="2132697"/>
      </dsp:txXfrm>
    </dsp:sp>
    <dsp:sp modelId="{B78E8A5B-E927-4D13-BAB1-05AB968ED778}">
      <dsp:nvSpPr>
        <dsp:cNvPr id="0" name=""/>
        <dsp:cNvSpPr/>
      </dsp:nvSpPr>
      <dsp:spPr>
        <a:xfrm>
          <a:off x="5043762" y="2399284"/>
          <a:ext cx="533174" cy="533174"/>
        </a:xfrm>
        <a:prstGeom prst="ellipse">
          <a:avLst/>
        </a:prstGeom>
        <a:solidFill>
          <a:schemeClr val="accent2">
            <a:hueOff val="9579324"/>
            <a:satOff val="-31883"/>
            <a:lumOff val="-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A83D5-3B82-4304-9DA1-1A630EE94F9B}">
      <dsp:nvSpPr>
        <dsp:cNvPr id="0" name=""/>
        <dsp:cNvSpPr/>
      </dsp:nvSpPr>
      <dsp:spPr>
        <a:xfrm>
          <a:off x="5818062" y="0"/>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Screening Questions</a:t>
          </a:r>
        </a:p>
      </dsp:txBody>
      <dsp:txXfrm>
        <a:off x="5818062" y="0"/>
        <a:ext cx="923115" cy="2132697"/>
      </dsp:txXfrm>
    </dsp:sp>
    <dsp:sp modelId="{B7239739-2568-457E-9E70-EBFB17D3D269}">
      <dsp:nvSpPr>
        <dsp:cNvPr id="0" name=""/>
        <dsp:cNvSpPr/>
      </dsp:nvSpPr>
      <dsp:spPr>
        <a:xfrm>
          <a:off x="6013032" y="2399284"/>
          <a:ext cx="533174" cy="533174"/>
        </a:xfrm>
        <a:prstGeom prst="ellipse">
          <a:avLst/>
        </a:prstGeom>
        <a:solidFill>
          <a:schemeClr val="accent2">
            <a:hueOff val="11495189"/>
            <a:satOff val="-38260"/>
            <a:lumOff val="-2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972E69-4695-4F7E-ADD0-20FA33C2DBA8}">
      <dsp:nvSpPr>
        <dsp:cNvPr id="0" name=""/>
        <dsp:cNvSpPr/>
      </dsp:nvSpPr>
      <dsp:spPr>
        <a:xfrm>
          <a:off x="6787333" y="3199045"/>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Attachments</a:t>
          </a:r>
        </a:p>
      </dsp:txBody>
      <dsp:txXfrm>
        <a:off x="6787333" y="3199045"/>
        <a:ext cx="923115" cy="2132697"/>
      </dsp:txXfrm>
    </dsp:sp>
    <dsp:sp modelId="{54077B7B-4678-46F4-A27D-2421F334AB67}">
      <dsp:nvSpPr>
        <dsp:cNvPr id="0" name=""/>
        <dsp:cNvSpPr/>
      </dsp:nvSpPr>
      <dsp:spPr>
        <a:xfrm>
          <a:off x="6982303" y="2399284"/>
          <a:ext cx="533174" cy="533174"/>
        </a:xfrm>
        <a:prstGeom prst="ellipse">
          <a:avLst/>
        </a:prstGeom>
        <a:solidFill>
          <a:schemeClr val="accent2">
            <a:hueOff val="13411054"/>
            <a:satOff val="-44636"/>
            <a:lumOff val="-30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330F8F-C908-42EB-8E1E-AC288F856D3A}">
      <dsp:nvSpPr>
        <dsp:cNvPr id="0" name=""/>
        <dsp:cNvSpPr/>
      </dsp:nvSpPr>
      <dsp:spPr>
        <a:xfrm>
          <a:off x="7756604" y="0"/>
          <a:ext cx="923115" cy="21326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alibri"/>
              <a:ea typeface="Calibri"/>
              <a:cs typeface="Calibri"/>
            </a:rPr>
            <a:t>Useful Link</a:t>
          </a:r>
          <a:endParaRPr lang="en-US" sz="1100" kern="1200" dirty="0">
            <a:solidFill>
              <a:schemeClr val="bg1"/>
            </a:solidFill>
          </a:endParaRPr>
        </a:p>
      </dsp:txBody>
      <dsp:txXfrm>
        <a:off x="7756604" y="0"/>
        <a:ext cx="923115" cy="2132697"/>
      </dsp:txXfrm>
    </dsp:sp>
    <dsp:sp modelId="{CED09CD6-6915-4FCC-B68A-3C11F3153F17}">
      <dsp:nvSpPr>
        <dsp:cNvPr id="0" name=""/>
        <dsp:cNvSpPr/>
      </dsp:nvSpPr>
      <dsp:spPr>
        <a:xfrm>
          <a:off x="7951574" y="2399284"/>
          <a:ext cx="533174" cy="533174"/>
        </a:xfrm>
        <a:prstGeom prst="ellipse">
          <a:avLst/>
        </a:prstGeom>
        <a:solidFill>
          <a:schemeClr val="accent2">
            <a:hueOff val="15326918"/>
            <a:satOff val="-51013"/>
            <a:lumOff val="-3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09B9DF-AE86-41B6-9C1C-3C8702D700AE}" type="datetimeFigureOut">
              <a:rPr lang="en-GB" smtClean="0"/>
              <a:t>24/04/2026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677487-E6FA-41E6-B49F-A9C61DD7BDB9}" type="slidenum">
              <a:rPr lang="en-GB" smtClean="0"/>
              <a:t>‹#›</a:t>
            </a:fld>
            <a:endParaRPr lang="en-GB"/>
          </a:p>
        </p:txBody>
      </p:sp>
    </p:spTree>
    <p:extLst>
      <p:ext uri="{BB962C8B-B14F-4D97-AF65-F5344CB8AC3E}">
        <p14:creationId xmlns:p14="http://schemas.microsoft.com/office/powerpoint/2010/main" val="1504774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7487-E6FA-41E6-B49F-A9C61DD7B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890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677487-E6FA-41E6-B49F-A9C61DD7BDB9}" type="slidenum">
              <a:rPr lang="en-GB" smtClean="0"/>
              <a:t>2</a:t>
            </a:fld>
            <a:endParaRPr lang="en-GB"/>
          </a:p>
        </p:txBody>
      </p:sp>
    </p:spTree>
    <p:extLst>
      <p:ext uri="{BB962C8B-B14F-4D97-AF65-F5344CB8AC3E}">
        <p14:creationId xmlns:p14="http://schemas.microsoft.com/office/powerpoint/2010/main" val="3396001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Peter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677487-E6FA-41E6-B49F-A9C61DD7BD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47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0677487-E6FA-41E6-B49F-A9C61DD7BDB9}" type="slidenum">
              <a:rPr lang="en-GB" smtClean="0"/>
              <a:t>4</a:t>
            </a:fld>
            <a:endParaRPr lang="en-GB"/>
          </a:p>
        </p:txBody>
      </p:sp>
    </p:spTree>
    <p:extLst>
      <p:ext uri="{BB962C8B-B14F-4D97-AF65-F5344CB8AC3E}">
        <p14:creationId xmlns:p14="http://schemas.microsoft.com/office/powerpoint/2010/main" val="192952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0677487-E6FA-41E6-B49F-A9C61DD7BDB9}" type="slidenum">
              <a:rPr lang="en-GB" smtClean="0"/>
              <a:t>5</a:t>
            </a:fld>
            <a:endParaRPr lang="en-GB"/>
          </a:p>
        </p:txBody>
      </p:sp>
    </p:spTree>
    <p:extLst>
      <p:ext uri="{BB962C8B-B14F-4D97-AF65-F5344CB8AC3E}">
        <p14:creationId xmlns:p14="http://schemas.microsoft.com/office/powerpoint/2010/main" val="418002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405B-7E1E-F4E6-BE92-2002A88D5A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50CFA4-FEBB-0DD5-DEF8-D6A90CDF59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44DC0-A3E4-A0F4-40D4-AF3FBD928563}"/>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21FB9FA2-4914-3FB4-5CC6-E4338290695A}"/>
              </a:ext>
            </a:extLst>
          </p:cNvPr>
          <p:cNvSpPr>
            <a:spLocks noGrp="1"/>
          </p:cNvSpPr>
          <p:nvPr>
            <p:ph type="sldNum" sz="quarter" idx="5"/>
          </p:nvPr>
        </p:nvSpPr>
        <p:spPr/>
        <p:txBody>
          <a:bodyPr/>
          <a:lstStyle/>
          <a:p>
            <a:fld id="{B0677487-E6FA-41E6-B49F-A9C61DD7BDB9}" type="slidenum">
              <a:rPr lang="en-GB" smtClean="0"/>
              <a:t>6</a:t>
            </a:fld>
            <a:endParaRPr lang="en-GB"/>
          </a:p>
        </p:txBody>
      </p:sp>
    </p:spTree>
    <p:extLst>
      <p:ext uri="{BB962C8B-B14F-4D97-AF65-F5344CB8AC3E}">
        <p14:creationId xmlns:p14="http://schemas.microsoft.com/office/powerpoint/2010/main" val="3452497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Nina</a:t>
            </a:r>
            <a:endParaRPr lang="en-GB"/>
          </a:p>
        </p:txBody>
      </p:sp>
      <p:sp>
        <p:nvSpPr>
          <p:cNvPr id="4" name="Slide Number Placeholder 3"/>
          <p:cNvSpPr>
            <a:spLocks noGrp="1"/>
          </p:cNvSpPr>
          <p:nvPr>
            <p:ph type="sldNum" sz="quarter" idx="5"/>
          </p:nvPr>
        </p:nvSpPr>
        <p:spPr/>
        <p:txBody>
          <a:bodyPr/>
          <a:lstStyle/>
          <a:p>
            <a:fld id="{B0677487-E6FA-41E6-B49F-A9C61DD7BDB9}" type="slidenum">
              <a:rPr lang="en-GB" smtClean="0"/>
              <a:t>7</a:t>
            </a:fld>
            <a:endParaRPr lang="en-GB"/>
          </a:p>
        </p:txBody>
      </p:sp>
    </p:spTree>
    <p:extLst>
      <p:ext uri="{BB962C8B-B14F-4D97-AF65-F5344CB8AC3E}">
        <p14:creationId xmlns:p14="http://schemas.microsoft.com/office/powerpoint/2010/main" val="284953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Nina</a:t>
            </a:r>
            <a:endParaRPr lang="en-GB"/>
          </a:p>
        </p:txBody>
      </p:sp>
      <p:sp>
        <p:nvSpPr>
          <p:cNvPr id="4" name="Slide Number Placeholder 3"/>
          <p:cNvSpPr>
            <a:spLocks noGrp="1"/>
          </p:cNvSpPr>
          <p:nvPr>
            <p:ph type="sldNum" sz="quarter" idx="5"/>
          </p:nvPr>
        </p:nvSpPr>
        <p:spPr/>
        <p:txBody>
          <a:bodyPr/>
          <a:lstStyle/>
          <a:p>
            <a:fld id="{B0677487-E6FA-41E6-B49F-A9C61DD7BDB9}" type="slidenum">
              <a:rPr lang="en-GB" smtClean="0"/>
              <a:t>8</a:t>
            </a:fld>
            <a:endParaRPr lang="en-GB"/>
          </a:p>
        </p:txBody>
      </p:sp>
    </p:spTree>
    <p:extLst>
      <p:ext uri="{BB962C8B-B14F-4D97-AF65-F5344CB8AC3E}">
        <p14:creationId xmlns:p14="http://schemas.microsoft.com/office/powerpoint/2010/main" val="910568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0B2EF-5664-CC80-F6D2-C0CBA771C6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6A8820-2BD2-8C4B-674D-32258977D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E433F9-820D-038E-C1FA-313494842397}"/>
              </a:ext>
            </a:extLst>
          </p:cNvPr>
          <p:cNvSpPr>
            <a:spLocks noGrp="1"/>
          </p:cNvSpPr>
          <p:nvPr>
            <p:ph type="body" idx="1"/>
          </p:nvPr>
        </p:nvSpPr>
        <p:spPr/>
        <p:txBody>
          <a:bodyPr/>
          <a:lstStyle/>
          <a:p>
            <a:r>
              <a:rPr lang="en-US"/>
              <a:t>Nina</a:t>
            </a:r>
            <a:endParaRPr lang="en-GB"/>
          </a:p>
        </p:txBody>
      </p:sp>
      <p:sp>
        <p:nvSpPr>
          <p:cNvPr id="4" name="Slide Number Placeholder 3">
            <a:extLst>
              <a:ext uri="{FF2B5EF4-FFF2-40B4-BE49-F238E27FC236}">
                <a16:creationId xmlns:a16="http://schemas.microsoft.com/office/drawing/2014/main" id="{02CC1DAF-00D6-A078-4D6C-B1282DD18BFF}"/>
              </a:ext>
            </a:extLst>
          </p:cNvPr>
          <p:cNvSpPr>
            <a:spLocks noGrp="1"/>
          </p:cNvSpPr>
          <p:nvPr>
            <p:ph type="sldNum" sz="quarter" idx="5"/>
          </p:nvPr>
        </p:nvSpPr>
        <p:spPr/>
        <p:txBody>
          <a:bodyPr/>
          <a:lstStyle/>
          <a:p>
            <a:fld id="{B0677487-E6FA-41E6-B49F-A9C61DD7BDB9}" type="slidenum">
              <a:rPr lang="en-GB" smtClean="0"/>
              <a:t>9</a:t>
            </a:fld>
            <a:endParaRPr lang="en-GB"/>
          </a:p>
        </p:txBody>
      </p:sp>
    </p:spTree>
    <p:extLst>
      <p:ext uri="{BB962C8B-B14F-4D97-AF65-F5344CB8AC3E}">
        <p14:creationId xmlns:p14="http://schemas.microsoft.com/office/powerpoint/2010/main" val="934489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7379956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657611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7603717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9991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86911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57422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764114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4/24/2026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0743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4/24/2026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342115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8608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6309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191670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4/24/2026</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16781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jobs.undp.org/cj_view_jobs.cfm?cur_rgn_id_c=RAS" TargetMode="External"/><Relationship Id="rId2" Type="http://schemas.openxmlformats.org/officeDocument/2006/relationships/hyperlink" Target="https://www.undp.org/careers/our-recruitment-process" TargetMode="Externa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hyperlink" Target="https://www.undp.org/sites/g/files/zskgke326/files/migration/jposc/Interview_preparation.pdf" TargetMode="External"/><Relationship Id="rId4" Type="http://schemas.openxmlformats.org/officeDocument/2006/relationships/hyperlink" Target="https://www.undp.org/careers/what-we-look-for"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5" name="Teardrop 4">
            <a:extLst>
              <a:ext uri="{FF2B5EF4-FFF2-40B4-BE49-F238E27FC236}">
                <a16:creationId xmlns:a16="http://schemas.microsoft.com/office/drawing/2014/main" id="{E1885BA6-F242-4FF1-A31E-E4C608E3F53F}"/>
              </a:ext>
            </a:extLst>
          </p:cNvPr>
          <p:cNvSpPr/>
          <p:nvPr/>
        </p:nvSpPr>
        <p:spPr>
          <a:xfrm rot="268269">
            <a:off x="9198631" y="5436485"/>
            <a:ext cx="4409738" cy="4419831"/>
          </a:xfrm>
          <a:prstGeom prst="teardrop">
            <a:avLst/>
          </a:prstGeom>
          <a:solidFill>
            <a:srgbClr val="8000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B676B46-06ED-4F64-ACF5-09231F10D30F}"/>
              </a:ext>
            </a:extLst>
          </p:cNvPr>
          <p:cNvSpPr txBox="1"/>
          <p:nvPr/>
        </p:nvSpPr>
        <p:spPr>
          <a:xfrm>
            <a:off x="949105" y="2601848"/>
            <a:ext cx="10296491" cy="830997"/>
          </a:xfrm>
          <a:prstGeom prst="rect">
            <a:avLst/>
          </a:prstGeom>
          <a:noFill/>
        </p:spPr>
        <p:txBody>
          <a:bodyPr wrap="square" lIns="91440" tIns="45720" rIns="91440" bIns="45720" rtlCol="0" anchor="t">
            <a:spAutoFit/>
          </a:bodyPr>
          <a:lstStyle/>
          <a:p>
            <a:pPr algn="ctr" defTabSz="228600">
              <a:defRPr/>
            </a:pPr>
            <a:r>
              <a:rPr lang="en-GB" sz="4800" dirty="0">
                <a:solidFill>
                  <a:schemeClr val="bg2">
                    <a:lumMod val="95000"/>
                  </a:schemeClr>
                </a:solidFill>
                <a:latin typeface="Calibri"/>
                <a:ea typeface="Calibri"/>
                <a:cs typeface="Calibri"/>
              </a:rPr>
              <a:t>UNDP Job Application</a:t>
            </a:r>
            <a:endParaRPr lang="en-US">
              <a:solidFill>
                <a:schemeClr val="bg2">
                  <a:lumMod val="95000"/>
                </a:schemeClr>
              </a:solidFill>
              <a:latin typeface="Calibri"/>
              <a:ea typeface="Calibri"/>
              <a:cs typeface="Calibri"/>
            </a:endParaRPr>
          </a:p>
        </p:txBody>
      </p:sp>
      <p:grpSp>
        <p:nvGrpSpPr>
          <p:cNvPr id="4" name="Group 3">
            <a:extLst>
              <a:ext uri="{FF2B5EF4-FFF2-40B4-BE49-F238E27FC236}">
                <a16:creationId xmlns:a16="http://schemas.microsoft.com/office/drawing/2014/main" id="{EC1D70B1-7730-4357-B2DA-74F0AF4C0FF9}"/>
              </a:ext>
            </a:extLst>
          </p:cNvPr>
          <p:cNvGrpSpPr/>
          <p:nvPr/>
        </p:nvGrpSpPr>
        <p:grpSpPr>
          <a:xfrm>
            <a:off x="692773" y="4516485"/>
            <a:ext cx="3039308" cy="2094160"/>
            <a:chOff x="6589487" y="1492145"/>
            <a:chExt cx="3379047" cy="2393437"/>
          </a:xfrm>
        </p:grpSpPr>
        <p:sp>
          <p:nvSpPr>
            <p:cNvPr id="6" name="Freeform 93">
              <a:extLst>
                <a:ext uri="{FF2B5EF4-FFF2-40B4-BE49-F238E27FC236}">
                  <a16:creationId xmlns:a16="http://schemas.microsoft.com/office/drawing/2014/main" id="{F3F624C1-7024-4E22-AF26-C87CC1AF86D5}"/>
                </a:ext>
              </a:extLst>
            </p:cNvPr>
            <p:cNvSpPr/>
            <p:nvPr/>
          </p:nvSpPr>
          <p:spPr>
            <a:xfrm flipH="1">
              <a:off x="8507045" y="3367983"/>
              <a:ext cx="504507" cy="373726"/>
            </a:xfrm>
            <a:custGeom>
              <a:avLst/>
              <a:gdLst>
                <a:gd name="connsiteX0" fmla="*/ 63997 w 121900"/>
                <a:gd name="connsiteY0" fmla="*/ 70522 h 92742"/>
                <a:gd name="connsiteX1" fmla="*/ 714 w 121900"/>
                <a:gd name="connsiteY1" fmla="*/ 78962 h 92742"/>
                <a:gd name="connsiteX2" fmla="*/ 48345 w 121900"/>
                <a:gd name="connsiteY2" fmla="*/ 23303 h 92742"/>
                <a:gd name="connsiteX3" fmla="*/ 109060 w 121900"/>
                <a:gd name="connsiteY3" fmla="*/ 0 h 92742"/>
                <a:gd name="connsiteX4" fmla="*/ 121900 w 121900"/>
                <a:gd name="connsiteY4" fmla="*/ 59879 h 92742"/>
                <a:gd name="connsiteX5" fmla="*/ 63997 w 121900"/>
                <a:gd name="connsiteY5" fmla="*/ 70522 h 9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0" h="92742">
                  <a:moveTo>
                    <a:pt x="63997" y="70522"/>
                  </a:moveTo>
                  <a:cubicBezTo>
                    <a:pt x="38195" y="78534"/>
                    <a:pt x="10191" y="110829"/>
                    <a:pt x="714" y="78962"/>
                  </a:cubicBezTo>
                  <a:cubicBezTo>
                    <a:pt x="-5339" y="58595"/>
                    <a:pt x="28534" y="36026"/>
                    <a:pt x="48345" y="23303"/>
                  </a:cubicBezTo>
                  <a:cubicBezTo>
                    <a:pt x="78182" y="4159"/>
                    <a:pt x="109060" y="0"/>
                    <a:pt x="109060" y="0"/>
                  </a:cubicBezTo>
                  <a:lnTo>
                    <a:pt x="121900" y="59879"/>
                  </a:lnTo>
                  <a:cubicBezTo>
                    <a:pt x="121900" y="59879"/>
                    <a:pt x="93958" y="61225"/>
                    <a:pt x="63997" y="70522"/>
                  </a:cubicBezTo>
                  <a:close/>
                </a:path>
              </a:pathLst>
            </a:custGeom>
            <a:solidFill>
              <a:srgbClr val="FFCD99"/>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99">
              <a:extLst>
                <a:ext uri="{FF2B5EF4-FFF2-40B4-BE49-F238E27FC236}">
                  <a16:creationId xmlns:a16="http://schemas.microsoft.com/office/drawing/2014/main" id="{A16D1E17-2F9C-478F-94EA-54063886C34F}"/>
                </a:ext>
              </a:extLst>
            </p:cNvPr>
            <p:cNvSpPr/>
            <p:nvPr/>
          </p:nvSpPr>
          <p:spPr>
            <a:xfrm flipH="1">
              <a:off x="7130711" y="2533338"/>
              <a:ext cx="1471736" cy="1112910"/>
            </a:xfrm>
            <a:custGeom>
              <a:avLst/>
              <a:gdLst>
                <a:gd name="connsiteX0" fmla="*/ 346928 w 355604"/>
                <a:gd name="connsiteY0" fmla="*/ 19776 h 276174"/>
                <a:gd name="connsiteX1" fmla="*/ 331092 w 355604"/>
                <a:gd name="connsiteY1" fmla="*/ 99228 h 276174"/>
                <a:gd name="connsiteX2" fmla="*/ 183553 w 355604"/>
                <a:gd name="connsiteY2" fmla="*/ 238742 h 276174"/>
                <a:gd name="connsiteX3" fmla="*/ 167350 w 355604"/>
                <a:gd name="connsiteY3" fmla="*/ 247061 h 276174"/>
                <a:gd name="connsiteX4" fmla="*/ 16387 w 355604"/>
                <a:gd name="connsiteY4" fmla="*/ 276175 h 276174"/>
                <a:gd name="connsiteX5" fmla="*/ 0 w 355604"/>
                <a:gd name="connsiteY5" fmla="*/ 201188 h 276174"/>
                <a:gd name="connsiteX6" fmla="*/ 128829 w 355604"/>
                <a:gd name="connsiteY6" fmla="*/ 168098 h 276174"/>
                <a:gd name="connsiteX7" fmla="*/ 146500 w 355604"/>
                <a:gd name="connsiteY7" fmla="*/ 157945 h 276174"/>
                <a:gd name="connsiteX8" fmla="*/ 264079 w 355604"/>
                <a:gd name="connsiteY8" fmla="*/ 17329 h 276174"/>
                <a:gd name="connsiteX9" fmla="*/ 346928 w 355604"/>
                <a:gd name="connsiteY9" fmla="*/ 19776 h 27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04" h="276174">
                  <a:moveTo>
                    <a:pt x="346928" y="19776"/>
                  </a:moveTo>
                  <a:cubicBezTo>
                    <a:pt x="361236" y="40877"/>
                    <a:pt x="359096" y="76291"/>
                    <a:pt x="331092" y="99228"/>
                  </a:cubicBezTo>
                  <a:lnTo>
                    <a:pt x="183553" y="238742"/>
                  </a:lnTo>
                  <a:cubicBezTo>
                    <a:pt x="179028" y="242963"/>
                    <a:pt x="173464" y="245899"/>
                    <a:pt x="167350" y="247061"/>
                  </a:cubicBezTo>
                  <a:lnTo>
                    <a:pt x="16387" y="276175"/>
                  </a:lnTo>
                  <a:lnTo>
                    <a:pt x="0" y="201188"/>
                  </a:lnTo>
                  <a:lnTo>
                    <a:pt x="128829" y="168098"/>
                  </a:lnTo>
                  <a:cubicBezTo>
                    <a:pt x="135677" y="166691"/>
                    <a:pt x="141853" y="163144"/>
                    <a:pt x="146500" y="157945"/>
                  </a:cubicBezTo>
                  <a:lnTo>
                    <a:pt x="264079" y="17329"/>
                  </a:lnTo>
                  <a:cubicBezTo>
                    <a:pt x="293855" y="-10378"/>
                    <a:pt x="332620" y="-1326"/>
                    <a:pt x="346928" y="19776"/>
                  </a:cubicBezTo>
                  <a:close/>
                </a:path>
              </a:pathLst>
            </a:custGeom>
            <a:solidFill>
              <a:schemeClr val="accent1"/>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73">
              <a:extLst>
                <a:ext uri="{FF2B5EF4-FFF2-40B4-BE49-F238E27FC236}">
                  <a16:creationId xmlns:a16="http://schemas.microsoft.com/office/drawing/2014/main" id="{0C403EDF-6136-4080-9D02-9FE36046D55E}"/>
                </a:ext>
              </a:extLst>
            </p:cNvPr>
            <p:cNvSpPr/>
            <p:nvPr/>
          </p:nvSpPr>
          <p:spPr>
            <a:xfrm flipH="1">
              <a:off x="7258228" y="2224834"/>
              <a:ext cx="531665" cy="713051"/>
            </a:xfrm>
            <a:custGeom>
              <a:avLst/>
              <a:gdLst>
                <a:gd name="connsiteX0" fmla="*/ 30021 w 128462"/>
                <a:gd name="connsiteY0" fmla="*/ 176947 h 176947"/>
                <a:gd name="connsiteX1" fmla="*/ 0 w 128462"/>
                <a:gd name="connsiteY1" fmla="*/ 65139 h 176947"/>
                <a:gd name="connsiteX2" fmla="*/ 78386 w 128462"/>
                <a:gd name="connsiteY2" fmla="*/ 0 h 176947"/>
                <a:gd name="connsiteX3" fmla="*/ 128462 w 128462"/>
                <a:gd name="connsiteY3" fmla="*/ 83672 h 176947"/>
                <a:gd name="connsiteX4" fmla="*/ 30021 w 128462"/>
                <a:gd name="connsiteY4" fmla="*/ 176947 h 176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62" h="176947">
                  <a:moveTo>
                    <a:pt x="30021" y="176947"/>
                  </a:moveTo>
                  <a:cubicBezTo>
                    <a:pt x="22440" y="153949"/>
                    <a:pt x="16264" y="102083"/>
                    <a:pt x="0" y="65139"/>
                  </a:cubicBezTo>
                  <a:lnTo>
                    <a:pt x="78386" y="0"/>
                  </a:lnTo>
                  <a:cubicBezTo>
                    <a:pt x="78386" y="0"/>
                    <a:pt x="101987" y="70950"/>
                    <a:pt x="128462" y="83672"/>
                  </a:cubicBezTo>
                  <a:cubicBezTo>
                    <a:pt x="109569" y="158170"/>
                    <a:pt x="52155" y="169730"/>
                    <a:pt x="30021" y="176947"/>
                  </a:cubicBezTo>
                  <a:close/>
                </a:path>
              </a:pathLst>
            </a:custGeom>
            <a:solidFill>
              <a:srgbClr val="FFCD99"/>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Freeform 91">
              <a:extLst>
                <a:ext uri="{FF2B5EF4-FFF2-40B4-BE49-F238E27FC236}">
                  <a16:creationId xmlns:a16="http://schemas.microsoft.com/office/drawing/2014/main" id="{9C9B4FC7-2C08-4616-8D51-A954A52BEC63}"/>
                </a:ext>
              </a:extLst>
            </p:cNvPr>
            <p:cNvSpPr/>
            <p:nvPr/>
          </p:nvSpPr>
          <p:spPr>
            <a:xfrm flipH="1">
              <a:off x="7473073" y="1861839"/>
              <a:ext cx="683430" cy="664174"/>
            </a:xfrm>
            <a:custGeom>
              <a:avLst/>
              <a:gdLst>
                <a:gd name="connsiteX0" fmla="*/ 94756 w 165132"/>
                <a:gd name="connsiteY0" fmla="*/ 36133 h 164818"/>
                <a:gd name="connsiteX1" fmla="*/ 165132 w 165132"/>
                <a:gd name="connsiteY1" fmla="*/ 110324 h 164818"/>
                <a:gd name="connsiteX2" fmla="*/ 102583 w 165132"/>
                <a:gd name="connsiteY2" fmla="*/ 158032 h 164818"/>
                <a:gd name="connsiteX3" fmla="*/ 7994 w 165132"/>
                <a:gd name="connsiteY3" fmla="*/ 93199 h 164818"/>
                <a:gd name="connsiteX4" fmla="*/ 10378 w 165132"/>
                <a:gd name="connsiteY4" fmla="*/ 8609 h 164818"/>
                <a:gd name="connsiteX5" fmla="*/ 94756 w 165132"/>
                <a:gd name="connsiteY5" fmla="*/ 36133 h 16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132" h="164818">
                  <a:moveTo>
                    <a:pt x="94756" y="36133"/>
                  </a:moveTo>
                  <a:cubicBezTo>
                    <a:pt x="103072" y="61332"/>
                    <a:pt x="142020" y="90263"/>
                    <a:pt x="165132" y="110324"/>
                  </a:cubicBezTo>
                  <a:cubicBezTo>
                    <a:pt x="154493" y="124576"/>
                    <a:pt x="119458" y="149530"/>
                    <a:pt x="102583" y="158032"/>
                  </a:cubicBezTo>
                  <a:cubicBezTo>
                    <a:pt x="64674" y="177177"/>
                    <a:pt x="31106" y="155891"/>
                    <a:pt x="7994" y="93199"/>
                  </a:cubicBezTo>
                  <a:cubicBezTo>
                    <a:pt x="-2828" y="63901"/>
                    <a:pt x="-3256" y="32891"/>
                    <a:pt x="10378" y="8609"/>
                  </a:cubicBezTo>
                  <a:cubicBezTo>
                    <a:pt x="50366" y="-13165"/>
                    <a:pt x="86135" y="10199"/>
                    <a:pt x="94756" y="36133"/>
                  </a:cubicBezTo>
                  <a:close/>
                </a:path>
              </a:pathLst>
            </a:custGeom>
            <a:solidFill>
              <a:srgbClr val="FFCD99"/>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92">
              <a:extLst>
                <a:ext uri="{FF2B5EF4-FFF2-40B4-BE49-F238E27FC236}">
                  <a16:creationId xmlns:a16="http://schemas.microsoft.com/office/drawing/2014/main" id="{A35D17B7-4E3B-48C1-B11D-C62D2B4E2C39}"/>
                </a:ext>
              </a:extLst>
            </p:cNvPr>
            <p:cNvSpPr/>
            <p:nvPr/>
          </p:nvSpPr>
          <p:spPr>
            <a:xfrm flipH="1">
              <a:off x="7305182" y="1637636"/>
              <a:ext cx="810219" cy="711105"/>
            </a:xfrm>
            <a:custGeom>
              <a:avLst/>
              <a:gdLst>
                <a:gd name="connsiteX0" fmla="*/ 67095 w 195767"/>
                <a:gd name="connsiteY0" fmla="*/ 6262 h 176464"/>
                <a:gd name="connsiteX1" fmla="*/ 191399 w 195767"/>
                <a:gd name="connsiteY1" fmla="*/ 65530 h 176464"/>
                <a:gd name="connsiteX2" fmla="*/ 174279 w 195767"/>
                <a:gd name="connsiteY2" fmla="*/ 172078 h 176464"/>
                <a:gd name="connsiteX3" fmla="*/ 159910 w 195767"/>
                <a:gd name="connsiteY3" fmla="*/ 175381 h 176464"/>
                <a:gd name="connsiteX4" fmla="*/ 74493 w 195767"/>
                <a:gd name="connsiteY4" fmla="*/ 100271 h 176464"/>
                <a:gd name="connsiteX5" fmla="*/ 448 w 195767"/>
                <a:gd name="connsiteY5" fmla="*/ 64185 h 176464"/>
                <a:gd name="connsiteX6" fmla="*/ 67095 w 195767"/>
                <a:gd name="connsiteY6" fmla="*/ 6262 h 17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767" h="176464">
                  <a:moveTo>
                    <a:pt x="67095" y="6262"/>
                  </a:moveTo>
                  <a:cubicBezTo>
                    <a:pt x="118944" y="-8233"/>
                    <a:pt x="172445" y="-1077"/>
                    <a:pt x="191399" y="65530"/>
                  </a:cubicBezTo>
                  <a:cubicBezTo>
                    <a:pt x="203444" y="107856"/>
                    <a:pt x="188220" y="147734"/>
                    <a:pt x="174279" y="172078"/>
                  </a:cubicBezTo>
                  <a:cubicBezTo>
                    <a:pt x="171405" y="177093"/>
                    <a:pt x="165413" y="177215"/>
                    <a:pt x="159910" y="175381"/>
                  </a:cubicBezTo>
                  <a:cubicBezTo>
                    <a:pt x="143035" y="169937"/>
                    <a:pt x="105004" y="162781"/>
                    <a:pt x="74493" y="100271"/>
                  </a:cubicBezTo>
                  <a:cubicBezTo>
                    <a:pt x="54744" y="59720"/>
                    <a:pt x="35911" y="58313"/>
                    <a:pt x="448" y="64185"/>
                  </a:cubicBezTo>
                  <a:cubicBezTo>
                    <a:pt x="-5238" y="33174"/>
                    <a:pt x="44655" y="12501"/>
                    <a:pt x="67095" y="6262"/>
                  </a:cubicBezTo>
                  <a:close/>
                </a:path>
              </a:pathLst>
            </a:custGeom>
            <a:solidFill>
              <a:srgbClr val="996633"/>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78">
              <a:extLst>
                <a:ext uri="{FF2B5EF4-FFF2-40B4-BE49-F238E27FC236}">
                  <a16:creationId xmlns:a16="http://schemas.microsoft.com/office/drawing/2014/main" id="{A00FAE5A-B95B-4660-A2B1-C2E01D40E358}"/>
                </a:ext>
              </a:extLst>
            </p:cNvPr>
            <p:cNvSpPr/>
            <p:nvPr/>
          </p:nvSpPr>
          <p:spPr>
            <a:xfrm flipH="1">
              <a:off x="6589487" y="2432118"/>
              <a:ext cx="1179917" cy="1453464"/>
            </a:xfrm>
            <a:custGeom>
              <a:avLst/>
              <a:gdLst>
                <a:gd name="connsiteX0" fmla="*/ 284991 w 285094"/>
                <a:gd name="connsiteY0" fmla="*/ 342334 h 360684"/>
                <a:gd name="connsiteX1" fmla="*/ 242068 w 285094"/>
                <a:gd name="connsiteY1" fmla="*/ 179027 h 360684"/>
                <a:gd name="connsiteX2" fmla="*/ 96241 w 285094"/>
                <a:gd name="connsiteY2" fmla="*/ 0 h 360684"/>
                <a:gd name="connsiteX3" fmla="*/ 6850 w 285094"/>
                <a:gd name="connsiteY3" fmla="*/ 48136 h 360684"/>
                <a:gd name="connsiteX4" fmla="*/ 15716 w 285094"/>
                <a:gd name="connsiteY4" fmla="*/ 213034 h 360684"/>
                <a:gd name="connsiteX5" fmla="*/ 69399 w 285094"/>
                <a:gd name="connsiteY5" fmla="*/ 350653 h 360684"/>
                <a:gd name="connsiteX6" fmla="*/ 83829 w 285094"/>
                <a:gd name="connsiteY6" fmla="*/ 360683 h 360684"/>
                <a:gd name="connsiteX7" fmla="*/ 270011 w 285094"/>
                <a:gd name="connsiteY7" fmla="*/ 359277 h 360684"/>
                <a:gd name="connsiteX8" fmla="*/ 284991 w 285094"/>
                <a:gd name="connsiteY8" fmla="*/ 342334 h 36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094" h="360684">
                  <a:moveTo>
                    <a:pt x="284991" y="342334"/>
                  </a:moveTo>
                  <a:cubicBezTo>
                    <a:pt x="280344" y="301354"/>
                    <a:pt x="271417" y="253952"/>
                    <a:pt x="242068" y="179027"/>
                  </a:cubicBezTo>
                  <a:cubicBezTo>
                    <a:pt x="195722" y="60491"/>
                    <a:pt x="133784" y="25077"/>
                    <a:pt x="96241" y="0"/>
                  </a:cubicBezTo>
                  <a:cubicBezTo>
                    <a:pt x="64936" y="27279"/>
                    <a:pt x="27883" y="44588"/>
                    <a:pt x="6850" y="48136"/>
                  </a:cubicBezTo>
                  <a:cubicBezTo>
                    <a:pt x="1041" y="78596"/>
                    <a:pt x="-8558" y="155234"/>
                    <a:pt x="15716" y="213034"/>
                  </a:cubicBezTo>
                  <a:cubicBezTo>
                    <a:pt x="42802" y="277500"/>
                    <a:pt x="61879" y="329551"/>
                    <a:pt x="69399" y="350653"/>
                  </a:cubicBezTo>
                  <a:cubicBezTo>
                    <a:pt x="71600" y="356769"/>
                    <a:pt x="77348" y="360745"/>
                    <a:pt x="83829" y="360683"/>
                  </a:cubicBezTo>
                  <a:cubicBezTo>
                    <a:pt x="144300" y="359827"/>
                    <a:pt x="218651" y="359338"/>
                    <a:pt x="270011" y="359277"/>
                  </a:cubicBezTo>
                  <a:cubicBezTo>
                    <a:pt x="279060" y="359215"/>
                    <a:pt x="286031" y="351325"/>
                    <a:pt x="284991" y="342334"/>
                  </a:cubicBezTo>
                  <a:close/>
                </a:path>
              </a:pathLst>
            </a:custGeom>
            <a:solidFill>
              <a:schemeClr val="accent1"/>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79">
              <a:extLst>
                <a:ext uri="{FF2B5EF4-FFF2-40B4-BE49-F238E27FC236}">
                  <a16:creationId xmlns:a16="http://schemas.microsoft.com/office/drawing/2014/main" id="{515B0CDE-8C3C-4A0D-A506-EFCC1C8A393F}"/>
                </a:ext>
              </a:extLst>
            </p:cNvPr>
            <p:cNvSpPr/>
            <p:nvPr/>
          </p:nvSpPr>
          <p:spPr>
            <a:xfrm flipH="1">
              <a:off x="8062178" y="2913197"/>
              <a:ext cx="763216" cy="323165"/>
            </a:xfrm>
            <a:custGeom>
              <a:avLst/>
              <a:gdLst>
                <a:gd name="connsiteX0" fmla="*/ 136596 w 184410"/>
                <a:gd name="connsiteY0" fmla="*/ 499 h 80195"/>
                <a:gd name="connsiteX1" fmla="*/ 17428 w 184410"/>
                <a:gd name="connsiteY1" fmla="*/ 4964 h 80195"/>
                <a:gd name="connsiteX2" fmla="*/ 16755 w 184410"/>
                <a:gd name="connsiteY2" fmla="*/ 36280 h 80195"/>
                <a:gd name="connsiteX3" fmla="*/ 112077 w 184410"/>
                <a:gd name="connsiteY3" fmla="*/ 59522 h 80195"/>
                <a:gd name="connsiteX4" fmla="*/ 126874 w 184410"/>
                <a:gd name="connsiteY4" fmla="*/ 80195 h 80195"/>
                <a:gd name="connsiteX5" fmla="*/ 184410 w 184410"/>
                <a:gd name="connsiteY5" fmla="*/ 38787 h 80195"/>
                <a:gd name="connsiteX6" fmla="*/ 136596 w 184410"/>
                <a:gd name="connsiteY6" fmla="*/ 499 h 80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410" h="80195">
                  <a:moveTo>
                    <a:pt x="136596" y="499"/>
                  </a:moveTo>
                  <a:cubicBezTo>
                    <a:pt x="83096" y="14872"/>
                    <a:pt x="30267" y="4841"/>
                    <a:pt x="17428" y="4964"/>
                  </a:cubicBezTo>
                  <a:cubicBezTo>
                    <a:pt x="-9415" y="5208"/>
                    <a:pt x="-1710" y="30714"/>
                    <a:pt x="16755" y="36280"/>
                  </a:cubicBezTo>
                  <a:cubicBezTo>
                    <a:pt x="62613" y="50041"/>
                    <a:pt x="103150" y="50347"/>
                    <a:pt x="112077" y="59522"/>
                  </a:cubicBezTo>
                  <a:cubicBezTo>
                    <a:pt x="123756" y="71510"/>
                    <a:pt x="126874" y="80195"/>
                    <a:pt x="126874" y="80195"/>
                  </a:cubicBezTo>
                  <a:lnTo>
                    <a:pt x="184410" y="38787"/>
                  </a:lnTo>
                  <a:cubicBezTo>
                    <a:pt x="184410" y="38726"/>
                    <a:pt x="157385" y="-5128"/>
                    <a:pt x="136596" y="499"/>
                  </a:cubicBezTo>
                  <a:close/>
                </a:path>
              </a:pathLst>
            </a:custGeom>
            <a:solidFill>
              <a:srgbClr val="FFCD99"/>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80">
              <a:extLst>
                <a:ext uri="{FF2B5EF4-FFF2-40B4-BE49-F238E27FC236}">
                  <a16:creationId xmlns:a16="http://schemas.microsoft.com/office/drawing/2014/main" id="{227683DD-D8DC-4BE0-9E25-EC113BACB627}"/>
                </a:ext>
              </a:extLst>
            </p:cNvPr>
            <p:cNvSpPr/>
            <p:nvPr/>
          </p:nvSpPr>
          <p:spPr>
            <a:xfrm flipH="1">
              <a:off x="7098190" y="2648141"/>
              <a:ext cx="1267148" cy="1212340"/>
            </a:xfrm>
            <a:custGeom>
              <a:avLst/>
              <a:gdLst>
                <a:gd name="connsiteX0" fmla="*/ 290554 w 306171"/>
                <a:gd name="connsiteY0" fmla="*/ 11593 h 300848"/>
                <a:gd name="connsiteX1" fmla="*/ 207643 w 306171"/>
                <a:gd name="connsiteY1" fmla="*/ 29759 h 300848"/>
                <a:gd name="connsiteX2" fmla="*/ 131214 w 306171"/>
                <a:gd name="connsiteY2" fmla="*/ 187379 h 300848"/>
                <a:gd name="connsiteX3" fmla="*/ 69704 w 306171"/>
                <a:gd name="connsiteY3" fmla="*/ 92697 h 300848"/>
                <a:gd name="connsiteX4" fmla="*/ 0 w 306171"/>
                <a:gd name="connsiteY4" fmla="*/ 136979 h 300848"/>
                <a:gd name="connsiteX5" fmla="*/ 62672 w 306171"/>
                <a:gd name="connsiteY5" fmla="*/ 239123 h 300848"/>
                <a:gd name="connsiteX6" fmla="*/ 128096 w 306171"/>
                <a:gd name="connsiteY6" fmla="*/ 300838 h 300848"/>
                <a:gd name="connsiteX7" fmla="*/ 208744 w 306171"/>
                <a:gd name="connsiteY7" fmla="*/ 228114 h 300848"/>
                <a:gd name="connsiteX8" fmla="*/ 294589 w 306171"/>
                <a:gd name="connsiteY8" fmla="*/ 94471 h 300848"/>
                <a:gd name="connsiteX9" fmla="*/ 290554 w 306171"/>
                <a:gd name="connsiteY9" fmla="*/ 11593 h 30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171" h="300848">
                  <a:moveTo>
                    <a:pt x="290554" y="11593"/>
                  </a:moveTo>
                  <a:cubicBezTo>
                    <a:pt x="271110" y="-5777"/>
                    <a:pt x="228127" y="-6572"/>
                    <a:pt x="207643" y="29759"/>
                  </a:cubicBezTo>
                  <a:cubicBezTo>
                    <a:pt x="186121" y="67864"/>
                    <a:pt x="131214" y="187379"/>
                    <a:pt x="131214" y="187379"/>
                  </a:cubicBezTo>
                  <a:lnTo>
                    <a:pt x="69704" y="92697"/>
                  </a:lnTo>
                  <a:lnTo>
                    <a:pt x="0" y="136979"/>
                  </a:lnTo>
                  <a:cubicBezTo>
                    <a:pt x="0" y="136979"/>
                    <a:pt x="45491" y="214535"/>
                    <a:pt x="62672" y="239123"/>
                  </a:cubicBezTo>
                  <a:cubicBezTo>
                    <a:pt x="92082" y="281204"/>
                    <a:pt x="105595" y="300226"/>
                    <a:pt x="128096" y="300838"/>
                  </a:cubicBezTo>
                  <a:cubicBezTo>
                    <a:pt x="152920" y="301510"/>
                    <a:pt x="177744" y="270011"/>
                    <a:pt x="208744" y="228114"/>
                  </a:cubicBezTo>
                  <a:cubicBezTo>
                    <a:pt x="233813" y="194229"/>
                    <a:pt x="275145" y="133004"/>
                    <a:pt x="294589" y="94471"/>
                  </a:cubicBezTo>
                  <a:cubicBezTo>
                    <a:pt x="311220" y="61381"/>
                    <a:pt x="309997" y="29025"/>
                    <a:pt x="290554" y="11593"/>
                  </a:cubicBezTo>
                  <a:close/>
                </a:path>
              </a:pathLst>
            </a:custGeom>
            <a:solidFill>
              <a:schemeClr val="accent1">
                <a:lumMod val="75000"/>
              </a:schemeClr>
            </a:solid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6810AB7B-6B85-44B4-83BD-8BA6FEA8A704}"/>
                </a:ext>
              </a:extLst>
            </p:cNvPr>
            <p:cNvGrpSpPr/>
            <p:nvPr/>
          </p:nvGrpSpPr>
          <p:grpSpPr>
            <a:xfrm flipH="1">
              <a:off x="8041430" y="2566213"/>
              <a:ext cx="1927104" cy="1308235"/>
              <a:chOff x="8041430" y="2566244"/>
              <a:chExt cx="465631" cy="324646"/>
            </a:xfrm>
            <a:solidFill>
              <a:schemeClr val="tx1"/>
            </a:solidFill>
          </p:grpSpPr>
          <p:sp>
            <p:nvSpPr>
              <p:cNvPr id="19" name="Freeform 89">
                <a:extLst>
                  <a:ext uri="{FF2B5EF4-FFF2-40B4-BE49-F238E27FC236}">
                    <a16:creationId xmlns:a16="http://schemas.microsoft.com/office/drawing/2014/main" id="{3473D8EF-4F3A-4224-BED0-26F252392294}"/>
                  </a:ext>
                </a:extLst>
              </p:cNvPr>
              <p:cNvSpPr/>
              <p:nvPr/>
            </p:nvSpPr>
            <p:spPr>
              <a:xfrm>
                <a:off x="8154753" y="2853214"/>
                <a:ext cx="352308" cy="37676"/>
              </a:xfrm>
              <a:custGeom>
                <a:avLst/>
                <a:gdLst>
                  <a:gd name="connsiteX0" fmla="*/ 18832 w 352308"/>
                  <a:gd name="connsiteY0" fmla="*/ 37677 h 37676"/>
                  <a:gd name="connsiteX1" fmla="*/ 333476 w 352308"/>
                  <a:gd name="connsiteY1" fmla="*/ 37677 h 37676"/>
                  <a:gd name="connsiteX2" fmla="*/ 352308 w 352308"/>
                  <a:gd name="connsiteY2" fmla="*/ 18838 h 37676"/>
                  <a:gd name="connsiteX3" fmla="*/ 352308 w 352308"/>
                  <a:gd name="connsiteY3" fmla="*/ 18838 h 37676"/>
                  <a:gd name="connsiteX4" fmla="*/ 333476 w 352308"/>
                  <a:gd name="connsiteY4" fmla="*/ 0 h 37676"/>
                  <a:gd name="connsiteX5" fmla="*/ 18832 w 352308"/>
                  <a:gd name="connsiteY5" fmla="*/ 0 h 37676"/>
                  <a:gd name="connsiteX6" fmla="*/ 0 w 352308"/>
                  <a:gd name="connsiteY6" fmla="*/ 18838 h 37676"/>
                  <a:gd name="connsiteX7" fmla="*/ 0 w 352308"/>
                  <a:gd name="connsiteY7" fmla="*/ 18838 h 37676"/>
                  <a:gd name="connsiteX8" fmla="*/ 18832 w 352308"/>
                  <a:gd name="connsiteY8" fmla="*/ 37677 h 3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308" h="37676">
                    <a:moveTo>
                      <a:pt x="18832" y="37677"/>
                    </a:moveTo>
                    <a:lnTo>
                      <a:pt x="333476" y="37677"/>
                    </a:lnTo>
                    <a:cubicBezTo>
                      <a:pt x="343809" y="37677"/>
                      <a:pt x="352308" y="29236"/>
                      <a:pt x="352308" y="18838"/>
                    </a:cubicBezTo>
                    <a:lnTo>
                      <a:pt x="352308" y="18838"/>
                    </a:lnTo>
                    <a:cubicBezTo>
                      <a:pt x="352308" y="8502"/>
                      <a:pt x="343871" y="0"/>
                      <a:pt x="333476" y="0"/>
                    </a:cubicBezTo>
                    <a:lnTo>
                      <a:pt x="18832" y="0"/>
                    </a:lnTo>
                    <a:cubicBezTo>
                      <a:pt x="8499" y="0"/>
                      <a:pt x="0" y="8441"/>
                      <a:pt x="0" y="18838"/>
                    </a:cubicBezTo>
                    <a:lnTo>
                      <a:pt x="0" y="18838"/>
                    </a:lnTo>
                    <a:cubicBezTo>
                      <a:pt x="0" y="29236"/>
                      <a:pt x="8438" y="37677"/>
                      <a:pt x="18832" y="37677"/>
                    </a:cubicBezTo>
                    <a:close/>
                  </a:path>
                </a:pathLst>
              </a:custGeom>
              <a:grp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90">
                <a:extLst>
                  <a:ext uri="{FF2B5EF4-FFF2-40B4-BE49-F238E27FC236}">
                    <a16:creationId xmlns:a16="http://schemas.microsoft.com/office/drawing/2014/main" id="{375E51C5-CD3B-4CA0-8B81-E10C5E410424}"/>
                  </a:ext>
                </a:extLst>
              </p:cNvPr>
              <p:cNvSpPr/>
              <p:nvPr/>
            </p:nvSpPr>
            <p:spPr>
              <a:xfrm>
                <a:off x="8041430" y="2566244"/>
                <a:ext cx="144005" cy="308977"/>
              </a:xfrm>
              <a:custGeom>
                <a:avLst/>
                <a:gdLst>
                  <a:gd name="connsiteX0" fmla="*/ 9013 w 144005"/>
                  <a:gd name="connsiteY0" fmla="*/ 1090 h 308977"/>
                  <a:gd name="connsiteX1" fmla="*/ 27967 w 144005"/>
                  <a:gd name="connsiteY1" fmla="*/ 9041 h 308977"/>
                  <a:gd name="connsiteX2" fmla="*/ 142917 w 144005"/>
                  <a:gd name="connsiteY2" fmla="*/ 288927 h 308977"/>
                  <a:gd name="connsiteX3" fmla="*/ 134968 w 144005"/>
                  <a:gd name="connsiteY3" fmla="*/ 307888 h 308977"/>
                  <a:gd name="connsiteX4" fmla="*/ 116014 w 144005"/>
                  <a:gd name="connsiteY4" fmla="*/ 299936 h 308977"/>
                  <a:gd name="connsiteX5" fmla="*/ 1064 w 144005"/>
                  <a:gd name="connsiteY5" fmla="*/ 20051 h 308977"/>
                  <a:gd name="connsiteX6" fmla="*/ 9013 w 144005"/>
                  <a:gd name="connsiteY6" fmla="*/ 1090 h 30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005" h="308977">
                    <a:moveTo>
                      <a:pt x="9013" y="1090"/>
                    </a:moveTo>
                    <a:cubicBezTo>
                      <a:pt x="16411" y="-1969"/>
                      <a:pt x="24971" y="1640"/>
                      <a:pt x="27967" y="9041"/>
                    </a:cubicBezTo>
                    <a:lnTo>
                      <a:pt x="142917" y="288927"/>
                    </a:lnTo>
                    <a:cubicBezTo>
                      <a:pt x="145974" y="296328"/>
                      <a:pt x="142367" y="304891"/>
                      <a:pt x="134968" y="307888"/>
                    </a:cubicBezTo>
                    <a:cubicBezTo>
                      <a:pt x="127570" y="310946"/>
                      <a:pt x="119010" y="307337"/>
                      <a:pt x="116014" y="299936"/>
                    </a:cubicBezTo>
                    <a:lnTo>
                      <a:pt x="1064" y="20051"/>
                    </a:lnTo>
                    <a:cubicBezTo>
                      <a:pt x="-1932" y="12711"/>
                      <a:pt x="1614" y="4148"/>
                      <a:pt x="9013" y="1090"/>
                    </a:cubicBezTo>
                    <a:close/>
                  </a:path>
                </a:pathLst>
              </a:custGeom>
              <a:grp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 name="Graphic 4">
              <a:extLst>
                <a:ext uri="{FF2B5EF4-FFF2-40B4-BE49-F238E27FC236}">
                  <a16:creationId xmlns:a16="http://schemas.microsoft.com/office/drawing/2014/main" id="{4F40CD80-FB0B-43A9-BFB2-D23185696AB2}"/>
                </a:ext>
              </a:extLst>
            </p:cNvPr>
            <p:cNvGrpSpPr/>
            <p:nvPr/>
          </p:nvGrpSpPr>
          <p:grpSpPr>
            <a:xfrm flipH="1">
              <a:off x="8303916" y="1492145"/>
              <a:ext cx="1536146" cy="1175098"/>
              <a:chOff x="8454049" y="1492141"/>
              <a:chExt cx="304436" cy="239179"/>
            </a:xfrm>
            <a:solidFill>
              <a:schemeClr val="bg1">
                <a:lumMod val="95000"/>
              </a:schemeClr>
            </a:solidFill>
          </p:grpSpPr>
          <p:sp>
            <p:nvSpPr>
              <p:cNvPr id="17" name="Freeform 87">
                <a:extLst>
                  <a:ext uri="{FF2B5EF4-FFF2-40B4-BE49-F238E27FC236}">
                    <a16:creationId xmlns:a16="http://schemas.microsoft.com/office/drawing/2014/main" id="{5888F32B-AEF7-47C5-B927-71BB59A74EC1}"/>
                  </a:ext>
                </a:extLst>
              </p:cNvPr>
              <p:cNvSpPr/>
              <p:nvPr/>
            </p:nvSpPr>
            <p:spPr>
              <a:xfrm>
                <a:off x="8454049" y="1492141"/>
                <a:ext cx="272944" cy="172298"/>
              </a:xfrm>
              <a:custGeom>
                <a:avLst/>
                <a:gdLst>
                  <a:gd name="connsiteX0" fmla="*/ 244635 w 272944"/>
                  <a:gd name="connsiteY0" fmla="*/ 0 h 172298"/>
                  <a:gd name="connsiteX1" fmla="*/ 28309 w 272944"/>
                  <a:gd name="connsiteY1" fmla="*/ 0 h 172298"/>
                  <a:gd name="connsiteX2" fmla="*/ 0 w 272944"/>
                  <a:gd name="connsiteY2" fmla="*/ 28319 h 172298"/>
                  <a:gd name="connsiteX3" fmla="*/ 0 w 272944"/>
                  <a:gd name="connsiteY3" fmla="*/ 143980 h 172298"/>
                  <a:gd name="connsiteX4" fmla="*/ 28309 w 272944"/>
                  <a:gd name="connsiteY4" fmla="*/ 172299 h 172298"/>
                  <a:gd name="connsiteX5" fmla="*/ 244635 w 272944"/>
                  <a:gd name="connsiteY5" fmla="*/ 172299 h 172298"/>
                  <a:gd name="connsiteX6" fmla="*/ 272944 w 272944"/>
                  <a:gd name="connsiteY6" fmla="*/ 143980 h 172298"/>
                  <a:gd name="connsiteX7" fmla="*/ 272944 w 272944"/>
                  <a:gd name="connsiteY7" fmla="*/ 28319 h 172298"/>
                  <a:gd name="connsiteX8" fmla="*/ 244635 w 272944"/>
                  <a:gd name="connsiteY8" fmla="*/ 0 h 17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2944" h="172298">
                    <a:moveTo>
                      <a:pt x="244635" y="0"/>
                    </a:moveTo>
                    <a:lnTo>
                      <a:pt x="28309" y="0"/>
                    </a:lnTo>
                    <a:cubicBezTo>
                      <a:pt x="12718" y="0"/>
                      <a:pt x="0" y="12661"/>
                      <a:pt x="0" y="28319"/>
                    </a:cubicBezTo>
                    <a:lnTo>
                      <a:pt x="0" y="143980"/>
                    </a:lnTo>
                    <a:cubicBezTo>
                      <a:pt x="0" y="159577"/>
                      <a:pt x="12657" y="172299"/>
                      <a:pt x="28309" y="172299"/>
                    </a:cubicBezTo>
                    <a:lnTo>
                      <a:pt x="244635" y="172299"/>
                    </a:lnTo>
                    <a:cubicBezTo>
                      <a:pt x="260226" y="172299"/>
                      <a:pt x="272944" y="159638"/>
                      <a:pt x="272944" y="143980"/>
                    </a:cubicBezTo>
                    <a:lnTo>
                      <a:pt x="272944" y="28319"/>
                    </a:lnTo>
                    <a:cubicBezTo>
                      <a:pt x="272883" y="12661"/>
                      <a:pt x="260226" y="0"/>
                      <a:pt x="244635" y="0"/>
                    </a:cubicBezTo>
                    <a:close/>
                  </a:path>
                </a:pathLst>
              </a:custGeom>
              <a:grpFill/>
              <a:ln w="6114" cap="flat">
                <a:noFill/>
                <a:prstDash val="solid"/>
                <a:miter/>
              </a:ln>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a:defRPr/>
                </a:pPr>
                <a:r>
                  <a:rPr lang="en-US" sz="1600" i="1" dirty="0">
                    <a:solidFill>
                      <a:srgbClr val="80009D"/>
                    </a:solidFill>
                    <a:latin typeface="Roboto-Bold"/>
                    <a:ea typeface="Roboto Bk" pitchFamily="2" charset="0"/>
                  </a:rPr>
                  <a:t>Application</a:t>
                </a:r>
                <a:r>
                  <a:rPr lang="en-US" sz="3200" i="1" dirty="0">
                    <a:solidFill>
                      <a:srgbClr val="80009D"/>
                    </a:solidFill>
                    <a:latin typeface="Roboto-Bold"/>
                    <a:ea typeface="Roboto Bk" pitchFamily="2" charset="0"/>
                  </a:rPr>
                  <a:t> </a:t>
                </a:r>
                <a:endParaRPr lang="en-US" sz="3200" b="0" i="1" u="none" strike="noStrike" kern="1200" cap="none" spc="0" normalizeH="0" baseline="0" noProof="0" dirty="0">
                  <a:ln>
                    <a:noFill/>
                  </a:ln>
                  <a:solidFill>
                    <a:srgbClr val="80009D"/>
                  </a:solidFill>
                  <a:effectLst/>
                  <a:uLnTx/>
                  <a:uFillTx/>
                  <a:latin typeface="Roboto-Bold"/>
                  <a:ea typeface="Roboto Bk" pitchFamily="2" charset="0"/>
                </a:endParaRPr>
              </a:p>
            </p:txBody>
          </p:sp>
          <p:sp>
            <p:nvSpPr>
              <p:cNvPr id="18" name="Freeform 88">
                <a:extLst>
                  <a:ext uri="{FF2B5EF4-FFF2-40B4-BE49-F238E27FC236}">
                    <a16:creationId xmlns:a16="http://schemas.microsoft.com/office/drawing/2014/main" id="{C9C7C9BA-04E8-481A-A90C-7B0FCBB5E558}"/>
                  </a:ext>
                </a:extLst>
              </p:cNvPr>
              <p:cNvSpPr/>
              <p:nvPr/>
            </p:nvSpPr>
            <p:spPr>
              <a:xfrm>
                <a:off x="8609415" y="1604561"/>
                <a:ext cx="149070" cy="126759"/>
              </a:xfrm>
              <a:custGeom>
                <a:avLst/>
                <a:gdLst>
                  <a:gd name="connsiteX0" fmla="*/ 89086 w 119317"/>
                  <a:gd name="connsiteY0" fmla="*/ 0 h 117784"/>
                  <a:gd name="connsiteX1" fmla="*/ 119291 w 119317"/>
                  <a:gd name="connsiteY1" fmla="*/ 116639 h 117784"/>
                  <a:gd name="connsiteX2" fmla="*/ 118068 w 119317"/>
                  <a:gd name="connsiteY2" fmla="*/ 117618 h 117784"/>
                  <a:gd name="connsiteX3" fmla="*/ 0 w 119317"/>
                  <a:gd name="connsiteY3" fmla="*/ 27279 h 117784"/>
                </a:gdLst>
                <a:ahLst/>
                <a:cxnLst>
                  <a:cxn ang="0">
                    <a:pos x="connsiteX0" y="connsiteY0"/>
                  </a:cxn>
                  <a:cxn ang="0">
                    <a:pos x="connsiteX1" y="connsiteY1"/>
                  </a:cxn>
                  <a:cxn ang="0">
                    <a:pos x="connsiteX2" y="connsiteY2"/>
                  </a:cxn>
                  <a:cxn ang="0">
                    <a:pos x="connsiteX3" y="connsiteY3"/>
                  </a:cxn>
                </a:cxnLst>
                <a:rect l="l" t="t" r="r" b="b"/>
                <a:pathLst>
                  <a:path w="119317" h="117784">
                    <a:moveTo>
                      <a:pt x="89086" y="0"/>
                    </a:moveTo>
                    <a:lnTo>
                      <a:pt x="119291" y="116639"/>
                    </a:lnTo>
                    <a:cubicBezTo>
                      <a:pt x="119474" y="117435"/>
                      <a:pt x="118679" y="118107"/>
                      <a:pt x="118068" y="117618"/>
                    </a:cubicBezTo>
                    <a:lnTo>
                      <a:pt x="0" y="27279"/>
                    </a:lnTo>
                  </a:path>
                </a:pathLst>
              </a:custGeom>
              <a:grpFill/>
              <a:ln w="6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9794101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62B64-8A72-EC8E-1A63-7B62D5860D1A}"/>
              </a:ext>
            </a:extLst>
          </p:cNvPr>
          <p:cNvSpPr>
            <a:spLocks noGrp="1"/>
          </p:cNvSpPr>
          <p:nvPr>
            <p:ph type="title"/>
          </p:nvPr>
        </p:nvSpPr>
        <p:spPr/>
        <p:txBody>
          <a:bodyPr/>
          <a:lstStyle/>
          <a:p>
            <a:r>
              <a:rPr lang="en-US" dirty="0">
                <a:solidFill>
                  <a:schemeClr val="bg1"/>
                </a:solidFill>
                <a:latin typeface="Calibri"/>
                <a:ea typeface="Calibri Light"/>
                <a:cs typeface="Calibri Light"/>
              </a:rPr>
              <a:t>Useful Links </a:t>
            </a:r>
          </a:p>
        </p:txBody>
      </p:sp>
      <p:sp>
        <p:nvSpPr>
          <p:cNvPr id="4" name="Content Placeholder 3">
            <a:extLst>
              <a:ext uri="{FF2B5EF4-FFF2-40B4-BE49-F238E27FC236}">
                <a16:creationId xmlns:a16="http://schemas.microsoft.com/office/drawing/2014/main" id="{6AAC6E52-8E4D-8006-6684-882888254E06}"/>
              </a:ext>
            </a:extLst>
          </p:cNvPr>
          <p:cNvSpPr>
            <a:spLocks noGrp="1"/>
          </p:cNvSpPr>
          <p:nvPr>
            <p:ph idx="1"/>
          </p:nvPr>
        </p:nvSpPr>
        <p:spPr/>
        <p:txBody>
          <a:bodyPr vert="horz" lIns="91440" tIns="45720" rIns="91440" bIns="45720" rtlCol="0" anchor="t">
            <a:normAutofit/>
          </a:bodyPr>
          <a:lstStyle/>
          <a:p>
            <a:r>
              <a:rPr lang="en-US" dirty="0">
                <a:solidFill>
                  <a:schemeClr val="bg1">
                    <a:lumMod val="95000"/>
                  </a:schemeClr>
                </a:solidFill>
                <a:ea typeface="+mn-lt"/>
                <a:cs typeface="+mn-lt"/>
                <a:hlinkClick r:id="rId2">
                  <a:extLst>
                    <a:ext uri="{A12FA001-AC4F-418D-AE19-62706E023703}">
                      <ahyp:hlinkClr xmlns:ahyp="http://schemas.microsoft.com/office/drawing/2018/hyperlinkcolor" val="tx"/>
                    </a:ext>
                  </a:extLst>
                </a:hlinkClick>
              </a:rPr>
              <a:t>Our recruitment process | United Nations Development Programme</a:t>
            </a:r>
            <a:endParaRPr lang="en-US">
              <a:solidFill>
                <a:schemeClr val="bg1">
                  <a:lumMod val="95000"/>
                </a:schemeClr>
              </a:solidFill>
              <a:ea typeface="+mn-lt"/>
              <a:cs typeface="+mn-lt"/>
              <a:hlinkClick r:id="rId2">
                <a:extLst>
                  <a:ext uri="{A12FA001-AC4F-418D-AE19-62706E023703}">
                    <ahyp:hlinkClr xmlns:ahyp="http://schemas.microsoft.com/office/drawing/2018/hyperlinkcolor" val="tx"/>
                  </a:ext>
                </a:extLst>
              </a:hlinkClick>
            </a:endParaRPr>
          </a:p>
          <a:p>
            <a:r>
              <a:rPr lang="en-US" dirty="0">
                <a:solidFill>
                  <a:schemeClr val="bg1">
                    <a:lumMod val="95000"/>
                  </a:schemeClr>
                </a:solidFill>
                <a:ea typeface="+mn-lt"/>
                <a:cs typeface="+mn-lt"/>
                <a:hlinkClick r:id="rId3">
                  <a:extLst>
                    <a:ext uri="{A12FA001-AC4F-418D-AE19-62706E023703}">
                      <ahyp:hlinkClr xmlns:ahyp="http://schemas.microsoft.com/office/drawing/2018/hyperlinkcolor" val="tx"/>
                    </a:ext>
                  </a:extLst>
                </a:hlinkClick>
              </a:rPr>
              <a:t>UNDP Careers Website</a:t>
            </a:r>
            <a:endParaRPr lang="en-US">
              <a:solidFill>
                <a:schemeClr val="bg1">
                  <a:lumMod val="95000"/>
                </a:schemeClr>
              </a:solidFill>
              <a:ea typeface="+mn-lt"/>
              <a:cs typeface="+mn-lt"/>
              <a:hlinkClick r:id="rId3">
                <a:extLst>
                  <a:ext uri="{A12FA001-AC4F-418D-AE19-62706E023703}">
                    <ahyp:hlinkClr xmlns:ahyp="http://schemas.microsoft.com/office/drawing/2018/hyperlinkcolor" val="tx"/>
                  </a:ext>
                </a:extLst>
              </a:hlinkClick>
            </a:endParaRPr>
          </a:p>
          <a:p>
            <a:r>
              <a:rPr lang="en-US" dirty="0">
                <a:solidFill>
                  <a:schemeClr val="bg1">
                    <a:lumMod val="95000"/>
                  </a:schemeClr>
                </a:solidFill>
                <a:ea typeface="+mn-lt"/>
                <a:cs typeface="+mn-lt"/>
                <a:hlinkClick r:id="rId4">
                  <a:extLst>
                    <a:ext uri="{A12FA001-AC4F-418D-AE19-62706E023703}">
                      <ahyp:hlinkClr xmlns:ahyp="http://schemas.microsoft.com/office/drawing/2018/hyperlinkcolor" val="tx"/>
                    </a:ext>
                  </a:extLst>
                </a:hlinkClick>
              </a:rPr>
              <a:t>UNDP Competency Framework</a:t>
            </a:r>
            <a:endParaRPr lang="en-US">
              <a:solidFill>
                <a:schemeClr val="bg1">
                  <a:lumMod val="95000"/>
                </a:schemeClr>
              </a:solidFill>
              <a:ea typeface="+mn-lt"/>
              <a:cs typeface="+mn-lt"/>
              <a:hlinkClick r:id="rId4">
                <a:extLst>
                  <a:ext uri="{A12FA001-AC4F-418D-AE19-62706E023703}">
                    <ahyp:hlinkClr xmlns:ahyp="http://schemas.microsoft.com/office/drawing/2018/hyperlinkcolor" val="tx"/>
                  </a:ext>
                </a:extLst>
              </a:hlinkClick>
            </a:endParaRPr>
          </a:p>
          <a:p>
            <a:r>
              <a:rPr lang="en-US" dirty="0">
                <a:solidFill>
                  <a:schemeClr val="bg1">
                    <a:lumMod val="95000"/>
                  </a:schemeClr>
                </a:solidFill>
                <a:ea typeface="+mn-lt"/>
                <a:cs typeface="+mn-lt"/>
                <a:hlinkClick r:id="rId5">
                  <a:extLst>
                    <a:ext uri="{A12FA001-AC4F-418D-AE19-62706E023703}">
                      <ahyp:hlinkClr xmlns:ahyp="http://schemas.microsoft.com/office/drawing/2018/hyperlinkcolor" val="tx"/>
                    </a:ext>
                  </a:extLst>
                </a:hlinkClick>
              </a:rPr>
              <a:t>Interview Preparations</a:t>
            </a:r>
            <a:endParaRPr lang="en-US">
              <a:solidFill>
                <a:schemeClr val="bg1">
                  <a:lumMod val="95000"/>
                </a:schemeClr>
              </a:solidFill>
              <a:ea typeface="Calibri"/>
              <a:cs typeface="Calibri"/>
              <a:hlinkClick r:id="rId5">
                <a:extLst>
                  <a:ext uri="{A12FA001-AC4F-418D-AE19-62706E023703}">
                    <ahyp:hlinkClr xmlns:ahyp="http://schemas.microsoft.com/office/drawing/2018/hyperlinkcolor" val="tx"/>
                  </a:ext>
                </a:extLst>
              </a:hlinkClick>
            </a:endParaRPr>
          </a:p>
          <a:p>
            <a:endParaRPr lang="en-US" dirty="0">
              <a:ea typeface="Calibri"/>
              <a:cs typeface="Calibri"/>
            </a:endParaRPr>
          </a:p>
          <a:p>
            <a:endParaRPr lang="en-US" dirty="0">
              <a:ea typeface="Calibri"/>
              <a:cs typeface="Calibri"/>
            </a:endParaRPr>
          </a:p>
        </p:txBody>
      </p:sp>
      <p:sp>
        <p:nvSpPr>
          <p:cNvPr id="2" name="Slide Number Placeholder 1">
            <a:extLst>
              <a:ext uri="{FF2B5EF4-FFF2-40B4-BE49-F238E27FC236}">
                <a16:creationId xmlns:a16="http://schemas.microsoft.com/office/drawing/2014/main" id="{846A4296-3D85-6A8E-60D5-5218B5E4D99C}"/>
              </a:ext>
            </a:extLst>
          </p:cNvPr>
          <p:cNvSpPr>
            <a:spLocks noGrp="1"/>
          </p:cNvSpPr>
          <p:nvPr>
            <p:ph type="sldNum" sz="quarter" idx="12"/>
          </p:nvPr>
        </p:nvSpPr>
        <p:spPr/>
        <p:txBody>
          <a:bodyPr/>
          <a:lstStyle/>
          <a:p>
            <a:fld id="{48F63A3B-78C7-47BE-AE5E-E10140E04643}" type="slidenum">
              <a:rPr lang="en-US" dirty="0"/>
              <a:t>10</a:t>
            </a:fld>
            <a:endParaRPr lang="en-US"/>
          </a:p>
        </p:txBody>
      </p:sp>
      <p:pic>
        <p:nvPicPr>
          <p:cNvPr id="5" name="Picture 4" descr="People celebrating illustration">
            <a:extLst>
              <a:ext uri="{FF2B5EF4-FFF2-40B4-BE49-F238E27FC236}">
                <a16:creationId xmlns:a16="http://schemas.microsoft.com/office/drawing/2014/main" id="{F172EB7A-175F-402A-2F0D-D31F4117DC1F}"/>
              </a:ext>
            </a:extLst>
          </p:cNvPr>
          <p:cNvPicPr>
            <a:picLocks noChangeAspect="1"/>
          </p:cNvPicPr>
          <p:nvPr/>
        </p:nvPicPr>
        <p:blipFill>
          <a:blip r:embed="rId6"/>
          <a:stretch>
            <a:fillRect/>
          </a:stretch>
        </p:blipFill>
        <p:spPr>
          <a:xfrm rot="-2100000">
            <a:off x="7973125" y="3355463"/>
            <a:ext cx="3504034" cy="2405333"/>
          </a:xfrm>
          <a:prstGeom prst="rect">
            <a:avLst/>
          </a:prstGeom>
        </p:spPr>
      </p:pic>
    </p:spTree>
    <p:extLst>
      <p:ext uri="{BB962C8B-B14F-4D97-AF65-F5344CB8AC3E}">
        <p14:creationId xmlns:p14="http://schemas.microsoft.com/office/powerpoint/2010/main" val="40561905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3" name="Imagem" descr="Imagem">
            <a:extLst>
              <a:ext uri="{FF2B5EF4-FFF2-40B4-BE49-F238E27FC236}">
                <a16:creationId xmlns:a16="http://schemas.microsoft.com/office/drawing/2014/main" id="{F39846DA-6533-4DBF-A28C-7559F1D5A15A}"/>
              </a:ext>
            </a:extLst>
          </p:cNvPr>
          <p:cNvPicPr>
            <a:picLocks noChangeAspect="1"/>
          </p:cNvPicPr>
          <p:nvPr/>
        </p:nvPicPr>
        <p:blipFill>
          <a:blip r:embed="rId3">
            <a:alphaModFix amt="6966"/>
          </a:blip>
          <a:stretch>
            <a:fillRect/>
          </a:stretch>
        </p:blipFill>
        <p:spPr>
          <a:xfrm>
            <a:off x="9421320" y="-670082"/>
            <a:ext cx="8453726" cy="6876428"/>
          </a:xfrm>
          <a:prstGeom prst="rect">
            <a:avLst/>
          </a:prstGeom>
          <a:ln w="12700">
            <a:miter lim="400000"/>
          </a:ln>
        </p:spPr>
      </p:pic>
      <p:grpSp>
        <p:nvGrpSpPr>
          <p:cNvPr id="6" name="Group 5">
            <a:extLst>
              <a:ext uri="{FF2B5EF4-FFF2-40B4-BE49-F238E27FC236}">
                <a16:creationId xmlns:a16="http://schemas.microsoft.com/office/drawing/2014/main" id="{B54639DE-B736-492A-84A9-C55A388599EC}"/>
              </a:ext>
            </a:extLst>
          </p:cNvPr>
          <p:cNvGrpSpPr/>
          <p:nvPr/>
        </p:nvGrpSpPr>
        <p:grpSpPr>
          <a:xfrm flipH="1">
            <a:off x="243935" y="2296311"/>
            <a:ext cx="1992592" cy="1881729"/>
            <a:chOff x="10499413" y="9425042"/>
            <a:chExt cx="3464322" cy="3475394"/>
          </a:xfrm>
          <a:solidFill>
            <a:srgbClr val="668E4F"/>
          </a:solidFill>
        </p:grpSpPr>
        <p:sp>
          <p:nvSpPr>
            <p:cNvPr id="7" name="Shape 1869">
              <a:extLst>
                <a:ext uri="{FF2B5EF4-FFF2-40B4-BE49-F238E27FC236}">
                  <a16:creationId xmlns:a16="http://schemas.microsoft.com/office/drawing/2014/main" id="{219375FC-0311-47DE-A2A8-614B61345A5F}"/>
                </a:ext>
              </a:extLst>
            </p:cNvPr>
            <p:cNvSpPr/>
            <p:nvPr/>
          </p:nvSpPr>
          <p:spPr>
            <a:xfrm>
              <a:off x="10499413" y="9425042"/>
              <a:ext cx="3464322" cy="34753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grpFill/>
            <a:ln w="76200" cap="flat" cmpd="sng">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lvl="0" algn="ctr">
                <a:lnSpc>
                  <a:spcPct val="90000"/>
                </a:lnSpc>
                <a:defRPr sz="1800">
                  <a:solidFill>
                    <a:srgbClr val="000000"/>
                  </a:solidFill>
                </a:defRPr>
              </a:pPr>
              <a:endParaRPr sz="800">
                <a:latin typeface="Roboto-Light"/>
                <a:ea typeface="Roboto Lt" pitchFamily="2" charset="0"/>
                <a:cs typeface="Lato Light"/>
              </a:endParaRPr>
            </a:p>
          </p:txBody>
        </p:sp>
        <p:sp>
          <p:nvSpPr>
            <p:cNvPr id="8" name="CuadroTexto 395">
              <a:extLst>
                <a:ext uri="{FF2B5EF4-FFF2-40B4-BE49-F238E27FC236}">
                  <a16:creationId xmlns:a16="http://schemas.microsoft.com/office/drawing/2014/main" id="{37B0031E-9A29-4FC9-A628-ED6BDE54C175}"/>
                </a:ext>
              </a:extLst>
            </p:cNvPr>
            <p:cNvSpPr txBox="1"/>
            <p:nvPr/>
          </p:nvSpPr>
          <p:spPr>
            <a:xfrm>
              <a:off x="10836044" y="10716906"/>
              <a:ext cx="2803964" cy="896264"/>
            </a:xfrm>
            <a:prstGeom prst="rect">
              <a:avLst/>
            </a:prstGeom>
            <a:grpFill/>
          </p:spPr>
          <p:txBody>
            <a:bodyPr wrap="square" lIns="91440" tIns="45720" rIns="91440" bIns="45720" rtlCol="0" anchor="t">
              <a:spAutoFit/>
            </a:bodyPr>
            <a:lstStyle/>
            <a:p>
              <a:pPr algn="ctr"/>
              <a:r>
                <a:rPr lang="en-US" sz="3200" dirty="0">
                  <a:solidFill>
                    <a:schemeClr val="bg1"/>
                  </a:solidFill>
                  <a:latin typeface="Calibri"/>
                  <a:ea typeface="Calibri"/>
                  <a:cs typeface="Poppins Medium"/>
                </a:rPr>
                <a:t>Content</a:t>
              </a:r>
              <a:endParaRPr lang="en-US" sz="3200">
                <a:solidFill>
                  <a:schemeClr val="bg1"/>
                </a:solidFill>
                <a:latin typeface="Calibri"/>
                <a:ea typeface="Calibri"/>
                <a:cs typeface="Calibri"/>
              </a:endParaRPr>
            </a:p>
          </p:txBody>
        </p:sp>
      </p:grpSp>
      <p:graphicFrame>
        <p:nvGraphicFramePr>
          <p:cNvPr id="2949" name="Diagram 2948">
            <a:extLst>
              <a:ext uri="{FF2B5EF4-FFF2-40B4-BE49-F238E27FC236}">
                <a16:creationId xmlns:a16="http://schemas.microsoft.com/office/drawing/2014/main" id="{BB25517D-645B-2B3E-57DE-CA0DDC26949B}"/>
              </a:ext>
            </a:extLst>
          </p:cNvPr>
          <p:cNvGraphicFramePr/>
          <p:nvPr>
            <p:extLst>
              <p:ext uri="{D42A27DB-BD31-4B8C-83A1-F6EECF244321}">
                <p14:modId xmlns:p14="http://schemas.microsoft.com/office/powerpoint/2010/main" val="1148912287"/>
              </p:ext>
            </p:extLst>
          </p:nvPr>
        </p:nvGraphicFramePr>
        <p:xfrm>
          <a:off x="2421221" y="572309"/>
          <a:ext cx="9646841" cy="53317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423777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750"/>
                                  </p:stCondLst>
                                  <p:childTnLst>
                                    <p:set>
                                      <p:cBhvr>
                                        <p:cTn id="6" dur="1" fill="hold">
                                          <p:stCondLst>
                                            <p:cond delay="0"/>
                                          </p:stCondLst>
                                        </p:cTn>
                                        <p:tgtEl>
                                          <p:spTgt spid="2949">
                                            <p:graphicEl>
                                              <a:dgm id="{06150997-83B9-43AE-9FF3-9BA5AFD776AE}"/>
                                            </p:graphicEl>
                                          </p:spTgt>
                                        </p:tgtEl>
                                        <p:attrNameLst>
                                          <p:attrName>style.visibility</p:attrName>
                                        </p:attrNameLst>
                                      </p:cBhvr>
                                      <p:to>
                                        <p:strVal val="visible"/>
                                      </p:to>
                                    </p:set>
                                    <p:anim calcmode="lin" valueType="num">
                                      <p:cBhvr>
                                        <p:cTn id="7" dur="10" fill="hold"/>
                                        <p:tgtEl>
                                          <p:spTgt spid="2949">
                                            <p:graphicEl>
                                              <a:dgm id="{06150997-83B9-43AE-9FF3-9BA5AFD776AE}"/>
                                            </p:graphicEl>
                                          </p:spTgt>
                                        </p:tgtEl>
                                        <p:attrNameLst>
                                          <p:attrName>ppt_w</p:attrName>
                                        </p:attrNameLst>
                                      </p:cBhvr>
                                      <p:tavLst>
                                        <p:tav tm="0">
                                          <p:val>
                                            <p:fltVal val="0"/>
                                          </p:val>
                                        </p:tav>
                                        <p:tav tm="100000">
                                          <p:val>
                                            <p:strVal val="#ppt_w"/>
                                          </p:val>
                                        </p:tav>
                                      </p:tavLst>
                                    </p:anim>
                                    <p:anim calcmode="lin" valueType="num">
                                      <p:cBhvr>
                                        <p:cTn id="8" dur="10" fill="hold"/>
                                        <p:tgtEl>
                                          <p:spTgt spid="2949">
                                            <p:graphicEl>
                                              <a:dgm id="{06150997-83B9-43AE-9FF3-9BA5AFD776AE}"/>
                                            </p:graphicEl>
                                          </p:spTgt>
                                        </p:tgtEl>
                                        <p:attrNameLst>
                                          <p:attrName>ppt_h</p:attrName>
                                        </p:attrNameLst>
                                      </p:cBhvr>
                                      <p:tavLst>
                                        <p:tav tm="0">
                                          <p:val>
                                            <p:fltVal val="0"/>
                                          </p:val>
                                        </p:tav>
                                        <p:tav tm="100000">
                                          <p:val>
                                            <p:strVal val="#ppt_h"/>
                                          </p:val>
                                        </p:tav>
                                      </p:tavLst>
                                    </p:anim>
                                    <p:anim calcmode="lin" valueType="num">
                                      <p:cBhvr>
                                        <p:cTn id="9" dur="10" fill="hold"/>
                                        <p:tgtEl>
                                          <p:spTgt spid="2949">
                                            <p:graphicEl>
                                              <a:dgm id="{06150997-83B9-43AE-9FF3-9BA5AFD776AE}"/>
                                            </p:graphicEl>
                                          </p:spTgt>
                                        </p:tgtEl>
                                        <p:attrNameLst>
                                          <p:attrName>style.rotation</p:attrName>
                                        </p:attrNameLst>
                                      </p:cBhvr>
                                      <p:tavLst>
                                        <p:tav tm="0">
                                          <p:val>
                                            <p:fltVal val="90"/>
                                          </p:val>
                                        </p:tav>
                                        <p:tav tm="100000">
                                          <p:val>
                                            <p:fltVal val="0"/>
                                          </p:val>
                                        </p:tav>
                                      </p:tavLst>
                                    </p:anim>
                                    <p:animEffect transition="in" filter="fade">
                                      <p:cBhvr>
                                        <p:cTn id="10" dur="10"/>
                                        <p:tgtEl>
                                          <p:spTgt spid="2949">
                                            <p:graphicEl>
                                              <a:dgm id="{06150997-83B9-43AE-9FF3-9BA5AFD776AE}"/>
                                            </p:graphicEl>
                                          </p:spTgt>
                                        </p:tgtEl>
                                      </p:cBhvr>
                                    </p:animEffect>
                                  </p:childTnLst>
                                </p:cTn>
                              </p:par>
                            </p:childTnLst>
                          </p:cTn>
                        </p:par>
                        <p:par>
                          <p:cTn id="11" fill="hold">
                            <p:stCondLst>
                              <p:cond delay="760"/>
                            </p:stCondLst>
                            <p:childTnLst>
                              <p:par>
                                <p:cTn id="12" presetID="31" presetClass="entr" presetSubtype="0" fill="hold" grpId="0" nodeType="afterEffect">
                                  <p:stCondLst>
                                    <p:cond delay="750"/>
                                  </p:stCondLst>
                                  <p:childTnLst>
                                    <p:set>
                                      <p:cBhvr>
                                        <p:cTn id="13" dur="1" fill="hold">
                                          <p:stCondLst>
                                            <p:cond delay="0"/>
                                          </p:stCondLst>
                                        </p:cTn>
                                        <p:tgtEl>
                                          <p:spTgt spid="2949">
                                            <p:graphicEl>
                                              <a:dgm id="{2BEE3965-4369-472F-AB75-E5F96C168C67}"/>
                                            </p:graphicEl>
                                          </p:spTgt>
                                        </p:tgtEl>
                                        <p:attrNameLst>
                                          <p:attrName>style.visibility</p:attrName>
                                        </p:attrNameLst>
                                      </p:cBhvr>
                                      <p:to>
                                        <p:strVal val="visible"/>
                                      </p:to>
                                    </p:set>
                                    <p:anim calcmode="lin" valueType="num">
                                      <p:cBhvr>
                                        <p:cTn id="14" dur="10" fill="hold"/>
                                        <p:tgtEl>
                                          <p:spTgt spid="2949">
                                            <p:graphicEl>
                                              <a:dgm id="{2BEE3965-4369-472F-AB75-E5F96C168C67}"/>
                                            </p:graphicEl>
                                          </p:spTgt>
                                        </p:tgtEl>
                                        <p:attrNameLst>
                                          <p:attrName>ppt_w</p:attrName>
                                        </p:attrNameLst>
                                      </p:cBhvr>
                                      <p:tavLst>
                                        <p:tav tm="0">
                                          <p:val>
                                            <p:fltVal val="0"/>
                                          </p:val>
                                        </p:tav>
                                        <p:tav tm="100000">
                                          <p:val>
                                            <p:strVal val="#ppt_w"/>
                                          </p:val>
                                        </p:tav>
                                      </p:tavLst>
                                    </p:anim>
                                    <p:anim calcmode="lin" valueType="num">
                                      <p:cBhvr>
                                        <p:cTn id="15" dur="10" fill="hold"/>
                                        <p:tgtEl>
                                          <p:spTgt spid="2949">
                                            <p:graphicEl>
                                              <a:dgm id="{2BEE3965-4369-472F-AB75-E5F96C168C67}"/>
                                            </p:graphicEl>
                                          </p:spTgt>
                                        </p:tgtEl>
                                        <p:attrNameLst>
                                          <p:attrName>ppt_h</p:attrName>
                                        </p:attrNameLst>
                                      </p:cBhvr>
                                      <p:tavLst>
                                        <p:tav tm="0">
                                          <p:val>
                                            <p:fltVal val="0"/>
                                          </p:val>
                                        </p:tav>
                                        <p:tav tm="100000">
                                          <p:val>
                                            <p:strVal val="#ppt_h"/>
                                          </p:val>
                                        </p:tav>
                                      </p:tavLst>
                                    </p:anim>
                                    <p:anim calcmode="lin" valueType="num">
                                      <p:cBhvr>
                                        <p:cTn id="16" dur="10" fill="hold"/>
                                        <p:tgtEl>
                                          <p:spTgt spid="2949">
                                            <p:graphicEl>
                                              <a:dgm id="{2BEE3965-4369-472F-AB75-E5F96C168C67}"/>
                                            </p:graphicEl>
                                          </p:spTgt>
                                        </p:tgtEl>
                                        <p:attrNameLst>
                                          <p:attrName>style.rotation</p:attrName>
                                        </p:attrNameLst>
                                      </p:cBhvr>
                                      <p:tavLst>
                                        <p:tav tm="0">
                                          <p:val>
                                            <p:fltVal val="90"/>
                                          </p:val>
                                        </p:tav>
                                        <p:tav tm="100000">
                                          <p:val>
                                            <p:fltVal val="0"/>
                                          </p:val>
                                        </p:tav>
                                      </p:tavLst>
                                    </p:anim>
                                    <p:animEffect transition="in" filter="fade">
                                      <p:cBhvr>
                                        <p:cTn id="17" dur="10"/>
                                        <p:tgtEl>
                                          <p:spTgt spid="2949">
                                            <p:graphicEl>
                                              <a:dgm id="{2BEE3965-4369-472F-AB75-E5F96C168C67}"/>
                                            </p:graphicEl>
                                          </p:spTgt>
                                        </p:tgtEl>
                                      </p:cBhvr>
                                    </p:animEffect>
                                  </p:childTnLst>
                                </p:cTn>
                              </p:par>
                            </p:childTnLst>
                          </p:cTn>
                        </p:par>
                        <p:par>
                          <p:cTn id="18" fill="hold">
                            <p:stCondLst>
                              <p:cond delay="1520"/>
                            </p:stCondLst>
                            <p:childTnLst>
                              <p:par>
                                <p:cTn id="19" presetID="31" presetClass="entr" presetSubtype="0" fill="hold" grpId="0" nodeType="afterEffect">
                                  <p:stCondLst>
                                    <p:cond delay="750"/>
                                  </p:stCondLst>
                                  <p:childTnLst>
                                    <p:set>
                                      <p:cBhvr>
                                        <p:cTn id="20" dur="1" fill="hold">
                                          <p:stCondLst>
                                            <p:cond delay="0"/>
                                          </p:stCondLst>
                                        </p:cTn>
                                        <p:tgtEl>
                                          <p:spTgt spid="2949">
                                            <p:graphicEl>
                                              <a:dgm id="{0A46EF82-D536-4D12-936A-2E54327B5860}"/>
                                            </p:graphicEl>
                                          </p:spTgt>
                                        </p:tgtEl>
                                        <p:attrNameLst>
                                          <p:attrName>style.visibility</p:attrName>
                                        </p:attrNameLst>
                                      </p:cBhvr>
                                      <p:to>
                                        <p:strVal val="visible"/>
                                      </p:to>
                                    </p:set>
                                    <p:anim calcmode="lin" valueType="num">
                                      <p:cBhvr>
                                        <p:cTn id="21" dur="10" fill="hold"/>
                                        <p:tgtEl>
                                          <p:spTgt spid="2949">
                                            <p:graphicEl>
                                              <a:dgm id="{0A46EF82-D536-4D12-936A-2E54327B5860}"/>
                                            </p:graphicEl>
                                          </p:spTgt>
                                        </p:tgtEl>
                                        <p:attrNameLst>
                                          <p:attrName>ppt_w</p:attrName>
                                        </p:attrNameLst>
                                      </p:cBhvr>
                                      <p:tavLst>
                                        <p:tav tm="0">
                                          <p:val>
                                            <p:fltVal val="0"/>
                                          </p:val>
                                        </p:tav>
                                        <p:tav tm="100000">
                                          <p:val>
                                            <p:strVal val="#ppt_w"/>
                                          </p:val>
                                        </p:tav>
                                      </p:tavLst>
                                    </p:anim>
                                    <p:anim calcmode="lin" valueType="num">
                                      <p:cBhvr>
                                        <p:cTn id="22" dur="10" fill="hold"/>
                                        <p:tgtEl>
                                          <p:spTgt spid="2949">
                                            <p:graphicEl>
                                              <a:dgm id="{0A46EF82-D536-4D12-936A-2E54327B5860}"/>
                                            </p:graphicEl>
                                          </p:spTgt>
                                        </p:tgtEl>
                                        <p:attrNameLst>
                                          <p:attrName>ppt_h</p:attrName>
                                        </p:attrNameLst>
                                      </p:cBhvr>
                                      <p:tavLst>
                                        <p:tav tm="0">
                                          <p:val>
                                            <p:fltVal val="0"/>
                                          </p:val>
                                        </p:tav>
                                        <p:tav tm="100000">
                                          <p:val>
                                            <p:strVal val="#ppt_h"/>
                                          </p:val>
                                        </p:tav>
                                      </p:tavLst>
                                    </p:anim>
                                    <p:anim calcmode="lin" valueType="num">
                                      <p:cBhvr>
                                        <p:cTn id="23" dur="10" fill="hold"/>
                                        <p:tgtEl>
                                          <p:spTgt spid="2949">
                                            <p:graphicEl>
                                              <a:dgm id="{0A46EF82-D536-4D12-936A-2E54327B5860}"/>
                                            </p:graphicEl>
                                          </p:spTgt>
                                        </p:tgtEl>
                                        <p:attrNameLst>
                                          <p:attrName>style.rotation</p:attrName>
                                        </p:attrNameLst>
                                      </p:cBhvr>
                                      <p:tavLst>
                                        <p:tav tm="0">
                                          <p:val>
                                            <p:fltVal val="90"/>
                                          </p:val>
                                        </p:tav>
                                        <p:tav tm="100000">
                                          <p:val>
                                            <p:fltVal val="0"/>
                                          </p:val>
                                        </p:tav>
                                      </p:tavLst>
                                    </p:anim>
                                    <p:animEffect transition="in" filter="fade">
                                      <p:cBhvr>
                                        <p:cTn id="24" dur="10"/>
                                        <p:tgtEl>
                                          <p:spTgt spid="2949">
                                            <p:graphicEl>
                                              <a:dgm id="{0A46EF82-D536-4D12-936A-2E54327B5860}"/>
                                            </p:graphicEl>
                                          </p:spTgt>
                                        </p:tgtEl>
                                      </p:cBhvr>
                                    </p:animEffect>
                                  </p:childTnLst>
                                </p:cTn>
                              </p:par>
                            </p:childTnLst>
                          </p:cTn>
                        </p:par>
                        <p:par>
                          <p:cTn id="25" fill="hold">
                            <p:stCondLst>
                              <p:cond delay="2280"/>
                            </p:stCondLst>
                            <p:childTnLst>
                              <p:par>
                                <p:cTn id="26" presetID="31" presetClass="entr" presetSubtype="0" fill="hold" grpId="0" nodeType="afterEffect">
                                  <p:stCondLst>
                                    <p:cond delay="750"/>
                                  </p:stCondLst>
                                  <p:childTnLst>
                                    <p:set>
                                      <p:cBhvr>
                                        <p:cTn id="27" dur="1" fill="hold">
                                          <p:stCondLst>
                                            <p:cond delay="0"/>
                                          </p:stCondLst>
                                        </p:cTn>
                                        <p:tgtEl>
                                          <p:spTgt spid="2949">
                                            <p:graphicEl>
                                              <a:dgm id="{1424569F-C5C7-4868-BCA1-ED496A4D3AA2}"/>
                                            </p:graphicEl>
                                          </p:spTgt>
                                        </p:tgtEl>
                                        <p:attrNameLst>
                                          <p:attrName>style.visibility</p:attrName>
                                        </p:attrNameLst>
                                      </p:cBhvr>
                                      <p:to>
                                        <p:strVal val="visible"/>
                                      </p:to>
                                    </p:set>
                                    <p:anim calcmode="lin" valueType="num">
                                      <p:cBhvr>
                                        <p:cTn id="28" dur="10" fill="hold"/>
                                        <p:tgtEl>
                                          <p:spTgt spid="2949">
                                            <p:graphicEl>
                                              <a:dgm id="{1424569F-C5C7-4868-BCA1-ED496A4D3AA2}"/>
                                            </p:graphicEl>
                                          </p:spTgt>
                                        </p:tgtEl>
                                        <p:attrNameLst>
                                          <p:attrName>ppt_w</p:attrName>
                                        </p:attrNameLst>
                                      </p:cBhvr>
                                      <p:tavLst>
                                        <p:tav tm="0">
                                          <p:val>
                                            <p:fltVal val="0"/>
                                          </p:val>
                                        </p:tav>
                                        <p:tav tm="100000">
                                          <p:val>
                                            <p:strVal val="#ppt_w"/>
                                          </p:val>
                                        </p:tav>
                                      </p:tavLst>
                                    </p:anim>
                                    <p:anim calcmode="lin" valueType="num">
                                      <p:cBhvr>
                                        <p:cTn id="29" dur="10" fill="hold"/>
                                        <p:tgtEl>
                                          <p:spTgt spid="2949">
                                            <p:graphicEl>
                                              <a:dgm id="{1424569F-C5C7-4868-BCA1-ED496A4D3AA2}"/>
                                            </p:graphicEl>
                                          </p:spTgt>
                                        </p:tgtEl>
                                        <p:attrNameLst>
                                          <p:attrName>ppt_h</p:attrName>
                                        </p:attrNameLst>
                                      </p:cBhvr>
                                      <p:tavLst>
                                        <p:tav tm="0">
                                          <p:val>
                                            <p:fltVal val="0"/>
                                          </p:val>
                                        </p:tav>
                                        <p:tav tm="100000">
                                          <p:val>
                                            <p:strVal val="#ppt_h"/>
                                          </p:val>
                                        </p:tav>
                                      </p:tavLst>
                                    </p:anim>
                                    <p:anim calcmode="lin" valueType="num">
                                      <p:cBhvr>
                                        <p:cTn id="30" dur="10" fill="hold"/>
                                        <p:tgtEl>
                                          <p:spTgt spid="2949">
                                            <p:graphicEl>
                                              <a:dgm id="{1424569F-C5C7-4868-BCA1-ED496A4D3AA2}"/>
                                            </p:graphicEl>
                                          </p:spTgt>
                                        </p:tgtEl>
                                        <p:attrNameLst>
                                          <p:attrName>style.rotation</p:attrName>
                                        </p:attrNameLst>
                                      </p:cBhvr>
                                      <p:tavLst>
                                        <p:tav tm="0">
                                          <p:val>
                                            <p:fltVal val="90"/>
                                          </p:val>
                                        </p:tav>
                                        <p:tav tm="100000">
                                          <p:val>
                                            <p:fltVal val="0"/>
                                          </p:val>
                                        </p:tav>
                                      </p:tavLst>
                                    </p:anim>
                                    <p:animEffect transition="in" filter="fade">
                                      <p:cBhvr>
                                        <p:cTn id="31" dur="10"/>
                                        <p:tgtEl>
                                          <p:spTgt spid="2949">
                                            <p:graphicEl>
                                              <a:dgm id="{1424569F-C5C7-4868-BCA1-ED496A4D3AA2}"/>
                                            </p:graphicEl>
                                          </p:spTgt>
                                        </p:tgtEl>
                                      </p:cBhvr>
                                    </p:animEffect>
                                  </p:childTnLst>
                                </p:cTn>
                              </p:par>
                            </p:childTnLst>
                          </p:cTn>
                        </p:par>
                        <p:par>
                          <p:cTn id="32" fill="hold">
                            <p:stCondLst>
                              <p:cond delay="3040"/>
                            </p:stCondLst>
                            <p:childTnLst>
                              <p:par>
                                <p:cTn id="33" presetID="31" presetClass="entr" presetSubtype="0" fill="hold" grpId="0" nodeType="afterEffect">
                                  <p:stCondLst>
                                    <p:cond delay="750"/>
                                  </p:stCondLst>
                                  <p:childTnLst>
                                    <p:set>
                                      <p:cBhvr>
                                        <p:cTn id="34" dur="1" fill="hold">
                                          <p:stCondLst>
                                            <p:cond delay="0"/>
                                          </p:stCondLst>
                                        </p:cTn>
                                        <p:tgtEl>
                                          <p:spTgt spid="2949">
                                            <p:graphicEl>
                                              <a:dgm id="{92517B62-2D8F-4ED0-993A-15BD2221B1BC}"/>
                                            </p:graphicEl>
                                          </p:spTgt>
                                        </p:tgtEl>
                                        <p:attrNameLst>
                                          <p:attrName>style.visibility</p:attrName>
                                        </p:attrNameLst>
                                      </p:cBhvr>
                                      <p:to>
                                        <p:strVal val="visible"/>
                                      </p:to>
                                    </p:set>
                                    <p:anim calcmode="lin" valueType="num">
                                      <p:cBhvr>
                                        <p:cTn id="35" dur="10" fill="hold"/>
                                        <p:tgtEl>
                                          <p:spTgt spid="2949">
                                            <p:graphicEl>
                                              <a:dgm id="{92517B62-2D8F-4ED0-993A-15BD2221B1BC}"/>
                                            </p:graphicEl>
                                          </p:spTgt>
                                        </p:tgtEl>
                                        <p:attrNameLst>
                                          <p:attrName>ppt_w</p:attrName>
                                        </p:attrNameLst>
                                      </p:cBhvr>
                                      <p:tavLst>
                                        <p:tav tm="0">
                                          <p:val>
                                            <p:fltVal val="0"/>
                                          </p:val>
                                        </p:tav>
                                        <p:tav tm="100000">
                                          <p:val>
                                            <p:strVal val="#ppt_w"/>
                                          </p:val>
                                        </p:tav>
                                      </p:tavLst>
                                    </p:anim>
                                    <p:anim calcmode="lin" valueType="num">
                                      <p:cBhvr>
                                        <p:cTn id="36" dur="10" fill="hold"/>
                                        <p:tgtEl>
                                          <p:spTgt spid="2949">
                                            <p:graphicEl>
                                              <a:dgm id="{92517B62-2D8F-4ED0-993A-15BD2221B1BC}"/>
                                            </p:graphicEl>
                                          </p:spTgt>
                                        </p:tgtEl>
                                        <p:attrNameLst>
                                          <p:attrName>ppt_h</p:attrName>
                                        </p:attrNameLst>
                                      </p:cBhvr>
                                      <p:tavLst>
                                        <p:tav tm="0">
                                          <p:val>
                                            <p:fltVal val="0"/>
                                          </p:val>
                                        </p:tav>
                                        <p:tav tm="100000">
                                          <p:val>
                                            <p:strVal val="#ppt_h"/>
                                          </p:val>
                                        </p:tav>
                                      </p:tavLst>
                                    </p:anim>
                                    <p:anim calcmode="lin" valueType="num">
                                      <p:cBhvr>
                                        <p:cTn id="37" dur="10" fill="hold"/>
                                        <p:tgtEl>
                                          <p:spTgt spid="2949">
                                            <p:graphicEl>
                                              <a:dgm id="{92517B62-2D8F-4ED0-993A-15BD2221B1BC}"/>
                                            </p:graphicEl>
                                          </p:spTgt>
                                        </p:tgtEl>
                                        <p:attrNameLst>
                                          <p:attrName>style.rotation</p:attrName>
                                        </p:attrNameLst>
                                      </p:cBhvr>
                                      <p:tavLst>
                                        <p:tav tm="0">
                                          <p:val>
                                            <p:fltVal val="90"/>
                                          </p:val>
                                        </p:tav>
                                        <p:tav tm="100000">
                                          <p:val>
                                            <p:fltVal val="0"/>
                                          </p:val>
                                        </p:tav>
                                      </p:tavLst>
                                    </p:anim>
                                    <p:animEffect transition="in" filter="fade">
                                      <p:cBhvr>
                                        <p:cTn id="38" dur="10"/>
                                        <p:tgtEl>
                                          <p:spTgt spid="2949">
                                            <p:graphicEl>
                                              <a:dgm id="{92517B62-2D8F-4ED0-993A-15BD2221B1BC}"/>
                                            </p:graphicEl>
                                          </p:spTgt>
                                        </p:tgtEl>
                                      </p:cBhvr>
                                    </p:animEffect>
                                  </p:childTnLst>
                                </p:cTn>
                              </p:par>
                            </p:childTnLst>
                          </p:cTn>
                        </p:par>
                        <p:par>
                          <p:cTn id="39" fill="hold">
                            <p:stCondLst>
                              <p:cond delay="3800"/>
                            </p:stCondLst>
                            <p:childTnLst>
                              <p:par>
                                <p:cTn id="40" presetID="31" presetClass="entr" presetSubtype="0" fill="hold" grpId="0" nodeType="afterEffect">
                                  <p:stCondLst>
                                    <p:cond delay="750"/>
                                  </p:stCondLst>
                                  <p:childTnLst>
                                    <p:set>
                                      <p:cBhvr>
                                        <p:cTn id="41" dur="1" fill="hold">
                                          <p:stCondLst>
                                            <p:cond delay="0"/>
                                          </p:stCondLst>
                                        </p:cTn>
                                        <p:tgtEl>
                                          <p:spTgt spid="2949">
                                            <p:graphicEl>
                                              <a:dgm id="{284B935D-2D4B-416D-B8B4-A83E03852F05}"/>
                                            </p:graphicEl>
                                          </p:spTgt>
                                        </p:tgtEl>
                                        <p:attrNameLst>
                                          <p:attrName>style.visibility</p:attrName>
                                        </p:attrNameLst>
                                      </p:cBhvr>
                                      <p:to>
                                        <p:strVal val="visible"/>
                                      </p:to>
                                    </p:set>
                                    <p:anim calcmode="lin" valueType="num">
                                      <p:cBhvr>
                                        <p:cTn id="42" dur="10" fill="hold"/>
                                        <p:tgtEl>
                                          <p:spTgt spid="2949">
                                            <p:graphicEl>
                                              <a:dgm id="{284B935D-2D4B-416D-B8B4-A83E03852F05}"/>
                                            </p:graphicEl>
                                          </p:spTgt>
                                        </p:tgtEl>
                                        <p:attrNameLst>
                                          <p:attrName>ppt_w</p:attrName>
                                        </p:attrNameLst>
                                      </p:cBhvr>
                                      <p:tavLst>
                                        <p:tav tm="0">
                                          <p:val>
                                            <p:fltVal val="0"/>
                                          </p:val>
                                        </p:tav>
                                        <p:tav tm="100000">
                                          <p:val>
                                            <p:strVal val="#ppt_w"/>
                                          </p:val>
                                        </p:tav>
                                      </p:tavLst>
                                    </p:anim>
                                    <p:anim calcmode="lin" valueType="num">
                                      <p:cBhvr>
                                        <p:cTn id="43" dur="10" fill="hold"/>
                                        <p:tgtEl>
                                          <p:spTgt spid="2949">
                                            <p:graphicEl>
                                              <a:dgm id="{284B935D-2D4B-416D-B8B4-A83E03852F05}"/>
                                            </p:graphicEl>
                                          </p:spTgt>
                                        </p:tgtEl>
                                        <p:attrNameLst>
                                          <p:attrName>ppt_h</p:attrName>
                                        </p:attrNameLst>
                                      </p:cBhvr>
                                      <p:tavLst>
                                        <p:tav tm="0">
                                          <p:val>
                                            <p:fltVal val="0"/>
                                          </p:val>
                                        </p:tav>
                                        <p:tav tm="100000">
                                          <p:val>
                                            <p:strVal val="#ppt_h"/>
                                          </p:val>
                                        </p:tav>
                                      </p:tavLst>
                                    </p:anim>
                                    <p:anim calcmode="lin" valueType="num">
                                      <p:cBhvr>
                                        <p:cTn id="44" dur="10" fill="hold"/>
                                        <p:tgtEl>
                                          <p:spTgt spid="2949">
                                            <p:graphicEl>
                                              <a:dgm id="{284B935D-2D4B-416D-B8B4-A83E03852F05}"/>
                                            </p:graphicEl>
                                          </p:spTgt>
                                        </p:tgtEl>
                                        <p:attrNameLst>
                                          <p:attrName>style.rotation</p:attrName>
                                        </p:attrNameLst>
                                      </p:cBhvr>
                                      <p:tavLst>
                                        <p:tav tm="0">
                                          <p:val>
                                            <p:fltVal val="90"/>
                                          </p:val>
                                        </p:tav>
                                        <p:tav tm="100000">
                                          <p:val>
                                            <p:fltVal val="0"/>
                                          </p:val>
                                        </p:tav>
                                      </p:tavLst>
                                    </p:anim>
                                    <p:animEffect transition="in" filter="fade">
                                      <p:cBhvr>
                                        <p:cTn id="45" dur="10"/>
                                        <p:tgtEl>
                                          <p:spTgt spid="2949">
                                            <p:graphicEl>
                                              <a:dgm id="{284B935D-2D4B-416D-B8B4-A83E03852F05}"/>
                                            </p:graphicEl>
                                          </p:spTgt>
                                        </p:tgtEl>
                                      </p:cBhvr>
                                    </p:animEffect>
                                  </p:childTnLst>
                                </p:cTn>
                              </p:par>
                            </p:childTnLst>
                          </p:cTn>
                        </p:par>
                        <p:par>
                          <p:cTn id="46" fill="hold">
                            <p:stCondLst>
                              <p:cond delay="4560"/>
                            </p:stCondLst>
                            <p:childTnLst>
                              <p:par>
                                <p:cTn id="47" presetID="31" presetClass="entr" presetSubtype="0" fill="hold" grpId="0" nodeType="afterEffect">
                                  <p:stCondLst>
                                    <p:cond delay="750"/>
                                  </p:stCondLst>
                                  <p:childTnLst>
                                    <p:set>
                                      <p:cBhvr>
                                        <p:cTn id="48" dur="1" fill="hold">
                                          <p:stCondLst>
                                            <p:cond delay="0"/>
                                          </p:stCondLst>
                                        </p:cTn>
                                        <p:tgtEl>
                                          <p:spTgt spid="2949">
                                            <p:graphicEl>
                                              <a:dgm id="{754DC0F5-87EC-4CC4-ADBF-DBA3B6EFD4B4}"/>
                                            </p:graphicEl>
                                          </p:spTgt>
                                        </p:tgtEl>
                                        <p:attrNameLst>
                                          <p:attrName>style.visibility</p:attrName>
                                        </p:attrNameLst>
                                      </p:cBhvr>
                                      <p:to>
                                        <p:strVal val="visible"/>
                                      </p:to>
                                    </p:set>
                                    <p:anim calcmode="lin" valueType="num">
                                      <p:cBhvr>
                                        <p:cTn id="49" dur="10" fill="hold"/>
                                        <p:tgtEl>
                                          <p:spTgt spid="2949">
                                            <p:graphicEl>
                                              <a:dgm id="{754DC0F5-87EC-4CC4-ADBF-DBA3B6EFD4B4}"/>
                                            </p:graphicEl>
                                          </p:spTgt>
                                        </p:tgtEl>
                                        <p:attrNameLst>
                                          <p:attrName>ppt_w</p:attrName>
                                        </p:attrNameLst>
                                      </p:cBhvr>
                                      <p:tavLst>
                                        <p:tav tm="0">
                                          <p:val>
                                            <p:fltVal val="0"/>
                                          </p:val>
                                        </p:tav>
                                        <p:tav tm="100000">
                                          <p:val>
                                            <p:strVal val="#ppt_w"/>
                                          </p:val>
                                        </p:tav>
                                      </p:tavLst>
                                    </p:anim>
                                    <p:anim calcmode="lin" valueType="num">
                                      <p:cBhvr>
                                        <p:cTn id="50" dur="10" fill="hold"/>
                                        <p:tgtEl>
                                          <p:spTgt spid="2949">
                                            <p:graphicEl>
                                              <a:dgm id="{754DC0F5-87EC-4CC4-ADBF-DBA3B6EFD4B4}"/>
                                            </p:graphicEl>
                                          </p:spTgt>
                                        </p:tgtEl>
                                        <p:attrNameLst>
                                          <p:attrName>ppt_h</p:attrName>
                                        </p:attrNameLst>
                                      </p:cBhvr>
                                      <p:tavLst>
                                        <p:tav tm="0">
                                          <p:val>
                                            <p:fltVal val="0"/>
                                          </p:val>
                                        </p:tav>
                                        <p:tav tm="100000">
                                          <p:val>
                                            <p:strVal val="#ppt_h"/>
                                          </p:val>
                                        </p:tav>
                                      </p:tavLst>
                                    </p:anim>
                                    <p:anim calcmode="lin" valueType="num">
                                      <p:cBhvr>
                                        <p:cTn id="51" dur="10" fill="hold"/>
                                        <p:tgtEl>
                                          <p:spTgt spid="2949">
                                            <p:graphicEl>
                                              <a:dgm id="{754DC0F5-87EC-4CC4-ADBF-DBA3B6EFD4B4}"/>
                                            </p:graphicEl>
                                          </p:spTgt>
                                        </p:tgtEl>
                                        <p:attrNameLst>
                                          <p:attrName>style.rotation</p:attrName>
                                        </p:attrNameLst>
                                      </p:cBhvr>
                                      <p:tavLst>
                                        <p:tav tm="0">
                                          <p:val>
                                            <p:fltVal val="90"/>
                                          </p:val>
                                        </p:tav>
                                        <p:tav tm="100000">
                                          <p:val>
                                            <p:fltVal val="0"/>
                                          </p:val>
                                        </p:tav>
                                      </p:tavLst>
                                    </p:anim>
                                    <p:animEffect transition="in" filter="fade">
                                      <p:cBhvr>
                                        <p:cTn id="52" dur="10"/>
                                        <p:tgtEl>
                                          <p:spTgt spid="2949">
                                            <p:graphicEl>
                                              <a:dgm id="{754DC0F5-87EC-4CC4-ADBF-DBA3B6EFD4B4}"/>
                                            </p:graphicEl>
                                          </p:spTgt>
                                        </p:tgtEl>
                                      </p:cBhvr>
                                    </p:animEffect>
                                  </p:childTnLst>
                                </p:cTn>
                              </p:par>
                            </p:childTnLst>
                          </p:cTn>
                        </p:par>
                        <p:par>
                          <p:cTn id="53" fill="hold">
                            <p:stCondLst>
                              <p:cond delay="5320"/>
                            </p:stCondLst>
                            <p:childTnLst>
                              <p:par>
                                <p:cTn id="54" presetID="31" presetClass="entr" presetSubtype="0" fill="hold" grpId="0" nodeType="afterEffect">
                                  <p:stCondLst>
                                    <p:cond delay="750"/>
                                  </p:stCondLst>
                                  <p:childTnLst>
                                    <p:set>
                                      <p:cBhvr>
                                        <p:cTn id="55" dur="1" fill="hold">
                                          <p:stCondLst>
                                            <p:cond delay="0"/>
                                          </p:stCondLst>
                                        </p:cTn>
                                        <p:tgtEl>
                                          <p:spTgt spid="2949">
                                            <p:graphicEl>
                                              <a:dgm id="{C2282205-07B7-4F32-9D1F-E076F80FB12C}"/>
                                            </p:graphicEl>
                                          </p:spTgt>
                                        </p:tgtEl>
                                        <p:attrNameLst>
                                          <p:attrName>style.visibility</p:attrName>
                                        </p:attrNameLst>
                                      </p:cBhvr>
                                      <p:to>
                                        <p:strVal val="visible"/>
                                      </p:to>
                                    </p:set>
                                    <p:anim calcmode="lin" valueType="num">
                                      <p:cBhvr>
                                        <p:cTn id="56" dur="10" fill="hold"/>
                                        <p:tgtEl>
                                          <p:spTgt spid="2949">
                                            <p:graphicEl>
                                              <a:dgm id="{C2282205-07B7-4F32-9D1F-E076F80FB12C}"/>
                                            </p:graphicEl>
                                          </p:spTgt>
                                        </p:tgtEl>
                                        <p:attrNameLst>
                                          <p:attrName>ppt_w</p:attrName>
                                        </p:attrNameLst>
                                      </p:cBhvr>
                                      <p:tavLst>
                                        <p:tav tm="0">
                                          <p:val>
                                            <p:fltVal val="0"/>
                                          </p:val>
                                        </p:tav>
                                        <p:tav tm="100000">
                                          <p:val>
                                            <p:strVal val="#ppt_w"/>
                                          </p:val>
                                        </p:tav>
                                      </p:tavLst>
                                    </p:anim>
                                    <p:anim calcmode="lin" valueType="num">
                                      <p:cBhvr>
                                        <p:cTn id="57" dur="10" fill="hold"/>
                                        <p:tgtEl>
                                          <p:spTgt spid="2949">
                                            <p:graphicEl>
                                              <a:dgm id="{C2282205-07B7-4F32-9D1F-E076F80FB12C}"/>
                                            </p:graphicEl>
                                          </p:spTgt>
                                        </p:tgtEl>
                                        <p:attrNameLst>
                                          <p:attrName>ppt_h</p:attrName>
                                        </p:attrNameLst>
                                      </p:cBhvr>
                                      <p:tavLst>
                                        <p:tav tm="0">
                                          <p:val>
                                            <p:fltVal val="0"/>
                                          </p:val>
                                        </p:tav>
                                        <p:tav tm="100000">
                                          <p:val>
                                            <p:strVal val="#ppt_h"/>
                                          </p:val>
                                        </p:tav>
                                      </p:tavLst>
                                    </p:anim>
                                    <p:anim calcmode="lin" valueType="num">
                                      <p:cBhvr>
                                        <p:cTn id="58" dur="10" fill="hold"/>
                                        <p:tgtEl>
                                          <p:spTgt spid="2949">
                                            <p:graphicEl>
                                              <a:dgm id="{C2282205-07B7-4F32-9D1F-E076F80FB12C}"/>
                                            </p:graphicEl>
                                          </p:spTgt>
                                        </p:tgtEl>
                                        <p:attrNameLst>
                                          <p:attrName>style.rotation</p:attrName>
                                        </p:attrNameLst>
                                      </p:cBhvr>
                                      <p:tavLst>
                                        <p:tav tm="0">
                                          <p:val>
                                            <p:fltVal val="90"/>
                                          </p:val>
                                        </p:tav>
                                        <p:tav tm="100000">
                                          <p:val>
                                            <p:fltVal val="0"/>
                                          </p:val>
                                        </p:tav>
                                      </p:tavLst>
                                    </p:anim>
                                    <p:animEffect transition="in" filter="fade">
                                      <p:cBhvr>
                                        <p:cTn id="59" dur="10"/>
                                        <p:tgtEl>
                                          <p:spTgt spid="2949">
                                            <p:graphicEl>
                                              <a:dgm id="{C2282205-07B7-4F32-9D1F-E076F80FB12C}"/>
                                            </p:graphicEl>
                                          </p:spTgt>
                                        </p:tgtEl>
                                      </p:cBhvr>
                                    </p:animEffect>
                                  </p:childTnLst>
                                </p:cTn>
                              </p:par>
                            </p:childTnLst>
                          </p:cTn>
                        </p:par>
                        <p:par>
                          <p:cTn id="60" fill="hold">
                            <p:stCondLst>
                              <p:cond delay="6080"/>
                            </p:stCondLst>
                            <p:childTnLst>
                              <p:par>
                                <p:cTn id="61" presetID="31" presetClass="entr" presetSubtype="0" fill="hold" grpId="0" nodeType="afterEffect">
                                  <p:stCondLst>
                                    <p:cond delay="750"/>
                                  </p:stCondLst>
                                  <p:childTnLst>
                                    <p:set>
                                      <p:cBhvr>
                                        <p:cTn id="62" dur="1" fill="hold">
                                          <p:stCondLst>
                                            <p:cond delay="0"/>
                                          </p:stCondLst>
                                        </p:cTn>
                                        <p:tgtEl>
                                          <p:spTgt spid="2949">
                                            <p:graphicEl>
                                              <a:dgm id="{B53596FF-86D8-437B-991E-D2ADF14CBDAF}"/>
                                            </p:graphicEl>
                                          </p:spTgt>
                                        </p:tgtEl>
                                        <p:attrNameLst>
                                          <p:attrName>style.visibility</p:attrName>
                                        </p:attrNameLst>
                                      </p:cBhvr>
                                      <p:to>
                                        <p:strVal val="visible"/>
                                      </p:to>
                                    </p:set>
                                    <p:anim calcmode="lin" valueType="num">
                                      <p:cBhvr>
                                        <p:cTn id="63" dur="10" fill="hold"/>
                                        <p:tgtEl>
                                          <p:spTgt spid="2949">
                                            <p:graphicEl>
                                              <a:dgm id="{B53596FF-86D8-437B-991E-D2ADF14CBDAF}"/>
                                            </p:graphicEl>
                                          </p:spTgt>
                                        </p:tgtEl>
                                        <p:attrNameLst>
                                          <p:attrName>ppt_w</p:attrName>
                                        </p:attrNameLst>
                                      </p:cBhvr>
                                      <p:tavLst>
                                        <p:tav tm="0">
                                          <p:val>
                                            <p:fltVal val="0"/>
                                          </p:val>
                                        </p:tav>
                                        <p:tav tm="100000">
                                          <p:val>
                                            <p:strVal val="#ppt_w"/>
                                          </p:val>
                                        </p:tav>
                                      </p:tavLst>
                                    </p:anim>
                                    <p:anim calcmode="lin" valueType="num">
                                      <p:cBhvr>
                                        <p:cTn id="64" dur="10" fill="hold"/>
                                        <p:tgtEl>
                                          <p:spTgt spid="2949">
                                            <p:graphicEl>
                                              <a:dgm id="{B53596FF-86D8-437B-991E-D2ADF14CBDAF}"/>
                                            </p:graphicEl>
                                          </p:spTgt>
                                        </p:tgtEl>
                                        <p:attrNameLst>
                                          <p:attrName>ppt_h</p:attrName>
                                        </p:attrNameLst>
                                      </p:cBhvr>
                                      <p:tavLst>
                                        <p:tav tm="0">
                                          <p:val>
                                            <p:fltVal val="0"/>
                                          </p:val>
                                        </p:tav>
                                        <p:tav tm="100000">
                                          <p:val>
                                            <p:strVal val="#ppt_h"/>
                                          </p:val>
                                        </p:tav>
                                      </p:tavLst>
                                    </p:anim>
                                    <p:anim calcmode="lin" valueType="num">
                                      <p:cBhvr>
                                        <p:cTn id="65" dur="10" fill="hold"/>
                                        <p:tgtEl>
                                          <p:spTgt spid="2949">
                                            <p:graphicEl>
                                              <a:dgm id="{B53596FF-86D8-437B-991E-D2ADF14CBDAF}"/>
                                            </p:graphicEl>
                                          </p:spTgt>
                                        </p:tgtEl>
                                        <p:attrNameLst>
                                          <p:attrName>style.rotation</p:attrName>
                                        </p:attrNameLst>
                                      </p:cBhvr>
                                      <p:tavLst>
                                        <p:tav tm="0">
                                          <p:val>
                                            <p:fltVal val="90"/>
                                          </p:val>
                                        </p:tav>
                                        <p:tav tm="100000">
                                          <p:val>
                                            <p:fltVal val="0"/>
                                          </p:val>
                                        </p:tav>
                                      </p:tavLst>
                                    </p:anim>
                                    <p:animEffect transition="in" filter="fade">
                                      <p:cBhvr>
                                        <p:cTn id="66" dur="10"/>
                                        <p:tgtEl>
                                          <p:spTgt spid="2949">
                                            <p:graphicEl>
                                              <a:dgm id="{B53596FF-86D8-437B-991E-D2ADF14CBDAF}"/>
                                            </p:graphicEl>
                                          </p:spTgt>
                                        </p:tgtEl>
                                      </p:cBhvr>
                                    </p:animEffect>
                                  </p:childTnLst>
                                </p:cTn>
                              </p:par>
                            </p:childTnLst>
                          </p:cTn>
                        </p:par>
                        <p:par>
                          <p:cTn id="67" fill="hold">
                            <p:stCondLst>
                              <p:cond delay="6840"/>
                            </p:stCondLst>
                            <p:childTnLst>
                              <p:par>
                                <p:cTn id="68" presetID="31" presetClass="entr" presetSubtype="0" fill="hold" grpId="0" nodeType="afterEffect">
                                  <p:stCondLst>
                                    <p:cond delay="750"/>
                                  </p:stCondLst>
                                  <p:childTnLst>
                                    <p:set>
                                      <p:cBhvr>
                                        <p:cTn id="69" dur="1" fill="hold">
                                          <p:stCondLst>
                                            <p:cond delay="0"/>
                                          </p:stCondLst>
                                        </p:cTn>
                                        <p:tgtEl>
                                          <p:spTgt spid="2949">
                                            <p:graphicEl>
                                              <a:dgm id="{FDE92655-44A0-40A0-8CC7-AE258F9CE8D9}"/>
                                            </p:graphicEl>
                                          </p:spTgt>
                                        </p:tgtEl>
                                        <p:attrNameLst>
                                          <p:attrName>style.visibility</p:attrName>
                                        </p:attrNameLst>
                                      </p:cBhvr>
                                      <p:to>
                                        <p:strVal val="visible"/>
                                      </p:to>
                                    </p:set>
                                    <p:anim calcmode="lin" valueType="num">
                                      <p:cBhvr>
                                        <p:cTn id="70" dur="10" fill="hold"/>
                                        <p:tgtEl>
                                          <p:spTgt spid="2949">
                                            <p:graphicEl>
                                              <a:dgm id="{FDE92655-44A0-40A0-8CC7-AE258F9CE8D9}"/>
                                            </p:graphicEl>
                                          </p:spTgt>
                                        </p:tgtEl>
                                        <p:attrNameLst>
                                          <p:attrName>ppt_w</p:attrName>
                                        </p:attrNameLst>
                                      </p:cBhvr>
                                      <p:tavLst>
                                        <p:tav tm="0">
                                          <p:val>
                                            <p:fltVal val="0"/>
                                          </p:val>
                                        </p:tav>
                                        <p:tav tm="100000">
                                          <p:val>
                                            <p:strVal val="#ppt_w"/>
                                          </p:val>
                                        </p:tav>
                                      </p:tavLst>
                                    </p:anim>
                                    <p:anim calcmode="lin" valueType="num">
                                      <p:cBhvr>
                                        <p:cTn id="71" dur="10" fill="hold"/>
                                        <p:tgtEl>
                                          <p:spTgt spid="2949">
                                            <p:graphicEl>
                                              <a:dgm id="{FDE92655-44A0-40A0-8CC7-AE258F9CE8D9}"/>
                                            </p:graphicEl>
                                          </p:spTgt>
                                        </p:tgtEl>
                                        <p:attrNameLst>
                                          <p:attrName>ppt_h</p:attrName>
                                        </p:attrNameLst>
                                      </p:cBhvr>
                                      <p:tavLst>
                                        <p:tav tm="0">
                                          <p:val>
                                            <p:fltVal val="0"/>
                                          </p:val>
                                        </p:tav>
                                        <p:tav tm="100000">
                                          <p:val>
                                            <p:strVal val="#ppt_h"/>
                                          </p:val>
                                        </p:tav>
                                      </p:tavLst>
                                    </p:anim>
                                    <p:anim calcmode="lin" valueType="num">
                                      <p:cBhvr>
                                        <p:cTn id="72" dur="10" fill="hold"/>
                                        <p:tgtEl>
                                          <p:spTgt spid="2949">
                                            <p:graphicEl>
                                              <a:dgm id="{FDE92655-44A0-40A0-8CC7-AE258F9CE8D9}"/>
                                            </p:graphicEl>
                                          </p:spTgt>
                                        </p:tgtEl>
                                        <p:attrNameLst>
                                          <p:attrName>style.rotation</p:attrName>
                                        </p:attrNameLst>
                                      </p:cBhvr>
                                      <p:tavLst>
                                        <p:tav tm="0">
                                          <p:val>
                                            <p:fltVal val="90"/>
                                          </p:val>
                                        </p:tav>
                                        <p:tav tm="100000">
                                          <p:val>
                                            <p:fltVal val="0"/>
                                          </p:val>
                                        </p:tav>
                                      </p:tavLst>
                                    </p:anim>
                                    <p:animEffect transition="in" filter="fade">
                                      <p:cBhvr>
                                        <p:cTn id="73" dur="10"/>
                                        <p:tgtEl>
                                          <p:spTgt spid="2949">
                                            <p:graphicEl>
                                              <a:dgm id="{FDE92655-44A0-40A0-8CC7-AE258F9CE8D9}"/>
                                            </p:graphicEl>
                                          </p:spTgt>
                                        </p:tgtEl>
                                      </p:cBhvr>
                                    </p:animEffect>
                                  </p:childTnLst>
                                </p:cTn>
                              </p:par>
                            </p:childTnLst>
                          </p:cTn>
                        </p:par>
                        <p:par>
                          <p:cTn id="74" fill="hold">
                            <p:stCondLst>
                              <p:cond delay="7600"/>
                            </p:stCondLst>
                            <p:childTnLst>
                              <p:par>
                                <p:cTn id="75" presetID="31" presetClass="entr" presetSubtype="0" fill="hold" grpId="0" nodeType="afterEffect">
                                  <p:stCondLst>
                                    <p:cond delay="750"/>
                                  </p:stCondLst>
                                  <p:childTnLst>
                                    <p:set>
                                      <p:cBhvr>
                                        <p:cTn id="76" dur="1" fill="hold">
                                          <p:stCondLst>
                                            <p:cond delay="0"/>
                                          </p:stCondLst>
                                        </p:cTn>
                                        <p:tgtEl>
                                          <p:spTgt spid="2949">
                                            <p:graphicEl>
                                              <a:dgm id="{DBFD438A-B517-4C51-9E09-B9A717641E36}"/>
                                            </p:graphicEl>
                                          </p:spTgt>
                                        </p:tgtEl>
                                        <p:attrNameLst>
                                          <p:attrName>style.visibility</p:attrName>
                                        </p:attrNameLst>
                                      </p:cBhvr>
                                      <p:to>
                                        <p:strVal val="visible"/>
                                      </p:to>
                                    </p:set>
                                    <p:anim calcmode="lin" valueType="num">
                                      <p:cBhvr>
                                        <p:cTn id="77" dur="10" fill="hold"/>
                                        <p:tgtEl>
                                          <p:spTgt spid="2949">
                                            <p:graphicEl>
                                              <a:dgm id="{DBFD438A-B517-4C51-9E09-B9A717641E36}"/>
                                            </p:graphicEl>
                                          </p:spTgt>
                                        </p:tgtEl>
                                        <p:attrNameLst>
                                          <p:attrName>ppt_w</p:attrName>
                                        </p:attrNameLst>
                                      </p:cBhvr>
                                      <p:tavLst>
                                        <p:tav tm="0">
                                          <p:val>
                                            <p:fltVal val="0"/>
                                          </p:val>
                                        </p:tav>
                                        <p:tav tm="100000">
                                          <p:val>
                                            <p:strVal val="#ppt_w"/>
                                          </p:val>
                                        </p:tav>
                                      </p:tavLst>
                                    </p:anim>
                                    <p:anim calcmode="lin" valueType="num">
                                      <p:cBhvr>
                                        <p:cTn id="78" dur="10" fill="hold"/>
                                        <p:tgtEl>
                                          <p:spTgt spid="2949">
                                            <p:graphicEl>
                                              <a:dgm id="{DBFD438A-B517-4C51-9E09-B9A717641E36}"/>
                                            </p:graphicEl>
                                          </p:spTgt>
                                        </p:tgtEl>
                                        <p:attrNameLst>
                                          <p:attrName>ppt_h</p:attrName>
                                        </p:attrNameLst>
                                      </p:cBhvr>
                                      <p:tavLst>
                                        <p:tav tm="0">
                                          <p:val>
                                            <p:fltVal val="0"/>
                                          </p:val>
                                        </p:tav>
                                        <p:tav tm="100000">
                                          <p:val>
                                            <p:strVal val="#ppt_h"/>
                                          </p:val>
                                        </p:tav>
                                      </p:tavLst>
                                    </p:anim>
                                    <p:anim calcmode="lin" valueType="num">
                                      <p:cBhvr>
                                        <p:cTn id="79" dur="10" fill="hold"/>
                                        <p:tgtEl>
                                          <p:spTgt spid="2949">
                                            <p:graphicEl>
                                              <a:dgm id="{DBFD438A-B517-4C51-9E09-B9A717641E36}"/>
                                            </p:graphicEl>
                                          </p:spTgt>
                                        </p:tgtEl>
                                        <p:attrNameLst>
                                          <p:attrName>style.rotation</p:attrName>
                                        </p:attrNameLst>
                                      </p:cBhvr>
                                      <p:tavLst>
                                        <p:tav tm="0">
                                          <p:val>
                                            <p:fltVal val="90"/>
                                          </p:val>
                                        </p:tav>
                                        <p:tav tm="100000">
                                          <p:val>
                                            <p:fltVal val="0"/>
                                          </p:val>
                                        </p:tav>
                                      </p:tavLst>
                                    </p:anim>
                                    <p:animEffect transition="in" filter="fade">
                                      <p:cBhvr>
                                        <p:cTn id="80" dur="10"/>
                                        <p:tgtEl>
                                          <p:spTgt spid="2949">
                                            <p:graphicEl>
                                              <a:dgm id="{DBFD438A-B517-4C51-9E09-B9A717641E36}"/>
                                            </p:graphicEl>
                                          </p:spTgt>
                                        </p:tgtEl>
                                      </p:cBhvr>
                                    </p:animEffect>
                                  </p:childTnLst>
                                </p:cTn>
                              </p:par>
                            </p:childTnLst>
                          </p:cTn>
                        </p:par>
                        <p:par>
                          <p:cTn id="81" fill="hold">
                            <p:stCondLst>
                              <p:cond delay="8360"/>
                            </p:stCondLst>
                            <p:childTnLst>
                              <p:par>
                                <p:cTn id="82" presetID="31" presetClass="entr" presetSubtype="0" fill="hold" grpId="0" nodeType="afterEffect">
                                  <p:stCondLst>
                                    <p:cond delay="750"/>
                                  </p:stCondLst>
                                  <p:childTnLst>
                                    <p:set>
                                      <p:cBhvr>
                                        <p:cTn id="83" dur="1" fill="hold">
                                          <p:stCondLst>
                                            <p:cond delay="0"/>
                                          </p:stCondLst>
                                        </p:cTn>
                                        <p:tgtEl>
                                          <p:spTgt spid="2949">
                                            <p:graphicEl>
                                              <a:dgm id="{B78E8A5B-E927-4D13-BAB1-05AB968ED778}"/>
                                            </p:graphicEl>
                                          </p:spTgt>
                                        </p:tgtEl>
                                        <p:attrNameLst>
                                          <p:attrName>style.visibility</p:attrName>
                                        </p:attrNameLst>
                                      </p:cBhvr>
                                      <p:to>
                                        <p:strVal val="visible"/>
                                      </p:to>
                                    </p:set>
                                    <p:anim calcmode="lin" valueType="num">
                                      <p:cBhvr>
                                        <p:cTn id="84" dur="10" fill="hold"/>
                                        <p:tgtEl>
                                          <p:spTgt spid="2949">
                                            <p:graphicEl>
                                              <a:dgm id="{B78E8A5B-E927-4D13-BAB1-05AB968ED778}"/>
                                            </p:graphicEl>
                                          </p:spTgt>
                                        </p:tgtEl>
                                        <p:attrNameLst>
                                          <p:attrName>ppt_w</p:attrName>
                                        </p:attrNameLst>
                                      </p:cBhvr>
                                      <p:tavLst>
                                        <p:tav tm="0">
                                          <p:val>
                                            <p:fltVal val="0"/>
                                          </p:val>
                                        </p:tav>
                                        <p:tav tm="100000">
                                          <p:val>
                                            <p:strVal val="#ppt_w"/>
                                          </p:val>
                                        </p:tav>
                                      </p:tavLst>
                                    </p:anim>
                                    <p:anim calcmode="lin" valueType="num">
                                      <p:cBhvr>
                                        <p:cTn id="85" dur="10" fill="hold"/>
                                        <p:tgtEl>
                                          <p:spTgt spid="2949">
                                            <p:graphicEl>
                                              <a:dgm id="{B78E8A5B-E927-4D13-BAB1-05AB968ED778}"/>
                                            </p:graphicEl>
                                          </p:spTgt>
                                        </p:tgtEl>
                                        <p:attrNameLst>
                                          <p:attrName>ppt_h</p:attrName>
                                        </p:attrNameLst>
                                      </p:cBhvr>
                                      <p:tavLst>
                                        <p:tav tm="0">
                                          <p:val>
                                            <p:fltVal val="0"/>
                                          </p:val>
                                        </p:tav>
                                        <p:tav tm="100000">
                                          <p:val>
                                            <p:strVal val="#ppt_h"/>
                                          </p:val>
                                        </p:tav>
                                      </p:tavLst>
                                    </p:anim>
                                    <p:anim calcmode="lin" valueType="num">
                                      <p:cBhvr>
                                        <p:cTn id="86" dur="10" fill="hold"/>
                                        <p:tgtEl>
                                          <p:spTgt spid="2949">
                                            <p:graphicEl>
                                              <a:dgm id="{B78E8A5B-E927-4D13-BAB1-05AB968ED778}"/>
                                            </p:graphicEl>
                                          </p:spTgt>
                                        </p:tgtEl>
                                        <p:attrNameLst>
                                          <p:attrName>style.rotation</p:attrName>
                                        </p:attrNameLst>
                                      </p:cBhvr>
                                      <p:tavLst>
                                        <p:tav tm="0">
                                          <p:val>
                                            <p:fltVal val="90"/>
                                          </p:val>
                                        </p:tav>
                                        <p:tav tm="100000">
                                          <p:val>
                                            <p:fltVal val="0"/>
                                          </p:val>
                                        </p:tav>
                                      </p:tavLst>
                                    </p:anim>
                                    <p:animEffect transition="in" filter="fade">
                                      <p:cBhvr>
                                        <p:cTn id="87" dur="10"/>
                                        <p:tgtEl>
                                          <p:spTgt spid="2949">
                                            <p:graphicEl>
                                              <a:dgm id="{B78E8A5B-E927-4D13-BAB1-05AB968ED778}"/>
                                            </p:graphicEl>
                                          </p:spTgt>
                                        </p:tgtEl>
                                      </p:cBhvr>
                                    </p:animEffect>
                                  </p:childTnLst>
                                </p:cTn>
                              </p:par>
                            </p:childTnLst>
                          </p:cTn>
                        </p:par>
                        <p:par>
                          <p:cTn id="88" fill="hold">
                            <p:stCondLst>
                              <p:cond delay="9120"/>
                            </p:stCondLst>
                            <p:childTnLst>
                              <p:par>
                                <p:cTn id="89" presetID="31" presetClass="entr" presetSubtype="0" fill="hold" grpId="0" nodeType="afterEffect">
                                  <p:stCondLst>
                                    <p:cond delay="750"/>
                                  </p:stCondLst>
                                  <p:childTnLst>
                                    <p:set>
                                      <p:cBhvr>
                                        <p:cTn id="90" dur="1" fill="hold">
                                          <p:stCondLst>
                                            <p:cond delay="0"/>
                                          </p:stCondLst>
                                        </p:cTn>
                                        <p:tgtEl>
                                          <p:spTgt spid="2949">
                                            <p:graphicEl>
                                              <a:dgm id="{1F693DDF-148D-4935-BAB9-F279EC9259BB}"/>
                                            </p:graphicEl>
                                          </p:spTgt>
                                        </p:tgtEl>
                                        <p:attrNameLst>
                                          <p:attrName>style.visibility</p:attrName>
                                        </p:attrNameLst>
                                      </p:cBhvr>
                                      <p:to>
                                        <p:strVal val="visible"/>
                                      </p:to>
                                    </p:set>
                                    <p:anim calcmode="lin" valueType="num">
                                      <p:cBhvr>
                                        <p:cTn id="91" dur="10" fill="hold"/>
                                        <p:tgtEl>
                                          <p:spTgt spid="2949">
                                            <p:graphicEl>
                                              <a:dgm id="{1F693DDF-148D-4935-BAB9-F279EC9259BB}"/>
                                            </p:graphicEl>
                                          </p:spTgt>
                                        </p:tgtEl>
                                        <p:attrNameLst>
                                          <p:attrName>ppt_w</p:attrName>
                                        </p:attrNameLst>
                                      </p:cBhvr>
                                      <p:tavLst>
                                        <p:tav tm="0">
                                          <p:val>
                                            <p:fltVal val="0"/>
                                          </p:val>
                                        </p:tav>
                                        <p:tav tm="100000">
                                          <p:val>
                                            <p:strVal val="#ppt_w"/>
                                          </p:val>
                                        </p:tav>
                                      </p:tavLst>
                                    </p:anim>
                                    <p:anim calcmode="lin" valueType="num">
                                      <p:cBhvr>
                                        <p:cTn id="92" dur="10" fill="hold"/>
                                        <p:tgtEl>
                                          <p:spTgt spid="2949">
                                            <p:graphicEl>
                                              <a:dgm id="{1F693DDF-148D-4935-BAB9-F279EC9259BB}"/>
                                            </p:graphicEl>
                                          </p:spTgt>
                                        </p:tgtEl>
                                        <p:attrNameLst>
                                          <p:attrName>ppt_h</p:attrName>
                                        </p:attrNameLst>
                                      </p:cBhvr>
                                      <p:tavLst>
                                        <p:tav tm="0">
                                          <p:val>
                                            <p:fltVal val="0"/>
                                          </p:val>
                                        </p:tav>
                                        <p:tav tm="100000">
                                          <p:val>
                                            <p:strVal val="#ppt_h"/>
                                          </p:val>
                                        </p:tav>
                                      </p:tavLst>
                                    </p:anim>
                                    <p:anim calcmode="lin" valueType="num">
                                      <p:cBhvr>
                                        <p:cTn id="93" dur="10" fill="hold"/>
                                        <p:tgtEl>
                                          <p:spTgt spid="2949">
                                            <p:graphicEl>
                                              <a:dgm id="{1F693DDF-148D-4935-BAB9-F279EC9259BB}"/>
                                            </p:graphicEl>
                                          </p:spTgt>
                                        </p:tgtEl>
                                        <p:attrNameLst>
                                          <p:attrName>style.rotation</p:attrName>
                                        </p:attrNameLst>
                                      </p:cBhvr>
                                      <p:tavLst>
                                        <p:tav tm="0">
                                          <p:val>
                                            <p:fltVal val="90"/>
                                          </p:val>
                                        </p:tav>
                                        <p:tav tm="100000">
                                          <p:val>
                                            <p:fltVal val="0"/>
                                          </p:val>
                                        </p:tav>
                                      </p:tavLst>
                                    </p:anim>
                                    <p:animEffect transition="in" filter="fade">
                                      <p:cBhvr>
                                        <p:cTn id="94" dur="10"/>
                                        <p:tgtEl>
                                          <p:spTgt spid="2949">
                                            <p:graphicEl>
                                              <a:dgm id="{1F693DDF-148D-4935-BAB9-F279EC9259BB}"/>
                                            </p:graphicEl>
                                          </p:spTgt>
                                        </p:tgtEl>
                                      </p:cBhvr>
                                    </p:animEffect>
                                  </p:childTnLst>
                                </p:cTn>
                              </p:par>
                            </p:childTnLst>
                          </p:cTn>
                        </p:par>
                        <p:par>
                          <p:cTn id="95" fill="hold">
                            <p:stCondLst>
                              <p:cond delay="9880"/>
                            </p:stCondLst>
                            <p:childTnLst>
                              <p:par>
                                <p:cTn id="96" presetID="31" presetClass="entr" presetSubtype="0" fill="hold" grpId="0" nodeType="afterEffect">
                                  <p:stCondLst>
                                    <p:cond delay="750"/>
                                  </p:stCondLst>
                                  <p:childTnLst>
                                    <p:set>
                                      <p:cBhvr>
                                        <p:cTn id="97" dur="1" fill="hold">
                                          <p:stCondLst>
                                            <p:cond delay="0"/>
                                          </p:stCondLst>
                                        </p:cTn>
                                        <p:tgtEl>
                                          <p:spTgt spid="2949">
                                            <p:graphicEl>
                                              <a:dgm id="{B7239739-2568-457E-9E70-EBFB17D3D269}"/>
                                            </p:graphicEl>
                                          </p:spTgt>
                                        </p:tgtEl>
                                        <p:attrNameLst>
                                          <p:attrName>style.visibility</p:attrName>
                                        </p:attrNameLst>
                                      </p:cBhvr>
                                      <p:to>
                                        <p:strVal val="visible"/>
                                      </p:to>
                                    </p:set>
                                    <p:anim calcmode="lin" valueType="num">
                                      <p:cBhvr>
                                        <p:cTn id="98" dur="10" fill="hold"/>
                                        <p:tgtEl>
                                          <p:spTgt spid="2949">
                                            <p:graphicEl>
                                              <a:dgm id="{B7239739-2568-457E-9E70-EBFB17D3D269}"/>
                                            </p:graphicEl>
                                          </p:spTgt>
                                        </p:tgtEl>
                                        <p:attrNameLst>
                                          <p:attrName>ppt_w</p:attrName>
                                        </p:attrNameLst>
                                      </p:cBhvr>
                                      <p:tavLst>
                                        <p:tav tm="0">
                                          <p:val>
                                            <p:fltVal val="0"/>
                                          </p:val>
                                        </p:tav>
                                        <p:tav tm="100000">
                                          <p:val>
                                            <p:strVal val="#ppt_w"/>
                                          </p:val>
                                        </p:tav>
                                      </p:tavLst>
                                    </p:anim>
                                    <p:anim calcmode="lin" valueType="num">
                                      <p:cBhvr>
                                        <p:cTn id="99" dur="10" fill="hold"/>
                                        <p:tgtEl>
                                          <p:spTgt spid="2949">
                                            <p:graphicEl>
                                              <a:dgm id="{B7239739-2568-457E-9E70-EBFB17D3D269}"/>
                                            </p:graphicEl>
                                          </p:spTgt>
                                        </p:tgtEl>
                                        <p:attrNameLst>
                                          <p:attrName>ppt_h</p:attrName>
                                        </p:attrNameLst>
                                      </p:cBhvr>
                                      <p:tavLst>
                                        <p:tav tm="0">
                                          <p:val>
                                            <p:fltVal val="0"/>
                                          </p:val>
                                        </p:tav>
                                        <p:tav tm="100000">
                                          <p:val>
                                            <p:strVal val="#ppt_h"/>
                                          </p:val>
                                        </p:tav>
                                      </p:tavLst>
                                    </p:anim>
                                    <p:anim calcmode="lin" valueType="num">
                                      <p:cBhvr>
                                        <p:cTn id="100" dur="10" fill="hold"/>
                                        <p:tgtEl>
                                          <p:spTgt spid="2949">
                                            <p:graphicEl>
                                              <a:dgm id="{B7239739-2568-457E-9E70-EBFB17D3D269}"/>
                                            </p:graphicEl>
                                          </p:spTgt>
                                        </p:tgtEl>
                                        <p:attrNameLst>
                                          <p:attrName>style.rotation</p:attrName>
                                        </p:attrNameLst>
                                      </p:cBhvr>
                                      <p:tavLst>
                                        <p:tav tm="0">
                                          <p:val>
                                            <p:fltVal val="90"/>
                                          </p:val>
                                        </p:tav>
                                        <p:tav tm="100000">
                                          <p:val>
                                            <p:fltVal val="0"/>
                                          </p:val>
                                        </p:tav>
                                      </p:tavLst>
                                    </p:anim>
                                    <p:animEffect transition="in" filter="fade">
                                      <p:cBhvr>
                                        <p:cTn id="101" dur="10"/>
                                        <p:tgtEl>
                                          <p:spTgt spid="2949">
                                            <p:graphicEl>
                                              <a:dgm id="{B7239739-2568-457E-9E70-EBFB17D3D269}"/>
                                            </p:graphicEl>
                                          </p:spTgt>
                                        </p:tgtEl>
                                      </p:cBhvr>
                                    </p:animEffect>
                                  </p:childTnLst>
                                </p:cTn>
                              </p:par>
                            </p:childTnLst>
                          </p:cTn>
                        </p:par>
                        <p:par>
                          <p:cTn id="102" fill="hold">
                            <p:stCondLst>
                              <p:cond delay="10640"/>
                            </p:stCondLst>
                            <p:childTnLst>
                              <p:par>
                                <p:cTn id="103" presetID="31" presetClass="entr" presetSubtype="0" fill="hold" grpId="0" nodeType="afterEffect">
                                  <p:stCondLst>
                                    <p:cond delay="750"/>
                                  </p:stCondLst>
                                  <p:childTnLst>
                                    <p:set>
                                      <p:cBhvr>
                                        <p:cTn id="104" dur="1" fill="hold">
                                          <p:stCondLst>
                                            <p:cond delay="0"/>
                                          </p:stCondLst>
                                        </p:cTn>
                                        <p:tgtEl>
                                          <p:spTgt spid="2949">
                                            <p:graphicEl>
                                              <a:dgm id="{271A83D5-3B82-4304-9DA1-1A630EE94F9B}"/>
                                            </p:graphicEl>
                                          </p:spTgt>
                                        </p:tgtEl>
                                        <p:attrNameLst>
                                          <p:attrName>style.visibility</p:attrName>
                                        </p:attrNameLst>
                                      </p:cBhvr>
                                      <p:to>
                                        <p:strVal val="visible"/>
                                      </p:to>
                                    </p:set>
                                    <p:anim calcmode="lin" valueType="num">
                                      <p:cBhvr>
                                        <p:cTn id="105" dur="10" fill="hold"/>
                                        <p:tgtEl>
                                          <p:spTgt spid="2949">
                                            <p:graphicEl>
                                              <a:dgm id="{271A83D5-3B82-4304-9DA1-1A630EE94F9B}"/>
                                            </p:graphicEl>
                                          </p:spTgt>
                                        </p:tgtEl>
                                        <p:attrNameLst>
                                          <p:attrName>ppt_w</p:attrName>
                                        </p:attrNameLst>
                                      </p:cBhvr>
                                      <p:tavLst>
                                        <p:tav tm="0">
                                          <p:val>
                                            <p:fltVal val="0"/>
                                          </p:val>
                                        </p:tav>
                                        <p:tav tm="100000">
                                          <p:val>
                                            <p:strVal val="#ppt_w"/>
                                          </p:val>
                                        </p:tav>
                                      </p:tavLst>
                                    </p:anim>
                                    <p:anim calcmode="lin" valueType="num">
                                      <p:cBhvr>
                                        <p:cTn id="106" dur="10" fill="hold"/>
                                        <p:tgtEl>
                                          <p:spTgt spid="2949">
                                            <p:graphicEl>
                                              <a:dgm id="{271A83D5-3B82-4304-9DA1-1A630EE94F9B}"/>
                                            </p:graphicEl>
                                          </p:spTgt>
                                        </p:tgtEl>
                                        <p:attrNameLst>
                                          <p:attrName>ppt_h</p:attrName>
                                        </p:attrNameLst>
                                      </p:cBhvr>
                                      <p:tavLst>
                                        <p:tav tm="0">
                                          <p:val>
                                            <p:fltVal val="0"/>
                                          </p:val>
                                        </p:tav>
                                        <p:tav tm="100000">
                                          <p:val>
                                            <p:strVal val="#ppt_h"/>
                                          </p:val>
                                        </p:tav>
                                      </p:tavLst>
                                    </p:anim>
                                    <p:anim calcmode="lin" valueType="num">
                                      <p:cBhvr>
                                        <p:cTn id="107" dur="10" fill="hold"/>
                                        <p:tgtEl>
                                          <p:spTgt spid="2949">
                                            <p:graphicEl>
                                              <a:dgm id="{271A83D5-3B82-4304-9DA1-1A630EE94F9B}"/>
                                            </p:graphicEl>
                                          </p:spTgt>
                                        </p:tgtEl>
                                        <p:attrNameLst>
                                          <p:attrName>style.rotation</p:attrName>
                                        </p:attrNameLst>
                                      </p:cBhvr>
                                      <p:tavLst>
                                        <p:tav tm="0">
                                          <p:val>
                                            <p:fltVal val="90"/>
                                          </p:val>
                                        </p:tav>
                                        <p:tav tm="100000">
                                          <p:val>
                                            <p:fltVal val="0"/>
                                          </p:val>
                                        </p:tav>
                                      </p:tavLst>
                                    </p:anim>
                                    <p:animEffect transition="in" filter="fade">
                                      <p:cBhvr>
                                        <p:cTn id="108" dur="10"/>
                                        <p:tgtEl>
                                          <p:spTgt spid="2949">
                                            <p:graphicEl>
                                              <a:dgm id="{271A83D5-3B82-4304-9DA1-1A630EE94F9B}"/>
                                            </p:graphicEl>
                                          </p:spTgt>
                                        </p:tgtEl>
                                      </p:cBhvr>
                                    </p:animEffect>
                                  </p:childTnLst>
                                </p:cTn>
                              </p:par>
                            </p:childTnLst>
                          </p:cTn>
                        </p:par>
                        <p:par>
                          <p:cTn id="109" fill="hold">
                            <p:stCondLst>
                              <p:cond delay="11400"/>
                            </p:stCondLst>
                            <p:childTnLst>
                              <p:par>
                                <p:cTn id="110" presetID="31" presetClass="entr" presetSubtype="0" fill="hold" grpId="0" nodeType="afterEffect">
                                  <p:stCondLst>
                                    <p:cond delay="750"/>
                                  </p:stCondLst>
                                  <p:childTnLst>
                                    <p:set>
                                      <p:cBhvr>
                                        <p:cTn id="111" dur="1" fill="hold">
                                          <p:stCondLst>
                                            <p:cond delay="0"/>
                                          </p:stCondLst>
                                        </p:cTn>
                                        <p:tgtEl>
                                          <p:spTgt spid="2949">
                                            <p:graphicEl>
                                              <a:dgm id="{54077B7B-4678-46F4-A27D-2421F334AB67}"/>
                                            </p:graphicEl>
                                          </p:spTgt>
                                        </p:tgtEl>
                                        <p:attrNameLst>
                                          <p:attrName>style.visibility</p:attrName>
                                        </p:attrNameLst>
                                      </p:cBhvr>
                                      <p:to>
                                        <p:strVal val="visible"/>
                                      </p:to>
                                    </p:set>
                                    <p:anim calcmode="lin" valueType="num">
                                      <p:cBhvr>
                                        <p:cTn id="112" dur="10" fill="hold"/>
                                        <p:tgtEl>
                                          <p:spTgt spid="2949">
                                            <p:graphicEl>
                                              <a:dgm id="{54077B7B-4678-46F4-A27D-2421F334AB67}"/>
                                            </p:graphicEl>
                                          </p:spTgt>
                                        </p:tgtEl>
                                        <p:attrNameLst>
                                          <p:attrName>ppt_w</p:attrName>
                                        </p:attrNameLst>
                                      </p:cBhvr>
                                      <p:tavLst>
                                        <p:tav tm="0">
                                          <p:val>
                                            <p:fltVal val="0"/>
                                          </p:val>
                                        </p:tav>
                                        <p:tav tm="100000">
                                          <p:val>
                                            <p:strVal val="#ppt_w"/>
                                          </p:val>
                                        </p:tav>
                                      </p:tavLst>
                                    </p:anim>
                                    <p:anim calcmode="lin" valueType="num">
                                      <p:cBhvr>
                                        <p:cTn id="113" dur="10" fill="hold"/>
                                        <p:tgtEl>
                                          <p:spTgt spid="2949">
                                            <p:graphicEl>
                                              <a:dgm id="{54077B7B-4678-46F4-A27D-2421F334AB67}"/>
                                            </p:graphicEl>
                                          </p:spTgt>
                                        </p:tgtEl>
                                        <p:attrNameLst>
                                          <p:attrName>ppt_h</p:attrName>
                                        </p:attrNameLst>
                                      </p:cBhvr>
                                      <p:tavLst>
                                        <p:tav tm="0">
                                          <p:val>
                                            <p:fltVal val="0"/>
                                          </p:val>
                                        </p:tav>
                                        <p:tav tm="100000">
                                          <p:val>
                                            <p:strVal val="#ppt_h"/>
                                          </p:val>
                                        </p:tav>
                                      </p:tavLst>
                                    </p:anim>
                                    <p:anim calcmode="lin" valueType="num">
                                      <p:cBhvr>
                                        <p:cTn id="114" dur="10" fill="hold"/>
                                        <p:tgtEl>
                                          <p:spTgt spid="2949">
                                            <p:graphicEl>
                                              <a:dgm id="{54077B7B-4678-46F4-A27D-2421F334AB67}"/>
                                            </p:graphicEl>
                                          </p:spTgt>
                                        </p:tgtEl>
                                        <p:attrNameLst>
                                          <p:attrName>style.rotation</p:attrName>
                                        </p:attrNameLst>
                                      </p:cBhvr>
                                      <p:tavLst>
                                        <p:tav tm="0">
                                          <p:val>
                                            <p:fltVal val="90"/>
                                          </p:val>
                                        </p:tav>
                                        <p:tav tm="100000">
                                          <p:val>
                                            <p:fltVal val="0"/>
                                          </p:val>
                                        </p:tav>
                                      </p:tavLst>
                                    </p:anim>
                                    <p:animEffect transition="in" filter="fade">
                                      <p:cBhvr>
                                        <p:cTn id="115" dur="10"/>
                                        <p:tgtEl>
                                          <p:spTgt spid="2949">
                                            <p:graphicEl>
                                              <a:dgm id="{54077B7B-4678-46F4-A27D-2421F334AB67}"/>
                                            </p:graphicEl>
                                          </p:spTgt>
                                        </p:tgtEl>
                                      </p:cBhvr>
                                    </p:animEffect>
                                  </p:childTnLst>
                                </p:cTn>
                              </p:par>
                            </p:childTnLst>
                          </p:cTn>
                        </p:par>
                        <p:par>
                          <p:cTn id="116" fill="hold">
                            <p:stCondLst>
                              <p:cond delay="12160"/>
                            </p:stCondLst>
                            <p:childTnLst>
                              <p:par>
                                <p:cTn id="117" presetID="31" presetClass="entr" presetSubtype="0" fill="hold" grpId="0" nodeType="afterEffect">
                                  <p:stCondLst>
                                    <p:cond delay="750"/>
                                  </p:stCondLst>
                                  <p:childTnLst>
                                    <p:set>
                                      <p:cBhvr>
                                        <p:cTn id="118" dur="1" fill="hold">
                                          <p:stCondLst>
                                            <p:cond delay="0"/>
                                          </p:stCondLst>
                                        </p:cTn>
                                        <p:tgtEl>
                                          <p:spTgt spid="2949">
                                            <p:graphicEl>
                                              <a:dgm id="{65972E69-4695-4F7E-ADD0-20FA33C2DBA8}"/>
                                            </p:graphicEl>
                                          </p:spTgt>
                                        </p:tgtEl>
                                        <p:attrNameLst>
                                          <p:attrName>style.visibility</p:attrName>
                                        </p:attrNameLst>
                                      </p:cBhvr>
                                      <p:to>
                                        <p:strVal val="visible"/>
                                      </p:to>
                                    </p:set>
                                    <p:anim calcmode="lin" valueType="num">
                                      <p:cBhvr>
                                        <p:cTn id="119" dur="10" fill="hold"/>
                                        <p:tgtEl>
                                          <p:spTgt spid="2949">
                                            <p:graphicEl>
                                              <a:dgm id="{65972E69-4695-4F7E-ADD0-20FA33C2DBA8}"/>
                                            </p:graphicEl>
                                          </p:spTgt>
                                        </p:tgtEl>
                                        <p:attrNameLst>
                                          <p:attrName>ppt_w</p:attrName>
                                        </p:attrNameLst>
                                      </p:cBhvr>
                                      <p:tavLst>
                                        <p:tav tm="0">
                                          <p:val>
                                            <p:fltVal val="0"/>
                                          </p:val>
                                        </p:tav>
                                        <p:tav tm="100000">
                                          <p:val>
                                            <p:strVal val="#ppt_w"/>
                                          </p:val>
                                        </p:tav>
                                      </p:tavLst>
                                    </p:anim>
                                    <p:anim calcmode="lin" valueType="num">
                                      <p:cBhvr>
                                        <p:cTn id="120" dur="10" fill="hold"/>
                                        <p:tgtEl>
                                          <p:spTgt spid="2949">
                                            <p:graphicEl>
                                              <a:dgm id="{65972E69-4695-4F7E-ADD0-20FA33C2DBA8}"/>
                                            </p:graphicEl>
                                          </p:spTgt>
                                        </p:tgtEl>
                                        <p:attrNameLst>
                                          <p:attrName>ppt_h</p:attrName>
                                        </p:attrNameLst>
                                      </p:cBhvr>
                                      <p:tavLst>
                                        <p:tav tm="0">
                                          <p:val>
                                            <p:fltVal val="0"/>
                                          </p:val>
                                        </p:tav>
                                        <p:tav tm="100000">
                                          <p:val>
                                            <p:strVal val="#ppt_h"/>
                                          </p:val>
                                        </p:tav>
                                      </p:tavLst>
                                    </p:anim>
                                    <p:anim calcmode="lin" valueType="num">
                                      <p:cBhvr>
                                        <p:cTn id="121" dur="10" fill="hold"/>
                                        <p:tgtEl>
                                          <p:spTgt spid="2949">
                                            <p:graphicEl>
                                              <a:dgm id="{65972E69-4695-4F7E-ADD0-20FA33C2DBA8}"/>
                                            </p:graphicEl>
                                          </p:spTgt>
                                        </p:tgtEl>
                                        <p:attrNameLst>
                                          <p:attrName>style.rotation</p:attrName>
                                        </p:attrNameLst>
                                      </p:cBhvr>
                                      <p:tavLst>
                                        <p:tav tm="0">
                                          <p:val>
                                            <p:fltVal val="90"/>
                                          </p:val>
                                        </p:tav>
                                        <p:tav tm="100000">
                                          <p:val>
                                            <p:fltVal val="0"/>
                                          </p:val>
                                        </p:tav>
                                      </p:tavLst>
                                    </p:anim>
                                    <p:animEffect transition="in" filter="fade">
                                      <p:cBhvr>
                                        <p:cTn id="122" dur="10"/>
                                        <p:tgtEl>
                                          <p:spTgt spid="2949">
                                            <p:graphicEl>
                                              <a:dgm id="{65972E69-4695-4F7E-ADD0-20FA33C2DBA8}"/>
                                            </p:graphicEl>
                                          </p:spTgt>
                                        </p:tgtEl>
                                      </p:cBhvr>
                                    </p:animEffect>
                                  </p:childTnLst>
                                </p:cTn>
                              </p:par>
                            </p:childTnLst>
                          </p:cTn>
                        </p:par>
                        <p:par>
                          <p:cTn id="123" fill="hold">
                            <p:stCondLst>
                              <p:cond delay="12920"/>
                            </p:stCondLst>
                            <p:childTnLst>
                              <p:par>
                                <p:cTn id="124" presetID="31" presetClass="entr" presetSubtype="0" fill="hold" grpId="0" nodeType="afterEffect">
                                  <p:stCondLst>
                                    <p:cond delay="750"/>
                                  </p:stCondLst>
                                  <p:childTnLst>
                                    <p:set>
                                      <p:cBhvr>
                                        <p:cTn id="125" dur="1" fill="hold">
                                          <p:stCondLst>
                                            <p:cond delay="0"/>
                                          </p:stCondLst>
                                        </p:cTn>
                                        <p:tgtEl>
                                          <p:spTgt spid="2949">
                                            <p:graphicEl>
                                              <a:dgm id="{CED09CD6-6915-4FCC-B68A-3C11F3153F17}"/>
                                            </p:graphicEl>
                                          </p:spTgt>
                                        </p:tgtEl>
                                        <p:attrNameLst>
                                          <p:attrName>style.visibility</p:attrName>
                                        </p:attrNameLst>
                                      </p:cBhvr>
                                      <p:to>
                                        <p:strVal val="visible"/>
                                      </p:to>
                                    </p:set>
                                    <p:anim calcmode="lin" valueType="num">
                                      <p:cBhvr>
                                        <p:cTn id="126" dur="10" fill="hold"/>
                                        <p:tgtEl>
                                          <p:spTgt spid="2949">
                                            <p:graphicEl>
                                              <a:dgm id="{CED09CD6-6915-4FCC-B68A-3C11F3153F17}"/>
                                            </p:graphicEl>
                                          </p:spTgt>
                                        </p:tgtEl>
                                        <p:attrNameLst>
                                          <p:attrName>ppt_w</p:attrName>
                                        </p:attrNameLst>
                                      </p:cBhvr>
                                      <p:tavLst>
                                        <p:tav tm="0">
                                          <p:val>
                                            <p:fltVal val="0"/>
                                          </p:val>
                                        </p:tav>
                                        <p:tav tm="100000">
                                          <p:val>
                                            <p:strVal val="#ppt_w"/>
                                          </p:val>
                                        </p:tav>
                                      </p:tavLst>
                                    </p:anim>
                                    <p:anim calcmode="lin" valueType="num">
                                      <p:cBhvr>
                                        <p:cTn id="127" dur="10" fill="hold"/>
                                        <p:tgtEl>
                                          <p:spTgt spid="2949">
                                            <p:graphicEl>
                                              <a:dgm id="{CED09CD6-6915-4FCC-B68A-3C11F3153F17}"/>
                                            </p:graphicEl>
                                          </p:spTgt>
                                        </p:tgtEl>
                                        <p:attrNameLst>
                                          <p:attrName>ppt_h</p:attrName>
                                        </p:attrNameLst>
                                      </p:cBhvr>
                                      <p:tavLst>
                                        <p:tav tm="0">
                                          <p:val>
                                            <p:fltVal val="0"/>
                                          </p:val>
                                        </p:tav>
                                        <p:tav tm="100000">
                                          <p:val>
                                            <p:strVal val="#ppt_h"/>
                                          </p:val>
                                        </p:tav>
                                      </p:tavLst>
                                    </p:anim>
                                    <p:anim calcmode="lin" valueType="num">
                                      <p:cBhvr>
                                        <p:cTn id="128" dur="10" fill="hold"/>
                                        <p:tgtEl>
                                          <p:spTgt spid="2949">
                                            <p:graphicEl>
                                              <a:dgm id="{CED09CD6-6915-4FCC-B68A-3C11F3153F17}"/>
                                            </p:graphicEl>
                                          </p:spTgt>
                                        </p:tgtEl>
                                        <p:attrNameLst>
                                          <p:attrName>style.rotation</p:attrName>
                                        </p:attrNameLst>
                                      </p:cBhvr>
                                      <p:tavLst>
                                        <p:tav tm="0">
                                          <p:val>
                                            <p:fltVal val="90"/>
                                          </p:val>
                                        </p:tav>
                                        <p:tav tm="100000">
                                          <p:val>
                                            <p:fltVal val="0"/>
                                          </p:val>
                                        </p:tav>
                                      </p:tavLst>
                                    </p:anim>
                                    <p:animEffect transition="in" filter="fade">
                                      <p:cBhvr>
                                        <p:cTn id="129" dur="10"/>
                                        <p:tgtEl>
                                          <p:spTgt spid="2949">
                                            <p:graphicEl>
                                              <a:dgm id="{CED09CD6-6915-4FCC-B68A-3C11F3153F17}"/>
                                            </p:graphicEl>
                                          </p:spTgt>
                                        </p:tgtEl>
                                      </p:cBhvr>
                                    </p:animEffect>
                                  </p:childTnLst>
                                </p:cTn>
                              </p:par>
                            </p:childTnLst>
                          </p:cTn>
                        </p:par>
                        <p:par>
                          <p:cTn id="130" fill="hold">
                            <p:stCondLst>
                              <p:cond delay="13680"/>
                            </p:stCondLst>
                            <p:childTnLst>
                              <p:par>
                                <p:cTn id="131" presetID="31" presetClass="entr" presetSubtype="0" fill="hold" grpId="0" nodeType="afterEffect">
                                  <p:stCondLst>
                                    <p:cond delay="750"/>
                                  </p:stCondLst>
                                  <p:childTnLst>
                                    <p:set>
                                      <p:cBhvr>
                                        <p:cTn id="132" dur="1" fill="hold">
                                          <p:stCondLst>
                                            <p:cond delay="0"/>
                                          </p:stCondLst>
                                        </p:cTn>
                                        <p:tgtEl>
                                          <p:spTgt spid="2949">
                                            <p:graphicEl>
                                              <a:dgm id="{89330F8F-C908-42EB-8E1E-AC288F856D3A}"/>
                                            </p:graphicEl>
                                          </p:spTgt>
                                        </p:tgtEl>
                                        <p:attrNameLst>
                                          <p:attrName>style.visibility</p:attrName>
                                        </p:attrNameLst>
                                      </p:cBhvr>
                                      <p:to>
                                        <p:strVal val="visible"/>
                                      </p:to>
                                    </p:set>
                                    <p:anim calcmode="lin" valueType="num">
                                      <p:cBhvr>
                                        <p:cTn id="133" dur="10" fill="hold"/>
                                        <p:tgtEl>
                                          <p:spTgt spid="2949">
                                            <p:graphicEl>
                                              <a:dgm id="{89330F8F-C908-42EB-8E1E-AC288F856D3A}"/>
                                            </p:graphicEl>
                                          </p:spTgt>
                                        </p:tgtEl>
                                        <p:attrNameLst>
                                          <p:attrName>ppt_w</p:attrName>
                                        </p:attrNameLst>
                                      </p:cBhvr>
                                      <p:tavLst>
                                        <p:tav tm="0">
                                          <p:val>
                                            <p:fltVal val="0"/>
                                          </p:val>
                                        </p:tav>
                                        <p:tav tm="100000">
                                          <p:val>
                                            <p:strVal val="#ppt_w"/>
                                          </p:val>
                                        </p:tav>
                                      </p:tavLst>
                                    </p:anim>
                                    <p:anim calcmode="lin" valueType="num">
                                      <p:cBhvr>
                                        <p:cTn id="134" dur="10" fill="hold"/>
                                        <p:tgtEl>
                                          <p:spTgt spid="2949">
                                            <p:graphicEl>
                                              <a:dgm id="{89330F8F-C908-42EB-8E1E-AC288F856D3A}"/>
                                            </p:graphicEl>
                                          </p:spTgt>
                                        </p:tgtEl>
                                        <p:attrNameLst>
                                          <p:attrName>ppt_h</p:attrName>
                                        </p:attrNameLst>
                                      </p:cBhvr>
                                      <p:tavLst>
                                        <p:tav tm="0">
                                          <p:val>
                                            <p:fltVal val="0"/>
                                          </p:val>
                                        </p:tav>
                                        <p:tav tm="100000">
                                          <p:val>
                                            <p:strVal val="#ppt_h"/>
                                          </p:val>
                                        </p:tav>
                                      </p:tavLst>
                                    </p:anim>
                                    <p:anim calcmode="lin" valueType="num">
                                      <p:cBhvr>
                                        <p:cTn id="135" dur="10" fill="hold"/>
                                        <p:tgtEl>
                                          <p:spTgt spid="2949">
                                            <p:graphicEl>
                                              <a:dgm id="{89330F8F-C908-42EB-8E1E-AC288F856D3A}"/>
                                            </p:graphicEl>
                                          </p:spTgt>
                                        </p:tgtEl>
                                        <p:attrNameLst>
                                          <p:attrName>style.rotation</p:attrName>
                                        </p:attrNameLst>
                                      </p:cBhvr>
                                      <p:tavLst>
                                        <p:tav tm="0">
                                          <p:val>
                                            <p:fltVal val="90"/>
                                          </p:val>
                                        </p:tav>
                                        <p:tav tm="100000">
                                          <p:val>
                                            <p:fltVal val="0"/>
                                          </p:val>
                                        </p:tav>
                                      </p:tavLst>
                                    </p:anim>
                                    <p:animEffect transition="in" filter="fade">
                                      <p:cBhvr>
                                        <p:cTn id="136" dur="10"/>
                                        <p:tgtEl>
                                          <p:spTgt spid="2949">
                                            <p:graphicEl>
                                              <a:dgm id="{89330F8F-C908-42EB-8E1E-AC288F856D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949"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E7D8BE1-B447-4A33-879E-83D5385AE5DD}"/>
              </a:ext>
            </a:extLst>
          </p:cNvPr>
          <p:cNvSpPr txBox="1"/>
          <p:nvPr/>
        </p:nvSpPr>
        <p:spPr>
          <a:xfrm>
            <a:off x="1176871" y="576963"/>
            <a:ext cx="9849328" cy="523220"/>
          </a:xfrm>
          <a:prstGeom prst="rect">
            <a:avLst/>
          </a:prstGeom>
          <a:noFill/>
        </p:spPr>
        <p:txBody>
          <a:bodyPr wrap="square" lIns="91440" tIns="45720" rIns="91440" bIns="45720" rtlCol="0" anchor="t">
            <a:spAutoFit/>
          </a:bodyPr>
          <a:lstStyle/>
          <a:p>
            <a:pPr>
              <a:defRPr/>
            </a:pPr>
            <a:r>
              <a:rPr lang="en-GB" sz="2800" b="1" dirty="0">
                <a:solidFill>
                  <a:srgbClr val="FFFFFF"/>
                </a:solidFill>
                <a:latin typeface="Calibri"/>
                <a:ea typeface="Roboto Bk" pitchFamily="2" charset="0"/>
                <a:cs typeface="Calibri"/>
              </a:rPr>
              <a:t>General Tips for Successful Application</a:t>
            </a:r>
            <a:endParaRPr lang="en-US" sz="2800" b="1" i="0" u="none" strike="noStrike" kern="1200" cap="none" spc="0" normalizeH="0" baseline="0" noProof="0" dirty="0">
              <a:ln>
                <a:noFill/>
              </a:ln>
              <a:solidFill>
                <a:srgbClr val="FFFFFF"/>
              </a:solidFill>
              <a:effectLst/>
              <a:uLnTx/>
              <a:uFillTx/>
              <a:latin typeface="Calibri"/>
              <a:ea typeface="Roboto Bk" pitchFamily="2" charset="0"/>
              <a:cs typeface="Calibri"/>
            </a:endParaRPr>
          </a:p>
        </p:txBody>
      </p:sp>
      <p:sp>
        <p:nvSpPr>
          <p:cNvPr id="32" name="Oval 31">
            <a:extLst>
              <a:ext uri="{FF2B5EF4-FFF2-40B4-BE49-F238E27FC236}">
                <a16:creationId xmlns:a16="http://schemas.microsoft.com/office/drawing/2014/main" id="{C1B87171-3183-4FED-BFB2-78ACFAC5343A}"/>
              </a:ext>
            </a:extLst>
          </p:cNvPr>
          <p:cNvSpPr/>
          <p:nvPr/>
        </p:nvSpPr>
        <p:spPr>
          <a:xfrm>
            <a:off x="-890562" y="815887"/>
            <a:ext cx="1869461" cy="1869461"/>
          </a:xfrm>
          <a:prstGeom prst="ellipse">
            <a:avLst/>
          </a:prstGeom>
          <a:solidFill>
            <a:srgbClr val="668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n-PE" sz="900" b="0" i="0" u="none" strike="noStrike" kern="1200" cap="none" spc="0" normalizeH="0" baseline="0" noProof="0" dirty="0">
              <a:ln>
                <a:noFill/>
              </a:ln>
              <a:solidFill>
                <a:prstClr val="white"/>
              </a:solidFill>
              <a:effectLst/>
              <a:uLnTx/>
              <a:uFillTx/>
              <a:latin typeface="Roboto-Light"/>
              <a:ea typeface="+mn-ea"/>
              <a:cs typeface="+mn-cs"/>
            </a:endParaRPr>
          </a:p>
        </p:txBody>
      </p:sp>
      <p:sp>
        <p:nvSpPr>
          <p:cNvPr id="7" name="Rectangle 6">
            <a:extLst>
              <a:ext uri="{FF2B5EF4-FFF2-40B4-BE49-F238E27FC236}">
                <a16:creationId xmlns:a16="http://schemas.microsoft.com/office/drawing/2014/main" id="{4316D692-D94F-4B61-AF82-F6EBAF9D140B}"/>
              </a:ext>
            </a:extLst>
          </p:cNvPr>
          <p:cNvSpPr/>
          <p:nvPr/>
        </p:nvSpPr>
        <p:spPr>
          <a:xfrm>
            <a:off x="1179740" y="2558848"/>
            <a:ext cx="7474193" cy="1815882"/>
          </a:xfrm>
          <a:prstGeom prst="rect">
            <a:avLst/>
          </a:prstGeom>
        </p:spPr>
        <p:txBody>
          <a:bodyPr wrap="square" lIns="91440" tIns="45720" rIns="91440" bIns="45720" anchor="t">
            <a:spAutoFit/>
          </a:bodyPr>
          <a:lstStyle/>
          <a:p>
            <a:pPr>
              <a:buFont typeface="Arial" panose="05000000000000000000" pitchFamily="2" charset="2"/>
              <a:buChar char="•"/>
            </a:pPr>
            <a:endParaRPr lang="en-GB" sz="3200" dirty="0">
              <a:solidFill>
                <a:schemeClr val="bg1"/>
              </a:solidFill>
              <a:ea typeface="Calibri"/>
              <a:cs typeface="Calibri"/>
            </a:endParaRPr>
          </a:p>
          <a:p>
            <a:pPr>
              <a:buFont typeface="Arial" panose="05000000000000000000" pitchFamily="2" charset="2"/>
              <a:buChar char="•"/>
            </a:pPr>
            <a:endParaRPr lang="en-GB" sz="3200" dirty="0">
              <a:solidFill>
                <a:schemeClr val="bg1"/>
              </a:solidFill>
              <a:ea typeface="+mn-lt"/>
              <a:cs typeface="+mn-lt"/>
            </a:endParaRPr>
          </a:p>
          <a:p>
            <a:pPr>
              <a:buFont typeface="Arial" panose="05000000000000000000" pitchFamily="2" charset="2"/>
              <a:buChar char="•"/>
            </a:pPr>
            <a:endParaRPr lang="en-GB" sz="3200" dirty="0">
              <a:solidFill>
                <a:schemeClr val="bg1"/>
              </a:solidFill>
              <a:ea typeface="Calibri" panose="020F0502020204030204"/>
              <a:cs typeface="Calibri" panose="020F0502020204030204"/>
            </a:endParaRPr>
          </a:p>
          <a:p>
            <a:pPr marL="285750" indent="-285750">
              <a:buFont typeface="Wingdings" panose="05000000000000000000" pitchFamily="2" charset="2"/>
              <a:buChar char="§"/>
            </a:pPr>
            <a:endParaRPr lang="en-GB" sz="1600" b="1" dirty="0">
              <a:solidFill>
                <a:schemeClr val="bg1"/>
              </a:solidFill>
              <a:latin typeface="Roboto-Bold"/>
              <a:cs typeface="Calibri"/>
            </a:endParaRPr>
          </a:p>
        </p:txBody>
      </p:sp>
      <p:pic>
        <p:nvPicPr>
          <p:cNvPr id="5" name="Graphic 4" descr="Thumbs up sign with solid fill">
            <a:extLst>
              <a:ext uri="{FF2B5EF4-FFF2-40B4-BE49-F238E27FC236}">
                <a16:creationId xmlns:a16="http://schemas.microsoft.com/office/drawing/2014/main" id="{7108B0D3-4C98-AC52-B986-B15F4BCE95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1248" y="99787"/>
            <a:ext cx="1101304" cy="1158814"/>
          </a:xfrm>
          <a:prstGeom prst="rect">
            <a:avLst/>
          </a:prstGeom>
        </p:spPr>
      </p:pic>
      <p:pic>
        <p:nvPicPr>
          <p:cNvPr id="14" name="Picture 13">
            <a:extLst>
              <a:ext uri="{FF2B5EF4-FFF2-40B4-BE49-F238E27FC236}">
                <a16:creationId xmlns:a16="http://schemas.microsoft.com/office/drawing/2014/main" id="{4780A854-D4D8-4125-B930-0F29078B365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40" b="89894" l="10000" r="94186">
                        <a14:foregroundMark x1="35000" y1="39894" x2="35000" y2="39894"/>
                        <a14:foregroundMark x1="36163" y1="39362" x2="36163" y2="39362"/>
                        <a14:foregroundMark x1="37093" y1="39761" x2="37093" y2="39761"/>
                        <a14:foregroundMark x1="34419" y1="41090" x2="34419" y2="41090"/>
                        <a14:foregroundMark x1="31279" y1="39096" x2="31279" y2="39096"/>
                        <a14:foregroundMark x1="32093" y1="38963" x2="32093" y2="38963"/>
                        <a14:foregroundMark x1="32093" y1="38697" x2="35581" y2="34043"/>
                        <a14:foregroundMark x1="33140" y1="57979" x2="36512" y2="63032"/>
                        <a14:foregroundMark x1="43140" y1="59043" x2="43140" y2="59043"/>
                        <a14:foregroundMark x1="42558" y1="58644" x2="48721" y2="58777"/>
                        <a14:foregroundMark x1="42442" y1="62367" x2="52791" y2="63032"/>
                        <a14:foregroundMark x1="43023" y1="39229" x2="48023" y2="39628"/>
                        <a14:foregroundMark x1="43023" y1="35106" x2="50814" y2="34973"/>
                        <a14:foregroundMark x1="50814" y1="34973" x2="55000" y2="34973"/>
                        <a14:foregroundMark x1="85349" y1="22872" x2="89186" y2="27926"/>
                        <a14:foregroundMark x1="89070" y1="19947" x2="91512" y2="22473"/>
                        <a14:foregroundMark x1="94186" y1="25399" x2="94186" y2="25399"/>
                        <a14:foregroundMark x1="36047" y1="38564" x2="36047" y2="38564"/>
                        <a14:foregroundMark x1="34302" y1="37234" x2="35349" y2="38431"/>
                        <a14:foregroundMark x1="26744" y1="25133" x2="60233" y2="73670"/>
                        <a14:foregroundMark x1="60233" y1="73670" x2="60349" y2="74601"/>
                        <a14:foregroundMark x1="26977" y1="78324" x2="58953" y2="26197"/>
                        <a14:foregroundMark x1="58953" y1="26197" x2="60698" y2="25798"/>
                        <a14:foregroundMark x1="59302" y1="25798" x2="35814" y2="33910"/>
                        <a14:foregroundMark x1="35814" y1="33910" x2="35349" y2="33910"/>
                        <a14:foregroundMark x1="34302" y1="33644" x2="25698" y2="51596"/>
                        <a14:foregroundMark x1="25698" y1="51596" x2="24535" y2="59840"/>
                        <a14:foregroundMark x1="24535" y1="59840" x2="25814" y2="62633"/>
                        <a14:foregroundMark x1="26512" y1="62766" x2="36512" y2="58644"/>
                        <a14:foregroundMark x1="36512" y1="58644" x2="38256" y2="58777"/>
                        <a14:foregroundMark x1="25814" y1="80053" x2="45233" y2="77128"/>
                        <a14:foregroundMark x1="45233" y1="77128" x2="58953" y2="77527"/>
                        <a14:foregroundMark x1="58953" y1="77527" x2="39186" y2="61037"/>
                        <a14:foregroundMark x1="39186" y1="61037" x2="50000" y2="53324"/>
                        <a14:foregroundMark x1="50000" y1="53324" x2="58488" y2="38431"/>
                        <a14:foregroundMark x1="62326" y1="26064" x2="50000" y2="59176"/>
                        <a14:foregroundMark x1="50000" y1="59176" x2="43953" y2="65824"/>
                        <a14:foregroundMark x1="61279" y1="81250" x2="60698" y2="52527"/>
                        <a14:foregroundMark x1="60698" y1="52527" x2="58605" y2="44814"/>
                        <a14:foregroundMark x1="58605" y1="44814" x2="58721" y2="38431"/>
                        <a14:foregroundMark x1="15233" y1="61569" x2="15349" y2="54920"/>
                        <a14:foregroundMark x1="14767" y1="53989" x2="14884" y2="61968"/>
                        <a14:foregroundMark x1="14884" y1="53590" x2="14884" y2="53590"/>
                        <a14:foregroundMark x1="15000" y1="53590" x2="14651" y2="63431"/>
                        <a14:foregroundMark x1="14651" y1="53059" x2="14767" y2="53590"/>
                        <a14:backgroundMark x1="12674" y1="47207" x2="14488" y2="53104"/>
                        <a14:backgroundMark x1="13898" y1="63396" x2="12907" y2="65160"/>
                        <a14:backgroundMark x1="65233" y1="88697" x2="78721" y2="76995"/>
                        <a14:backgroundMark x1="78721" y1="76995" x2="80930" y2="73936"/>
                        <a14:backgroundMark x1="73605" y1="66489" x2="88837" y2="77926"/>
                        <a14:backgroundMark x1="90581" y1="81383" x2="91512" y2="34574"/>
                        <a14:backgroundMark x1="91395" y1="34707" x2="75698" y2="64362"/>
                        <a14:backgroundMark x1="75698" y1="64362" x2="73372" y2="78059"/>
                        <a14:backgroundMark x1="63140" y1="89229" x2="67791" y2="82580"/>
                        <a14:backgroundMark x1="67791" y1="82580" x2="73023" y2="57580"/>
                        <a14:backgroundMark x1="67907" y1="69282" x2="70000" y2="60638"/>
                        <a14:backgroundMark x1="70000" y1="60638" x2="82558" y2="46410"/>
                        <a14:backgroundMark x1="81744" y1="45745" x2="91860" y2="30984"/>
                        <a14:backgroundMark x1="91860" y1="30984" x2="93721" y2="29654"/>
                        <a14:backgroundMark x1="95349" y1="21941" x2="94302" y2="19814"/>
                        <a14:backgroundMark x1="79767" y1="18218" x2="68605" y2="26596"/>
                        <a14:backgroundMark x1="68605" y1="26596" x2="68372" y2="27793"/>
                        <a14:backgroundMark x1="67907" y1="33644" x2="76279" y2="22340"/>
                        <a14:backgroundMark x1="76279" y1="22340" x2="80465" y2="18617"/>
                        <a14:backgroundMark x1="83721" y1="18085" x2="77209" y2="21144"/>
                        <a14:backgroundMark x1="77209" y1="21144" x2="72209" y2="26596"/>
                        <a14:backgroundMark x1="72209" y1="26596" x2="69302" y2="35904"/>
                        <a14:backgroundMark x1="68837" y1="26064" x2="70000" y2="19016"/>
                        <a14:backgroundMark x1="70000" y1="19016" x2="64884" y2="14229"/>
                        <a14:backgroundMark x1="64884" y1="14229" x2="51860" y2="14495"/>
                        <a14:backgroundMark x1="51860" y1="14495" x2="51512" y2="14096"/>
                        <a14:backgroundMark x1="51047" y1="13564" x2="46860" y2="13032"/>
                        <a14:backgroundMark x1="46628" y1="12899" x2="45116" y2="11968"/>
                        <a14:backgroundMark x1="44884" y1="11303" x2="44070" y2="10239"/>
                        <a14:backgroundMark x1="36512" y1="9309" x2="29767" y2="15957"/>
                      </a14:backgroundRemoval>
                    </a14:imgEffect>
                  </a14:imgLayer>
                </a14:imgProps>
              </a:ext>
              <a:ext uri="{28A0092B-C50C-407E-A947-70E740481C1C}">
                <a14:useLocalDpi xmlns:a14="http://schemas.microsoft.com/office/drawing/2010/main" val="0"/>
              </a:ext>
            </a:extLst>
          </a:blip>
          <a:stretch>
            <a:fillRect/>
          </a:stretch>
        </p:blipFill>
        <p:spPr>
          <a:xfrm rot="19963989">
            <a:off x="9507571" y="1309332"/>
            <a:ext cx="2640668" cy="2323798"/>
          </a:xfrm>
          <a:prstGeom prst="rect">
            <a:avLst/>
          </a:prstGeom>
        </p:spPr>
      </p:pic>
      <p:sp>
        <p:nvSpPr>
          <p:cNvPr id="2" name="TextBox 1">
            <a:extLst>
              <a:ext uri="{FF2B5EF4-FFF2-40B4-BE49-F238E27FC236}">
                <a16:creationId xmlns:a16="http://schemas.microsoft.com/office/drawing/2014/main" id="{94AAECAD-787C-705E-9EAD-2B8808CBEF3E}"/>
              </a:ext>
            </a:extLst>
          </p:cNvPr>
          <p:cNvSpPr txBox="1"/>
          <p:nvPr/>
        </p:nvSpPr>
        <p:spPr>
          <a:xfrm>
            <a:off x="892719" y="1467648"/>
            <a:ext cx="8241172" cy="64402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457200" algn="just">
              <a:lnSpc>
                <a:spcPts val="3300"/>
              </a:lnSpc>
              <a:buFont typeface="Wingdings,Sans-Serif"/>
              <a:buChar char="Ø"/>
            </a:pPr>
            <a:r>
              <a:rPr lang="en-GB" sz="2800" dirty="0">
                <a:solidFill>
                  <a:srgbClr val="FFFFFF"/>
                </a:solidFill>
                <a:cs typeface="Arial"/>
              </a:rPr>
              <a:t>Make sure all fields are completed thoroughly.</a:t>
            </a:r>
            <a:r>
              <a:rPr lang="en-US" sz="2800" dirty="0">
                <a:cs typeface="Arial"/>
              </a:rPr>
              <a:t>​</a:t>
            </a:r>
          </a:p>
          <a:p>
            <a:pPr marL="57150" algn="just">
              <a:lnSpc>
                <a:spcPts val="3300"/>
              </a:lnSpc>
            </a:pPr>
            <a:endParaRPr lang="en-US" sz="2800" dirty="0">
              <a:solidFill>
                <a:srgbClr val="999999"/>
              </a:solidFill>
              <a:ea typeface="Calibri" panose="020F0502020204030204"/>
              <a:cs typeface="Arial"/>
            </a:endParaRPr>
          </a:p>
          <a:p>
            <a:pPr marL="514350" indent="-457200" algn="just">
              <a:lnSpc>
                <a:spcPts val="3300"/>
              </a:lnSpc>
              <a:buFont typeface="Wingdings,Sans-Serif"/>
              <a:buChar char="Ø"/>
            </a:pPr>
            <a:r>
              <a:rPr lang="en-GB" sz="2800" dirty="0">
                <a:solidFill>
                  <a:srgbClr val="FFFFFF"/>
                </a:solidFill>
                <a:cs typeface="Arial"/>
              </a:rPr>
              <a:t>Do not leave any sections empty, especially </a:t>
            </a:r>
            <a:r>
              <a:rPr lang="en-GB" sz="2800" b="1" dirty="0">
                <a:solidFill>
                  <a:srgbClr val="FFFFFF"/>
                </a:solidFill>
                <a:cs typeface="Arial"/>
              </a:rPr>
              <a:t>Languages</a:t>
            </a:r>
            <a:r>
              <a:rPr lang="en-GB" sz="2800" dirty="0">
                <a:solidFill>
                  <a:srgbClr val="FFFFFF"/>
                </a:solidFill>
                <a:cs typeface="Arial"/>
              </a:rPr>
              <a:t>, </a:t>
            </a:r>
            <a:r>
              <a:rPr lang="en-GB" sz="2800" b="1" dirty="0">
                <a:solidFill>
                  <a:srgbClr val="FFFFFF"/>
                </a:solidFill>
                <a:cs typeface="Arial"/>
              </a:rPr>
              <a:t>Experience</a:t>
            </a:r>
            <a:r>
              <a:rPr lang="en-GB" sz="2800" dirty="0">
                <a:solidFill>
                  <a:srgbClr val="FFFFFF"/>
                </a:solidFill>
                <a:cs typeface="Arial"/>
              </a:rPr>
              <a:t>, and </a:t>
            </a:r>
            <a:r>
              <a:rPr lang="en-GB" sz="2800" b="1" dirty="0">
                <a:solidFill>
                  <a:srgbClr val="FFFFFF"/>
                </a:solidFill>
                <a:cs typeface="Arial"/>
              </a:rPr>
              <a:t>Education; </a:t>
            </a:r>
            <a:r>
              <a:rPr lang="en-GB" sz="2800" dirty="0">
                <a:solidFill>
                  <a:srgbClr val="FFFFFF"/>
                </a:solidFill>
                <a:cs typeface="Arial"/>
              </a:rPr>
              <a:t>incomplete applications </a:t>
            </a:r>
            <a:r>
              <a:rPr lang="en-GB" sz="2800" b="1" dirty="0">
                <a:solidFill>
                  <a:srgbClr val="FFFFFF"/>
                </a:solidFill>
                <a:cs typeface="Arial"/>
              </a:rPr>
              <a:t>will not be considered.</a:t>
            </a:r>
          </a:p>
          <a:p>
            <a:pPr marL="514350" indent="-457200" algn="just">
              <a:lnSpc>
                <a:spcPts val="3300"/>
              </a:lnSpc>
              <a:buFont typeface="Wingdings,Sans-Serif"/>
              <a:buChar char="Ø"/>
            </a:pPr>
            <a:endParaRPr lang="en-GB" sz="2800" b="1" dirty="0">
              <a:solidFill>
                <a:srgbClr val="FFFFFF"/>
              </a:solidFill>
              <a:ea typeface="Calibri"/>
              <a:cs typeface="Arial"/>
            </a:endParaRPr>
          </a:p>
          <a:p>
            <a:pPr marL="514350" indent="-457200" algn="just">
              <a:lnSpc>
                <a:spcPts val="3300"/>
              </a:lnSpc>
              <a:buFont typeface="Wingdings,Sans-Serif"/>
              <a:buChar char="Ø"/>
            </a:pPr>
            <a:r>
              <a:rPr lang="en-GB" sz="2800" dirty="0">
                <a:solidFill>
                  <a:srgbClr val="FFFFFF"/>
                </a:solidFill>
                <a:ea typeface="Calibri"/>
                <a:cs typeface="Arial"/>
              </a:rPr>
              <a:t>We strongly recommend to add your personal email address to the application in addition to additional contact number other than your personal phone number including country code.</a:t>
            </a:r>
          </a:p>
          <a:p>
            <a:pPr marL="514350" indent="-457200" algn="just">
              <a:lnSpc>
                <a:spcPts val="3300"/>
              </a:lnSpc>
              <a:buFont typeface="Wingdings,Sans-Serif"/>
              <a:buChar char="Ø"/>
            </a:pPr>
            <a:r>
              <a:rPr lang="en-US" sz="2800" dirty="0">
                <a:solidFill>
                  <a:schemeClr val="bg1"/>
                </a:solidFill>
                <a:ea typeface="+mn-lt"/>
                <a:cs typeface="+mn-lt"/>
              </a:rPr>
              <a:t>Do not use the LinkedIn feature; instead, Manually fill </a:t>
            </a:r>
            <a:r>
              <a:rPr lang="en-US" sz="2800">
                <a:solidFill>
                  <a:schemeClr val="bg1"/>
                </a:solidFill>
                <a:ea typeface="+mn-lt"/>
                <a:cs typeface="+mn-lt"/>
              </a:rPr>
              <a:t>your application.</a:t>
            </a:r>
            <a:endParaRPr lang="en-US" sz="2800" dirty="0">
              <a:solidFill>
                <a:schemeClr val="bg1"/>
              </a:solidFill>
            </a:endParaRPr>
          </a:p>
          <a:p>
            <a:pPr marL="514350" indent="-457200" algn="just">
              <a:lnSpc>
                <a:spcPts val="3300"/>
              </a:lnSpc>
              <a:buFont typeface="Wingdings,Sans-Serif"/>
              <a:buChar char="Ø"/>
            </a:pPr>
            <a:endParaRPr lang="en-GB" sz="2800" dirty="0">
              <a:solidFill>
                <a:srgbClr val="FFFFFF"/>
              </a:solidFill>
              <a:ea typeface="Calibri"/>
              <a:cs typeface="Arial"/>
            </a:endParaRPr>
          </a:p>
          <a:p>
            <a:pPr marL="514350" indent="-457200" algn="just">
              <a:lnSpc>
                <a:spcPts val="3300"/>
              </a:lnSpc>
              <a:buFont typeface="Wingdings,Sans-Serif"/>
              <a:buChar char="Ø"/>
            </a:pPr>
            <a:endParaRPr lang="en-GB" sz="2800" b="1" dirty="0">
              <a:solidFill>
                <a:srgbClr val="FFFFFF"/>
              </a:solidFill>
              <a:ea typeface="Calibri"/>
              <a:cs typeface="Arial"/>
            </a:endParaRPr>
          </a:p>
          <a:p>
            <a:pPr marL="514350" indent="-457200" algn="just">
              <a:lnSpc>
                <a:spcPts val="3300"/>
              </a:lnSpc>
              <a:buFont typeface="Wingdings,Sans-Serif"/>
              <a:buChar char="Ø"/>
            </a:pPr>
            <a:endParaRPr lang="en-GB" sz="2800" b="1" dirty="0">
              <a:solidFill>
                <a:srgbClr val="FFFFFF"/>
              </a:solidFill>
              <a:ea typeface="Calibri"/>
              <a:cs typeface="Arial"/>
            </a:endParaRPr>
          </a:p>
        </p:txBody>
      </p:sp>
      <p:pic>
        <p:nvPicPr>
          <p:cNvPr id="13" name="Picture 12" descr="Logo">
            <a:extLst>
              <a:ext uri="{FF2B5EF4-FFF2-40B4-BE49-F238E27FC236}">
                <a16:creationId xmlns:a16="http://schemas.microsoft.com/office/drawing/2014/main" id="{B8B9CBD9-EFFE-0E1E-4810-EE947E70D613}"/>
              </a:ext>
            </a:extLst>
          </p:cNvPr>
          <p:cNvPicPr>
            <a:picLocks noChangeAspect="1"/>
          </p:cNvPicPr>
          <p:nvPr/>
        </p:nvPicPr>
        <p:blipFill>
          <a:blip r:embed="rId7"/>
          <a:stretch>
            <a:fillRect/>
          </a:stretch>
        </p:blipFill>
        <p:spPr>
          <a:xfrm>
            <a:off x="10195876" y="5704114"/>
            <a:ext cx="1716293" cy="768062"/>
          </a:xfrm>
          <a:prstGeom prst="rect">
            <a:avLst/>
          </a:prstGeom>
        </p:spPr>
      </p:pic>
      <p:sp>
        <p:nvSpPr>
          <p:cNvPr id="3" name="Multiplication Sign 2">
            <a:extLst>
              <a:ext uri="{FF2B5EF4-FFF2-40B4-BE49-F238E27FC236}">
                <a16:creationId xmlns:a16="http://schemas.microsoft.com/office/drawing/2014/main" id="{261496F5-46E9-B471-3B83-5871712E1D35}"/>
              </a:ext>
            </a:extLst>
          </p:cNvPr>
          <p:cNvSpPr/>
          <p:nvPr/>
        </p:nvSpPr>
        <p:spPr>
          <a:xfrm>
            <a:off x="9875409" y="5320083"/>
            <a:ext cx="640934" cy="768062"/>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dirty="0">
              <a:solidFill>
                <a:srgbClr val="FF0000"/>
              </a:solidFill>
              <a:ea typeface="Calibri"/>
              <a:cs typeface="Calibri"/>
            </a:endParaRPr>
          </a:p>
        </p:txBody>
      </p:sp>
    </p:spTree>
    <p:extLst>
      <p:ext uri="{BB962C8B-B14F-4D97-AF65-F5344CB8AC3E}">
        <p14:creationId xmlns:p14="http://schemas.microsoft.com/office/powerpoint/2010/main" val="3448609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 calcmode="lin" valueType="num">
                                      <p:cBhvr>
                                        <p:cTn id="9" dur="500" fill="hold"/>
                                        <p:tgtEl>
                                          <p:spTgt spid="14"/>
                                        </p:tgtEl>
                                        <p:attrNameLst>
                                          <p:attrName>style.rotation</p:attrName>
                                        </p:attrNameLst>
                                      </p:cBhvr>
                                      <p:tavLst>
                                        <p:tav tm="0">
                                          <p:val>
                                            <p:fltVal val="90"/>
                                          </p:val>
                                        </p:tav>
                                        <p:tav tm="100000">
                                          <p:val>
                                            <p:fltVal val="0"/>
                                          </p:val>
                                        </p:tav>
                                      </p:tavLst>
                                    </p:anim>
                                    <p:animEffect transition="in" filter="fade">
                                      <p:cBhvr>
                                        <p:cTn id="10" dur="500"/>
                                        <p:tgtEl>
                                          <p:spTgt spid="14"/>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E7D8BE1-B447-4A33-879E-83D5385AE5DD}"/>
              </a:ext>
            </a:extLst>
          </p:cNvPr>
          <p:cNvSpPr txBox="1"/>
          <p:nvPr/>
        </p:nvSpPr>
        <p:spPr>
          <a:xfrm>
            <a:off x="1030629" y="620158"/>
            <a:ext cx="8098618" cy="707886"/>
          </a:xfrm>
          <a:prstGeom prst="rect">
            <a:avLst/>
          </a:prstGeom>
          <a:noFill/>
        </p:spPr>
        <p:txBody>
          <a:bodyPr wrap="square" lIns="91440" tIns="45720" rIns="91440" bIns="45720" rtlCol="0" anchor="t">
            <a:spAutoFit/>
          </a:bodyPr>
          <a:lstStyle/>
          <a:p>
            <a:r>
              <a:rPr lang="en-GB" sz="4000" b="1" dirty="0">
                <a:solidFill>
                  <a:schemeClr val="bg1"/>
                </a:solidFill>
                <a:latin typeface="Roboto-Bold"/>
                <a:ea typeface="Roboto Bk" pitchFamily="2" charset="0"/>
              </a:rPr>
              <a:t>Education</a:t>
            </a:r>
          </a:p>
        </p:txBody>
      </p:sp>
      <p:sp>
        <p:nvSpPr>
          <p:cNvPr id="32" name="Oval 31">
            <a:extLst>
              <a:ext uri="{FF2B5EF4-FFF2-40B4-BE49-F238E27FC236}">
                <a16:creationId xmlns:a16="http://schemas.microsoft.com/office/drawing/2014/main" id="{C1B87171-3183-4FED-BFB2-78ACFAC5343A}"/>
              </a:ext>
            </a:extLst>
          </p:cNvPr>
          <p:cNvSpPr/>
          <p:nvPr/>
        </p:nvSpPr>
        <p:spPr>
          <a:xfrm>
            <a:off x="-890562" y="981141"/>
            <a:ext cx="1869461" cy="1869461"/>
          </a:xfrm>
          <a:prstGeom prst="ellipse">
            <a:avLst/>
          </a:prstGeom>
          <a:solidFill>
            <a:srgbClr val="44A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PE" sz="900">
              <a:solidFill>
                <a:prstClr val="white"/>
              </a:solidFill>
              <a:latin typeface="Roboto-Light"/>
            </a:endParaRPr>
          </a:p>
        </p:txBody>
      </p:sp>
      <p:sp>
        <p:nvSpPr>
          <p:cNvPr id="16" name="Rectangle 15">
            <a:extLst>
              <a:ext uri="{FF2B5EF4-FFF2-40B4-BE49-F238E27FC236}">
                <a16:creationId xmlns:a16="http://schemas.microsoft.com/office/drawing/2014/main" id="{7E6566C7-E62D-4874-9FE9-0E8E2E600651}"/>
              </a:ext>
            </a:extLst>
          </p:cNvPr>
          <p:cNvSpPr/>
          <p:nvPr/>
        </p:nvSpPr>
        <p:spPr>
          <a:xfrm>
            <a:off x="1032189" y="1319707"/>
            <a:ext cx="7792321" cy="338554"/>
          </a:xfrm>
          <a:prstGeom prst="rect">
            <a:avLst/>
          </a:prstGeom>
        </p:spPr>
        <p:txBody>
          <a:bodyPr wrap="square" lIns="91440" tIns="45720" rIns="91440" bIns="45720" anchor="t">
            <a:spAutoFit/>
          </a:bodyPr>
          <a:lstStyle/>
          <a:p>
            <a:endParaRPr lang="en-US" sz="1600" b="1">
              <a:solidFill>
                <a:schemeClr val="bg1"/>
              </a:solidFill>
              <a:latin typeface="Roboto-Bold"/>
            </a:endParaRPr>
          </a:p>
        </p:txBody>
      </p:sp>
      <p:pic>
        <p:nvPicPr>
          <p:cNvPr id="2" name="Graphic 1" descr="Classroom with solid fill">
            <a:extLst>
              <a:ext uri="{FF2B5EF4-FFF2-40B4-BE49-F238E27FC236}">
                <a16:creationId xmlns:a16="http://schemas.microsoft.com/office/drawing/2014/main" id="{0F5CB89B-E4D8-9FA7-8C49-F789A6A781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099" y="1916728"/>
            <a:ext cx="1058174" cy="1086928"/>
          </a:xfrm>
          <a:prstGeom prst="rect">
            <a:avLst/>
          </a:prstGeom>
        </p:spPr>
      </p:pic>
      <p:sp>
        <p:nvSpPr>
          <p:cNvPr id="4" name="TextBox 3" descr="The Education field is specifically for formal education (e.g., High School, Bachelor's or equivalent, Master's or equivalent, etc.).​">
            <a:extLst>
              <a:ext uri="{FF2B5EF4-FFF2-40B4-BE49-F238E27FC236}">
                <a16:creationId xmlns:a16="http://schemas.microsoft.com/office/drawing/2014/main" id="{7B18F946-5CCE-E57D-1107-DA9B0DC21D37}"/>
              </a:ext>
            </a:extLst>
          </p:cNvPr>
          <p:cNvSpPr txBox="1"/>
          <p:nvPr/>
        </p:nvSpPr>
        <p:spPr>
          <a:xfrm>
            <a:off x="1998344" y="2095164"/>
            <a:ext cx="941511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800" dirty="0">
                <a:solidFill>
                  <a:schemeClr val="bg1"/>
                </a:solidFill>
              </a:rPr>
              <a:t>The </a:t>
            </a:r>
            <a:r>
              <a:rPr lang="en-US" sz="2800" b="1" dirty="0">
                <a:solidFill>
                  <a:schemeClr val="bg1"/>
                </a:solidFill>
              </a:rPr>
              <a:t>Education</a:t>
            </a:r>
            <a:r>
              <a:rPr lang="en-US" sz="2800" dirty="0">
                <a:solidFill>
                  <a:schemeClr val="bg1"/>
                </a:solidFill>
              </a:rPr>
              <a:t> field is specifically for </a:t>
            </a:r>
            <a:r>
              <a:rPr lang="en-US" sz="2800" b="1" dirty="0">
                <a:solidFill>
                  <a:schemeClr val="bg1"/>
                </a:solidFill>
              </a:rPr>
              <a:t>formal education</a:t>
            </a:r>
            <a:r>
              <a:rPr lang="en-US" sz="2800" dirty="0">
                <a:solidFill>
                  <a:schemeClr val="bg1"/>
                </a:solidFill>
              </a:rPr>
              <a:t> (e.g., High School, Bachelor's or equivalent, Master's or equivalent).</a:t>
            </a:r>
            <a:endParaRPr lang="en-US" sz="2800" dirty="0">
              <a:solidFill>
                <a:schemeClr val="bg1"/>
              </a:solidFill>
              <a:ea typeface="Calibri"/>
              <a:cs typeface="Calibri"/>
            </a:endParaRPr>
          </a:p>
          <a:p>
            <a:pPr algn="just"/>
            <a:endParaRPr lang="en-US" sz="2800" dirty="0">
              <a:solidFill>
                <a:schemeClr val="bg1"/>
              </a:solidFill>
              <a:ea typeface="Calibri"/>
              <a:cs typeface="Calibri"/>
            </a:endParaRPr>
          </a:p>
          <a:p>
            <a:pPr marL="342900" indent="-342900" algn="just">
              <a:buFont typeface="Arial"/>
              <a:buChar char="•"/>
            </a:pPr>
            <a:r>
              <a:rPr lang="en-US" sz="2800" dirty="0">
                <a:solidFill>
                  <a:schemeClr val="bg1"/>
                </a:solidFill>
              </a:rPr>
              <a:t>Ensure all information are </a:t>
            </a:r>
            <a:r>
              <a:rPr lang="en-US" sz="2800" b="1" dirty="0">
                <a:solidFill>
                  <a:schemeClr val="bg1"/>
                </a:solidFill>
              </a:rPr>
              <a:t>accurate and complete</a:t>
            </a:r>
            <a:r>
              <a:rPr lang="en-US" sz="2800" dirty="0">
                <a:solidFill>
                  <a:schemeClr val="bg1"/>
                </a:solidFill>
              </a:rPr>
              <a:t>, including the </a:t>
            </a:r>
            <a:r>
              <a:rPr lang="en-US" sz="2800" b="1" dirty="0">
                <a:solidFill>
                  <a:schemeClr val="bg1"/>
                </a:solidFill>
              </a:rPr>
              <a:t>start and end dates</a:t>
            </a:r>
            <a:r>
              <a:rPr lang="en-US" sz="2800" dirty="0">
                <a:solidFill>
                  <a:schemeClr val="bg1"/>
                </a:solidFill>
              </a:rPr>
              <a:t> for each entry.</a:t>
            </a:r>
            <a:endParaRPr lang="en-US" sz="2800">
              <a:solidFill>
                <a:schemeClr val="bg1"/>
              </a:solidFill>
              <a:ea typeface="Calibri"/>
              <a:cs typeface="Calibri"/>
            </a:endParaRPr>
          </a:p>
          <a:p>
            <a:pPr algn="just"/>
            <a:endParaRPr lang="en-US" sz="2800" dirty="0">
              <a:solidFill>
                <a:schemeClr val="bg1"/>
              </a:solidFill>
              <a:ea typeface="Calibri" panose="020F0502020204030204"/>
              <a:cs typeface="Calibri" panose="020F0502020204030204"/>
            </a:endParaRPr>
          </a:p>
          <a:p>
            <a:pPr marL="228600" indent="-228600" algn="just">
              <a:buFont typeface="Arial"/>
              <a:buChar char="•"/>
            </a:pPr>
            <a:r>
              <a:rPr lang="en-US" sz="2800" dirty="0">
                <a:solidFill>
                  <a:schemeClr val="bg1"/>
                </a:solidFill>
              </a:rPr>
              <a:t>If you have graduated, </a:t>
            </a:r>
            <a:r>
              <a:rPr lang="en-US" sz="2800" b="1" dirty="0">
                <a:solidFill>
                  <a:schemeClr val="bg1"/>
                </a:solidFill>
              </a:rPr>
              <a:t>remember to check the "Graduated" checkbox</a:t>
            </a:r>
            <a:r>
              <a:rPr lang="en-US" sz="2800" dirty="0">
                <a:solidFill>
                  <a:schemeClr val="bg1"/>
                </a:solidFill>
              </a:rPr>
              <a:t>.</a:t>
            </a:r>
            <a:endParaRPr lang="en-US" sz="2800">
              <a:solidFill>
                <a:schemeClr val="bg1"/>
              </a:solidFill>
              <a:ea typeface="Calibri"/>
              <a:cs typeface="Calibri"/>
            </a:endParaRPr>
          </a:p>
        </p:txBody>
      </p:sp>
      <p:pic>
        <p:nvPicPr>
          <p:cNvPr id="5" name="Graphic 4" descr="Graduation cap">
            <a:extLst>
              <a:ext uri="{FF2B5EF4-FFF2-40B4-BE49-F238E27FC236}">
                <a16:creationId xmlns:a16="http://schemas.microsoft.com/office/drawing/2014/main" id="{C0B33ED2-8E90-736C-2326-B53E2B2A9F0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5981" y="4658396"/>
            <a:ext cx="1624642" cy="1595888"/>
          </a:xfrm>
          <a:prstGeom prst="rect">
            <a:avLst/>
          </a:prstGeom>
        </p:spPr>
      </p:pic>
      <p:pic>
        <p:nvPicPr>
          <p:cNvPr id="8" name="Graphic 142" descr="Monthly calendar outline">
            <a:extLst>
              <a:ext uri="{FF2B5EF4-FFF2-40B4-BE49-F238E27FC236}">
                <a16:creationId xmlns:a16="http://schemas.microsoft.com/office/drawing/2014/main" id="{C9350EAB-5DC3-43C2-A8FC-AEC09D7B7F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5147" y="3657306"/>
            <a:ext cx="883760" cy="826250"/>
          </a:xfrm>
          <a:prstGeom prst="rect">
            <a:avLst/>
          </a:prstGeom>
        </p:spPr>
      </p:pic>
      <p:pic>
        <p:nvPicPr>
          <p:cNvPr id="14" name="Graphic 13" descr="Address Book with solid fill">
            <a:extLst>
              <a:ext uri="{FF2B5EF4-FFF2-40B4-BE49-F238E27FC236}">
                <a16:creationId xmlns:a16="http://schemas.microsoft.com/office/drawing/2014/main" id="{C80837C4-DFDB-95A1-E0A7-3BF7F5042D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367178" y="585158"/>
            <a:ext cx="914400" cy="914400"/>
          </a:xfrm>
          <a:prstGeom prst="rect">
            <a:avLst/>
          </a:prstGeom>
        </p:spPr>
      </p:pic>
    </p:spTree>
    <p:extLst>
      <p:ext uri="{BB962C8B-B14F-4D97-AF65-F5344CB8AC3E}">
        <p14:creationId xmlns:p14="http://schemas.microsoft.com/office/powerpoint/2010/main" val="21769113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ppt_x"/>
                                          </p:val>
                                        </p:tav>
                                        <p:tav tm="100000">
                                          <p:val>
                                            <p:strVal val="#ppt_x"/>
                                          </p:val>
                                        </p:tav>
                                      </p:tavLst>
                                    </p:anim>
                                    <p:anim calcmode="lin" valueType="num">
                                      <p:cBhvr additive="base">
                                        <p:cTn id="8" dur="3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
                            </p:stCondLst>
                            <p:childTnLst>
                              <p:par>
                                <p:cTn id="10" presetID="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8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00" fill="hold"/>
                                        <p:tgtEl>
                                          <p:spTgt spid="5"/>
                                        </p:tgtEl>
                                        <p:attrNameLst>
                                          <p:attrName>ppt_x</p:attrName>
                                        </p:attrNameLst>
                                      </p:cBhvr>
                                      <p:tavLst>
                                        <p:tav tm="0">
                                          <p:val>
                                            <p:strVal val="#ppt_x"/>
                                          </p:val>
                                        </p:tav>
                                        <p:tav tm="100000">
                                          <p:val>
                                            <p:strVal val="#ppt_x"/>
                                          </p:val>
                                        </p:tav>
                                      </p:tavLst>
                                    </p:anim>
                                    <p:anim calcmode="lin" valueType="num">
                                      <p:cBhvr additive="base">
                                        <p:cTn id="18" dur="7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3E7D8BE1-B447-4A33-879E-83D5385AE5DD}"/>
              </a:ext>
            </a:extLst>
          </p:cNvPr>
          <p:cNvSpPr txBox="1"/>
          <p:nvPr/>
        </p:nvSpPr>
        <p:spPr>
          <a:xfrm>
            <a:off x="807467" y="305732"/>
            <a:ext cx="8098618" cy="707886"/>
          </a:xfrm>
          <a:prstGeom prst="rect">
            <a:avLst/>
          </a:prstGeom>
          <a:noFill/>
        </p:spPr>
        <p:txBody>
          <a:bodyPr wrap="square" lIns="91440" tIns="45720" rIns="91440" bIns="45720" rtlCol="0" anchor="t">
            <a:spAutoFit/>
          </a:bodyPr>
          <a:lstStyle/>
          <a:p>
            <a:r>
              <a:rPr lang="en-US" sz="4000" b="1" dirty="0">
                <a:solidFill>
                  <a:srgbClr val="FFFFFF"/>
                </a:solidFill>
                <a:latin typeface="Calibri"/>
                <a:ea typeface="Calibri"/>
                <a:cs typeface="Calibri"/>
              </a:rPr>
              <a:t>Experience</a:t>
            </a:r>
          </a:p>
        </p:txBody>
      </p:sp>
      <p:sp>
        <p:nvSpPr>
          <p:cNvPr id="32" name="Oval 31">
            <a:extLst>
              <a:ext uri="{FF2B5EF4-FFF2-40B4-BE49-F238E27FC236}">
                <a16:creationId xmlns:a16="http://schemas.microsoft.com/office/drawing/2014/main" id="{C1B87171-3183-4FED-BFB2-78ACFAC5343A}"/>
              </a:ext>
            </a:extLst>
          </p:cNvPr>
          <p:cNvSpPr/>
          <p:nvPr/>
        </p:nvSpPr>
        <p:spPr>
          <a:xfrm>
            <a:off x="-890562" y="981141"/>
            <a:ext cx="1869461" cy="1869461"/>
          </a:xfrm>
          <a:prstGeom prst="ellipse">
            <a:avLst/>
          </a:prstGeom>
          <a:solidFill>
            <a:srgbClr val="44A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PE" sz="900">
              <a:solidFill>
                <a:prstClr val="white"/>
              </a:solidFill>
              <a:latin typeface="Roboto-Light"/>
            </a:endParaRPr>
          </a:p>
        </p:txBody>
      </p:sp>
      <p:sp>
        <p:nvSpPr>
          <p:cNvPr id="16" name="Rectangle 15">
            <a:extLst>
              <a:ext uri="{FF2B5EF4-FFF2-40B4-BE49-F238E27FC236}">
                <a16:creationId xmlns:a16="http://schemas.microsoft.com/office/drawing/2014/main" id="{7E6566C7-E62D-4874-9FE9-0E8E2E600651}"/>
              </a:ext>
            </a:extLst>
          </p:cNvPr>
          <p:cNvSpPr/>
          <p:nvPr/>
        </p:nvSpPr>
        <p:spPr>
          <a:xfrm>
            <a:off x="1032189" y="1319707"/>
            <a:ext cx="7792321" cy="338554"/>
          </a:xfrm>
          <a:prstGeom prst="rect">
            <a:avLst/>
          </a:prstGeom>
        </p:spPr>
        <p:txBody>
          <a:bodyPr wrap="square" lIns="91440" tIns="45720" rIns="91440" bIns="45720" anchor="t">
            <a:spAutoFit/>
          </a:bodyPr>
          <a:lstStyle/>
          <a:p>
            <a:endParaRPr lang="en-US" sz="1600" b="1">
              <a:solidFill>
                <a:schemeClr val="bg1"/>
              </a:solidFill>
              <a:latin typeface="Roboto-Bold"/>
            </a:endParaRPr>
          </a:p>
        </p:txBody>
      </p:sp>
      <p:grpSp>
        <p:nvGrpSpPr>
          <p:cNvPr id="10" name="Group 9">
            <a:extLst>
              <a:ext uri="{FF2B5EF4-FFF2-40B4-BE49-F238E27FC236}">
                <a16:creationId xmlns:a16="http://schemas.microsoft.com/office/drawing/2014/main" id="{92483670-4675-4E00-911F-AD499B1D9024}"/>
              </a:ext>
            </a:extLst>
          </p:cNvPr>
          <p:cNvGrpSpPr/>
          <p:nvPr/>
        </p:nvGrpSpPr>
        <p:grpSpPr>
          <a:xfrm>
            <a:off x="3527598" y="268268"/>
            <a:ext cx="2261259" cy="2098846"/>
            <a:chOff x="14882937" y="5397005"/>
            <a:chExt cx="1526760" cy="1549765"/>
          </a:xfrm>
        </p:grpSpPr>
        <p:grpSp>
          <p:nvGrpSpPr>
            <p:cNvPr id="124" name="Group 123">
              <a:extLst>
                <a:ext uri="{FF2B5EF4-FFF2-40B4-BE49-F238E27FC236}">
                  <a16:creationId xmlns:a16="http://schemas.microsoft.com/office/drawing/2014/main" id="{F23F2BCB-C173-4302-BE5F-AA16806F917F}"/>
                </a:ext>
              </a:extLst>
            </p:cNvPr>
            <p:cNvGrpSpPr>
              <a:grpSpLocks noChangeAspect="1"/>
            </p:cNvGrpSpPr>
            <p:nvPr/>
          </p:nvGrpSpPr>
          <p:grpSpPr>
            <a:xfrm>
              <a:off x="15285136" y="5397005"/>
              <a:ext cx="728075" cy="1041075"/>
              <a:chOff x="913192" y="671208"/>
              <a:chExt cx="2418089" cy="3621625"/>
            </a:xfrm>
          </p:grpSpPr>
          <p:sp>
            <p:nvSpPr>
              <p:cNvPr id="126" name="Forma libre 1989">
                <a:extLst>
                  <a:ext uri="{FF2B5EF4-FFF2-40B4-BE49-F238E27FC236}">
                    <a16:creationId xmlns:a16="http://schemas.microsoft.com/office/drawing/2014/main" id="{03C1962D-A21A-43BD-BDFD-FABE76916D38}"/>
                  </a:ext>
                </a:extLst>
              </p:cNvPr>
              <p:cNvSpPr/>
              <p:nvPr/>
            </p:nvSpPr>
            <p:spPr>
              <a:xfrm>
                <a:off x="1287153" y="671208"/>
                <a:ext cx="1539100" cy="868208"/>
              </a:xfrm>
              <a:custGeom>
                <a:avLst/>
                <a:gdLst>
                  <a:gd name="connsiteX0" fmla="*/ 21644 w 238459"/>
                  <a:gd name="connsiteY0" fmla="*/ 135005 h 134515"/>
                  <a:gd name="connsiteX1" fmla="*/ 21217 w 238459"/>
                  <a:gd name="connsiteY1" fmla="*/ 126445 h 134515"/>
                  <a:gd name="connsiteX2" fmla="*/ 119780 w 238459"/>
                  <a:gd name="connsiteY2" fmla="*/ 22134 h 134515"/>
                  <a:gd name="connsiteX3" fmla="*/ 218343 w 238459"/>
                  <a:gd name="connsiteY3" fmla="*/ 126445 h 134515"/>
                  <a:gd name="connsiteX4" fmla="*/ 217915 w 238459"/>
                  <a:gd name="connsiteY4" fmla="*/ 135005 h 134515"/>
                  <a:gd name="connsiteX5" fmla="*/ 234424 w 238459"/>
                  <a:gd name="connsiteY5" fmla="*/ 135005 h 134515"/>
                  <a:gd name="connsiteX6" fmla="*/ 234851 w 238459"/>
                  <a:gd name="connsiteY6" fmla="*/ 126445 h 134515"/>
                  <a:gd name="connsiteX7" fmla="*/ 119719 w 238459"/>
                  <a:gd name="connsiteY7" fmla="*/ 4586 h 134515"/>
                  <a:gd name="connsiteX8" fmla="*/ 4586 w 238459"/>
                  <a:gd name="connsiteY8" fmla="*/ 126445 h 134515"/>
                  <a:gd name="connsiteX9" fmla="*/ 5013 w 238459"/>
                  <a:gd name="connsiteY9" fmla="*/ 135005 h 134515"/>
                  <a:gd name="connsiteX10" fmla="*/ 21644 w 238459"/>
                  <a:gd name="connsiteY10" fmla="*/ 135005 h 1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459" h="134515">
                    <a:moveTo>
                      <a:pt x="21644" y="135005"/>
                    </a:moveTo>
                    <a:cubicBezTo>
                      <a:pt x="21400" y="132192"/>
                      <a:pt x="21217" y="129318"/>
                      <a:pt x="21217" y="126445"/>
                    </a:cubicBezTo>
                    <a:cubicBezTo>
                      <a:pt x="21217" y="68909"/>
                      <a:pt x="65423" y="22134"/>
                      <a:pt x="119780" y="22134"/>
                    </a:cubicBezTo>
                    <a:cubicBezTo>
                      <a:pt x="174136" y="22134"/>
                      <a:pt x="218343" y="68909"/>
                      <a:pt x="218343" y="126445"/>
                    </a:cubicBezTo>
                    <a:cubicBezTo>
                      <a:pt x="218343" y="129318"/>
                      <a:pt x="218159" y="132192"/>
                      <a:pt x="217915" y="135005"/>
                    </a:cubicBezTo>
                    <a:lnTo>
                      <a:pt x="234424" y="135005"/>
                    </a:lnTo>
                    <a:cubicBezTo>
                      <a:pt x="234607" y="132192"/>
                      <a:pt x="234851" y="129318"/>
                      <a:pt x="234851" y="126445"/>
                    </a:cubicBezTo>
                    <a:cubicBezTo>
                      <a:pt x="234851" y="59248"/>
                      <a:pt x="183185" y="4586"/>
                      <a:pt x="119719" y="4586"/>
                    </a:cubicBezTo>
                    <a:cubicBezTo>
                      <a:pt x="56252" y="4586"/>
                      <a:pt x="4586" y="59248"/>
                      <a:pt x="4586" y="126445"/>
                    </a:cubicBezTo>
                    <a:cubicBezTo>
                      <a:pt x="4586" y="129318"/>
                      <a:pt x="4830" y="132192"/>
                      <a:pt x="5013" y="135005"/>
                    </a:cubicBezTo>
                    <a:lnTo>
                      <a:pt x="21644" y="135005"/>
                    </a:lnTo>
                    <a:close/>
                  </a:path>
                </a:pathLst>
              </a:custGeom>
              <a:solidFill>
                <a:schemeClr val="tx2"/>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27" name="Forma libre 1990">
                <a:extLst>
                  <a:ext uri="{FF2B5EF4-FFF2-40B4-BE49-F238E27FC236}">
                    <a16:creationId xmlns:a16="http://schemas.microsoft.com/office/drawing/2014/main" id="{9B27C647-D1D9-4C4B-ACD6-940A01095239}"/>
                  </a:ext>
                </a:extLst>
              </p:cNvPr>
              <p:cNvSpPr/>
              <p:nvPr/>
            </p:nvSpPr>
            <p:spPr>
              <a:xfrm>
                <a:off x="2315191" y="1432868"/>
                <a:ext cx="552500" cy="434107"/>
              </a:xfrm>
              <a:custGeom>
                <a:avLst/>
                <a:gdLst>
                  <a:gd name="connsiteX0" fmla="*/ 34240 w 85600"/>
                  <a:gd name="connsiteY0" fmla="*/ 63895 h 67257"/>
                  <a:gd name="connsiteX1" fmla="*/ 55458 w 85600"/>
                  <a:gd name="connsiteY1" fmla="*/ 63895 h 67257"/>
                  <a:gd name="connsiteX2" fmla="*/ 85112 w 85600"/>
                  <a:gd name="connsiteY2" fmla="*/ 34240 h 67257"/>
                  <a:gd name="connsiteX3" fmla="*/ 85112 w 85600"/>
                  <a:gd name="connsiteY3" fmla="*/ 34240 h 67257"/>
                  <a:gd name="connsiteX4" fmla="*/ 55458 w 85600"/>
                  <a:gd name="connsiteY4" fmla="*/ 4586 h 67257"/>
                  <a:gd name="connsiteX5" fmla="*/ 34240 w 85600"/>
                  <a:gd name="connsiteY5" fmla="*/ 4586 h 67257"/>
                  <a:gd name="connsiteX6" fmla="*/ 4586 w 85600"/>
                  <a:gd name="connsiteY6" fmla="*/ 34240 h 67257"/>
                  <a:gd name="connsiteX7" fmla="*/ 4586 w 85600"/>
                  <a:gd name="connsiteY7" fmla="*/ 34240 h 67257"/>
                  <a:gd name="connsiteX8" fmla="*/ 34240 w 85600"/>
                  <a:gd name="connsiteY8" fmla="*/ 63895 h 6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00" h="67257">
                    <a:moveTo>
                      <a:pt x="34240" y="63895"/>
                    </a:moveTo>
                    <a:lnTo>
                      <a:pt x="55458" y="63895"/>
                    </a:lnTo>
                    <a:cubicBezTo>
                      <a:pt x="71783" y="63895"/>
                      <a:pt x="85112" y="50566"/>
                      <a:pt x="85112" y="34240"/>
                    </a:cubicBezTo>
                    <a:lnTo>
                      <a:pt x="85112" y="34240"/>
                    </a:lnTo>
                    <a:cubicBezTo>
                      <a:pt x="85112" y="17915"/>
                      <a:pt x="71783" y="4586"/>
                      <a:pt x="55458" y="4586"/>
                    </a:cubicBezTo>
                    <a:lnTo>
                      <a:pt x="34240" y="4586"/>
                    </a:lnTo>
                    <a:cubicBezTo>
                      <a:pt x="17916" y="4586"/>
                      <a:pt x="4586" y="17915"/>
                      <a:pt x="4586" y="34240"/>
                    </a:cubicBezTo>
                    <a:lnTo>
                      <a:pt x="4586" y="34240"/>
                    </a:lnTo>
                    <a:cubicBezTo>
                      <a:pt x="4525" y="50504"/>
                      <a:pt x="17916" y="63895"/>
                      <a:pt x="34240" y="63895"/>
                    </a:cubicBezTo>
                    <a:close/>
                  </a:path>
                </a:pathLst>
              </a:custGeom>
              <a:solidFill>
                <a:schemeClr val="accent1"/>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28" name="Forma libre 1991">
                <a:extLst>
                  <a:ext uri="{FF2B5EF4-FFF2-40B4-BE49-F238E27FC236}">
                    <a16:creationId xmlns:a16="http://schemas.microsoft.com/office/drawing/2014/main" id="{843E539E-EA8A-4F7D-94B4-B6542AA254B8}"/>
                  </a:ext>
                </a:extLst>
              </p:cNvPr>
              <p:cNvSpPr/>
              <p:nvPr/>
            </p:nvSpPr>
            <p:spPr>
              <a:xfrm>
                <a:off x="1188098" y="1432868"/>
                <a:ext cx="552500" cy="434107"/>
              </a:xfrm>
              <a:custGeom>
                <a:avLst/>
                <a:gdLst>
                  <a:gd name="connsiteX0" fmla="*/ 34240 w 85600"/>
                  <a:gd name="connsiteY0" fmla="*/ 63895 h 67257"/>
                  <a:gd name="connsiteX1" fmla="*/ 55457 w 85600"/>
                  <a:gd name="connsiteY1" fmla="*/ 63895 h 67257"/>
                  <a:gd name="connsiteX2" fmla="*/ 85111 w 85600"/>
                  <a:gd name="connsiteY2" fmla="*/ 34240 h 67257"/>
                  <a:gd name="connsiteX3" fmla="*/ 85111 w 85600"/>
                  <a:gd name="connsiteY3" fmla="*/ 34240 h 67257"/>
                  <a:gd name="connsiteX4" fmla="*/ 55457 w 85600"/>
                  <a:gd name="connsiteY4" fmla="*/ 4586 h 67257"/>
                  <a:gd name="connsiteX5" fmla="*/ 34240 w 85600"/>
                  <a:gd name="connsiteY5" fmla="*/ 4586 h 67257"/>
                  <a:gd name="connsiteX6" fmla="*/ 4586 w 85600"/>
                  <a:gd name="connsiteY6" fmla="*/ 34240 h 67257"/>
                  <a:gd name="connsiteX7" fmla="*/ 4586 w 85600"/>
                  <a:gd name="connsiteY7" fmla="*/ 34240 h 67257"/>
                  <a:gd name="connsiteX8" fmla="*/ 34240 w 85600"/>
                  <a:gd name="connsiteY8" fmla="*/ 63895 h 6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600" h="67257">
                    <a:moveTo>
                      <a:pt x="34240" y="63895"/>
                    </a:moveTo>
                    <a:lnTo>
                      <a:pt x="55457" y="63895"/>
                    </a:lnTo>
                    <a:cubicBezTo>
                      <a:pt x="71782" y="63895"/>
                      <a:pt x="85111" y="50566"/>
                      <a:pt x="85111" y="34240"/>
                    </a:cubicBezTo>
                    <a:lnTo>
                      <a:pt x="85111" y="34240"/>
                    </a:lnTo>
                    <a:cubicBezTo>
                      <a:pt x="85111" y="17915"/>
                      <a:pt x="71782" y="4586"/>
                      <a:pt x="55457" y="4586"/>
                    </a:cubicBezTo>
                    <a:lnTo>
                      <a:pt x="34240" y="4586"/>
                    </a:lnTo>
                    <a:cubicBezTo>
                      <a:pt x="17915" y="4586"/>
                      <a:pt x="4586" y="17915"/>
                      <a:pt x="4586" y="34240"/>
                    </a:cubicBezTo>
                    <a:lnTo>
                      <a:pt x="4586" y="34240"/>
                    </a:lnTo>
                    <a:cubicBezTo>
                      <a:pt x="4586" y="50504"/>
                      <a:pt x="17976" y="63895"/>
                      <a:pt x="34240" y="63895"/>
                    </a:cubicBezTo>
                    <a:close/>
                  </a:path>
                </a:pathLst>
              </a:custGeom>
              <a:solidFill>
                <a:schemeClr val="accent1"/>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29" name="Forma libre 1992">
                <a:extLst>
                  <a:ext uri="{FF2B5EF4-FFF2-40B4-BE49-F238E27FC236}">
                    <a16:creationId xmlns:a16="http://schemas.microsoft.com/office/drawing/2014/main" id="{BE2A64E2-35A6-4DDC-8F8D-84D207779FBD}"/>
                  </a:ext>
                </a:extLst>
              </p:cNvPr>
              <p:cNvSpPr/>
              <p:nvPr/>
            </p:nvSpPr>
            <p:spPr>
              <a:xfrm>
                <a:off x="1406727" y="957717"/>
                <a:ext cx="1262854" cy="2288922"/>
              </a:xfrm>
              <a:custGeom>
                <a:avLst/>
                <a:gdLst>
                  <a:gd name="connsiteX0" fmla="*/ 194986 w 195658"/>
                  <a:gd name="connsiteY0" fmla="*/ 108040 h 354631"/>
                  <a:gd name="connsiteX1" fmla="*/ 99787 w 195658"/>
                  <a:gd name="connsiteY1" fmla="*/ 4586 h 354631"/>
                  <a:gd name="connsiteX2" fmla="*/ 4586 w 195658"/>
                  <a:gd name="connsiteY2" fmla="*/ 108040 h 354631"/>
                  <a:gd name="connsiteX3" fmla="*/ 59921 w 195658"/>
                  <a:gd name="connsiteY3" fmla="*/ 203546 h 354631"/>
                  <a:gd name="connsiteX4" fmla="*/ 59921 w 195658"/>
                  <a:gd name="connsiteY4" fmla="*/ 312443 h 354631"/>
                  <a:gd name="connsiteX5" fmla="*/ 99787 w 195658"/>
                  <a:gd name="connsiteY5" fmla="*/ 352308 h 354631"/>
                  <a:gd name="connsiteX6" fmla="*/ 139652 w 195658"/>
                  <a:gd name="connsiteY6" fmla="*/ 312443 h 354631"/>
                  <a:gd name="connsiteX7" fmla="*/ 139652 w 195658"/>
                  <a:gd name="connsiteY7" fmla="*/ 203546 h 354631"/>
                  <a:gd name="connsiteX8" fmla="*/ 194986 w 195658"/>
                  <a:gd name="connsiteY8" fmla="*/ 108040 h 35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658" h="354631">
                    <a:moveTo>
                      <a:pt x="194986" y="108040"/>
                    </a:moveTo>
                    <a:cubicBezTo>
                      <a:pt x="194986" y="50932"/>
                      <a:pt x="156955" y="4586"/>
                      <a:pt x="99787" y="4586"/>
                    </a:cubicBezTo>
                    <a:cubicBezTo>
                      <a:pt x="42678" y="4586"/>
                      <a:pt x="4586" y="50871"/>
                      <a:pt x="4586" y="108040"/>
                    </a:cubicBezTo>
                    <a:cubicBezTo>
                      <a:pt x="4586" y="151024"/>
                      <a:pt x="22562" y="187894"/>
                      <a:pt x="59921" y="203546"/>
                    </a:cubicBezTo>
                    <a:lnTo>
                      <a:pt x="59921" y="312443"/>
                    </a:lnTo>
                    <a:cubicBezTo>
                      <a:pt x="59921" y="334332"/>
                      <a:pt x="77835" y="352308"/>
                      <a:pt x="99787" y="352308"/>
                    </a:cubicBezTo>
                    <a:cubicBezTo>
                      <a:pt x="121737" y="352308"/>
                      <a:pt x="139652" y="334393"/>
                      <a:pt x="139652" y="312443"/>
                    </a:cubicBezTo>
                    <a:lnTo>
                      <a:pt x="139652" y="203546"/>
                    </a:lnTo>
                    <a:cubicBezTo>
                      <a:pt x="177011" y="187955"/>
                      <a:pt x="194986" y="151085"/>
                      <a:pt x="194986" y="108040"/>
                    </a:cubicBezTo>
                    <a:close/>
                  </a:path>
                </a:pathLst>
              </a:custGeom>
              <a:solidFill>
                <a:srgbClr val="996633"/>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0" name="Forma libre 1993">
                <a:extLst>
                  <a:ext uri="{FF2B5EF4-FFF2-40B4-BE49-F238E27FC236}">
                    <a16:creationId xmlns:a16="http://schemas.microsoft.com/office/drawing/2014/main" id="{E3EFF3F3-70B3-462A-A669-78EAD09FC3BE}"/>
                  </a:ext>
                </a:extLst>
              </p:cNvPr>
              <p:cNvSpPr/>
              <p:nvPr/>
            </p:nvSpPr>
            <p:spPr>
              <a:xfrm>
                <a:off x="1052737" y="2394212"/>
                <a:ext cx="1973207" cy="1618030"/>
              </a:xfrm>
              <a:custGeom>
                <a:avLst/>
                <a:gdLst>
                  <a:gd name="connsiteX0" fmla="*/ 209661 w 305717"/>
                  <a:gd name="connsiteY0" fmla="*/ 4647 h 250687"/>
                  <a:gd name="connsiteX1" fmla="*/ 194558 w 305717"/>
                  <a:gd name="connsiteY1" fmla="*/ 4586 h 250687"/>
                  <a:gd name="connsiteX2" fmla="*/ 194253 w 305717"/>
                  <a:gd name="connsiteY2" fmla="*/ 6665 h 250687"/>
                  <a:gd name="connsiteX3" fmla="*/ 155855 w 305717"/>
                  <a:gd name="connsiteY3" fmla="*/ 41639 h 250687"/>
                  <a:gd name="connsiteX4" fmla="*/ 114828 w 305717"/>
                  <a:gd name="connsiteY4" fmla="*/ 4830 h 250687"/>
                  <a:gd name="connsiteX5" fmla="*/ 112504 w 305717"/>
                  <a:gd name="connsiteY5" fmla="*/ 4647 h 250687"/>
                  <a:gd name="connsiteX6" fmla="*/ 99664 w 305717"/>
                  <a:gd name="connsiteY6" fmla="*/ 4647 h 250687"/>
                  <a:gd name="connsiteX7" fmla="*/ 4586 w 305717"/>
                  <a:gd name="connsiteY7" fmla="*/ 99725 h 250687"/>
                  <a:gd name="connsiteX8" fmla="*/ 4586 w 305717"/>
                  <a:gd name="connsiteY8" fmla="*/ 110119 h 250687"/>
                  <a:gd name="connsiteX9" fmla="*/ 4586 w 305717"/>
                  <a:gd name="connsiteY9" fmla="*/ 214858 h 250687"/>
                  <a:gd name="connsiteX10" fmla="*/ 4586 w 305717"/>
                  <a:gd name="connsiteY10" fmla="*/ 228615 h 250687"/>
                  <a:gd name="connsiteX11" fmla="*/ 31428 w 305717"/>
                  <a:gd name="connsiteY11" fmla="*/ 251422 h 250687"/>
                  <a:gd name="connsiteX12" fmla="*/ 59982 w 305717"/>
                  <a:gd name="connsiteY12" fmla="*/ 251422 h 250687"/>
                  <a:gd name="connsiteX13" fmla="*/ 59982 w 305717"/>
                  <a:gd name="connsiteY13" fmla="*/ 126689 h 250687"/>
                  <a:gd name="connsiteX14" fmla="*/ 66340 w 305717"/>
                  <a:gd name="connsiteY14" fmla="*/ 120330 h 250687"/>
                  <a:gd name="connsiteX15" fmla="*/ 72700 w 305717"/>
                  <a:gd name="connsiteY15" fmla="*/ 126689 h 250687"/>
                  <a:gd name="connsiteX16" fmla="*/ 72700 w 305717"/>
                  <a:gd name="connsiteY16" fmla="*/ 251422 h 250687"/>
                  <a:gd name="connsiteX17" fmla="*/ 236381 w 305717"/>
                  <a:gd name="connsiteY17" fmla="*/ 251422 h 250687"/>
                  <a:gd name="connsiteX18" fmla="*/ 236381 w 305717"/>
                  <a:gd name="connsiteY18" fmla="*/ 126689 h 250687"/>
                  <a:gd name="connsiteX19" fmla="*/ 242739 w 305717"/>
                  <a:gd name="connsiteY19" fmla="*/ 120330 h 250687"/>
                  <a:gd name="connsiteX20" fmla="*/ 249098 w 305717"/>
                  <a:gd name="connsiteY20" fmla="*/ 126689 h 250687"/>
                  <a:gd name="connsiteX21" fmla="*/ 249098 w 305717"/>
                  <a:gd name="connsiteY21" fmla="*/ 251422 h 250687"/>
                  <a:gd name="connsiteX22" fmla="*/ 277897 w 305717"/>
                  <a:gd name="connsiteY22" fmla="*/ 251422 h 250687"/>
                  <a:gd name="connsiteX23" fmla="*/ 304739 w 305717"/>
                  <a:gd name="connsiteY23" fmla="*/ 228615 h 250687"/>
                  <a:gd name="connsiteX24" fmla="*/ 304739 w 305717"/>
                  <a:gd name="connsiteY24" fmla="*/ 214858 h 250687"/>
                  <a:gd name="connsiteX25" fmla="*/ 304739 w 305717"/>
                  <a:gd name="connsiteY25" fmla="*/ 110119 h 250687"/>
                  <a:gd name="connsiteX26" fmla="*/ 304739 w 305717"/>
                  <a:gd name="connsiteY26" fmla="*/ 99725 h 250687"/>
                  <a:gd name="connsiteX27" fmla="*/ 209661 w 305717"/>
                  <a:gd name="connsiteY27" fmla="*/ 4647 h 25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5717" h="250687">
                    <a:moveTo>
                      <a:pt x="209661" y="4647"/>
                    </a:moveTo>
                    <a:lnTo>
                      <a:pt x="194558" y="4586"/>
                    </a:lnTo>
                    <a:cubicBezTo>
                      <a:pt x="194375" y="4891"/>
                      <a:pt x="194314" y="6420"/>
                      <a:pt x="194253" y="6665"/>
                    </a:cubicBezTo>
                    <a:cubicBezTo>
                      <a:pt x="192541" y="12596"/>
                      <a:pt x="182329" y="42311"/>
                      <a:pt x="155855" y="41639"/>
                    </a:cubicBezTo>
                    <a:cubicBezTo>
                      <a:pt x="122776" y="40783"/>
                      <a:pt x="114828" y="4830"/>
                      <a:pt x="114828" y="4830"/>
                    </a:cubicBezTo>
                    <a:lnTo>
                      <a:pt x="112504" y="4647"/>
                    </a:lnTo>
                    <a:lnTo>
                      <a:pt x="99664" y="4647"/>
                    </a:lnTo>
                    <a:cubicBezTo>
                      <a:pt x="47386" y="4647"/>
                      <a:pt x="4586" y="47447"/>
                      <a:pt x="4586" y="99725"/>
                    </a:cubicBezTo>
                    <a:lnTo>
                      <a:pt x="4586" y="110119"/>
                    </a:lnTo>
                    <a:lnTo>
                      <a:pt x="4586" y="214858"/>
                    </a:lnTo>
                    <a:lnTo>
                      <a:pt x="4586" y="228615"/>
                    </a:lnTo>
                    <a:cubicBezTo>
                      <a:pt x="4586" y="241150"/>
                      <a:pt x="16692" y="251422"/>
                      <a:pt x="31428" y="251422"/>
                    </a:cubicBezTo>
                    <a:lnTo>
                      <a:pt x="59982" y="251422"/>
                    </a:lnTo>
                    <a:lnTo>
                      <a:pt x="59982" y="126689"/>
                    </a:lnTo>
                    <a:cubicBezTo>
                      <a:pt x="59982" y="123204"/>
                      <a:pt x="62856" y="120330"/>
                      <a:pt x="66340" y="120330"/>
                    </a:cubicBezTo>
                    <a:cubicBezTo>
                      <a:pt x="69826" y="120330"/>
                      <a:pt x="72700" y="123204"/>
                      <a:pt x="72700" y="126689"/>
                    </a:cubicBezTo>
                    <a:lnTo>
                      <a:pt x="72700" y="251422"/>
                    </a:lnTo>
                    <a:lnTo>
                      <a:pt x="236381" y="251422"/>
                    </a:lnTo>
                    <a:lnTo>
                      <a:pt x="236381" y="126689"/>
                    </a:lnTo>
                    <a:cubicBezTo>
                      <a:pt x="236381" y="123204"/>
                      <a:pt x="239254" y="120330"/>
                      <a:pt x="242739" y="120330"/>
                    </a:cubicBezTo>
                    <a:cubicBezTo>
                      <a:pt x="246225" y="120330"/>
                      <a:pt x="249098" y="123204"/>
                      <a:pt x="249098" y="126689"/>
                    </a:cubicBezTo>
                    <a:lnTo>
                      <a:pt x="249098" y="251422"/>
                    </a:lnTo>
                    <a:lnTo>
                      <a:pt x="277897" y="251422"/>
                    </a:lnTo>
                    <a:cubicBezTo>
                      <a:pt x="292694" y="251422"/>
                      <a:pt x="304739" y="241150"/>
                      <a:pt x="304739" y="228615"/>
                    </a:cubicBezTo>
                    <a:lnTo>
                      <a:pt x="304739" y="214858"/>
                    </a:lnTo>
                    <a:lnTo>
                      <a:pt x="304739" y="110119"/>
                    </a:lnTo>
                    <a:lnTo>
                      <a:pt x="304739" y="99725"/>
                    </a:lnTo>
                    <a:cubicBezTo>
                      <a:pt x="304739" y="47447"/>
                      <a:pt x="261938" y="4647"/>
                      <a:pt x="209661" y="4647"/>
                    </a:cubicBezTo>
                    <a:close/>
                  </a:path>
                </a:pathLst>
              </a:custGeom>
              <a:solidFill>
                <a:schemeClr val="accent2"/>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1" name="Forma libre 1994">
                <a:extLst>
                  <a:ext uri="{FF2B5EF4-FFF2-40B4-BE49-F238E27FC236}">
                    <a16:creationId xmlns:a16="http://schemas.microsoft.com/office/drawing/2014/main" id="{6729AD14-6C9D-49C8-BC40-BF88054F1EE0}"/>
                  </a:ext>
                </a:extLst>
              </p:cNvPr>
              <p:cNvSpPr/>
              <p:nvPr/>
            </p:nvSpPr>
            <p:spPr>
              <a:xfrm>
                <a:off x="1410283" y="3140872"/>
                <a:ext cx="118393" cy="868208"/>
              </a:xfrm>
              <a:custGeom>
                <a:avLst/>
                <a:gdLst>
                  <a:gd name="connsiteX0" fmla="*/ 10944 w 18343"/>
                  <a:gd name="connsiteY0" fmla="*/ 4586 h 134515"/>
                  <a:gd name="connsiteX1" fmla="*/ 4586 w 18343"/>
                  <a:gd name="connsiteY1" fmla="*/ 10945 h 134515"/>
                  <a:gd name="connsiteX2" fmla="*/ 4586 w 18343"/>
                  <a:gd name="connsiteY2" fmla="*/ 135677 h 134515"/>
                  <a:gd name="connsiteX3" fmla="*/ 17303 w 18343"/>
                  <a:gd name="connsiteY3" fmla="*/ 135677 h 134515"/>
                  <a:gd name="connsiteX4" fmla="*/ 17303 w 18343"/>
                  <a:gd name="connsiteY4" fmla="*/ 10945 h 134515"/>
                  <a:gd name="connsiteX5" fmla="*/ 10944 w 18343"/>
                  <a:gd name="connsiteY5" fmla="*/ 4586 h 1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 h="134515">
                    <a:moveTo>
                      <a:pt x="10944" y="4586"/>
                    </a:moveTo>
                    <a:cubicBezTo>
                      <a:pt x="7459" y="4586"/>
                      <a:pt x="4586" y="7460"/>
                      <a:pt x="4586" y="10945"/>
                    </a:cubicBezTo>
                    <a:lnTo>
                      <a:pt x="4586" y="135677"/>
                    </a:lnTo>
                    <a:lnTo>
                      <a:pt x="17303" y="135677"/>
                    </a:lnTo>
                    <a:lnTo>
                      <a:pt x="17303" y="10945"/>
                    </a:lnTo>
                    <a:cubicBezTo>
                      <a:pt x="17303" y="7460"/>
                      <a:pt x="14430" y="4586"/>
                      <a:pt x="10944" y="4586"/>
                    </a:cubicBezTo>
                    <a:close/>
                  </a:path>
                </a:pathLst>
              </a:custGeom>
              <a:solidFill>
                <a:srgbClr val="118ECC"/>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2" name="Forma libre 1995">
                <a:extLst>
                  <a:ext uri="{FF2B5EF4-FFF2-40B4-BE49-F238E27FC236}">
                    <a16:creationId xmlns:a16="http://schemas.microsoft.com/office/drawing/2014/main" id="{BC82455E-7E4F-4A22-A4F1-DF04E5B462F2}"/>
                  </a:ext>
                </a:extLst>
              </p:cNvPr>
              <p:cNvSpPr/>
              <p:nvPr/>
            </p:nvSpPr>
            <p:spPr>
              <a:xfrm>
                <a:off x="2548825" y="3140872"/>
                <a:ext cx="118393" cy="868208"/>
              </a:xfrm>
              <a:custGeom>
                <a:avLst/>
                <a:gdLst>
                  <a:gd name="connsiteX0" fmla="*/ 10944 w 18343"/>
                  <a:gd name="connsiteY0" fmla="*/ 4586 h 134515"/>
                  <a:gd name="connsiteX1" fmla="*/ 4586 w 18343"/>
                  <a:gd name="connsiteY1" fmla="*/ 10945 h 134515"/>
                  <a:gd name="connsiteX2" fmla="*/ 4586 w 18343"/>
                  <a:gd name="connsiteY2" fmla="*/ 135677 h 134515"/>
                  <a:gd name="connsiteX3" fmla="*/ 17303 w 18343"/>
                  <a:gd name="connsiteY3" fmla="*/ 135677 h 134515"/>
                  <a:gd name="connsiteX4" fmla="*/ 17303 w 18343"/>
                  <a:gd name="connsiteY4" fmla="*/ 10945 h 134515"/>
                  <a:gd name="connsiteX5" fmla="*/ 10944 w 18343"/>
                  <a:gd name="connsiteY5" fmla="*/ 4586 h 13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343" h="134515">
                    <a:moveTo>
                      <a:pt x="10944" y="4586"/>
                    </a:moveTo>
                    <a:cubicBezTo>
                      <a:pt x="7459" y="4586"/>
                      <a:pt x="4586" y="7460"/>
                      <a:pt x="4586" y="10945"/>
                    </a:cubicBezTo>
                    <a:lnTo>
                      <a:pt x="4586" y="135677"/>
                    </a:lnTo>
                    <a:lnTo>
                      <a:pt x="17303" y="135677"/>
                    </a:lnTo>
                    <a:lnTo>
                      <a:pt x="17303" y="10945"/>
                    </a:lnTo>
                    <a:cubicBezTo>
                      <a:pt x="17303" y="7460"/>
                      <a:pt x="14430" y="4586"/>
                      <a:pt x="10944" y="4586"/>
                    </a:cubicBezTo>
                    <a:close/>
                  </a:path>
                </a:pathLst>
              </a:custGeom>
              <a:solidFill>
                <a:srgbClr val="118ECC"/>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3" name="Forma libre 1996">
                <a:extLst>
                  <a:ext uri="{FF2B5EF4-FFF2-40B4-BE49-F238E27FC236}">
                    <a16:creationId xmlns:a16="http://schemas.microsoft.com/office/drawing/2014/main" id="{22C10BA1-E404-4469-8254-7F2BD0BBBBE2}"/>
                  </a:ext>
                </a:extLst>
              </p:cNvPr>
              <p:cNvSpPr/>
              <p:nvPr/>
            </p:nvSpPr>
            <p:spPr>
              <a:xfrm>
                <a:off x="1508151" y="851956"/>
                <a:ext cx="1065531" cy="473569"/>
              </a:xfrm>
              <a:custGeom>
                <a:avLst/>
                <a:gdLst>
                  <a:gd name="connsiteX0" fmla="*/ 4586 w 165087"/>
                  <a:gd name="connsiteY0" fmla="*/ 64628 h 73372"/>
                  <a:gd name="connsiteX1" fmla="*/ 59920 w 165087"/>
                  <a:gd name="connsiteY1" fmla="*/ 54784 h 73372"/>
                  <a:gd name="connsiteX2" fmla="*/ 166432 w 165087"/>
                  <a:gd name="connsiteY2" fmla="*/ 60838 h 73372"/>
                  <a:gd name="connsiteX3" fmla="*/ 109752 w 165087"/>
                  <a:gd name="connsiteY3" fmla="*/ 7704 h 73372"/>
                  <a:gd name="connsiteX4" fmla="*/ 4586 w 165087"/>
                  <a:gd name="connsiteY4" fmla="*/ 64628 h 73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087" h="73372">
                    <a:moveTo>
                      <a:pt x="4586" y="64628"/>
                    </a:moveTo>
                    <a:cubicBezTo>
                      <a:pt x="4586" y="64628"/>
                      <a:pt x="33690" y="49893"/>
                      <a:pt x="59920" y="54784"/>
                    </a:cubicBezTo>
                    <a:cubicBezTo>
                      <a:pt x="100642" y="62366"/>
                      <a:pt x="144298" y="88658"/>
                      <a:pt x="166432" y="60838"/>
                    </a:cubicBezTo>
                    <a:cubicBezTo>
                      <a:pt x="155365" y="36136"/>
                      <a:pt x="144848" y="18343"/>
                      <a:pt x="109752" y="7704"/>
                    </a:cubicBezTo>
                    <a:cubicBezTo>
                      <a:pt x="70743" y="-4158"/>
                      <a:pt x="14124" y="18465"/>
                      <a:pt x="4586" y="64628"/>
                    </a:cubicBezTo>
                    <a:close/>
                  </a:path>
                </a:pathLst>
              </a:custGeom>
              <a:solidFill>
                <a:schemeClr val="tx1">
                  <a:lumMod val="50000"/>
                </a:schemeClr>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4" name="Forma libre 1997">
                <a:extLst>
                  <a:ext uri="{FF2B5EF4-FFF2-40B4-BE49-F238E27FC236}">
                    <a16:creationId xmlns:a16="http://schemas.microsoft.com/office/drawing/2014/main" id="{B5EFC665-E823-40F1-8094-90284B7568AF}"/>
                  </a:ext>
                </a:extLst>
              </p:cNvPr>
              <p:cNvSpPr/>
              <p:nvPr/>
            </p:nvSpPr>
            <p:spPr>
              <a:xfrm>
                <a:off x="913192" y="3108911"/>
                <a:ext cx="2407315" cy="1183922"/>
              </a:xfrm>
              <a:custGeom>
                <a:avLst/>
                <a:gdLst>
                  <a:gd name="connsiteX0" fmla="*/ 343993 w 372974"/>
                  <a:gd name="connsiteY0" fmla="*/ 181596 h 183430"/>
                  <a:gd name="connsiteX1" fmla="*/ 29043 w 372974"/>
                  <a:gd name="connsiteY1" fmla="*/ 181596 h 183430"/>
                  <a:gd name="connsiteX2" fmla="*/ 4586 w 372974"/>
                  <a:gd name="connsiteY2" fmla="*/ 157139 h 183430"/>
                  <a:gd name="connsiteX3" fmla="*/ 4586 w 372974"/>
                  <a:gd name="connsiteY3" fmla="*/ 29043 h 183430"/>
                  <a:gd name="connsiteX4" fmla="*/ 29043 w 372974"/>
                  <a:gd name="connsiteY4" fmla="*/ 4586 h 183430"/>
                  <a:gd name="connsiteX5" fmla="*/ 343993 w 372974"/>
                  <a:gd name="connsiteY5" fmla="*/ 4586 h 183430"/>
                  <a:gd name="connsiteX6" fmla="*/ 368450 w 372974"/>
                  <a:gd name="connsiteY6" fmla="*/ 29043 h 183430"/>
                  <a:gd name="connsiteX7" fmla="*/ 368450 w 372974"/>
                  <a:gd name="connsiteY7" fmla="*/ 157139 h 183430"/>
                  <a:gd name="connsiteX8" fmla="*/ 343993 w 372974"/>
                  <a:gd name="connsiteY8" fmla="*/ 181596 h 183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74" h="183430">
                    <a:moveTo>
                      <a:pt x="343993" y="181596"/>
                    </a:moveTo>
                    <a:lnTo>
                      <a:pt x="29043" y="181596"/>
                    </a:lnTo>
                    <a:cubicBezTo>
                      <a:pt x="15592" y="181596"/>
                      <a:pt x="4586" y="170590"/>
                      <a:pt x="4586" y="157139"/>
                    </a:cubicBezTo>
                    <a:lnTo>
                      <a:pt x="4586" y="29043"/>
                    </a:lnTo>
                    <a:cubicBezTo>
                      <a:pt x="4586" y="15592"/>
                      <a:pt x="15592" y="4586"/>
                      <a:pt x="29043" y="4586"/>
                    </a:cubicBezTo>
                    <a:lnTo>
                      <a:pt x="343993" y="4586"/>
                    </a:lnTo>
                    <a:cubicBezTo>
                      <a:pt x="357445" y="4586"/>
                      <a:pt x="368450" y="15592"/>
                      <a:pt x="368450" y="29043"/>
                    </a:cubicBezTo>
                    <a:lnTo>
                      <a:pt x="368450" y="157139"/>
                    </a:lnTo>
                    <a:cubicBezTo>
                      <a:pt x="368450" y="170590"/>
                      <a:pt x="357445" y="181596"/>
                      <a:pt x="343993" y="181596"/>
                    </a:cubicBezTo>
                    <a:close/>
                  </a:path>
                </a:pathLst>
              </a:custGeom>
              <a:solidFill>
                <a:schemeClr val="tx1"/>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5" name="Forma libre 1998">
                <a:extLst>
                  <a:ext uri="{FF2B5EF4-FFF2-40B4-BE49-F238E27FC236}">
                    <a16:creationId xmlns:a16="http://schemas.microsoft.com/office/drawing/2014/main" id="{AB6EF603-0191-46B2-8316-45119AF02FB0}"/>
                  </a:ext>
                </a:extLst>
              </p:cNvPr>
              <p:cNvSpPr/>
              <p:nvPr/>
            </p:nvSpPr>
            <p:spPr>
              <a:xfrm>
                <a:off x="923966" y="3367664"/>
                <a:ext cx="2407315" cy="197320"/>
              </a:xfrm>
              <a:custGeom>
                <a:avLst/>
                <a:gdLst>
                  <a:gd name="connsiteX0" fmla="*/ 355488 w 372974"/>
                  <a:gd name="connsiteY0" fmla="*/ 30633 h 30571"/>
                  <a:gd name="connsiteX1" fmla="*/ 17609 w 372974"/>
                  <a:gd name="connsiteY1" fmla="*/ 30633 h 30571"/>
                  <a:gd name="connsiteX2" fmla="*/ 4586 w 372974"/>
                  <a:gd name="connsiteY2" fmla="*/ 17609 h 30571"/>
                  <a:gd name="connsiteX3" fmla="*/ 4586 w 372974"/>
                  <a:gd name="connsiteY3" fmla="*/ 17609 h 30571"/>
                  <a:gd name="connsiteX4" fmla="*/ 17609 w 372974"/>
                  <a:gd name="connsiteY4" fmla="*/ 4586 h 30571"/>
                  <a:gd name="connsiteX5" fmla="*/ 355488 w 372974"/>
                  <a:gd name="connsiteY5" fmla="*/ 4586 h 30571"/>
                  <a:gd name="connsiteX6" fmla="*/ 368512 w 372974"/>
                  <a:gd name="connsiteY6" fmla="*/ 17609 h 30571"/>
                  <a:gd name="connsiteX7" fmla="*/ 368512 w 372974"/>
                  <a:gd name="connsiteY7" fmla="*/ 17609 h 30571"/>
                  <a:gd name="connsiteX8" fmla="*/ 355488 w 372974"/>
                  <a:gd name="connsiteY8" fmla="*/ 30633 h 3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974" h="30571">
                    <a:moveTo>
                      <a:pt x="355488" y="30633"/>
                    </a:moveTo>
                    <a:lnTo>
                      <a:pt x="17609" y="30633"/>
                    </a:lnTo>
                    <a:cubicBezTo>
                      <a:pt x="10456" y="30633"/>
                      <a:pt x="4586" y="24763"/>
                      <a:pt x="4586" y="17609"/>
                    </a:cubicBezTo>
                    <a:lnTo>
                      <a:pt x="4586" y="17609"/>
                    </a:lnTo>
                    <a:cubicBezTo>
                      <a:pt x="4586" y="10456"/>
                      <a:pt x="10456" y="4586"/>
                      <a:pt x="17609" y="4586"/>
                    </a:cubicBezTo>
                    <a:lnTo>
                      <a:pt x="355488" y="4586"/>
                    </a:lnTo>
                    <a:cubicBezTo>
                      <a:pt x="362642" y="4586"/>
                      <a:pt x="368512" y="10456"/>
                      <a:pt x="368512" y="17609"/>
                    </a:cubicBezTo>
                    <a:lnTo>
                      <a:pt x="368512" y="17609"/>
                    </a:lnTo>
                    <a:cubicBezTo>
                      <a:pt x="368512" y="24763"/>
                      <a:pt x="362642" y="30633"/>
                      <a:pt x="355488" y="30633"/>
                    </a:cubicBezTo>
                    <a:close/>
                  </a:path>
                </a:pathLst>
              </a:custGeom>
              <a:solidFill>
                <a:schemeClr val="tx1">
                  <a:lumMod val="75000"/>
                </a:schemeClr>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6" name="Forma libre 1999">
                <a:extLst>
                  <a:ext uri="{FF2B5EF4-FFF2-40B4-BE49-F238E27FC236}">
                    <a16:creationId xmlns:a16="http://schemas.microsoft.com/office/drawing/2014/main" id="{51A32DFC-D486-44C3-ABF2-1C51E0117903}"/>
                  </a:ext>
                </a:extLst>
              </p:cNvPr>
              <p:cNvSpPr/>
              <p:nvPr/>
            </p:nvSpPr>
            <p:spPr>
              <a:xfrm>
                <a:off x="1836096" y="3521705"/>
                <a:ext cx="355177" cy="355177"/>
              </a:xfrm>
              <a:custGeom>
                <a:avLst/>
                <a:gdLst>
                  <a:gd name="connsiteX0" fmla="*/ 52033 w 55029"/>
                  <a:gd name="connsiteY0" fmla="*/ 28309 h 55029"/>
                  <a:gd name="connsiteX1" fmla="*/ 28309 w 55029"/>
                  <a:gd name="connsiteY1" fmla="*/ 52033 h 55029"/>
                  <a:gd name="connsiteX2" fmla="*/ 4586 w 55029"/>
                  <a:gd name="connsiteY2" fmla="*/ 28309 h 55029"/>
                  <a:gd name="connsiteX3" fmla="*/ 28309 w 55029"/>
                  <a:gd name="connsiteY3" fmla="*/ 4586 h 55029"/>
                  <a:gd name="connsiteX4" fmla="*/ 52033 w 55029"/>
                  <a:gd name="connsiteY4" fmla="*/ 28309 h 55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9" h="55029">
                    <a:moveTo>
                      <a:pt x="52033" y="28309"/>
                    </a:moveTo>
                    <a:cubicBezTo>
                      <a:pt x="52033" y="41412"/>
                      <a:pt x="41411" y="52033"/>
                      <a:pt x="28309" y="52033"/>
                    </a:cubicBezTo>
                    <a:cubicBezTo>
                      <a:pt x="15207" y="52033"/>
                      <a:pt x="4586" y="41412"/>
                      <a:pt x="4586" y="28309"/>
                    </a:cubicBezTo>
                    <a:cubicBezTo>
                      <a:pt x="4586" y="15207"/>
                      <a:pt x="15207" y="4586"/>
                      <a:pt x="28309" y="4586"/>
                    </a:cubicBezTo>
                    <a:cubicBezTo>
                      <a:pt x="41411" y="4586"/>
                      <a:pt x="52033" y="15207"/>
                      <a:pt x="52033" y="28309"/>
                    </a:cubicBezTo>
                    <a:close/>
                  </a:path>
                </a:pathLst>
              </a:custGeom>
              <a:solidFill>
                <a:schemeClr val="tx1">
                  <a:lumMod val="75000"/>
                </a:schemeClr>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7" name="Forma libre 2000">
                <a:extLst>
                  <a:ext uri="{FF2B5EF4-FFF2-40B4-BE49-F238E27FC236}">
                    <a16:creationId xmlns:a16="http://schemas.microsoft.com/office/drawing/2014/main" id="{9EEE480F-DC15-4060-8C36-20754FBC24DA}"/>
                  </a:ext>
                </a:extLst>
              </p:cNvPr>
              <p:cNvSpPr/>
              <p:nvPr/>
            </p:nvSpPr>
            <p:spPr>
              <a:xfrm>
                <a:off x="1400182" y="1028360"/>
                <a:ext cx="276247" cy="631424"/>
              </a:xfrm>
              <a:custGeom>
                <a:avLst/>
                <a:gdLst>
                  <a:gd name="connsiteX0" fmla="*/ 39657 w 42800"/>
                  <a:gd name="connsiteY0" fmla="*/ 4586 h 97829"/>
                  <a:gd name="connsiteX1" fmla="*/ 5600 w 42800"/>
                  <a:gd name="connsiteY1" fmla="*/ 97096 h 97829"/>
                  <a:gd name="connsiteX2" fmla="*/ 36355 w 42800"/>
                  <a:gd name="connsiteY2" fmla="*/ 26659 h 97829"/>
                  <a:gd name="connsiteX3" fmla="*/ 39657 w 42800"/>
                  <a:gd name="connsiteY3" fmla="*/ 4586 h 97829"/>
                </a:gdLst>
                <a:ahLst/>
                <a:cxnLst>
                  <a:cxn ang="0">
                    <a:pos x="connsiteX0" y="connsiteY0"/>
                  </a:cxn>
                  <a:cxn ang="0">
                    <a:pos x="connsiteX1" y="connsiteY1"/>
                  </a:cxn>
                  <a:cxn ang="0">
                    <a:pos x="connsiteX2" y="connsiteY2"/>
                  </a:cxn>
                  <a:cxn ang="0">
                    <a:pos x="connsiteX3" y="connsiteY3"/>
                  </a:cxn>
                </a:cxnLst>
                <a:rect l="l" t="t" r="r" b="b"/>
                <a:pathLst>
                  <a:path w="42800" h="97829">
                    <a:moveTo>
                      <a:pt x="39657" y="4586"/>
                    </a:moveTo>
                    <a:cubicBezTo>
                      <a:pt x="39657" y="4586"/>
                      <a:pt x="-2410" y="45674"/>
                      <a:pt x="5600" y="97096"/>
                    </a:cubicBezTo>
                    <a:cubicBezTo>
                      <a:pt x="9329" y="74167"/>
                      <a:pt x="20580" y="49037"/>
                      <a:pt x="36355" y="26659"/>
                    </a:cubicBezTo>
                    <a:cubicBezTo>
                      <a:pt x="46383" y="12534"/>
                      <a:pt x="39657" y="4586"/>
                      <a:pt x="39657" y="4586"/>
                    </a:cubicBezTo>
                    <a:close/>
                  </a:path>
                </a:pathLst>
              </a:custGeom>
              <a:solidFill>
                <a:schemeClr val="tx2"/>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sp>
            <p:nvSpPr>
              <p:cNvPr id="138" name="Forma libre 2001">
                <a:extLst>
                  <a:ext uri="{FF2B5EF4-FFF2-40B4-BE49-F238E27FC236}">
                    <a16:creationId xmlns:a16="http://schemas.microsoft.com/office/drawing/2014/main" id="{A21A2321-E75B-483B-8BE8-1E2B01D665DB}"/>
                  </a:ext>
                </a:extLst>
              </p:cNvPr>
              <p:cNvSpPr/>
              <p:nvPr/>
            </p:nvSpPr>
            <p:spPr>
              <a:xfrm>
                <a:off x="2393424" y="1039016"/>
                <a:ext cx="276247" cy="631424"/>
              </a:xfrm>
              <a:custGeom>
                <a:avLst/>
                <a:gdLst>
                  <a:gd name="connsiteX0" fmla="*/ 12765 w 42800"/>
                  <a:gd name="connsiteY0" fmla="*/ 4586 h 97829"/>
                  <a:gd name="connsiteX1" fmla="*/ 42297 w 42800"/>
                  <a:gd name="connsiteY1" fmla="*/ 95445 h 97829"/>
                  <a:gd name="connsiteX2" fmla="*/ 10381 w 42800"/>
                  <a:gd name="connsiteY2" fmla="*/ 28554 h 97829"/>
                  <a:gd name="connsiteX3" fmla="*/ 12765 w 42800"/>
                  <a:gd name="connsiteY3" fmla="*/ 4586 h 97829"/>
                </a:gdLst>
                <a:ahLst/>
                <a:cxnLst>
                  <a:cxn ang="0">
                    <a:pos x="connsiteX0" y="connsiteY0"/>
                  </a:cxn>
                  <a:cxn ang="0">
                    <a:pos x="connsiteX1" y="connsiteY1"/>
                  </a:cxn>
                  <a:cxn ang="0">
                    <a:pos x="connsiteX2" y="connsiteY2"/>
                  </a:cxn>
                  <a:cxn ang="0">
                    <a:pos x="connsiteX3" y="connsiteY3"/>
                  </a:cxn>
                </a:cxnLst>
                <a:rect l="l" t="t" r="r" b="b"/>
                <a:pathLst>
                  <a:path w="42800" h="97829">
                    <a:moveTo>
                      <a:pt x="12765" y="4586"/>
                    </a:moveTo>
                    <a:cubicBezTo>
                      <a:pt x="12765" y="4586"/>
                      <a:pt x="47555" y="30205"/>
                      <a:pt x="42297" y="95445"/>
                    </a:cubicBezTo>
                    <a:cubicBezTo>
                      <a:pt x="36978" y="75084"/>
                      <a:pt x="24749" y="46408"/>
                      <a:pt x="10381" y="28554"/>
                    </a:cubicBezTo>
                    <a:cubicBezTo>
                      <a:pt x="-3928" y="10639"/>
                      <a:pt x="12765" y="4586"/>
                      <a:pt x="12765" y="4586"/>
                    </a:cubicBezTo>
                    <a:close/>
                  </a:path>
                </a:pathLst>
              </a:custGeom>
              <a:solidFill>
                <a:schemeClr val="tx2"/>
              </a:solidFill>
              <a:ln w="9525" cap="flat">
                <a:noFill/>
                <a:prstDash val="solid"/>
                <a:miter/>
              </a:ln>
            </p:spPr>
            <p:txBody>
              <a:bodyPr rtlCol="0" anchor="ctr"/>
              <a:lstStyle/>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s-MX" sz="900" b="0" i="0" u="none" strike="noStrike" kern="1200" cap="none" spc="0" normalizeH="0" baseline="0" noProof="0">
                  <a:ln>
                    <a:noFill/>
                  </a:ln>
                  <a:solidFill>
                    <a:prstClr val="black"/>
                  </a:solidFill>
                  <a:effectLst/>
                  <a:uLnTx/>
                  <a:uFillTx/>
                  <a:latin typeface="Roboto-Light"/>
                  <a:ea typeface="+mn-ea"/>
                  <a:cs typeface="+mn-cs"/>
                </a:endParaRPr>
              </a:p>
            </p:txBody>
          </p:sp>
        </p:grpSp>
        <p:sp>
          <p:nvSpPr>
            <p:cNvPr id="125" name="Rectangle 124">
              <a:extLst>
                <a:ext uri="{FF2B5EF4-FFF2-40B4-BE49-F238E27FC236}">
                  <a16:creationId xmlns:a16="http://schemas.microsoft.com/office/drawing/2014/main" id="{A00B3379-D55A-4439-997B-EE75DB491866}"/>
                </a:ext>
              </a:extLst>
            </p:cNvPr>
            <p:cNvSpPr/>
            <p:nvPr/>
          </p:nvSpPr>
          <p:spPr>
            <a:xfrm>
              <a:off x="14882937" y="6608813"/>
              <a:ext cx="1526760" cy="337957"/>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i="0" u="none" strike="noStrike" kern="1200" cap="none" spc="0" normalizeH="0" baseline="0" noProof="0" dirty="0">
                <a:ln>
                  <a:noFill/>
                </a:ln>
                <a:solidFill>
                  <a:srgbClr val="FFFFFF"/>
                </a:solidFill>
                <a:effectLst/>
                <a:uLnTx/>
                <a:uFillTx/>
                <a:latin typeface="Roboto-Light"/>
                <a:ea typeface="Roboto"/>
              </a:endParaRPr>
            </a:p>
          </p:txBody>
        </p:sp>
      </p:grpSp>
      <p:sp>
        <p:nvSpPr>
          <p:cNvPr id="2" name="TextBox 1">
            <a:extLst>
              <a:ext uri="{FF2B5EF4-FFF2-40B4-BE49-F238E27FC236}">
                <a16:creationId xmlns:a16="http://schemas.microsoft.com/office/drawing/2014/main" id="{9D8E5B22-55A1-DAC1-261C-70F594A4FAAA}"/>
              </a:ext>
            </a:extLst>
          </p:cNvPr>
          <p:cNvSpPr txBox="1"/>
          <p:nvPr/>
        </p:nvSpPr>
        <p:spPr>
          <a:xfrm>
            <a:off x="2279885" y="2118458"/>
            <a:ext cx="899735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just">
              <a:buFont typeface=""/>
              <a:buChar char="•"/>
            </a:pPr>
            <a:r>
              <a:rPr lang="en-US" sz="2800" b="1" dirty="0">
                <a:solidFill>
                  <a:schemeClr val="bg1"/>
                </a:solidFill>
              </a:rPr>
              <a:t>Always include a start and end date</a:t>
            </a:r>
            <a:r>
              <a:rPr lang="en-US" sz="2800" dirty="0">
                <a:solidFill>
                  <a:schemeClr val="bg1"/>
                </a:solidFill>
              </a:rPr>
              <a:t> for each record.</a:t>
            </a:r>
            <a:endParaRPr lang="en-US" sz="2800" dirty="0">
              <a:solidFill>
                <a:schemeClr val="bg1"/>
              </a:solidFill>
              <a:ea typeface="Calibri"/>
              <a:cs typeface="Calibri"/>
            </a:endParaRPr>
          </a:p>
          <a:p>
            <a:pPr marL="228600" indent="-228600" algn="just">
              <a:buFont typeface=""/>
              <a:buChar char="•"/>
            </a:pPr>
            <a:endParaRPr lang="en-US" sz="2800" dirty="0">
              <a:solidFill>
                <a:schemeClr val="bg1"/>
              </a:solidFill>
              <a:ea typeface="Calibri"/>
              <a:cs typeface="Calibri"/>
            </a:endParaRPr>
          </a:p>
          <a:p>
            <a:pPr marL="228600" indent="-228600" algn="just">
              <a:buFont typeface=""/>
              <a:buChar char="•"/>
            </a:pPr>
            <a:r>
              <a:rPr lang="en-US" sz="2800" dirty="0">
                <a:solidFill>
                  <a:schemeClr val="bg1"/>
                </a:solidFill>
                <a:ea typeface="+mn-lt"/>
                <a:cs typeface="+mn-lt"/>
              </a:rPr>
              <a:t>Provide detailed descriptions of your responsibilities and key accomplishments; ensure your information is clear and comprehensive.</a:t>
            </a:r>
          </a:p>
          <a:p>
            <a:pPr algn="just"/>
            <a:endParaRPr lang="en-US" sz="2800" dirty="0">
              <a:solidFill>
                <a:schemeClr val="bg1"/>
              </a:solidFill>
              <a:ea typeface="Calibri"/>
              <a:cs typeface="Calibri"/>
            </a:endParaRPr>
          </a:p>
          <a:p>
            <a:pPr marL="228600" indent="-228600" algn="just">
              <a:buFont typeface=""/>
              <a:buChar char="•"/>
            </a:pPr>
            <a:r>
              <a:rPr lang="en-US" sz="2800" b="1" dirty="0">
                <a:solidFill>
                  <a:schemeClr val="bg1"/>
                </a:solidFill>
              </a:rPr>
              <a:t>Carefully review the job requirements</a:t>
            </a:r>
            <a:r>
              <a:rPr lang="en-US" sz="2800" dirty="0">
                <a:solidFill>
                  <a:schemeClr val="bg1"/>
                </a:solidFill>
              </a:rPr>
              <a:t> and tailor your </a:t>
            </a:r>
            <a:r>
              <a:rPr lang="en-US" sz="2800" b="1" dirty="0">
                <a:solidFill>
                  <a:schemeClr val="bg1"/>
                </a:solidFill>
              </a:rPr>
              <a:t>CV and cover letter</a:t>
            </a:r>
            <a:r>
              <a:rPr lang="en-US" sz="2800" dirty="0">
                <a:solidFill>
                  <a:schemeClr val="bg1"/>
                </a:solidFill>
              </a:rPr>
              <a:t> to highlight the specific competencies and qualifications listed.</a:t>
            </a:r>
            <a:endParaRPr lang="en-US" sz="2800" dirty="0">
              <a:solidFill>
                <a:schemeClr val="bg1"/>
              </a:solidFill>
              <a:ea typeface="Calibri"/>
              <a:cs typeface="Calibri"/>
            </a:endParaRPr>
          </a:p>
        </p:txBody>
      </p:sp>
      <p:pic>
        <p:nvPicPr>
          <p:cNvPr id="4" name="Graphic 3" descr="Key with solid fill">
            <a:extLst>
              <a:ext uri="{FF2B5EF4-FFF2-40B4-BE49-F238E27FC236}">
                <a16:creationId xmlns:a16="http://schemas.microsoft.com/office/drawing/2014/main" id="{3C982110-DD84-6682-8401-690DE76348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3238" y="2860421"/>
            <a:ext cx="914400" cy="914400"/>
          </a:xfrm>
          <a:prstGeom prst="rect">
            <a:avLst/>
          </a:prstGeom>
        </p:spPr>
      </p:pic>
      <p:pic>
        <p:nvPicPr>
          <p:cNvPr id="8" name="Graphic 7" descr="Graph and note paper pads with pencil">
            <a:extLst>
              <a:ext uri="{FF2B5EF4-FFF2-40B4-BE49-F238E27FC236}">
                <a16:creationId xmlns:a16="http://schemas.microsoft.com/office/drawing/2014/main" id="{D502D70C-B1F9-AC80-1013-3C4E1BC147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2842" y="4406477"/>
            <a:ext cx="1049549" cy="1020794"/>
          </a:xfrm>
          <a:prstGeom prst="rect">
            <a:avLst/>
          </a:prstGeom>
        </p:spPr>
      </p:pic>
      <p:pic>
        <p:nvPicPr>
          <p:cNvPr id="3" name="Graphic 2" descr="Daily calendar outline">
            <a:extLst>
              <a:ext uri="{FF2B5EF4-FFF2-40B4-BE49-F238E27FC236}">
                <a16:creationId xmlns:a16="http://schemas.microsoft.com/office/drawing/2014/main" id="{29B46705-D020-0994-019C-C18DACCC67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3965" y="1939724"/>
            <a:ext cx="914400" cy="914400"/>
          </a:xfrm>
          <a:prstGeom prst="rect">
            <a:avLst/>
          </a:prstGeom>
        </p:spPr>
      </p:pic>
    </p:spTree>
    <p:extLst>
      <p:ext uri="{BB962C8B-B14F-4D97-AF65-F5344CB8AC3E}">
        <p14:creationId xmlns:p14="http://schemas.microsoft.com/office/powerpoint/2010/main" val="9557855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 fill="hold"/>
                                        <p:tgtEl>
                                          <p:spTgt spid="3"/>
                                        </p:tgtEl>
                                        <p:attrNameLst>
                                          <p:attrName>ppt_x</p:attrName>
                                        </p:attrNameLst>
                                      </p:cBhvr>
                                      <p:tavLst>
                                        <p:tav tm="0">
                                          <p:val>
                                            <p:strVal val="#ppt_x"/>
                                          </p:val>
                                        </p:tav>
                                        <p:tav tm="100000">
                                          <p:val>
                                            <p:strVal val="#ppt_x"/>
                                          </p:val>
                                        </p:tav>
                                      </p:tavLst>
                                    </p:anim>
                                    <p:anim calcmode="lin" valueType="num">
                                      <p:cBhvr additive="base">
                                        <p:cTn id="8" dur="3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53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00" fill="hold"/>
                                        <p:tgtEl>
                                          <p:spTgt spid="8"/>
                                        </p:tgtEl>
                                        <p:attrNameLst>
                                          <p:attrName>ppt_x</p:attrName>
                                        </p:attrNameLst>
                                      </p:cBhvr>
                                      <p:tavLst>
                                        <p:tav tm="0">
                                          <p:val>
                                            <p:strVal val="#ppt_x"/>
                                          </p:val>
                                        </p:tav>
                                        <p:tav tm="100000">
                                          <p:val>
                                            <p:strVal val="#ppt_x"/>
                                          </p:val>
                                        </p:tav>
                                      </p:tavLst>
                                    </p:anim>
                                    <p:anim calcmode="lin" valueType="num">
                                      <p:cBhvr additive="base">
                                        <p:cTn id="18" dur="7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a:extLst>
            <a:ext uri="{FF2B5EF4-FFF2-40B4-BE49-F238E27FC236}">
              <a16:creationId xmlns:a16="http://schemas.microsoft.com/office/drawing/2014/main" id="{D1020BFC-F015-D807-0CB8-A472DADC544D}"/>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0B7EFDBC-B5CD-30DA-E87B-2754F6B4E146}"/>
              </a:ext>
            </a:extLst>
          </p:cNvPr>
          <p:cNvSpPr txBox="1"/>
          <p:nvPr/>
        </p:nvSpPr>
        <p:spPr>
          <a:xfrm>
            <a:off x="1030629" y="620158"/>
            <a:ext cx="8098618" cy="707886"/>
          </a:xfrm>
          <a:prstGeom prst="rect">
            <a:avLst/>
          </a:prstGeom>
          <a:noFill/>
        </p:spPr>
        <p:txBody>
          <a:bodyPr wrap="square" lIns="91440" tIns="45720" rIns="91440" bIns="45720" rtlCol="0" anchor="t">
            <a:spAutoFit/>
          </a:bodyPr>
          <a:lstStyle/>
          <a:p>
            <a:r>
              <a:rPr lang="en-GB" sz="4000" b="1" dirty="0">
                <a:solidFill>
                  <a:schemeClr val="bg1"/>
                </a:solidFill>
                <a:latin typeface="Calibri"/>
                <a:ea typeface="Roboto Bk" pitchFamily="2" charset="0"/>
                <a:cs typeface="Calibri"/>
              </a:rPr>
              <a:t>Languages</a:t>
            </a:r>
          </a:p>
        </p:txBody>
      </p:sp>
      <p:sp>
        <p:nvSpPr>
          <p:cNvPr id="32" name="Oval 31">
            <a:extLst>
              <a:ext uri="{FF2B5EF4-FFF2-40B4-BE49-F238E27FC236}">
                <a16:creationId xmlns:a16="http://schemas.microsoft.com/office/drawing/2014/main" id="{C4271C75-EC5A-FB4D-8D78-89055A3314BF}"/>
              </a:ext>
            </a:extLst>
          </p:cNvPr>
          <p:cNvSpPr/>
          <p:nvPr/>
        </p:nvSpPr>
        <p:spPr>
          <a:xfrm>
            <a:off x="-890562" y="981141"/>
            <a:ext cx="1869461" cy="186946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PE" sz="900">
              <a:solidFill>
                <a:prstClr val="white"/>
              </a:solidFill>
              <a:latin typeface="Roboto-Light"/>
            </a:endParaRPr>
          </a:p>
        </p:txBody>
      </p:sp>
      <p:sp>
        <p:nvSpPr>
          <p:cNvPr id="16" name="Rectangle 15">
            <a:extLst>
              <a:ext uri="{FF2B5EF4-FFF2-40B4-BE49-F238E27FC236}">
                <a16:creationId xmlns:a16="http://schemas.microsoft.com/office/drawing/2014/main" id="{888CE970-C3C5-C03B-642E-A2BEF03816A1}"/>
              </a:ext>
            </a:extLst>
          </p:cNvPr>
          <p:cNvSpPr/>
          <p:nvPr/>
        </p:nvSpPr>
        <p:spPr>
          <a:xfrm>
            <a:off x="1032189" y="1319707"/>
            <a:ext cx="7792321" cy="338554"/>
          </a:xfrm>
          <a:prstGeom prst="rect">
            <a:avLst/>
          </a:prstGeom>
        </p:spPr>
        <p:txBody>
          <a:bodyPr wrap="square" lIns="91440" tIns="45720" rIns="91440" bIns="45720" anchor="t">
            <a:spAutoFit/>
          </a:bodyPr>
          <a:lstStyle/>
          <a:p>
            <a:endParaRPr lang="en-US" sz="1600" b="1">
              <a:solidFill>
                <a:schemeClr val="bg1"/>
              </a:solidFill>
              <a:latin typeface="Roboto-Bold"/>
            </a:endParaRPr>
          </a:p>
        </p:txBody>
      </p:sp>
      <p:pic>
        <p:nvPicPr>
          <p:cNvPr id="11" name="Picture 10" descr="Icon&#10;&#10;Description automatically generated">
            <a:extLst>
              <a:ext uri="{FF2B5EF4-FFF2-40B4-BE49-F238E27FC236}">
                <a16:creationId xmlns:a16="http://schemas.microsoft.com/office/drawing/2014/main" id="{EE5E6364-A325-9B51-17BD-48A934397CC7}"/>
              </a:ext>
            </a:extLst>
          </p:cNvPr>
          <p:cNvPicPr>
            <a:picLocks noChangeAspect="1"/>
          </p:cNvPicPr>
          <p:nvPr/>
        </p:nvPicPr>
        <p:blipFill>
          <a:blip r:embed="rId3"/>
          <a:stretch>
            <a:fillRect/>
          </a:stretch>
        </p:blipFill>
        <p:spPr>
          <a:xfrm>
            <a:off x="215055" y="5710048"/>
            <a:ext cx="814851" cy="1018915"/>
          </a:xfrm>
          <a:prstGeom prst="rect">
            <a:avLst/>
          </a:prstGeom>
        </p:spPr>
      </p:pic>
      <p:sp>
        <p:nvSpPr>
          <p:cNvPr id="4" name="TextBox 3">
            <a:extLst>
              <a:ext uri="{FF2B5EF4-FFF2-40B4-BE49-F238E27FC236}">
                <a16:creationId xmlns:a16="http://schemas.microsoft.com/office/drawing/2014/main" id="{67ED6160-F7BF-AF05-1BF1-3708B107BD50}"/>
              </a:ext>
            </a:extLst>
          </p:cNvPr>
          <p:cNvSpPr txBox="1"/>
          <p:nvPr/>
        </p:nvSpPr>
        <p:spPr>
          <a:xfrm>
            <a:off x="1038156" y="1671851"/>
            <a:ext cx="781367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800" dirty="0">
                <a:solidFill>
                  <a:schemeClr val="bg1"/>
                </a:solidFill>
                <a:ea typeface="+mn-lt"/>
                <a:cs typeface="+mn-lt"/>
              </a:rPr>
              <a:t>Please ensure to indicate the required language fluency level in the job description and specify the proficiency level in </a:t>
            </a:r>
            <a:r>
              <a:rPr lang="en-US" sz="2800" b="1" dirty="0">
                <a:solidFill>
                  <a:schemeClr val="bg1"/>
                </a:solidFill>
                <a:ea typeface="+mn-lt"/>
                <a:cs typeface="+mn-lt"/>
              </a:rPr>
              <a:t>speaking, reading, and writing</a:t>
            </a:r>
            <a:r>
              <a:rPr lang="en-US" sz="2800" dirty="0">
                <a:solidFill>
                  <a:schemeClr val="bg1"/>
                </a:solidFill>
                <a:ea typeface="+mn-lt"/>
                <a:cs typeface="+mn-lt"/>
              </a:rPr>
              <a:t>.</a:t>
            </a:r>
            <a:endParaRPr lang="en-US" dirty="0">
              <a:solidFill>
                <a:schemeClr val="bg1"/>
              </a:solidFill>
            </a:endParaRPr>
          </a:p>
          <a:p>
            <a:pPr algn="just"/>
            <a:endParaRPr lang="en-US" sz="2800" dirty="0">
              <a:solidFill>
                <a:schemeClr val="bg1"/>
              </a:solidFill>
              <a:ea typeface="+mn-lt"/>
              <a:cs typeface="+mn-lt"/>
            </a:endParaRPr>
          </a:p>
        </p:txBody>
      </p:sp>
      <p:pic>
        <p:nvPicPr>
          <p:cNvPr id="10" name="Picture 9" descr="A group of colorful bubbles with text&#10;&#10;AI-generated content may be incorrect.">
            <a:extLst>
              <a:ext uri="{FF2B5EF4-FFF2-40B4-BE49-F238E27FC236}">
                <a16:creationId xmlns:a16="http://schemas.microsoft.com/office/drawing/2014/main" id="{58150056-9E0F-820E-D10E-F60ED172BEBA}"/>
              </a:ext>
            </a:extLst>
          </p:cNvPr>
          <p:cNvPicPr>
            <a:picLocks noChangeAspect="1"/>
          </p:cNvPicPr>
          <p:nvPr/>
        </p:nvPicPr>
        <p:blipFill>
          <a:blip r:embed="rId4"/>
          <a:stretch>
            <a:fillRect/>
          </a:stretch>
        </p:blipFill>
        <p:spPr>
          <a:xfrm rot="20700000">
            <a:off x="9358913" y="1674589"/>
            <a:ext cx="1694058" cy="1666180"/>
          </a:xfrm>
          <a:prstGeom prst="rect">
            <a:avLst/>
          </a:prstGeom>
        </p:spPr>
      </p:pic>
      <p:sp>
        <p:nvSpPr>
          <p:cNvPr id="2" name="TextBox 1">
            <a:extLst>
              <a:ext uri="{FF2B5EF4-FFF2-40B4-BE49-F238E27FC236}">
                <a16:creationId xmlns:a16="http://schemas.microsoft.com/office/drawing/2014/main" id="{6D90FE6B-BD4A-B7FF-8BA1-CC8CA1D9FAC2}"/>
              </a:ext>
            </a:extLst>
          </p:cNvPr>
          <p:cNvSpPr txBox="1"/>
          <p:nvPr/>
        </p:nvSpPr>
        <p:spPr>
          <a:xfrm>
            <a:off x="1029906" y="3618103"/>
            <a:ext cx="3842794"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FFFFFF"/>
                </a:solidFill>
                <a:latin typeface="Calibri"/>
                <a:ea typeface="Calibri"/>
                <a:cs typeface="Calibri"/>
              </a:rPr>
              <a:t>Nationality/</a:t>
            </a:r>
            <a:r>
              <a:rPr lang="en-US" sz="4000" b="1" dirty="0" err="1">
                <a:solidFill>
                  <a:srgbClr val="FFFFFF"/>
                </a:solidFill>
                <a:latin typeface="Calibri"/>
                <a:ea typeface="Calibri"/>
                <a:cs typeface="Calibri"/>
              </a:rPr>
              <a:t>ies</a:t>
            </a:r>
            <a:endParaRPr lang="en-US" sz="4000" b="1" dirty="0">
              <a:solidFill>
                <a:srgbClr val="FFFFFF"/>
              </a:solidFill>
              <a:latin typeface="Calibri"/>
              <a:ea typeface="Calibri"/>
              <a:cs typeface="Calibri"/>
            </a:endParaRPr>
          </a:p>
          <a:p>
            <a:endParaRPr lang="en-US" sz="2800" b="1" dirty="0">
              <a:solidFill>
                <a:srgbClr val="FFFFFF"/>
              </a:solidFill>
              <a:latin typeface="Calibri Light"/>
              <a:ea typeface="Calibri Light"/>
              <a:cs typeface="Calibri Light"/>
            </a:endParaRPr>
          </a:p>
        </p:txBody>
      </p:sp>
      <p:sp>
        <p:nvSpPr>
          <p:cNvPr id="7" name="TextBox 6">
            <a:extLst>
              <a:ext uri="{FF2B5EF4-FFF2-40B4-BE49-F238E27FC236}">
                <a16:creationId xmlns:a16="http://schemas.microsoft.com/office/drawing/2014/main" id="{FF28E4DB-16C3-14E2-D8D9-FA727E9C5F1E}"/>
              </a:ext>
            </a:extLst>
          </p:cNvPr>
          <p:cNvSpPr txBox="1"/>
          <p:nvPr/>
        </p:nvSpPr>
        <p:spPr>
          <a:xfrm>
            <a:off x="926143" y="4371220"/>
            <a:ext cx="9279799"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US" sz="2800" dirty="0">
                <a:solidFill>
                  <a:schemeClr val="bg1"/>
                </a:solidFill>
                <a:ea typeface="Calibri"/>
                <a:cs typeface="Calibri"/>
              </a:rPr>
              <a:t>Ensure that all nationalities you hold are accurately listed in your application. Inaccurate or incomplete information regarding your nationality/</a:t>
            </a:r>
            <a:r>
              <a:rPr lang="en-US" sz="2800" dirty="0" err="1">
                <a:solidFill>
                  <a:schemeClr val="bg1"/>
                </a:solidFill>
                <a:ea typeface="Calibri"/>
                <a:cs typeface="Calibri"/>
              </a:rPr>
              <a:t>ies</a:t>
            </a:r>
            <a:r>
              <a:rPr lang="en-US" sz="2800" dirty="0">
                <a:solidFill>
                  <a:schemeClr val="bg1"/>
                </a:solidFill>
                <a:ea typeface="Calibri"/>
                <a:cs typeface="Calibri"/>
              </a:rPr>
              <a:t> may result in the disqualification of your application.  </a:t>
            </a:r>
          </a:p>
          <a:p>
            <a:pPr algn="just"/>
            <a:endParaRPr lang="en-US" sz="2800" dirty="0">
              <a:solidFill>
                <a:schemeClr val="bg1"/>
              </a:solidFill>
              <a:ea typeface="Calibri"/>
              <a:cs typeface="Calibri"/>
            </a:endParaRPr>
          </a:p>
          <a:p>
            <a:pPr algn="just"/>
            <a:endParaRPr lang="en-US" sz="2800" dirty="0">
              <a:solidFill>
                <a:schemeClr val="bg1"/>
              </a:solidFill>
              <a:ea typeface="Calibri"/>
              <a:cs typeface="Calibri"/>
            </a:endParaRPr>
          </a:p>
        </p:txBody>
      </p:sp>
      <p:pic>
        <p:nvPicPr>
          <p:cNvPr id="8" name="Picture 7" descr="A blue passport with a circle of stars and a circle of stars on it&#10;&#10;AI-generated content may be incorrect.">
            <a:extLst>
              <a:ext uri="{FF2B5EF4-FFF2-40B4-BE49-F238E27FC236}">
                <a16:creationId xmlns:a16="http://schemas.microsoft.com/office/drawing/2014/main" id="{52DFB2A8-FE48-4674-9E1E-0FF924B38849}"/>
              </a:ext>
            </a:extLst>
          </p:cNvPr>
          <p:cNvPicPr>
            <a:picLocks noChangeAspect="1"/>
          </p:cNvPicPr>
          <p:nvPr/>
        </p:nvPicPr>
        <p:blipFill>
          <a:blip r:embed="rId5"/>
          <a:srcRect l="28804" t="17427" r="27486" b="16807"/>
          <a:stretch/>
        </p:blipFill>
        <p:spPr>
          <a:xfrm rot="20220000">
            <a:off x="10587640" y="4242545"/>
            <a:ext cx="1200181" cy="1666811"/>
          </a:xfrm>
          <a:prstGeom prst="rect">
            <a:avLst/>
          </a:prstGeom>
        </p:spPr>
      </p:pic>
    </p:spTree>
    <p:extLst>
      <p:ext uri="{BB962C8B-B14F-4D97-AF65-F5344CB8AC3E}">
        <p14:creationId xmlns:p14="http://schemas.microsoft.com/office/powerpoint/2010/main" val="19714927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3" name="Imagem" descr="Imagem">
            <a:extLst>
              <a:ext uri="{FF2B5EF4-FFF2-40B4-BE49-F238E27FC236}">
                <a16:creationId xmlns:a16="http://schemas.microsoft.com/office/drawing/2014/main" id="{F39846DA-6533-4DBF-A28C-7559F1D5A15A}"/>
              </a:ext>
            </a:extLst>
          </p:cNvPr>
          <p:cNvPicPr>
            <a:picLocks noChangeAspect="1"/>
          </p:cNvPicPr>
          <p:nvPr/>
        </p:nvPicPr>
        <p:blipFill>
          <a:blip r:embed="rId3">
            <a:alphaModFix amt="6966"/>
          </a:blip>
          <a:stretch>
            <a:fillRect/>
          </a:stretch>
        </p:blipFill>
        <p:spPr>
          <a:xfrm>
            <a:off x="9496763" y="-634684"/>
            <a:ext cx="8453726" cy="6876428"/>
          </a:xfrm>
          <a:prstGeom prst="rect">
            <a:avLst/>
          </a:prstGeom>
          <a:noFill/>
          <a:ln w="12700">
            <a:noFill/>
            <a:miter lim="400000"/>
          </a:ln>
        </p:spPr>
      </p:pic>
      <p:sp>
        <p:nvSpPr>
          <p:cNvPr id="32" name="Oval 31">
            <a:extLst>
              <a:ext uri="{FF2B5EF4-FFF2-40B4-BE49-F238E27FC236}">
                <a16:creationId xmlns:a16="http://schemas.microsoft.com/office/drawing/2014/main" id="{C1B87171-3183-4FED-BFB2-78ACFAC5343A}"/>
              </a:ext>
            </a:extLst>
          </p:cNvPr>
          <p:cNvSpPr/>
          <p:nvPr/>
        </p:nvSpPr>
        <p:spPr>
          <a:xfrm>
            <a:off x="-929144" y="447957"/>
            <a:ext cx="1869461" cy="18694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PE" sz="900">
              <a:solidFill>
                <a:prstClr val="white"/>
              </a:solidFill>
              <a:latin typeface="Roboto-Light"/>
            </a:endParaRPr>
          </a:p>
        </p:txBody>
      </p:sp>
      <p:sp>
        <p:nvSpPr>
          <p:cNvPr id="51" name="Rectangle 50">
            <a:extLst>
              <a:ext uri="{FF2B5EF4-FFF2-40B4-BE49-F238E27FC236}">
                <a16:creationId xmlns:a16="http://schemas.microsoft.com/office/drawing/2014/main" id="{B8194C96-D3C7-4E2C-9DB5-198FFD1A5556}"/>
              </a:ext>
            </a:extLst>
          </p:cNvPr>
          <p:cNvSpPr/>
          <p:nvPr/>
        </p:nvSpPr>
        <p:spPr>
          <a:xfrm>
            <a:off x="1072501" y="1013899"/>
            <a:ext cx="6696933" cy="369332"/>
          </a:xfrm>
          <a:prstGeom prst="rect">
            <a:avLst/>
          </a:prstGeom>
        </p:spPr>
        <p:txBody>
          <a:bodyPr wrap="square" lIns="91440" tIns="45720" rIns="91440" bIns="45720" anchor="t">
            <a:spAutoFit/>
          </a:bodyPr>
          <a:lstStyle/>
          <a:p>
            <a:endParaRPr lang="en-US" b="1" dirty="0">
              <a:solidFill>
                <a:schemeClr val="bg1"/>
              </a:solidFill>
              <a:latin typeface="Roboto-Light"/>
              <a:ea typeface="Roboto"/>
            </a:endParaRPr>
          </a:p>
        </p:txBody>
      </p:sp>
      <p:sp>
        <p:nvSpPr>
          <p:cNvPr id="6" name="Text Placeholder 5">
            <a:extLst>
              <a:ext uri="{FF2B5EF4-FFF2-40B4-BE49-F238E27FC236}">
                <a16:creationId xmlns:a16="http://schemas.microsoft.com/office/drawing/2014/main" id="{A72CD7BE-ED8D-DC68-FC73-2564360B50E1}"/>
              </a:ext>
            </a:extLst>
          </p:cNvPr>
          <p:cNvSpPr>
            <a:spLocks noGrp="1"/>
          </p:cNvSpPr>
          <p:nvPr>
            <p:ph type="body" sz="quarter" idx="3"/>
          </p:nvPr>
        </p:nvSpPr>
        <p:spPr>
          <a:xfrm>
            <a:off x="1069694" y="369366"/>
            <a:ext cx="5183188" cy="823912"/>
          </a:xfrm>
        </p:spPr>
        <p:txBody>
          <a:bodyPr>
            <a:normAutofit/>
          </a:bodyPr>
          <a:lstStyle/>
          <a:p>
            <a:r>
              <a:rPr lang="en-US" sz="4000" dirty="0">
                <a:solidFill>
                  <a:schemeClr val="bg1"/>
                </a:solidFill>
                <a:ea typeface="Calibri"/>
                <a:cs typeface="Calibri"/>
              </a:rPr>
              <a:t>Gender</a:t>
            </a:r>
            <a:endParaRPr lang="en-US" dirty="0"/>
          </a:p>
        </p:txBody>
      </p:sp>
      <p:sp>
        <p:nvSpPr>
          <p:cNvPr id="7" name="Content Placeholder 6">
            <a:extLst>
              <a:ext uri="{FF2B5EF4-FFF2-40B4-BE49-F238E27FC236}">
                <a16:creationId xmlns:a16="http://schemas.microsoft.com/office/drawing/2014/main" id="{B3265A12-B6ED-3E0B-F54F-03E5B4B5874F}"/>
              </a:ext>
            </a:extLst>
          </p:cNvPr>
          <p:cNvSpPr>
            <a:spLocks noGrp="1"/>
          </p:cNvSpPr>
          <p:nvPr>
            <p:ph sz="quarter" idx="4"/>
          </p:nvPr>
        </p:nvSpPr>
        <p:spPr>
          <a:xfrm>
            <a:off x="828555" y="1878113"/>
            <a:ext cx="10536479" cy="1842284"/>
          </a:xfrm>
        </p:spPr>
        <p:txBody>
          <a:bodyPr vert="horz" lIns="91440" tIns="45720" rIns="91440" bIns="45720" rtlCol="0" anchor="t">
            <a:noAutofit/>
          </a:bodyPr>
          <a:lstStyle/>
          <a:p>
            <a:r>
              <a:rPr lang="en-US" dirty="0">
                <a:solidFill>
                  <a:schemeClr val="bg1"/>
                </a:solidFill>
                <a:ea typeface="+mn-lt"/>
                <a:cs typeface="+mn-lt"/>
              </a:rPr>
              <a:t>Ensure to reflect gender accurately in the application. Providing correct information ensures alignment with UNDP's commitment to gender equality, helps support fair representation, and contributes to a more inclusive recruitment process</a:t>
            </a:r>
          </a:p>
        </p:txBody>
      </p:sp>
      <p:pic>
        <p:nvPicPr>
          <p:cNvPr id="14" name="Picture 13" descr="A group of black people icons&#10;&#10;AI-generated content may be incorrect.">
            <a:extLst>
              <a:ext uri="{FF2B5EF4-FFF2-40B4-BE49-F238E27FC236}">
                <a16:creationId xmlns:a16="http://schemas.microsoft.com/office/drawing/2014/main" id="{74ABF104-875B-AEB4-9AE9-FDBD54016D13}"/>
              </a:ext>
            </a:extLst>
          </p:cNvPr>
          <p:cNvPicPr>
            <a:picLocks noChangeAspect="1"/>
          </p:cNvPicPr>
          <p:nvPr/>
        </p:nvPicPr>
        <p:blipFill>
          <a:blip r:embed="rId4"/>
          <a:stretch>
            <a:fillRect/>
          </a:stretch>
        </p:blipFill>
        <p:spPr>
          <a:xfrm rot="840000">
            <a:off x="8543106" y="3661569"/>
            <a:ext cx="2156715" cy="1981976"/>
          </a:xfrm>
          <a:prstGeom prst="rect">
            <a:avLst/>
          </a:prstGeom>
        </p:spPr>
      </p:pic>
    </p:spTree>
    <p:extLst>
      <p:ext uri="{BB962C8B-B14F-4D97-AF65-F5344CB8AC3E}">
        <p14:creationId xmlns:p14="http://schemas.microsoft.com/office/powerpoint/2010/main" val="13947079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2" name="Oval 31">
            <a:extLst>
              <a:ext uri="{FF2B5EF4-FFF2-40B4-BE49-F238E27FC236}">
                <a16:creationId xmlns:a16="http://schemas.microsoft.com/office/drawing/2014/main" id="{C1B87171-3183-4FED-BFB2-78ACFAC5343A}"/>
              </a:ext>
            </a:extLst>
          </p:cNvPr>
          <p:cNvSpPr/>
          <p:nvPr/>
        </p:nvSpPr>
        <p:spPr>
          <a:xfrm>
            <a:off x="-890562" y="369314"/>
            <a:ext cx="1869461" cy="1869461"/>
          </a:xfrm>
          <a:prstGeom prst="ellipse">
            <a:avLst/>
          </a:prstGeom>
          <a:solidFill>
            <a:srgbClr val="EA32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PE" sz="900">
              <a:solidFill>
                <a:prstClr val="white"/>
              </a:solidFill>
              <a:latin typeface="Roboto-Light"/>
            </a:endParaRPr>
          </a:p>
        </p:txBody>
      </p:sp>
      <p:sp>
        <p:nvSpPr>
          <p:cNvPr id="53" name="TextBox 52">
            <a:extLst>
              <a:ext uri="{FF2B5EF4-FFF2-40B4-BE49-F238E27FC236}">
                <a16:creationId xmlns:a16="http://schemas.microsoft.com/office/drawing/2014/main" id="{3F639ED6-1780-400F-BE22-273814B9C192}"/>
              </a:ext>
            </a:extLst>
          </p:cNvPr>
          <p:cNvSpPr txBox="1"/>
          <p:nvPr/>
        </p:nvSpPr>
        <p:spPr>
          <a:xfrm>
            <a:off x="974680" y="368350"/>
            <a:ext cx="8139658" cy="646331"/>
          </a:xfrm>
          <a:prstGeom prst="rect">
            <a:avLst/>
          </a:prstGeom>
          <a:noFill/>
        </p:spPr>
        <p:txBody>
          <a:bodyPr wrap="square" lIns="91440" tIns="45720" rIns="91440" bIns="45720" rtlCol="0" anchor="t">
            <a:spAutoFit/>
          </a:bodyPr>
          <a:lstStyle/>
          <a:p>
            <a:r>
              <a:rPr lang="en-GB" sz="3600" b="1" dirty="0">
                <a:solidFill>
                  <a:schemeClr val="bg1"/>
                </a:solidFill>
                <a:latin typeface="Roboto-Bold"/>
                <a:ea typeface="Roboto Bk" pitchFamily="2" charset="0"/>
              </a:rPr>
              <a:t>Screening Questions</a:t>
            </a:r>
          </a:p>
        </p:txBody>
      </p:sp>
      <p:pic>
        <p:nvPicPr>
          <p:cNvPr id="2" name="Graphic 1" descr="Question Mark with solid fill">
            <a:extLst>
              <a:ext uri="{FF2B5EF4-FFF2-40B4-BE49-F238E27FC236}">
                <a16:creationId xmlns:a16="http://schemas.microsoft.com/office/drawing/2014/main" id="{CF956A1F-3522-4C5A-C160-9B85AB08A3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6021" y="364039"/>
            <a:ext cx="1216324" cy="1216324"/>
          </a:xfrm>
          <a:prstGeom prst="rect">
            <a:avLst/>
          </a:prstGeom>
        </p:spPr>
      </p:pic>
      <p:sp>
        <p:nvSpPr>
          <p:cNvPr id="3" name="TextBox 2">
            <a:extLst>
              <a:ext uri="{FF2B5EF4-FFF2-40B4-BE49-F238E27FC236}">
                <a16:creationId xmlns:a16="http://schemas.microsoft.com/office/drawing/2014/main" id="{CDD5260F-AE6B-8229-64A5-7A47D81792AB}"/>
              </a:ext>
            </a:extLst>
          </p:cNvPr>
          <p:cNvSpPr txBox="1"/>
          <p:nvPr/>
        </p:nvSpPr>
        <p:spPr>
          <a:xfrm>
            <a:off x="2015285" y="1581269"/>
            <a:ext cx="8928852" cy="57246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just">
              <a:buFont typeface="Arial"/>
              <a:buChar char="•"/>
            </a:pPr>
            <a:r>
              <a:rPr lang="en-US" sz="2600" dirty="0">
                <a:solidFill>
                  <a:schemeClr val="bg1"/>
                </a:solidFill>
                <a:ea typeface="+mn-lt"/>
                <a:cs typeface="+mn-lt"/>
              </a:rPr>
              <a:t>Read screening questions </a:t>
            </a:r>
            <a:r>
              <a:rPr lang="en-US" sz="2600" b="1" dirty="0">
                <a:solidFill>
                  <a:schemeClr val="bg1"/>
                </a:solidFill>
                <a:ea typeface="+mn-lt"/>
                <a:cs typeface="+mn-lt"/>
              </a:rPr>
              <a:t>carefully</a:t>
            </a:r>
            <a:r>
              <a:rPr lang="en-US" sz="2600" dirty="0">
                <a:solidFill>
                  <a:schemeClr val="bg1"/>
                </a:solidFill>
                <a:ea typeface="+mn-lt"/>
                <a:cs typeface="+mn-lt"/>
              </a:rPr>
              <a:t> and respond according to the information needed.</a:t>
            </a:r>
            <a:endParaRPr lang="en-US" sz="2600" dirty="0">
              <a:solidFill>
                <a:schemeClr val="bg1"/>
              </a:solidFill>
              <a:ea typeface="Calibri" panose="020F0502020204030204"/>
              <a:cs typeface="Calibri" panose="020F0502020204030204"/>
            </a:endParaRPr>
          </a:p>
          <a:p>
            <a:pPr marL="342900" indent="-342900" algn="just">
              <a:buFont typeface="Arial"/>
              <a:buChar char="•"/>
            </a:pPr>
            <a:r>
              <a:rPr lang="en-US" sz="2600" dirty="0">
                <a:solidFill>
                  <a:schemeClr val="bg1"/>
                </a:solidFill>
                <a:ea typeface="+mn-lt"/>
                <a:cs typeface="+mn-lt"/>
              </a:rPr>
              <a:t>Provide specific examples in your answers; simply answering “Yes” or “No” to job-related questions may lead to disqualifying applications.</a:t>
            </a:r>
          </a:p>
          <a:p>
            <a:pPr marL="342900" indent="-342900" algn="just">
              <a:buFont typeface="Arial"/>
              <a:buChar char="•"/>
            </a:pPr>
            <a:r>
              <a:rPr lang="en-US" sz="2600" dirty="0">
                <a:solidFill>
                  <a:schemeClr val="bg1"/>
                </a:solidFill>
                <a:ea typeface="+mn-lt"/>
                <a:cs typeface="+mn-lt"/>
              </a:rPr>
              <a:t>Applicants with immediate relatives "Mother, Father, Sister, Brother, Daughter, Son" working as UN Volunteers (UNVs) can apply to UNDP and should answer "No" to the question about family relations with UNDP.</a:t>
            </a:r>
            <a:endParaRPr lang="en-US" sz="2600" dirty="0">
              <a:solidFill>
                <a:schemeClr val="bg1"/>
              </a:solidFill>
              <a:ea typeface="Calibri"/>
              <a:cs typeface="Calibri"/>
            </a:endParaRPr>
          </a:p>
          <a:p>
            <a:pPr marL="342900" indent="-342900" algn="just">
              <a:buFont typeface="Arial"/>
              <a:buChar char="•"/>
            </a:pPr>
            <a:r>
              <a:rPr lang="en-US" sz="2600" dirty="0">
                <a:solidFill>
                  <a:schemeClr val="bg1"/>
                </a:solidFill>
                <a:ea typeface="+mn-lt"/>
                <a:cs typeface="+mn-lt"/>
              </a:rPr>
              <a:t>Some questions require detailed elaboration to ensure your application is accepted. Do not refer to your CV when elaborating; applications may be rejected if questions are not fully answered.</a:t>
            </a:r>
          </a:p>
          <a:p>
            <a:pPr marL="457200" indent="-457200" algn="just">
              <a:buFont typeface="Arial"/>
              <a:buChar char="•"/>
            </a:pPr>
            <a:endParaRPr lang="en-US" sz="2800" dirty="0">
              <a:solidFill>
                <a:schemeClr val="bg1"/>
              </a:solidFill>
              <a:ea typeface="Calibri"/>
              <a:cs typeface="Calibri"/>
            </a:endParaRPr>
          </a:p>
        </p:txBody>
      </p:sp>
      <p:pic>
        <p:nvPicPr>
          <p:cNvPr id="6" name="Graphic 5" descr="Pinch Zoom In outline">
            <a:extLst>
              <a:ext uri="{FF2B5EF4-FFF2-40B4-BE49-F238E27FC236}">
                <a16:creationId xmlns:a16="http://schemas.microsoft.com/office/drawing/2014/main" id="{36DBAD2D-6CE4-49DE-9A08-FCE512200A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3600000">
            <a:off x="409480" y="2867454"/>
            <a:ext cx="1331344" cy="1403229"/>
          </a:xfrm>
          <a:prstGeom prst="rect">
            <a:avLst/>
          </a:prstGeom>
        </p:spPr>
      </p:pic>
      <p:pic>
        <p:nvPicPr>
          <p:cNvPr id="7" name="Picture 6" descr="Filling out forms on a table">
            <a:extLst>
              <a:ext uri="{FF2B5EF4-FFF2-40B4-BE49-F238E27FC236}">
                <a16:creationId xmlns:a16="http://schemas.microsoft.com/office/drawing/2014/main" id="{4C0BF823-80CA-C4BD-E84A-37D9598A4F2B}"/>
              </a:ext>
            </a:extLst>
          </p:cNvPr>
          <p:cNvPicPr>
            <a:picLocks noChangeAspect="1"/>
          </p:cNvPicPr>
          <p:nvPr/>
        </p:nvPicPr>
        <p:blipFill>
          <a:blip r:embed="rId7"/>
          <a:stretch>
            <a:fillRect/>
          </a:stretch>
        </p:blipFill>
        <p:spPr>
          <a:xfrm rot="900000">
            <a:off x="5559049" y="231319"/>
            <a:ext cx="1639022" cy="1172008"/>
          </a:xfrm>
          <a:prstGeom prst="rect">
            <a:avLst/>
          </a:prstGeom>
        </p:spPr>
      </p:pic>
    </p:spTree>
    <p:extLst>
      <p:ext uri="{BB962C8B-B14F-4D97-AF65-F5344CB8AC3E}">
        <p14:creationId xmlns:p14="http://schemas.microsoft.com/office/powerpoint/2010/main" val="5512355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24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3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anim calcmode="lin" valueType="num">
                                      <p:cBhvr>
                                        <p:cTn id="10" dur="750" fill="hold"/>
                                        <p:tgtEl>
                                          <p:spTgt spid="6"/>
                                        </p:tgtEl>
                                        <p:attrNameLst>
                                          <p:attrName>ppt_w</p:attrName>
                                        </p:attrNameLst>
                                      </p:cBhvr>
                                      <p:tavLst>
                                        <p:tav tm="0">
                                          <p:val>
                                            <p:fltVal val="0"/>
                                          </p:val>
                                        </p:tav>
                                        <p:tav tm="100000">
                                          <p:val>
                                            <p:strVal val="#ppt_w"/>
                                          </p:val>
                                        </p:tav>
                                      </p:tavLst>
                                    </p:anim>
                                    <p:anim calcmode="lin" valueType="num">
                                      <p:cBhvr>
                                        <p:cTn id="11" dur="750" fill="hold"/>
                                        <p:tgtEl>
                                          <p:spTgt spid="6"/>
                                        </p:tgtEl>
                                        <p:attrNameLst>
                                          <p:attrName>ppt_h</p:attrName>
                                        </p:attrNameLst>
                                      </p:cBhvr>
                                      <p:tavLst>
                                        <p:tav tm="0">
                                          <p:val>
                                            <p:fltVal val="0"/>
                                          </p:val>
                                        </p:tav>
                                        <p:tav tm="100000">
                                          <p:val>
                                            <p:strVal val="#ppt_h"/>
                                          </p:val>
                                        </p:tav>
                                      </p:tavLst>
                                    </p:anim>
                                    <p:anim calcmode="lin" valueType="num">
                                      <p:cBhvr>
                                        <p:cTn id="12" dur="750" fill="hold"/>
                                        <p:tgtEl>
                                          <p:spTgt spid="6"/>
                                        </p:tgtEl>
                                        <p:attrNameLst>
                                          <p:attrName>style.rotation</p:attrName>
                                        </p:attrNameLst>
                                      </p:cBhvr>
                                      <p:tavLst>
                                        <p:tav tm="0">
                                          <p:val>
                                            <p:fltVal val="90"/>
                                          </p:val>
                                        </p:tav>
                                        <p:tav tm="100000">
                                          <p:val>
                                            <p:fltVal val="0"/>
                                          </p:val>
                                        </p:tav>
                                      </p:tavLst>
                                    </p:anim>
                                    <p:animEffect transition="in" filter="fade">
                                      <p:cBhvr>
                                        <p:cTn id="1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9C92E723-CE08-D8B0-1892-2B3AFD0BC710}"/>
            </a:ext>
          </a:extLst>
        </p:cNvPr>
        <p:cNvGrpSpPr/>
        <p:nvPr/>
      </p:nvGrpSpPr>
      <p:grpSpPr>
        <a:xfrm>
          <a:off x="0" y="0"/>
          <a:ext cx="0" cy="0"/>
          <a:chOff x="0" y="0"/>
          <a:chExt cx="0" cy="0"/>
        </a:xfrm>
      </p:grpSpPr>
      <p:pic>
        <p:nvPicPr>
          <p:cNvPr id="3" name="Imagem" descr="Imagem">
            <a:extLst>
              <a:ext uri="{FF2B5EF4-FFF2-40B4-BE49-F238E27FC236}">
                <a16:creationId xmlns:a16="http://schemas.microsoft.com/office/drawing/2014/main" id="{4638EEBC-98A8-09D2-64B8-42FB9A9F3A66}"/>
              </a:ext>
            </a:extLst>
          </p:cNvPr>
          <p:cNvPicPr>
            <a:picLocks noChangeAspect="1"/>
          </p:cNvPicPr>
          <p:nvPr/>
        </p:nvPicPr>
        <p:blipFill>
          <a:blip r:embed="rId3">
            <a:alphaModFix amt="6966"/>
          </a:blip>
          <a:stretch>
            <a:fillRect/>
          </a:stretch>
        </p:blipFill>
        <p:spPr>
          <a:xfrm>
            <a:off x="9496763" y="-634684"/>
            <a:ext cx="8453726" cy="6876428"/>
          </a:xfrm>
          <a:prstGeom prst="rect">
            <a:avLst/>
          </a:prstGeom>
          <a:noFill/>
          <a:ln w="12700">
            <a:noFill/>
            <a:miter lim="400000"/>
          </a:ln>
        </p:spPr>
      </p:pic>
      <p:sp>
        <p:nvSpPr>
          <p:cNvPr id="32" name="Oval 31">
            <a:extLst>
              <a:ext uri="{FF2B5EF4-FFF2-40B4-BE49-F238E27FC236}">
                <a16:creationId xmlns:a16="http://schemas.microsoft.com/office/drawing/2014/main" id="{AE1C44DD-8C10-F8E4-6842-A5FF01BB7FEA}"/>
              </a:ext>
            </a:extLst>
          </p:cNvPr>
          <p:cNvSpPr/>
          <p:nvPr/>
        </p:nvSpPr>
        <p:spPr>
          <a:xfrm>
            <a:off x="-929144" y="447957"/>
            <a:ext cx="1869461" cy="1869461"/>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600"/>
            <a:endParaRPr lang="en-PE" sz="900">
              <a:solidFill>
                <a:prstClr val="white"/>
              </a:solidFill>
              <a:latin typeface="Roboto-Light"/>
            </a:endParaRPr>
          </a:p>
        </p:txBody>
      </p:sp>
      <p:sp>
        <p:nvSpPr>
          <p:cNvPr id="51" name="Rectangle 50">
            <a:extLst>
              <a:ext uri="{FF2B5EF4-FFF2-40B4-BE49-F238E27FC236}">
                <a16:creationId xmlns:a16="http://schemas.microsoft.com/office/drawing/2014/main" id="{82AFF0C7-3F43-3851-767C-7C3AC5B20E9F}"/>
              </a:ext>
            </a:extLst>
          </p:cNvPr>
          <p:cNvSpPr/>
          <p:nvPr/>
        </p:nvSpPr>
        <p:spPr>
          <a:xfrm>
            <a:off x="1072501" y="1013899"/>
            <a:ext cx="6696933" cy="369332"/>
          </a:xfrm>
          <a:prstGeom prst="rect">
            <a:avLst/>
          </a:prstGeom>
        </p:spPr>
        <p:txBody>
          <a:bodyPr wrap="square" lIns="91440" tIns="45720" rIns="91440" bIns="45720" anchor="t">
            <a:spAutoFit/>
          </a:bodyPr>
          <a:lstStyle/>
          <a:p>
            <a:endParaRPr lang="en-US" b="1" dirty="0">
              <a:solidFill>
                <a:schemeClr val="bg1"/>
              </a:solidFill>
              <a:latin typeface="Roboto-Light"/>
              <a:ea typeface="Roboto"/>
            </a:endParaRPr>
          </a:p>
        </p:txBody>
      </p:sp>
      <p:sp>
        <p:nvSpPr>
          <p:cNvPr id="6" name="Text Placeholder 5">
            <a:extLst>
              <a:ext uri="{FF2B5EF4-FFF2-40B4-BE49-F238E27FC236}">
                <a16:creationId xmlns:a16="http://schemas.microsoft.com/office/drawing/2014/main" id="{80AD521B-0ABB-8751-6CB3-D1C1FB4C2EA6}"/>
              </a:ext>
            </a:extLst>
          </p:cNvPr>
          <p:cNvSpPr>
            <a:spLocks noGrp="1"/>
          </p:cNvSpPr>
          <p:nvPr>
            <p:ph type="body" sz="quarter" idx="3"/>
          </p:nvPr>
        </p:nvSpPr>
        <p:spPr>
          <a:xfrm>
            <a:off x="1069694" y="369366"/>
            <a:ext cx="5183188" cy="823912"/>
          </a:xfrm>
        </p:spPr>
        <p:txBody>
          <a:bodyPr>
            <a:normAutofit/>
          </a:bodyPr>
          <a:lstStyle/>
          <a:p>
            <a:r>
              <a:rPr lang="en-US" sz="4000" dirty="0">
                <a:solidFill>
                  <a:schemeClr val="bg1"/>
                </a:solidFill>
                <a:ea typeface="Calibri"/>
                <a:cs typeface="Calibri"/>
              </a:rPr>
              <a:t>Attachments </a:t>
            </a:r>
          </a:p>
        </p:txBody>
      </p:sp>
      <p:sp>
        <p:nvSpPr>
          <p:cNvPr id="7" name="Content Placeholder 6">
            <a:extLst>
              <a:ext uri="{FF2B5EF4-FFF2-40B4-BE49-F238E27FC236}">
                <a16:creationId xmlns:a16="http://schemas.microsoft.com/office/drawing/2014/main" id="{77D0B7E6-6083-90D2-87EC-5F9D74A6AC0C}"/>
              </a:ext>
            </a:extLst>
          </p:cNvPr>
          <p:cNvSpPr>
            <a:spLocks noGrp="1"/>
          </p:cNvSpPr>
          <p:nvPr>
            <p:ph sz="quarter" idx="4"/>
          </p:nvPr>
        </p:nvSpPr>
        <p:spPr>
          <a:xfrm>
            <a:off x="828555" y="1878113"/>
            <a:ext cx="10536479" cy="1842284"/>
          </a:xfrm>
        </p:spPr>
        <p:txBody>
          <a:bodyPr vert="horz" lIns="91440" tIns="45720" rIns="91440" bIns="45720" rtlCol="0" anchor="t">
            <a:normAutofit/>
          </a:bodyPr>
          <a:lstStyle/>
          <a:p>
            <a:pPr algn="just"/>
            <a:r>
              <a:rPr lang="en-US" sz="2400" dirty="0">
                <a:solidFill>
                  <a:schemeClr val="bg1"/>
                </a:solidFill>
                <a:ea typeface="+mn-lt"/>
                <a:cs typeface="+mn-lt"/>
              </a:rPr>
              <a:t>It is strongly recommended to upload relevant documents such as your educational certificates, government-issued identification card, or national passport. These documents will help verify your qualifications and identity, ensuring a smoother and more efficient review process.</a:t>
            </a:r>
            <a:endParaRPr lang="en-US" sz="2400" dirty="0">
              <a:solidFill>
                <a:schemeClr val="bg1"/>
              </a:solidFill>
              <a:ea typeface="Calibri"/>
              <a:cs typeface="Calibri"/>
            </a:endParaRPr>
          </a:p>
        </p:txBody>
      </p:sp>
      <p:pic>
        <p:nvPicPr>
          <p:cNvPr id="16" name="Picture 15" descr="Blue prize ribbon">
            <a:extLst>
              <a:ext uri="{FF2B5EF4-FFF2-40B4-BE49-F238E27FC236}">
                <a16:creationId xmlns:a16="http://schemas.microsoft.com/office/drawing/2014/main" id="{EE9FD93E-F1CA-6615-0F92-0254C581C7E9}"/>
              </a:ext>
            </a:extLst>
          </p:cNvPr>
          <p:cNvPicPr>
            <a:picLocks noChangeAspect="1"/>
          </p:cNvPicPr>
          <p:nvPr/>
        </p:nvPicPr>
        <p:blipFill>
          <a:blip r:embed="rId4"/>
          <a:stretch>
            <a:fillRect/>
          </a:stretch>
        </p:blipFill>
        <p:spPr>
          <a:xfrm rot="1380000">
            <a:off x="4816958" y="3826951"/>
            <a:ext cx="776018" cy="1082616"/>
          </a:xfrm>
          <a:prstGeom prst="rect">
            <a:avLst/>
          </a:prstGeom>
        </p:spPr>
      </p:pic>
      <p:pic>
        <p:nvPicPr>
          <p:cNvPr id="17" name="Graphic 16" descr="Paperclip with solid fill">
            <a:extLst>
              <a:ext uri="{FF2B5EF4-FFF2-40B4-BE49-F238E27FC236}">
                <a16:creationId xmlns:a16="http://schemas.microsoft.com/office/drawing/2014/main" id="{CDC99DF3-DBC6-3907-1134-AEF54C701C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920000">
            <a:off x="6442476" y="3791675"/>
            <a:ext cx="1331343" cy="1158815"/>
          </a:xfrm>
          <a:prstGeom prst="rect">
            <a:avLst/>
          </a:prstGeom>
        </p:spPr>
      </p:pic>
    </p:spTree>
    <p:extLst>
      <p:ext uri="{BB962C8B-B14F-4D97-AF65-F5344CB8AC3E}">
        <p14:creationId xmlns:p14="http://schemas.microsoft.com/office/powerpoint/2010/main" val="26970451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Custom 1">
      <a:dk1>
        <a:srgbClr val="999999"/>
      </a:dk1>
      <a:lt1>
        <a:srgbClr val="FFFFFF"/>
      </a:lt1>
      <a:dk2>
        <a:srgbClr val="0468B1"/>
      </a:dk2>
      <a:lt2>
        <a:srgbClr val="FFFFFF"/>
      </a:lt2>
      <a:accent1>
        <a:srgbClr val="9DC43D"/>
      </a:accent1>
      <a:accent2>
        <a:srgbClr val="FC951A"/>
      </a:accent2>
      <a:accent3>
        <a:srgbClr val="A548BC"/>
      </a:accent3>
      <a:accent4>
        <a:srgbClr val="E11680"/>
      </a:accent4>
      <a:accent5>
        <a:srgbClr val="668E4F"/>
      </a:accent5>
      <a:accent6>
        <a:srgbClr val="EA3228"/>
      </a:accent6>
      <a:hlink>
        <a:srgbClr val="44ACCC"/>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92D96FAF2F4C44A38B6E43B9DA61D6" ma:contentTypeVersion="17" ma:contentTypeDescription="Create a new document." ma:contentTypeScope="" ma:versionID="86cc9599d632f404e2bbcf2c4ea727f7">
  <xsd:schema xmlns:xsd="http://www.w3.org/2001/XMLSchema" xmlns:xs="http://www.w3.org/2001/XMLSchema" xmlns:p="http://schemas.microsoft.com/office/2006/metadata/properties" xmlns:ns2="1d0689f6-23fe-4d5d-9e71-95dfc9190c95" xmlns:ns3="2660f596-24e9-489a-a218-61d79231909f" targetNamespace="http://schemas.microsoft.com/office/2006/metadata/properties" ma:root="true" ma:fieldsID="58fddbdb13e0901c2215547756273d1f" ns2:_="" ns3:_="">
    <xsd:import namespace="1d0689f6-23fe-4d5d-9e71-95dfc9190c95"/>
    <xsd:import namespace="2660f596-24e9-489a-a218-61d79231909f"/>
    <xsd:element name="properties">
      <xsd:complexType>
        <xsd:sequence>
          <xsd:element name="documentManagement">
            <xsd:complexType>
              <xsd:all>
                <xsd:element ref="ns2:Comments"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Label" minOccurs="0"/>
                <xsd:element ref="ns2:EML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89f6-23fe-4d5d-9e71-95dfc9190c95" elementFormDefault="qualified">
    <xsd:import namespace="http://schemas.microsoft.com/office/2006/documentManagement/types"/>
    <xsd:import namespace="http://schemas.microsoft.com/office/infopath/2007/PartnerControls"/>
    <xsd:element name="Comments" ma:index="8" nillable="true" ma:displayName="Comments" ma:format="Dropdown" ma:internalName="Comments">
      <xsd:simpleType>
        <xsd:restriction base="dms:Note">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abel" ma:index="20" nillable="true" ma:displayName="Label" ma:format="Dropdown" ma:internalName="Label">
      <xsd:complexType>
        <xsd:complexContent>
          <xsd:extension base="dms:MultiChoice">
            <xsd:sequence>
              <xsd:element name="Value" maxOccurs="unbounded" minOccurs="0" nillable="true">
                <xsd:simpleType>
                  <xsd:restriction base="dms:Choice">
                    <xsd:enumeration value="Project - general"/>
                    <xsd:enumeration value="Project - HR"/>
                    <xsd:enumeration value="GSSU-IST"/>
                    <xsd:enumeration value="1. Local payroll"/>
                    <xsd:enumeration value="2. Local BES"/>
                    <xsd:enumeration value="3a. Recruitment - FTA/TA"/>
                    <xsd:enumeration value="3b. Recruitment - PSA"/>
                    <xsd:enumeration value="4. Talent development"/>
                    <xsd:enumeration value="5. HR transition"/>
                    <xsd:enumeration value="IT systems, tools"/>
                    <xsd:enumeration value="*Key"/>
                    <xsd:enumeration value="*Corporate coms"/>
                    <xsd:enumeration value="6. PSA"/>
                    <xsd:enumeration value="SOP"/>
                    <xsd:enumeration value="Mtg. notes"/>
                    <xsd:enumeration value="Updates"/>
                  </xsd:restriction>
                </xsd:simpleType>
              </xsd:element>
            </xsd:sequence>
          </xsd:extension>
        </xsd:complexContent>
      </xsd:complexType>
    </xsd:element>
    <xsd:element name="EMLdate" ma:index="21" nillable="true" ma:displayName="EML date" ma:format="DateOnly" ma:internalName="EML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660f596-24e9-489a-a218-61d7923190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bel xmlns="1d0689f6-23fe-4d5d-9e71-95dfc9190c95"/>
    <EMLdate xmlns="1d0689f6-23fe-4d5d-9e71-95dfc9190c95" xsi:nil="true"/>
    <Comments xmlns="1d0689f6-23fe-4d5d-9e71-95dfc9190c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AECBB3-4805-4489-9DFF-873686C3508D}">
  <ds:schemaRefs>
    <ds:schemaRef ds:uri="1d0689f6-23fe-4d5d-9e71-95dfc9190c95"/>
    <ds:schemaRef ds:uri="2660f596-24e9-489a-a218-61d7923190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4E21FA-A608-4DAA-ADB7-9D23642256CD}">
  <ds:schemaRefs>
    <ds:schemaRef ds:uri="15a21818-86bf-4621-ac88-d993e8a4d31f"/>
    <ds:schemaRef ds:uri="1d0689f6-23fe-4d5d-9e71-95dfc9190c95"/>
    <ds:schemaRef ds:uri="bbc77ed0-bfc7-40c6-920f-88efd229ed3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34247E-B5B6-4E80-BE1E-B4B405804A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490</Words>
  <Application>Microsoft Office PowerPoint</Application>
  <PresentationFormat>Widescreen</PresentationFormat>
  <Paragraphs>66</Paragraphs>
  <Slides>10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Roboto-Bold</vt:lpstr>
      <vt:lpstr>Roboto-Light</vt:lpstr>
      <vt:lpstr>Wingdings,Sans-Serif</vt:lpstr>
      <vt:lpstr>Arial</vt:lpstr>
      <vt:lpstr>Calibri</vt:lpstr>
      <vt:lpstr>Calibri Light</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Sonerell</dc:creator>
  <cp:lastModifiedBy>Ruba Aldaqqah</cp:lastModifiedBy>
  <cp:revision>1435</cp:revision>
  <dcterms:created xsi:type="dcterms:W3CDTF">2021-02-20T10:39:04Z</dcterms:created>
  <dcterms:modified xsi:type="dcterms:W3CDTF">2026-04-24T09:51:07Z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0x0101007292D96FAF2F4C44A38B6E43B9DA61D6</vt:lpwstr>
  </property>
</Properties>
</file>