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ags/tag2.xml" ContentType="application/vnd.openxmlformats-officedocument.presentationml.tags+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2.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3.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6.xml" ContentType="application/vnd.openxmlformats-officedocument.presentationml.notesSlide+xml"/>
  <Override PartName="/ppt/charts/chart11.xml" ContentType="application/vnd.openxmlformats-officedocument.drawingml.chart+xml"/>
  <Override PartName="/ppt/theme/themeOverride1.xml" ContentType="application/vnd.openxmlformats-officedocument.themeOverride+xml"/>
  <Override PartName="/ppt/charts/chart12.xml" ContentType="application/vnd.openxmlformats-officedocument.drawingml.chart+xml"/>
  <Override PartName="/ppt/theme/themeOverride2.xml" ContentType="application/vnd.openxmlformats-officedocument.themeOverride+xml"/>
  <Override PartName="/ppt/charts/chart13.xml" ContentType="application/vnd.openxmlformats-officedocument.drawingml.chart+xml"/>
  <Override PartName="/ppt/theme/themeOverride3.xml" ContentType="application/vnd.openxmlformats-officedocument.themeOverride+xml"/>
  <Override PartName="/ppt/charts/chart14.xml" ContentType="application/vnd.openxmlformats-officedocument.drawingml.chart+xml"/>
  <Override PartName="/ppt/theme/themeOverride4.xml" ContentType="application/vnd.openxmlformats-officedocument.themeOverride+xml"/>
  <Override PartName="/ppt/charts/chart15.xml" ContentType="application/vnd.openxmlformats-officedocument.drawingml.chart+xml"/>
  <Override PartName="/ppt/theme/themeOverride5.xml" ContentType="application/vnd.openxmlformats-officedocument.themeOverride+xml"/>
  <Override PartName="/ppt/notesSlides/notesSlide7.xml" ContentType="application/vnd.openxmlformats-officedocument.presentationml.notesSlide+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notesSlides/notesSlide8.xml" ContentType="application/vnd.openxmlformats-officedocument.presentationml.notesSlide+xml"/>
  <Override PartName="/ppt/charts/chart21.xml" ContentType="application/vnd.openxmlformats-officedocument.drawingml.chart+xml"/>
  <Override PartName="/ppt/theme/themeOverride6.xml" ContentType="application/vnd.openxmlformats-officedocument.themeOverride+xml"/>
  <Override PartName="/ppt/charts/chart22.xml" ContentType="application/vnd.openxmlformats-officedocument.drawingml.chart+xml"/>
  <Override PartName="/ppt/theme/themeOverride7.xml" ContentType="application/vnd.openxmlformats-officedocument.themeOverride+xml"/>
  <Override PartName="/ppt/charts/chart23.xml" ContentType="application/vnd.openxmlformats-officedocument.drawingml.chart+xml"/>
  <Override PartName="/ppt/theme/themeOverride8.xml" ContentType="application/vnd.openxmlformats-officedocument.themeOverride+xml"/>
  <Override PartName="/ppt/charts/chart24.xml" ContentType="application/vnd.openxmlformats-officedocument.drawingml.chart+xml"/>
  <Override PartName="/ppt/theme/themeOverride9.xml" ContentType="application/vnd.openxmlformats-officedocument.themeOverride+xml"/>
  <Override PartName="/ppt/charts/chart25.xml" ContentType="application/vnd.openxmlformats-officedocument.drawingml.chart+xml"/>
  <Override PartName="/ppt/theme/themeOverride10.xml" ContentType="application/vnd.openxmlformats-officedocument.themeOverride+xml"/>
  <Override PartName="/ppt/notesSlides/notesSlide9.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notesSlides/notesSlide10.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notesSlides/notesSlide11.xml" ContentType="application/vnd.openxmlformats-officedocument.presentationml.notesSlide+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12.xml" ContentType="application/vnd.openxmlformats-officedocument.presentationml.notesSlide+xml"/>
  <Override PartName="/ppt/charts/chart41.xml" ContentType="application/vnd.openxmlformats-officedocument.drawingml.chart+xml"/>
  <Override PartName="/ppt/charts/chart42.xml" ContentType="application/vnd.openxmlformats-officedocument.drawingml.chart+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43.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6.xml" ContentType="application/vnd.openxmlformats-officedocument.presentationml.notesSlide+xml"/>
  <Override PartName="/ppt/charts/chart44.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7.xml" ContentType="application/vnd.openxmlformats-officedocument.presentationml.notesSlide+xml"/>
  <Override PartName="/ppt/charts/chart45.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46.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47.xml" ContentType="application/vnd.openxmlformats-officedocument.drawingml.chart+xml"/>
  <Override PartName="/ppt/notesSlides/notesSlide29.xml" ContentType="application/vnd.openxmlformats-officedocument.presentationml.notesSlide+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charts/chart57.xml" ContentType="application/vnd.openxmlformats-officedocument.drawingml.chart+xml"/>
  <Override PartName="/ppt/charts/chart58.xml" ContentType="application/vnd.openxmlformats-officedocument.drawingml.chart+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charts/chart77.xml" ContentType="application/vnd.openxmlformats-officedocument.drawingml.chart+xml"/>
  <Override PartName="/ppt/notesSlides/notesSlide36.xml" ContentType="application/vnd.openxmlformats-officedocument.presentationml.notesSlide+xml"/>
  <Override PartName="/ppt/charts/chart78.xml" ContentType="application/vnd.openxmlformats-officedocument.drawingml.chart+xml"/>
  <Override PartName="/ppt/charts/chart79.xml" ContentType="application/vnd.openxmlformats-officedocument.drawingml.chart+xml"/>
  <Override PartName="/ppt/charts/chart80.xml" ContentType="application/vnd.openxmlformats-officedocument.drawingml.chart+xml"/>
  <Override PartName="/ppt/charts/chart81.xml" ContentType="application/vnd.openxmlformats-officedocument.drawingml.chart+xml"/>
  <Override PartName="/ppt/charts/chart82.xml" ContentType="application/vnd.openxmlformats-officedocument.drawingml.chart+xml"/>
  <Override PartName="/ppt/charts/chart83.xml" ContentType="application/vnd.openxmlformats-officedocument.drawingml.chart+xml"/>
  <Override PartName="/ppt/charts/chart84.xml" ContentType="application/vnd.openxmlformats-officedocument.drawingml.chart+xml"/>
  <Override PartName="/ppt/charts/chart85.xml" ContentType="application/vnd.openxmlformats-officedocument.drawingml.chart+xml"/>
  <Override PartName="/ppt/charts/chart86.xml" ContentType="application/vnd.openxmlformats-officedocument.drawingml.chart+xml"/>
  <Override PartName="/ppt/charts/chart87.xml" ContentType="application/vnd.openxmlformats-officedocument.drawingml.chart+xml"/>
  <Override PartName="/ppt/notesSlides/notesSlide37.xml" ContentType="application/vnd.openxmlformats-officedocument.presentationml.notesSlide+xml"/>
  <Override PartName="/ppt/charts/chart88.xml" ContentType="application/vnd.openxmlformats-officedocument.drawingml.chart+xml"/>
  <Override PartName="/ppt/charts/chart89.xml" ContentType="application/vnd.openxmlformats-officedocument.drawingml.chart+xml"/>
  <Override PartName="/ppt/charts/chart90.xml" ContentType="application/vnd.openxmlformats-officedocument.drawingml.chart+xml"/>
  <Override PartName="/ppt/charts/chart91.xml" ContentType="application/vnd.openxmlformats-officedocument.drawingml.chart+xml"/>
  <Override PartName="/ppt/charts/chart92.xml" ContentType="application/vnd.openxmlformats-officedocument.drawingml.chart+xml"/>
  <Override PartName="/ppt/charts/chart93.xml" ContentType="application/vnd.openxmlformats-officedocument.drawingml.chart+xml"/>
  <Override PartName="/ppt/charts/chart94.xml" ContentType="application/vnd.openxmlformats-officedocument.drawingml.chart+xml"/>
  <Override PartName="/ppt/charts/chart95.xml" ContentType="application/vnd.openxmlformats-officedocument.drawingml.chart+xml"/>
  <Override PartName="/ppt/charts/chart96.xml" ContentType="application/vnd.openxmlformats-officedocument.drawingml.chart+xml"/>
  <Override PartName="/ppt/charts/chart97.xml" ContentType="application/vnd.openxmlformats-officedocument.drawingml.chart+xml"/>
  <Override PartName="/ppt/notesSlides/notesSlide38.xml" ContentType="application/vnd.openxmlformats-officedocument.presentationml.notesSlide+xml"/>
  <Override PartName="/ppt/charts/chart98.xml" ContentType="application/vnd.openxmlformats-officedocument.drawingml.chart+xml"/>
  <Override PartName="/ppt/charts/chart99.xml" ContentType="application/vnd.openxmlformats-officedocument.drawingml.chart+xml"/>
  <Override PartName="/ppt/charts/chart100.xml" ContentType="application/vnd.openxmlformats-officedocument.drawingml.chart+xml"/>
  <Override PartName="/ppt/charts/chart101.xml" ContentType="application/vnd.openxmlformats-officedocument.drawingml.chart+xml"/>
  <Override PartName="/ppt/charts/chart102.xml" ContentType="application/vnd.openxmlformats-officedocument.drawingml.chart+xml"/>
  <Override PartName="/ppt/charts/chart103.xml" ContentType="application/vnd.openxmlformats-officedocument.drawingml.chart+xml"/>
  <Override PartName="/ppt/charts/chart104.xml" ContentType="application/vnd.openxmlformats-officedocument.drawingml.chart+xml"/>
  <Override PartName="/ppt/charts/chart105.xml" ContentType="application/vnd.openxmlformats-officedocument.drawingml.chart+xml"/>
  <Override PartName="/ppt/charts/chart106.xml" ContentType="application/vnd.openxmlformats-officedocument.drawingml.chart+xml"/>
  <Override PartName="/ppt/charts/chart107.xml" ContentType="application/vnd.openxmlformats-officedocument.drawingml.chart+xml"/>
  <Override PartName="/ppt/charts/chart10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109.xml" ContentType="application/vnd.openxmlformats-officedocument.drawingml.chart+xml"/>
  <Override PartName="/ppt/charts/chart110.xml" ContentType="application/vnd.openxmlformats-officedocument.drawingml.chart+xml"/>
  <Override PartName="/ppt/charts/chart111.xml" ContentType="application/vnd.openxmlformats-officedocument.drawingml.chart+xml"/>
  <Override PartName="/ppt/charts/chart112.xml" ContentType="application/vnd.openxmlformats-officedocument.drawingml.chart+xml"/>
  <Override PartName="/ppt/charts/chart113.xml" ContentType="application/vnd.openxmlformats-officedocument.drawingml.chart+xml"/>
  <Override PartName="/ppt/charts/chart114.xml" ContentType="application/vnd.openxmlformats-officedocument.drawingml.chart+xml"/>
  <Override PartName="/ppt/notesSlides/notesSlide46.xml" ContentType="application/vnd.openxmlformats-officedocument.presentationml.notesSlide+xml"/>
  <Override PartName="/ppt/charts/chart115.xml" ContentType="application/vnd.openxmlformats-officedocument.drawingml.chart+xml"/>
  <Override PartName="/ppt/charts/chart116.xml" ContentType="application/vnd.openxmlformats-officedocument.drawingml.chart+xml"/>
  <Override PartName="/ppt/charts/chart117.xml" ContentType="application/vnd.openxmlformats-officedocument.drawingml.chart+xml"/>
  <Override PartName="/ppt/charts/chart118.xml" ContentType="application/vnd.openxmlformats-officedocument.drawingml.chart+xml"/>
  <Override PartName="/ppt/charts/chart119.xml" ContentType="application/vnd.openxmlformats-officedocument.drawingml.chart+xml"/>
  <Override PartName="/ppt/charts/chart120.xml" ContentType="application/vnd.openxmlformats-officedocument.drawingml.chart+xml"/>
  <Override PartName="/ppt/charts/chart121.xml" ContentType="application/vnd.openxmlformats-officedocument.drawingml.chart+xml"/>
  <Override PartName="/ppt/charts/chart122.xml" ContentType="application/vnd.openxmlformats-officedocument.drawingml.chart+xml"/>
  <Override PartName="/ppt/charts/chart123.xml" ContentType="application/vnd.openxmlformats-officedocument.drawingml.chart+xml"/>
  <Override PartName="/ppt/charts/chart124.xml" ContentType="application/vnd.openxmlformats-officedocument.drawingml.chart+xml"/>
  <Override PartName="/ppt/charts/chart125.xml" ContentType="application/vnd.openxmlformats-officedocument.drawingml.chart+xml"/>
  <Override PartName="/ppt/charts/chart126.xml" ContentType="application/vnd.openxmlformats-officedocument.drawingml.chart+xml"/>
  <Override PartName="/ppt/charts/chart127.xml" ContentType="application/vnd.openxmlformats-officedocument.drawingml.chart+xml"/>
  <Override PartName="/ppt/charts/chart128.xml" ContentType="application/vnd.openxmlformats-officedocument.drawingml.chart+xml"/>
  <Override PartName="/ppt/charts/chart129.xml" ContentType="application/vnd.openxmlformats-officedocument.drawingml.chart+xml"/>
  <Override PartName="/ppt/charts/chart130.xml" ContentType="application/vnd.openxmlformats-officedocument.drawingml.chart+xml"/>
  <Override PartName="/ppt/notesSlides/notesSlide47.xml" ContentType="application/vnd.openxmlformats-officedocument.presentationml.notesSlide+xml"/>
  <Override PartName="/ppt/charts/chart131.xml" ContentType="application/vnd.openxmlformats-officedocument.drawingml.chart+xml"/>
  <Override PartName="/ppt/charts/chart132.xml" ContentType="application/vnd.openxmlformats-officedocument.drawingml.chart+xml"/>
  <Override PartName="/ppt/charts/chart133.xml" ContentType="application/vnd.openxmlformats-officedocument.drawingml.chart+xml"/>
  <Override PartName="/ppt/charts/chart134.xml" ContentType="application/vnd.openxmlformats-officedocument.drawingml.chart+xml"/>
  <Override PartName="/ppt/charts/chart135.xml" ContentType="application/vnd.openxmlformats-officedocument.drawingml.chart+xml"/>
  <Override PartName="/ppt/charts/chart136.xml" ContentType="application/vnd.openxmlformats-officedocument.drawingml.chart+xml"/>
  <Override PartName="/ppt/charts/chart137.xml" ContentType="application/vnd.openxmlformats-officedocument.drawingml.chart+xml"/>
  <Override PartName="/ppt/charts/chart138.xml" ContentType="application/vnd.openxmlformats-officedocument.drawingml.chart+xml"/>
  <Override PartName="/ppt/charts/chart139.xml" ContentType="application/vnd.openxmlformats-officedocument.drawingml.chart+xml"/>
  <Override PartName="/ppt/charts/chart140.xml" ContentType="application/vnd.openxmlformats-officedocument.drawingml.chart+xml"/>
  <Override PartName="/ppt/notesSlides/notesSlide48.xml" ContentType="application/vnd.openxmlformats-officedocument.presentationml.notesSlide+xml"/>
  <Override PartName="/ppt/charts/chart141.xml" ContentType="application/vnd.openxmlformats-officedocument.drawingml.chart+xml"/>
  <Override PartName="/ppt/charts/chart142.xml" ContentType="application/vnd.openxmlformats-officedocument.drawingml.chart+xml"/>
  <Override PartName="/ppt/charts/chart143.xml" ContentType="application/vnd.openxmlformats-officedocument.drawingml.chart+xml"/>
  <Override PartName="/ppt/charts/chart144.xml" ContentType="application/vnd.openxmlformats-officedocument.drawingml.chart+xml"/>
  <Override PartName="/ppt/charts/chart145.xml" ContentType="application/vnd.openxmlformats-officedocument.drawingml.chart+xml"/>
  <Override PartName="/ppt/charts/chart146.xml" ContentType="application/vnd.openxmlformats-officedocument.drawingml.chart+xml"/>
  <Override PartName="/ppt/charts/chart147.xml" ContentType="application/vnd.openxmlformats-officedocument.drawingml.chart+xml"/>
  <Override PartName="/ppt/charts/chart148.xml" ContentType="application/vnd.openxmlformats-officedocument.drawingml.chart+xml"/>
  <Override PartName="/ppt/charts/chart149.xml" ContentType="application/vnd.openxmlformats-officedocument.drawingml.chart+xml"/>
  <Override PartName="/ppt/charts/chart150.xml" ContentType="application/vnd.openxmlformats-officedocument.drawingml.chart+xml"/>
  <Override PartName="/ppt/notesSlides/notesSlide49.xml" ContentType="application/vnd.openxmlformats-officedocument.presentationml.notesSlide+xml"/>
  <Override PartName="/ppt/charts/chart151.xml" ContentType="application/vnd.openxmlformats-officedocument.drawingml.chart+xml"/>
  <Override PartName="/ppt/charts/chart152.xml" ContentType="application/vnd.openxmlformats-officedocument.drawingml.chart+xml"/>
  <Override PartName="/ppt/charts/chart153.xml" ContentType="application/vnd.openxmlformats-officedocument.drawingml.chart+xml"/>
  <Override PartName="/ppt/charts/chart154.xml" ContentType="application/vnd.openxmlformats-officedocument.drawingml.chart+xml"/>
  <Override PartName="/ppt/charts/chart155.xml" ContentType="application/vnd.openxmlformats-officedocument.drawingml.chart+xml"/>
  <Override PartName="/ppt/charts/chart156.xml" ContentType="application/vnd.openxmlformats-officedocument.drawingml.chart+xml"/>
  <Override PartName="/ppt/charts/chart157.xml" ContentType="application/vnd.openxmlformats-officedocument.drawingml.chart+xml"/>
  <Override PartName="/ppt/charts/chart158.xml" ContentType="application/vnd.openxmlformats-officedocument.drawingml.chart+xml"/>
  <Override PartName="/ppt/charts/chart159.xml" ContentType="application/vnd.openxmlformats-officedocument.drawingml.chart+xml"/>
  <Override PartName="/ppt/charts/chart160.xml" ContentType="application/vnd.openxmlformats-officedocument.drawingml.chart+xml"/>
  <Override PartName="/ppt/charts/chart161.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162.xml" ContentType="application/vnd.openxmlformats-officedocument.drawingml.chart+xml"/>
  <Override PartName="/ppt/charts/chart163.xml" ContentType="application/vnd.openxmlformats-officedocument.drawingml.chart+xml"/>
  <Override PartName="/ppt/charts/chart164.xml" ContentType="application/vnd.openxmlformats-officedocument.drawingml.chart+xml"/>
  <Override PartName="/ppt/charts/chart165.xml" ContentType="application/vnd.openxmlformats-officedocument.drawingml.chart+xml"/>
  <Override PartName="/ppt/charts/chart166.xml" ContentType="application/vnd.openxmlformats-officedocument.drawingml.chart+xml"/>
  <Override PartName="/ppt/charts/chart167.xml" ContentType="application/vnd.openxmlformats-officedocument.drawingml.chart+xml"/>
  <Override PartName="/ppt/notesSlides/notesSlide58.xml" ContentType="application/vnd.openxmlformats-officedocument.presentationml.notesSlide+xml"/>
  <Override PartName="/ppt/charts/chart168.xml" ContentType="application/vnd.openxmlformats-officedocument.drawingml.chart+xml"/>
  <Override PartName="/ppt/charts/chart169.xml" ContentType="application/vnd.openxmlformats-officedocument.drawingml.chart+xml"/>
  <Override PartName="/ppt/charts/chart170.xml" ContentType="application/vnd.openxmlformats-officedocument.drawingml.chart+xml"/>
  <Override PartName="/ppt/charts/chart171.xml" ContentType="application/vnd.openxmlformats-officedocument.drawingml.chart+xml"/>
  <Override PartName="/ppt/charts/chart172.xml" ContentType="application/vnd.openxmlformats-officedocument.drawingml.chart+xml"/>
  <Override PartName="/ppt/charts/chart173.xml" ContentType="application/vnd.openxmlformats-officedocument.drawingml.chart+xml"/>
  <Override PartName="/ppt/charts/chart174.xml" ContentType="application/vnd.openxmlformats-officedocument.drawingml.chart+xml"/>
  <Override PartName="/ppt/charts/chart175.xml" ContentType="application/vnd.openxmlformats-officedocument.drawingml.chart+xml"/>
  <Override PartName="/ppt/charts/chart176.xml" ContentType="application/vnd.openxmlformats-officedocument.drawingml.chart+xml"/>
  <Override PartName="/ppt/charts/chart177.xml" ContentType="application/vnd.openxmlformats-officedocument.drawingml.chart+xml"/>
  <Override PartName="/ppt/charts/chart178.xml" ContentType="application/vnd.openxmlformats-officedocument.drawingml.chart+xml"/>
  <Override PartName="/ppt/charts/chart179.xml" ContentType="application/vnd.openxmlformats-officedocument.drawingml.chart+xml"/>
  <Override PartName="/ppt/charts/chart180.xml" ContentType="application/vnd.openxmlformats-officedocument.drawingml.chart+xml"/>
  <Override PartName="/ppt/charts/chart181.xml" ContentType="application/vnd.openxmlformats-officedocument.drawingml.chart+xml"/>
  <Override PartName="/ppt/charts/chart182.xml" ContentType="application/vnd.openxmlformats-officedocument.drawingml.chart+xml"/>
  <Override PartName="/ppt/charts/chart183.xml" ContentType="application/vnd.openxmlformats-officedocument.drawingml.chart+xml"/>
  <Override PartName="/ppt/notesSlides/notesSlide59.xml" ContentType="application/vnd.openxmlformats-officedocument.presentationml.notesSlide+xml"/>
  <Override PartName="/ppt/charts/chart184.xml" ContentType="application/vnd.openxmlformats-officedocument.drawingml.chart+xml"/>
  <Override PartName="/ppt/charts/chart185.xml" ContentType="application/vnd.openxmlformats-officedocument.drawingml.chart+xml"/>
  <Override PartName="/ppt/charts/chart186.xml" ContentType="application/vnd.openxmlformats-officedocument.drawingml.chart+xml"/>
  <Override PartName="/ppt/charts/chart187.xml" ContentType="application/vnd.openxmlformats-officedocument.drawingml.chart+xml"/>
  <Override PartName="/ppt/charts/chart188.xml" ContentType="application/vnd.openxmlformats-officedocument.drawingml.chart+xml"/>
  <Override PartName="/ppt/charts/chart189.xml" ContentType="application/vnd.openxmlformats-officedocument.drawingml.chart+xml"/>
  <Override PartName="/ppt/charts/chart190.xml" ContentType="application/vnd.openxmlformats-officedocument.drawingml.chart+xml"/>
  <Override PartName="/ppt/charts/chart191.xml" ContentType="application/vnd.openxmlformats-officedocument.drawingml.chart+xml"/>
  <Override PartName="/ppt/charts/chart192.xml" ContentType="application/vnd.openxmlformats-officedocument.drawingml.chart+xml"/>
  <Override PartName="/ppt/charts/chart193.xml" ContentType="application/vnd.openxmlformats-officedocument.drawingml.chart+xml"/>
  <Override PartName="/ppt/notesSlides/notesSlide60.xml" ContentType="application/vnd.openxmlformats-officedocument.presentationml.notesSlide+xml"/>
  <Override PartName="/ppt/charts/chart194.xml" ContentType="application/vnd.openxmlformats-officedocument.drawingml.chart+xml"/>
  <Override PartName="/ppt/charts/chart195.xml" ContentType="application/vnd.openxmlformats-officedocument.drawingml.chart+xml"/>
  <Override PartName="/ppt/charts/chart196.xml" ContentType="application/vnd.openxmlformats-officedocument.drawingml.chart+xml"/>
  <Override PartName="/ppt/charts/chart197.xml" ContentType="application/vnd.openxmlformats-officedocument.drawingml.chart+xml"/>
  <Override PartName="/ppt/charts/chart198.xml" ContentType="application/vnd.openxmlformats-officedocument.drawingml.chart+xml"/>
  <Override PartName="/ppt/charts/chart199.xml" ContentType="application/vnd.openxmlformats-officedocument.drawingml.chart+xml"/>
  <Override PartName="/ppt/charts/chart200.xml" ContentType="application/vnd.openxmlformats-officedocument.drawingml.chart+xml"/>
  <Override PartName="/ppt/charts/chart201.xml" ContentType="application/vnd.openxmlformats-officedocument.drawingml.chart+xml"/>
  <Override PartName="/ppt/charts/chart202.xml" ContentType="application/vnd.openxmlformats-officedocument.drawingml.chart+xml"/>
  <Override PartName="/ppt/charts/chart203.xml" ContentType="application/vnd.openxmlformats-officedocument.drawingml.chart+xml"/>
  <Override PartName="/ppt/notesSlides/notesSlide61.xml" ContentType="application/vnd.openxmlformats-officedocument.presentationml.notesSlide+xml"/>
  <Override PartName="/ppt/charts/chart204.xml" ContentType="application/vnd.openxmlformats-officedocument.drawingml.chart+xml"/>
  <Override PartName="/ppt/charts/chart205.xml" ContentType="application/vnd.openxmlformats-officedocument.drawingml.chart+xml"/>
  <Override PartName="/ppt/charts/chart206.xml" ContentType="application/vnd.openxmlformats-officedocument.drawingml.chart+xml"/>
  <Override PartName="/ppt/charts/chart207.xml" ContentType="application/vnd.openxmlformats-officedocument.drawingml.chart+xml"/>
  <Override PartName="/ppt/charts/chart208.xml" ContentType="application/vnd.openxmlformats-officedocument.drawingml.chart+xml"/>
  <Override PartName="/ppt/charts/chart209.xml" ContentType="application/vnd.openxmlformats-officedocument.drawingml.chart+xml"/>
  <Override PartName="/ppt/charts/chart210.xml" ContentType="application/vnd.openxmlformats-officedocument.drawingml.chart+xml"/>
  <Override PartName="/ppt/charts/chart211.xml" ContentType="application/vnd.openxmlformats-officedocument.drawingml.chart+xml"/>
  <Override PartName="/ppt/charts/chart212.xml" ContentType="application/vnd.openxmlformats-officedocument.drawingml.chart+xml"/>
  <Override PartName="/ppt/charts/chart213.xml" ContentType="application/vnd.openxmlformats-officedocument.drawingml.chart+xml"/>
  <Override PartName="/ppt/charts/chart214.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rts/chart215.xml" ContentType="application/vnd.openxmlformats-officedocument.drawingml.chart+xml"/>
  <Override PartName="/ppt/charts/chart216.xml" ContentType="application/vnd.openxmlformats-officedocument.drawingml.chart+xml"/>
  <Override PartName="/ppt/charts/chart217.xml" ContentType="application/vnd.openxmlformats-officedocument.drawingml.chart+xml"/>
  <Override PartName="/ppt/charts/chart218.xml" ContentType="application/vnd.openxmlformats-officedocument.drawingml.chart+xml"/>
  <Override PartName="/ppt/charts/chart219.xml" ContentType="application/vnd.openxmlformats-officedocument.drawingml.chart+xml"/>
  <Override PartName="/ppt/charts/chart220.xml" ContentType="application/vnd.openxmlformats-officedocument.drawingml.chart+xml"/>
  <Override PartName="/ppt/notesSlides/notesSlide69.xml" ContentType="application/vnd.openxmlformats-officedocument.presentationml.notesSlide+xml"/>
  <Override PartName="/ppt/charts/chart221.xml" ContentType="application/vnd.openxmlformats-officedocument.drawingml.chart+xml"/>
  <Override PartName="/ppt/charts/chart222.xml" ContentType="application/vnd.openxmlformats-officedocument.drawingml.chart+xml"/>
  <Override PartName="/ppt/charts/chart223.xml" ContentType="application/vnd.openxmlformats-officedocument.drawingml.chart+xml"/>
  <Override PartName="/ppt/charts/chart224.xml" ContentType="application/vnd.openxmlformats-officedocument.drawingml.chart+xml"/>
  <Override PartName="/ppt/charts/chart225.xml" ContentType="application/vnd.openxmlformats-officedocument.drawingml.chart+xml"/>
  <Override PartName="/ppt/charts/chart226.xml" ContentType="application/vnd.openxmlformats-officedocument.drawingml.chart+xml"/>
  <Override PartName="/ppt/charts/chart227.xml" ContentType="application/vnd.openxmlformats-officedocument.drawingml.chart+xml"/>
  <Override PartName="/ppt/charts/chart228.xml" ContentType="application/vnd.openxmlformats-officedocument.drawingml.chart+xml"/>
  <Override PartName="/ppt/charts/chart229.xml" ContentType="application/vnd.openxmlformats-officedocument.drawingml.chart+xml"/>
  <Override PartName="/ppt/charts/chart230.xml" ContentType="application/vnd.openxmlformats-officedocument.drawingml.chart+xml"/>
  <Override PartName="/ppt/charts/chart231.xml" ContentType="application/vnd.openxmlformats-officedocument.drawingml.chart+xml"/>
  <Override PartName="/ppt/charts/chart232.xml" ContentType="application/vnd.openxmlformats-officedocument.drawingml.chart+xml"/>
  <Override PartName="/ppt/charts/chart233.xml" ContentType="application/vnd.openxmlformats-officedocument.drawingml.chart+xml"/>
  <Override PartName="/ppt/charts/chart234.xml" ContentType="application/vnd.openxmlformats-officedocument.drawingml.chart+xml"/>
  <Override PartName="/ppt/charts/chart235.xml" ContentType="application/vnd.openxmlformats-officedocument.drawingml.chart+xml"/>
  <Override PartName="/ppt/charts/chart236.xml" ContentType="application/vnd.openxmlformats-officedocument.drawingml.chart+xml"/>
  <Override PartName="/ppt/notesSlides/notesSlide70.xml" ContentType="application/vnd.openxmlformats-officedocument.presentationml.notesSlide+xml"/>
  <Override PartName="/ppt/charts/chart237.xml" ContentType="application/vnd.openxmlformats-officedocument.drawingml.chart+xml"/>
  <Override PartName="/ppt/charts/chart238.xml" ContentType="application/vnd.openxmlformats-officedocument.drawingml.chart+xml"/>
  <Override PartName="/ppt/charts/chart239.xml" ContentType="application/vnd.openxmlformats-officedocument.drawingml.chart+xml"/>
  <Override PartName="/ppt/charts/chart240.xml" ContentType="application/vnd.openxmlformats-officedocument.drawingml.chart+xml"/>
  <Override PartName="/ppt/charts/chart241.xml" ContentType="application/vnd.openxmlformats-officedocument.drawingml.chart+xml"/>
  <Override PartName="/ppt/charts/chart242.xml" ContentType="application/vnd.openxmlformats-officedocument.drawingml.chart+xml"/>
  <Override PartName="/ppt/charts/chart243.xml" ContentType="application/vnd.openxmlformats-officedocument.drawingml.chart+xml"/>
  <Override PartName="/ppt/charts/chart244.xml" ContentType="application/vnd.openxmlformats-officedocument.drawingml.chart+xml"/>
  <Override PartName="/ppt/charts/chart245.xml" ContentType="application/vnd.openxmlformats-officedocument.drawingml.chart+xml"/>
  <Override PartName="/ppt/charts/chart246.xml" ContentType="application/vnd.openxmlformats-officedocument.drawingml.chart+xml"/>
  <Override PartName="/ppt/notesSlides/notesSlide71.xml" ContentType="application/vnd.openxmlformats-officedocument.presentationml.notesSlide+xml"/>
  <Override PartName="/ppt/charts/chart247.xml" ContentType="application/vnd.openxmlformats-officedocument.drawingml.chart+xml"/>
  <Override PartName="/ppt/charts/chart248.xml" ContentType="application/vnd.openxmlformats-officedocument.drawingml.chart+xml"/>
  <Override PartName="/ppt/charts/chart249.xml" ContentType="application/vnd.openxmlformats-officedocument.drawingml.chart+xml"/>
  <Override PartName="/ppt/charts/chart250.xml" ContentType="application/vnd.openxmlformats-officedocument.drawingml.chart+xml"/>
  <Override PartName="/ppt/charts/chart251.xml" ContentType="application/vnd.openxmlformats-officedocument.drawingml.chart+xml"/>
  <Override PartName="/ppt/charts/chart252.xml" ContentType="application/vnd.openxmlformats-officedocument.drawingml.chart+xml"/>
  <Override PartName="/ppt/charts/chart253.xml" ContentType="application/vnd.openxmlformats-officedocument.drawingml.chart+xml"/>
  <Override PartName="/ppt/charts/chart254.xml" ContentType="application/vnd.openxmlformats-officedocument.drawingml.chart+xml"/>
  <Override PartName="/ppt/charts/chart255.xml" ContentType="application/vnd.openxmlformats-officedocument.drawingml.chart+xml"/>
  <Override PartName="/ppt/charts/chart256.xml" ContentType="application/vnd.openxmlformats-officedocument.drawingml.chart+xml"/>
  <Override PartName="/ppt/notesSlides/notesSlide72.xml" ContentType="application/vnd.openxmlformats-officedocument.presentationml.notesSlide+xml"/>
  <Override PartName="/ppt/charts/chart257.xml" ContentType="application/vnd.openxmlformats-officedocument.drawingml.chart+xml"/>
  <Override PartName="/ppt/charts/chart258.xml" ContentType="application/vnd.openxmlformats-officedocument.drawingml.chart+xml"/>
  <Override PartName="/ppt/charts/chart259.xml" ContentType="application/vnd.openxmlformats-officedocument.drawingml.chart+xml"/>
  <Override PartName="/ppt/charts/chart260.xml" ContentType="application/vnd.openxmlformats-officedocument.drawingml.chart+xml"/>
  <Override PartName="/ppt/charts/chart261.xml" ContentType="application/vnd.openxmlformats-officedocument.drawingml.chart+xml"/>
  <Override PartName="/ppt/charts/chart262.xml" ContentType="application/vnd.openxmlformats-officedocument.drawingml.chart+xml"/>
  <Override PartName="/ppt/charts/chart263.xml" ContentType="application/vnd.openxmlformats-officedocument.drawingml.chart+xml"/>
  <Override PartName="/ppt/charts/chart264.xml" ContentType="application/vnd.openxmlformats-officedocument.drawingml.chart+xml"/>
  <Override PartName="/ppt/charts/chart265.xml" ContentType="application/vnd.openxmlformats-officedocument.drawingml.chart+xml"/>
  <Override PartName="/ppt/charts/chart266.xml" ContentType="application/vnd.openxmlformats-officedocument.drawingml.chart+xml"/>
  <Override PartName="/ppt/charts/chart267.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charts/chart268.xml" ContentType="application/vnd.openxmlformats-officedocument.drawingml.chart+xml"/>
  <Override PartName="/ppt/charts/chart269.xml" ContentType="application/vnd.openxmlformats-officedocument.drawingml.chart+xml"/>
  <Override PartName="/ppt/charts/chart270.xml" ContentType="application/vnd.openxmlformats-officedocument.drawingml.chart+xml"/>
  <Override PartName="/ppt/charts/chart271.xml" ContentType="application/vnd.openxmlformats-officedocument.drawingml.chart+xml"/>
  <Override PartName="/ppt/charts/chart272.xml" ContentType="application/vnd.openxmlformats-officedocument.drawingml.chart+xml"/>
  <Override PartName="/ppt/charts/chart273.xml" ContentType="application/vnd.openxmlformats-officedocument.drawingml.chart+xml"/>
  <Override PartName="/ppt/notesSlides/notesSlide81.xml" ContentType="application/vnd.openxmlformats-officedocument.presentationml.notesSlide+xml"/>
  <Override PartName="/ppt/charts/chart274.xml" ContentType="application/vnd.openxmlformats-officedocument.drawingml.chart+xml"/>
  <Override PartName="/ppt/charts/chart275.xml" ContentType="application/vnd.openxmlformats-officedocument.drawingml.chart+xml"/>
  <Override PartName="/ppt/charts/chart276.xml" ContentType="application/vnd.openxmlformats-officedocument.drawingml.chart+xml"/>
  <Override PartName="/ppt/charts/chart277.xml" ContentType="application/vnd.openxmlformats-officedocument.drawingml.chart+xml"/>
  <Override PartName="/ppt/charts/chart278.xml" ContentType="application/vnd.openxmlformats-officedocument.drawingml.chart+xml"/>
  <Override PartName="/ppt/charts/chart279.xml" ContentType="application/vnd.openxmlformats-officedocument.drawingml.chart+xml"/>
  <Override PartName="/ppt/charts/chart280.xml" ContentType="application/vnd.openxmlformats-officedocument.drawingml.chart+xml"/>
  <Override PartName="/ppt/charts/chart281.xml" ContentType="application/vnd.openxmlformats-officedocument.drawingml.chart+xml"/>
  <Override PartName="/ppt/charts/chart282.xml" ContentType="application/vnd.openxmlformats-officedocument.drawingml.chart+xml"/>
  <Override PartName="/ppt/charts/chart283.xml" ContentType="application/vnd.openxmlformats-officedocument.drawingml.chart+xml"/>
  <Override PartName="/ppt/charts/chart284.xml" ContentType="application/vnd.openxmlformats-officedocument.drawingml.chart+xml"/>
  <Override PartName="/ppt/charts/chart285.xml" ContentType="application/vnd.openxmlformats-officedocument.drawingml.chart+xml"/>
  <Override PartName="/ppt/charts/chart286.xml" ContentType="application/vnd.openxmlformats-officedocument.drawingml.chart+xml"/>
  <Override PartName="/ppt/charts/chart287.xml" ContentType="application/vnd.openxmlformats-officedocument.drawingml.chart+xml"/>
  <Override PartName="/ppt/charts/chart288.xml" ContentType="application/vnd.openxmlformats-officedocument.drawingml.chart+xml"/>
  <Override PartName="/ppt/charts/chart289.xml" ContentType="application/vnd.openxmlformats-officedocument.drawingml.chart+xml"/>
  <Override PartName="/ppt/notesSlides/notesSlide82.xml" ContentType="application/vnd.openxmlformats-officedocument.presentationml.notesSlide+xml"/>
  <Override PartName="/ppt/charts/chart290.xml" ContentType="application/vnd.openxmlformats-officedocument.drawingml.chart+xml"/>
  <Override PartName="/ppt/charts/chart291.xml" ContentType="application/vnd.openxmlformats-officedocument.drawingml.chart+xml"/>
  <Override PartName="/ppt/charts/chart292.xml" ContentType="application/vnd.openxmlformats-officedocument.drawingml.chart+xml"/>
  <Override PartName="/ppt/charts/chart293.xml" ContentType="application/vnd.openxmlformats-officedocument.drawingml.chart+xml"/>
  <Override PartName="/ppt/charts/chart294.xml" ContentType="application/vnd.openxmlformats-officedocument.drawingml.chart+xml"/>
  <Override PartName="/ppt/charts/chart295.xml" ContentType="application/vnd.openxmlformats-officedocument.drawingml.chart+xml"/>
  <Override PartName="/ppt/charts/chart296.xml" ContentType="application/vnd.openxmlformats-officedocument.drawingml.chart+xml"/>
  <Override PartName="/ppt/charts/chart297.xml" ContentType="application/vnd.openxmlformats-officedocument.drawingml.chart+xml"/>
  <Override PartName="/ppt/charts/chart298.xml" ContentType="application/vnd.openxmlformats-officedocument.drawingml.chart+xml"/>
  <Override PartName="/ppt/charts/chart299.xml" ContentType="application/vnd.openxmlformats-officedocument.drawingml.chart+xml"/>
  <Override PartName="/ppt/notesSlides/notesSlide83.xml" ContentType="application/vnd.openxmlformats-officedocument.presentationml.notesSlide+xml"/>
  <Override PartName="/ppt/charts/chart300.xml" ContentType="application/vnd.openxmlformats-officedocument.drawingml.chart+xml"/>
  <Override PartName="/ppt/charts/chart301.xml" ContentType="application/vnd.openxmlformats-officedocument.drawingml.chart+xml"/>
  <Override PartName="/ppt/charts/chart302.xml" ContentType="application/vnd.openxmlformats-officedocument.drawingml.chart+xml"/>
  <Override PartName="/ppt/charts/chart303.xml" ContentType="application/vnd.openxmlformats-officedocument.drawingml.chart+xml"/>
  <Override PartName="/ppt/charts/chart304.xml" ContentType="application/vnd.openxmlformats-officedocument.drawingml.chart+xml"/>
  <Override PartName="/ppt/charts/chart305.xml" ContentType="application/vnd.openxmlformats-officedocument.drawingml.chart+xml"/>
  <Override PartName="/ppt/charts/chart306.xml" ContentType="application/vnd.openxmlformats-officedocument.drawingml.chart+xml"/>
  <Override PartName="/ppt/charts/chart307.xml" ContentType="application/vnd.openxmlformats-officedocument.drawingml.chart+xml"/>
  <Override PartName="/ppt/charts/chart308.xml" ContentType="application/vnd.openxmlformats-officedocument.drawingml.chart+xml"/>
  <Override PartName="/ppt/charts/chart309.xml" ContentType="application/vnd.openxmlformats-officedocument.drawingml.chart+xml"/>
  <Override PartName="/ppt/notesSlides/notesSlide84.xml" ContentType="application/vnd.openxmlformats-officedocument.presentationml.notesSlide+xml"/>
  <Override PartName="/ppt/charts/chart310.xml" ContentType="application/vnd.openxmlformats-officedocument.drawingml.chart+xml"/>
  <Override PartName="/ppt/charts/chart311.xml" ContentType="application/vnd.openxmlformats-officedocument.drawingml.chart+xml"/>
  <Override PartName="/ppt/charts/chart312.xml" ContentType="application/vnd.openxmlformats-officedocument.drawingml.chart+xml"/>
  <Override PartName="/ppt/charts/chart313.xml" ContentType="application/vnd.openxmlformats-officedocument.drawingml.chart+xml"/>
  <Override PartName="/ppt/charts/chart314.xml" ContentType="application/vnd.openxmlformats-officedocument.drawingml.chart+xml"/>
  <Override PartName="/ppt/charts/chart315.xml" ContentType="application/vnd.openxmlformats-officedocument.drawingml.chart+xml"/>
  <Override PartName="/ppt/charts/chart316.xml" ContentType="application/vnd.openxmlformats-officedocument.drawingml.chart+xml"/>
  <Override PartName="/ppt/charts/chart317.xml" ContentType="application/vnd.openxmlformats-officedocument.drawingml.chart+xml"/>
  <Override PartName="/ppt/charts/chart318.xml" ContentType="application/vnd.openxmlformats-officedocument.drawingml.chart+xml"/>
  <Override PartName="/ppt/charts/chart319.xml" ContentType="application/vnd.openxmlformats-officedocument.drawingml.chart+xml"/>
  <Override PartName="/ppt/charts/chart320.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321.xml" ContentType="application/vnd.openxmlformats-officedocument.drawingml.chart+xml"/>
  <Override PartName="/ppt/charts/chart322.xml" ContentType="application/vnd.openxmlformats-officedocument.drawingml.chart+xml"/>
  <Override PartName="/ppt/charts/chart323.xml" ContentType="application/vnd.openxmlformats-officedocument.drawingml.chart+xml"/>
  <Override PartName="/ppt/charts/chart324.xml" ContentType="application/vnd.openxmlformats-officedocument.drawingml.chart+xml"/>
  <Override PartName="/ppt/charts/chart325.xml" ContentType="application/vnd.openxmlformats-officedocument.drawingml.chart+xml"/>
  <Override PartName="/ppt/charts/chart326.xml" ContentType="application/vnd.openxmlformats-officedocument.drawingml.chart+xml"/>
  <Override PartName="/ppt/notesSlides/notesSlide93.xml" ContentType="application/vnd.openxmlformats-officedocument.presentationml.notesSlide+xml"/>
  <Override PartName="/ppt/charts/chart327.xml" ContentType="application/vnd.openxmlformats-officedocument.drawingml.chart+xml"/>
  <Override PartName="/ppt/charts/chart328.xml" ContentType="application/vnd.openxmlformats-officedocument.drawingml.chart+xml"/>
  <Override PartName="/ppt/charts/chart329.xml" ContentType="application/vnd.openxmlformats-officedocument.drawingml.chart+xml"/>
  <Override PartName="/ppt/charts/chart330.xml" ContentType="application/vnd.openxmlformats-officedocument.drawingml.chart+xml"/>
  <Override PartName="/ppt/charts/chart331.xml" ContentType="application/vnd.openxmlformats-officedocument.drawingml.chart+xml"/>
  <Override PartName="/ppt/charts/chart332.xml" ContentType="application/vnd.openxmlformats-officedocument.drawingml.chart+xml"/>
  <Override PartName="/ppt/charts/chart333.xml" ContentType="application/vnd.openxmlformats-officedocument.drawingml.chart+xml"/>
  <Override PartName="/ppt/charts/chart334.xml" ContentType="application/vnd.openxmlformats-officedocument.drawingml.chart+xml"/>
  <Override PartName="/ppt/charts/chart335.xml" ContentType="application/vnd.openxmlformats-officedocument.drawingml.chart+xml"/>
  <Override PartName="/ppt/charts/chart336.xml" ContentType="application/vnd.openxmlformats-officedocument.drawingml.chart+xml"/>
  <Override PartName="/ppt/charts/chart337.xml" ContentType="application/vnd.openxmlformats-officedocument.drawingml.chart+xml"/>
  <Override PartName="/ppt/charts/chart338.xml" ContentType="application/vnd.openxmlformats-officedocument.drawingml.chart+xml"/>
  <Override PartName="/ppt/charts/chart339.xml" ContentType="application/vnd.openxmlformats-officedocument.drawingml.chart+xml"/>
  <Override PartName="/ppt/charts/chart340.xml" ContentType="application/vnd.openxmlformats-officedocument.drawingml.chart+xml"/>
  <Override PartName="/ppt/charts/chart341.xml" ContentType="application/vnd.openxmlformats-officedocument.drawingml.chart+xml"/>
  <Override PartName="/ppt/charts/chart342.xml" ContentType="application/vnd.openxmlformats-officedocument.drawingml.chart+xml"/>
  <Override PartName="/ppt/notesSlides/notesSlide94.xml" ContentType="application/vnd.openxmlformats-officedocument.presentationml.notesSlide+xml"/>
  <Override PartName="/ppt/charts/chart343.xml" ContentType="application/vnd.openxmlformats-officedocument.drawingml.chart+xml"/>
  <Override PartName="/ppt/charts/chart344.xml" ContentType="application/vnd.openxmlformats-officedocument.drawingml.chart+xml"/>
  <Override PartName="/ppt/charts/chart345.xml" ContentType="application/vnd.openxmlformats-officedocument.drawingml.chart+xml"/>
  <Override PartName="/ppt/charts/chart346.xml" ContentType="application/vnd.openxmlformats-officedocument.drawingml.chart+xml"/>
  <Override PartName="/ppt/charts/chart347.xml" ContentType="application/vnd.openxmlformats-officedocument.drawingml.chart+xml"/>
  <Override PartName="/ppt/charts/chart348.xml" ContentType="application/vnd.openxmlformats-officedocument.drawingml.chart+xml"/>
  <Override PartName="/ppt/charts/chart349.xml" ContentType="application/vnd.openxmlformats-officedocument.drawingml.chart+xml"/>
  <Override PartName="/ppt/charts/chart350.xml" ContentType="application/vnd.openxmlformats-officedocument.drawingml.chart+xml"/>
  <Override PartName="/ppt/charts/chart351.xml" ContentType="application/vnd.openxmlformats-officedocument.drawingml.chart+xml"/>
  <Override PartName="/ppt/charts/chart352.xml" ContentType="application/vnd.openxmlformats-officedocument.drawingml.chart+xml"/>
  <Override PartName="/ppt/notesSlides/notesSlide95.xml" ContentType="application/vnd.openxmlformats-officedocument.presentationml.notesSlide+xml"/>
  <Override PartName="/ppt/charts/chart353.xml" ContentType="application/vnd.openxmlformats-officedocument.drawingml.chart+xml"/>
  <Override PartName="/ppt/charts/chart354.xml" ContentType="application/vnd.openxmlformats-officedocument.drawingml.chart+xml"/>
  <Override PartName="/ppt/charts/chart355.xml" ContentType="application/vnd.openxmlformats-officedocument.drawingml.chart+xml"/>
  <Override PartName="/ppt/charts/chart356.xml" ContentType="application/vnd.openxmlformats-officedocument.drawingml.chart+xml"/>
  <Override PartName="/ppt/charts/chart357.xml" ContentType="application/vnd.openxmlformats-officedocument.drawingml.chart+xml"/>
  <Override PartName="/ppt/charts/chart358.xml" ContentType="application/vnd.openxmlformats-officedocument.drawingml.chart+xml"/>
  <Override PartName="/ppt/charts/chart359.xml" ContentType="application/vnd.openxmlformats-officedocument.drawingml.chart+xml"/>
  <Override PartName="/ppt/charts/chart360.xml" ContentType="application/vnd.openxmlformats-officedocument.drawingml.chart+xml"/>
  <Override PartName="/ppt/charts/chart361.xml" ContentType="application/vnd.openxmlformats-officedocument.drawingml.chart+xml"/>
  <Override PartName="/ppt/charts/chart362.xml" ContentType="application/vnd.openxmlformats-officedocument.drawingml.chart+xml"/>
  <Override PartName="/ppt/notesSlides/notesSlide96.xml" ContentType="application/vnd.openxmlformats-officedocument.presentationml.notesSlide+xml"/>
  <Override PartName="/ppt/charts/chart363.xml" ContentType="application/vnd.openxmlformats-officedocument.drawingml.chart+xml"/>
  <Override PartName="/ppt/charts/chart364.xml" ContentType="application/vnd.openxmlformats-officedocument.drawingml.chart+xml"/>
  <Override PartName="/ppt/charts/chart365.xml" ContentType="application/vnd.openxmlformats-officedocument.drawingml.chart+xml"/>
  <Override PartName="/ppt/charts/chart366.xml" ContentType="application/vnd.openxmlformats-officedocument.drawingml.chart+xml"/>
  <Override PartName="/ppt/charts/chart367.xml" ContentType="application/vnd.openxmlformats-officedocument.drawingml.chart+xml"/>
  <Override PartName="/ppt/charts/chart368.xml" ContentType="application/vnd.openxmlformats-officedocument.drawingml.chart+xml"/>
  <Override PartName="/ppt/charts/chart369.xml" ContentType="application/vnd.openxmlformats-officedocument.drawingml.chart+xml"/>
  <Override PartName="/ppt/charts/chart370.xml" ContentType="application/vnd.openxmlformats-officedocument.drawingml.chart+xml"/>
  <Override PartName="/ppt/charts/chart371.xml" ContentType="application/vnd.openxmlformats-officedocument.drawingml.chart+xml"/>
  <Override PartName="/ppt/charts/chart372.xml" ContentType="application/vnd.openxmlformats-officedocument.drawingml.chart+xml"/>
  <Override PartName="/ppt/charts/chart373.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374.xml" ContentType="application/vnd.openxmlformats-officedocument.drawingml.chart+xml"/>
  <Override PartName="/ppt/charts/chart375.xml" ContentType="application/vnd.openxmlformats-officedocument.drawingml.chart+xml"/>
  <Override PartName="/ppt/charts/chart376.xml" ContentType="application/vnd.openxmlformats-officedocument.drawingml.chart+xml"/>
  <Override PartName="/ppt/charts/chart377.xml" ContentType="application/vnd.openxmlformats-officedocument.drawingml.chart+xml"/>
  <Override PartName="/ppt/charts/chart378.xml" ContentType="application/vnd.openxmlformats-officedocument.drawingml.chart+xml"/>
  <Override PartName="/ppt/charts/chart379.xml" ContentType="application/vnd.openxmlformats-officedocument.drawingml.chart+xml"/>
  <Override PartName="/ppt/notesSlides/notesSlide105.xml" ContentType="application/vnd.openxmlformats-officedocument.presentationml.notesSlide+xml"/>
  <Override PartName="/ppt/charts/chart380.xml" ContentType="application/vnd.openxmlformats-officedocument.drawingml.chart+xml"/>
  <Override PartName="/ppt/charts/chart381.xml" ContentType="application/vnd.openxmlformats-officedocument.drawingml.chart+xml"/>
  <Override PartName="/ppt/charts/chart382.xml" ContentType="application/vnd.openxmlformats-officedocument.drawingml.chart+xml"/>
  <Override PartName="/ppt/charts/chart383.xml" ContentType="application/vnd.openxmlformats-officedocument.drawingml.chart+xml"/>
  <Override PartName="/ppt/charts/chart384.xml" ContentType="application/vnd.openxmlformats-officedocument.drawingml.chart+xml"/>
  <Override PartName="/ppt/charts/chart385.xml" ContentType="application/vnd.openxmlformats-officedocument.drawingml.chart+xml"/>
  <Override PartName="/ppt/charts/chart386.xml" ContentType="application/vnd.openxmlformats-officedocument.drawingml.chart+xml"/>
  <Override PartName="/ppt/charts/chart387.xml" ContentType="application/vnd.openxmlformats-officedocument.drawingml.chart+xml"/>
  <Override PartName="/ppt/charts/chart388.xml" ContentType="application/vnd.openxmlformats-officedocument.drawingml.chart+xml"/>
  <Override PartName="/ppt/charts/chart389.xml" ContentType="application/vnd.openxmlformats-officedocument.drawingml.chart+xml"/>
  <Override PartName="/ppt/charts/chart390.xml" ContentType="application/vnd.openxmlformats-officedocument.drawingml.chart+xml"/>
  <Override PartName="/ppt/charts/chart391.xml" ContentType="application/vnd.openxmlformats-officedocument.drawingml.chart+xml"/>
  <Override PartName="/ppt/charts/chart392.xml" ContentType="application/vnd.openxmlformats-officedocument.drawingml.chart+xml"/>
  <Override PartName="/ppt/charts/chart393.xml" ContentType="application/vnd.openxmlformats-officedocument.drawingml.chart+xml"/>
  <Override PartName="/ppt/charts/chart394.xml" ContentType="application/vnd.openxmlformats-officedocument.drawingml.chart+xml"/>
  <Override PartName="/ppt/charts/chart395.xml" ContentType="application/vnd.openxmlformats-officedocument.drawingml.chart+xml"/>
  <Override PartName="/ppt/notesSlides/notesSlide106.xml" ContentType="application/vnd.openxmlformats-officedocument.presentationml.notesSlide+xml"/>
  <Override PartName="/ppt/charts/chart396.xml" ContentType="application/vnd.openxmlformats-officedocument.drawingml.chart+xml"/>
  <Override PartName="/ppt/charts/chart397.xml" ContentType="application/vnd.openxmlformats-officedocument.drawingml.chart+xml"/>
  <Override PartName="/ppt/charts/chart398.xml" ContentType="application/vnd.openxmlformats-officedocument.drawingml.chart+xml"/>
  <Override PartName="/ppt/charts/chart399.xml" ContentType="application/vnd.openxmlformats-officedocument.drawingml.chart+xml"/>
  <Override PartName="/ppt/charts/chart400.xml" ContentType="application/vnd.openxmlformats-officedocument.drawingml.chart+xml"/>
  <Override PartName="/ppt/charts/chart401.xml" ContentType="application/vnd.openxmlformats-officedocument.drawingml.chart+xml"/>
  <Override PartName="/ppt/charts/chart402.xml" ContentType="application/vnd.openxmlformats-officedocument.drawingml.chart+xml"/>
  <Override PartName="/ppt/charts/chart403.xml" ContentType="application/vnd.openxmlformats-officedocument.drawingml.chart+xml"/>
  <Override PartName="/ppt/charts/chart404.xml" ContentType="application/vnd.openxmlformats-officedocument.drawingml.chart+xml"/>
  <Override PartName="/ppt/charts/chart405.xml" ContentType="application/vnd.openxmlformats-officedocument.drawingml.chart+xml"/>
  <Override PartName="/ppt/notesSlides/notesSlide107.xml" ContentType="application/vnd.openxmlformats-officedocument.presentationml.notesSlide+xml"/>
  <Override PartName="/ppt/charts/chart406.xml" ContentType="application/vnd.openxmlformats-officedocument.drawingml.chart+xml"/>
  <Override PartName="/ppt/charts/chart407.xml" ContentType="application/vnd.openxmlformats-officedocument.drawingml.chart+xml"/>
  <Override PartName="/ppt/charts/chart408.xml" ContentType="application/vnd.openxmlformats-officedocument.drawingml.chart+xml"/>
  <Override PartName="/ppt/charts/chart409.xml" ContentType="application/vnd.openxmlformats-officedocument.drawingml.chart+xml"/>
  <Override PartName="/ppt/charts/chart410.xml" ContentType="application/vnd.openxmlformats-officedocument.drawingml.chart+xml"/>
  <Override PartName="/ppt/charts/chart411.xml" ContentType="application/vnd.openxmlformats-officedocument.drawingml.chart+xml"/>
  <Override PartName="/ppt/charts/chart412.xml" ContentType="application/vnd.openxmlformats-officedocument.drawingml.chart+xml"/>
  <Override PartName="/ppt/charts/chart413.xml" ContentType="application/vnd.openxmlformats-officedocument.drawingml.chart+xml"/>
  <Override PartName="/ppt/charts/chart414.xml" ContentType="application/vnd.openxmlformats-officedocument.drawingml.chart+xml"/>
  <Override PartName="/ppt/charts/chart415.xml" ContentType="application/vnd.openxmlformats-officedocument.drawingml.chart+xml"/>
  <Override PartName="/ppt/notesSlides/notesSlide108.xml" ContentType="application/vnd.openxmlformats-officedocument.presentationml.notesSlide+xml"/>
  <Override PartName="/ppt/charts/chart416.xml" ContentType="application/vnd.openxmlformats-officedocument.drawingml.chart+xml"/>
  <Override PartName="/ppt/charts/chart417.xml" ContentType="application/vnd.openxmlformats-officedocument.drawingml.chart+xml"/>
  <Override PartName="/ppt/charts/chart418.xml" ContentType="application/vnd.openxmlformats-officedocument.drawingml.chart+xml"/>
  <Override PartName="/ppt/charts/chart419.xml" ContentType="application/vnd.openxmlformats-officedocument.drawingml.chart+xml"/>
  <Override PartName="/ppt/charts/chart420.xml" ContentType="application/vnd.openxmlformats-officedocument.drawingml.chart+xml"/>
  <Override PartName="/ppt/charts/chart421.xml" ContentType="application/vnd.openxmlformats-officedocument.drawingml.chart+xml"/>
  <Override PartName="/ppt/charts/chart422.xml" ContentType="application/vnd.openxmlformats-officedocument.drawingml.chart+xml"/>
  <Override PartName="/ppt/charts/chart423.xml" ContentType="application/vnd.openxmlformats-officedocument.drawingml.chart+xml"/>
  <Override PartName="/ppt/charts/chart424.xml" ContentType="application/vnd.openxmlformats-officedocument.drawingml.chart+xml"/>
  <Override PartName="/ppt/charts/chart425.xml" ContentType="application/vnd.openxmlformats-officedocument.drawingml.chart+xml"/>
  <Override PartName="/ppt/charts/chart426.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427.xml" ContentType="application/vnd.openxmlformats-officedocument.drawingml.chart+xml"/>
  <Override PartName="/ppt/charts/chart428.xml" ContentType="application/vnd.openxmlformats-officedocument.drawingml.chart+xml"/>
  <Override PartName="/ppt/charts/chart429.xml" ContentType="application/vnd.openxmlformats-officedocument.drawingml.chart+xml"/>
  <Override PartName="/ppt/charts/chart430.xml" ContentType="application/vnd.openxmlformats-officedocument.drawingml.chart+xml"/>
  <Override PartName="/ppt/charts/chart431.xml" ContentType="application/vnd.openxmlformats-officedocument.drawingml.chart+xml"/>
  <Override PartName="/ppt/charts/chart432.xml" ContentType="application/vnd.openxmlformats-officedocument.drawingml.chart+xml"/>
  <Override PartName="/ppt/notesSlides/notesSlide116.xml" ContentType="application/vnd.openxmlformats-officedocument.presentationml.notesSlide+xml"/>
  <Override PartName="/ppt/charts/chart433.xml" ContentType="application/vnd.openxmlformats-officedocument.drawingml.chart+xml"/>
  <Override PartName="/ppt/charts/chart434.xml" ContentType="application/vnd.openxmlformats-officedocument.drawingml.chart+xml"/>
  <Override PartName="/ppt/charts/chart435.xml" ContentType="application/vnd.openxmlformats-officedocument.drawingml.chart+xml"/>
  <Override PartName="/ppt/charts/chart436.xml" ContentType="application/vnd.openxmlformats-officedocument.drawingml.chart+xml"/>
  <Override PartName="/ppt/charts/chart437.xml" ContentType="application/vnd.openxmlformats-officedocument.drawingml.chart+xml"/>
  <Override PartName="/ppt/charts/chart438.xml" ContentType="application/vnd.openxmlformats-officedocument.drawingml.chart+xml"/>
  <Override PartName="/ppt/charts/chart439.xml" ContentType="application/vnd.openxmlformats-officedocument.drawingml.chart+xml"/>
  <Override PartName="/ppt/charts/chart440.xml" ContentType="application/vnd.openxmlformats-officedocument.drawingml.chart+xml"/>
  <Override PartName="/ppt/charts/chart441.xml" ContentType="application/vnd.openxmlformats-officedocument.drawingml.chart+xml"/>
  <Override PartName="/ppt/charts/chart442.xml" ContentType="application/vnd.openxmlformats-officedocument.drawingml.chart+xml"/>
  <Override PartName="/ppt/charts/chart443.xml" ContentType="application/vnd.openxmlformats-officedocument.drawingml.chart+xml"/>
  <Override PartName="/ppt/charts/chart444.xml" ContentType="application/vnd.openxmlformats-officedocument.drawingml.chart+xml"/>
  <Override PartName="/ppt/charts/chart445.xml" ContentType="application/vnd.openxmlformats-officedocument.drawingml.chart+xml"/>
  <Override PartName="/ppt/charts/chart446.xml" ContentType="application/vnd.openxmlformats-officedocument.drawingml.chart+xml"/>
  <Override PartName="/ppt/charts/chart447.xml" ContentType="application/vnd.openxmlformats-officedocument.drawingml.chart+xml"/>
  <Override PartName="/ppt/charts/chart448.xml" ContentType="application/vnd.openxmlformats-officedocument.drawingml.chart+xml"/>
  <Override PartName="/ppt/notesSlides/notesSlide117.xml" ContentType="application/vnd.openxmlformats-officedocument.presentationml.notesSlide+xml"/>
  <Override PartName="/ppt/charts/chart449.xml" ContentType="application/vnd.openxmlformats-officedocument.drawingml.chart+xml"/>
  <Override PartName="/ppt/charts/chart450.xml" ContentType="application/vnd.openxmlformats-officedocument.drawingml.chart+xml"/>
  <Override PartName="/ppt/charts/chart451.xml" ContentType="application/vnd.openxmlformats-officedocument.drawingml.chart+xml"/>
  <Override PartName="/ppt/charts/chart452.xml" ContentType="application/vnd.openxmlformats-officedocument.drawingml.chart+xml"/>
  <Override PartName="/ppt/charts/chart453.xml" ContentType="application/vnd.openxmlformats-officedocument.drawingml.chart+xml"/>
  <Override PartName="/ppt/charts/chart454.xml" ContentType="application/vnd.openxmlformats-officedocument.drawingml.chart+xml"/>
  <Override PartName="/ppt/charts/chart455.xml" ContentType="application/vnd.openxmlformats-officedocument.drawingml.chart+xml"/>
  <Override PartName="/ppt/charts/chart456.xml" ContentType="application/vnd.openxmlformats-officedocument.drawingml.chart+xml"/>
  <Override PartName="/ppt/charts/chart457.xml" ContentType="application/vnd.openxmlformats-officedocument.drawingml.chart+xml"/>
  <Override PartName="/ppt/charts/chart458.xml" ContentType="application/vnd.openxmlformats-officedocument.drawingml.chart+xml"/>
  <Override PartName="/ppt/notesSlides/notesSlide118.xml" ContentType="application/vnd.openxmlformats-officedocument.presentationml.notesSlide+xml"/>
  <Override PartName="/ppt/charts/chart459.xml" ContentType="application/vnd.openxmlformats-officedocument.drawingml.chart+xml"/>
  <Override PartName="/ppt/charts/chart460.xml" ContentType="application/vnd.openxmlformats-officedocument.drawingml.chart+xml"/>
  <Override PartName="/ppt/charts/chart461.xml" ContentType="application/vnd.openxmlformats-officedocument.drawingml.chart+xml"/>
  <Override PartName="/ppt/charts/chart462.xml" ContentType="application/vnd.openxmlformats-officedocument.drawingml.chart+xml"/>
  <Override PartName="/ppt/charts/chart463.xml" ContentType="application/vnd.openxmlformats-officedocument.drawingml.chart+xml"/>
  <Override PartName="/ppt/charts/chart464.xml" ContentType="application/vnd.openxmlformats-officedocument.drawingml.chart+xml"/>
  <Override PartName="/ppt/charts/chart465.xml" ContentType="application/vnd.openxmlformats-officedocument.drawingml.chart+xml"/>
  <Override PartName="/ppt/charts/chart466.xml" ContentType="application/vnd.openxmlformats-officedocument.drawingml.chart+xml"/>
  <Override PartName="/ppt/charts/chart467.xml" ContentType="application/vnd.openxmlformats-officedocument.drawingml.chart+xml"/>
  <Override PartName="/ppt/charts/chart468.xml" ContentType="application/vnd.openxmlformats-officedocument.drawingml.chart+xml"/>
  <Override PartName="/ppt/notesSlides/notesSlide119.xml" ContentType="application/vnd.openxmlformats-officedocument.presentationml.notesSlide+xml"/>
  <Override PartName="/ppt/charts/chart469.xml" ContentType="application/vnd.openxmlformats-officedocument.drawingml.chart+xml"/>
  <Override PartName="/ppt/charts/chart470.xml" ContentType="application/vnd.openxmlformats-officedocument.drawingml.chart+xml"/>
  <Override PartName="/ppt/charts/chart471.xml" ContentType="application/vnd.openxmlformats-officedocument.drawingml.chart+xml"/>
  <Override PartName="/ppt/charts/chart472.xml" ContentType="application/vnd.openxmlformats-officedocument.drawingml.chart+xml"/>
  <Override PartName="/ppt/charts/chart473.xml" ContentType="application/vnd.openxmlformats-officedocument.drawingml.chart+xml"/>
  <Override PartName="/ppt/charts/chart474.xml" ContentType="application/vnd.openxmlformats-officedocument.drawingml.chart+xml"/>
  <Override PartName="/ppt/charts/chart475.xml" ContentType="application/vnd.openxmlformats-officedocument.drawingml.chart+xml"/>
  <Override PartName="/ppt/charts/chart476.xml" ContentType="application/vnd.openxmlformats-officedocument.drawingml.chart+xml"/>
  <Override PartName="/ppt/charts/chart477.xml" ContentType="application/vnd.openxmlformats-officedocument.drawingml.chart+xml"/>
  <Override PartName="/ppt/charts/chart478.xml" ContentType="application/vnd.openxmlformats-officedocument.drawingml.chart+xml"/>
  <Override PartName="/ppt/charts/chart479.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charts/chart480.xml" ContentType="application/vnd.openxmlformats-officedocument.drawingml.chart+xml"/>
  <Override PartName="/ppt/charts/chart481.xml" ContentType="application/vnd.openxmlformats-officedocument.drawingml.chart+xml"/>
  <Override PartName="/ppt/charts/chart482.xml" ContentType="application/vnd.openxmlformats-officedocument.drawingml.chart+xml"/>
  <Override PartName="/ppt/charts/chart483.xml" ContentType="application/vnd.openxmlformats-officedocument.drawingml.chart+xml"/>
  <Override PartName="/ppt/charts/chart484.xml" ContentType="application/vnd.openxmlformats-officedocument.drawingml.chart+xml"/>
  <Override PartName="/ppt/charts/chart485.xml" ContentType="application/vnd.openxmlformats-officedocument.drawingml.chart+xml"/>
  <Override PartName="/ppt/notesSlides/notesSlide126.xml" ContentType="application/vnd.openxmlformats-officedocument.presentationml.notesSlide+xml"/>
  <Override PartName="/ppt/charts/chart486.xml" ContentType="application/vnd.openxmlformats-officedocument.drawingml.chart+xml"/>
  <Override PartName="/ppt/charts/chart487.xml" ContentType="application/vnd.openxmlformats-officedocument.drawingml.chart+xml"/>
  <Override PartName="/ppt/charts/chart488.xml" ContentType="application/vnd.openxmlformats-officedocument.drawingml.chart+xml"/>
  <Override PartName="/ppt/charts/chart489.xml" ContentType="application/vnd.openxmlformats-officedocument.drawingml.chart+xml"/>
  <Override PartName="/ppt/charts/chart490.xml" ContentType="application/vnd.openxmlformats-officedocument.drawingml.chart+xml"/>
  <Override PartName="/ppt/charts/chart491.xml" ContentType="application/vnd.openxmlformats-officedocument.drawingml.chart+xml"/>
  <Override PartName="/ppt/charts/chart492.xml" ContentType="application/vnd.openxmlformats-officedocument.drawingml.chart+xml"/>
  <Override PartName="/ppt/charts/chart493.xml" ContentType="application/vnd.openxmlformats-officedocument.drawingml.chart+xml"/>
  <Override PartName="/ppt/charts/chart494.xml" ContentType="application/vnd.openxmlformats-officedocument.drawingml.chart+xml"/>
  <Override PartName="/ppt/charts/chart495.xml" ContentType="application/vnd.openxmlformats-officedocument.drawingml.chart+xml"/>
  <Override PartName="/ppt/charts/chart496.xml" ContentType="application/vnd.openxmlformats-officedocument.drawingml.chart+xml"/>
  <Override PartName="/ppt/charts/chart497.xml" ContentType="application/vnd.openxmlformats-officedocument.drawingml.chart+xml"/>
  <Override PartName="/ppt/charts/chart498.xml" ContentType="application/vnd.openxmlformats-officedocument.drawingml.chart+xml"/>
  <Override PartName="/ppt/charts/chart499.xml" ContentType="application/vnd.openxmlformats-officedocument.drawingml.chart+xml"/>
  <Override PartName="/ppt/charts/chart500.xml" ContentType="application/vnd.openxmlformats-officedocument.drawingml.chart+xml"/>
  <Override PartName="/ppt/charts/chart501.xml" ContentType="application/vnd.openxmlformats-officedocument.drawingml.chart+xml"/>
  <Override PartName="/ppt/notesSlides/notesSlide127.xml" ContentType="application/vnd.openxmlformats-officedocument.presentationml.notesSlide+xml"/>
  <Override PartName="/ppt/charts/chart502.xml" ContentType="application/vnd.openxmlformats-officedocument.drawingml.chart+xml"/>
  <Override PartName="/ppt/charts/chart503.xml" ContentType="application/vnd.openxmlformats-officedocument.drawingml.chart+xml"/>
  <Override PartName="/ppt/charts/chart504.xml" ContentType="application/vnd.openxmlformats-officedocument.drawingml.chart+xml"/>
  <Override PartName="/ppt/charts/chart505.xml" ContentType="application/vnd.openxmlformats-officedocument.drawingml.chart+xml"/>
  <Override PartName="/ppt/charts/chart506.xml" ContentType="application/vnd.openxmlformats-officedocument.drawingml.chart+xml"/>
  <Override PartName="/ppt/charts/chart507.xml" ContentType="application/vnd.openxmlformats-officedocument.drawingml.chart+xml"/>
  <Override PartName="/ppt/charts/chart508.xml" ContentType="application/vnd.openxmlformats-officedocument.drawingml.chart+xml"/>
  <Override PartName="/ppt/charts/chart509.xml" ContentType="application/vnd.openxmlformats-officedocument.drawingml.chart+xml"/>
  <Override PartName="/ppt/charts/chart510.xml" ContentType="application/vnd.openxmlformats-officedocument.drawingml.chart+xml"/>
  <Override PartName="/ppt/charts/chart511.xml" ContentType="application/vnd.openxmlformats-officedocument.drawingml.chart+xml"/>
  <Override PartName="/ppt/notesSlides/notesSlide128.xml" ContentType="application/vnd.openxmlformats-officedocument.presentationml.notesSlide+xml"/>
  <Override PartName="/ppt/charts/chart512.xml" ContentType="application/vnd.openxmlformats-officedocument.drawingml.chart+xml"/>
  <Override PartName="/ppt/charts/chart513.xml" ContentType="application/vnd.openxmlformats-officedocument.drawingml.chart+xml"/>
  <Override PartName="/ppt/charts/chart514.xml" ContentType="application/vnd.openxmlformats-officedocument.drawingml.chart+xml"/>
  <Override PartName="/ppt/charts/chart515.xml" ContentType="application/vnd.openxmlformats-officedocument.drawingml.chart+xml"/>
  <Override PartName="/ppt/charts/chart516.xml" ContentType="application/vnd.openxmlformats-officedocument.drawingml.chart+xml"/>
  <Override PartName="/ppt/charts/chart517.xml" ContentType="application/vnd.openxmlformats-officedocument.drawingml.chart+xml"/>
  <Override PartName="/ppt/charts/chart518.xml" ContentType="application/vnd.openxmlformats-officedocument.drawingml.chart+xml"/>
  <Override PartName="/ppt/charts/chart519.xml" ContentType="application/vnd.openxmlformats-officedocument.drawingml.chart+xml"/>
  <Override PartName="/ppt/charts/chart520.xml" ContentType="application/vnd.openxmlformats-officedocument.drawingml.chart+xml"/>
  <Override PartName="/ppt/charts/chart521.xml" ContentType="application/vnd.openxmlformats-officedocument.drawingml.chart+xml"/>
  <Override PartName="/ppt/notesSlides/notesSlide129.xml" ContentType="application/vnd.openxmlformats-officedocument.presentationml.notesSlide+xml"/>
  <Override PartName="/ppt/charts/chart522.xml" ContentType="application/vnd.openxmlformats-officedocument.drawingml.chart+xml"/>
  <Override PartName="/ppt/charts/chart523.xml" ContentType="application/vnd.openxmlformats-officedocument.drawingml.chart+xml"/>
  <Override PartName="/ppt/charts/chart524.xml" ContentType="application/vnd.openxmlformats-officedocument.drawingml.chart+xml"/>
  <Override PartName="/ppt/charts/chart525.xml" ContentType="application/vnd.openxmlformats-officedocument.drawingml.chart+xml"/>
  <Override PartName="/ppt/charts/chart526.xml" ContentType="application/vnd.openxmlformats-officedocument.drawingml.chart+xml"/>
  <Override PartName="/ppt/charts/chart527.xml" ContentType="application/vnd.openxmlformats-officedocument.drawingml.chart+xml"/>
  <Override PartName="/ppt/charts/chart528.xml" ContentType="application/vnd.openxmlformats-officedocument.drawingml.chart+xml"/>
  <Override PartName="/ppt/charts/chart529.xml" ContentType="application/vnd.openxmlformats-officedocument.drawingml.chart+xml"/>
  <Override PartName="/ppt/charts/chart530.xml" ContentType="application/vnd.openxmlformats-officedocument.drawingml.chart+xml"/>
  <Override PartName="/ppt/charts/chart531.xml" ContentType="application/vnd.openxmlformats-officedocument.drawingml.chart+xml"/>
  <Override PartName="/ppt/charts/chart532.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charts/chart533.xml" ContentType="application/vnd.openxmlformats-officedocument.drawingml.chart+xml"/>
  <Override PartName="/ppt/charts/chart534.xml" ContentType="application/vnd.openxmlformats-officedocument.drawingml.chart+xml"/>
  <Override PartName="/ppt/charts/chart535.xml" ContentType="application/vnd.openxmlformats-officedocument.drawingml.chart+xml"/>
  <Override PartName="/ppt/charts/chart536.xml" ContentType="application/vnd.openxmlformats-officedocument.drawingml.chart+xml"/>
  <Override PartName="/ppt/charts/chart537.xml" ContentType="application/vnd.openxmlformats-officedocument.drawingml.chart+xml"/>
  <Override PartName="/ppt/charts/chart538.xml" ContentType="application/vnd.openxmlformats-officedocument.drawingml.chart+xml"/>
  <Override PartName="/ppt/notesSlides/notesSlide138.xml" ContentType="application/vnd.openxmlformats-officedocument.presentationml.notesSlide+xml"/>
  <Override PartName="/ppt/charts/chart539.xml" ContentType="application/vnd.openxmlformats-officedocument.drawingml.chart+xml"/>
  <Override PartName="/ppt/charts/chart540.xml" ContentType="application/vnd.openxmlformats-officedocument.drawingml.chart+xml"/>
  <Override PartName="/ppt/charts/chart541.xml" ContentType="application/vnd.openxmlformats-officedocument.drawingml.chart+xml"/>
  <Override PartName="/ppt/charts/chart542.xml" ContentType="application/vnd.openxmlformats-officedocument.drawingml.chart+xml"/>
  <Override PartName="/ppt/charts/chart543.xml" ContentType="application/vnd.openxmlformats-officedocument.drawingml.chart+xml"/>
  <Override PartName="/ppt/charts/chart544.xml" ContentType="application/vnd.openxmlformats-officedocument.drawingml.chart+xml"/>
  <Override PartName="/ppt/charts/chart545.xml" ContentType="application/vnd.openxmlformats-officedocument.drawingml.chart+xml"/>
  <Override PartName="/ppt/charts/chart546.xml" ContentType="application/vnd.openxmlformats-officedocument.drawingml.chart+xml"/>
  <Override PartName="/ppt/charts/chart547.xml" ContentType="application/vnd.openxmlformats-officedocument.drawingml.chart+xml"/>
  <Override PartName="/ppt/charts/chart548.xml" ContentType="application/vnd.openxmlformats-officedocument.drawingml.chart+xml"/>
  <Override PartName="/ppt/charts/chart549.xml" ContentType="application/vnd.openxmlformats-officedocument.drawingml.chart+xml"/>
  <Override PartName="/ppt/charts/chart550.xml" ContentType="application/vnd.openxmlformats-officedocument.drawingml.chart+xml"/>
  <Override PartName="/ppt/charts/chart551.xml" ContentType="application/vnd.openxmlformats-officedocument.drawingml.chart+xml"/>
  <Override PartName="/ppt/charts/chart552.xml" ContentType="application/vnd.openxmlformats-officedocument.drawingml.chart+xml"/>
  <Override PartName="/ppt/charts/chart553.xml" ContentType="application/vnd.openxmlformats-officedocument.drawingml.chart+xml"/>
  <Override PartName="/ppt/charts/chart554.xml" ContentType="application/vnd.openxmlformats-officedocument.drawingml.chart+xml"/>
  <Override PartName="/ppt/notesSlides/notesSlide139.xml" ContentType="application/vnd.openxmlformats-officedocument.presentationml.notesSlide+xml"/>
  <Override PartName="/ppt/charts/chart555.xml" ContentType="application/vnd.openxmlformats-officedocument.drawingml.chart+xml"/>
  <Override PartName="/ppt/charts/chart556.xml" ContentType="application/vnd.openxmlformats-officedocument.drawingml.chart+xml"/>
  <Override PartName="/ppt/charts/chart557.xml" ContentType="application/vnd.openxmlformats-officedocument.drawingml.chart+xml"/>
  <Override PartName="/ppt/charts/chart558.xml" ContentType="application/vnd.openxmlformats-officedocument.drawingml.chart+xml"/>
  <Override PartName="/ppt/charts/chart559.xml" ContentType="application/vnd.openxmlformats-officedocument.drawingml.chart+xml"/>
  <Override PartName="/ppt/charts/chart560.xml" ContentType="application/vnd.openxmlformats-officedocument.drawingml.chart+xml"/>
  <Override PartName="/ppt/charts/chart561.xml" ContentType="application/vnd.openxmlformats-officedocument.drawingml.chart+xml"/>
  <Override PartName="/ppt/charts/chart562.xml" ContentType="application/vnd.openxmlformats-officedocument.drawingml.chart+xml"/>
  <Override PartName="/ppt/charts/chart563.xml" ContentType="application/vnd.openxmlformats-officedocument.drawingml.chart+xml"/>
  <Override PartName="/ppt/charts/chart564.xml" ContentType="application/vnd.openxmlformats-officedocument.drawingml.chart+xml"/>
  <Override PartName="/ppt/notesSlides/notesSlide140.xml" ContentType="application/vnd.openxmlformats-officedocument.presentationml.notesSlide+xml"/>
  <Override PartName="/ppt/charts/chart565.xml" ContentType="application/vnd.openxmlformats-officedocument.drawingml.chart+xml"/>
  <Override PartName="/ppt/charts/chart566.xml" ContentType="application/vnd.openxmlformats-officedocument.drawingml.chart+xml"/>
  <Override PartName="/ppt/charts/chart567.xml" ContentType="application/vnd.openxmlformats-officedocument.drawingml.chart+xml"/>
  <Override PartName="/ppt/charts/chart568.xml" ContentType="application/vnd.openxmlformats-officedocument.drawingml.chart+xml"/>
  <Override PartName="/ppt/charts/chart569.xml" ContentType="application/vnd.openxmlformats-officedocument.drawingml.chart+xml"/>
  <Override PartName="/ppt/charts/chart570.xml" ContentType="application/vnd.openxmlformats-officedocument.drawingml.chart+xml"/>
  <Override PartName="/ppt/charts/chart571.xml" ContentType="application/vnd.openxmlformats-officedocument.drawingml.chart+xml"/>
  <Override PartName="/ppt/charts/chart572.xml" ContentType="application/vnd.openxmlformats-officedocument.drawingml.chart+xml"/>
  <Override PartName="/ppt/charts/chart573.xml" ContentType="application/vnd.openxmlformats-officedocument.drawingml.chart+xml"/>
  <Override PartName="/ppt/charts/chart574.xml" ContentType="application/vnd.openxmlformats-officedocument.drawingml.chart+xml"/>
  <Override PartName="/ppt/notesSlides/notesSlide141.xml" ContentType="application/vnd.openxmlformats-officedocument.presentationml.notesSlide+xml"/>
  <Override PartName="/ppt/charts/chart575.xml" ContentType="application/vnd.openxmlformats-officedocument.drawingml.chart+xml"/>
  <Override PartName="/ppt/charts/chart576.xml" ContentType="application/vnd.openxmlformats-officedocument.drawingml.chart+xml"/>
  <Override PartName="/ppt/charts/chart577.xml" ContentType="application/vnd.openxmlformats-officedocument.drawingml.chart+xml"/>
  <Override PartName="/ppt/charts/chart578.xml" ContentType="application/vnd.openxmlformats-officedocument.drawingml.chart+xml"/>
  <Override PartName="/ppt/charts/chart579.xml" ContentType="application/vnd.openxmlformats-officedocument.drawingml.chart+xml"/>
  <Override PartName="/ppt/charts/chart580.xml" ContentType="application/vnd.openxmlformats-officedocument.drawingml.chart+xml"/>
  <Override PartName="/ppt/charts/chart581.xml" ContentType="application/vnd.openxmlformats-officedocument.drawingml.chart+xml"/>
  <Override PartName="/ppt/charts/chart582.xml" ContentType="application/vnd.openxmlformats-officedocument.drawingml.chart+xml"/>
  <Override PartName="/ppt/charts/chart583.xml" ContentType="application/vnd.openxmlformats-officedocument.drawingml.chart+xml"/>
  <Override PartName="/ppt/charts/chart584.xml" ContentType="application/vnd.openxmlformats-officedocument.drawingml.chart+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charts/chart585.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146.xml" ContentType="application/vnd.openxmlformats-officedocument.presentationml.notesSlide+xml"/>
  <Override PartName="/ppt/charts/chart586.xml" ContentType="application/vnd.openxmlformats-officedocument.drawingml.chart+xml"/>
  <Override PartName="/ppt/charts/chart587.xml" ContentType="application/vnd.openxmlformats-officedocument.drawingml.chart+xml"/>
  <Override PartName="/ppt/charts/chart588.xml" ContentType="application/vnd.openxmlformats-officedocument.drawingml.chart+xml"/>
  <Override PartName="/ppt/charts/chart589.xml" ContentType="application/vnd.openxmlformats-officedocument.drawingml.chart+xml"/>
  <Override PartName="/ppt/charts/chart590.xml" ContentType="application/vnd.openxmlformats-officedocument.drawingml.chart+xml"/>
  <Override PartName="/ppt/charts/chart591.xml" ContentType="application/vnd.openxmlformats-officedocument.drawingml.chart+xml"/>
  <Override PartName="/ppt/notesSlides/notesSlide147.xml" ContentType="application/vnd.openxmlformats-officedocument.presentationml.notesSlide+xml"/>
  <Override PartName="/ppt/charts/chart592.xml" ContentType="application/vnd.openxmlformats-officedocument.drawingml.chart+xml"/>
  <Override PartName="/ppt/charts/chart593.xml" ContentType="application/vnd.openxmlformats-officedocument.drawingml.chart+xml"/>
  <Override PartName="/ppt/charts/chart594.xml" ContentType="application/vnd.openxmlformats-officedocument.drawingml.chart+xml"/>
  <Override PartName="/ppt/charts/chart595.xml" ContentType="application/vnd.openxmlformats-officedocument.drawingml.chart+xml"/>
  <Override PartName="/ppt/charts/chart596.xml" ContentType="application/vnd.openxmlformats-officedocument.drawingml.chart+xml"/>
  <Override PartName="/ppt/charts/chart597.xml" ContentType="application/vnd.openxmlformats-officedocument.drawingml.chart+xml"/>
  <Override PartName="/ppt/charts/chart598.xml" ContentType="application/vnd.openxmlformats-officedocument.drawingml.chart+xml"/>
  <Override PartName="/ppt/charts/chart599.xml" ContentType="application/vnd.openxmlformats-officedocument.drawingml.chart+xml"/>
  <Override PartName="/ppt/charts/chart600.xml" ContentType="application/vnd.openxmlformats-officedocument.drawingml.chart+xml"/>
  <Override PartName="/ppt/charts/chart601.xml" ContentType="application/vnd.openxmlformats-officedocument.drawingml.chart+xml"/>
  <Override PartName="/ppt/charts/chart602.xml" ContentType="application/vnd.openxmlformats-officedocument.drawingml.chart+xml"/>
  <Override PartName="/ppt/charts/chart603.xml" ContentType="application/vnd.openxmlformats-officedocument.drawingml.chart+xml"/>
  <Override PartName="/ppt/charts/chart604.xml" ContentType="application/vnd.openxmlformats-officedocument.drawingml.chart+xml"/>
  <Override PartName="/ppt/charts/chart605.xml" ContentType="application/vnd.openxmlformats-officedocument.drawingml.chart+xml"/>
  <Override PartName="/ppt/charts/chart606.xml" ContentType="application/vnd.openxmlformats-officedocument.drawingml.chart+xml"/>
  <Override PartName="/ppt/charts/chart607.xml" ContentType="application/vnd.openxmlformats-officedocument.drawingml.chart+xml"/>
  <Override PartName="/ppt/notesSlides/notesSlide148.xml" ContentType="application/vnd.openxmlformats-officedocument.presentationml.notesSlide+xml"/>
  <Override PartName="/ppt/charts/chart608.xml" ContentType="application/vnd.openxmlformats-officedocument.drawingml.chart+xml"/>
  <Override PartName="/ppt/charts/chart609.xml" ContentType="application/vnd.openxmlformats-officedocument.drawingml.chart+xml"/>
  <Override PartName="/ppt/charts/chart610.xml" ContentType="application/vnd.openxmlformats-officedocument.drawingml.chart+xml"/>
  <Override PartName="/ppt/charts/chart611.xml" ContentType="application/vnd.openxmlformats-officedocument.drawingml.chart+xml"/>
  <Override PartName="/ppt/charts/chart612.xml" ContentType="application/vnd.openxmlformats-officedocument.drawingml.chart+xml"/>
  <Override PartName="/ppt/charts/chart613.xml" ContentType="application/vnd.openxmlformats-officedocument.drawingml.chart+xml"/>
  <Override PartName="/ppt/charts/chart614.xml" ContentType="application/vnd.openxmlformats-officedocument.drawingml.chart+xml"/>
  <Override PartName="/ppt/charts/chart615.xml" ContentType="application/vnd.openxmlformats-officedocument.drawingml.chart+xml"/>
  <Override PartName="/ppt/charts/chart616.xml" ContentType="application/vnd.openxmlformats-officedocument.drawingml.chart+xml"/>
  <Override PartName="/ppt/charts/chart617.xml" ContentType="application/vnd.openxmlformats-officedocument.drawingml.chart+xml"/>
  <Override PartName="/ppt/notesSlides/notesSlide149.xml" ContentType="application/vnd.openxmlformats-officedocument.presentationml.notesSlide+xml"/>
  <Override PartName="/ppt/charts/chart618.xml" ContentType="application/vnd.openxmlformats-officedocument.drawingml.chart+xml"/>
  <Override PartName="/ppt/charts/chart619.xml" ContentType="application/vnd.openxmlformats-officedocument.drawingml.chart+xml"/>
  <Override PartName="/ppt/charts/chart620.xml" ContentType="application/vnd.openxmlformats-officedocument.drawingml.chart+xml"/>
  <Override PartName="/ppt/charts/chart621.xml" ContentType="application/vnd.openxmlformats-officedocument.drawingml.chart+xml"/>
  <Override PartName="/ppt/charts/chart622.xml" ContentType="application/vnd.openxmlformats-officedocument.drawingml.chart+xml"/>
  <Override PartName="/ppt/charts/chart623.xml" ContentType="application/vnd.openxmlformats-officedocument.drawingml.chart+xml"/>
  <Override PartName="/ppt/charts/chart624.xml" ContentType="application/vnd.openxmlformats-officedocument.drawingml.chart+xml"/>
  <Override PartName="/ppt/charts/chart625.xml" ContentType="application/vnd.openxmlformats-officedocument.drawingml.chart+xml"/>
  <Override PartName="/ppt/charts/chart626.xml" ContentType="application/vnd.openxmlformats-officedocument.drawingml.chart+xml"/>
  <Override PartName="/ppt/charts/chart627.xml" ContentType="application/vnd.openxmlformats-officedocument.drawingml.chart+xml"/>
  <Override PartName="/ppt/notesSlides/notesSlide150.xml" ContentType="application/vnd.openxmlformats-officedocument.presentationml.notesSlide+xml"/>
  <Override PartName="/ppt/charts/chart628.xml" ContentType="application/vnd.openxmlformats-officedocument.drawingml.chart+xml"/>
  <Override PartName="/ppt/charts/chart629.xml" ContentType="application/vnd.openxmlformats-officedocument.drawingml.chart+xml"/>
  <Override PartName="/ppt/charts/chart630.xml" ContentType="application/vnd.openxmlformats-officedocument.drawingml.chart+xml"/>
  <Override PartName="/ppt/charts/chart631.xml" ContentType="application/vnd.openxmlformats-officedocument.drawingml.chart+xml"/>
  <Override PartName="/ppt/charts/chart632.xml" ContentType="application/vnd.openxmlformats-officedocument.drawingml.chart+xml"/>
  <Override PartName="/ppt/charts/chart633.xml" ContentType="application/vnd.openxmlformats-officedocument.drawingml.chart+xml"/>
  <Override PartName="/ppt/charts/chart634.xml" ContentType="application/vnd.openxmlformats-officedocument.drawingml.chart+xml"/>
  <Override PartName="/ppt/charts/chart635.xml" ContentType="application/vnd.openxmlformats-officedocument.drawingml.chart+xml"/>
  <Override PartName="/ppt/charts/chart636.xml" ContentType="application/vnd.openxmlformats-officedocument.drawingml.chart+xml"/>
  <Override PartName="/ppt/charts/chart637.xml" ContentType="application/vnd.openxmlformats-officedocument.drawingml.chart+xml"/>
  <Override PartName="/ppt/charts/chart638.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charts/chart639.xml" ContentType="application/vnd.openxmlformats-officedocument.drawingml.chart+xml"/>
  <Override PartName="/ppt/charts/chart640.xml" ContentType="application/vnd.openxmlformats-officedocument.drawingml.chart+xml"/>
  <Override PartName="/ppt/charts/chart641.xml" ContentType="application/vnd.openxmlformats-officedocument.drawingml.chart+xml"/>
  <Override PartName="/ppt/charts/chart642.xml" ContentType="application/vnd.openxmlformats-officedocument.drawingml.chart+xml"/>
  <Override PartName="/ppt/charts/chart643.xml" ContentType="application/vnd.openxmlformats-officedocument.drawingml.chart+xml"/>
  <Override PartName="/ppt/charts/chart644.xml" ContentType="application/vnd.openxmlformats-officedocument.drawingml.chart+xml"/>
  <Override PartName="/ppt/notesSlides/notesSlide159.xml" ContentType="application/vnd.openxmlformats-officedocument.presentationml.notesSlide+xml"/>
  <Override PartName="/ppt/charts/chart645.xml" ContentType="application/vnd.openxmlformats-officedocument.drawingml.chart+xml"/>
  <Override PartName="/ppt/charts/chart646.xml" ContentType="application/vnd.openxmlformats-officedocument.drawingml.chart+xml"/>
  <Override PartName="/ppt/charts/chart647.xml" ContentType="application/vnd.openxmlformats-officedocument.drawingml.chart+xml"/>
  <Override PartName="/ppt/charts/chart648.xml" ContentType="application/vnd.openxmlformats-officedocument.drawingml.chart+xml"/>
  <Override PartName="/ppt/charts/chart649.xml" ContentType="application/vnd.openxmlformats-officedocument.drawingml.chart+xml"/>
  <Override PartName="/ppt/charts/chart650.xml" ContentType="application/vnd.openxmlformats-officedocument.drawingml.chart+xml"/>
  <Override PartName="/ppt/charts/chart651.xml" ContentType="application/vnd.openxmlformats-officedocument.drawingml.chart+xml"/>
  <Override PartName="/ppt/charts/chart652.xml" ContentType="application/vnd.openxmlformats-officedocument.drawingml.chart+xml"/>
  <Override PartName="/ppt/charts/chart653.xml" ContentType="application/vnd.openxmlformats-officedocument.drawingml.chart+xml"/>
  <Override PartName="/ppt/charts/chart654.xml" ContentType="application/vnd.openxmlformats-officedocument.drawingml.chart+xml"/>
  <Override PartName="/ppt/charts/chart655.xml" ContentType="application/vnd.openxmlformats-officedocument.drawingml.chart+xml"/>
  <Override PartName="/ppt/charts/chart656.xml" ContentType="application/vnd.openxmlformats-officedocument.drawingml.chart+xml"/>
  <Override PartName="/ppt/charts/chart657.xml" ContentType="application/vnd.openxmlformats-officedocument.drawingml.chart+xml"/>
  <Override PartName="/ppt/charts/chart658.xml" ContentType="application/vnd.openxmlformats-officedocument.drawingml.chart+xml"/>
  <Override PartName="/ppt/charts/chart659.xml" ContentType="application/vnd.openxmlformats-officedocument.drawingml.chart+xml"/>
  <Override PartName="/ppt/charts/chart660.xml" ContentType="application/vnd.openxmlformats-officedocument.drawingml.chart+xml"/>
  <Override PartName="/ppt/notesSlides/notesSlide160.xml" ContentType="application/vnd.openxmlformats-officedocument.presentationml.notesSlide+xml"/>
  <Override PartName="/ppt/charts/chart661.xml" ContentType="application/vnd.openxmlformats-officedocument.drawingml.chart+xml"/>
  <Override PartName="/ppt/charts/chart662.xml" ContentType="application/vnd.openxmlformats-officedocument.drawingml.chart+xml"/>
  <Override PartName="/ppt/charts/chart663.xml" ContentType="application/vnd.openxmlformats-officedocument.drawingml.chart+xml"/>
  <Override PartName="/ppt/charts/chart664.xml" ContentType="application/vnd.openxmlformats-officedocument.drawingml.chart+xml"/>
  <Override PartName="/ppt/charts/chart665.xml" ContentType="application/vnd.openxmlformats-officedocument.drawingml.chart+xml"/>
  <Override PartName="/ppt/charts/chart666.xml" ContentType="application/vnd.openxmlformats-officedocument.drawingml.chart+xml"/>
  <Override PartName="/ppt/charts/chart667.xml" ContentType="application/vnd.openxmlformats-officedocument.drawingml.chart+xml"/>
  <Override PartName="/ppt/charts/chart668.xml" ContentType="application/vnd.openxmlformats-officedocument.drawingml.chart+xml"/>
  <Override PartName="/ppt/charts/chart669.xml" ContentType="application/vnd.openxmlformats-officedocument.drawingml.chart+xml"/>
  <Override PartName="/ppt/charts/chart670.xml" ContentType="application/vnd.openxmlformats-officedocument.drawingml.chart+xml"/>
  <Override PartName="/ppt/notesSlides/notesSlide161.xml" ContentType="application/vnd.openxmlformats-officedocument.presentationml.notesSlide+xml"/>
  <Override PartName="/ppt/charts/chart671.xml" ContentType="application/vnd.openxmlformats-officedocument.drawingml.chart+xml"/>
  <Override PartName="/ppt/charts/chart672.xml" ContentType="application/vnd.openxmlformats-officedocument.drawingml.chart+xml"/>
  <Override PartName="/ppt/charts/chart673.xml" ContentType="application/vnd.openxmlformats-officedocument.drawingml.chart+xml"/>
  <Override PartName="/ppt/charts/chart674.xml" ContentType="application/vnd.openxmlformats-officedocument.drawingml.chart+xml"/>
  <Override PartName="/ppt/charts/chart675.xml" ContentType="application/vnd.openxmlformats-officedocument.drawingml.chart+xml"/>
  <Override PartName="/ppt/charts/chart676.xml" ContentType="application/vnd.openxmlformats-officedocument.drawingml.chart+xml"/>
  <Override PartName="/ppt/charts/chart677.xml" ContentType="application/vnd.openxmlformats-officedocument.drawingml.chart+xml"/>
  <Override PartName="/ppt/charts/chart678.xml" ContentType="application/vnd.openxmlformats-officedocument.drawingml.chart+xml"/>
  <Override PartName="/ppt/charts/chart679.xml" ContentType="application/vnd.openxmlformats-officedocument.drawingml.chart+xml"/>
  <Override PartName="/ppt/charts/chart680.xml" ContentType="application/vnd.openxmlformats-officedocument.drawingml.chart+xml"/>
  <Override PartName="/ppt/notesSlides/notesSlide162.xml" ContentType="application/vnd.openxmlformats-officedocument.presentationml.notesSlide+xml"/>
  <Override PartName="/ppt/charts/chart681.xml" ContentType="application/vnd.openxmlformats-officedocument.drawingml.chart+xml"/>
  <Override PartName="/ppt/charts/chart682.xml" ContentType="application/vnd.openxmlformats-officedocument.drawingml.chart+xml"/>
  <Override PartName="/ppt/charts/chart683.xml" ContentType="application/vnd.openxmlformats-officedocument.drawingml.chart+xml"/>
  <Override PartName="/ppt/charts/chart684.xml" ContentType="application/vnd.openxmlformats-officedocument.drawingml.chart+xml"/>
  <Override PartName="/ppt/charts/chart685.xml" ContentType="application/vnd.openxmlformats-officedocument.drawingml.chart+xml"/>
  <Override PartName="/ppt/charts/chart686.xml" ContentType="application/vnd.openxmlformats-officedocument.drawingml.chart+xml"/>
  <Override PartName="/ppt/charts/chart687.xml" ContentType="application/vnd.openxmlformats-officedocument.drawingml.chart+xml"/>
  <Override PartName="/ppt/charts/chart688.xml" ContentType="application/vnd.openxmlformats-officedocument.drawingml.chart+xml"/>
  <Override PartName="/ppt/charts/chart689.xml" ContentType="application/vnd.openxmlformats-officedocument.drawingml.chart+xml"/>
  <Override PartName="/ppt/charts/chart690.xml" ContentType="application/vnd.openxmlformats-officedocument.drawingml.chart+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charts/chart691.xml" ContentType="application/vnd.openxmlformats-officedocument.drawingml.chart+xml"/>
  <Override PartName="/ppt/charts/chart692.xml" ContentType="application/vnd.openxmlformats-officedocument.drawingml.chart+xml"/>
  <Override PartName="/ppt/charts/chart693.xml" ContentType="application/vnd.openxmlformats-officedocument.drawingml.chart+xml"/>
  <Override PartName="/ppt/charts/chart694.xml" ContentType="application/vnd.openxmlformats-officedocument.drawingml.chart+xml"/>
  <Override PartName="/ppt/charts/chart695.xml" ContentType="application/vnd.openxmlformats-officedocument.drawingml.chart+xml"/>
  <Override PartName="/ppt/charts/chart696.xml" ContentType="application/vnd.openxmlformats-officedocument.drawingml.chart+xml"/>
  <Override PartName="/ppt/notesSlides/notesSlide169.xml" ContentType="application/vnd.openxmlformats-officedocument.presentationml.notesSlide+xml"/>
  <Override PartName="/ppt/charts/chart697.xml" ContentType="application/vnd.openxmlformats-officedocument.drawingml.chart+xml"/>
  <Override PartName="/ppt/charts/chart698.xml" ContentType="application/vnd.openxmlformats-officedocument.drawingml.chart+xml"/>
  <Override PartName="/ppt/charts/chart699.xml" ContentType="application/vnd.openxmlformats-officedocument.drawingml.chart+xml"/>
  <Override PartName="/ppt/charts/chart700.xml" ContentType="application/vnd.openxmlformats-officedocument.drawingml.chart+xml"/>
  <Override PartName="/ppt/charts/chart701.xml" ContentType="application/vnd.openxmlformats-officedocument.drawingml.chart+xml"/>
  <Override PartName="/ppt/charts/chart702.xml" ContentType="application/vnd.openxmlformats-officedocument.drawingml.chart+xml"/>
  <Override PartName="/ppt/charts/chart703.xml" ContentType="application/vnd.openxmlformats-officedocument.drawingml.chart+xml"/>
  <Override PartName="/ppt/charts/chart704.xml" ContentType="application/vnd.openxmlformats-officedocument.drawingml.chart+xml"/>
  <Override PartName="/ppt/charts/chart705.xml" ContentType="application/vnd.openxmlformats-officedocument.drawingml.chart+xml"/>
  <Override PartName="/ppt/charts/chart706.xml" ContentType="application/vnd.openxmlformats-officedocument.drawingml.chart+xml"/>
  <Override PartName="/ppt/charts/chart707.xml" ContentType="application/vnd.openxmlformats-officedocument.drawingml.chart+xml"/>
  <Override PartName="/ppt/charts/chart708.xml" ContentType="application/vnd.openxmlformats-officedocument.drawingml.chart+xml"/>
  <Override PartName="/ppt/charts/chart709.xml" ContentType="application/vnd.openxmlformats-officedocument.drawingml.chart+xml"/>
  <Override PartName="/ppt/charts/chart710.xml" ContentType="application/vnd.openxmlformats-officedocument.drawingml.chart+xml"/>
  <Override PartName="/ppt/charts/chart711.xml" ContentType="application/vnd.openxmlformats-officedocument.drawingml.chart+xml"/>
  <Override PartName="/ppt/charts/chart712.xml" ContentType="application/vnd.openxmlformats-officedocument.drawingml.chart+xml"/>
  <Override PartName="/ppt/notesSlides/notesSlide170.xml" ContentType="application/vnd.openxmlformats-officedocument.presentationml.notesSlide+xml"/>
  <Override PartName="/ppt/charts/chart713.xml" ContentType="application/vnd.openxmlformats-officedocument.drawingml.chart+xml"/>
  <Override PartName="/ppt/charts/chart714.xml" ContentType="application/vnd.openxmlformats-officedocument.drawingml.chart+xml"/>
  <Override PartName="/ppt/charts/chart715.xml" ContentType="application/vnd.openxmlformats-officedocument.drawingml.chart+xml"/>
  <Override PartName="/ppt/charts/chart716.xml" ContentType="application/vnd.openxmlformats-officedocument.drawingml.chart+xml"/>
  <Override PartName="/ppt/charts/chart717.xml" ContentType="application/vnd.openxmlformats-officedocument.drawingml.chart+xml"/>
  <Override PartName="/ppt/charts/chart718.xml" ContentType="application/vnd.openxmlformats-officedocument.drawingml.chart+xml"/>
  <Override PartName="/ppt/charts/chart719.xml" ContentType="application/vnd.openxmlformats-officedocument.drawingml.chart+xml"/>
  <Override PartName="/ppt/charts/chart720.xml" ContentType="application/vnd.openxmlformats-officedocument.drawingml.chart+xml"/>
  <Override PartName="/ppt/charts/chart721.xml" ContentType="application/vnd.openxmlformats-officedocument.drawingml.chart+xml"/>
  <Override PartName="/ppt/charts/chart722.xml" ContentType="application/vnd.openxmlformats-officedocument.drawingml.chart+xml"/>
  <Override PartName="/ppt/notesSlides/notesSlide171.xml" ContentType="application/vnd.openxmlformats-officedocument.presentationml.notesSlide+xml"/>
  <Override PartName="/ppt/charts/chart723.xml" ContentType="application/vnd.openxmlformats-officedocument.drawingml.chart+xml"/>
  <Override PartName="/ppt/charts/chart724.xml" ContentType="application/vnd.openxmlformats-officedocument.drawingml.chart+xml"/>
  <Override PartName="/ppt/charts/chart725.xml" ContentType="application/vnd.openxmlformats-officedocument.drawingml.chart+xml"/>
  <Override PartName="/ppt/charts/chart726.xml" ContentType="application/vnd.openxmlformats-officedocument.drawingml.chart+xml"/>
  <Override PartName="/ppt/charts/chart727.xml" ContentType="application/vnd.openxmlformats-officedocument.drawingml.chart+xml"/>
  <Override PartName="/ppt/charts/chart728.xml" ContentType="application/vnd.openxmlformats-officedocument.drawingml.chart+xml"/>
  <Override PartName="/ppt/charts/chart729.xml" ContentType="application/vnd.openxmlformats-officedocument.drawingml.chart+xml"/>
  <Override PartName="/ppt/charts/chart730.xml" ContentType="application/vnd.openxmlformats-officedocument.drawingml.chart+xml"/>
  <Override PartName="/ppt/charts/chart731.xml" ContentType="application/vnd.openxmlformats-officedocument.drawingml.chart+xml"/>
  <Override PartName="/ppt/charts/chart732.xml" ContentType="application/vnd.openxmlformats-officedocument.drawingml.chart+xml"/>
  <Override PartName="/ppt/notesSlides/notesSlide172.xml" ContentType="application/vnd.openxmlformats-officedocument.presentationml.notesSlide+xml"/>
  <Override PartName="/ppt/charts/chart733.xml" ContentType="application/vnd.openxmlformats-officedocument.drawingml.chart+xml"/>
  <Override PartName="/ppt/charts/chart734.xml" ContentType="application/vnd.openxmlformats-officedocument.drawingml.chart+xml"/>
  <Override PartName="/ppt/charts/chart735.xml" ContentType="application/vnd.openxmlformats-officedocument.drawingml.chart+xml"/>
  <Override PartName="/ppt/charts/chart736.xml" ContentType="application/vnd.openxmlformats-officedocument.drawingml.chart+xml"/>
  <Override PartName="/ppt/charts/chart737.xml" ContentType="application/vnd.openxmlformats-officedocument.drawingml.chart+xml"/>
  <Override PartName="/ppt/charts/chart738.xml" ContentType="application/vnd.openxmlformats-officedocument.drawingml.chart+xml"/>
  <Override PartName="/ppt/charts/chart739.xml" ContentType="application/vnd.openxmlformats-officedocument.drawingml.chart+xml"/>
  <Override PartName="/ppt/charts/chart740.xml" ContentType="application/vnd.openxmlformats-officedocument.drawingml.chart+xml"/>
  <Override PartName="/ppt/charts/chart741.xml" ContentType="application/vnd.openxmlformats-officedocument.drawingml.chart+xml"/>
  <Override PartName="/ppt/charts/chart742.xml" ContentType="application/vnd.openxmlformats-officedocument.drawingml.chart+xml"/>
  <Override PartName="/ppt/notesSlides/notesSlide173.xml" ContentType="application/vnd.openxmlformats-officedocument.presentationml.notesSlide+xml"/>
  <Override PartName="/ppt/charts/chart743.xml" ContentType="application/vnd.openxmlformats-officedocument.drawingml.chart+xml"/>
  <Override PartName="/ppt/charts/chart744.xml" ContentType="application/vnd.openxmlformats-officedocument.drawingml.chart+xml"/>
  <Override PartName="/ppt/charts/chart745.xml" ContentType="application/vnd.openxmlformats-officedocument.drawingml.chart+xml"/>
  <Override PartName="/ppt/charts/chart746.xml" ContentType="application/vnd.openxmlformats-officedocument.drawingml.chart+xml"/>
  <Override PartName="/ppt/charts/chart747.xml" ContentType="application/vnd.openxmlformats-officedocument.drawingml.chart+xml"/>
  <Override PartName="/ppt/charts/chart748.xml" ContentType="application/vnd.openxmlformats-officedocument.drawingml.chart+xml"/>
  <Override PartName="/ppt/charts/chart749.xml" ContentType="application/vnd.openxmlformats-officedocument.drawingml.chart+xml"/>
  <Override PartName="/ppt/charts/chart750.xml" ContentType="application/vnd.openxmlformats-officedocument.drawingml.chart+xml"/>
  <Override PartName="/ppt/charts/chart751.xml" ContentType="application/vnd.openxmlformats-officedocument.drawingml.chart+xml"/>
  <Override PartName="/ppt/charts/chart752.xml" ContentType="application/vnd.openxmlformats-officedocument.drawingml.chart+xml"/>
  <Override PartName="/ppt/charts/chart753.xml" ContentType="application/vnd.openxmlformats-officedocument.drawingml.chart+xml"/>
  <Override PartName="/ppt/charts/chart754.xml" ContentType="application/vnd.openxmlformats-officedocument.drawingml.chart+xml"/>
  <Override PartName="/ppt/charts/chart755.xml" ContentType="application/vnd.openxmlformats-officedocument.drawingml.chart+xml"/>
  <Override PartName="/ppt/charts/chart756.xml" ContentType="application/vnd.openxmlformats-officedocument.drawingml.chart+xml"/>
  <Override PartName="/ppt/charts/chart757.xml" ContentType="application/vnd.openxmlformats-officedocument.drawingml.chart+xml"/>
  <Override PartName="/ppt/charts/chart758.xml" ContentType="application/vnd.openxmlformats-officedocument.drawingml.chart+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charts/chart759.xml" ContentType="application/vnd.openxmlformats-officedocument.drawingml.chart+xml"/>
  <Override PartName="/ppt/charts/chart760.xml" ContentType="application/vnd.openxmlformats-officedocument.drawingml.chart+xml"/>
  <Override PartName="/ppt/charts/chart761.xml" ContentType="application/vnd.openxmlformats-officedocument.drawingml.chart+xml"/>
  <Override PartName="/ppt/charts/chart762.xml" ContentType="application/vnd.openxmlformats-officedocument.drawingml.chart+xml"/>
  <Override PartName="/ppt/charts/chart763.xml" ContentType="application/vnd.openxmlformats-officedocument.drawingml.chart+xml"/>
  <Override PartName="/ppt/charts/chart764.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revisionInfo.xml" ContentType="application/vnd.ms-powerpoint.revisioninfo+xml"/>
  <Override PartName="/ppt/authors.xml" ContentType="application/vnd.ms-powerpoint.author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898" r:id="rId5"/>
    <p:sldMasterId id="2147483934" r:id="rId6"/>
    <p:sldMasterId id="2147483958" r:id="rId7"/>
    <p:sldMasterId id="2147483988" r:id="rId8"/>
  </p:sldMasterIdLst>
  <p:notesMasterIdLst>
    <p:notesMasterId r:id="rId252"/>
  </p:notesMasterIdLst>
  <p:handoutMasterIdLst>
    <p:handoutMasterId r:id="rId253"/>
  </p:handoutMasterIdLst>
  <p:sldIdLst>
    <p:sldId id="2147478294" r:id="rId9"/>
    <p:sldId id="2147478054" r:id="rId10"/>
    <p:sldId id="2147478022" r:id="rId11"/>
    <p:sldId id="2147478108" r:id="rId12"/>
    <p:sldId id="2147478023" r:id="rId13"/>
    <p:sldId id="2147478004" r:id="rId14"/>
    <p:sldId id="2147478151" r:id="rId15"/>
    <p:sldId id="2076137502" r:id="rId16"/>
    <p:sldId id="2147478048" r:id="rId17"/>
    <p:sldId id="334" r:id="rId18"/>
    <p:sldId id="2147478031" r:id="rId19"/>
    <p:sldId id="332" r:id="rId20"/>
    <p:sldId id="2147478005" r:id="rId21"/>
    <p:sldId id="2147478007" r:id="rId22"/>
    <p:sldId id="2147478008" r:id="rId23"/>
    <p:sldId id="2147478046" r:id="rId24"/>
    <p:sldId id="2147478047" r:id="rId25"/>
    <p:sldId id="2147478152" r:id="rId26"/>
    <p:sldId id="2147478058" r:id="rId27"/>
    <p:sldId id="354" r:id="rId28"/>
    <p:sldId id="2147478027" r:id="rId29"/>
    <p:sldId id="2147478109" r:id="rId30"/>
    <p:sldId id="2147478290" r:id="rId31"/>
    <p:sldId id="2147478291" r:id="rId32"/>
    <p:sldId id="2147378523" r:id="rId33"/>
    <p:sldId id="2147478061" r:id="rId34"/>
    <p:sldId id="2147478110" r:id="rId35"/>
    <p:sldId id="2147478111" r:id="rId36"/>
    <p:sldId id="2147478018" r:id="rId37"/>
    <p:sldId id="2147478112" r:id="rId38"/>
    <p:sldId id="2147478113" r:id="rId39"/>
    <p:sldId id="2147478114" r:id="rId40"/>
    <p:sldId id="2147478006" r:id="rId41"/>
    <p:sldId id="2147478021" r:id="rId42"/>
    <p:sldId id="2147478024" r:id="rId43"/>
    <p:sldId id="2147478025" r:id="rId44"/>
    <p:sldId id="2147478049" r:id="rId45"/>
    <p:sldId id="2147478053" r:id="rId46"/>
    <p:sldId id="2147478052" r:id="rId47"/>
    <p:sldId id="2147478028" r:id="rId48"/>
    <p:sldId id="263" r:id="rId49"/>
    <p:sldId id="2147478292" r:id="rId50"/>
    <p:sldId id="267" r:id="rId51"/>
    <p:sldId id="269" r:id="rId52"/>
    <p:sldId id="2147478009" r:id="rId53"/>
    <p:sldId id="2147478010" r:id="rId54"/>
    <p:sldId id="2147478280" r:id="rId55"/>
    <p:sldId id="2147478281" r:id="rId56"/>
    <p:sldId id="259" r:id="rId57"/>
    <p:sldId id="379" r:id="rId58"/>
    <p:sldId id="380" r:id="rId59"/>
    <p:sldId id="2147478032" r:id="rId60"/>
    <p:sldId id="2147478034" r:id="rId61"/>
    <p:sldId id="2147478036" r:id="rId62"/>
    <p:sldId id="2147478038" r:id="rId63"/>
    <p:sldId id="2147478147" r:id="rId64"/>
    <p:sldId id="2147478148" r:id="rId65"/>
    <p:sldId id="2147478041" r:id="rId66"/>
    <p:sldId id="2147478153" r:id="rId67"/>
    <p:sldId id="2147478042" r:id="rId68"/>
    <p:sldId id="2147478070" r:id="rId69"/>
    <p:sldId id="2147478283" r:id="rId70"/>
    <p:sldId id="2147478282" r:id="rId71"/>
    <p:sldId id="2147478071" r:id="rId72"/>
    <p:sldId id="375" r:id="rId73"/>
    <p:sldId id="376" r:id="rId74"/>
    <p:sldId id="2147478116" r:id="rId75"/>
    <p:sldId id="2147478117" r:id="rId76"/>
    <p:sldId id="2147478119" r:id="rId77"/>
    <p:sldId id="2147478121" r:id="rId78"/>
    <p:sldId id="2147478122" r:id="rId79"/>
    <p:sldId id="273" r:id="rId80"/>
    <p:sldId id="275" r:id="rId81"/>
    <p:sldId id="2147478124" r:id="rId82"/>
    <p:sldId id="2147478156" r:id="rId83"/>
    <p:sldId id="2147478076" r:id="rId84"/>
    <p:sldId id="2147478079" r:id="rId85"/>
    <p:sldId id="2147478284" r:id="rId86"/>
    <p:sldId id="2147478293" r:id="rId87"/>
    <p:sldId id="2147478080" r:id="rId88"/>
    <p:sldId id="371" r:id="rId89"/>
    <p:sldId id="372" r:id="rId90"/>
    <p:sldId id="2147478081" r:id="rId91"/>
    <p:sldId id="2147478083" r:id="rId92"/>
    <p:sldId id="2147478127" r:id="rId93"/>
    <p:sldId id="2147478085" r:id="rId94"/>
    <p:sldId id="2147478086" r:id="rId95"/>
    <p:sldId id="2147478087" r:id="rId96"/>
    <p:sldId id="2147478078" r:id="rId97"/>
    <p:sldId id="2147478157" r:id="rId98"/>
    <p:sldId id="2147478066" r:id="rId99"/>
    <p:sldId id="2147478088" r:id="rId100"/>
    <p:sldId id="2147478286" r:id="rId101"/>
    <p:sldId id="2147478287" r:id="rId102"/>
    <p:sldId id="2147478089" r:id="rId103"/>
    <p:sldId id="377" r:id="rId104"/>
    <p:sldId id="378" r:id="rId105"/>
    <p:sldId id="2147478131" r:id="rId106"/>
    <p:sldId id="2147478132" r:id="rId107"/>
    <p:sldId id="271" r:id="rId108"/>
    <p:sldId id="2147478135" r:id="rId109"/>
    <p:sldId id="277" r:id="rId110"/>
    <p:sldId id="2147478149" r:id="rId111"/>
    <p:sldId id="2147478150" r:id="rId112"/>
    <p:sldId id="2147478128" r:id="rId113"/>
    <p:sldId id="2147478158" r:id="rId114"/>
    <p:sldId id="2147478069" r:id="rId115"/>
    <p:sldId id="2147478096" r:id="rId116"/>
    <p:sldId id="2147478288" r:id="rId117"/>
    <p:sldId id="2147478289" r:id="rId118"/>
    <p:sldId id="2147478097" r:id="rId119"/>
    <p:sldId id="365" r:id="rId120"/>
    <p:sldId id="366" r:id="rId121"/>
    <p:sldId id="2147478140" r:id="rId122"/>
    <p:sldId id="2147478141" r:id="rId123"/>
    <p:sldId id="2147478143" r:id="rId124"/>
    <p:sldId id="2147478145" r:id="rId125"/>
    <p:sldId id="2147478146" r:id="rId126"/>
    <p:sldId id="2147478104" r:id="rId127"/>
    <p:sldId id="2147478105" r:id="rId128"/>
    <p:sldId id="2147478137" r:id="rId129"/>
    <p:sldId id="2147478159" r:id="rId130"/>
    <p:sldId id="2147478154" r:id="rId131"/>
    <p:sldId id="2147478177" r:id="rId132"/>
    <p:sldId id="261" r:id="rId133"/>
    <p:sldId id="2147478178" r:id="rId134"/>
    <p:sldId id="257" r:id="rId135"/>
    <p:sldId id="385" r:id="rId136"/>
    <p:sldId id="2147478187" r:id="rId137"/>
    <p:sldId id="2147478181" r:id="rId138"/>
    <p:sldId id="2147478182" r:id="rId139"/>
    <p:sldId id="2147478183" r:id="rId140"/>
    <p:sldId id="2147478185" r:id="rId141"/>
    <p:sldId id="279" r:id="rId142"/>
    <p:sldId id="2147478179" r:id="rId143"/>
    <p:sldId id="2147478180" r:id="rId144"/>
    <p:sldId id="2147478188" r:id="rId145"/>
    <p:sldId id="2147478163" r:id="rId146"/>
    <p:sldId id="2147478170" r:id="rId147"/>
    <p:sldId id="2147478190" r:id="rId148"/>
    <p:sldId id="2147478189" r:id="rId149"/>
    <p:sldId id="2147478191" r:id="rId150"/>
    <p:sldId id="2147478192" r:id="rId151"/>
    <p:sldId id="363" r:id="rId152"/>
    <p:sldId id="364" r:id="rId153"/>
    <p:sldId id="2147478193" r:id="rId154"/>
    <p:sldId id="2147478195" r:id="rId155"/>
    <p:sldId id="2147478197" r:id="rId156"/>
    <p:sldId id="2147478198" r:id="rId157"/>
    <p:sldId id="2147478199" r:id="rId158"/>
    <p:sldId id="2147478200" r:id="rId159"/>
    <p:sldId id="2147478164" r:id="rId160"/>
    <p:sldId id="2147478201" r:id="rId161"/>
    <p:sldId id="2147478171" r:id="rId162"/>
    <p:sldId id="2147478203" r:id="rId163"/>
    <p:sldId id="2147478204" r:id="rId164"/>
    <p:sldId id="2147478202" r:id="rId165"/>
    <p:sldId id="2147478205" r:id="rId166"/>
    <p:sldId id="373" r:id="rId167"/>
    <p:sldId id="374" r:id="rId168"/>
    <p:sldId id="2147478206" r:id="rId169"/>
    <p:sldId id="2147478208" r:id="rId170"/>
    <p:sldId id="2147478209" r:id="rId171"/>
    <p:sldId id="2147478211" r:id="rId172"/>
    <p:sldId id="2147478210" r:id="rId173"/>
    <p:sldId id="2147478212" r:id="rId174"/>
    <p:sldId id="2147478165" r:id="rId175"/>
    <p:sldId id="2147478172" r:id="rId176"/>
    <p:sldId id="2147478214" r:id="rId177"/>
    <p:sldId id="2147478215" r:id="rId178"/>
    <p:sldId id="2147478216" r:id="rId179"/>
    <p:sldId id="2147478213" r:id="rId180"/>
    <p:sldId id="383" r:id="rId181"/>
    <p:sldId id="384" r:id="rId182"/>
    <p:sldId id="2147478217" r:id="rId183"/>
    <p:sldId id="2147478218" r:id="rId184"/>
    <p:sldId id="2147478220" r:id="rId185"/>
    <p:sldId id="2147478222" r:id="rId186"/>
    <p:sldId id="2147478223" r:id="rId187"/>
    <p:sldId id="2147478224" r:id="rId188"/>
    <p:sldId id="281" r:id="rId189"/>
    <p:sldId id="2147478225" r:id="rId190"/>
    <p:sldId id="2147478161" r:id="rId191"/>
    <p:sldId id="2147478173" r:id="rId192"/>
    <p:sldId id="2147478227" r:id="rId193"/>
    <p:sldId id="2147478228" r:id="rId194"/>
    <p:sldId id="2147478229" r:id="rId195"/>
    <p:sldId id="2147478226" r:id="rId196"/>
    <p:sldId id="2147478230" r:id="rId197"/>
    <p:sldId id="2147478232" r:id="rId198"/>
    <p:sldId id="2147478234" r:id="rId199"/>
    <p:sldId id="2147478235" r:id="rId200"/>
    <p:sldId id="387" r:id="rId201"/>
    <p:sldId id="388" r:id="rId202"/>
    <p:sldId id="2147478236" r:id="rId203"/>
    <p:sldId id="2147478166" r:id="rId204"/>
    <p:sldId id="2147478174" r:id="rId205"/>
    <p:sldId id="2147478238" r:id="rId206"/>
    <p:sldId id="2147478239" r:id="rId207"/>
    <p:sldId id="2147478240" r:id="rId208"/>
    <p:sldId id="2147478237" r:id="rId209"/>
    <p:sldId id="389" r:id="rId210"/>
    <p:sldId id="390" r:id="rId211"/>
    <p:sldId id="2147478241" r:id="rId212"/>
    <p:sldId id="2147478242" r:id="rId213"/>
    <p:sldId id="2147478244" r:id="rId214"/>
    <p:sldId id="2147478246" r:id="rId215"/>
    <p:sldId id="2147478247" r:id="rId216"/>
    <p:sldId id="2147478248" r:id="rId217"/>
    <p:sldId id="2147478249" r:id="rId218"/>
    <p:sldId id="2147478250" r:id="rId219"/>
    <p:sldId id="2147478167" r:id="rId220"/>
    <p:sldId id="2147478175" r:id="rId221"/>
    <p:sldId id="2147478252" r:id="rId222"/>
    <p:sldId id="2147478253" r:id="rId223"/>
    <p:sldId id="2147478254" r:id="rId224"/>
    <p:sldId id="2147478251" r:id="rId225"/>
    <p:sldId id="2147478260" r:id="rId226"/>
    <p:sldId id="2147478261" r:id="rId227"/>
    <p:sldId id="2147478263" r:id="rId228"/>
    <p:sldId id="285" r:id="rId229"/>
    <p:sldId id="287" r:id="rId230"/>
    <p:sldId id="2147478264" r:id="rId231"/>
    <p:sldId id="2147478168" r:id="rId232"/>
    <p:sldId id="2147478176" r:id="rId233"/>
    <p:sldId id="2147478278" r:id="rId234"/>
    <p:sldId id="2147478267" r:id="rId235"/>
    <p:sldId id="2147478268" r:id="rId236"/>
    <p:sldId id="2147478265" r:id="rId237"/>
    <p:sldId id="2147478269" r:id="rId238"/>
    <p:sldId id="2147478270" r:id="rId239"/>
    <p:sldId id="2147478271" r:id="rId240"/>
    <p:sldId id="2147478273" r:id="rId241"/>
    <p:sldId id="2147478275" r:id="rId242"/>
    <p:sldId id="2147478276" r:id="rId243"/>
    <p:sldId id="2147478277" r:id="rId244"/>
    <p:sldId id="283" r:id="rId245"/>
    <p:sldId id="2147478279" r:id="rId246"/>
    <p:sldId id="2147478169" r:id="rId247"/>
    <p:sldId id="2147478136" r:id="rId248"/>
    <p:sldId id="1448943400" r:id="rId249"/>
    <p:sldId id="2147478115" r:id="rId250"/>
    <p:sldId id="2147478106" r:id="rId251"/>
  </p:sldIdLst>
  <p:sldSz cx="12192000" cy="6858000"/>
  <p:notesSz cx="6858000" cy="9144000"/>
  <p:custDataLst>
    <p:tags r:id="rId254"/>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orient="horz" pos="2568" userDrawn="1">
          <p15:clr>
            <a:srgbClr val="A4A3A4"/>
          </p15:clr>
        </p15:guide>
        <p15:guide id="5" pos="190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13EA916-A39A-98E5-12FB-203974855969}" name="Mori, Koki (RIC - Washington)" initials="MK(W" userId="S::koki.mori@towerswatson.com::76dfc3c9-b865-45fb-b34e-e77a04c059f6" providerId="AD"/>
  <p188:author id="{4A6A093C-C402-15F0-03EB-B6E709F9F36C}" name="Popper, David (Washington D.C.)" initials="PD" userId="S::david.popper@towerswatson.com::d026b705-306c-4a61-888b-6c5be7908064" providerId="AD"/>
  <p188:author id="{D70A6AA0-70C9-7163-B28B-0DFFE2EF142A}" name="Giulia Boxman" initials="GB" userId="S::giulia.boxman@towerswatson.com::678dfd81-3a89-4b63-b6b6-9330e006f3aa" providerId="AD"/>
  <p188:author id="{4849C5AE-8E4B-6783-C932-3CDD6CDCA6C4}" name="Malcolm, Tracey (Toronto)" initials="M(" userId="S::tracey.malcolm@towerswatson.com::49f81da7-2135-4ce3-ac98-b128bf9cc088" providerId="AD"/>
  <p188:author id="{4C4CC9BD-7E0F-24B3-B4C5-43030305A3E7}" name="Bruno, Michelle (Arlington)" initials="BM(" userId="S::michelle.bruno@towerswatson.com::53563311-44f7-4df4-b707-4b51b2f72dea" providerId="AD"/>
  <p188:author id="{D9166CF2-2A4A-523F-E351-A37B1A51C140}" name="Luss, Richard (RIC - Washington)" initials="LW" userId="S::richard.luss@towerswatson.com::bb5df2b5-5c67-4423-a929-7016394184c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6ACB3"/>
    <a:srgbClr val="FFA3C2"/>
    <a:srgbClr val="E6E6E6"/>
    <a:srgbClr val="7F35B2"/>
    <a:srgbClr val="BFBFBF"/>
    <a:srgbClr val="E377DC"/>
    <a:srgbClr val="808080"/>
    <a:srgbClr val="327FEF"/>
    <a:srgbClr val="C3D7FE"/>
    <a:srgbClr val="A8E8E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7334DC-B37F-405A-8A38-A2405A158255}" v="288" dt="2023-10-09T21:17:00.30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308" autoAdjust="0"/>
    <p:restoredTop sz="94660"/>
  </p:normalViewPr>
  <p:slideViewPr>
    <p:cSldViewPr snapToGrid="0">
      <p:cViewPr varScale="1">
        <p:scale>
          <a:sx n="69" d="100"/>
          <a:sy n="69" d="100"/>
        </p:scale>
        <p:origin x="768" y="66"/>
      </p:cViewPr>
      <p:guideLst>
        <p:guide orient="horz" pos="2568"/>
        <p:guide pos="1908"/>
      </p:guideLst>
    </p:cSldViewPr>
  </p:slideViewPr>
  <p:notesTextViewPr>
    <p:cViewPr>
      <p:scale>
        <a:sx n="1" d="1"/>
        <a:sy n="1" d="1"/>
      </p:scale>
      <p:origin x="0" y="0"/>
    </p:cViewPr>
  </p:notesTextViewPr>
  <p:notesViewPr>
    <p:cSldViewPr snapToGrid="0">
      <p:cViewPr varScale="1">
        <p:scale>
          <a:sx n="51" d="100"/>
          <a:sy n="51" d="100"/>
        </p:scale>
        <p:origin x="2692" y="28"/>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9.xml"/><Relationship Id="rId21" Type="http://schemas.openxmlformats.org/officeDocument/2006/relationships/slide" Target="slides/slide13.xml"/><Relationship Id="rId42" Type="http://schemas.openxmlformats.org/officeDocument/2006/relationships/slide" Target="slides/slide34.xml"/><Relationship Id="rId63" Type="http://schemas.openxmlformats.org/officeDocument/2006/relationships/slide" Target="slides/slide55.xml"/><Relationship Id="rId84" Type="http://schemas.openxmlformats.org/officeDocument/2006/relationships/slide" Target="slides/slide76.xml"/><Relationship Id="rId138" Type="http://schemas.openxmlformats.org/officeDocument/2006/relationships/slide" Target="slides/slide130.xml"/><Relationship Id="rId159" Type="http://schemas.openxmlformats.org/officeDocument/2006/relationships/slide" Target="slides/slide151.xml"/><Relationship Id="rId170" Type="http://schemas.openxmlformats.org/officeDocument/2006/relationships/slide" Target="slides/slide162.xml"/><Relationship Id="rId191" Type="http://schemas.openxmlformats.org/officeDocument/2006/relationships/slide" Target="slides/slide183.xml"/><Relationship Id="rId205" Type="http://schemas.openxmlformats.org/officeDocument/2006/relationships/slide" Target="slides/slide197.xml"/><Relationship Id="rId226" Type="http://schemas.openxmlformats.org/officeDocument/2006/relationships/slide" Target="slides/slide218.xml"/><Relationship Id="rId247" Type="http://schemas.openxmlformats.org/officeDocument/2006/relationships/slide" Target="slides/slide239.xml"/><Relationship Id="rId107" Type="http://schemas.openxmlformats.org/officeDocument/2006/relationships/slide" Target="slides/slide99.xml"/><Relationship Id="rId11" Type="http://schemas.openxmlformats.org/officeDocument/2006/relationships/slide" Target="slides/slide3.xml"/><Relationship Id="rId32" Type="http://schemas.openxmlformats.org/officeDocument/2006/relationships/slide" Target="slides/slide24.xml"/><Relationship Id="rId53" Type="http://schemas.openxmlformats.org/officeDocument/2006/relationships/slide" Target="slides/slide45.xml"/><Relationship Id="rId74" Type="http://schemas.openxmlformats.org/officeDocument/2006/relationships/slide" Target="slides/slide66.xml"/><Relationship Id="rId128" Type="http://schemas.openxmlformats.org/officeDocument/2006/relationships/slide" Target="slides/slide120.xml"/><Relationship Id="rId149" Type="http://schemas.openxmlformats.org/officeDocument/2006/relationships/slide" Target="slides/slide141.xml"/><Relationship Id="rId5" Type="http://schemas.openxmlformats.org/officeDocument/2006/relationships/slideMaster" Target="slideMasters/slideMaster1.xml"/><Relationship Id="rId95" Type="http://schemas.openxmlformats.org/officeDocument/2006/relationships/slide" Target="slides/slide87.xml"/><Relationship Id="rId160" Type="http://schemas.openxmlformats.org/officeDocument/2006/relationships/slide" Target="slides/slide152.xml"/><Relationship Id="rId181" Type="http://schemas.openxmlformats.org/officeDocument/2006/relationships/slide" Target="slides/slide173.xml"/><Relationship Id="rId216" Type="http://schemas.openxmlformats.org/officeDocument/2006/relationships/slide" Target="slides/slide208.xml"/><Relationship Id="rId237" Type="http://schemas.openxmlformats.org/officeDocument/2006/relationships/slide" Target="slides/slide229.xml"/><Relationship Id="rId258" Type="http://schemas.openxmlformats.org/officeDocument/2006/relationships/tableStyles" Target="tableStyles.xml"/><Relationship Id="rId22" Type="http://schemas.openxmlformats.org/officeDocument/2006/relationships/slide" Target="slides/slide14.xml"/><Relationship Id="rId43" Type="http://schemas.openxmlformats.org/officeDocument/2006/relationships/slide" Target="slides/slide35.xml"/><Relationship Id="rId64" Type="http://schemas.openxmlformats.org/officeDocument/2006/relationships/slide" Target="slides/slide56.xml"/><Relationship Id="rId118" Type="http://schemas.openxmlformats.org/officeDocument/2006/relationships/slide" Target="slides/slide110.xml"/><Relationship Id="rId139" Type="http://schemas.openxmlformats.org/officeDocument/2006/relationships/slide" Target="slides/slide131.xml"/><Relationship Id="rId85" Type="http://schemas.openxmlformats.org/officeDocument/2006/relationships/slide" Target="slides/slide77.xml"/><Relationship Id="rId150" Type="http://schemas.openxmlformats.org/officeDocument/2006/relationships/slide" Target="slides/slide142.xml"/><Relationship Id="rId171" Type="http://schemas.openxmlformats.org/officeDocument/2006/relationships/slide" Target="slides/slide163.xml"/><Relationship Id="rId192" Type="http://schemas.openxmlformats.org/officeDocument/2006/relationships/slide" Target="slides/slide184.xml"/><Relationship Id="rId206" Type="http://schemas.openxmlformats.org/officeDocument/2006/relationships/slide" Target="slides/slide198.xml"/><Relationship Id="rId227" Type="http://schemas.openxmlformats.org/officeDocument/2006/relationships/slide" Target="slides/slide219.xml"/><Relationship Id="rId248" Type="http://schemas.openxmlformats.org/officeDocument/2006/relationships/slide" Target="slides/slide240.xml"/><Relationship Id="rId12" Type="http://schemas.openxmlformats.org/officeDocument/2006/relationships/slide" Target="slides/slide4.xml"/><Relationship Id="rId33" Type="http://schemas.openxmlformats.org/officeDocument/2006/relationships/slide" Target="slides/slide25.xml"/><Relationship Id="rId108" Type="http://schemas.openxmlformats.org/officeDocument/2006/relationships/slide" Target="slides/slide100.xml"/><Relationship Id="rId129" Type="http://schemas.openxmlformats.org/officeDocument/2006/relationships/slide" Target="slides/slide121.xml"/><Relationship Id="rId54" Type="http://schemas.openxmlformats.org/officeDocument/2006/relationships/slide" Target="slides/slide46.xml"/><Relationship Id="rId75" Type="http://schemas.openxmlformats.org/officeDocument/2006/relationships/slide" Target="slides/slide67.xml"/><Relationship Id="rId96" Type="http://schemas.openxmlformats.org/officeDocument/2006/relationships/slide" Target="slides/slide88.xml"/><Relationship Id="rId140" Type="http://schemas.openxmlformats.org/officeDocument/2006/relationships/slide" Target="slides/slide132.xml"/><Relationship Id="rId161" Type="http://schemas.openxmlformats.org/officeDocument/2006/relationships/slide" Target="slides/slide153.xml"/><Relationship Id="rId182" Type="http://schemas.openxmlformats.org/officeDocument/2006/relationships/slide" Target="slides/slide174.xml"/><Relationship Id="rId217" Type="http://schemas.openxmlformats.org/officeDocument/2006/relationships/slide" Target="slides/slide209.xml"/><Relationship Id="rId1" Type="http://schemas.openxmlformats.org/officeDocument/2006/relationships/customXml" Target="../customXml/item1.xml"/><Relationship Id="rId6" Type="http://schemas.openxmlformats.org/officeDocument/2006/relationships/slideMaster" Target="slideMasters/slideMaster2.xml"/><Relationship Id="rId212" Type="http://schemas.openxmlformats.org/officeDocument/2006/relationships/slide" Target="slides/slide204.xml"/><Relationship Id="rId233" Type="http://schemas.openxmlformats.org/officeDocument/2006/relationships/slide" Target="slides/slide225.xml"/><Relationship Id="rId238" Type="http://schemas.openxmlformats.org/officeDocument/2006/relationships/slide" Target="slides/slide230.xml"/><Relationship Id="rId254" Type="http://schemas.openxmlformats.org/officeDocument/2006/relationships/tags" Target="tags/tag1.xml"/><Relationship Id="rId259" Type="http://schemas.microsoft.com/office/2015/10/relationships/revisionInfo" Target="revisionInfo.xml"/><Relationship Id="rId23" Type="http://schemas.openxmlformats.org/officeDocument/2006/relationships/slide" Target="slides/slide15.xml"/><Relationship Id="rId28" Type="http://schemas.openxmlformats.org/officeDocument/2006/relationships/slide" Target="slides/slide20.xml"/><Relationship Id="rId49" Type="http://schemas.openxmlformats.org/officeDocument/2006/relationships/slide" Target="slides/slide41.xml"/><Relationship Id="rId114" Type="http://schemas.openxmlformats.org/officeDocument/2006/relationships/slide" Target="slides/slide106.xml"/><Relationship Id="rId119" Type="http://schemas.openxmlformats.org/officeDocument/2006/relationships/slide" Target="slides/slide111.xml"/><Relationship Id="rId44" Type="http://schemas.openxmlformats.org/officeDocument/2006/relationships/slide" Target="slides/slide36.xml"/><Relationship Id="rId60" Type="http://schemas.openxmlformats.org/officeDocument/2006/relationships/slide" Target="slides/slide52.xml"/><Relationship Id="rId65" Type="http://schemas.openxmlformats.org/officeDocument/2006/relationships/slide" Target="slides/slide57.xml"/><Relationship Id="rId81" Type="http://schemas.openxmlformats.org/officeDocument/2006/relationships/slide" Target="slides/slide73.xml"/><Relationship Id="rId86" Type="http://schemas.openxmlformats.org/officeDocument/2006/relationships/slide" Target="slides/slide78.xml"/><Relationship Id="rId130" Type="http://schemas.openxmlformats.org/officeDocument/2006/relationships/slide" Target="slides/slide122.xml"/><Relationship Id="rId135" Type="http://schemas.openxmlformats.org/officeDocument/2006/relationships/slide" Target="slides/slide127.xml"/><Relationship Id="rId151" Type="http://schemas.openxmlformats.org/officeDocument/2006/relationships/slide" Target="slides/slide143.xml"/><Relationship Id="rId156" Type="http://schemas.openxmlformats.org/officeDocument/2006/relationships/slide" Target="slides/slide148.xml"/><Relationship Id="rId177" Type="http://schemas.openxmlformats.org/officeDocument/2006/relationships/slide" Target="slides/slide169.xml"/><Relationship Id="rId198" Type="http://schemas.openxmlformats.org/officeDocument/2006/relationships/slide" Target="slides/slide190.xml"/><Relationship Id="rId172" Type="http://schemas.openxmlformats.org/officeDocument/2006/relationships/slide" Target="slides/slide164.xml"/><Relationship Id="rId193" Type="http://schemas.openxmlformats.org/officeDocument/2006/relationships/slide" Target="slides/slide185.xml"/><Relationship Id="rId202" Type="http://schemas.openxmlformats.org/officeDocument/2006/relationships/slide" Target="slides/slide194.xml"/><Relationship Id="rId207" Type="http://schemas.openxmlformats.org/officeDocument/2006/relationships/slide" Target="slides/slide199.xml"/><Relationship Id="rId223" Type="http://schemas.openxmlformats.org/officeDocument/2006/relationships/slide" Target="slides/slide215.xml"/><Relationship Id="rId228" Type="http://schemas.openxmlformats.org/officeDocument/2006/relationships/slide" Target="slides/slide220.xml"/><Relationship Id="rId244" Type="http://schemas.openxmlformats.org/officeDocument/2006/relationships/slide" Target="slides/slide236.xml"/><Relationship Id="rId249" Type="http://schemas.openxmlformats.org/officeDocument/2006/relationships/slide" Target="slides/slide24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109" Type="http://schemas.openxmlformats.org/officeDocument/2006/relationships/slide" Target="slides/slide101.xml"/><Relationship Id="rId260" Type="http://schemas.microsoft.com/office/2018/10/relationships/authors" Target="authors.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97" Type="http://schemas.openxmlformats.org/officeDocument/2006/relationships/slide" Target="slides/slide89.xml"/><Relationship Id="rId104" Type="http://schemas.openxmlformats.org/officeDocument/2006/relationships/slide" Target="slides/slide96.xml"/><Relationship Id="rId120" Type="http://schemas.openxmlformats.org/officeDocument/2006/relationships/slide" Target="slides/slide112.xml"/><Relationship Id="rId125" Type="http://schemas.openxmlformats.org/officeDocument/2006/relationships/slide" Target="slides/slide117.xml"/><Relationship Id="rId141" Type="http://schemas.openxmlformats.org/officeDocument/2006/relationships/slide" Target="slides/slide133.xml"/><Relationship Id="rId146" Type="http://schemas.openxmlformats.org/officeDocument/2006/relationships/slide" Target="slides/slide138.xml"/><Relationship Id="rId167" Type="http://schemas.openxmlformats.org/officeDocument/2006/relationships/slide" Target="slides/slide159.xml"/><Relationship Id="rId188" Type="http://schemas.openxmlformats.org/officeDocument/2006/relationships/slide" Target="slides/slide180.xml"/><Relationship Id="rId7" Type="http://schemas.openxmlformats.org/officeDocument/2006/relationships/slideMaster" Target="slideMasters/slideMaster3.xml"/><Relationship Id="rId71" Type="http://schemas.openxmlformats.org/officeDocument/2006/relationships/slide" Target="slides/slide63.xml"/><Relationship Id="rId92" Type="http://schemas.openxmlformats.org/officeDocument/2006/relationships/slide" Target="slides/slide84.xml"/><Relationship Id="rId162" Type="http://schemas.openxmlformats.org/officeDocument/2006/relationships/slide" Target="slides/slide154.xml"/><Relationship Id="rId183" Type="http://schemas.openxmlformats.org/officeDocument/2006/relationships/slide" Target="slides/slide175.xml"/><Relationship Id="rId213" Type="http://schemas.openxmlformats.org/officeDocument/2006/relationships/slide" Target="slides/slide205.xml"/><Relationship Id="rId218" Type="http://schemas.openxmlformats.org/officeDocument/2006/relationships/slide" Target="slides/slide210.xml"/><Relationship Id="rId234" Type="http://schemas.openxmlformats.org/officeDocument/2006/relationships/slide" Target="slides/slide226.xml"/><Relationship Id="rId239" Type="http://schemas.openxmlformats.org/officeDocument/2006/relationships/slide" Target="slides/slide231.xml"/><Relationship Id="rId2" Type="http://schemas.openxmlformats.org/officeDocument/2006/relationships/customXml" Target="../customXml/item2.xml"/><Relationship Id="rId29" Type="http://schemas.openxmlformats.org/officeDocument/2006/relationships/slide" Target="slides/slide21.xml"/><Relationship Id="rId250" Type="http://schemas.openxmlformats.org/officeDocument/2006/relationships/slide" Target="slides/slide242.xml"/><Relationship Id="rId255" Type="http://schemas.openxmlformats.org/officeDocument/2006/relationships/presProps" Target="presProps.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slide" Target="slides/slide79.xml"/><Relationship Id="rId110" Type="http://schemas.openxmlformats.org/officeDocument/2006/relationships/slide" Target="slides/slide102.xml"/><Relationship Id="rId115" Type="http://schemas.openxmlformats.org/officeDocument/2006/relationships/slide" Target="slides/slide107.xml"/><Relationship Id="rId131" Type="http://schemas.openxmlformats.org/officeDocument/2006/relationships/slide" Target="slides/slide123.xml"/><Relationship Id="rId136" Type="http://schemas.openxmlformats.org/officeDocument/2006/relationships/slide" Target="slides/slide128.xml"/><Relationship Id="rId157" Type="http://schemas.openxmlformats.org/officeDocument/2006/relationships/slide" Target="slides/slide149.xml"/><Relationship Id="rId178" Type="http://schemas.openxmlformats.org/officeDocument/2006/relationships/slide" Target="slides/slide170.xml"/><Relationship Id="rId61" Type="http://schemas.openxmlformats.org/officeDocument/2006/relationships/slide" Target="slides/slide53.xml"/><Relationship Id="rId82" Type="http://schemas.openxmlformats.org/officeDocument/2006/relationships/slide" Target="slides/slide74.xml"/><Relationship Id="rId152" Type="http://schemas.openxmlformats.org/officeDocument/2006/relationships/slide" Target="slides/slide144.xml"/><Relationship Id="rId173" Type="http://schemas.openxmlformats.org/officeDocument/2006/relationships/slide" Target="slides/slide165.xml"/><Relationship Id="rId194" Type="http://schemas.openxmlformats.org/officeDocument/2006/relationships/slide" Target="slides/slide186.xml"/><Relationship Id="rId199" Type="http://schemas.openxmlformats.org/officeDocument/2006/relationships/slide" Target="slides/slide191.xml"/><Relationship Id="rId203" Type="http://schemas.openxmlformats.org/officeDocument/2006/relationships/slide" Target="slides/slide195.xml"/><Relationship Id="rId208" Type="http://schemas.openxmlformats.org/officeDocument/2006/relationships/slide" Target="slides/slide200.xml"/><Relationship Id="rId229" Type="http://schemas.openxmlformats.org/officeDocument/2006/relationships/slide" Target="slides/slide221.xml"/><Relationship Id="rId19" Type="http://schemas.openxmlformats.org/officeDocument/2006/relationships/slide" Target="slides/slide11.xml"/><Relationship Id="rId224" Type="http://schemas.openxmlformats.org/officeDocument/2006/relationships/slide" Target="slides/slide216.xml"/><Relationship Id="rId240" Type="http://schemas.openxmlformats.org/officeDocument/2006/relationships/slide" Target="slides/slide232.xml"/><Relationship Id="rId245" Type="http://schemas.openxmlformats.org/officeDocument/2006/relationships/slide" Target="slides/slide237.xml"/><Relationship Id="rId261" Type="http://schemas.microsoft.com/office/2016/11/relationships/changesInfo" Target="changesInfos/changesInfo1.xml"/><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slide" Target="slides/slide69.xml"/><Relationship Id="rId100" Type="http://schemas.openxmlformats.org/officeDocument/2006/relationships/slide" Target="slides/slide92.xml"/><Relationship Id="rId105" Type="http://schemas.openxmlformats.org/officeDocument/2006/relationships/slide" Target="slides/slide97.xml"/><Relationship Id="rId126" Type="http://schemas.openxmlformats.org/officeDocument/2006/relationships/slide" Target="slides/slide118.xml"/><Relationship Id="rId147" Type="http://schemas.openxmlformats.org/officeDocument/2006/relationships/slide" Target="slides/slide139.xml"/><Relationship Id="rId168" Type="http://schemas.openxmlformats.org/officeDocument/2006/relationships/slide" Target="slides/slide160.xml"/><Relationship Id="rId8" Type="http://schemas.openxmlformats.org/officeDocument/2006/relationships/slideMaster" Target="slideMasters/slideMaster4.xml"/><Relationship Id="rId51" Type="http://schemas.openxmlformats.org/officeDocument/2006/relationships/slide" Target="slides/slide43.xml"/><Relationship Id="rId72" Type="http://schemas.openxmlformats.org/officeDocument/2006/relationships/slide" Target="slides/slide64.xml"/><Relationship Id="rId93" Type="http://schemas.openxmlformats.org/officeDocument/2006/relationships/slide" Target="slides/slide85.xml"/><Relationship Id="rId98" Type="http://schemas.openxmlformats.org/officeDocument/2006/relationships/slide" Target="slides/slide90.xml"/><Relationship Id="rId121" Type="http://schemas.openxmlformats.org/officeDocument/2006/relationships/slide" Target="slides/slide113.xml"/><Relationship Id="rId142" Type="http://schemas.openxmlformats.org/officeDocument/2006/relationships/slide" Target="slides/slide134.xml"/><Relationship Id="rId163" Type="http://schemas.openxmlformats.org/officeDocument/2006/relationships/slide" Target="slides/slide155.xml"/><Relationship Id="rId184" Type="http://schemas.openxmlformats.org/officeDocument/2006/relationships/slide" Target="slides/slide176.xml"/><Relationship Id="rId189" Type="http://schemas.openxmlformats.org/officeDocument/2006/relationships/slide" Target="slides/slide181.xml"/><Relationship Id="rId219" Type="http://schemas.openxmlformats.org/officeDocument/2006/relationships/slide" Target="slides/slide211.xml"/><Relationship Id="rId3" Type="http://schemas.openxmlformats.org/officeDocument/2006/relationships/customXml" Target="../customXml/item3.xml"/><Relationship Id="rId214" Type="http://schemas.openxmlformats.org/officeDocument/2006/relationships/slide" Target="slides/slide206.xml"/><Relationship Id="rId230" Type="http://schemas.openxmlformats.org/officeDocument/2006/relationships/slide" Target="slides/slide222.xml"/><Relationship Id="rId235" Type="http://schemas.openxmlformats.org/officeDocument/2006/relationships/slide" Target="slides/slide227.xml"/><Relationship Id="rId251" Type="http://schemas.openxmlformats.org/officeDocument/2006/relationships/slide" Target="slides/slide243.xml"/><Relationship Id="rId256" Type="http://schemas.openxmlformats.org/officeDocument/2006/relationships/viewProps" Target="viewProps.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slide" Target="slides/slide59.xml"/><Relationship Id="rId116" Type="http://schemas.openxmlformats.org/officeDocument/2006/relationships/slide" Target="slides/slide108.xml"/><Relationship Id="rId137" Type="http://schemas.openxmlformats.org/officeDocument/2006/relationships/slide" Target="slides/slide129.xml"/><Relationship Id="rId158" Type="http://schemas.openxmlformats.org/officeDocument/2006/relationships/slide" Target="slides/slide150.xml"/><Relationship Id="rId20" Type="http://schemas.openxmlformats.org/officeDocument/2006/relationships/slide" Target="slides/slide12.xml"/><Relationship Id="rId41" Type="http://schemas.openxmlformats.org/officeDocument/2006/relationships/slide" Target="slides/slide33.xml"/><Relationship Id="rId62" Type="http://schemas.openxmlformats.org/officeDocument/2006/relationships/slide" Target="slides/slide54.xml"/><Relationship Id="rId83" Type="http://schemas.openxmlformats.org/officeDocument/2006/relationships/slide" Target="slides/slide75.xml"/><Relationship Id="rId88" Type="http://schemas.openxmlformats.org/officeDocument/2006/relationships/slide" Target="slides/slide80.xml"/><Relationship Id="rId111" Type="http://schemas.openxmlformats.org/officeDocument/2006/relationships/slide" Target="slides/slide103.xml"/><Relationship Id="rId132" Type="http://schemas.openxmlformats.org/officeDocument/2006/relationships/slide" Target="slides/slide124.xml"/><Relationship Id="rId153" Type="http://schemas.openxmlformats.org/officeDocument/2006/relationships/slide" Target="slides/slide145.xml"/><Relationship Id="rId174" Type="http://schemas.openxmlformats.org/officeDocument/2006/relationships/slide" Target="slides/slide166.xml"/><Relationship Id="rId179" Type="http://schemas.openxmlformats.org/officeDocument/2006/relationships/slide" Target="slides/slide171.xml"/><Relationship Id="rId195" Type="http://schemas.openxmlformats.org/officeDocument/2006/relationships/slide" Target="slides/slide187.xml"/><Relationship Id="rId209" Type="http://schemas.openxmlformats.org/officeDocument/2006/relationships/slide" Target="slides/slide201.xml"/><Relationship Id="rId190" Type="http://schemas.openxmlformats.org/officeDocument/2006/relationships/slide" Target="slides/slide182.xml"/><Relationship Id="rId204" Type="http://schemas.openxmlformats.org/officeDocument/2006/relationships/slide" Target="slides/slide196.xml"/><Relationship Id="rId220" Type="http://schemas.openxmlformats.org/officeDocument/2006/relationships/slide" Target="slides/slide212.xml"/><Relationship Id="rId225" Type="http://schemas.openxmlformats.org/officeDocument/2006/relationships/slide" Target="slides/slide217.xml"/><Relationship Id="rId241" Type="http://schemas.openxmlformats.org/officeDocument/2006/relationships/slide" Target="slides/slide233.xml"/><Relationship Id="rId246" Type="http://schemas.openxmlformats.org/officeDocument/2006/relationships/slide" Target="slides/slide238.xml"/><Relationship Id="rId15" Type="http://schemas.openxmlformats.org/officeDocument/2006/relationships/slide" Target="slides/slide7.xml"/><Relationship Id="rId36" Type="http://schemas.openxmlformats.org/officeDocument/2006/relationships/slide" Target="slides/slide28.xml"/><Relationship Id="rId57" Type="http://schemas.openxmlformats.org/officeDocument/2006/relationships/slide" Target="slides/slide49.xml"/><Relationship Id="rId106" Type="http://schemas.openxmlformats.org/officeDocument/2006/relationships/slide" Target="slides/slide98.xml"/><Relationship Id="rId127" Type="http://schemas.openxmlformats.org/officeDocument/2006/relationships/slide" Target="slides/slide119.xml"/><Relationship Id="rId10" Type="http://schemas.openxmlformats.org/officeDocument/2006/relationships/slide" Target="slides/slide2.xml"/><Relationship Id="rId31" Type="http://schemas.openxmlformats.org/officeDocument/2006/relationships/slide" Target="slides/slide23.xml"/><Relationship Id="rId52" Type="http://schemas.openxmlformats.org/officeDocument/2006/relationships/slide" Target="slides/slide44.xml"/><Relationship Id="rId73" Type="http://schemas.openxmlformats.org/officeDocument/2006/relationships/slide" Target="slides/slide65.xml"/><Relationship Id="rId78" Type="http://schemas.openxmlformats.org/officeDocument/2006/relationships/slide" Target="slides/slide70.xml"/><Relationship Id="rId94" Type="http://schemas.openxmlformats.org/officeDocument/2006/relationships/slide" Target="slides/slide86.xml"/><Relationship Id="rId99" Type="http://schemas.openxmlformats.org/officeDocument/2006/relationships/slide" Target="slides/slide91.xml"/><Relationship Id="rId101" Type="http://schemas.openxmlformats.org/officeDocument/2006/relationships/slide" Target="slides/slide93.xml"/><Relationship Id="rId122" Type="http://schemas.openxmlformats.org/officeDocument/2006/relationships/slide" Target="slides/slide114.xml"/><Relationship Id="rId143" Type="http://schemas.openxmlformats.org/officeDocument/2006/relationships/slide" Target="slides/slide135.xml"/><Relationship Id="rId148" Type="http://schemas.openxmlformats.org/officeDocument/2006/relationships/slide" Target="slides/slide140.xml"/><Relationship Id="rId164" Type="http://schemas.openxmlformats.org/officeDocument/2006/relationships/slide" Target="slides/slide156.xml"/><Relationship Id="rId169" Type="http://schemas.openxmlformats.org/officeDocument/2006/relationships/slide" Target="slides/slide161.xml"/><Relationship Id="rId185" Type="http://schemas.openxmlformats.org/officeDocument/2006/relationships/slide" Target="slides/slide177.xml"/><Relationship Id="rId4" Type="http://schemas.openxmlformats.org/officeDocument/2006/relationships/customXml" Target="../customXml/item4.xml"/><Relationship Id="rId9" Type="http://schemas.openxmlformats.org/officeDocument/2006/relationships/slide" Target="slides/slide1.xml"/><Relationship Id="rId180" Type="http://schemas.openxmlformats.org/officeDocument/2006/relationships/slide" Target="slides/slide172.xml"/><Relationship Id="rId210" Type="http://schemas.openxmlformats.org/officeDocument/2006/relationships/slide" Target="slides/slide202.xml"/><Relationship Id="rId215" Type="http://schemas.openxmlformats.org/officeDocument/2006/relationships/slide" Target="slides/slide207.xml"/><Relationship Id="rId236" Type="http://schemas.openxmlformats.org/officeDocument/2006/relationships/slide" Target="slides/slide228.xml"/><Relationship Id="rId257" Type="http://schemas.openxmlformats.org/officeDocument/2006/relationships/theme" Target="theme/theme1.xml"/><Relationship Id="rId26" Type="http://schemas.openxmlformats.org/officeDocument/2006/relationships/slide" Target="slides/slide18.xml"/><Relationship Id="rId231" Type="http://schemas.openxmlformats.org/officeDocument/2006/relationships/slide" Target="slides/slide223.xml"/><Relationship Id="rId252" Type="http://schemas.openxmlformats.org/officeDocument/2006/relationships/notesMaster" Target="notesMasters/notesMaster1.xml"/><Relationship Id="rId47" Type="http://schemas.openxmlformats.org/officeDocument/2006/relationships/slide" Target="slides/slide39.xml"/><Relationship Id="rId68" Type="http://schemas.openxmlformats.org/officeDocument/2006/relationships/slide" Target="slides/slide60.xml"/><Relationship Id="rId89" Type="http://schemas.openxmlformats.org/officeDocument/2006/relationships/slide" Target="slides/slide81.xml"/><Relationship Id="rId112" Type="http://schemas.openxmlformats.org/officeDocument/2006/relationships/slide" Target="slides/slide104.xml"/><Relationship Id="rId133" Type="http://schemas.openxmlformats.org/officeDocument/2006/relationships/slide" Target="slides/slide125.xml"/><Relationship Id="rId154" Type="http://schemas.openxmlformats.org/officeDocument/2006/relationships/slide" Target="slides/slide146.xml"/><Relationship Id="rId175" Type="http://schemas.openxmlformats.org/officeDocument/2006/relationships/slide" Target="slides/slide167.xml"/><Relationship Id="rId196" Type="http://schemas.openxmlformats.org/officeDocument/2006/relationships/slide" Target="slides/slide188.xml"/><Relationship Id="rId200" Type="http://schemas.openxmlformats.org/officeDocument/2006/relationships/slide" Target="slides/slide192.xml"/><Relationship Id="rId16" Type="http://schemas.openxmlformats.org/officeDocument/2006/relationships/slide" Target="slides/slide8.xml"/><Relationship Id="rId221" Type="http://schemas.openxmlformats.org/officeDocument/2006/relationships/slide" Target="slides/slide213.xml"/><Relationship Id="rId242" Type="http://schemas.openxmlformats.org/officeDocument/2006/relationships/slide" Target="slides/slide234.xml"/><Relationship Id="rId37" Type="http://schemas.openxmlformats.org/officeDocument/2006/relationships/slide" Target="slides/slide29.xml"/><Relationship Id="rId58" Type="http://schemas.openxmlformats.org/officeDocument/2006/relationships/slide" Target="slides/slide50.xml"/><Relationship Id="rId79" Type="http://schemas.openxmlformats.org/officeDocument/2006/relationships/slide" Target="slides/slide71.xml"/><Relationship Id="rId102" Type="http://schemas.openxmlformats.org/officeDocument/2006/relationships/slide" Target="slides/slide94.xml"/><Relationship Id="rId123" Type="http://schemas.openxmlformats.org/officeDocument/2006/relationships/slide" Target="slides/slide115.xml"/><Relationship Id="rId144" Type="http://schemas.openxmlformats.org/officeDocument/2006/relationships/slide" Target="slides/slide136.xml"/><Relationship Id="rId90" Type="http://schemas.openxmlformats.org/officeDocument/2006/relationships/slide" Target="slides/slide82.xml"/><Relationship Id="rId165" Type="http://schemas.openxmlformats.org/officeDocument/2006/relationships/slide" Target="slides/slide157.xml"/><Relationship Id="rId186" Type="http://schemas.openxmlformats.org/officeDocument/2006/relationships/slide" Target="slides/slide178.xml"/><Relationship Id="rId211" Type="http://schemas.openxmlformats.org/officeDocument/2006/relationships/slide" Target="slides/slide203.xml"/><Relationship Id="rId232" Type="http://schemas.openxmlformats.org/officeDocument/2006/relationships/slide" Target="slides/slide224.xml"/><Relationship Id="rId253" Type="http://schemas.openxmlformats.org/officeDocument/2006/relationships/handoutMaster" Target="handoutMasters/handoutMaster1.xml"/><Relationship Id="rId27" Type="http://schemas.openxmlformats.org/officeDocument/2006/relationships/slide" Target="slides/slide19.xml"/><Relationship Id="rId48" Type="http://schemas.openxmlformats.org/officeDocument/2006/relationships/slide" Target="slides/slide40.xml"/><Relationship Id="rId69" Type="http://schemas.openxmlformats.org/officeDocument/2006/relationships/slide" Target="slides/slide61.xml"/><Relationship Id="rId113" Type="http://schemas.openxmlformats.org/officeDocument/2006/relationships/slide" Target="slides/slide105.xml"/><Relationship Id="rId134" Type="http://schemas.openxmlformats.org/officeDocument/2006/relationships/slide" Target="slides/slide126.xml"/><Relationship Id="rId80" Type="http://schemas.openxmlformats.org/officeDocument/2006/relationships/slide" Target="slides/slide72.xml"/><Relationship Id="rId155" Type="http://schemas.openxmlformats.org/officeDocument/2006/relationships/slide" Target="slides/slide147.xml"/><Relationship Id="rId176" Type="http://schemas.openxmlformats.org/officeDocument/2006/relationships/slide" Target="slides/slide168.xml"/><Relationship Id="rId197" Type="http://schemas.openxmlformats.org/officeDocument/2006/relationships/slide" Target="slides/slide189.xml"/><Relationship Id="rId201" Type="http://schemas.openxmlformats.org/officeDocument/2006/relationships/slide" Target="slides/slide193.xml"/><Relationship Id="rId222" Type="http://schemas.openxmlformats.org/officeDocument/2006/relationships/slide" Target="slides/slide214.xml"/><Relationship Id="rId243" Type="http://schemas.openxmlformats.org/officeDocument/2006/relationships/slide" Target="slides/slide235.xml"/><Relationship Id="rId17" Type="http://schemas.openxmlformats.org/officeDocument/2006/relationships/slide" Target="slides/slide9.xml"/><Relationship Id="rId38" Type="http://schemas.openxmlformats.org/officeDocument/2006/relationships/slide" Target="slides/slide30.xml"/><Relationship Id="rId59" Type="http://schemas.openxmlformats.org/officeDocument/2006/relationships/slide" Target="slides/slide51.xml"/><Relationship Id="rId103" Type="http://schemas.openxmlformats.org/officeDocument/2006/relationships/slide" Target="slides/slide95.xml"/><Relationship Id="rId124" Type="http://schemas.openxmlformats.org/officeDocument/2006/relationships/slide" Target="slides/slide116.xml"/><Relationship Id="rId70" Type="http://schemas.openxmlformats.org/officeDocument/2006/relationships/slide" Target="slides/slide62.xml"/><Relationship Id="rId91" Type="http://schemas.openxmlformats.org/officeDocument/2006/relationships/slide" Target="slides/slide83.xml"/><Relationship Id="rId145" Type="http://schemas.openxmlformats.org/officeDocument/2006/relationships/slide" Target="slides/slide137.xml"/><Relationship Id="rId166" Type="http://schemas.openxmlformats.org/officeDocument/2006/relationships/slide" Target="slides/slide158.xml"/><Relationship Id="rId187" Type="http://schemas.openxmlformats.org/officeDocument/2006/relationships/slide" Target="slides/slide17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cdonnell, Matthew (London)" userId="cd278eaf-ce86-4cb2-99df-43a4b1321f34" providerId="ADAL" clId="{4B7334DC-B37F-405A-8A38-A2405A158255}"/>
    <pc:docChg chg="undo redo custSel addSld delSld modSld sldOrd delMainMaster">
      <pc:chgData name="Mcdonnell, Matthew (London)" userId="cd278eaf-ce86-4cb2-99df-43a4b1321f34" providerId="ADAL" clId="{4B7334DC-B37F-405A-8A38-A2405A158255}" dt="2023-10-09T21:19:30.271" v="4403" actId="20577"/>
      <pc:docMkLst>
        <pc:docMk/>
      </pc:docMkLst>
      <pc:sldChg chg="addSp delSp modSp add del mod modTransition">
        <pc:chgData name="Mcdonnell, Matthew (London)" userId="cd278eaf-ce86-4cb2-99df-43a4b1321f34" providerId="ADAL" clId="{4B7334DC-B37F-405A-8A38-A2405A158255}" dt="2023-10-09T15:46:44.155" v="835" actId="27636"/>
        <pc:sldMkLst>
          <pc:docMk/>
          <pc:sldMk cId="0" sldId="257"/>
        </pc:sldMkLst>
        <pc:spChg chg="add del mod">
          <ac:chgData name="Mcdonnell, Matthew (London)" userId="cd278eaf-ce86-4cb2-99df-43a4b1321f34" providerId="ADAL" clId="{4B7334DC-B37F-405A-8A38-A2405A158255}" dt="2023-10-09T15:46:22.640" v="824" actId="164"/>
          <ac:spMkLst>
            <pc:docMk/>
            <pc:sldMk cId="0" sldId="257"/>
            <ac:spMk id="2"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3"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3" creationId="{615E8FA1-1353-30E5-94E5-02DFB03F7413}"/>
          </ac:spMkLst>
        </pc:spChg>
        <pc:spChg chg="mod">
          <ac:chgData name="Mcdonnell, Matthew (London)" userId="cd278eaf-ce86-4cb2-99df-43a4b1321f34" providerId="ADAL" clId="{4B7334DC-B37F-405A-8A38-A2405A158255}" dt="2023-10-09T15:46:22.640" v="824" actId="164"/>
          <ac:spMkLst>
            <pc:docMk/>
            <pc:sldMk cId="0" sldId="257"/>
            <ac:spMk id="4"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5"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5" creationId="{B49924D7-E828-A9CC-18E7-D1A7B148EBE4}"/>
          </ac:spMkLst>
        </pc:spChg>
        <pc:spChg chg="mod">
          <ac:chgData name="Mcdonnell, Matthew (London)" userId="cd278eaf-ce86-4cb2-99df-43a4b1321f34" providerId="ADAL" clId="{4B7334DC-B37F-405A-8A38-A2405A158255}" dt="2023-10-09T15:46:22.640" v="824" actId="164"/>
          <ac:spMkLst>
            <pc:docMk/>
            <pc:sldMk cId="0" sldId="257"/>
            <ac:spMk id="6"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6" creationId="{BD6836BC-275C-BE93-D81A-1C40ABBED1AC}"/>
          </ac:spMkLst>
        </pc:spChg>
        <pc:spChg chg="mod">
          <ac:chgData name="Mcdonnell, Matthew (London)" userId="cd278eaf-ce86-4cb2-99df-43a4b1321f34" providerId="ADAL" clId="{4B7334DC-B37F-405A-8A38-A2405A158255}" dt="2023-10-09T15:46:22.640" v="824" actId="164"/>
          <ac:spMkLst>
            <pc:docMk/>
            <pc:sldMk cId="0" sldId="257"/>
            <ac:spMk id="7"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7" creationId="{A9DC5A2C-D42C-EF9F-F632-3ED118DA1CEE}"/>
          </ac:spMkLst>
        </pc:spChg>
        <pc:spChg chg="mod">
          <ac:chgData name="Mcdonnell, Matthew (London)" userId="cd278eaf-ce86-4cb2-99df-43a4b1321f34" providerId="ADAL" clId="{4B7334DC-B37F-405A-8A38-A2405A158255}" dt="2023-10-09T15:46:44.134" v="831" actId="27636"/>
          <ac:spMkLst>
            <pc:docMk/>
            <pc:sldMk cId="0" sldId="257"/>
            <ac:spMk id="8"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8" creationId="{EF32EDF9-1C25-6E25-2998-DDFE27855664}"/>
          </ac:spMkLst>
        </pc:spChg>
        <pc:spChg chg="mod">
          <ac:chgData name="Mcdonnell, Matthew (London)" userId="cd278eaf-ce86-4cb2-99df-43a4b1321f34" providerId="ADAL" clId="{4B7334DC-B37F-405A-8A38-A2405A158255}" dt="2023-10-09T15:46:22.640" v="824" actId="164"/>
          <ac:spMkLst>
            <pc:docMk/>
            <pc:sldMk cId="0" sldId="257"/>
            <ac:spMk id="9"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9" creationId="{74F8CB30-A827-9B0E-87B9-D110BE329EBF}"/>
          </ac:spMkLst>
        </pc:spChg>
        <pc:spChg chg="mod">
          <ac:chgData name="Mcdonnell, Matthew (London)" userId="cd278eaf-ce86-4cb2-99df-43a4b1321f34" providerId="ADAL" clId="{4B7334DC-B37F-405A-8A38-A2405A158255}" dt="2023-10-09T15:46:22.640" v="824" actId="164"/>
          <ac:spMkLst>
            <pc:docMk/>
            <pc:sldMk cId="0" sldId="257"/>
            <ac:spMk id="10"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10" creationId="{4B737253-FBDE-D239-0232-9823ADD730CE}"/>
          </ac:spMkLst>
        </pc:spChg>
        <pc:spChg chg="mod">
          <ac:chgData name="Mcdonnell, Matthew (London)" userId="cd278eaf-ce86-4cb2-99df-43a4b1321f34" providerId="ADAL" clId="{4B7334DC-B37F-405A-8A38-A2405A158255}" dt="2023-10-09T15:46:22.640" v="824" actId="164"/>
          <ac:spMkLst>
            <pc:docMk/>
            <pc:sldMk cId="0" sldId="257"/>
            <ac:spMk id="11"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11" creationId="{D29D73DE-8699-2426-4490-793C6497BB79}"/>
          </ac:spMkLst>
        </pc:spChg>
        <pc:spChg chg="add mod">
          <ac:chgData name="Mcdonnell, Matthew (London)" userId="cd278eaf-ce86-4cb2-99df-43a4b1321f34" providerId="ADAL" clId="{4B7334DC-B37F-405A-8A38-A2405A158255}" dt="2023-10-02T19:00:51.751" v="333" actId="164"/>
          <ac:spMkLst>
            <pc:docMk/>
            <pc:sldMk cId="0" sldId="257"/>
            <ac:spMk id="12" creationId="{39F31DF1-EBAE-E2C7-9528-F765BD3B89F7}"/>
          </ac:spMkLst>
        </pc:spChg>
        <pc:spChg chg="mod">
          <ac:chgData name="Mcdonnell, Matthew (London)" userId="cd278eaf-ce86-4cb2-99df-43a4b1321f34" providerId="ADAL" clId="{4B7334DC-B37F-405A-8A38-A2405A158255}" dt="2023-10-09T15:46:22.640" v="824" actId="164"/>
          <ac:spMkLst>
            <pc:docMk/>
            <pc:sldMk cId="0" sldId="257"/>
            <ac:spMk id="13"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13" creationId="{FDDCBE3B-39D8-0D2D-2F47-B8EF231EE98A}"/>
          </ac:spMkLst>
        </pc:spChg>
        <pc:spChg chg="mod">
          <ac:chgData name="Mcdonnell, Matthew (London)" userId="cd278eaf-ce86-4cb2-99df-43a4b1321f34" providerId="ADAL" clId="{4B7334DC-B37F-405A-8A38-A2405A158255}" dt="2023-10-09T15:46:22.640" v="824" actId="164"/>
          <ac:spMkLst>
            <pc:docMk/>
            <pc:sldMk cId="0" sldId="257"/>
            <ac:spMk id="14"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14" creationId="{2C09ABE2-EE8E-9666-58FF-D261A6CAA1A5}"/>
          </ac:spMkLst>
        </pc:spChg>
        <pc:spChg chg="mod">
          <ac:chgData name="Mcdonnell, Matthew (London)" userId="cd278eaf-ce86-4cb2-99df-43a4b1321f34" providerId="ADAL" clId="{4B7334DC-B37F-405A-8A38-A2405A158255}" dt="2023-10-09T15:46:22.640" v="824" actId="164"/>
          <ac:spMkLst>
            <pc:docMk/>
            <pc:sldMk cId="0" sldId="257"/>
            <ac:spMk id="15"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15" creationId="{0192BA7D-4426-B5AF-F6DE-64F5B9295A09}"/>
          </ac:spMkLst>
        </pc:spChg>
        <pc:spChg chg="mod">
          <ac:chgData name="Mcdonnell, Matthew (London)" userId="cd278eaf-ce86-4cb2-99df-43a4b1321f34" providerId="ADAL" clId="{4B7334DC-B37F-405A-8A38-A2405A158255}" dt="2023-10-09T15:46:22.640" v="824" actId="164"/>
          <ac:spMkLst>
            <pc:docMk/>
            <pc:sldMk cId="0" sldId="257"/>
            <ac:spMk id="16"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16" creationId="{3BF53140-1B0C-DE00-1B09-63FFCBE148CA}"/>
          </ac:spMkLst>
        </pc:spChg>
        <pc:spChg chg="mod">
          <ac:chgData name="Mcdonnell, Matthew (London)" userId="cd278eaf-ce86-4cb2-99df-43a4b1321f34" providerId="ADAL" clId="{4B7334DC-B37F-405A-8A38-A2405A158255}" dt="2023-10-09T15:46:22.640" v="824" actId="164"/>
          <ac:spMkLst>
            <pc:docMk/>
            <pc:sldMk cId="0" sldId="257"/>
            <ac:spMk id="17"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17" creationId="{4F70BF3C-A184-FB36-4EEC-491AC3828472}"/>
          </ac:spMkLst>
        </pc:spChg>
        <pc:spChg chg="mod">
          <ac:chgData name="Mcdonnell, Matthew (London)" userId="cd278eaf-ce86-4cb2-99df-43a4b1321f34" providerId="ADAL" clId="{4B7334DC-B37F-405A-8A38-A2405A158255}" dt="2023-10-09T15:46:22.640" v="824" actId="164"/>
          <ac:spMkLst>
            <pc:docMk/>
            <pc:sldMk cId="0" sldId="257"/>
            <ac:spMk id="18"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18" creationId="{D6F71BB6-B56B-EE29-A7E7-501F194DF17C}"/>
          </ac:spMkLst>
        </pc:spChg>
        <pc:spChg chg="add mod">
          <ac:chgData name="Mcdonnell, Matthew (London)" userId="cd278eaf-ce86-4cb2-99df-43a4b1321f34" providerId="ADAL" clId="{4B7334DC-B37F-405A-8A38-A2405A158255}" dt="2023-10-02T19:00:51.751" v="333" actId="164"/>
          <ac:spMkLst>
            <pc:docMk/>
            <pc:sldMk cId="0" sldId="257"/>
            <ac:spMk id="19" creationId="{E3AC5A08-25C7-A56E-CEE3-D7B14F3D227B}"/>
          </ac:spMkLst>
        </pc:spChg>
        <pc:spChg chg="mod">
          <ac:chgData name="Mcdonnell, Matthew (London)" userId="cd278eaf-ce86-4cb2-99df-43a4b1321f34" providerId="ADAL" clId="{4B7334DC-B37F-405A-8A38-A2405A158255}" dt="2023-10-09T15:46:22.640" v="824" actId="164"/>
          <ac:spMkLst>
            <pc:docMk/>
            <pc:sldMk cId="0" sldId="257"/>
            <ac:spMk id="20" creationId="{00000000-0000-0000-0000-000000000000}"/>
          </ac:spMkLst>
        </pc:spChg>
        <pc:spChg chg="add mod">
          <ac:chgData name="Mcdonnell, Matthew (London)" userId="cd278eaf-ce86-4cb2-99df-43a4b1321f34" providerId="ADAL" clId="{4B7334DC-B37F-405A-8A38-A2405A158255}" dt="2023-10-02T19:00:51.751" v="333" actId="164"/>
          <ac:spMkLst>
            <pc:docMk/>
            <pc:sldMk cId="0" sldId="257"/>
            <ac:spMk id="20" creationId="{96697748-786F-E3F2-CF98-179498C53276}"/>
          </ac:spMkLst>
        </pc:spChg>
        <pc:spChg chg="mod">
          <ac:chgData name="Mcdonnell, Matthew (London)" userId="cd278eaf-ce86-4cb2-99df-43a4b1321f34" providerId="ADAL" clId="{4B7334DC-B37F-405A-8A38-A2405A158255}" dt="2023-10-09T15:46:22.640" v="824" actId="164"/>
          <ac:spMkLst>
            <pc:docMk/>
            <pc:sldMk cId="0" sldId="257"/>
            <ac:spMk id="21"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22" creationId="{00000000-0000-0000-0000-000000000000}"/>
          </ac:spMkLst>
        </pc:spChg>
        <pc:spChg chg="add mod">
          <ac:chgData name="Mcdonnell, Matthew (London)" userId="cd278eaf-ce86-4cb2-99df-43a4b1321f34" providerId="ADAL" clId="{4B7334DC-B37F-405A-8A38-A2405A158255}" dt="2023-10-02T19:03:43.804" v="353" actId="164"/>
          <ac:spMkLst>
            <pc:docMk/>
            <pc:sldMk cId="0" sldId="257"/>
            <ac:spMk id="22" creationId="{B8CB3ECB-9807-52CD-98CA-0D9D83CBC349}"/>
          </ac:spMkLst>
        </pc:spChg>
        <pc:spChg chg="mod">
          <ac:chgData name="Mcdonnell, Matthew (London)" userId="cd278eaf-ce86-4cb2-99df-43a4b1321f34" providerId="ADAL" clId="{4B7334DC-B37F-405A-8A38-A2405A158255}" dt="2023-10-09T15:46:22.640" v="824" actId="164"/>
          <ac:spMkLst>
            <pc:docMk/>
            <pc:sldMk cId="0" sldId="257"/>
            <ac:spMk id="23" creationId="{00000000-0000-0000-0000-000000000000}"/>
          </ac:spMkLst>
        </pc:spChg>
        <pc:spChg chg="add mod">
          <ac:chgData name="Mcdonnell, Matthew (London)" userId="cd278eaf-ce86-4cb2-99df-43a4b1321f34" providerId="ADAL" clId="{4B7334DC-B37F-405A-8A38-A2405A158255}" dt="2023-10-02T19:03:43.804" v="353" actId="164"/>
          <ac:spMkLst>
            <pc:docMk/>
            <pc:sldMk cId="0" sldId="257"/>
            <ac:spMk id="23" creationId="{363DEE69-8C20-039B-4025-69B1580BD768}"/>
          </ac:spMkLst>
        </pc:spChg>
        <pc:spChg chg="mod">
          <ac:chgData name="Mcdonnell, Matthew (London)" userId="cd278eaf-ce86-4cb2-99df-43a4b1321f34" providerId="ADAL" clId="{4B7334DC-B37F-405A-8A38-A2405A158255}" dt="2023-10-09T15:46:22.640" v="824" actId="164"/>
          <ac:spMkLst>
            <pc:docMk/>
            <pc:sldMk cId="0" sldId="257"/>
            <ac:spMk id="24" creationId="{00000000-0000-0000-0000-000000000000}"/>
          </ac:spMkLst>
        </pc:spChg>
        <pc:spChg chg="add mod">
          <ac:chgData name="Mcdonnell, Matthew (London)" userId="cd278eaf-ce86-4cb2-99df-43a4b1321f34" providerId="ADAL" clId="{4B7334DC-B37F-405A-8A38-A2405A158255}" dt="2023-10-02T19:03:43.804" v="353" actId="164"/>
          <ac:spMkLst>
            <pc:docMk/>
            <pc:sldMk cId="0" sldId="257"/>
            <ac:spMk id="24" creationId="{CBCA3465-89A6-CA22-2006-4065EE03C374}"/>
          </ac:spMkLst>
        </pc:spChg>
        <pc:spChg chg="mod">
          <ac:chgData name="Mcdonnell, Matthew (London)" userId="cd278eaf-ce86-4cb2-99df-43a4b1321f34" providerId="ADAL" clId="{4B7334DC-B37F-405A-8A38-A2405A158255}" dt="2023-10-09T15:46:44.145" v="833" actId="27636"/>
          <ac:spMkLst>
            <pc:docMk/>
            <pc:sldMk cId="0" sldId="257"/>
            <ac:spMk id="25" creationId="{00000000-0000-0000-0000-000000000000}"/>
          </ac:spMkLst>
        </pc:spChg>
        <pc:spChg chg="add mod">
          <ac:chgData name="Mcdonnell, Matthew (London)" userId="cd278eaf-ce86-4cb2-99df-43a4b1321f34" providerId="ADAL" clId="{4B7334DC-B37F-405A-8A38-A2405A158255}" dt="2023-10-02T19:03:43.804" v="353" actId="164"/>
          <ac:spMkLst>
            <pc:docMk/>
            <pc:sldMk cId="0" sldId="257"/>
            <ac:spMk id="25" creationId="{10A7C150-E63F-5C3E-03D4-82726365C36E}"/>
          </ac:spMkLst>
        </pc:spChg>
        <pc:spChg chg="add mod">
          <ac:chgData name="Mcdonnell, Matthew (London)" userId="cd278eaf-ce86-4cb2-99df-43a4b1321f34" providerId="ADAL" clId="{4B7334DC-B37F-405A-8A38-A2405A158255}" dt="2023-10-02T19:03:43.804" v="353" actId="164"/>
          <ac:spMkLst>
            <pc:docMk/>
            <pc:sldMk cId="0" sldId="257"/>
            <ac:spMk id="26" creationId="{6F673CC8-77B5-8ED9-56B0-11F05179606A}"/>
          </ac:spMkLst>
        </pc:spChg>
        <pc:spChg chg="mod">
          <ac:chgData name="Mcdonnell, Matthew (London)" userId="cd278eaf-ce86-4cb2-99df-43a4b1321f34" providerId="ADAL" clId="{4B7334DC-B37F-405A-8A38-A2405A158255}" dt="2023-10-09T15:46:22.640" v="824" actId="164"/>
          <ac:spMkLst>
            <pc:docMk/>
            <pc:sldMk cId="0" sldId="257"/>
            <ac:spMk id="27" creationId="{00000000-0000-0000-0000-000000000000}"/>
          </ac:spMkLst>
        </pc:spChg>
        <pc:spChg chg="add mod">
          <ac:chgData name="Mcdonnell, Matthew (London)" userId="cd278eaf-ce86-4cb2-99df-43a4b1321f34" providerId="ADAL" clId="{4B7334DC-B37F-405A-8A38-A2405A158255}" dt="2023-10-02T19:03:43.804" v="353" actId="164"/>
          <ac:spMkLst>
            <pc:docMk/>
            <pc:sldMk cId="0" sldId="257"/>
            <ac:spMk id="27" creationId="{392CE27D-ED7B-7911-D417-13484E4F587A}"/>
          </ac:spMkLst>
        </pc:spChg>
        <pc:spChg chg="mod">
          <ac:chgData name="Mcdonnell, Matthew (London)" userId="cd278eaf-ce86-4cb2-99df-43a4b1321f34" providerId="ADAL" clId="{4B7334DC-B37F-405A-8A38-A2405A158255}" dt="2023-10-09T15:46:22.640" v="824" actId="164"/>
          <ac:spMkLst>
            <pc:docMk/>
            <pc:sldMk cId="0" sldId="257"/>
            <ac:spMk id="28" creationId="{00000000-0000-0000-0000-000000000000}"/>
          </ac:spMkLst>
        </pc:spChg>
        <pc:spChg chg="add mod">
          <ac:chgData name="Mcdonnell, Matthew (London)" userId="cd278eaf-ce86-4cb2-99df-43a4b1321f34" providerId="ADAL" clId="{4B7334DC-B37F-405A-8A38-A2405A158255}" dt="2023-10-02T19:03:43.804" v="353" actId="164"/>
          <ac:spMkLst>
            <pc:docMk/>
            <pc:sldMk cId="0" sldId="257"/>
            <ac:spMk id="28" creationId="{D9A6E8D5-00F9-39B7-54AA-296391C783AD}"/>
          </ac:spMkLst>
        </pc:spChg>
        <pc:spChg chg="mod">
          <ac:chgData name="Mcdonnell, Matthew (London)" userId="cd278eaf-ce86-4cb2-99df-43a4b1321f34" providerId="ADAL" clId="{4B7334DC-B37F-405A-8A38-A2405A158255}" dt="2023-10-09T15:46:22.640" v="824" actId="164"/>
          <ac:spMkLst>
            <pc:docMk/>
            <pc:sldMk cId="0" sldId="257"/>
            <ac:spMk id="29" creationId="{00000000-0000-0000-0000-000000000000}"/>
          </ac:spMkLst>
        </pc:spChg>
        <pc:spChg chg="add mod">
          <ac:chgData name="Mcdonnell, Matthew (London)" userId="cd278eaf-ce86-4cb2-99df-43a4b1321f34" providerId="ADAL" clId="{4B7334DC-B37F-405A-8A38-A2405A158255}" dt="2023-10-02T19:03:43.804" v="353" actId="164"/>
          <ac:spMkLst>
            <pc:docMk/>
            <pc:sldMk cId="0" sldId="257"/>
            <ac:spMk id="29" creationId="{5BAE3A8F-1DF1-BB92-91EA-92706A4AB92D}"/>
          </ac:spMkLst>
        </pc:spChg>
        <pc:spChg chg="mod">
          <ac:chgData name="Mcdonnell, Matthew (London)" userId="cd278eaf-ce86-4cb2-99df-43a4b1321f34" providerId="ADAL" clId="{4B7334DC-B37F-405A-8A38-A2405A158255}" dt="2023-10-09T15:46:22.640" v="824" actId="164"/>
          <ac:spMkLst>
            <pc:docMk/>
            <pc:sldMk cId="0" sldId="257"/>
            <ac:spMk id="30" creationId="{00000000-0000-0000-0000-000000000000}"/>
          </ac:spMkLst>
        </pc:spChg>
        <pc:spChg chg="add mod">
          <ac:chgData name="Mcdonnell, Matthew (London)" userId="cd278eaf-ce86-4cb2-99df-43a4b1321f34" providerId="ADAL" clId="{4B7334DC-B37F-405A-8A38-A2405A158255}" dt="2023-10-02T19:03:43.804" v="353" actId="164"/>
          <ac:spMkLst>
            <pc:docMk/>
            <pc:sldMk cId="0" sldId="257"/>
            <ac:spMk id="30" creationId="{007083CA-0C39-C216-7264-2A1D95349175}"/>
          </ac:spMkLst>
        </pc:spChg>
        <pc:spChg chg="mod">
          <ac:chgData name="Mcdonnell, Matthew (London)" userId="cd278eaf-ce86-4cb2-99df-43a4b1321f34" providerId="ADAL" clId="{4B7334DC-B37F-405A-8A38-A2405A158255}" dt="2023-10-09T15:46:22.640" v="824" actId="164"/>
          <ac:spMkLst>
            <pc:docMk/>
            <pc:sldMk cId="0" sldId="257"/>
            <ac:spMk id="31" creationId="{00000000-0000-0000-0000-000000000000}"/>
          </ac:spMkLst>
        </pc:spChg>
        <pc:spChg chg="add mod">
          <ac:chgData name="Mcdonnell, Matthew (London)" userId="cd278eaf-ce86-4cb2-99df-43a4b1321f34" providerId="ADAL" clId="{4B7334DC-B37F-405A-8A38-A2405A158255}" dt="2023-10-02T19:03:43.804" v="353" actId="164"/>
          <ac:spMkLst>
            <pc:docMk/>
            <pc:sldMk cId="0" sldId="257"/>
            <ac:spMk id="31" creationId="{CE47FC18-BEC2-87DE-5D97-CE96F62F45E7}"/>
          </ac:spMkLst>
        </pc:spChg>
        <pc:spChg chg="mod">
          <ac:chgData name="Mcdonnell, Matthew (London)" userId="cd278eaf-ce86-4cb2-99df-43a4b1321f34" providerId="ADAL" clId="{4B7334DC-B37F-405A-8A38-A2405A158255}" dt="2023-10-09T15:46:44.150" v="834" actId="27636"/>
          <ac:spMkLst>
            <pc:docMk/>
            <pc:sldMk cId="0" sldId="257"/>
            <ac:spMk id="32"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34"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35"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36"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37"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39"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40"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41"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42"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43"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44"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45"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46"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47"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49"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50"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51"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52"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53" creationId="{00000000-0000-0000-0000-000000000000}"/>
          </ac:spMkLst>
        </pc:spChg>
        <pc:spChg chg="mod">
          <ac:chgData name="Mcdonnell, Matthew (London)" userId="cd278eaf-ce86-4cb2-99df-43a4b1321f34" providerId="ADAL" clId="{4B7334DC-B37F-405A-8A38-A2405A158255}" dt="2023-10-09T15:46:44.138" v="832" actId="27636"/>
          <ac:spMkLst>
            <pc:docMk/>
            <pc:sldMk cId="0" sldId="257"/>
            <ac:spMk id="54"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56"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57"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58"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59"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60"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61"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63"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64"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65"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66"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67"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68"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70"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71"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72" creationId="{00000000-0000-0000-0000-000000000000}"/>
          </ac:spMkLst>
        </pc:spChg>
        <pc:spChg chg="mod">
          <ac:chgData name="Mcdonnell, Matthew (London)" userId="cd278eaf-ce86-4cb2-99df-43a4b1321f34" providerId="ADAL" clId="{4B7334DC-B37F-405A-8A38-A2405A158255}" dt="2023-10-09T15:46:44.155" v="835" actId="27636"/>
          <ac:spMkLst>
            <pc:docMk/>
            <pc:sldMk cId="0" sldId="257"/>
            <ac:spMk id="73"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75"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76" creationId="{00000000-0000-0000-0000-000000000000}"/>
          </ac:spMkLst>
        </pc:spChg>
        <pc:spChg chg="mod">
          <ac:chgData name="Mcdonnell, Matthew (London)" userId="cd278eaf-ce86-4cb2-99df-43a4b1321f34" providerId="ADAL" clId="{4B7334DC-B37F-405A-8A38-A2405A158255}" dt="2023-10-09T15:46:22.640" v="824" actId="164"/>
          <ac:spMkLst>
            <pc:docMk/>
            <pc:sldMk cId="0" sldId="257"/>
            <ac:spMk id="77" creationId="{00000000-0000-0000-0000-000000000000}"/>
          </ac:spMkLst>
        </pc:spChg>
        <pc:spChg chg="add del">
          <ac:chgData name="Mcdonnell, Matthew (London)" userId="cd278eaf-ce86-4cb2-99df-43a4b1321f34" providerId="ADAL" clId="{4B7334DC-B37F-405A-8A38-A2405A158255}" dt="2023-10-02T18:38:59.923" v="100" actId="478"/>
          <ac:spMkLst>
            <pc:docMk/>
            <pc:sldMk cId="0" sldId="257"/>
            <ac:spMk id="435" creationId="{EE4057A4-5188-EF2E-D62B-8E0DB23D78FF}"/>
          </ac:spMkLst>
        </pc:spChg>
        <pc:spChg chg="add del">
          <ac:chgData name="Mcdonnell, Matthew (London)" userId="cd278eaf-ce86-4cb2-99df-43a4b1321f34" providerId="ADAL" clId="{4B7334DC-B37F-405A-8A38-A2405A158255}" dt="2023-10-02T18:38:59.923" v="100" actId="478"/>
          <ac:spMkLst>
            <pc:docMk/>
            <pc:sldMk cId="0" sldId="257"/>
            <ac:spMk id="436" creationId="{48B6A716-D627-6D2B-EB0F-B8FDB74BB8F2}"/>
          </ac:spMkLst>
        </pc:spChg>
        <pc:spChg chg="add del">
          <ac:chgData name="Mcdonnell, Matthew (London)" userId="cd278eaf-ce86-4cb2-99df-43a4b1321f34" providerId="ADAL" clId="{4B7334DC-B37F-405A-8A38-A2405A158255}" dt="2023-10-02T18:38:59.923" v="100" actId="478"/>
          <ac:spMkLst>
            <pc:docMk/>
            <pc:sldMk cId="0" sldId="257"/>
            <ac:spMk id="437" creationId="{4968E297-CD5F-2891-71B4-056B7F47F475}"/>
          </ac:spMkLst>
        </pc:spChg>
        <pc:spChg chg="add del">
          <ac:chgData name="Mcdonnell, Matthew (London)" userId="cd278eaf-ce86-4cb2-99df-43a4b1321f34" providerId="ADAL" clId="{4B7334DC-B37F-405A-8A38-A2405A158255}" dt="2023-10-02T18:38:59.923" v="100" actId="478"/>
          <ac:spMkLst>
            <pc:docMk/>
            <pc:sldMk cId="0" sldId="257"/>
            <ac:spMk id="438" creationId="{2B23EC70-7801-1D75-29D4-8CB1319E7B5C}"/>
          </ac:spMkLst>
        </pc:spChg>
        <pc:spChg chg="add del">
          <ac:chgData name="Mcdonnell, Matthew (London)" userId="cd278eaf-ce86-4cb2-99df-43a4b1321f34" providerId="ADAL" clId="{4B7334DC-B37F-405A-8A38-A2405A158255}" dt="2023-10-02T18:38:59.923" v="100" actId="478"/>
          <ac:spMkLst>
            <pc:docMk/>
            <pc:sldMk cId="0" sldId="257"/>
            <ac:spMk id="439" creationId="{F1328081-BFF9-6962-84C0-016679365BCD}"/>
          </ac:spMkLst>
        </pc:spChg>
        <pc:spChg chg="add del">
          <ac:chgData name="Mcdonnell, Matthew (London)" userId="cd278eaf-ce86-4cb2-99df-43a4b1321f34" providerId="ADAL" clId="{4B7334DC-B37F-405A-8A38-A2405A158255}" dt="2023-10-02T18:38:59.923" v="100" actId="478"/>
          <ac:spMkLst>
            <pc:docMk/>
            <pc:sldMk cId="0" sldId="257"/>
            <ac:spMk id="440" creationId="{2C7FD08B-8F0A-F241-15D1-22FC4C0C84D8}"/>
          </ac:spMkLst>
        </pc:spChg>
        <pc:spChg chg="add del">
          <ac:chgData name="Mcdonnell, Matthew (London)" userId="cd278eaf-ce86-4cb2-99df-43a4b1321f34" providerId="ADAL" clId="{4B7334DC-B37F-405A-8A38-A2405A158255}" dt="2023-10-02T18:38:59.923" v="100" actId="478"/>
          <ac:spMkLst>
            <pc:docMk/>
            <pc:sldMk cId="0" sldId="257"/>
            <ac:spMk id="441" creationId="{0C7A51D4-29D5-F6C9-D332-A79DA4372356}"/>
          </ac:spMkLst>
        </pc:spChg>
        <pc:spChg chg="add del">
          <ac:chgData name="Mcdonnell, Matthew (London)" userId="cd278eaf-ce86-4cb2-99df-43a4b1321f34" providerId="ADAL" clId="{4B7334DC-B37F-405A-8A38-A2405A158255}" dt="2023-10-02T18:38:59.923" v="100" actId="478"/>
          <ac:spMkLst>
            <pc:docMk/>
            <pc:sldMk cId="0" sldId="257"/>
            <ac:spMk id="442" creationId="{87C459CB-259D-C5B1-EEBB-3DB8D333F765}"/>
          </ac:spMkLst>
        </pc:spChg>
        <pc:spChg chg="add del">
          <ac:chgData name="Mcdonnell, Matthew (London)" userId="cd278eaf-ce86-4cb2-99df-43a4b1321f34" providerId="ADAL" clId="{4B7334DC-B37F-405A-8A38-A2405A158255}" dt="2023-10-02T18:38:59.923" v="100" actId="478"/>
          <ac:spMkLst>
            <pc:docMk/>
            <pc:sldMk cId="0" sldId="257"/>
            <ac:spMk id="443" creationId="{2FEDBCA5-B08D-60E8-9F0E-BC3E0EC31E2A}"/>
          </ac:spMkLst>
        </pc:spChg>
        <pc:spChg chg="add del">
          <ac:chgData name="Mcdonnell, Matthew (London)" userId="cd278eaf-ce86-4cb2-99df-43a4b1321f34" providerId="ADAL" clId="{4B7334DC-B37F-405A-8A38-A2405A158255}" dt="2023-10-02T18:38:59.923" v="100" actId="478"/>
          <ac:spMkLst>
            <pc:docMk/>
            <pc:sldMk cId="0" sldId="257"/>
            <ac:spMk id="444" creationId="{05867EA8-E8E6-D7B2-3EC8-48031462DD93}"/>
          </ac:spMkLst>
        </pc:spChg>
        <pc:spChg chg="add del">
          <ac:chgData name="Mcdonnell, Matthew (London)" userId="cd278eaf-ce86-4cb2-99df-43a4b1321f34" providerId="ADAL" clId="{4B7334DC-B37F-405A-8A38-A2405A158255}" dt="2023-10-02T18:38:59.923" v="100" actId="478"/>
          <ac:spMkLst>
            <pc:docMk/>
            <pc:sldMk cId="0" sldId="257"/>
            <ac:spMk id="445" creationId="{3A3F8A76-91C4-1D45-5536-F2C0BF8D92CF}"/>
          </ac:spMkLst>
        </pc:spChg>
        <pc:spChg chg="add del">
          <ac:chgData name="Mcdonnell, Matthew (London)" userId="cd278eaf-ce86-4cb2-99df-43a4b1321f34" providerId="ADAL" clId="{4B7334DC-B37F-405A-8A38-A2405A158255}" dt="2023-10-02T18:38:59.923" v="100" actId="478"/>
          <ac:spMkLst>
            <pc:docMk/>
            <pc:sldMk cId="0" sldId="257"/>
            <ac:spMk id="446" creationId="{0EA612D6-2F5F-1E85-42C5-7413F1044B68}"/>
          </ac:spMkLst>
        </pc:spChg>
        <pc:spChg chg="add del">
          <ac:chgData name="Mcdonnell, Matthew (London)" userId="cd278eaf-ce86-4cb2-99df-43a4b1321f34" providerId="ADAL" clId="{4B7334DC-B37F-405A-8A38-A2405A158255}" dt="2023-10-02T18:38:59.923" v="100" actId="478"/>
          <ac:spMkLst>
            <pc:docMk/>
            <pc:sldMk cId="0" sldId="257"/>
            <ac:spMk id="447" creationId="{31E8B059-617B-82B8-47D4-DD7740CAC435}"/>
          </ac:spMkLst>
        </pc:spChg>
        <pc:spChg chg="add del">
          <ac:chgData name="Mcdonnell, Matthew (London)" userId="cd278eaf-ce86-4cb2-99df-43a4b1321f34" providerId="ADAL" clId="{4B7334DC-B37F-405A-8A38-A2405A158255}" dt="2023-10-02T18:38:59.923" v="100" actId="478"/>
          <ac:spMkLst>
            <pc:docMk/>
            <pc:sldMk cId="0" sldId="257"/>
            <ac:spMk id="448" creationId="{456B723D-D296-6C1E-DA2E-8BE39899A595}"/>
          </ac:spMkLst>
        </pc:spChg>
        <pc:spChg chg="add del">
          <ac:chgData name="Mcdonnell, Matthew (London)" userId="cd278eaf-ce86-4cb2-99df-43a4b1321f34" providerId="ADAL" clId="{4B7334DC-B37F-405A-8A38-A2405A158255}" dt="2023-10-02T18:38:59.923" v="100" actId="478"/>
          <ac:spMkLst>
            <pc:docMk/>
            <pc:sldMk cId="0" sldId="257"/>
            <ac:spMk id="449" creationId="{21F4D4DE-CF94-D25D-A568-B0463BDAF4E3}"/>
          </ac:spMkLst>
        </pc:spChg>
        <pc:spChg chg="add del">
          <ac:chgData name="Mcdonnell, Matthew (London)" userId="cd278eaf-ce86-4cb2-99df-43a4b1321f34" providerId="ADAL" clId="{4B7334DC-B37F-405A-8A38-A2405A158255}" dt="2023-10-02T18:38:59.923" v="100" actId="478"/>
          <ac:spMkLst>
            <pc:docMk/>
            <pc:sldMk cId="0" sldId="257"/>
            <ac:spMk id="450" creationId="{45778E53-BAE8-2D41-EC94-DA6FA6B3EEAB}"/>
          </ac:spMkLst>
        </pc:spChg>
        <pc:spChg chg="add del">
          <ac:chgData name="Mcdonnell, Matthew (London)" userId="cd278eaf-ce86-4cb2-99df-43a4b1321f34" providerId="ADAL" clId="{4B7334DC-B37F-405A-8A38-A2405A158255}" dt="2023-10-02T18:38:59.923" v="100" actId="478"/>
          <ac:spMkLst>
            <pc:docMk/>
            <pc:sldMk cId="0" sldId="257"/>
            <ac:spMk id="451" creationId="{8A9C0383-824E-F356-BEC1-2CF8BF7540FA}"/>
          </ac:spMkLst>
        </pc:spChg>
        <pc:spChg chg="add del">
          <ac:chgData name="Mcdonnell, Matthew (London)" userId="cd278eaf-ce86-4cb2-99df-43a4b1321f34" providerId="ADAL" clId="{4B7334DC-B37F-405A-8A38-A2405A158255}" dt="2023-10-02T18:38:59.923" v="100" actId="478"/>
          <ac:spMkLst>
            <pc:docMk/>
            <pc:sldMk cId="0" sldId="257"/>
            <ac:spMk id="452" creationId="{2EE43297-5999-7452-538A-F65C8017633B}"/>
          </ac:spMkLst>
        </pc:spChg>
        <pc:spChg chg="add del">
          <ac:chgData name="Mcdonnell, Matthew (London)" userId="cd278eaf-ce86-4cb2-99df-43a4b1321f34" providerId="ADAL" clId="{4B7334DC-B37F-405A-8A38-A2405A158255}" dt="2023-10-02T18:38:59.923" v="100" actId="478"/>
          <ac:spMkLst>
            <pc:docMk/>
            <pc:sldMk cId="0" sldId="257"/>
            <ac:spMk id="453" creationId="{63C66F0E-1F1B-003E-B77B-74A28D414FF2}"/>
          </ac:spMkLst>
        </pc:spChg>
        <pc:spChg chg="add mod">
          <ac:chgData name="Mcdonnell, Matthew (London)" userId="cd278eaf-ce86-4cb2-99df-43a4b1321f34" providerId="ADAL" clId="{4B7334DC-B37F-405A-8A38-A2405A158255}" dt="2023-10-02T19:03:43.804" v="353" actId="164"/>
          <ac:spMkLst>
            <pc:docMk/>
            <pc:sldMk cId="0" sldId="257"/>
            <ac:spMk id="454" creationId="{6620537F-6676-E793-7FD9-C75A52A30462}"/>
          </ac:spMkLst>
        </pc:spChg>
        <pc:spChg chg="del">
          <ac:chgData name="Mcdonnell, Matthew (London)" userId="cd278eaf-ce86-4cb2-99df-43a4b1321f34" providerId="ADAL" clId="{4B7334DC-B37F-405A-8A38-A2405A158255}" dt="2023-10-02T18:37:33.424" v="98" actId="478"/>
          <ac:spMkLst>
            <pc:docMk/>
            <pc:sldMk cId="0" sldId="257"/>
            <ac:spMk id="455" creationId="{740B89E0-D11B-0ABE-A8D8-C89C55F0A45B}"/>
          </ac:spMkLst>
        </pc:spChg>
        <pc:spChg chg="add del mod">
          <ac:chgData name="Mcdonnell, Matthew (London)" userId="cd278eaf-ce86-4cb2-99df-43a4b1321f34" providerId="ADAL" clId="{4B7334DC-B37F-405A-8A38-A2405A158255}" dt="2023-10-02T18:39:28.235" v="138" actId="1037"/>
          <ac:spMkLst>
            <pc:docMk/>
            <pc:sldMk cId="0" sldId="257"/>
            <ac:spMk id="456" creationId="{C88E6CC8-4446-522F-6C0A-DA34683A1184}"/>
          </ac:spMkLst>
        </pc:spChg>
        <pc:spChg chg="add del mod">
          <ac:chgData name="Mcdonnell, Matthew (London)" userId="cd278eaf-ce86-4cb2-99df-43a4b1321f34" providerId="ADAL" clId="{4B7334DC-B37F-405A-8A38-A2405A158255}" dt="2023-10-02T18:39:28.235" v="138" actId="1037"/>
          <ac:spMkLst>
            <pc:docMk/>
            <pc:sldMk cId="0" sldId="257"/>
            <ac:spMk id="457" creationId="{500420C9-B5D4-8784-50BC-5634E3D98B39}"/>
          </ac:spMkLst>
        </pc:spChg>
        <pc:spChg chg="add del">
          <ac:chgData name="Mcdonnell, Matthew (London)" userId="cd278eaf-ce86-4cb2-99df-43a4b1321f34" providerId="ADAL" clId="{4B7334DC-B37F-405A-8A38-A2405A158255}" dt="2023-10-02T18:38:59.923" v="100" actId="478"/>
          <ac:spMkLst>
            <pc:docMk/>
            <pc:sldMk cId="0" sldId="257"/>
            <ac:spMk id="458" creationId="{7233C775-5B67-C33B-02B0-7EEA42E27332}"/>
          </ac:spMkLst>
        </pc:spChg>
        <pc:spChg chg="add del">
          <ac:chgData name="Mcdonnell, Matthew (London)" userId="cd278eaf-ce86-4cb2-99df-43a4b1321f34" providerId="ADAL" clId="{4B7334DC-B37F-405A-8A38-A2405A158255}" dt="2023-10-02T18:38:59.923" v="100" actId="478"/>
          <ac:spMkLst>
            <pc:docMk/>
            <pc:sldMk cId="0" sldId="257"/>
            <ac:spMk id="459" creationId="{1F2B5C30-03AE-DC60-2442-F7E3C08D17D6}"/>
          </ac:spMkLst>
        </pc:spChg>
        <pc:spChg chg="add del">
          <ac:chgData name="Mcdonnell, Matthew (London)" userId="cd278eaf-ce86-4cb2-99df-43a4b1321f34" providerId="ADAL" clId="{4B7334DC-B37F-405A-8A38-A2405A158255}" dt="2023-10-02T18:38:59.923" v="100" actId="478"/>
          <ac:spMkLst>
            <pc:docMk/>
            <pc:sldMk cId="0" sldId="257"/>
            <ac:spMk id="460" creationId="{693424D5-26A8-0768-03CC-B64FC3A75A71}"/>
          </ac:spMkLst>
        </pc:spChg>
        <pc:spChg chg="add del">
          <ac:chgData name="Mcdonnell, Matthew (London)" userId="cd278eaf-ce86-4cb2-99df-43a4b1321f34" providerId="ADAL" clId="{4B7334DC-B37F-405A-8A38-A2405A158255}" dt="2023-10-02T18:38:59.923" v="100" actId="478"/>
          <ac:spMkLst>
            <pc:docMk/>
            <pc:sldMk cId="0" sldId="257"/>
            <ac:spMk id="461" creationId="{74F124B4-B3BF-80B7-E398-7000C7F24445}"/>
          </ac:spMkLst>
        </pc:spChg>
        <pc:spChg chg="add del">
          <ac:chgData name="Mcdonnell, Matthew (London)" userId="cd278eaf-ce86-4cb2-99df-43a4b1321f34" providerId="ADAL" clId="{4B7334DC-B37F-405A-8A38-A2405A158255}" dt="2023-10-02T18:38:59.923" v="100" actId="478"/>
          <ac:spMkLst>
            <pc:docMk/>
            <pc:sldMk cId="0" sldId="257"/>
            <ac:spMk id="462" creationId="{41785DF4-5607-B3D6-8582-EACF19EAA685}"/>
          </ac:spMkLst>
        </pc:spChg>
        <pc:spChg chg="add del">
          <ac:chgData name="Mcdonnell, Matthew (London)" userId="cd278eaf-ce86-4cb2-99df-43a4b1321f34" providerId="ADAL" clId="{4B7334DC-B37F-405A-8A38-A2405A158255}" dt="2023-10-02T18:38:59.923" v="100" actId="478"/>
          <ac:spMkLst>
            <pc:docMk/>
            <pc:sldMk cId="0" sldId="257"/>
            <ac:spMk id="463" creationId="{84F7D1CC-5F55-270C-FFAE-F70D3B210E78}"/>
          </ac:spMkLst>
        </pc:spChg>
        <pc:spChg chg="add mod">
          <ac:chgData name="Mcdonnell, Matthew (London)" userId="cd278eaf-ce86-4cb2-99df-43a4b1321f34" providerId="ADAL" clId="{4B7334DC-B37F-405A-8A38-A2405A158255}" dt="2023-10-02T19:03:43.804" v="353" actId="164"/>
          <ac:spMkLst>
            <pc:docMk/>
            <pc:sldMk cId="0" sldId="257"/>
            <ac:spMk id="464" creationId="{87B79957-7BBF-387E-28DB-825E1D31E439}"/>
          </ac:spMkLst>
        </pc:spChg>
        <pc:spChg chg="del">
          <ac:chgData name="Mcdonnell, Matthew (London)" userId="cd278eaf-ce86-4cb2-99df-43a4b1321f34" providerId="ADAL" clId="{4B7334DC-B37F-405A-8A38-A2405A158255}" dt="2023-10-02T18:37:33.424" v="98" actId="478"/>
          <ac:spMkLst>
            <pc:docMk/>
            <pc:sldMk cId="0" sldId="257"/>
            <ac:spMk id="465" creationId="{61DB77E2-A829-2037-2BC9-182758A3F122}"/>
          </ac:spMkLst>
        </pc:spChg>
        <pc:spChg chg="add del mod">
          <ac:chgData name="Mcdonnell, Matthew (London)" userId="cd278eaf-ce86-4cb2-99df-43a4b1321f34" providerId="ADAL" clId="{4B7334DC-B37F-405A-8A38-A2405A158255}" dt="2023-10-02T18:39:28.235" v="138" actId="1037"/>
          <ac:spMkLst>
            <pc:docMk/>
            <pc:sldMk cId="0" sldId="257"/>
            <ac:spMk id="466" creationId="{0E8C1925-7E6C-9E1E-E479-28A460264AEE}"/>
          </ac:spMkLst>
        </pc:spChg>
        <pc:spChg chg="add del mod">
          <ac:chgData name="Mcdonnell, Matthew (London)" userId="cd278eaf-ce86-4cb2-99df-43a4b1321f34" providerId="ADAL" clId="{4B7334DC-B37F-405A-8A38-A2405A158255}" dt="2023-10-02T18:39:28.235" v="138" actId="1037"/>
          <ac:spMkLst>
            <pc:docMk/>
            <pc:sldMk cId="0" sldId="257"/>
            <ac:spMk id="467" creationId="{508A9A6A-A8FE-09E8-E91C-C22DB40B8579}"/>
          </ac:spMkLst>
        </pc:spChg>
        <pc:spChg chg="add del">
          <ac:chgData name="Mcdonnell, Matthew (London)" userId="cd278eaf-ce86-4cb2-99df-43a4b1321f34" providerId="ADAL" clId="{4B7334DC-B37F-405A-8A38-A2405A158255}" dt="2023-10-02T18:38:59.923" v="100" actId="478"/>
          <ac:spMkLst>
            <pc:docMk/>
            <pc:sldMk cId="0" sldId="257"/>
            <ac:spMk id="468" creationId="{483FD9B1-0474-D976-43F9-AF8BD6E91B77}"/>
          </ac:spMkLst>
        </pc:spChg>
        <pc:spChg chg="add del">
          <ac:chgData name="Mcdonnell, Matthew (London)" userId="cd278eaf-ce86-4cb2-99df-43a4b1321f34" providerId="ADAL" clId="{4B7334DC-B37F-405A-8A38-A2405A158255}" dt="2023-10-02T18:38:59.923" v="100" actId="478"/>
          <ac:spMkLst>
            <pc:docMk/>
            <pc:sldMk cId="0" sldId="257"/>
            <ac:spMk id="469" creationId="{8AB67655-2C44-1A27-810A-EACB81DFC1BB}"/>
          </ac:spMkLst>
        </pc:spChg>
        <pc:spChg chg="add del">
          <ac:chgData name="Mcdonnell, Matthew (London)" userId="cd278eaf-ce86-4cb2-99df-43a4b1321f34" providerId="ADAL" clId="{4B7334DC-B37F-405A-8A38-A2405A158255}" dt="2023-10-02T18:38:59.923" v="100" actId="478"/>
          <ac:spMkLst>
            <pc:docMk/>
            <pc:sldMk cId="0" sldId="257"/>
            <ac:spMk id="470" creationId="{06C70632-1471-9C9A-DE13-76A6171C7388}"/>
          </ac:spMkLst>
        </pc:spChg>
        <pc:spChg chg="add del">
          <ac:chgData name="Mcdonnell, Matthew (London)" userId="cd278eaf-ce86-4cb2-99df-43a4b1321f34" providerId="ADAL" clId="{4B7334DC-B37F-405A-8A38-A2405A158255}" dt="2023-10-02T18:38:59.923" v="100" actId="478"/>
          <ac:spMkLst>
            <pc:docMk/>
            <pc:sldMk cId="0" sldId="257"/>
            <ac:spMk id="471" creationId="{EC939ABB-4FA7-8721-FC0E-DA6593B29063}"/>
          </ac:spMkLst>
        </pc:spChg>
        <pc:spChg chg="add del">
          <ac:chgData name="Mcdonnell, Matthew (London)" userId="cd278eaf-ce86-4cb2-99df-43a4b1321f34" providerId="ADAL" clId="{4B7334DC-B37F-405A-8A38-A2405A158255}" dt="2023-10-02T18:38:59.923" v="100" actId="478"/>
          <ac:spMkLst>
            <pc:docMk/>
            <pc:sldMk cId="0" sldId="257"/>
            <ac:spMk id="472" creationId="{554C84F5-DFCF-EDA9-0774-D683AFF8780D}"/>
          </ac:spMkLst>
        </pc:spChg>
        <pc:spChg chg="add del">
          <ac:chgData name="Mcdonnell, Matthew (London)" userId="cd278eaf-ce86-4cb2-99df-43a4b1321f34" providerId="ADAL" clId="{4B7334DC-B37F-405A-8A38-A2405A158255}" dt="2023-10-02T18:38:59.923" v="100" actId="478"/>
          <ac:spMkLst>
            <pc:docMk/>
            <pc:sldMk cId="0" sldId="257"/>
            <ac:spMk id="473" creationId="{A402739A-DA45-563C-E64F-DD3D9E7E13A2}"/>
          </ac:spMkLst>
        </pc:spChg>
        <pc:spChg chg="add mod">
          <ac:chgData name="Mcdonnell, Matthew (London)" userId="cd278eaf-ce86-4cb2-99df-43a4b1321f34" providerId="ADAL" clId="{4B7334DC-B37F-405A-8A38-A2405A158255}" dt="2023-10-02T19:03:43.804" v="353" actId="164"/>
          <ac:spMkLst>
            <pc:docMk/>
            <pc:sldMk cId="0" sldId="257"/>
            <ac:spMk id="474" creationId="{7DEF1906-4E03-AE3C-B4EA-1CF1B16EB5A6}"/>
          </ac:spMkLst>
        </pc:spChg>
        <pc:spChg chg="del">
          <ac:chgData name="Mcdonnell, Matthew (London)" userId="cd278eaf-ce86-4cb2-99df-43a4b1321f34" providerId="ADAL" clId="{4B7334DC-B37F-405A-8A38-A2405A158255}" dt="2023-10-02T18:37:33.424" v="98" actId="478"/>
          <ac:spMkLst>
            <pc:docMk/>
            <pc:sldMk cId="0" sldId="257"/>
            <ac:spMk id="475" creationId="{97A31647-2F75-CE0B-DF55-4F2C4B37BC2D}"/>
          </ac:spMkLst>
        </pc:spChg>
        <pc:spChg chg="add del mod">
          <ac:chgData name="Mcdonnell, Matthew (London)" userId="cd278eaf-ce86-4cb2-99df-43a4b1321f34" providerId="ADAL" clId="{4B7334DC-B37F-405A-8A38-A2405A158255}" dt="2023-10-02T18:39:28.235" v="138" actId="1037"/>
          <ac:spMkLst>
            <pc:docMk/>
            <pc:sldMk cId="0" sldId="257"/>
            <ac:spMk id="476" creationId="{DE09934A-9673-66B8-E960-83DA0EA65A20}"/>
          </ac:spMkLst>
        </pc:spChg>
        <pc:spChg chg="add del mod">
          <ac:chgData name="Mcdonnell, Matthew (London)" userId="cd278eaf-ce86-4cb2-99df-43a4b1321f34" providerId="ADAL" clId="{4B7334DC-B37F-405A-8A38-A2405A158255}" dt="2023-10-02T18:39:28.235" v="138" actId="1037"/>
          <ac:spMkLst>
            <pc:docMk/>
            <pc:sldMk cId="0" sldId="257"/>
            <ac:spMk id="477" creationId="{0BEACBAE-E44E-B40E-D0E9-0C5C46878D9B}"/>
          </ac:spMkLst>
        </pc:spChg>
        <pc:spChg chg="add del mod">
          <ac:chgData name="Mcdonnell, Matthew (London)" userId="cd278eaf-ce86-4cb2-99df-43a4b1321f34" providerId="ADAL" clId="{4B7334DC-B37F-405A-8A38-A2405A158255}" dt="2023-10-02T19:04:35.407" v="400" actId="1036"/>
          <ac:spMkLst>
            <pc:docMk/>
            <pc:sldMk cId="0" sldId="257"/>
            <ac:spMk id="478" creationId="{054420FC-65CE-48D8-3F85-CF7049753292}"/>
          </ac:spMkLst>
        </pc:spChg>
        <pc:spChg chg="add del">
          <ac:chgData name="Mcdonnell, Matthew (London)" userId="cd278eaf-ce86-4cb2-99df-43a4b1321f34" providerId="ADAL" clId="{4B7334DC-B37F-405A-8A38-A2405A158255}" dt="2023-10-02T19:03:25.635" v="350" actId="478"/>
          <ac:spMkLst>
            <pc:docMk/>
            <pc:sldMk cId="0" sldId="257"/>
            <ac:spMk id="479" creationId="{88EA9374-DE07-D8F7-4704-F8D0E3C80F41}"/>
          </ac:spMkLst>
        </pc:spChg>
        <pc:spChg chg="add del">
          <ac:chgData name="Mcdonnell, Matthew (London)" userId="cd278eaf-ce86-4cb2-99df-43a4b1321f34" providerId="ADAL" clId="{4B7334DC-B37F-405A-8A38-A2405A158255}" dt="2023-10-02T18:38:59.923" v="100" actId="478"/>
          <ac:spMkLst>
            <pc:docMk/>
            <pc:sldMk cId="0" sldId="257"/>
            <ac:spMk id="480" creationId="{E8BF13C2-AE59-C08C-A920-D2C040F73FFB}"/>
          </ac:spMkLst>
        </pc:spChg>
        <pc:spChg chg="add del">
          <ac:chgData name="Mcdonnell, Matthew (London)" userId="cd278eaf-ce86-4cb2-99df-43a4b1321f34" providerId="ADAL" clId="{4B7334DC-B37F-405A-8A38-A2405A158255}" dt="2023-10-02T18:38:59.923" v="100" actId="478"/>
          <ac:spMkLst>
            <pc:docMk/>
            <pc:sldMk cId="0" sldId="257"/>
            <ac:spMk id="481" creationId="{95EE502E-55BB-B543-6CC7-EA23F54A04C3}"/>
          </ac:spMkLst>
        </pc:spChg>
        <pc:spChg chg="add del">
          <ac:chgData name="Mcdonnell, Matthew (London)" userId="cd278eaf-ce86-4cb2-99df-43a4b1321f34" providerId="ADAL" clId="{4B7334DC-B37F-405A-8A38-A2405A158255}" dt="2023-10-02T18:38:59.923" v="100" actId="478"/>
          <ac:spMkLst>
            <pc:docMk/>
            <pc:sldMk cId="0" sldId="257"/>
            <ac:spMk id="482" creationId="{7E22F658-0262-0C0C-33D1-929C8BF71CDE}"/>
          </ac:spMkLst>
        </pc:spChg>
        <pc:spChg chg="add del">
          <ac:chgData name="Mcdonnell, Matthew (London)" userId="cd278eaf-ce86-4cb2-99df-43a4b1321f34" providerId="ADAL" clId="{4B7334DC-B37F-405A-8A38-A2405A158255}" dt="2023-10-02T18:38:59.923" v="100" actId="478"/>
          <ac:spMkLst>
            <pc:docMk/>
            <pc:sldMk cId="0" sldId="257"/>
            <ac:spMk id="483" creationId="{E8615ECA-7424-B533-C9CE-F0C0CEF393FA}"/>
          </ac:spMkLst>
        </pc:spChg>
        <pc:spChg chg="add mod">
          <ac:chgData name="Mcdonnell, Matthew (London)" userId="cd278eaf-ce86-4cb2-99df-43a4b1321f34" providerId="ADAL" clId="{4B7334DC-B37F-405A-8A38-A2405A158255}" dt="2023-10-02T19:03:43.804" v="353" actId="164"/>
          <ac:spMkLst>
            <pc:docMk/>
            <pc:sldMk cId="0" sldId="257"/>
            <ac:spMk id="484" creationId="{4A0D0D3B-4330-88D8-DCCC-FA823E6729E5}"/>
          </ac:spMkLst>
        </pc:spChg>
        <pc:spChg chg="del">
          <ac:chgData name="Mcdonnell, Matthew (London)" userId="cd278eaf-ce86-4cb2-99df-43a4b1321f34" providerId="ADAL" clId="{4B7334DC-B37F-405A-8A38-A2405A158255}" dt="2023-10-02T18:37:33.424" v="98" actId="478"/>
          <ac:spMkLst>
            <pc:docMk/>
            <pc:sldMk cId="0" sldId="257"/>
            <ac:spMk id="485" creationId="{193D0667-9187-6705-CAE8-3FE88BAFD8AF}"/>
          </ac:spMkLst>
        </pc:spChg>
        <pc:spChg chg="add del mod">
          <ac:chgData name="Mcdonnell, Matthew (London)" userId="cd278eaf-ce86-4cb2-99df-43a4b1321f34" providerId="ADAL" clId="{4B7334DC-B37F-405A-8A38-A2405A158255}" dt="2023-10-02T18:39:28.235" v="138" actId="1037"/>
          <ac:spMkLst>
            <pc:docMk/>
            <pc:sldMk cId="0" sldId="257"/>
            <ac:spMk id="486" creationId="{8FBB9A30-63AD-7054-C1F2-13F9E7B3B339}"/>
          </ac:spMkLst>
        </pc:spChg>
        <pc:spChg chg="add del mod">
          <ac:chgData name="Mcdonnell, Matthew (London)" userId="cd278eaf-ce86-4cb2-99df-43a4b1321f34" providerId="ADAL" clId="{4B7334DC-B37F-405A-8A38-A2405A158255}" dt="2023-10-02T18:39:28.235" v="138" actId="1037"/>
          <ac:spMkLst>
            <pc:docMk/>
            <pc:sldMk cId="0" sldId="257"/>
            <ac:spMk id="487" creationId="{D7413D81-F05C-ABF8-10A9-6B5086390ED7}"/>
          </ac:spMkLst>
        </pc:spChg>
        <pc:spChg chg="add del">
          <ac:chgData name="Mcdonnell, Matthew (London)" userId="cd278eaf-ce86-4cb2-99df-43a4b1321f34" providerId="ADAL" clId="{4B7334DC-B37F-405A-8A38-A2405A158255}" dt="2023-10-02T18:38:59.923" v="100" actId="478"/>
          <ac:spMkLst>
            <pc:docMk/>
            <pc:sldMk cId="0" sldId="257"/>
            <ac:spMk id="488" creationId="{77F4588A-9BEC-0A43-3190-B97706E4EB17}"/>
          </ac:spMkLst>
        </pc:spChg>
        <pc:spChg chg="add del">
          <ac:chgData name="Mcdonnell, Matthew (London)" userId="cd278eaf-ce86-4cb2-99df-43a4b1321f34" providerId="ADAL" clId="{4B7334DC-B37F-405A-8A38-A2405A158255}" dt="2023-10-02T18:38:59.923" v="100" actId="478"/>
          <ac:spMkLst>
            <pc:docMk/>
            <pc:sldMk cId="0" sldId="257"/>
            <ac:spMk id="489" creationId="{2C935187-8817-CBA1-8812-1636FF04C4F4}"/>
          </ac:spMkLst>
        </pc:spChg>
        <pc:spChg chg="add del">
          <ac:chgData name="Mcdonnell, Matthew (London)" userId="cd278eaf-ce86-4cb2-99df-43a4b1321f34" providerId="ADAL" clId="{4B7334DC-B37F-405A-8A38-A2405A158255}" dt="2023-10-02T18:38:59.923" v="100" actId="478"/>
          <ac:spMkLst>
            <pc:docMk/>
            <pc:sldMk cId="0" sldId="257"/>
            <ac:spMk id="490" creationId="{9730058A-7F9E-EB15-05A8-187A07D0D19E}"/>
          </ac:spMkLst>
        </pc:spChg>
        <pc:spChg chg="add del">
          <ac:chgData name="Mcdonnell, Matthew (London)" userId="cd278eaf-ce86-4cb2-99df-43a4b1321f34" providerId="ADAL" clId="{4B7334DC-B37F-405A-8A38-A2405A158255}" dt="2023-10-02T18:38:59.923" v="100" actId="478"/>
          <ac:spMkLst>
            <pc:docMk/>
            <pc:sldMk cId="0" sldId="257"/>
            <ac:spMk id="491" creationId="{29BE31CF-960E-01CF-7CCD-8793B18BC3C4}"/>
          </ac:spMkLst>
        </pc:spChg>
        <pc:spChg chg="add del">
          <ac:chgData name="Mcdonnell, Matthew (London)" userId="cd278eaf-ce86-4cb2-99df-43a4b1321f34" providerId="ADAL" clId="{4B7334DC-B37F-405A-8A38-A2405A158255}" dt="2023-10-02T18:38:59.923" v="100" actId="478"/>
          <ac:spMkLst>
            <pc:docMk/>
            <pc:sldMk cId="0" sldId="257"/>
            <ac:spMk id="492" creationId="{52DA0D95-4AD2-56C7-4385-101E68B085E5}"/>
          </ac:spMkLst>
        </pc:spChg>
        <pc:spChg chg="add del">
          <ac:chgData name="Mcdonnell, Matthew (London)" userId="cd278eaf-ce86-4cb2-99df-43a4b1321f34" providerId="ADAL" clId="{4B7334DC-B37F-405A-8A38-A2405A158255}" dt="2023-10-02T18:38:59.923" v="100" actId="478"/>
          <ac:spMkLst>
            <pc:docMk/>
            <pc:sldMk cId="0" sldId="257"/>
            <ac:spMk id="493" creationId="{CABCDE88-5E81-FD3B-607A-1893408E9503}"/>
          </ac:spMkLst>
        </pc:spChg>
        <pc:spChg chg="add mod">
          <ac:chgData name="Mcdonnell, Matthew (London)" userId="cd278eaf-ce86-4cb2-99df-43a4b1321f34" providerId="ADAL" clId="{4B7334DC-B37F-405A-8A38-A2405A158255}" dt="2023-10-02T19:03:43.804" v="353" actId="164"/>
          <ac:spMkLst>
            <pc:docMk/>
            <pc:sldMk cId="0" sldId="257"/>
            <ac:spMk id="494" creationId="{DEEF4C40-6B2B-99A8-A199-2E3107FD2E86}"/>
          </ac:spMkLst>
        </pc:spChg>
        <pc:spChg chg="del">
          <ac:chgData name="Mcdonnell, Matthew (London)" userId="cd278eaf-ce86-4cb2-99df-43a4b1321f34" providerId="ADAL" clId="{4B7334DC-B37F-405A-8A38-A2405A158255}" dt="2023-10-02T18:37:33.424" v="98" actId="478"/>
          <ac:spMkLst>
            <pc:docMk/>
            <pc:sldMk cId="0" sldId="257"/>
            <ac:spMk id="495" creationId="{45197F95-82CD-6FB6-1914-1622BC1D1704}"/>
          </ac:spMkLst>
        </pc:spChg>
        <pc:spChg chg="add del mod">
          <ac:chgData name="Mcdonnell, Matthew (London)" userId="cd278eaf-ce86-4cb2-99df-43a4b1321f34" providerId="ADAL" clId="{4B7334DC-B37F-405A-8A38-A2405A158255}" dt="2023-10-02T18:39:28.235" v="138" actId="1037"/>
          <ac:spMkLst>
            <pc:docMk/>
            <pc:sldMk cId="0" sldId="257"/>
            <ac:spMk id="496" creationId="{E9F21D54-5696-260A-92CE-581BC1C6CA32}"/>
          </ac:spMkLst>
        </pc:spChg>
        <pc:spChg chg="add del mod">
          <ac:chgData name="Mcdonnell, Matthew (London)" userId="cd278eaf-ce86-4cb2-99df-43a4b1321f34" providerId="ADAL" clId="{4B7334DC-B37F-405A-8A38-A2405A158255}" dt="2023-10-02T18:39:28.235" v="138" actId="1037"/>
          <ac:spMkLst>
            <pc:docMk/>
            <pc:sldMk cId="0" sldId="257"/>
            <ac:spMk id="497" creationId="{C40C1164-1A0F-53CA-AA83-A876FB42680E}"/>
          </ac:spMkLst>
        </pc:spChg>
        <pc:spChg chg="add del">
          <ac:chgData name="Mcdonnell, Matthew (London)" userId="cd278eaf-ce86-4cb2-99df-43a4b1321f34" providerId="ADAL" clId="{4B7334DC-B37F-405A-8A38-A2405A158255}" dt="2023-10-02T18:38:59.923" v="100" actId="478"/>
          <ac:spMkLst>
            <pc:docMk/>
            <pc:sldMk cId="0" sldId="257"/>
            <ac:spMk id="498" creationId="{29FC3272-2AF5-8B55-CDC8-7BB9645E1C5D}"/>
          </ac:spMkLst>
        </pc:spChg>
        <pc:spChg chg="add del">
          <ac:chgData name="Mcdonnell, Matthew (London)" userId="cd278eaf-ce86-4cb2-99df-43a4b1321f34" providerId="ADAL" clId="{4B7334DC-B37F-405A-8A38-A2405A158255}" dt="2023-10-02T18:38:59.923" v="100" actId="478"/>
          <ac:spMkLst>
            <pc:docMk/>
            <pc:sldMk cId="0" sldId="257"/>
            <ac:spMk id="499" creationId="{E528C21A-C33E-DDEF-F36F-A8F9C3BFE569}"/>
          </ac:spMkLst>
        </pc:spChg>
        <pc:spChg chg="add del mod">
          <ac:chgData name="Mcdonnell, Matthew (London)" userId="cd278eaf-ce86-4cb2-99df-43a4b1321f34" providerId="ADAL" clId="{4B7334DC-B37F-405A-8A38-A2405A158255}" dt="2023-10-02T19:01:25.852" v="349" actId="6549"/>
          <ac:spMkLst>
            <pc:docMk/>
            <pc:sldMk cId="0" sldId="257"/>
            <ac:spMk id="500" creationId="{9B9F47BD-0906-7EA5-3CEA-544A328CF497}"/>
          </ac:spMkLst>
        </pc:spChg>
        <pc:spChg chg="add del">
          <ac:chgData name="Mcdonnell, Matthew (London)" userId="cd278eaf-ce86-4cb2-99df-43a4b1321f34" providerId="ADAL" clId="{4B7334DC-B37F-405A-8A38-A2405A158255}" dt="2023-10-02T18:38:59.923" v="100" actId="478"/>
          <ac:spMkLst>
            <pc:docMk/>
            <pc:sldMk cId="0" sldId="257"/>
            <ac:spMk id="501" creationId="{008CBB3B-869D-ABAA-ED2E-4BD8EF762E12}"/>
          </ac:spMkLst>
        </pc:spChg>
        <pc:spChg chg="add del">
          <ac:chgData name="Mcdonnell, Matthew (London)" userId="cd278eaf-ce86-4cb2-99df-43a4b1321f34" providerId="ADAL" clId="{4B7334DC-B37F-405A-8A38-A2405A158255}" dt="2023-10-02T18:38:59.923" v="100" actId="478"/>
          <ac:spMkLst>
            <pc:docMk/>
            <pc:sldMk cId="0" sldId="257"/>
            <ac:spMk id="502" creationId="{5A416ED0-7CE1-9EDF-F3EB-2016EDC82FC2}"/>
          </ac:spMkLst>
        </pc:spChg>
        <pc:spChg chg="add del">
          <ac:chgData name="Mcdonnell, Matthew (London)" userId="cd278eaf-ce86-4cb2-99df-43a4b1321f34" providerId="ADAL" clId="{4B7334DC-B37F-405A-8A38-A2405A158255}" dt="2023-10-02T18:38:59.923" v="100" actId="478"/>
          <ac:spMkLst>
            <pc:docMk/>
            <pc:sldMk cId="0" sldId="257"/>
            <ac:spMk id="503" creationId="{22C81583-BB53-729C-F795-ADEFFB980FF9}"/>
          </ac:spMkLst>
        </pc:spChg>
        <pc:spChg chg="del">
          <ac:chgData name="Mcdonnell, Matthew (London)" userId="cd278eaf-ce86-4cb2-99df-43a4b1321f34" providerId="ADAL" clId="{4B7334DC-B37F-405A-8A38-A2405A158255}" dt="2023-10-02T18:37:33.424" v="98" actId="478"/>
          <ac:spMkLst>
            <pc:docMk/>
            <pc:sldMk cId="0" sldId="257"/>
            <ac:spMk id="505" creationId="{F8FB5795-C286-4AED-3488-F0F05D0BE4E0}"/>
          </ac:spMkLst>
        </pc:spChg>
        <pc:spChg chg="add del mod">
          <ac:chgData name="Mcdonnell, Matthew (London)" userId="cd278eaf-ce86-4cb2-99df-43a4b1321f34" providerId="ADAL" clId="{4B7334DC-B37F-405A-8A38-A2405A158255}" dt="2023-10-02T18:39:28.235" v="138" actId="1037"/>
          <ac:spMkLst>
            <pc:docMk/>
            <pc:sldMk cId="0" sldId="257"/>
            <ac:spMk id="506" creationId="{8D0ABAF9-9E44-D242-D369-9451B5340CE8}"/>
          </ac:spMkLst>
        </pc:spChg>
        <pc:spChg chg="add del mod">
          <ac:chgData name="Mcdonnell, Matthew (London)" userId="cd278eaf-ce86-4cb2-99df-43a4b1321f34" providerId="ADAL" clId="{4B7334DC-B37F-405A-8A38-A2405A158255}" dt="2023-10-02T18:39:28.235" v="138" actId="1037"/>
          <ac:spMkLst>
            <pc:docMk/>
            <pc:sldMk cId="0" sldId="257"/>
            <ac:spMk id="507" creationId="{4E27B9B1-3990-8573-8FC9-1CDD74A37D6E}"/>
          </ac:spMkLst>
        </pc:spChg>
        <pc:spChg chg="add del">
          <ac:chgData name="Mcdonnell, Matthew (London)" userId="cd278eaf-ce86-4cb2-99df-43a4b1321f34" providerId="ADAL" clId="{4B7334DC-B37F-405A-8A38-A2405A158255}" dt="2023-10-02T18:38:59.923" v="100" actId="478"/>
          <ac:spMkLst>
            <pc:docMk/>
            <pc:sldMk cId="0" sldId="257"/>
            <ac:spMk id="508" creationId="{80FD5E96-36CD-693B-0E3D-2082E7961FD1}"/>
          </ac:spMkLst>
        </pc:spChg>
        <pc:spChg chg="add del">
          <ac:chgData name="Mcdonnell, Matthew (London)" userId="cd278eaf-ce86-4cb2-99df-43a4b1321f34" providerId="ADAL" clId="{4B7334DC-B37F-405A-8A38-A2405A158255}" dt="2023-10-02T18:38:59.923" v="100" actId="478"/>
          <ac:spMkLst>
            <pc:docMk/>
            <pc:sldMk cId="0" sldId="257"/>
            <ac:spMk id="509" creationId="{C51AD2BE-04CA-C65F-D324-12A236F6DD15}"/>
          </ac:spMkLst>
        </pc:spChg>
        <pc:spChg chg="add del">
          <ac:chgData name="Mcdonnell, Matthew (London)" userId="cd278eaf-ce86-4cb2-99df-43a4b1321f34" providerId="ADAL" clId="{4B7334DC-B37F-405A-8A38-A2405A158255}" dt="2023-10-02T18:38:59.923" v="100" actId="478"/>
          <ac:spMkLst>
            <pc:docMk/>
            <pc:sldMk cId="0" sldId="257"/>
            <ac:spMk id="510" creationId="{C8385A8C-6BFF-FF90-0355-5F7B000F6C9C}"/>
          </ac:spMkLst>
        </pc:spChg>
        <pc:spChg chg="add del">
          <ac:chgData name="Mcdonnell, Matthew (London)" userId="cd278eaf-ce86-4cb2-99df-43a4b1321f34" providerId="ADAL" clId="{4B7334DC-B37F-405A-8A38-A2405A158255}" dt="2023-10-02T18:38:59.923" v="100" actId="478"/>
          <ac:spMkLst>
            <pc:docMk/>
            <pc:sldMk cId="0" sldId="257"/>
            <ac:spMk id="511" creationId="{CE83DF4A-1D2C-1032-671F-85AC6E503520}"/>
          </ac:spMkLst>
        </pc:spChg>
        <pc:spChg chg="add del">
          <ac:chgData name="Mcdonnell, Matthew (London)" userId="cd278eaf-ce86-4cb2-99df-43a4b1321f34" providerId="ADAL" clId="{4B7334DC-B37F-405A-8A38-A2405A158255}" dt="2023-10-02T18:38:59.923" v="100" actId="478"/>
          <ac:spMkLst>
            <pc:docMk/>
            <pc:sldMk cId="0" sldId="257"/>
            <ac:spMk id="512" creationId="{D45C9EFB-B0A6-C366-89B8-2569E90E4F33}"/>
          </ac:spMkLst>
        </pc:spChg>
        <pc:spChg chg="add del">
          <ac:chgData name="Mcdonnell, Matthew (London)" userId="cd278eaf-ce86-4cb2-99df-43a4b1321f34" providerId="ADAL" clId="{4B7334DC-B37F-405A-8A38-A2405A158255}" dt="2023-10-02T18:38:59.923" v="100" actId="478"/>
          <ac:spMkLst>
            <pc:docMk/>
            <pc:sldMk cId="0" sldId="257"/>
            <ac:spMk id="513" creationId="{8625AA62-1F08-12EF-1284-9F6BDFD6BF42}"/>
          </ac:spMkLst>
        </pc:spChg>
        <pc:spChg chg="mod">
          <ac:chgData name="Mcdonnell, Matthew (London)" userId="cd278eaf-ce86-4cb2-99df-43a4b1321f34" providerId="ADAL" clId="{4B7334DC-B37F-405A-8A38-A2405A158255}" dt="2023-10-02T19:06:57.030" v="407"/>
          <ac:spMkLst>
            <pc:docMk/>
            <pc:sldMk cId="0" sldId="257"/>
            <ac:spMk id="514" creationId="{44B0D1AE-22DC-5FA7-4F69-A72C3DCA4730}"/>
          </ac:spMkLst>
        </pc:spChg>
        <pc:spChg chg="del">
          <ac:chgData name="Mcdonnell, Matthew (London)" userId="cd278eaf-ce86-4cb2-99df-43a4b1321f34" providerId="ADAL" clId="{4B7334DC-B37F-405A-8A38-A2405A158255}" dt="2023-10-02T18:37:33.424" v="98" actId="478"/>
          <ac:spMkLst>
            <pc:docMk/>
            <pc:sldMk cId="0" sldId="257"/>
            <ac:spMk id="515" creationId="{95F04A36-BC43-FE8E-7AC9-4672A303D3E0}"/>
          </ac:spMkLst>
        </pc:spChg>
        <pc:spChg chg="add del mod">
          <ac:chgData name="Mcdonnell, Matthew (London)" userId="cd278eaf-ce86-4cb2-99df-43a4b1321f34" providerId="ADAL" clId="{4B7334DC-B37F-405A-8A38-A2405A158255}" dt="2023-10-02T18:39:28.235" v="138" actId="1037"/>
          <ac:spMkLst>
            <pc:docMk/>
            <pc:sldMk cId="0" sldId="257"/>
            <ac:spMk id="516" creationId="{1DD69C73-F766-E2E9-4803-C01DB74309FC}"/>
          </ac:spMkLst>
        </pc:spChg>
        <pc:spChg chg="add del mod">
          <ac:chgData name="Mcdonnell, Matthew (London)" userId="cd278eaf-ce86-4cb2-99df-43a4b1321f34" providerId="ADAL" clId="{4B7334DC-B37F-405A-8A38-A2405A158255}" dt="2023-10-02T18:39:28.235" v="138" actId="1037"/>
          <ac:spMkLst>
            <pc:docMk/>
            <pc:sldMk cId="0" sldId="257"/>
            <ac:spMk id="517" creationId="{B161EFA4-6B84-FC7D-4510-00374EC43F96}"/>
          </ac:spMkLst>
        </pc:spChg>
        <pc:spChg chg="add del">
          <ac:chgData name="Mcdonnell, Matthew (London)" userId="cd278eaf-ce86-4cb2-99df-43a4b1321f34" providerId="ADAL" clId="{4B7334DC-B37F-405A-8A38-A2405A158255}" dt="2023-10-02T18:38:59.923" v="100" actId="478"/>
          <ac:spMkLst>
            <pc:docMk/>
            <pc:sldMk cId="0" sldId="257"/>
            <ac:spMk id="518" creationId="{B87A09AC-B824-A63A-9A54-B204484C4E9A}"/>
          </ac:spMkLst>
        </pc:spChg>
        <pc:spChg chg="add del">
          <ac:chgData name="Mcdonnell, Matthew (London)" userId="cd278eaf-ce86-4cb2-99df-43a4b1321f34" providerId="ADAL" clId="{4B7334DC-B37F-405A-8A38-A2405A158255}" dt="2023-10-02T18:38:59.923" v="100" actId="478"/>
          <ac:spMkLst>
            <pc:docMk/>
            <pc:sldMk cId="0" sldId="257"/>
            <ac:spMk id="519" creationId="{91A1F15D-56AD-99DD-21DC-6AB34CD7C5F2}"/>
          </ac:spMkLst>
        </pc:spChg>
        <pc:spChg chg="add del">
          <ac:chgData name="Mcdonnell, Matthew (London)" userId="cd278eaf-ce86-4cb2-99df-43a4b1321f34" providerId="ADAL" clId="{4B7334DC-B37F-405A-8A38-A2405A158255}" dt="2023-10-02T18:38:59.923" v="100" actId="478"/>
          <ac:spMkLst>
            <pc:docMk/>
            <pc:sldMk cId="0" sldId="257"/>
            <ac:spMk id="520" creationId="{E45467E8-A183-40C5-3B37-873A23BAC956}"/>
          </ac:spMkLst>
        </pc:spChg>
        <pc:spChg chg="add del">
          <ac:chgData name="Mcdonnell, Matthew (London)" userId="cd278eaf-ce86-4cb2-99df-43a4b1321f34" providerId="ADAL" clId="{4B7334DC-B37F-405A-8A38-A2405A158255}" dt="2023-10-02T18:38:59.923" v="100" actId="478"/>
          <ac:spMkLst>
            <pc:docMk/>
            <pc:sldMk cId="0" sldId="257"/>
            <ac:spMk id="521" creationId="{6DD439CE-DF6D-2CD9-792A-B16779C866A8}"/>
          </ac:spMkLst>
        </pc:spChg>
        <pc:spChg chg="add del">
          <ac:chgData name="Mcdonnell, Matthew (London)" userId="cd278eaf-ce86-4cb2-99df-43a4b1321f34" providerId="ADAL" clId="{4B7334DC-B37F-405A-8A38-A2405A158255}" dt="2023-10-02T18:38:59.923" v="100" actId="478"/>
          <ac:spMkLst>
            <pc:docMk/>
            <pc:sldMk cId="0" sldId="257"/>
            <ac:spMk id="522" creationId="{C954E887-2463-2F67-06E1-D63A95B6ADB7}"/>
          </ac:spMkLst>
        </pc:spChg>
        <pc:spChg chg="add del">
          <ac:chgData name="Mcdonnell, Matthew (London)" userId="cd278eaf-ce86-4cb2-99df-43a4b1321f34" providerId="ADAL" clId="{4B7334DC-B37F-405A-8A38-A2405A158255}" dt="2023-10-02T18:38:59.923" v="100" actId="478"/>
          <ac:spMkLst>
            <pc:docMk/>
            <pc:sldMk cId="0" sldId="257"/>
            <ac:spMk id="523" creationId="{AB6F09B6-9B55-149D-C3D2-8049AE8A91AF}"/>
          </ac:spMkLst>
        </pc:spChg>
        <pc:spChg chg="mod">
          <ac:chgData name="Mcdonnell, Matthew (London)" userId="cd278eaf-ce86-4cb2-99df-43a4b1321f34" providerId="ADAL" clId="{4B7334DC-B37F-405A-8A38-A2405A158255}" dt="2023-10-02T19:06:57.030" v="407"/>
          <ac:spMkLst>
            <pc:docMk/>
            <pc:sldMk cId="0" sldId="257"/>
            <ac:spMk id="524" creationId="{8853A72C-FAF2-B56C-418D-C918D6A91807}"/>
          </ac:spMkLst>
        </pc:spChg>
        <pc:spChg chg="del">
          <ac:chgData name="Mcdonnell, Matthew (London)" userId="cd278eaf-ce86-4cb2-99df-43a4b1321f34" providerId="ADAL" clId="{4B7334DC-B37F-405A-8A38-A2405A158255}" dt="2023-10-02T18:37:33.424" v="98" actId="478"/>
          <ac:spMkLst>
            <pc:docMk/>
            <pc:sldMk cId="0" sldId="257"/>
            <ac:spMk id="525" creationId="{E763C7DA-81ED-4F56-B166-C9AB788D5F0C}"/>
          </ac:spMkLst>
        </pc:spChg>
        <pc:spChg chg="add del mod">
          <ac:chgData name="Mcdonnell, Matthew (London)" userId="cd278eaf-ce86-4cb2-99df-43a4b1321f34" providerId="ADAL" clId="{4B7334DC-B37F-405A-8A38-A2405A158255}" dt="2023-10-02T18:39:28.235" v="138" actId="1037"/>
          <ac:spMkLst>
            <pc:docMk/>
            <pc:sldMk cId="0" sldId="257"/>
            <ac:spMk id="526" creationId="{BA009D06-BDD7-0E0A-E357-D1E067F80E9C}"/>
          </ac:spMkLst>
        </pc:spChg>
        <pc:spChg chg="add del mod">
          <ac:chgData name="Mcdonnell, Matthew (London)" userId="cd278eaf-ce86-4cb2-99df-43a4b1321f34" providerId="ADAL" clId="{4B7334DC-B37F-405A-8A38-A2405A158255}" dt="2023-10-02T18:39:28.235" v="138" actId="1037"/>
          <ac:spMkLst>
            <pc:docMk/>
            <pc:sldMk cId="0" sldId="257"/>
            <ac:spMk id="527" creationId="{E5AD2353-4152-0D2E-4269-3F9F8E3FEFDD}"/>
          </ac:spMkLst>
        </pc:spChg>
        <pc:spChg chg="add del">
          <ac:chgData name="Mcdonnell, Matthew (London)" userId="cd278eaf-ce86-4cb2-99df-43a4b1321f34" providerId="ADAL" clId="{4B7334DC-B37F-405A-8A38-A2405A158255}" dt="2023-10-02T18:38:59.923" v="100" actId="478"/>
          <ac:spMkLst>
            <pc:docMk/>
            <pc:sldMk cId="0" sldId="257"/>
            <ac:spMk id="528" creationId="{C4DCA078-416D-867E-2DEE-9AB02830F47C}"/>
          </ac:spMkLst>
        </pc:spChg>
        <pc:spChg chg="add del">
          <ac:chgData name="Mcdonnell, Matthew (London)" userId="cd278eaf-ce86-4cb2-99df-43a4b1321f34" providerId="ADAL" clId="{4B7334DC-B37F-405A-8A38-A2405A158255}" dt="2023-10-02T18:38:59.923" v="100" actId="478"/>
          <ac:spMkLst>
            <pc:docMk/>
            <pc:sldMk cId="0" sldId="257"/>
            <ac:spMk id="529" creationId="{FACCF4CA-8C70-B69B-A885-AA30AEBFF2CF}"/>
          </ac:spMkLst>
        </pc:spChg>
        <pc:spChg chg="add del">
          <ac:chgData name="Mcdonnell, Matthew (London)" userId="cd278eaf-ce86-4cb2-99df-43a4b1321f34" providerId="ADAL" clId="{4B7334DC-B37F-405A-8A38-A2405A158255}" dt="2023-10-02T18:38:59.923" v="100" actId="478"/>
          <ac:spMkLst>
            <pc:docMk/>
            <pc:sldMk cId="0" sldId="257"/>
            <ac:spMk id="530" creationId="{7401600C-6062-312A-916C-F3139311F2A5}"/>
          </ac:spMkLst>
        </pc:spChg>
        <pc:spChg chg="add del">
          <ac:chgData name="Mcdonnell, Matthew (London)" userId="cd278eaf-ce86-4cb2-99df-43a4b1321f34" providerId="ADAL" clId="{4B7334DC-B37F-405A-8A38-A2405A158255}" dt="2023-10-02T18:38:59.923" v="100" actId="478"/>
          <ac:spMkLst>
            <pc:docMk/>
            <pc:sldMk cId="0" sldId="257"/>
            <ac:spMk id="531" creationId="{1685EDB7-36F3-9965-52E6-AF0C7504274F}"/>
          </ac:spMkLst>
        </pc:spChg>
        <pc:spChg chg="add del">
          <ac:chgData name="Mcdonnell, Matthew (London)" userId="cd278eaf-ce86-4cb2-99df-43a4b1321f34" providerId="ADAL" clId="{4B7334DC-B37F-405A-8A38-A2405A158255}" dt="2023-10-02T18:38:59.923" v="100" actId="478"/>
          <ac:spMkLst>
            <pc:docMk/>
            <pc:sldMk cId="0" sldId="257"/>
            <ac:spMk id="532" creationId="{0962CECE-81A2-9426-3FEF-4C6BF86A031D}"/>
          </ac:spMkLst>
        </pc:spChg>
        <pc:spChg chg="add del">
          <ac:chgData name="Mcdonnell, Matthew (London)" userId="cd278eaf-ce86-4cb2-99df-43a4b1321f34" providerId="ADAL" clId="{4B7334DC-B37F-405A-8A38-A2405A158255}" dt="2023-10-02T18:38:59.923" v="100" actId="478"/>
          <ac:spMkLst>
            <pc:docMk/>
            <pc:sldMk cId="0" sldId="257"/>
            <ac:spMk id="533" creationId="{8B21B60C-8AF0-7AEC-E3B5-B8E546868DA7}"/>
          </ac:spMkLst>
        </pc:spChg>
        <pc:spChg chg="mod">
          <ac:chgData name="Mcdonnell, Matthew (London)" userId="cd278eaf-ce86-4cb2-99df-43a4b1321f34" providerId="ADAL" clId="{4B7334DC-B37F-405A-8A38-A2405A158255}" dt="2023-10-02T19:06:57.030" v="407"/>
          <ac:spMkLst>
            <pc:docMk/>
            <pc:sldMk cId="0" sldId="257"/>
            <ac:spMk id="534" creationId="{E0844BE3-2B4F-E2DD-1B7D-603E543BE78F}"/>
          </ac:spMkLst>
        </pc:spChg>
        <pc:spChg chg="del">
          <ac:chgData name="Mcdonnell, Matthew (London)" userId="cd278eaf-ce86-4cb2-99df-43a4b1321f34" providerId="ADAL" clId="{4B7334DC-B37F-405A-8A38-A2405A158255}" dt="2023-10-02T18:37:33.424" v="98" actId="478"/>
          <ac:spMkLst>
            <pc:docMk/>
            <pc:sldMk cId="0" sldId="257"/>
            <ac:spMk id="535" creationId="{7CDB2236-1A9A-8A05-18C7-4BD924A11327}"/>
          </ac:spMkLst>
        </pc:spChg>
        <pc:spChg chg="add del mod">
          <ac:chgData name="Mcdonnell, Matthew (London)" userId="cd278eaf-ce86-4cb2-99df-43a4b1321f34" providerId="ADAL" clId="{4B7334DC-B37F-405A-8A38-A2405A158255}" dt="2023-10-02T18:39:28.235" v="138" actId="1037"/>
          <ac:spMkLst>
            <pc:docMk/>
            <pc:sldMk cId="0" sldId="257"/>
            <ac:spMk id="536" creationId="{CA091BD5-313E-F1AF-C1DD-EB75C8960594}"/>
          </ac:spMkLst>
        </pc:spChg>
        <pc:spChg chg="add del mod">
          <ac:chgData name="Mcdonnell, Matthew (London)" userId="cd278eaf-ce86-4cb2-99df-43a4b1321f34" providerId="ADAL" clId="{4B7334DC-B37F-405A-8A38-A2405A158255}" dt="2023-10-02T18:39:28.235" v="138" actId="1037"/>
          <ac:spMkLst>
            <pc:docMk/>
            <pc:sldMk cId="0" sldId="257"/>
            <ac:spMk id="537" creationId="{554C8926-CBEF-6F3F-0854-58210EF9CA68}"/>
          </ac:spMkLst>
        </pc:spChg>
        <pc:spChg chg="add del">
          <ac:chgData name="Mcdonnell, Matthew (London)" userId="cd278eaf-ce86-4cb2-99df-43a4b1321f34" providerId="ADAL" clId="{4B7334DC-B37F-405A-8A38-A2405A158255}" dt="2023-10-02T18:38:59.923" v="100" actId="478"/>
          <ac:spMkLst>
            <pc:docMk/>
            <pc:sldMk cId="0" sldId="257"/>
            <ac:spMk id="538" creationId="{18BFDD95-C72F-42C1-6C8B-93D6E162DAB0}"/>
          </ac:spMkLst>
        </pc:spChg>
        <pc:spChg chg="add del">
          <ac:chgData name="Mcdonnell, Matthew (London)" userId="cd278eaf-ce86-4cb2-99df-43a4b1321f34" providerId="ADAL" clId="{4B7334DC-B37F-405A-8A38-A2405A158255}" dt="2023-10-02T18:38:59.923" v="100" actId="478"/>
          <ac:spMkLst>
            <pc:docMk/>
            <pc:sldMk cId="0" sldId="257"/>
            <ac:spMk id="539" creationId="{ECD3B271-A1EE-6B99-179F-B4463F44424A}"/>
          </ac:spMkLst>
        </pc:spChg>
        <pc:spChg chg="add del">
          <ac:chgData name="Mcdonnell, Matthew (London)" userId="cd278eaf-ce86-4cb2-99df-43a4b1321f34" providerId="ADAL" clId="{4B7334DC-B37F-405A-8A38-A2405A158255}" dt="2023-10-02T18:38:59.923" v="100" actId="478"/>
          <ac:spMkLst>
            <pc:docMk/>
            <pc:sldMk cId="0" sldId="257"/>
            <ac:spMk id="540" creationId="{9A818DF3-B8AD-1E59-F4E5-8B31116E97D4}"/>
          </ac:spMkLst>
        </pc:spChg>
        <pc:spChg chg="add del">
          <ac:chgData name="Mcdonnell, Matthew (London)" userId="cd278eaf-ce86-4cb2-99df-43a4b1321f34" providerId="ADAL" clId="{4B7334DC-B37F-405A-8A38-A2405A158255}" dt="2023-10-02T18:38:59.923" v="100" actId="478"/>
          <ac:spMkLst>
            <pc:docMk/>
            <pc:sldMk cId="0" sldId="257"/>
            <ac:spMk id="541" creationId="{6AD771CF-4995-AE20-59D3-9A377D679133}"/>
          </ac:spMkLst>
        </pc:spChg>
        <pc:spChg chg="add del">
          <ac:chgData name="Mcdonnell, Matthew (London)" userId="cd278eaf-ce86-4cb2-99df-43a4b1321f34" providerId="ADAL" clId="{4B7334DC-B37F-405A-8A38-A2405A158255}" dt="2023-10-02T18:38:59.923" v="100" actId="478"/>
          <ac:spMkLst>
            <pc:docMk/>
            <pc:sldMk cId="0" sldId="257"/>
            <ac:spMk id="542" creationId="{281A484F-43B9-A919-65D6-76DF4FE60939}"/>
          </ac:spMkLst>
        </pc:spChg>
        <pc:spChg chg="add del">
          <ac:chgData name="Mcdonnell, Matthew (London)" userId="cd278eaf-ce86-4cb2-99df-43a4b1321f34" providerId="ADAL" clId="{4B7334DC-B37F-405A-8A38-A2405A158255}" dt="2023-10-02T18:38:59.923" v="100" actId="478"/>
          <ac:spMkLst>
            <pc:docMk/>
            <pc:sldMk cId="0" sldId="257"/>
            <ac:spMk id="543" creationId="{F076C14C-76F0-CBC4-149A-EEEDB9CFD335}"/>
          </ac:spMkLst>
        </pc:spChg>
        <pc:spChg chg="mod">
          <ac:chgData name="Mcdonnell, Matthew (London)" userId="cd278eaf-ce86-4cb2-99df-43a4b1321f34" providerId="ADAL" clId="{4B7334DC-B37F-405A-8A38-A2405A158255}" dt="2023-10-02T19:06:57.030" v="407"/>
          <ac:spMkLst>
            <pc:docMk/>
            <pc:sldMk cId="0" sldId="257"/>
            <ac:spMk id="544" creationId="{DB42C359-4FEE-6327-F2A7-F876A2FA1768}"/>
          </ac:spMkLst>
        </pc:spChg>
        <pc:spChg chg="del">
          <ac:chgData name="Mcdonnell, Matthew (London)" userId="cd278eaf-ce86-4cb2-99df-43a4b1321f34" providerId="ADAL" clId="{4B7334DC-B37F-405A-8A38-A2405A158255}" dt="2023-10-02T18:37:33.424" v="98" actId="478"/>
          <ac:spMkLst>
            <pc:docMk/>
            <pc:sldMk cId="0" sldId="257"/>
            <ac:spMk id="545" creationId="{59720BE4-38CD-6B24-1436-8B72271E2181}"/>
          </ac:spMkLst>
        </pc:spChg>
        <pc:spChg chg="add del mod">
          <ac:chgData name="Mcdonnell, Matthew (London)" userId="cd278eaf-ce86-4cb2-99df-43a4b1321f34" providerId="ADAL" clId="{4B7334DC-B37F-405A-8A38-A2405A158255}" dt="2023-10-02T18:39:28.235" v="138" actId="1037"/>
          <ac:spMkLst>
            <pc:docMk/>
            <pc:sldMk cId="0" sldId="257"/>
            <ac:spMk id="546" creationId="{B1BC2EC1-C4E1-12EB-559D-DB11268A3DD9}"/>
          </ac:spMkLst>
        </pc:spChg>
        <pc:spChg chg="add del mod">
          <ac:chgData name="Mcdonnell, Matthew (London)" userId="cd278eaf-ce86-4cb2-99df-43a4b1321f34" providerId="ADAL" clId="{4B7334DC-B37F-405A-8A38-A2405A158255}" dt="2023-10-02T18:39:28.235" v="138" actId="1037"/>
          <ac:spMkLst>
            <pc:docMk/>
            <pc:sldMk cId="0" sldId="257"/>
            <ac:spMk id="547" creationId="{82BA2FBA-F245-94C8-3E48-1D53774E29EF}"/>
          </ac:spMkLst>
        </pc:spChg>
        <pc:spChg chg="add del">
          <ac:chgData name="Mcdonnell, Matthew (London)" userId="cd278eaf-ce86-4cb2-99df-43a4b1321f34" providerId="ADAL" clId="{4B7334DC-B37F-405A-8A38-A2405A158255}" dt="2023-10-02T18:38:59.923" v="100" actId="478"/>
          <ac:spMkLst>
            <pc:docMk/>
            <pc:sldMk cId="0" sldId="257"/>
            <ac:spMk id="548" creationId="{161F090F-0340-4429-02AC-CBE34C1F136D}"/>
          </ac:spMkLst>
        </pc:spChg>
        <pc:spChg chg="add del">
          <ac:chgData name="Mcdonnell, Matthew (London)" userId="cd278eaf-ce86-4cb2-99df-43a4b1321f34" providerId="ADAL" clId="{4B7334DC-B37F-405A-8A38-A2405A158255}" dt="2023-10-02T18:38:59.923" v="100" actId="478"/>
          <ac:spMkLst>
            <pc:docMk/>
            <pc:sldMk cId="0" sldId="257"/>
            <ac:spMk id="549" creationId="{01279917-2132-96B1-E6FC-E1863842ED88}"/>
          </ac:spMkLst>
        </pc:spChg>
        <pc:spChg chg="add del">
          <ac:chgData name="Mcdonnell, Matthew (London)" userId="cd278eaf-ce86-4cb2-99df-43a4b1321f34" providerId="ADAL" clId="{4B7334DC-B37F-405A-8A38-A2405A158255}" dt="2023-10-02T18:38:59.923" v="100" actId="478"/>
          <ac:spMkLst>
            <pc:docMk/>
            <pc:sldMk cId="0" sldId="257"/>
            <ac:spMk id="550" creationId="{9B98BC96-F722-CF5D-4835-15CA86BBF6D7}"/>
          </ac:spMkLst>
        </pc:spChg>
        <pc:spChg chg="add del">
          <ac:chgData name="Mcdonnell, Matthew (London)" userId="cd278eaf-ce86-4cb2-99df-43a4b1321f34" providerId="ADAL" clId="{4B7334DC-B37F-405A-8A38-A2405A158255}" dt="2023-10-02T18:38:59.923" v="100" actId="478"/>
          <ac:spMkLst>
            <pc:docMk/>
            <pc:sldMk cId="0" sldId="257"/>
            <ac:spMk id="551" creationId="{E3FEC296-E242-E72D-5646-FCEFE61D7DE5}"/>
          </ac:spMkLst>
        </pc:spChg>
        <pc:spChg chg="add del">
          <ac:chgData name="Mcdonnell, Matthew (London)" userId="cd278eaf-ce86-4cb2-99df-43a4b1321f34" providerId="ADAL" clId="{4B7334DC-B37F-405A-8A38-A2405A158255}" dt="2023-10-02T18:38:59.923" v="100" actId="478"/>
          <ac:spMkLst>
            <pc:docMk/>
            <pc:sldMk cId="0" sldId="257"/>
            <ac:spMk id="552" creationId="{713630B6-18FD-EDDC-BE6E-97BEC5CBDD99}"/>
          </ac:spMkLst>
        </pc:spChg>
        <pc:spChg chg="add del">
          <ac:chgData name="Mcdonnell, Matthew (London)" userId="cd278eaf-ce86-4cb2-99df-43a4b1321f34" providerId="ADAL" clId="{4B7334DC-B37F-405A-8A38-A2405A158255}" dt="2023-10-02T18:38:59.923" v="100" actId="478"/>
          <ac:spMkLst>
            <pc:docMk/>
            <pc:sldMk cId="0" sldId="257"/>
            <ac:spMk id="553" creationId="{A6406D9E-6D14-900F-0E95-90C928CF9428}"/>
          </ac:spMkLst>
        </pc:spChg>
        <pc:spChg chg="mod">
          <ac:chgData name="Mcdonnell, Matthew (London)" userId="cd278eaf-ce86-4cb2-99df-43a4b1321f34" providerId="ADAL" clId="{4B7334DC-B37F-405A-8A38-A2405A158255}" dt="2023-10-02T19:06:57.030" v="407"/>
          <ac:spMkLst>
            <pc:docMk/>
            <pc:sldMk cId="0" sldId="257"/>
            <ac:spMk id="554" creationId="{AEDF5AB9-40B9-BABF-2268-9D0AE8053C3C}"/>
          </ac:spMkLst>
        </pc:spChg>
        <pc:spChg chg="del">
          <ac:chgData name="Mcdonnell, Matthew (London)" userId="cd278eaf-ce86-4cb2-99df-43a4b1321f34" providerId="ADAL" clId="{4B7334DC-B37F-405A-8A38-A2405A158255}" dt="2023-10-02T18:37:33.424" v="98" actId="478"/>
          <ac:spMkLst>
            <pc:docMk/>
            <pc:sldMk cId="0" sldId="257"/>
            <ac:spMk id="555" creationId="{CC8DBA8F-46CF-BEA6-3D85-49CB227F0BE0}"/>
          </ac:spMkLst>
        </pc:spChg>
        <pc:spChg chg="add del mod">
          <ac:chgData name="Mcdonnell, Matthew (London)" userId="cd278eaf-ce86-4cb2-99df-43a4b1321f34" providerId="ADAL" clId="{4B7334DC-B37F-405A-8A38-A2405A158255}" dt="2023-10-02T18:39:28.235" v="138" actId="1037"/>
          <ac:spMkLst>
            <pc:docMk/>
            <pc:sldMk cId="0" sldId="257"/>
            <ac:spMk id="556" creationId="{BF03B710-9E3B-F2E2-D356-D14BFBE30E3F}"/>
          </ac:spMkLst>
        </pc:spChg>
        <pc:spChg chg="add del mod">
          <ac:chgData name="Mcdonnell, Matthew (London)" userId="cd278eaf-ce86-4cb2-99df-43a4b1321f34" providerId="ADAL" clId="{4B7334DC-B37F-405A-8A38-A2405A158255}" dt="2023-10-02T18:39:28.235" v="138" actId="1037"/>
          <ac:spMkLst>
            <pc:docMk/>
            <pc:sldMk cId="0" sldId="257"/>
            <ac:spMk id="557" creationId="{03A2BDF1-E60E-4406-FA4F-AEAB6C048840}"/>
          </ac:spMkLst>
        </pc:spChg>
        <pc:spChg chg="add del">
          <ac:chgData name="Mcdonnell, Matthew (London)" userId="cd278eaf-ce86-4cb2-99df-43a4b1321f34" providerId="ADAL" clId="{4B7334DC-B37F-405A-8A38-A2405A158255}" dt="2023-10-02T18:38:59.923" v="100" actId="478"/>
          <ac:spMkLst>
            <pc:docMk/>
            <pc:sldMk cId="0" sldId="257"/>
            <ac:spMk id="558" creationId="{E280856A-0F5B-7870-2F62-6EA1AEB1FA89}"/>
          </ac:spMkLst>
        </pc:spChg>
        <pc:spChg chg="add del">
          <ac:chgData name="Mcdonnell, Matthew (London)" userId="cd278eaf-ce86-4cb2-99df-43a4b1321f34" providerId="ADAL" clId="{4B7334DC-B37F-405A-8A38-A2405A158255}" dt="2023-10-02T18:38:59.923" v="100" actId="478"/>
          <ac:spMkLst>
            <pc:docMk/>
            <pc:sldMk cId="0" sldId="257"/>
            <ac:spMk id="559" creationId="{AF95AD27-1084-575F-005A-1FE8A7DD34F9}"/>
          </ac:spMkLst>
        </pc:spChg>
        <pc:spChg chg="add del">
          <ac:chgData name="Mcdonnell, Matthew (London)" userId="cd278eaf-ce86-4cb2-99df-43a4b1321f34" providerId="ADAL" clId="{4B7334DC-B37F-405A-8A38-A2405A158255}" dt="2023-10-02T18:38:59.923" v="100" actId="478"/>
          <ac:spMkLst>
            <pc:docMk/>
            <pc:sldMk cId="0" sldId="257"/>
            <ac:spMk id="560" creationId="{8EBC4F63-8EDA-015E-18A8-CA6571A1B716}"/>
          </ac:spMkLst>
        </pc:spChg>
        <pc:spChg chg="add del">
          <ac:chgData name="Mcdonnell, Matthew (London)" userId="cd278eaf-ce86-4cb2-99df-43a4b1321f34" providerId="ADAL" clId="{4B7334DC-B37F-405A-8A38-A2405A158255}" dt="2023-10-02T18:38:59.923" v="100" actId="478"/>
          <ac:spMkLst>
            <pc:docMk/>
            <pc:sldMk cId="0" sldId="257"/>
            <ac:spMk id="561" creationId="{ABD362E9-3632-32EB-2D77-6F0CF03A9893}"/>
          </ac:spMkLst>
        </pc:spChg>
        <pc:spChg chg="add del">
          <ac:chgData name="Mcdonnell, Matthew (London)" userId="cd278eaf-ce86-4cb2-99df-43a4b1321f34" providerId="ADAL" clId="{4B7334DC-B37F-405A-8A38-A2405A158255}" dt="2023-10-02T18:38:59.923" v="100" actId="478"/>
          <ac:spMkLst>
            <pc:docMk/>
            <pc:sldMk cId="0" sldId="257"/>
            <ac:spMk id="562" creationId="{325395FB-C923-0C97-5928-D244A7406594}"/>
          </ac:spMkLst>
        </pc:spChg>
        <pc:spChg chg="add del">
          <ac:chgData name="Mcdonnell, Matthew (London)" userId="cd278eaf-ce86-4cb2-99df-43a4b1321f34" providerId="ADAL" clId="{4B7334DC-B37F-405A-8A38-A2405A158255}" dt="2023-10-02T18:38:59.923" v="100" actId="478"/>
          <ac:spMkLst>
            <pc:docMk/>
            <pc:sldMk cId="0" sldId="257"/>
            <ac:spMk id="563" creationId="{42068371-5F14-A2AE-0A7C-3CB2F7C341AB}"/>
          </ac:spMkLst>
        </pc:spChg>
        <pc:spChg chg="mod">
          <ac:chgData name="Mcdonnell, Matthew (London)" userId="cd278eaf-ce86-4cb2-99df-43a4b1321f34" providerId="ADAL" clId="{4B7334DC-B37F-405A-8A38-A2405A158255}" dt="2023-10-02T19:06:57.030" v="407"/>
          <ac:spMkLst>
            <pc:docMk/>
            <pc:sldMk cId="0" sldId="257"/>
            <ac:spMk id="564" creationId="{5D45B8E2-4C73-0809-5057-128714643972}"/>
          </ac:spMkLst>
        </pc:spChg>
        <pc:spChg chg="del">
          <ac:chgData name="Mcdonnell, Matthew (London)" userId="cd278eaf-ce86-4cb2-99df-43a4b1321f34" providerId="ADAL" clId="{4B7334DC-B37F-405A-8A38-A2405A158255}" dt="2023-10-02T18:37:33.424" v="98" actId="478"/>
          <ac:spMkLst>
            <pc:docMk/>
            <pc:sldMk cId="0" sldId="257"/>
            <ac:spMk id="565" creationId="{05C93818-647A-FCC8-0E80-DF9A223634F6}"/>
          </ac:spMkLst>
        </pc:spChg>
        <pc:spChg chg="add del mod">
          <ac:chgData name="Mcdonnell, Matthew (London)" userId="cd278eaf-ce86-4cb2-99df-43a4b1321f34" providerId="ADAL" clId="{4B7334DC-B37F-405A-8A38-A2405A158255}" dt="2023-10-02T18:39:28.235" v="138" actId="1037"/>
          <ac:spMkLst>
            <pc:docMk/>
            <pc:sldMk cId="0" sldId="257"/>
            <ac:spMk id="566" creationId="{8B1A9F46-94B2-DE89-C867-46EAE60EC6C3}"/>
          </ac:spMkLst>
        </pc:spChg>
        <pc:spChg chg="add del mod">
          <ac:chgData name="Mcdonnell, Matthew (London)" userId="cd278eaf-ce86-4cb2-99df-43a4b1321f34" providerId="ADAL" clId="{4B7334DC-B37F-405A-8A38-A2405A158255}" dt="2023-10-02T18:39:28.235" v="138" actId="1037"/>
          <ac:spMkLst>
            <pc:docMk/>
            <pc:sldMk cId="0" sldId="257"/>
            <ac:spMk id="567" creationId="{092EF171-D6B4-AE40-4380-C66F07D71727}"/>
          </ac:spMkLst>
        </pc:spChg>
        <pc:spChg chg="add del">
          <ac:chgData name="Mcdonnell, Matthew (London)" userId="cd278eaf-ce86-4cb2-99df-43a4b1321f34" providerId="ADAL" clId="{4B7334DC-B37F-405A-8A38-A2405A158255}" dt="2023-10-02T18:38:59.923" v="100" actId="478"/>
          <ac:spMkLst>
            <pc:docMk/>
            <pc:sldMk cId="0" sldId="257"/>
            <ac:spMk id="568" creationId="{ACD604C1-E16E-872C-3EE8-4CCCFB2DC574}"/>
          </ac:spMkLst>
        </pc:spChg>
        <pc:spChg chg="add del">
          <ac:chgData name="Mcdonnell, Matthew (London)" userId="cd278eaf-ce86-4cb2-99df-43a4b1321f34" providerId="ADAL" clId="{4B7334DC-B37F-405A-8A38-A2405A158255}" dt="2023-10-02T18:38:59.923" v="100" actId="478"/>
          <ac:spMkLst>
            <pc:docMk/>
            <pc:sldMk cId="0" sldId="257"/>
            <ac:spMk id="569" creationId="{7991C71A-E422-870E-7ADD-47BA7370657F}"/>
          </ac:spMkLst>
        </pc:spChg>
        <pc:spChg chg="add del">
          <ac:chgData name="Mcdonnell, Matthew (London)" userId="cd278eaf-ce86-4cb2-99df-43a4b1321f34" providerId="ADAL" clId="{4B7334DC-B37F-405A-8A38-A2405A158255}" dt="2023-10-02T18:38:59.923" v="100" actId="478"/>
          <ac:spMkLst>
            <pc:docMk/>
            <pc:sldMk cId="0" sldId="257"/>
            <ac:spMk id="570" creationId="{2A0F6BA0-F5F4-CE8F-53E0-489548ABBC60}"/>
          </ac:spMkLst>
        </pc:spChg>
        <pc:spChg chg="add del">
          <ac:chgData name="Mcdonnell, Matthew (London)" userId="cd278eaf-ce86-4cb2-99df-43a4b1321f34" providerId="ADAL" clId="{4B7334DC-B37F-405A-8A38-A2405A158255}" dt="2023-10-02T18:38:59.923" v="100" actId="478"/>
          <ac:spMkLst>
            <pc:docMk/>
            <pc:sldMk cId="0" sldId="257"/>
            <ac:spMk id="571" creationId="{FACDF02F-24C9-0045-3042-04A971344A27}"/>
          </ac:spMkLst>
        </pc:spChg>
        <pc:spChg chg="add del">
          <ac:chgData name="Mcdonnell, Matthew (London)" userId="cd278eaf-ce86-4cb2-99df-43a4b1321f34" providerId="ADAL" clId="{4B7334DC-B37F-405A-8A38-A2405A158255}" dt="2023-10-02T18:38:59.923" v="100" actId="478"/>
          <ac:spMkLst>
            <pc:docMk/>
            <pc:sldMk cId="0" sldId="257"/>
            <ac:spMk id="572" creationId="{F5673E15-4B1E-A903-DDD9-A17EA48A1C40}"/>
          </ac:spMkLst>
        </pc:spChg>
        <pc:spChg chg="add del">
          <ac:chgData name="Mcdonnell, Matthew (London)" userId="cd278eaf-ce86-4cb2-99df-43a4b1321f34" providerId="ADAL" clId="{4B7334DC-B37F-405A-8A38-A2405A158255}" dt="2023-10-02T18:38:59.923" v="100" actId="478"/>
          <ac:spMkLst>
            <pc:docMk/>
            <pc:sldMk cId="0" sldId="257"/>
            <ac:spMk id="573" creationId="{3045293D-7497-4ABF-CEFB-C2C055DB1842}"/>
          </ac:spMkLst>
        </pc:spChg>
        <pc:spChg chg="del">
          <ac:chgData name="Mcdonnell, Matthew (London)" userId="cd278eaf-ce86-4cb2-99df-43a4b1321f34" providerId="ADAL" clId="{4B7334DC-B37F-405A-8A38-A2405A158255}" dt="2023-10-02T18:37:33.424" v="98" actId="478"/>
          <ac:spMkLst>
            <pc:docMk/>
            <pc:sldMk cId="0" sldId="257"/>
            <ac:spMk id="575" creationId="{E2799776-ADCB-1DD7-7616-D2163C34210A}"/>
          </ac:spMkLst>
        </pc:spChg>
        <pc:spChg chg="add del mod">
          <ac:chgData name="Mcdonnell, Matthew (London)" userId="cd278eaf-ce86-4cb2-99df-43a4b1321f34" providerId="ADAL" clId="{4B7334DC-B37F-405A-8A38-A2405A158255}" dt="2023-10-02T18:39:28.235" v="138" actId="1037"/>
          <ac:spMkLst>
            <pc:docMk/>
            <pc:sldMk cId="0" sldId="257"/>
            <ac:spMk id="576" creationId="{534850D5-90A5-B35F-D5F1-788787263942}"/>
          </ac:spMkLst>
        </pc:spChg>
        <pc:spChg chg="add del mod">
          <ac:chgData name="Mcdonnell, Matthew (London)" userId="cd278eaf-ce86-4cb2-99df-43a4b1321f34" providerId="ADAL" clId="{4B7334DC-B37F-405A-8A38-A2405A158255}" dt="2023-10-02T18:39:28.235" v="138" actId="1037"/>
          <ac:spMkLst>
            <pc:docMk/>
            <pc:sldMk cId="0" sldId="257"/>
            <ac:spMk id="577" creationId="{A4686434-8BE6-191F-01B3-C6D9ADC383C0}"/>
          </ac:spMkLst>
        </pc:spChg>
        <pc:spChg chg="add del">
          <ac:chgData name="Mcdonnell, Matthew (London)" userId="cd278eaf-ce86-4cb2-99df-43a4b1321f34" providerId="ADAL" clId="{4B7334DC-B37F-405A-8A38-A2405A158255}" dt="2023-10-02T18:38:59.923" v="100" actId="478"/>
          <ac:spMkLst>
            <pc:docMk/>
            <pc:sldMk cId="0" sldId="257"/>
            <ac:spMk id="578" creationId="{92DE4F1F-192A-4215-5D9F-E7F408511DB0}"/>
          </ac:spMkLst>
        </pc:spChg>
        <pc:spChg chg="add del">
          <ac:chgData name="Mcdonnell, Matthew (London)" userId="cd278eaf-ce86-4cb2-99df-43a4b1321f34" providerId="ADAL" clId="{4B7334DC-B37F-405A-8A38-A2405A158255}" dt="2023-10-02T18:38:59.923" v="100" actId="478"/>
          <ac:spMkLst>
            <pc:docMk/>
            <pc:sldMk cId="0" sldId="257"/>
            <ac:spMk id="579" creationId="{7B06DFC1-5483-1F12-287C-7A9978BCE944}"/>
          </ac:spMkLst>
        </pc:spChg>
        <pc:spChg chg="add del">
          <ac:chgData name="Mcdonnell, Matthew (London)" userId="cd278eaf-ce86-4cb2-99df-43a4b1321f34" providerId="ADAL" clId="{4B7334DC-B37F-405A-8A38-A2405A158255}" dt="2023-10-02T18:38:59.923" v="100" actId="478"/>
          <ac:spMkLst>
            <pc:docMk/>
            <pc:sldMk cId="0" sldId="257"/>
            <ac:spMk id="580" creationId="{FC3A5A11-BBAF-C5B0-C8C0-87B930FC9788}"/>
          </ac:spMkLst>
        </pc:spChg>
        <pc:spChg chg="add del">
          <ac:chgData name="Mcdonnell, Matthew (London)" userId="cd278eaf-ce86-4cb2-99df-43a4b1321f34" providerId="ADAL" clId="{4B7334DC-B37F-405A-8A38-A2405A158255}" dt="2023-10-02T18:38:59.923" v="100" actId="478"/>
          <ac:spMkLst>
            <pc:docMk/>
            <pc:sldMk cId="0" sldId="257"/>
            <ac:spMk id="581" creationId="{677A29D3-8FC3-6B34-129D-6D6E0B5FC53A}"/>
          </ac:spMkLst>
        </pc:spChg>
        <pc:spChg chg="del">
          <ac:chgData name="Mcdonnell, Matthew (London)" userId="cd278eaf-ce86-4cb2-99df-43a4b1321f34" providerId="ADAL" clId="{4B7334DC-B37F-405A-8A38-A2405A158255}" dt="2023-10-02T18:37:33.424" v="98" actId="478"/>
          <ac:spMkLst>
            <pc:docMk/>
            <pc:sldMk cId="0" sldId="257"/>
            <ac:spMk id="583" creationId="{DBAB86FE-0164-9517-311D-5DC979C49591}"/>
          </ac:spMkLst>
        </pc:spChg>
        <pc:spChg chg="add del mod">
          <ac:chgData name="Mcdonnell, Matthew (London)" userId="cd278eaf-ce86-4cb2-99df-43a4b1321f34" providerId="ADAL" clId="{4B7334DC-B37F-405A-8A38-A2405A158255}" dt="2023-10-02T18:39:28.235" v="138" actId="1037"/>
          <ac:spMkLst>
            <pc:docMk/>
            <pc:sldMk cId="0" sldId="257"/>
            <ac:spMk id="584" creationId="{4EC20DE3-836E-F478-F619-DD4AE9A8175C}"/>
          </ac:spMkLst>
        </pc:spChg>
        <pc:spChg chg="add del mod">
          <ac:chgData name="Mcdonnell, Matthew (London)" userId="cd278eaf-ce86-4cb2-99df-43a4b1321f34" providerId="ADAL" clId="{4B7334DC-B37F-405A-8A38-A2405A158255}" dt="2023-10-02T18:39:28.235" v="138" actId="1037"/>
          <ac:spMkLst>
            <pc:docMk/>
            <pc:sldMk cId="0" sldId="257"/>
            <ac:spMk id="585" creationId="{55C77517-27FC-DCC6-B65D-03305D75F46E}"/>
          </ac:spMkLst>
        </pc:spChg>
        <pc:spChg chg="add del mod">
          <ac:chgData name="Mcdonnell, Matthew (London)" userId="cd278eaf-ce86-4cb2-99df-43a4b1321f34" providerId="ADAL" clId="{4B7334DC-B37F-405A-8A38-A2405A158255}" dt="2023-10-02T18:39:28.235" v="138" actId="1037"/>
          <ac:spMkLst>
            <pc:docMk/>
            <pc:sldMk cId="0" sldId="257"/>
            <ac:spMk id="586" creationId="{2B37B3A2-E855-2AF0-F41E-D9C7BC828927}"/>
          </ac:spMkLst>
        </pc:spChg>
        <pc:spChg chg="add del mod">
          <ac:chgData name="Mcdonnell, Matthew (London)" userId="cd278eaf-ce86-4cb2-99df-43a4b1321f34" providerId="ADAL" clId="{4B7334DC-B37F-405A-8A38-A2405A158255}" dt="2023-10-02T18:39:28.235" v="138" actId="1037"/>
          <ac:spMkLst>
            <pc:docMk/>
            <pc:sldMk cId="0" sldId="257"/>
            <ac:spMk id="587" creationId="{517B42D8-944B-E3E0-8B9E-026086680456}"/>
          </ac:spMkLst>
        </pc:spChg>
        <pc:spChg chg="add del mod">
          <ac:chgData name="Mcdonnell, Matthew (London)" userId="cd278eaf-ce86-4cb2-99df-43a4b1321f34" providerId="ADAL" clId="{4B7334DC-B37F-405A-8A38-A2405A158255}" dt="2023-10-02T18:39:28.235" v="138" actId="1037"/>
          <ac:spMkLst>
            <pc:docMk/>
            <pc:sldMk cId="0" sldId="257"/>
            <ac:spMk id="588" creationId="{F1FAEA2D-4A56-6B94-8BC1-52B76755CBCC}"/>
          </ac:spMkLst>
        </pc:spChg>
        <pc:spChg chg="add del">
          <ac:chgData name="Mcdonnell, Matthew (London)" userId="cd278eaf-ce86-4cb2-99df-43a4b1321f34" providerId="ADAL" clId="{4B7334DC-B37F-405A-8A38-A2405A158255}" dt="2023-10-02T18:39:10.587" v="101" actId="478"/>
          <ac:spMkLst>
            <pc:docMk/>
            <pc:sldMk cId="0" sldId="257"/>
            <ac:spMk id="589" creationId="{1F69F4AC-2386-597B-C7B5-0A16ECBF7FF0}"/>
          </ac:spMkLst>
        </pc:spChg>
        <pc:spChg chg="add del mod">
          <ac:chgData name="Mcdonnell, Matthew (London)" userId="cd278eaf-ce86-4cb2-99df-43a4b1321f34" providerId="ADAL" clId="{4B7334DC-B37F-405A-8A38-A2405A158255}" dt="2023-10-02T18:39:47.809" v="223" actId="1038"/>
          <ac:spMkLst>
            <pc:docMk/>
            <pc:sldMk cId="0" sldId="257"/>
            <ac:spMk id="590" creationId="{6A3E16E2-B97C-7B18-FCDA-37E3ACC505DD}"/>
          </ac:spMkLst>
        </pc:spChg>
        <pc:spChg chg="add del mod">
          <ac:chgData name="Mcdonnell, Matthew (London)" userId="cd278eaf-ce86-4cb2-99df-43a4b1321f34" providerId="ADAL" clId="{4B7334DC-B37F-405A-8A38-A2405A158255}" dt="2023-10-02T18:39:47.809" v="223" actId="1038"/>
          <ac:spMkLst>
            <pc:docMk/>
            <pc:sldMk cId="0" sldId="257"/>
            <ac:spMk id="591" creationId="{0BE255BC-3D62-91BD-E999-545244ED67C1}"/>
          </ac:spMkLst>
        </pc:spChg>
        <pc:spChg chg="add del mod">
          <ac:chgData name="Mcdonnell, Matthew (London)" userId="cd278eaf-ce86-4cb2-99df-43a4b1321f34" providerId="ADAL" clId="{4B7334DC-B37F-405A-8A38-A2405A158255}" dt="2023-10-02T18:39:28.235" v="138" actId="1037"/>
          <ac:spMkLst>
            <pc:docMk/>
            <pc:sldMk cId="0" sldId="257"/>
            <ac:spMk id="592" creationId="{E9B03AE1-AF90-338F-D8F1-053B8ECE40A6}"/>
          </ac:spMkLst>
        </pc:spChg>
        <pc:spChg chg="add del mod">
          <ac:chgData name="Mcdonnell, Matthew (London)" userId="cd278eaf-ce86-4cb2-99df-43a4b1321f34" providerId="ADAL" clId="{4B7334DC-B37F-405A-8A38-A2405A158255}" dt="2023-10-02T18:39:28.235" v="138" actId="1037"/>
          <ac:spMkLst>
            <pc:docMk/>
            <pc:sldMk cId="0" sldId="257"/>
            <ac:spMk id="593" creationId="{CF116454-F5EB-70F1-2064-880FA484FC5B}"/>
          </ac:spMkLst>
        </pc:spChg>
        <pc:spChg chg="add del mod">
          <ac:chgData name="Mcdonnell, Matthew (London)" userId="cd278eaf-ce86-4cb2-99df-43a4b1321f34" providerId="ADAL" clId="{4B7334DC-B37F-405A-8A38-A2405A158255}" dt="2023-10-02T18:39:28.235" v="138" actId="1037"/>
          <ac:spMkLst>
            <pc:docMk/>
            <pc:sldMk cId="0" sldId="257"/>
            <ac:spMk id="594" creationId="{7F311B59-F6A1-64C3-9D1E-71069B446CF2}"/>
          </ac:spMkLst>
        </pc:spChg>
        <pc:spChg chg="add del">
          <ac:chgData name="Mcdonnell, Matthew (London)" userId="cd278eaf-ce86-4cb2-99df-43a4b1321f34" providerId="ADAL" clId="{4B7334DC-B37F-405A-8A38-A2405A158255}" dt="2023-10-02T18:39:10.587" v="101" actId="478"/>
          <ac:spMkLst>
            <pc:docMk/>
            <pc:sldMk cId="0" sldId="257"/>
            <ac:spMk id="595" creationId="{31F86D98-3F39-0B2E-123A-5B3CDA3D1264}"/>
          </ac:spMkLst>
        </pc:spChg>
        <pc:spChg chg="add del mod">
          <ac:chgData name="Mcdonnell, Matthew (London)" userId="cd278eaf-ce86-4cb2-99df-43a4b1321f34" providerId="ADAL" clId="{4B7334DC-B37F-405A-8A38-A2405A158255}" dt="2023-10-02T18:39:47.809" v="223" actId="1038"/>
          <ac:spMkLst>
            <pc:docMk/>
            <pc:sldMk cId="0" sldId="257"/>
            <ac:spMk id="596" creationId="{CE436FBA-1C0C-BBB3-E760-42F6D9BBF73B}"/>
          </ac:spMkLst>
        </pc:spChg>
        <pc:spChg chg="add del mod">
          <ac:chgData name="Mcdonnell, Matthew (London)" userId="cd278eaf-ce86-4cb2-99df-43a4b1321f34" providerId="ADAL" clId="{4B7334DC-B37F-405A-8A38-A2405A158255}" dt="2023-10-02T18:39:47.809" v="223" actId="1038"/>
          <ac:spMkLst>
            <pc:docMk/>
            <pc:sldMk cId="0" sldId="257"/>
            <ac:spMk id="597" creationId="{70EF7DAB-EA7B-F026-5570-5985DD032E3D}"/>
          </ac:spMkLst>
        </pc:spChg>
        <pc:spChg chg="add del mod">
          <ac:chgData name="Mcdonnell, Matthew (London)" userId="cd278eaf-ce86-4cb2-99df-43a4b1321f34" providerId="ADAL" clId="{4B7334DC-B37F-405A-8A38-A2405A158255}" dt="2023-10-02T18:39:28.235" v="138" actId="1037"/>
          <ac:spMkLst>
            <pc:docMk/>
            <pc:sldMk cId="0" sldId="257"/>
            <ac:spMk id="598" creationId="{C817E66A-839E-8EA4-07E7-5DBCFAF0BAAB}"/>
          </ac:spMkLst>
        </pc:spChg>
        <pc:spChg chg="add del mod">
          <ac:chgData name="Mcdonnell, Matthew (London)" userId="cd278eaf-ce86-4cb2-99df-43a4b1321f34" providerId="ADAL" clId="{4B7334DC-B37F-405A-8A38-A2405A158255}" dt="2023-10-02T18:39:28.235" v="138" actId="1037"/>
          <ac:spMkLst>
            <pc:docMk/>
            <pc:sldMk cId="0" sldId="257"/>
            <ac:spMk id="599" creationId="{D9573685-4ECE-0088-9B84-B80A6D16BF65}"/>
          </ac:spMkLst>
        </pc:spChg>
        <pc:spChg chg="add del mod">
          <ac:chgData name="Mcdonnell, Matthew (London)" userId="cd278eaf-ce86-4cb2-99df-43a4b1321f34" providerId="ADAL" clId="{4B7334DC-B37F-405A-8A38-A2405A158255}" dt="2023-10-02T18:39:28.235" v="138" actId="1037"/>
          <ac:spMkLst>
            <pc:docMk/>
            <pc:sldMk cId="0" sldId="257"/>
            <ac:spMk id="600" creationId="{1CF8ED1E-C921-D2B7-EB2F-2C8C0E5881E9}"/>
          </ac:spMkLst>
        </pc:spChg>
        <pc:spChg chg="add del">
          <ac:chgData name="Mcdonnell, Matthew (London)" userId="cd278eaf-ce86-4cb2-99df-43a4b1321f34" providerId="ADAL" clId="{4B7334DC-B37F-405A-8A38-A2405A158255}" dt="2023-10-02T18:39:10.587" v="101" actId="478"/>
          <ac:spMkLst>
            <pc:docMk/>
            <pc:sldMk cId="0" sldId="257"/>
            <ac:spMk id="601" creationId="{E88C0F47-DF06-DD74-2843-1EE3D33BCD8C}"/>
          </ac:spMkLst>
        </pc:spChg>
        <pc:spChg chg="add del mod">
          <ac:chgData name="Mcdonnell, Matthew (London)" userId="cd278eaf-ce86-4cb2-99df-43a4b1321f34" providerId="ADAL" clId="{4B7334DC-B37F-405A-8A38-A2405A158255}" dt="2023-10-02T18:39:47.809" v="223" actId="1038"/>
          <ac:spMkLst>
            <pc:docMk/>
            <pc:sldMk cId="0" sldId="257"/>
            <ac:spMk id="602" creationId="{7734B307-F340-37A9-F694-53052157E593}"/>
          </ac:spMkLst>
        </pc:spChg>
        <pc:spChg chg="add del mod">
          <ac:chgData name="Mcdonnell, Matthew (London)" userId="cd278eaf-ce86-4cb2-99df-43a4b1321f34" providerId="ADAL" clId="{4B7334DC-B37F-405A-8A38-A2405A158255}" dt="2023-10-02T18:39:47.809" v="223" actId="1038"/>
          <ac:spMkLst>
            <pc:docMk/>
            <pc:sldMk cId="0" sldId="257"/>
            <ac:spMk id="603" creationId="{B6AA7615-ADEC-932D-CDB9-815E527C1F07}"/>
          </ac:spMkLst>
        </pc:spChg>
        <pc:spChg chg="add del mod">
          <ac:chgData name="Mcdonnell, Matthew (London)" userId="cd278eaf-ce86-4cb2-99df-43a4b1321f34" providerId="ADAL" clId="{4B7334DC-B37F-405A-8A38-A2405A158255}" dt="2023-10-02T18:39:28.235" v="138" actId="1037"/>
          <ac:spMkLst>
            <pc:docMk/>
            <pc:sldMk cId="0" sldId="257"/>
            <ac:spMk id="604" creationId="{17728EB1-4A00-5AFF-B1F7-3C2F6499E9C2}"/>
          </ac:spMkLst>
        </pc:spChg>
        <pc:spChg chg="add del mod">
          <ac:chgData name="Mcdonnell, Matthew (London)" userId="cd278eaf-ce86-4cb2-99df-43a4b1321f34" providerId="ADAL" clId="{4B7334DC-B37F-405A-8A38-A2405A158255}" dt="2023-10-02T18:39:28.235" v="138" actId="1037"/>
          <ac:spMkLst>
            <pc:docMk/>
            <pc:sldMk cId="0" sldId="257"/>
            <ac:spMk id="605" creationId="{73851C87-2D1A-5A5A-732F-847E02E64176}"/>
          </ac:spMkLst>
        </pc:spChg>
        <pc:spChg chg="add del mod">
          <ac:chgData name="Mcdonnell, Matthew (London)" userId="cd278eaf-ce86-4cb2-99df-43a4b1321f34" providerId="ADAL" clId="{4B7334DC-B37F-405A-8A38-A2405A158255}" dt="2023-10-02T18:39:28.235" v="138" actId="1037"/>
          <ac:spMkLst>
            <pc:docMk/>
            <pc:sldMk cId="0" sldId="257"/>
            <ac:spMk id="606" creationId="{3DD723D2-73CA-56EC-EE03-C61E569351D0}"/>
          </ac:spMkLst>
        </pc:spChg>
        <pc:spChg chg="add del">
          <ac:chgData name="Mcdonnell, Matthew (London)" userId="cd278eaf-ce86-4cb2-99df-43a4b1321f34" providerId="ADAL" clId="{4B7334DC-B37F-405A-8A38-A2405A158255}" dt="2023-10-02T18:39:10.587" v="101" actId="478"/>
          <ac:spMkLst>
            <pc:docMk/>
            <pc:sldMk cId="0" sldId="257"/>
            <ac:spMk id="607" creationId="{6518904F-D8CE-577C-129A-02B6B39D1165}"/>
          </ac:spMkLst>
        </pc:spChg>
        <pc:spChg chg="add del mod">
          <ac:chgData name="Mcdonnell, Matthew (London)" userId="cd278eaf-ce86-4cb2-99df-43a4b1321f34" providerId="ADAL" clId="{4B7334DC-B37F-405A-8A38-A2405A158255}" dt="2023-10-02T18:39:47.809" v="223" actId="1038"/>
          <ac:spMkLst>
            <pc:docMk/>
            <pc:sldMk cId="0" sldId="257"/>
            <ac:spMk id="608" creationId="{AC534F20-CADB-0DBF-8DD4-B2016F7D8BAD}"/>
          </ac:spMkLst>
        </pc:spChg>
        <pc:spChg chg="add del mod">
          <ac:chgData name="Mcdonnell, Matthew (London)" userId="cd278eaf-ce86-4cb2-99df-43a4b1321f34" providerId="ADAL" clId="{4B7334DC-B37F-405A-8A38-A2405A158255}" dt="2023-10-02T18:39:47.809" v="223" actId="1038"/>
          <ac:spMkLst>
            <pc:docMk/>
            <pc:sldMk cId="0" sldId="257"/>
            <ac:spMk id="609" creationId="{F240B0BC-9BC9-3F6C-A665-542F429EC819}"/>
          </ac:spMkLst>
        </pc:spChg>
        <pc:spChg chg="add del mod">
          <ac:chgData name="Mcdonnell, Matthew (London)" userId="cd278eaf-ce86-4cb2-99df-43a4b1321f34" providerId="ADAL" clId="{4B7334DC-B37F-405A-8A38-A2405A158255}" dt="2023-10-02T18:39:28.235" v="138" actId="1037"/>
          <ac:spMkLst>
            <pc:docMk/>
            <pc:sldMk cId="0" sldId="257"/>
            <ac:spMk id="610" creationId="{72F63ABF-AE3C-1484-615B-2D379FC5C920}"/>
          </ac:spMkLst>
        </pc:spChg>
        <pc:spChg chg="add del mod">
          <ac:chgData name="Mcdonnell, Matthew (London)" userId="cd278eaf-ce86-4cb2-99df-43a4b1321f34" providerId="ADAL" clId="{4B7334DC-B37F-405A-8A38-A2405A158255}" dt="2023-10-02T18:39:28.235" v="138" actId="1037"/>
          <ac:spMkLst>
            <pc:docMk/>
            <pc:sldMk cId="0" sldId="257"/>
            <ac:spMk id="611" creationId="{B4AF3B4D-5ACE-B730-4C1E-3EDAF4EC6ED3}"/>
          </ac:spMkLst>
        </pc:spChg>
        <pc:spChg chg="add del mod">
          <ac:chgData name="Mcdonnell, Matthew (London)" userId="cd278eaf-ce86-4cb2-99df-43a4b1321f34" providerId="ADAL" clId="{4B7334DC-B37F-405A-8A38-A2405A158255}" dt="2023-10-02T18:39:28.235" v="138" actId="1037"/>
          <ac:spMkLst>
            <pc:docMk/>
            <pc:sldMk cId="0" sldId="257"/>
            <ac:spMk id="612" creationId="{4EFCDE8D-8C6D-8E01-E8AA-B5072D7E5335}"/>
          </ac:spMkLst>
        </pc:spChg>
        <pc:spChg chg="add del">
          <ac:chgData name="Mcdonnell, Matthew (London)" userId="cd278eaf-ce86-4cb2-99df-43a4b1321f34" providerId="ADAL" clId="{4B7334DC-B37F-405A-8A38-A2405A158255}" dt="2023-10-02T18:39:10.587" v="101" actId="478"/>
          <ac:spMkLst>
            <pc:docMk/>
            <pc:sldMk cId="0" sldId="257"/>
            <ac:spMk id="613" creationId="{195B11EC-08A4-E26B-3479-81BC234E662A}"/>
          </ac:spMkLst>
        </pc:spChg>
        <pc:spChg chg="add del mod">
          <ac:chgData name="Mcdonnell, Matthew (London)" userId="cd278eaf-ce86-4cb2-99df-43a4b1321f34" providerId="ADAL" clId="{4B7334DC-B37F-405A-8A38-A2405A158255}" dt="2023-10-02T18:39:47.809" v="223" actId="1038"/>
          <ac:spMkLst>
            <pc:docMk/>
            <pc:sldMk cId="0" sldId="257"/>
            <ac:spMk id="614" creationId="{D0302E01-D613-45DF-8335-3B6AD0AD4F53}"/>
          </ac:spMkLst>
        </pc:spChg>
        <pc:spChg chg="add del mod">
          <ac:chgData name="Mcdonnell, Matthew (London)" userId="cd278eaf-ce86-4cb2-99df-43a4b1321f34" providerId="ADAL" clId="{4B7334DC-B37F-405A-8A38-A2405A158255}" dt="2023-10-02T18:39:47.809" v="223" actId="1038"/>
          <ac:spMkLst>
            <pc:docMk/>
            <pc:sldMk cId="0" sldId="257"/>
            <ac:spMk id="615" creationId="{500210B4-9E9D-947B-825E-9A9391155BDC}"/>
          </ac:spMkLst>
        </pc:spChg>
        <pc:spChg chg="add del mod">
          <ac:chgData name="Mcdonnell, Matthew (London)" userId="cd278eaf-ce86-4cb2-99df-43a4b1321f34" providerId="ADAL" clId="{4B7334DC-B37F-405A-8A38-A2405A158255}" dt="2023-10-02T18:39:28.235" v="138" actId="1037"/>
          <ac:spMkLst>
            <pc:docMk/>
            <pc:sldMk cId="0" sldId="257"/>
            <ac:spMk id="616" creationId="{5C514EBE-A93F-FFB5-667C-AD3576D1F458}"/>
          </ac:spMkLst>
        </pc:spChg>
        <pc:spChg chg="add del mod">
          <ac:chgData name="Mcdonnell, Matthew (London)" userId="cd278eaf-ce86-4cb2-99df-43a4b1321f34" providerId="ADAL" clId="{4B7334DC-B37F-405A-8A38-A2405A158255}" dt="2023-10-02T18:39:28.235" v="138" actId="1037"/>
          <ac:spMkLst>
            <pc:docMk/>
            <pc:sldMk cId="0" sldId="257"/>
            <ac:spMk id="617" creationId="{F051DE07-ACFA-8797-5D99-B2D5E74D4F7B}"/>
          </ac:spMkLst>
        </pc:spChg>
        <pc:spChg chg="add del mod">
          <ac:chgData name="Mcdonnell, Matthew (London)" userId="cd278eaf-ce86-4cb2-99df-43a4b1321f34" providerId="ADAL" clId="{4B7334DC-B37F-405A-8A38-A2405A158255}" dt="2023-10-02T18:39:28.235" v="138" actId="1037"/>
          <ac:spMkLst>
            <pc:docMk/>
            <pc:sldMk cId="0" sldId="257"/>
            <ac:spMk id="618" creationId="{8AE85C49-D9D0-4478-EFA1-5C6E65BC6023}"/>
          </ac:spMkLst>
        </pc:spChg>
        <pc:spChg chg="add del">
          <ac:chgData name="Mcdonnell, Matthew (London)" userId="cd278eaf-ce86-4cb2-99df-43a4b1321f34" providerId="ADAL" clId="{4B7334DC-B37F-405A-8A38-A2405A158255}" dt="2023-10-02T18:39:10.587" v="101" actId="478"/>
          <ac:spMkLst>
            <pc:docMk/>
            <pc:sldMk cId="0" sldId="257"/>
            <ac:spMk id="619" creationId="{05295386-62F7-76B8-B771-18713479FF71}"/>
          </ac:spMkLst>
        </pc:spChg>
        <pc:spChg chg="add del mod">
          <ac:chgData name="Mcdonnell, Matthew (London)" userId="cd278eaf-ce86-4cb2-99df-43a4b1321f34" providerId="ADAL" clId="{4B7334DC-B37F-405A-8A38-A2405A158255}" dt="2023-10-02T18:39:47.809" v="223" actId="1038"/>
          <ac:spMkLst>
            <pc:docMk/>
            <pc:sldMk cId="0" sldId="257"/>
            <ac:spMk id="620" creationId="{F1CDFE87-AEED-8F44-3BE1-09925C548340}"/>
          </ac:spMkLst>
        </pc:spChg>
        <pc:spChg chg="add del mod">
          <ac:chgData name="Mcdonnell, Matthew (London)" userId="cd278eaf-ce86-4cb2-99df-43a4b1321f34" providerId="ADAL" clId="{4B7334DC-B37F-405A-8A38-A2405A158255}" dt="2023-10-02T18:39:47.809" v="223" actId="1038"/>
          <ac:spMkLst>
            <pc:docMk/>
            <pc:sldMk cId="0" sldId="257"/>
            <ac:spMk id="621" creationId="{FA15A6FA-D230-9540-F833-7D0DD04700CA}"/>
          </ac:spMkLst>
        </pc:spChg>
        <pc:spChg chg="add del mod">
          <ac:chgData name="Mcdonnell, Matthew (London)" userId="cd278eaf-ce86-4cb2-99df-43a4b1321f34" providerId="ADAL" clId="{4B7334DC-B37F-405A-8A38-A2405A158255}" dt="2023-10-02T18:39:28.235" v="138" actId="1037"/>
          <ac:spMkLst>
            <pc:docMk/>
            <pc:sldMk cId="0" sldId="257"/>
            <ac:spMk id="622" creationId="{3A9650F9-E789-3391-3327-49944804BE93}"/>
          </ac:spMkLst>
        </pc:spChg>
        <pc:spChg chg="add del mod">
          <ac:chgData name="Mcdonnell, Matthew (London)" userId="cd278eaf-ce86-4cb2-99df-43a4b1321f34" providerId="ADAL" clId="{4B7334DC-B37F-405A-8A38-A2405A158255}" dt="2023-10-02T18:39:28.235" v="138" actId="1037"/>
          <ac:spMkLst>
            <pc:docMk/>
            <pc:sldMk cId="0" sldId="257"/>
            <ac:spMk id="623" creationId="{D5B09258-BE22-2EA9-AE83-1A09D5D69278}"/>
          </ac:spMkLst>
        </pc:spChg>
        <pc:spChg chg="add del mod">
          <ac:chgData name="Mcdonnell, Matthew (London)" userId="cd278eaf-ce86-4cb2-99df-43a4b1321f34" providerId="ADAL" clId="{4B7334DC-B37F-405A-8A38-A2405A158255}" dt="2023-10-02T18:39:28.235" v="138" actId="1037"/>
          <ac:spMkLst>
            <pc:docMk/>
            <pc:sldMk cId="0" sldId="257"/>
            <ac:spMk id="624" creationId="{09C476A5-01B6-1E1F-2900-5648A2FA617E}"/>
          </ac:spMkLst>
        </pc:spChg>
        <pc:spChg chg="add del">
          <ac:chgData name="Mcdonnell, Matthew (London)" userId="cd278eaf-ce86-4cb2-99df-43a4b1321f34" providerId="ADAL" clId="{4B7334DC-B37F-405A-8A38-A2405A158255}" dt="2023-10-02T18:39:10.587" v="101" actId="478"/>
          <ac:spMkLst>
            <pc:docMk/>
            <pc:sldMk cId="0" sldId="257"/>
            <ac:spMk id="625" creationId="{480B05A4-97D7-419F-AA6F-742A96FA2BA4}"/>
          </ac:spMkLst>
        </pc:spChg>
        <pc:spChg chg="add del mod">
          <ac:chgData name="Mcdonnell, Matthew (London)" userId="cd278eaf-ce86-4cb2-99df-43a4b1321f34" providerId="ADAL" clId="{4B7334DC-B37F-405A-8A38-A2405A158255}" dt="2023-10-02T18:39:47.809" v="223" actId="1038"/>
          <ac:spMkLst>
            <pc:docMk/>
            <pc:sldMk cId="0" sldId="257"/>
            <ac:spMk id="626" creationId="{30E5312A-2D3C-04E9-FA5A-5AAB251234FA}"/>
          </ac:spMkLst>
        </pc:spChg>
        <pc:spChg chg="add del mod">
          <ac:chgData name="Mcdonnell, Matthew (London)" userId="cd278eaf-ce86-4cb2-99df-43a4b1321f34" providerId="ADAL" clId="{4B7334DC-B37F-405A-8A38-A2405A158255}" dt="2023-10-02T18:39:47.809" v="223" actId="1038"/>
          <ac:spMkLst>
            <pc:docMk/>
            <pc:sldMk cId="0" sldId="257"/>
            <ac:spMk id="627" creationId="{27C59901-D86E-274C-BE45-63905963C07B}"/>
          </ac:spMkLst>
        </pc:spChg>
        <pc:spChg chg="add del mod">
          <ac:chgData name="Mcdonnell, Matthew (London)" userId="cd278eaf-ce86-4cb2-99df-43a4b1321f34" providerId="ADAL" clId="{4B7334DC-B37F-405A-8A38-A2405A158255}" dt="2023-10-02T18:39:28.235" v="138" actId="1037"/>
          <ac:spMkLst>
            <pc:docMk/>
            <pc:sldMk cId="0" sldId="257"/>
            <ac:spMk id="628" creationId="{4D61D4A5-E3E1-FC51-9FF8-D55163A96673}"/>
          </ac:spMkLst>
        </pc:spChg>
        <pc:spChg chg="add del mod">
          <ac:chgData name="Mcdonnell, Matthew (London)" userId="cd278eaf-ce86-4cb2-99df-43a4b1321f34" providerId="ADAL" clId="{4B7334DC-B37F-405A-8A38-A2405A158255}" dt="2023-10-02T18:39:28.235" v="138" actId="1037"/>
          <ac:spMkLst>
            <pc:docMk/>
            <pc:sldMk cId="0" sldId="257"/>
            <ac:spMk id="629" creationId="{DC127D34-739A-3861-2F1C-D5634511CBF6}"/>
          </ac:spMkLst>
        </pc:spChg>
        <pc:spChg chg="add del mod">
          <ac:chgData name="Mcdonnell, Matthew (London)" userId="cd278eaf-ce86-4cb2-99df-43a4b1321f34" providerId="ADAL" clId="{4B7334DC-B37F-405A-8A38-A2405A158255}" dt="2023-10-02T18:39:28.235" v="138" actId="1037"/>
          <ac:spMkLst>
            <pc:docMk/>
            <pc:sldMk cId="0" sldId="257"/>
            <ac:spMk id="630" creationId="{4E196A5A-0B71-DBA6-3648-9656776DE3DC}"/>
          </ac:spMkLst>
        </pc:spChg>
        <pc:spChg chg="add del">
          <ac:chgData name="Mcdonnell, Matthew (London)" userId="cd278eaf-ce86-4cb2-99df-43a4b1321f34" providerId="ADAL" clId="{4B7334DC-B37F-405A-8A38-A2405A158255}" dt="2023-10-02T18:39:10.587" v="101" actId="478"/>
          <ac:spMkLst>
            <pc:docMk/>
            <pc:sldMk cId="0" sldId="257"/>
            <ac:spMk id="631" creationId="{E5286B86-4FCB-FA71-5182-1DEA487D0E4D}"/>
          </ac:spMkLst>
        </pc:spChg>
        <pc:spChg chg="add del mod">
          <ac:chgData name="Mcdonnell, Matthew (London)" userId="cd278eaf-ce86-4cb2-99df-43a4b1321f34" providerId="ADAL" clId="{4B7334DC-B37F-405A-8A38-A2405A158255}" dt="2023-10-02T18:39:47.809" v="223" actId="1038"/>
          <ac:spMkLst>
            <pc:docMk/>
            <pc:sldMk cId="0" sldId="257"/>
            <ac:spMk id="632" creationId="{BC9E8DC6-0732-21AE-167D-22FBB5C961D0}"/>
          </ac:spMkLst>
        </pc:spChg>
        <pc:spChg chg="add del mod">
          <ac:chgData name="Mcdonnell, Matthew (London)" userId="cd278eaf-ce86-4cb2-99df-43a4b1321f34" providerId="ADAL" clId="{4B7334DC-B37F-405A-8A38-A2405A158255}" dt="2023-10-02T18:39:47.809" v="223" actId="1038"/>
          <ac:spMkLst>
            <pc:docMk/>
            <pc:sldMk cId="0" sldId="257"/>
            <ac:spMk id="633" creationId="{87B5B996-6ACE-8319-DC8E-365CF0897C65}"/>
          </ac:spMkLst>
        </pc:spChg>
        <pc:spChg chg="add del mod">
          <ac:chgData name="Mcdonnell, Matthew (London)" userId="cd278eaf-ce86-4cb2-99df-43a4b1321f34" providerId="ADAL" clId="{4B7334DC-B37F-405A-8A38-A2405A158255}" dt="2023-10-02T18:39:28.235" v="138" actId="1037"/>
          <ac:spMkLst>
            <pc:docMk/>
            <pc:sldMk cId="0" sldId="257"/>
            <ac:spMk id="634" creationId="{4BEE547B-6509-1F68-3062-CF07D25359C7}"/>
          </ac:spMkLst>
        </pc:spChg>
        <pc:spChg chg="add del mod">
          <ac:chgData name="Mcdonnell, Matthew (London)" userId="cd278eaf-ce86-4cb2-99df-43a4b1321f34" providerId="ADAL" clId="{4B7334DC-B37F-405A-8A38-A2405A158255}" dt="2023-10-02T18:39:28.235" v="138" actId="1037"/>
          <ac:spMkLst>
            <pc:docMk/>
            <pc:sldMk cId="0" sldId="257"/>
            <ac:spMk id="635" creationId="{77C49B91-2B5B-CCC5-14B9-321F370E1D09}"/>
          </ac:spMkLst>
        </pc:spChg>
        <pc:spChg chg="add del mod">
          <ac:chgData name="Mcdonnell, Matthew (London)" userId="cd278eaf-ce86-4cb2-99df-43a4b1321f34" providerId="ADAL" clId="{4B7334DC-B37F-405A-8A38-A2405A158255}" dt="2023-10-02T18:39:28.235" v="138" actId="1037"/>
          <ac:spMkLst>
            <pc:docMk/>
            <pc:sldMk cId="0" sldId="257"/>
            <ac:spMk id="636" creationId="{9E659D0A-D746-B09C-F61E-7FECF0E561BC}"/>
          </ac:spMkLst>
        </pc:spChg>
        <pc:spChg chg="add del">
          <ac:chgData name="Mcdonnell, Matthew (London)" userId="cd278eaf-ce86-4cb2-99df-43a4b1321f34" providerId="ADAL" clId="{4B7334DC-B37F-405A-8A38-A2405A158255}" dt="2023-10-02T18:39:10.587" v="101" actId="478"/>
          <ac:spMkLst>
            <pc:docMk/>
            <pc:sldMk cId="0" sldId="257"/>
            <ac:spMk id="637" creationId="{809612E7-0363-7631-AF44-5377C405BCC6}"/>
          </ac:spMkLst>
        </pc:spChg>
        <pc:spChg chg="add del mod">
          <ac:chgData name="Mcdonnell, Matthew (London)" userId="cd278eaf-ce86-4cb2-99df-43a4b1321f34" providerId="ADAL" clId="{4B7334DC-B37F-405A-8A38-A2405A158255}" dt="2023-10-02T18:39:47.809" v="223" actId="1038"/>
          <ac:spMkLst>
            <pc:docMk/>
            <pc:sldMk cId="0" sldId="257"/>
            <ac:spMk id="638" creationId="{3601AD30-D25E-2374-79EA-41E4F95A64D7}"/>
          </ac:spMkLst>
        </pc:spChg>
        <pc:spChg chg="add del mod">
          <ac:chgData name="Mcdonnell, Matthew (London)" userId="cd278eaf-ce86-4cb2-99df-43a4b1321f34" providerId="ADAL" clId="{4B7334DC-B37F-405A-8A38-A2405A158255}" dt="2023-10-02T18:39:47.809" v="223" actId="1038"/>
          <ac:spMkLst>
            <pc:docMk/>
            <pc:sldMk cId="0" sldId="257"/>
            <ac:spMk id="639" creationId="{4F3DD63B-CCF6-43AE-2B27-74AED59180B0}"/>
          </ac:spMkLst>
        </pc:spChg>
        <pc:spChg chg="add del mod">
          <ac:chgData name="Mcdonnell, Matthew (London)" userId="cd278eaf-ce86-4cb2-99df-43a4b1321f34" providerId="ADAL" clId="{4B7334DC-B37F-405A-8A38-A2405A158255}" dt="2023-10-02T18:39:28.235" v="138" actId="1037"/>
          <ac:spMkLst>
            <pc:docMk/>
            <pc:sldMk cId="0" sldId="257"/>
            <ac:spMk id="640" creationId="{A7AD51A3-84D8-175D-50CB-C854176454D8}"/>
          </ac:spMkLst>
        </pc:spChg>
        <pc:spChg chg="add del mod">
          <ac:chgData name="Mcdonnell, Matthew (London)" userId="cd278eaf-ce86-4cb2-99df-43a4b1321f34" providerId="ADAL" clId="{4B7334DC-B37F-405A-8A38-A2405A158255}" dt="2023-10-02T18:39:28.235" v="138" actId="1037"/>
          <ac:spMkLst>
            <pc:docMk/>
            <pc:sldMk cId="0" sldId="257"/>
            <ac:spMk id="641" creationId="{449BCEBA-786C-3797-701E-2E11DEFB2F4F}"/>
          </ac:spMkLst>
        </pc:spChg>
        <pc:spChg chg="add del mod">
          <ac:chgData name="Mcdonnell, Matthew (London)" userId="cd278eaf-ce86-4cb2-99df-43a4b1321f34" providerId="ADAL" clId="{4B7334DC-B37F-405A-8A38-A2405A158255}" dt="2023-10-02T18:39:28.235" v="138" actId="1037"/>
          <ac:spMkLst>
            <pc:docMk/>
            <pc:sldMk cId="0" sldId="257"/>
            <ac:spMk id="642" creationId="{4396FE55-54F1-DCB8-4ECD-D1B014F076F6}"/>
          </ac:spMkLst>
        </pc:spChg>
        <pc:spChg chg="add del">
          <ac:chgData name="Mcdonnell, Matthew (London)" userId="cd278eaf-ce86-4cb2-99df-43a4b1321f34" providerId="ADAL" clId="{4B7334DC-B37F-405A-8A38-A2405A158255}" dt="2023-10-02T18:39:10.587" v="101" actId="478"/>
          <ac:spMkLst>
            <pc:docMk/>
            <pc:sldMk cId="0" sldId="257"/>
            <ac:spMk id="643" creationId="{C8DA89A6-10D5-1D50-8A3E-D2A2890593AB}"/>
          </ac:spMkLst>
        </pc:spChg>
        <pc:spChg chg="add del mod">
          <ac:chgData name="Mcdonnell, Matthew (London)" userId="cd278eaf-ce86-4cb2-99df-43a4b1321f34" providerId="ADAL" clId="{4B7334DC-B37F-405A-8A38-A2405A158255}" dt="2023-10-02T18:39:47.809" v="223" actId="1038"/>
          <ac:spMkLst>
            <pc:docMk/>
            <pc:sldMk cId="0" sldId="257"/>
            <ac:spMk id="644" creationId="{05043047-08E5-5E0A-C9CE-986F5EA42A09}"/>
          </ac:spMkLst>
        </pc:spChg>
        <pc:spChg chg="add del mod">
          <ac:chgData name="Mcdonnell, Matthew (London)" userId="cd278eaf-ce86-4cb2-99df-43a4b1321f34" providerId="ADAL" clId="{4B7334DC-B37F-405A-8A38-A2405A158255}" dt="2023-10-02T18:39:47.809" v="223" actId="1038"/>
          <ac:spMkLst>
            <pc:docMk/>
            <pc:sldMk cId="0" sldId="257"/>
            <ac:spMk id="645" creationId="{1DA43CAA-BE0A-1E0D-9B22-68D3A1641B6E}"/>
          </ac:spMkLst>
        </pc:spChg>
        <pc:spChg chg="add del mod">
          <ac:chgData name="Mcdonnell, Matthew (London)" userId="cd278eaf-ce86-4cb2-99df-43a4b1321f34" providerId="ADAL" clId="{4B7334DC-B37F-405A-8A38-A2405A158255}" dt="2023-10-02T18:39:28.235" v="138" actId="1037"/>
          <ac:spMkLst>
            <pc:docMk/>
            <pc:sldMk cId="0" sldId="257"/>
            <ac:spMk id="646" creationId="{59A988F9-A2AD-5F19-9584-028E3A6F3F5B}"/>
          </ac:spMkLst>
        </pc:spChg>
        <pc:spChg chg="add del mod">
          <ac:chgData name="Mcdonnell, Matthew (London)" userId="cd278eaf-ce86-4cb2-99df-43a4b1321f34" providerId="ADAL" clId="{4B7334DC-B37F-405A-8A38-A2405A158255}" dt="2023-10-02T18:39:28.235" v="138" actId="1037"/>
          <ac:spMkLst>
            <pc:docMk/>
            <pc:sldMk cId="0" sldId="257"/>
            <ac:spMk id="647" creationId="{6F58C9DB-8540-0C02-3BC3-0368FC119296}"/>
          </ac:spMkLst>
        </pc:spChg>
        <pc:spChg chg="add del mod">
          <ac:chgData name="Mcdonnell, Matthew (London)" userId="cd278eaf-ce86-4cb2-99df-43a4b1321f34" providerId="ADAL" clId="{4B7334DC-B37F-405A-8A38-A2405A158255}" dt="2023-10-02T18:39:28.235" v="138" actId="1037"/>
          <ac:spMkLst>
            <pc:docMk/>
            <pc:sldMk cId="0" sldId="257"/>
            <ac:spMk id="648" creationId="{B80673AA-FE5A-50AE-8FB7-D81D55D33F5A}"/>
          </ac:spMkLst>
        </pc:spChg>
        <pc:spChg chg="add del">
          <ac:chgData name="Mcdonnell, Matthew (London)" userId="cd278eaf-ce86-4cb2-99df-43a4b1321f34" providerId="ADAL" clId="{4B7334DC-B37F-405A-8A38-A2405A158255}" dt="2023-10-02T18:39:10.587" v="101" actId="478"/>
          <ac:spMkLst>
            <pc:docMk/>
            <pc:sldMk cId="0" sldId="257"/>
            <ac:spMk id="649" creationId="{002A8261-B7D6-CB93-9933-6CE39E7B8AE4}"/>
          </ac:spMkLst>
        </pc:spChg>
        <pc:spChg chg="add del mod">
          <ac:chgData name="Mcdonnell, Matthew (London)" userId="cd278eaf-ce86-4cb2-99df-43a4b1321f34" providerId="ADAL" clId="{4B7334DC-B37F-405A-8A38-A2405A158255}" dt="2023-10-02T18:39:47.809" v="223" actId="1038"/>
          <ac:spMkLst>
            <pc:docMk/>
            <pc:sldMk cId="0" sldId="257"/>
            <ac:spMk id="650" creationId="{A6EC7EEC-DB18-6F4C-63E8-B880CFC4EBEA}"/>
          </ac:spMkLst>
        </pc:spChg>
        <pc:spChg chg="add del mod">
          <ac:chgData name="Mcdonnell, Matthew (London)" userId="cd278eaf-ce86-4cb2-99df-43a4b1321f34" providerId="ADAL" clId="{4B7334DC-B37F-405A-8A38-A2405A158255}" dt="2023-10-02T18:39:47.809" v="223" actId="1038"/>
          <ac:spMkLst>
            <pc:docMk/>
            <pc:sldMk cId="0" sldId="257"/>
            <ac:spMk id="651" creationId="{61AE499F-6C3F-0C3B-4570-0B1AD1351D38}"/>
          </ac:spMkLst>
        </pc:spChg>
        <pc:spChg chg="add del mod">
          <ac:chgData name="Mcdonnell, Matthew (London)" userId="cd278eaf-ce86-4cb2-99df-43a4b1321f34" providerId="ADAL" clId="{4B7334DC-B37F-405A-8A38-A2405A158255}" dt="2023-10-02T18:39:28.235" v="138" actId="1037"/>
          <ac:spMkLst>
            <pc:docMk/>
            <pc:sldMk cId="0" sldId="257"/>
            <ac:spMk id="652" creationId="{1C92F562-0502-3417-7B02-AC1BA362D824}"/>
          </ac:spMkLst>
        </pc:spChg>
        <pc:spChg chg="add del mod">
          <ac:chgData name="Mcdonnell, Matthew (London)" userId="cd278eaf-ce86-4cb2-99df-43a4b1321f34" providerId="ADAL" clId="{4B7334DC-B37F-405A-8A38-A2405A158255}" dt="2023-10-02T18:39:28.235" v="138" actId="1037"/>
          <ac:spMkLst>
            <pc:docMk/>
            <pc:sldMk cId="0" sldId="257"/>
            <ac:spMk id="653" creationId="{F1993B07-1FCF-296E-841D-79275CF077A1}"/>
          </ac:spMkLst>
        </pc:spChg>
        <pc:spChg chg="add del mod">
          <ac:chgData name="Mcdonnell, Matthew (London)" userId="cd278eaf-ce86-4cb2-99df-43a4b1321f34" providerId="ADAL" clId="{4B7334DC-B37F-405A-8A38-A2405A158255}" dt="2023-10-02T18:39:28.235" v="138" actId="1037"/>
          <ac:spMkLst>
            <pc:docMk/>
            <pc:sldMk cId="0" sldId="257"/>
            <ac:spMk id="654" creationId="{BB5F4CA8-DFFB-B709-DE89-7C6A989BD173}"/>
          </ac:spMkLst>
        </pc:spChg>
        <pc:spChg chg="add del">
          <ac:chgData name="Mcdonnell, Matthew (London)" userId="cd278eaf-ce86-4cb2-99df-43a4b1321f34" providerId="ADAL" clId="{4B7334DC-B37F-405A-8A38-A2405A158255}" dt="2023-10-02T18:39:10.587" v="101" actId="478"/>
          <ac:spMkLst>
            <pc:docMk/>
            <pc:sldMk cId="0" sldId="257"/>
            <ac:spMk id="655" creationId="{B992A346-E691-B007-88DA-BEEF0153C860}"/>
          </ac:spMkLst>
        </pc:spChg>
        <pc:spChg chg="add del mod">
          <ac:chgData name="Mcdonnell, Matthew (London)" userId="cd278eaf-ce86-4cb2-99df-43a4b1321f34" providerId="ADAL" clId="{4B7334DC-B37F-405A-8A38-A2405A158255}" dt="2023-10-02T18:39:47.809" v="223" actId="1038"/>
          <ac:spMkLst>
            <pc:docMk/>
            <pc:sldMk cId="0" sldId="257"/>
            <ac:spMk id="656" creationId="{C6D33E62-6DF5-2141-7EF0-2A6B658F1AFB}"/>
          </ac:spMkLst>
        </pc:spChg>
        <pc:spChg chg="add del mod">
          <ac:chgData name="Mcdonnell, Matthew (London)" userId="cd278eaf-ce86-4cb2-99df-43a4b1321f34" providerId="ADAL" clId="{4B7334DC-B37F-405A-8A38-A2405A158255}" dt="2023-10-02T18:39:47.809" v="223" actId="1038"/>
          <ac:spMkLst>
            <pc:docMk/>
            <pc:sldMk cId="0" sldId="257"/>
            <ac:spMk id="657" creationId="{62184605-3C62-B65D-0359-3C8FFDB085FF}"/>
          </ac:spMkLst>
        </pc:spChg>
        <pc:spChg chg="add del mod">
          <ac:chgData name="Mcdonnell, Matthew (London)" userId="cd278eaf-ce86-4cb2-99df-43a4b1321f34" providerId="ADAL" clId="{4B7334DC-B37F-405A-8A38-A2405A158255}" dt="2023-10-02T18:39:28.235" v="138" actId="1037"/>
          <ac:spMkLst>
            <pc:docMk/>
            <pc:sldMk cId="0" sldId="257"/>
            <ac:spMk id="658" creationId="{ACC6F287-1DBF-3482-393E-11F92DAE674D}"/>
          </ac:spMkLst>
        </pc:spChg>
        <pc:spChg chg="add del mod">
          <ac:chgData name="Mcdonnell, Matthew (London)" userId="cd278eaf-ce86-4cb2-99df-43a4b1321f34" providerId="ADAL" clId="{4B7334DC-B37F-405A-8A38-A2405A158255}" dt="2023-10-02T18:39:28.235" v="138" actId="1037"/>
          <ac:spMkLst>
            <pc:docMk/>
            <pc:sldMk cId="0" sldId="257"/>
            <ac:spMk id="659" creationId="{6A29455E-DE2F-CA15-1595-64CBC0958F88}"/>
          </ac:spMkLst>
        </pc:spChg>
        <pc:spChg chg="add del mod">
          <ac:chgData name="Mcdonnell, Matthew (London)" userId="cd278eaf-ce86-4cb2-99df-43a4b1321f34" providerId="ADAL" clId="{4B7334DC-B37F-405A-8A38-A2405A158255}" dt="2023-10-02T18:39:28.235" v="138" actId="1037"/>
          <ac:spMkLst>
            <pc:docMk/>
            <pc:sldMk cId="0" sldId="257"/>
            <ac:spMk id="660" creationId="{8D6E8C72-2FEC-BEE1-7ED1-FE798514BB90}"/>
          </ac:spMkLst>
        </pc:spChg>
        <pc:spChg chg="add del">
          <ac:chgData name="Mcdonnell, Matthew (London)" userId="cd278eaf-ce86-4cb2-99df-43a4b1321f34" providerId="ADAL" clId="{4B7334DC-B37F-405A-8A38-A2405A158255}" dt="2023-10-02T18:39:10.587" v="101" actId="478"/>
          <ac:spMkLst>
            <pc:docMk/>
            <pc:sldMk cId="0" sldId="257"/>
            <ac:spMk id="661" creationId="{F9A47741-6EAA-E0B9-666C-258FA267D723}"/>
          </ac:spMkLst>
        </pc:spChg>
        <pc:spChg chg="add del mod">
          <ac:chgData name="Mcdonnell, Matthew (London)" userId="cd278eaf-ce86-4cb2-99df-43a4b1321f34" providerId="ADAL" clId="{4B7334DC-B37F-405A-8A38-A2405A158255}" dt="2023-10-02T18:39:47.809" v="223" actId="1038"/>
          <ac:spMkLst>
            <pc:docMk/>
            <pc:sldMk cId="0" sldId="257"/>
            <ac:spMk id="662" creationId="{03F82076-2922-EBB2-7234-96C5E5DA8703}"/>
          </ac:spMkLst>
        </pc:spChg>
        <pc:spChg chg="add del mod">
          <ac:chgData name="Mcdonnell, Matthew (London)" userId="cd278eaf-ce86-4cb2-99df-43a4b1321f34" providerId="ADAL" clId="{4B7334DC-B37F-405A-8A38-A2405A158255}" dt="2023-10-02T18:39:47.809" v="223" actId="1038"/>
          <ac:spMkLst>
            <pc:docMk/>
            <pc:sldMk cId="0" sldId="257"/>
            <ac:spMk id="663" creationId="{C131C783-F882-5A5C-3788-46FAB74D308B}"/>
          </ac:spMkLst>
        </pc:spChg>
        <pc:spChg chg="add del mod">
          <ac:chgData name="Mcdonnell, Matthew (London)" userId="cd278eaf-ce86-4cb2-99df-43a4b1321f34" providerId="ADAL" clId="{4B7334DC-B37F-405A-8A38-A2405A158255}" dt="2023-10-02T18:39:28.235" v="138" actId="1037"/>
          <ac:spMkLst>
            <pc:docMk/>
            <pc:sldMk cId="0" sldId="257"/>
            <ac:spMk id="664" creationId="{41E56B26-FCCC-A34A-99A8-E3FA37896CCC}"/>
          </ac:spMkLst>
        </pc:spChg>
        <pc:spChg chg="add del mod">
          <ac:chgData name="Mcdonnell, Matthew (London)" userId="cd278eaf-ce86-4cb2-99df-43a4b1321f34" providerId="ADAL" clId="{4B7334DC-B37F-405A-8A38-A2405A158255}" dt="2023-10-02T18:39:28.235" v="138" actId="1037"/>
          <ac:spMkLst>
            <pc:docMk/>
            <pc:sldMk cId="0" sldId="257"/>
            <ac:spMk id="665" creationId="{12F186E5-0DFE-685D-2873-203CBEDA7837}"/>
          </ac:spMkLst>
        </pc:spChg>
        <pc:spChg chg="add del mod">
          <ac:chgData name="Mcdonnell, Matthew (London)" userId="cd278eaf-ce86-4cb2-99df-43a4b1321f34" providerId="ADAL" clId="{4B7334DC-B37F-405A-8A38-A2405A158255}" dt="2023-10-02T18:39:28.235" v="138" actId="1037"/>
          <ac:spMkLst>
            <pc:docMk/>
            <pc:sldMk cId="0" sldId="257"/>
            <ac:spMk id="666" creationId="{E8E08FAA-887A-8CB8-A819-461DE124F626}"/>
          </ac:spMkLst>
        </pc:spChg>
        <pc:spChg chg="add del">
          <ac:chgData name="Mcdonnell, Matthew (London)" userId="cd278eaf-ce86-4cb2-99df-43a4b1321f34" providerId="ADAL" clId="{4B7334DC-B37F-405A-8A38-A2405A158255}" dt="2023-10-02T18:39:10.587" v="101" actId="478"/>
          <ac:spMkLst>
            <pc:docMk/>
            <pc:sldMk cId="0" sldId="257"/>
            <ac:spMk id="667" creationId="{A06128D8-E6F1-94B5-046E-44AEBB2B33D6}"/>
          </ac:spMkLst>
        </pc:spChg>
        <pc:spChg chg="add del mod">
          <ac:chgData name="Mcdonnell, Matthew (London)" userId="cd278eaf-ce86-4cb2-99df-43a4b1321f34" providerId="ADAL" clId="{4B7334DC-B37F-405A-8A38-A2405A158255}" dt="2023-10-02T18:39:47.809" v="223" actId="1038"/>
          <ac:spMkLst>
            <pc:docMk/>
            <pc:sldMk cId="0" sldId="257"/>
            <ac:spMk id="668" creationId="{939337E6-4621-F442-97D0-AAB540F8C38D}"/>
          </ac:spMkLst>
        </pc:spChg>
        <pc:spChg chg="add del mod">
          <ac:chgData name="Mcdonnell, Matthew (London)" userId="cd278eaf-ce86-4cb2-99df-43a4b1321f34" providerId="ADAL" clId="{4B7334DC-B37F-405A-8A38-A2405A158255}" dt="2023-10-02T18:39:47.809" v="223" actId="1038"/>
          <ac:spMkLst>
            <pc:docMk/>
            <pc:sldMk cId="0" sldId="257"/>
            <ac:spMk id="669" creationId="{0DA1E55C-ED56-8E04-2B35-52B0005D3B2D}"/>
          </ac:spMkLst>
        </pc:spChg>
        <pc:spChg chg="add del mod">
          <ac:chgData name="Mcdonnell, Matthew (London)" userId="cd278eaf-ce86-4cb2-99df-43a4b1321f34" providerId="ADAL" clId="{4B7334DC-B37F-405A-8A38-A2405A158255}" dt="2023-10-02T18:39:47.809" v="223" actId="1038"/>
          <ac:spMkLst>
            <pc:docMk/>
            <pc:sldMk cId="0" sldId="257"/>
            <ac:spMk id="670" creationId="{18776121-8748-5D58-1D58-2C512C608684}"/>
          </ac:spMkLst>
        </pc:spChg>
        <pc:spChg chg="add del mod">
          <ac:chgData name="Mcdonnell, Matthew (London)" userId="cd278eaf-ce86-4cb2-99df-43a4b1321f34" providerId="ADAL" clId="{4B7334DC-B37F-405A-8A38-A2405A158255}" dt="2023-10-02T18:39:47.809" v="223" actId="1038"/>
          <ac:spMkLst>
            <pc:docMk/>
            <pc:sldMk cId="0" sldId="257"/>
            <ac:spMk id="671" creationId="{CF5786FD-9006-5AE6-ED1D-F5B4C6F2FB91}"/>
          </ac:spMkLst>
        </pc:spChg>
        <pc:spChg chg="add del mod">
          <ac:chgData name="Mcdonnell, Matthew (London)" userId="cd278eaf-ce86-4cb2-99df-43a4b1321f34" providerId="ADAL" clId="{4B7334DC-B37F-405A-8A38-A2405A158255}" dt="2023-10-02T18:39:47.809" v="223" actId="1038"/>
          <ac:spMkLst>
            <pc:docMk/>
            <pc:sldMk cId="0" sldId="257"/>
            <ac:spMk id="672" creationId="{FD2424F6-6A0E-E20B-F05D-09B1A7854B80}"/>
          </ac:spMkLst>
        </pc:spChg>
        <pc:spChg chg="add del mod">
          <ac:chgData name="Mcdonnell, Matthew (London)" userId="cd278eaf-ce86-4cb2-99df-43a4b1321f34" providerId="ADAL" clId="{4B7334DC-B37F-405A-8A38-A2405A158255}" dt="2023-10-02T18:39:47.809" v="223" actId="1038"/>
          <ac:spMkLst>
            <pc:docMk/>
            <pc:sldMk cId="0" sldId="257"/>
            <ac:spMk id="673" creationId="{D6081FA1-F272-09F5-6C4D-61C501503BCB}"/>
          </ac:spMkLst>
        </pc:spChg>
        <pc:spChg chg="add del mod">
          <ac:chgData name="Mcdonnell, Matthew (London)" userId="cd278eaf-ce86-4cb2-99df-43a4b1321f34" providerId="ADAL" clId="{4B7334DC-B37F-405A-8A38-A2405A158255}" dt="2023-10-02T18:39:47.809" v="223" actId="1038"/>
          <ac:spMkLst>
            <pc:docMk/>
            <pc:sldMk cId="0" sldId="257"/>
            <ac:spMk id="674" creationId="{6E90A05B-76FE-10AA-35A3-A61A7C563AF6}"/>
          </ac:spMkLst>
        </pc:spChg>
        <pc:spChg chg="add del mod">
          <ac:chgData name="Mcdonnell, Matthew (London)" userId="cd278eaf-ce86-4cb2-99df-43a4b1321f34" providerId="ADAL" clId="{4B7334DC-B37F-405A-8A38-A2405A158255}" dt="2023-10-02T18:39:47.809" v="223" actId="1038"/>
          <ac:spMkLst>
            <pc:docMk/>
            <pc:sldMk cId="0" sldId="257"/>
            <ac:spMk id="675" creationId="{B6F3FC15-E376-48B3-D2C4-D6E776CAF6EB}"/>
          </ac:spMkLst>
        </pc:spChg>
        <pc:spChg chg="add del mod">
          <ac:chgData name="Mcdonnell, Matthew (London)" userId="cd278eaf-ce86-4cb2-99df-43a4b1321f34" providerId="ADAL" clId="{4B7334DC-B37F-405A-8A38-A2405A158255}" dt="2023-10-02T18:39:47.809" v="223" actId="1038"/>
          <ac:spMkLst>
            <pc:docMk/>
            <pc:sldMk cId="0" sldId="257"/>
            <ac:spMk id="676" creationId="{6B5CC071-0AB7-1177-30D0-2D95924A3481}"/>
          </ac:spMkLst>
        </pc:spChg>
        <pc:spChg chg="add del mod">
          <ac:chgData name="Mcdonnell, Matthew (London)" userId="cd278eaf-ce86-4cb2-99df-43a4b1321f34" providerId="ADAL" clId="{4B7334DC-B37F-405A-8A38-A2405A158255}" dt="2023-10-02T18:39:47.809" v="223" actId="1038"/>
          <ac:spMkLst>
            <pc:docMk/>
            <pc:sldMk cId="0" sldId="257"/>
            <ac:spMk id="677" creationId="{991FCD0A-B8B1-425C-F4FC-C5D7DEB50E68}"/>
          </ac:spMkLst>
        </pc:spChg>
        <pc:spChg chg="add del mod">
          <ac:chgData name="Mcdonnell, Matthew (London)" userId="cd278eaf-ce86-4cb2-99df-43a4b1321f34" providerId="ADAL" clId="{4B7334DC-B37F-405A-8A38-A2405A158255}" dt="2023-10-02T18:39:47.809" v="223" actId="1038"/>
          <ac:spMkLst>
            <pc:docMk/>
            <pc:sldMk cId="0" sldId="257"/>
            <ac:spMk id="678" creationId="{2D171A3F-C704-499A-C177-60E45A0A356B}"/>
          </ac:spMkLst>
        </pc:spChg>
        <pc:spChg chg="add del mod">
          <ac:chgData name="Mcdonnell, Matthew (London)" userId="cd278eaf-ce86-4cb2-99df-43a4b1321f34" providerId="ADAL" clId="{4B7334DC-B37F-405A-8A38-A2405A158255}" dt="2023-10-02T18:39:47.809" v="223" actId="1038"/>
          <ac:spMkLst>
            <pc:docMk/>
            <pc:sldMk cId="0" sldId="257"/>
            <ac:spMk id="679" creationId="{D16CB585-B2A0-492A-E57F-7861127690A1}"/>
          </ac:spMkLst>
        </pc:spChg>
        <pc:spChg chg="add del mod">
          <ac:chgData name="Mcdonnell, Matthew (London)" userId="cd278eaf-ce86-4cb2-99df-43a4b1321f34" providerId="ADAL" clId="{4B7334DC-B37F-405A-8A38-A2405A158255}" dt="2023-10-02T18:39:47.809" v="223" actId="1038"/>
          <ac:spMkLst>
            <pc:docMk/>
            <pc:sldMk cId="0" sldId="257"/>
            <ac:spMk id="680" creationId="{B2A7FE61-32CE-7D8E-ABBB-FC385D282B2D}"/>
          </ac:spMkLst>
        </pc:spChg>
        <pc:spChg chg="add del mod">
          <ac:chgData name="Mcdonnell, Matthew (London)" userId="cd278eaf-ce86-4cb2-99df-43a4b1321f34" providerId="ADAL" clId="{4B7334DC-B37F-405A-8A38-A2405A158255}" dt="2023-10-02T18:39:47.809" v="223" actId="1038"/>
          <ac:spMkLst>
            <pc:docMk/>
            <pc:sldMk cId="0" sldId="257"/>
            <ac:spMk id="681" creationId="{3B1B4628-5A9F-B798-C3AD-164A4FE5708E}"/>
          </ac:spMkLst>
        </pc:spChg>
        <pc:spChg chg="add del mod">
          <ac:chgData name="Mcdonnell, Matthew (London)" userId="cd278eaf-ce86-4cb2-99df-43a4b1321f34" providerId="ADAL" clId="{4B7334DC-B37F-405A-8A38-A2405A158255}" dt="2023-10-02T18:39:47.809" v="223" actId="1038"/>
          <ac:spMkLst>
            <pc:docMk/>
            <pc:sldMk cId="0" sldId="257"/>
            <ac:spMk id="682" creationId="{BD862199-53BE-6DE4-5ED7-1E0B5549688E}"/>
          </ac:spMkLst>
        </pc:spChg>
        <pc:spChg chg="add del mod">
          <ac:chgData name="Mcdonnell, Matthew (London)" userId="cd278eaf-ce86-4cb2-99df-43a4b1321f34" providerId="ADAL" clId="{4B7334DC-B37F-405A-8A38-A2405A158255}" dt="2023-10-02T18:39:47.809" v="223" actId="1038"/>
          <ac:spMkLst>
            <pc:docMk/>
            <pc:sldMk cId="0" sldId="257"/>
            <ac:spMk id="683" creationId="{D16F2AF0-47D7-CAC7-F3CA-89AE6F37FDC2}"/>
          </ac:spMkLst>
        </pc:spChg>
        <pc:spChg chg="add del mod">
          <ac:chgData name="Mcdonnell, Matthew (London)" userId="cd278eaf-ce86-4cb2-99df-43a4b1321f34" providerId="ADAL" clId="{4B7334DC-B37F-405A-8A38-A2405A158255}" dt="2023-10-02T18:39:47.809" v="223" actId="1038"/>
          <ac:spMkLst>
            <pc:docMk/>
            <pc:sldMk cId="0" sldId="257"/>
            <ac:spMk id="684" creationId="{E597CFB5-5A99-D903-76E8-C04F09ACB973}"/>
          </ac:spMkLst>
        </pc:spChg>
        <pc:spChg chg="add del mod">
          <ac:chgData name="Mcdonnell, Matthew (London)" userId="cd278eaf-ce86-4cb2-99df-43a4b1321f34" providerId="ADAL" clId="{4B7334DC-B37F-405A-8A38-A2405A158255}" dt="2023-10-02T18:39:47.809" v="223" actId="1038"/>
          <ac:spMkLst>
            <pc:docMk/>
            <pc:sldMk cId="0" sldId="257"/>
            <ac:spMk id="685" creationId="{1A8EEBE4-FF0D-FB62-031C-27F8194A7686}"/>
          </ac:spMkLst>
        </pc:spChg>
        <pc:spChg chg="add del mod">
          <ac:chgData name="Mcdonnell, Matthew (London)" userId="cd278eaf-ce86-4cb2-99df-43a4b1321f34" providerId="ADAL" clId="{4B7334DC-B37F-405A-8A38-A2405A158255}" dt="2023-10-02T18:39:47.809" v="223" actId="1038"/>
          <ac:spMkLst>
            <pc:docMk/>
            <pc:sldMk cId="0" sldId="257"/>
            <ac:spMk id="686" creationId="{08B88E33-761A-CBAB-6927-B4330DFCBBF3}"/>
          </ac:spMkLst>
        </pc:spChg>
        <pc:spChg chg="add del mod">
          <ac:chgData name="Mcdonnell, Matthew (London)" userId="cd278eaf-ce86-4cb2-99df-43a4b1321f34" providerId="ADAL" clId="{4B7334DC-B37F-405A-8A38-A2405A158255}" dt="2023-10-02T18:39:47.809" v="223" actId="1038"/>
          <ac:spMkLst>
            <pc:docMk/>
            <pc:sldMk cId="0" sldId="257"/>
            <ac:spMk id="687" creationId="{A6E1C843-2714-6AAB-12C4-87F805B12729}"/>
          </ac:spMkLst>
        </pc:spChg>
        <pc:spChg chg="add del mod">
          <ac:chgData name="Mcdonnell, Matthew (London)" userId="cd278eaf-ce86-4cb2-99df-43a4b1321f34" providerId="ADAL" clId="{4B7334DC-B37F-405A-8A38-A2405A158255}" dt="2023-10-02T18:39:47.809" v="223" actId="1038"/>
          <ac:spMkLst>
            <pc:docMk/>
            <pc:sldMk cId="0" sldId="257"/>
            <ac:spMk id="688" creationId="{291B1EE7-71FA-2EA6-2092-063595D23478}"/>
          </ac:spMkLst>
        </pc:spChg>
        <pc:spChg chg="add del mod">
          <ac:chgData name="Mcdonnell, Matthew (London)" userId="cd278eaf-ce86-4cb2-99df-43a4b1321f34" providerId="ADAL" clId="{4B7334DC-B37F-405A-8A38-A2405A158255}" dt="2023-10-02T18:39:47.809" v="223" actId="1038"/>
          <ac:spMkLst>
            <pc:docMk/>
            <pc:sldMk cId="0" sldId="257"/>
            <ac:spMk id="689" creationId="{AB21359A-352C-0B7D-32B4-0D66D32DE563}"/>
          </ac:spMkLst>
        </pc:spChg>
        <pc:spChg chg="add del mod">
          <ac:chgData name="Mcdonnell, Matthew (London)" userId="cd278eaf-ce86-4cb2-99df-43a4b1321f34" providerId="ADAL" clId="{4B7334DC-B37F-405A-8A38-A2405A158255}" dt="2023-10-02T18:39:47.809" v="223" actId="1038"/>
          <ac:spMkLst>
            <pc:docMk/>
            <pc:sldMk cId="0" sldId="257"/>
            <ac:spMk id="690" creationId="{28CAA977-AE6D-F6B9-2C73-F92D8889C731}"/>
          </ac:spMkLst>
        </pc:spChg>
        <pc:spChg chg="add del mod">
          <ac:chgData name="Mcdonnell, Matthew (London)" userId="cd278eaf-ce86-4cb2-99df-43a4b1321f34" providerId="ADAL" clId="{4B7334DC-B37F-405A-8A38-A2405A158255}" dt="2023-10-02T18:39:47.809" v="223" actId="1038"/>
          <ac:spMkLst>
            <pc:docMk/>
            <pc:sldMk cId="0" sldId="257"/>
            <ac:spMk id="691" creationId="{81F8600F-6A79-CFAF-DC06-FECF0B3B9D9D}"/>
          </ac:spMkLst>
        </pc:spChg>
        <pc:spChg chg="add del mod">
          <ac:chgData name="Mcdonnell, Matthew (London)" userId="cd278eaf-ce86-4cb2-99df-43a4b1321f34" providerId="ADAL" clId="{4B7334DC-B37F-405A-8A38-A2405A158255}" dt="2023-10-02T18:39:47.809" v="223" actId="1038"/>
          <ac:spMkLst>
            <pc:docMk/>
            <pc:sldMk cId="0" sldId="257"/>
            <ac:spMk id="692" creationId="{CE1141F1-87E6-786A-01DB-13D022FC6B2A}"/>
          </ac:spMkLst>
        </pc:spChg>
        <pc:spChg chg="add del mod">
          <ac:chgData name="Mcdonnell, Matthew (London)" userId="cd278eaf-ce86-4cb2-99df-43a4b1321f34" providerId="ADAL" clId="{4B7334DC-B37F-405A-8A38-A2405A158255}" dt="2023-10-02T18:39:47.809" v="223" actId="1038"/>
          <ac:spMkLst>
            <pc:docMk/>
            <pc:sldMk cId="0" sldId="257"/>
            <ac:spMk id="693" creationId="{646F03F0-F298-A213-8C3B-DE8A47194B92}"/>
          </ac:spMkLst>
        </pc:spChg>
        <pc:spChg chg="add del mod">
          <ac:chgData name="Mcdonnell, Matthew (London)" userId="cd278eaf-ce86-4cb2-99df-43a4b1321f34" providerId="ADAL" clId="{4B7334DC-B37F-405A-8A38-A2405A158255}" dt="2023-10-02T18:39:47.809" v="223" actId="1038"/>
          <ac:spMkLst>
            <pc:docMk/>
            <pc:sldMk cId="0" sldId="257"/>
            <ac:spMk id="694" creationId="{AF96DCFD-6089-F267-AAB6-EA6FA9EBD2A3}"/>
          </ac:spMkLst>
        </pc:spChg>
        <pc:spChg chg="add del mod">
          <ac:chgData name="Mcdonnell, Matthew (London)" userId="cd278eaf-ce86-4cb2-99df-43a4b1321f34" providerId="ADAL" clId="{4B7334DC-B37F-405A-8A38-A2405A158255}" dt="2023-10-02T18:39:47.809" v="223" actId="1038"/>
          <ac:spMkLst>
            <pc:docMk/>
            <pc:sldMk cId="0" sldId="257"/>
            <ac:spMk id="695" creationId="{67294CCA-89D6-DA6A-850E-AC7340A809A5}"/>
          </ac:spMkLst>
        </pc:spChg>
        <pc:spChg chg="add del mod">
          <ac:chgData name="Mcdonnell, Matthew (London)" userId="cd278eaf-ce86-4cb2-99df-43a4b1321f34" providerId="ADAL" clId="{4B7334DC-B37F-405A-8A38-A2405A158255}" dt="2023-10-02T18:39:47.809" v="223" actId="1038"/>
          <ac:spMkLst>
            <pc:docMk/>
            <pc:sldMk cId="0" sldId="257"/>
            <ac:spMk id="696" creationId="{9D0D61A2-2FAE-69F2-B895-C0EAF9968E6A}"/>
          </ac:spMkLst>
        </pc:spChg>
        <pc:spChg chg="add del mod">
          <ac:chgData name="Mcdonnell, Matthew (London)" userId="cd278eaf-ce86-4cb2-99df-43a4b1321f34" providerId="ADAL" clId="{4B7334DC-B37F-405A-8A38-A2405A158255}" dt="2023-10-02T18:39:47.809" v="223" actId="1038"/>
          <ac:spMkLst>
            <pc:docMk/>
            <pc:sldMk cId="0" sldId="257"/>
            <ac:spMk id="697" creationId="{55FC7725-91FA-7589-4935-5711F25949E1}"/>
          </ac:spMkLst>
        </pc:spChg>
        <pc:spChg chg="add del mod">
          <ac:chgData name="Mcdonnell, Matthew (London)" userId="cd278eaf-ce86-4cb2-99df-43a4b1321f34" providerId="ADAL" clId="{4B7334DC-B37F-405A-8A38-A2405A158255}" dt="2023-10-02T18:39:47.809" v="223" actId="1038"/>
          <ac:spMkLst>
            <pc:docMk/>
            <pc:sldMk cId="0" sldId="257"/>
            <ac:spMk id="698" creationId="{E1889DBD-E9CA-293A-0FD6-3139B4D4508B}"/>
          </ac:spMkLst>
        </pc:spChg>
        <pc:spChg chg="add del mod">
          <ac:chgData name="Mcdonnell, Matthew (London)" userId="cd278eaf-ce86-4cb2-99df-43a4b1321f34" providerId="ADAL" clId="{4B7334DC-B37F-405A-8A38-A2405A158255}" dt="2023-10-02T18:39:47.809" v="223" actId="1038"/>
          <ac:spMkLst>
            <pc:docMk/>
            <pc:sldMk cId="0" sldId="257"/>
            <ac:spMk id="699" creationId="{075EEC27-16CB-1523-7C7F-0D9C97241243}"/>
          </ac:spMkLst>
        </pc:spChg>
        <pc:spChg chg="add del mod">
          <ac:chgData name="Mcdonnell, Matthew (London)" userId="cd278eaf-ce86-4cb2-99df-43a4b1321f34" providerId="ADAL" clId="{4B7334DC-B37F-405A-8A38-A2405A158255}" dt="2023-10-02T18:39:47.809" v="223" actId="1038"/>
          <ac:spMkLst>
            <pc:docMk/>
            <pc:sldMk cId="0" sldId="257"/>
            <ac:spMk id="700" creationId="{335733EB-9CB2-F78F-9687-A64C80DC1DA5}"/>
          </ac:spMkLst>
        </pc:spChg>
        <pc:spChg chg="add del mod">
          <ac:chgData name="Mcdonnell, Matthew (London)" userId="cd278eaf-ce86-4cb2-99df-43a4b1321f34" providerId="ADAL" clId="{4B7334DC-B37F-405A-8A38-A2405A158255}" dt="2023-10-02T18:39:47.809" v="223" actId="1038"/>
          <ac:spMkLst>
            <pc:docMk/>
            <pc:sldMk cId="0" sldId="257"/>
            <ac:spMk id="701" creationId="{644636CE-B0A0-0360-572D-20B0C2BED4CD}"/>
          </ac:spMkLst>
        </pc:spChg>
        <pc:spChg chg="add del mod">
          <ac:chgData name="Mcdonnell, Matthew (London)" userId="cd278eaf-ce86-4cb2-99df-43a4b1321f34" providerId="ADAL" clId="{4B7334DC-B37F-405A-8A38-A2405A158255}" dt="2023-10-02T18:39:47.809" v="223" actId="1038"/>
          <ac:spMkLst>
            <pc:docMk/>
            <pc:sldMk cId="0" sldId="257"/>
            <ac:spMk id="702" creationId="{EE34BF31-6D4E-FDAD-AEAD-5BD81CB7BA61}"/>
          </ac:spMkLst>
        </pc:spChg>
        <pc:spChg chg="add del mod">
          <ac:chgData name="Mcdonnell, Matthew (London)" userId="cd278eaf-ce86-4cb2-99df-43a4b1321f34" providerId="ADAL" clId="{4B7334DC-B37F-405A-8A38-A2405A158255}" dt="2023-10-02T18:39:47.809" v="223" actId="1038"/>
          <ac:spMkLst>
            <pc:docMk/>
            <pc:sldMk cId="0" sldId="257"/>
            <ac:spMk id="703" creationId="{7AFF68C6-FBA7-4AA1-0F93-25740291C7AF}"/>
          </ac:spMkLst>
        </pc:spChg>
        <pc:spChg chg="add del mod">
          <ac:chgData name="Mcdonnell, Matthew (London)" userId="cd278eaf-ce86-4cb2-99df-43a4b1321f34" providerId="ADAL" clId="{4B7334DC-B37F-405A-8A38-A2405A158255}" dt="2023-10-02T18:39:47.809" v="223" actId="1038"/>
          <ac:spMkLst>
            <pc:docMk/>
            <pc:sldMk cId="0" sldId="257"/>
            <ac:spMk id="704" creationId="{591C4292-92E2-D21A-D4A0-1A22AE399B7E}"/>
          </ac:spMkLst>
        </pc:spChg>
        <pc:spChg chg="add del mod">
          <ac:chgData name="Mcdonnell, Matthew (London)" userId="cd278eaf-ce86-4cb2-99df-43a4b1321f34" providerId="ADAL" clId="{4B7334DC-B37F-405A-8A38-A2405A158255}" dt="2023-10-02T18:39:47.809" v="223" actId="1038"/>
          <ac:spMkLst>
            <pc:docMk/>
            <pc:sldMk cId="0" sldId="257"/>
            <ac:spMk id="705" creationId="{7286FB3D-55BD-2BBC-1610-39A9E1525ED4}"/>
          </ac:spMkLst>
        </pc:spChg>
        <pc:spChg chg="add del mod">
          <ac:chgData name="Mcdonnell, Matthew (London)" userId="cd278eaf-ce86-4cb2-99df-43a4b1321f34" providerId="ADAL" clId="{4B7334DC-B37F-405A-8A38-A2405A158255}" dt="2023-10-02T18:39:47.809" v="223" actId="1038"/>
          <ac:spMkLst>
            <pc:docMk/>
            <pc:sldMk cId="0" sldId="257"/>
            <ac:spMk id="706" creationId="{479024C6-668A-D1D7-789E-EECAF7DC4413}"/>
          </ac:spMkLst>
        </pc:spChg>
        <pc:spChg chg="add del mod">
          <ac:chgData name="Mcdonnell, Matthew (London)" userId="cd278eaf-ce86-4cb2-99df-43a4b1321f34" providerId="ADAL" clId="{4B7334DC-B37F-405A-8A38-A2405A158255}" dt="2023-10-02T18:39:47.809" v="223" actId="1038"/>
          <ac:spMkLst>
            <pc:docMk/>
            <pc:sldMk cId="0" sldId="257"/>
            <ac:spMk id="707" creationId="{821794AD-E115-66CD-630A-00F95C8EFC61}"/>
          </ac:spMkLst>
        </pc:spChg>
        <pc:spChg chg="add del mod">
          <ac:chgData name="Mcdonnell, Matthew (London)" userId="cd278eaf-ce86-4cb2-99df-43a4b1321f34" providerId="ADAL" clId="{4B7334DC-B37F-405A-8A38-A2405A158255}" dt="2023-10-02T18:39:47.809" v="223" actId="1038"/>
          <ac:spMkLst>
            <pc:docMk/>
            <pc:sldMk cId="0" sldId="257"/>
            <ac:spMk id="708" creationId="{431A3848-8F03-A32B-30BE-6393B66FBDB8}"/>
          </ac:spMkLst>
        </pc:spChg>
        <pc:spChg chg="add del mod">
          <ac:chgData name="Mcdonnell, Matthew (London)" userId="cd278eaf-ce86-4cb2-99df-43a4b1321f34" providerId="ADAL" clId="{4B7334DC-B37F-405A-8A38-A2405A158255}" dt="2023-10-02T18:39:47.809" v="223" actId="1038"/>
          <ac:spMkLst>
            <pc:docMk/>
            <pc:sldMk cId="0" sldId="257"/>
            <ac:spMk id="709" creationId="{61CCD013-9B08-7A1A-F31A-C9C7CB402B33}"/>
          </ac:spMkLst>
        </pc:spChg>
        <pc:spChg chg="add del mod">
          <ac:chgData name="Mcdonnell, Matthew (London)" userId="cd278eaf-ce86-4cb2-99df-43a4b1321f34" providerId="ADAL" clId="{4B7334DC-B37F-405A-8A38-A2405A158255}" dt="2023-10-02T18:39:47.809" v="223" actId="1038"/>
          <ac:spMkLst>
            <pc:docMk/>
            <pc:sldMk cId="0" sldId="257"/>
            <ac:spMk id="710" creationId="{F1E04030-C92D-5BFF-C0CC-58EF67852A10}"/>
          </ac:spMkLst>
        </pc:spChg>
        <pc:spChg chg="add del mod">
          <ac:chgData name="Mcdonnell, Matthew (London)" userId="cd278eaf-ce86-4cb2-99df-43a4b1321f34" providerId="ADAL" clId="{4B7334DC-B37F-405A-8A38-A2405A158255}" dt="2023-10-02T18:39:47.809" v="223" actId="1038"/>
          <ac:spMkLst>
            <pc:docMk/>
            <pc:sldMk cId="0" sldId="257"/>
            <ac:spMk id="711" creationId="{3683494E-A88D-D17E-08B8-57D73B5787AF}"/>
          </ac:spMkLst>
        </pc:spChg>
        <pc:spChg chg="mod">
          <ac:chgData name="Mcdonnell, Matthew (London)" userId="cd278eaf-ce86-4cb2-99df-43a4b1321f34" providerId="ADAL" clId="{4B7334DC-B37F-405A-8A38-A2405A158255}" dt="2023-10-02T19:06:49.320" v="405"/>
          <ac:spMkLst>
            <pc:docMk/>
            <pc:sldMk cId="0" sldId="257"/>
            <ac:spMk id="713" creationId="{E6F6BE31-C344-F586-FD0C-139D0FA1BA7B}"/>
          </ac:spMkLst>
        </pc:spChg>
        <pc:spChg chg="mod">
          <ac:chgData name="Mcdonnell, Matthew (London)" userId="cd278eaf-ce86-4cb2-99df-43a4b1321f34" providerId="ADAL" clId="{4B7334DC-B37F-405A-8A38-A2405A158255}" dt="2023-10-02T19:06:49.320" v="405"/>
          <ac:spMkLst>
            <pc:docMk/>
            <pc:sldMk cId="0" sldId="257"/>
            <ac:spMk id="714" creationId="{6A5BB23F-5488-C9A0-2867-3A0511177254}"/>
          </ac:spMkLst>
        </pc:spChg>
        <pc:spChg chg="mod">
          <ac:chgData name="Mcdonnell, Matthew (London)" userId="cd278eaf-ce86-4cb2-99df-43a4b1321f34" providerId="ADAL" clId="{4B7334DC-B37F-405A-8A38-A2405A158255}" dt="2023-10-02T19:06:49.320" v="405"/>
          <ac:spMkLst>
            <pc:docMk/>
            <pc:sldMk cId="0" sldId="257"/>
            <ac:spMk id="715" creationId="{654D036F-D39D-5935-5B73-1693EA4B3B6F}"/>
          </ac:spMkLst>
        </pc:spChg>
        <pc:spChg chg="mod">
          <ac:chgData name="Mcdonnell, Matthew (London)" userId="cd278eaf-ce86-4cb2-99df-43a4b1321f34" providerId="ADAL" clId="{4B7334DC-B37F-405A-8A38-A2405A158255}" dt="2023-10-02T19:06:49.320" v="405"/>
          <ac:spMkLst>
            <pc:docMk/>
            <pc:sldMk cId="0" sldId="257"/>
            <ac:spMk id="716" creationId="{556BDBED-CE9F-16E1-C3F5-FBD3FC252358}"/>
          </ac:spMkLst>
        </pc:spChg>
        <pc:spChg chg="mod">
          <ac:chgData name="Mcdonnell, Matthew (London)" userId="cd278eaf-ce86-4cb2-99df-43a4b1321f34" providerId="ADAL" clId="{4B7334DC-B37F-405A-8A38-A2405A158255}" dt="2023-10-02T19:06:49.320" v="405"/>
          <ac:spMkLst>
            <pc:docMk/>
            <pc:sldMk cId="0" sldId="257"/>
            <ac:spMk id="717" creationId="{10529845-CCB5-017E-20A1-D159C284BE8A}"/>
          </ac:spMkLst>
        </pc:spChg>
        <pc:spChg chg="mod">
          <ac:chgData name="Mcdonnell, Matthew (London)" userId="cd278eaf-ce86-4cb2-99df-43a4b1321f34" providerId="ADAL" clId="{4B7334DC-B37F-405A-8A38-A2405A158255}" dt="2023-10-02T19:06:49.320" v="405"/>
          <ac:spMkLst>
            <pc:docMk/>
            <pc:sldMk cId="0" sldId="257"/>
            <ac:spMk id="718" creationId="{731BC5DE-787E-BEA9-5AED-4D14AA6371E7}"/>
          </ac:spMkLst>
        </pc:spChg>
        <pc:spChg chg="mod">
          <ac:chgData name="Mcdonnell, Matthew (London)" userId="cd278eaf-ce86-4cb2-99df-43a4b1321f34" providerId="ADAL" clId="{4B7334DC-B37F-405A-8A38-A2405A158255}" dt="2023-10-02T19:06:49.320" v="405"/>
          <ac:spMkLst>
            <pc:docMk/>
            <pc:sldMk cId="0" sldId="257"/>
            <ac:spMk id="719" creationId="{8FE7A748-5EB8-1795-077A-81342F681C9C}"/>
          </ac:spMkLst>
        </pc:spChg>
        <pc:spChg chg="mod">
          <ac:chgData name="Mcdonnell, Matthew (London)" userId="cd278eaf-ce86-4cb2-99df-43a4b1321f34" providerId="ADAL" clId="{4B7334DC-B37F-405A-8A38-A2405A158255}" dt="2023-10-02T19:06:49.320" v="405"/>
          <ac:spMkLst>
            <pc:docMk/>
            <pc:sldMk cId="0" sldId="257"/>
            <ac:spMk id="720" creationId="{3106629B-0964-EAE0-C3E7-454DB604E9BF}"/>
          </ac:spMkLst>
        </pc:spChg>
        <pc:spChg chg="mod">
          <ac:chgData name="Mcdonnell, Matthew (London)" userId="cd278eaf-ce86-4cb2-99df-43a4b1321f34" providerId="ADAL" clId="{4B7334DC-B37F-405A-8A38-A2405A158255}" dt="2023-10-02T19:06:49.320" v="405"/>
          <ac:spMkLst>
            <pc:docMk/>
            <pc:sldMk cId="0" sldId="257"/>
            <ac:spMk id="721" creationId="{E573FCD1-71A2-4EA2-7B73-D200DB20D95B}"/>
          </ac:spMkLst>
        </pc:spChg>
        <pc:spChg chg="mod">
          <ac:chgData name="Mcdonnell, Matthew (London)" userId="cd278eaf-ce86-4cb2-99df-43a4b1321f34" providerId="ADAL" clId="{4B7334DC-B37F-405A-8A38-A2405A158255}" dt="2023-10-02T19:06:49.320" v="405"/>
          <ac:spMkLst>
            <pc:docMk/>
            <pc:sldMk cId="0" sldId="257"/>
            <ac:spMk id="722" creationId="{D5A0F4CC-12B2-2FEA-24DD-11610D4DC4BF}"/>
          </ac:spMkLst>
        </pc:spChg>
        <pc:spChg chg="mod">
          <ac:chgData name="Mcdonnell, Matthew (London)" userId="cd278eaf-ce86-4cb2-99df-43a4b1321f34" providerId="ADAL" clId="{4B7334DC-B37F-405A-8A38-A2405A158255}" dt="2023-10-02T19:06:49.320" v="405"/>
          <ac:spMkLst>
            <pc:docMk/>
            <pc:sldMk cId="0" sldId="257"/>
            <ac:spMk id="723" creationId="{CA83AAE9-AA30-A01D-231E-EA64E3742C1A}"/>
          </ac:spMkLst>
        </pc:spChg>
        <pc:spChg chg="mod">
          <ac:chgData name="Mcdonnell, Matthew (London)" userId="cd278eaf-ce86-4cb2-99df-43a4b1321f34" providerId="ADAL" clId="{4B7334DC-B37F-405A-8A38-A2405A158255}" dt="2023-10-02T19:06:49.320" v="405"/>
          <ac:spMkLst>
            <pc:docMk/>
            <pc:sldMk cId="0" sldId="257"/>
            <ac:spMk id="724" creationId="{85F421A7-9282-AB6E-82A7-A50AD71A177B}"/>
          </ac:spMkLst>
        </pc:spChg>
        <pc:spChg chg="mod">
          <ac:chgData name="Mcdonnell, Matthew (London)" userId="cd278eaf-ce86-4cb2-99df-43a4b1321f34" providerId="ADAL" clId="{4B7334DC-B37F-405A-8A38-A2405A158255}" dt="2023-10-02T19:06:49.320" v="405"/>
          <ac:spMkLst>
            <pc:docMk/>
            <pc:sldMk cId="0" sldId="257"/>
            <ac:spMk id="725" creationId="{9E8AE786-3595-1633-BE9A-7663ED15359D}"/>
          </ac:spMkLst>
        </pc:spChg>
        <pc:spChg chg="mod">
          <ac:chgData name="Mcdonnell, Matthew (London)" userId="cd278eaf-ce86-4cb2-99df-43a4b1321f34" providerId="ADAL" clId="{4B7334DC-B37F-405A-8A38-A2405A158255}" dt="2023-10-02T19:06:49.320" v="405"/>
          <ac:spMkLst>
            <pc:docMk/>
            <pc:sldMk cId="0" sldId="257"/>
            <ac:spMk id="726" creationId="{4103AED5-6964-0708-E932-91F4196E4829}"/>
          </ac:spMkLst>
        </pc:spChg>
        <pc:spChg chg="mod">
          <ac:chgData name="Mcdonnell, Matthew (London)" userId="cd278eaf-ce86-4cb2-99df-43a4b1321f34" providerId="ADAL" clId="{4B7334DC-B37F-405A-8A38-A2405A158255}" dt="2023-10-02T19:07:23.062" v="412" actId="6549"/>
          <ac:spMkLst>
            <pc:docMk/>
            <pc:sldMk cId="0" sldId="257"/>
            <ac:spMk id="728" creationId="{8D36408F-0D68-587F-2965-3A7B3892AA6F}"/>
          </ac:spMkLst>
        </pc:spChg>
        <pc:spChg chg="mod">
          <ac:chgData name="Mcdonnell, Matthew (London)" userId="cd278eaf-ce86-4cb2-99df-43a4b1321f34" providerId="ADAL" clId="{4B7334DC-B37F-405A-8A38-A2405A158255}" dt="2023-10-02T19:06:57.030" v="407"/>
          <ac:spMkLst>
            <pc:docMk/>
            <pc:sldMk cId="0" sldId="257"/>
            <ac:spMk id="729" creationId="{75EA7020-C1D8-9A31-9873-5A0442F08043}"/>
          </ac:spMkLst>
        </pc:spChg>
        <pc:spChg chg="mod">
          <ac:chgData name="Mcdonnell, Matthew (London)" userId="cd278eaf-ce86-4cb2-99df-43a4b1321f34" providerId="ADAL" clId="{4B7334DC-B37F-405A-8A38-A2405A158255}" dt="2023-10-02T19:06:57.030" v="407"/>
          <ac:spMkLst>
            <pc:docMk/>
            <pc:sldMk cId="0" sldId="257"/>
            <ac:spMk id="730" creationId="{5F5C64E4-415F-6829-0CDA-B21AEBECDEDA}"/>
          </ac:spMkLst>
        </pc:spChg>
        <pc:spChg chg="mod">
          <ac:chgData name="Mcdonnell, Matthew (London)" userId="cd278eaf-ce86-4cb2-99df-43a4b1321f34" providerId="ADAL" clId="{4B7334DC-B37F-405A-8A38-A2405A158255}" dt="2023-10-02T19:06:57.030" v="407"/>
          <ac:spMkLst>
            <pc:docMk/>
            <pc:sldMk cId="0" sldId="257"/>
            <ac:spMk id="731" creationId="{953908FE-34C6-90E0-21A6-2515206CF81F}"/>
          </ac:spMkLst>
        </pc:spChg>
        <pc:spChg chg="mod">
          <ac:chgData name="Mcdonnell, Matthew (London)" userId="cd278eaf-ce86-4cb2-99df-43a4b1321f34" providerId="ADAL" clId="{4B7334DC-B37F-405A-8A38-A2405A158255}" dt="2023-10-02T19:06:57.030" v="407"/>
          <ac:spMkLst>
            <pc:docMk/>
            <pc:sldMk cId="0" sldId="257"/>
            <ac:spMk id="732" creationId="{410B3873-171C-1B72-93DC-991A23EB5800}"/>
          </ac:spMkLst>
        </pc:spChg>
        <pc:spChg chg="mod">
          <ac:chgData name="Mcdonnell, Matthew (London)" userId="cd278eaf-ce86-4cb2-99df-43a4b1321f34" providerId="ADAL" clId="{4B7334DC-B37F-405A-8A38-A2405A158255}" dt="2023-10-02T19:06:57.030" v="407"/>
          <ac:spMkLst>
            <pc:docMk/>
            <pc:sldMk cId="0" sldId="257"/>
            <ac:spMk id="733" creationId="{8A87A6BA-AB90-4F4C-F757-F36E348B1120}"/>
          </ac:spMkLst>
        </pc:spChg>
        <pc:spChg chg="mod">
          <ac:chgData name="Mcdonnell, Matthew (London)" userId="cd278eaf-ce86-4cb2-99df-43a4b1321f34" providerId="ADAL" clId="{4B7334DC-B37F-405A-8A38-A2405A158255}" dt="2023-10-02T19:06:57.030" v="407"/>
          <ac:spMkLst>
            <pc:docMk/>
            <pc:sldMk cId="0" sldId="257"/>
            <ac:spMk id="734" creationId="{FE27465A-43D4-5F2A-A543-394A6DB01BB4}"/>
          </ac:spMkLst>
        </pc:spChg>
        <pc:spChg chg="mod">
          <ac:chgData name="Mcdonnell, Matthew (London)" userId="cd278eaf-ce86-4cb2-99df-43a4b1321f34" providerId="ADAL" clId="{4B7334DC-B37F-405A-8A38-A2405A158255}" dt="2023-10-02T19:06:57.030" v="407"/>
          <ac:spMkLst>
            <pc:docMk/>
            <pc:sldMk cId="0" sldId="257"/>
            <ac:spMk id="735" creationId="{C40FB2B7-EE7B-F0DD-8DFC-5AE862DB4E68}"/>
          </ac:spMkLst>
        </pc:spChg>
        <pc:grpChg chg="add del mod">
          <ac:chgData name="Mcdonnell, Matthew (London)" userId="cd278eaf-ce86-4cb2-99df-43a4b1321f34" providerId="ADAL" clId="{4B7334DC-B37F-405A-8A38-A2405A158255}" dt="2023-10-02T19:03:28.768" v="351" actId="478"/>
          <ac:grpSpMkLst>
            <pc:docMk/>
            <pc:sldMk cId="0" sldId="257"/>
            <ac:grpSpMk id="21" creationId="{5B832372-3ECC-6806-251A-4664207BAC85}"/>
          </ac:grpSpMkLst>
        </pc:grpChg>
        <pc:grpChg chg="add mod">
          <ac:chgData name="Mcdonnell, Matthew (London)" userId="cd278eaf-ce86-4cb2-99df-43a4b1321f34" providerId="ADAL" clId="{4B7334DC-B37F-405A-8A38-A2405A158255}" dt="2023-10-09T15:46:28.775" v="829" actId="14100"/>
          <ac:grpSpMkLst>
            <pc:docMk/>
            <pc:sldMk cId="0" sldId="257"/>
            <ac:grpSpMk id="78" creationId="{78C543B9-CF6B-96E0-03E9-B462754D61C6}"/>
          </ac:grpSpMkLst>
        </pc:grpChg>
        <pc:grpChg chg="add del mod">
          <ac:chgData name="Mcdonnell, Matthew (London)" userId="cd278eaf-ce86-4cb2-99df-43a4b1321f34" providerId="ADAL" clId="{4B7334DC-B37F-405A-8A38-A2405A158255}" dt="2023-10-02T19:06:48.508" v="404" actId="478"/>
          <ac:grpSpMkLst>
            <pc:docMk/>
            <pc:sldMk cId="0" sldId="257"/>
            <ac:grpSpMk id="504" creationId="{DEEA888C-BE0E-6767-BD17-33BCD304840D}"/>
          </ac:grpSpMkLst>
        </pc:grpChg>
        <pc:grpChg chg="add del mod">
          <ac:chgData name="Mcdonnell, Matthew (London)" userId="cd278eaf-ce86-4cb2-99df-43a4b1321f34" providerId="ADAL" clId="{4B7334DC-B37F-405A-8A38-A2405A158255}" dt="2023-10-02T19:06:53.369" v="406"/>
          <ac:grpSpMkLst>
            <pc:docMk/>
            <pc:sldMk cId="0" sldId="257"/>
            <ac:grpSpMk id="712" creationId="{BB036E91-135E-3224-5D73-3A57D6DAF8DB}"/>
          </ac:grpSpMkLst>
        </pc:grpChg>
        <pc:grpChg chg="add mod">
          <ac:chgData name="Mcdonnell, Matthew (London)" userId="cd278eaf-ce86-4cb2-99df-43a4b1321f34" providerId="ADAL" clId="{4B7334DC-B37F-405A-8A38-A2405A158255}" dt="2023-10-02T19:07:18.797" v="411" actId="14100"/>
          <ac:grpSpMkLst>
            <pc:docMk/>
            <pc:sldMk cId="0" sldId="257"/>
            <ac:grpSpMk id="727" creationId="{4DC874BB-881B-B806-51D3-275834BC89D5}"/>
          </ac:grpSpMkLst>
        </pc:grpChg>
        <pc:graphicFrameChg chg="mod">
          <ac:chgData name="Mcdonnell, Matthew (London)" userId="cd278eaf-ce86-4cb2-99df-43a4b1321f34" providerId="ADAL" clId="{4B7334DC-B37F-405A-8A38-A2405A158255}" dt="2023-10-09T15:46:22.640" v="824" actId="164"/>
          <ac:graphicFrameMkLst>
            <pc:docMk/>
            <pc:sldMk cId="0" sldId="257"/>
            <ac:graphicFrameMk id="12" creationId="{00000000-0000-0000-0000-000000000000}"/>
          </ac:graphicFrameMkLst>
        </pc:graphicFrameChg>
        <pc:graphicFrameChg chg="mod">
          <ac:chgData name="Mcdonnell, Matthew (London)" userId="cd278eaf-ce86-4cb2-99df-43a4b1321f34" providerId="ADAL" clId="{4B7334DC-B37F-405A-8A38-A2405A158255}" dt="2023-10-09T15:46:22.640" v="824" actId="164"/>
          <ac:graphicFrameMkLst>
            <pc:docMk/>
            <pc:sldMk cId="0" sldId="257"/>
            <ac:graphicFrameMk id="19" creationId="{00000000-0000-0000-0000-000000000000}"/>
          </ac:graphicFrameMkLst>
        </pc:graphicFrameChg>
        <pc:graphicFrameChg chg="mod">
          <ac:chgData name="Mcdonnell, Matthew (London)" userId="cd278eaf-ce86-4cb2-99df-43a4b1321f34" providerId="ADAL" clId="{4B7334DC-B37F-405A-8A38-A2405A158255}" dt="2023-10-09T15:46:22.640" v="824" actId="164"/>
          <ac:graphicFrameMkLst>
            <pc:docMk/>
            <pc:sldMk cId="0" sldId="257"/>
            <ac:graphicFrameMk id="26" creationId="{00000000-0000-0000-0000-000000000000}"/>
          </ac:graphicFrameMkLst>
        </pc:graphicFrameChg>
        <pc:graphicFrameChg chg="mod">
          <ac:chgData name="Mcdonnell, Matthew (London)" userId="cd278eaf-ce86-4cb2-99df-43a4b1321f34" providerId="ADAL" clId="{4B7334DC-B37F-405A-8A38-A2405A158255}" dt="2023-10-09T15:46:22.640" v="824" actId="164"/>
          <ac:graphicFrameMkLst>
            <pc:docMk/>
            <pc:sldMk cId="0" sldId="257"/>
            <ac:graphicFrameMk id="33" creationId="{00000000-0000-0000-0000-000000000000}"/>
          </ac:graphicFrameMkLst>
        </pc:graphicFrameChg>
        <pc:graphicFrameChg chg="mod">
          <ac:chgData name="Mcdonnell, Matthew (London)" userId="cd278eaf-ce86-4cb2-99df-43a4b1321f34" providerId="ADAL" clId="{4B7334DC-B37F-405A-8A38-A2405A158255}" dt="2023-10-09T15:46:22.640" v="824" actId="164"/>
          <ac:graphicFrameMkLst>
            <pc:docMk/>
            <pc:sldMk cId="0" sldId="257"/>
            <ac:graphicFrameMk id="38" creationId="{00000000-0000-0000-0000-000000000000}"/>
          </ac:graphicFrameMkLst>
        </pc:graphicFrameChg>
        <pc:graphicFrameChg chg="mod">
          <ac:chgData name="Mcdonnell, Matthew (London)" userId="cd278eaf-ce86-4cb2-99df-43a4b1321f34" providerId="ADAL" clId="{4B7334DC-B37F-405A-8A38-A2405A158255}" dt="2023-10-09T15:46:22.640" v="824" actId="164"/>
          <ac:graphicFrameMkLst>
            <pc:docMk/>
            <pc:sldMk cId="0" sldId="257"/>
            <ac:graphicFrameMk id="48" creationId="{00000000-0000-0000-0000-000000000000}"/>
          </ac:graphicFrameMkLst>
        </pc:graphicFrameChg>
        <pc:graphicFrameChg chg="mod">
          <ac:chgData name="Mcdonnell, Matthew (London)" userId="cd278eaf-ce86-4cb2-99df-43a4b1321f34" providerId="ADAL" clId="{4B7334DC-B37F-405A-8A38-A2405A158255}" dt="2023-10-09T15:46:22.640" v="824" actId="164"/>
          <ac:graphicFrameMkLst>
            <pc:docMk/>
            <pc:sldMk cId="0" sldId="257"/>
            <ac:graphicFrameMk id="55" creationId="{00000000-0000-0000-0000-000000000000}"/>
          </ac:graphicFrameMkLst>
        </pc:graphicFrameChg>
        <pc:graphicFrameChg chg="mod">
          <ac:chgData name="Mcdonnell, Matthew (London)" userId="cd278eaf-ce86-4cb2-99df-43a4b1321f34" providerId="ADAL" clId="{4B7334DC-B37F-405A-8A38-A2405A158255}" dt="2023-10-09T15:46:22.640" v="824" actId="164"/>
          <ac:graphicFrameMkLst>
            <pc:docMk/>
            <pc:sldMk cId="0" sldId="257"/>
            <ac:graphicFrameMk id="62" creationId="{00000000-0000-0000-0000-000000000000}"/>
          </ac:graphicFrameMkLst>
        </pc:graphicFrameChg>
        <pc:graphicFrameChg chg="mod">
          <ac:chgData name="Mcdonnell, Matthew (London)" userId="cd278eaf-ce86-4cb2-99df-43a4b1321f34" providerId="ADAL" clId="{4B7334DC-B37F-405A-8A38-A2405A158255}" dt="2023-10-09T15:46:22.640" v="824" actId="164"/>
          <ac:graphicFrameMkLst>
            <pc:docMk/>
            <pc:sldMk cId="0" sldId="257"/>
            <ac:graphicFrameMk id="69" creationId="{00000000-0000-0000-0000-000000000000}"/>
          </ac:graphicFrameMkLst>
        </pc:graphicFrameChg>
        <pc:graphicFrameChg chg="mod">
          <ac:chgData name="Mcdonnell, Matthew (London)" userId="cd278eaf-ce86-4cb2-99df-43a4b1321f34" providerId="ADAL" clId="{4B7334DC-B37F-405A-8A38-A2405A158255}" dt="2023-10-09T15:46:22.640" v="824" actId="164"/>
          <ac:graphicFrameMkLst>
            <pc:docMk/>
            <pc:sldMk cId="0" sldId="257"/>
            <ac:graphicFrameMk id="74" creationId="{00000000-0000-0000-0000-000000000000}"/>
          </ac:graphicFrameMkLst>
        </pc:graphicFrameChg>
      </pc:sldChg>
      <pc:sldChg chg="modSp mod">
        <pc:chgData name="Mcdonnell, Matthew (London)" userId="cd278eaf-ce86-4cb2-99df-43a4b1321f34" providerId="ADAL" clId="{4B7334DC-B37F-405A-8A38-A2405A158255}" dt="2023-10-09T15:18:37.997" v="421" actId="20577"/>
        <pc:sldMkLst>
          <pc:docMk/>
          <pc:sldMk cId="0" sldId="259"/>
        </pc:sldMkLst>
        <pc:spChg chg="mod">
          <ac:chgData name="Mcdonnell, Matthew (London)" userId="cd278eaf-ce86-4cb2-99df-43a4b1321f34" providerId="ADAL" clId="{4B7334DC-B37F-405A-8A38-A2405A158255}" dt="2023-10-09T15:18:37.997" v="421" actId="20577"/>
          <ac:spMkLst>
            <pc:docMk/>
            <pc:sldMk cId="0" sldId="259"/>
            <ac:spMk id="2" creationId="{00000000-0000-0000-0000-000000000000}"/>
          </ac:spMkLst>
        </pc:spChg>
      </pc:sldChg>
      <pc:sldChg chg="addSp modSp add mod modTransition">
        <pc:chgData name="Mcdonnell, Matthew (London)" userId="cd278eaf-ce86-4cb2-99df-43a4b1321f34" providerId="ADAL" clId="{4B7334DC-B37F-405A-8A38-A2405A158255}" dt="2023-10-09T15:46:07.325" v="821" actId="27636"/>
        <pc:sldMkLst>
          <pc:docMk/>
          <pc:sldMk cId="0" sldId="261"/>
        </pc:sldMkLst>
        <pc:spChg chg="mod">
          <ac:chgData name="Mcdonnell, Matthew (London)" userId="cd278eaf-ce86-4cb2-99df-43a4b1321f34" providerId="ADAL" clId="{4B7334DC-B37F-405A-8A38-A2405A158255}" dt="2023-10-09T15:45:52.072" v="814" actId="164"/>
          <ac:spMkLst>
            <pc:docMk/>
            <pc:sldMk cId="0" sldId="261"/>
            <ac:spMk id="2"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4"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6"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7"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8"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9" creationId="{00000000-0000-0000-0000-000000000000}"/>
          </ac:spMkLst>
        </pc:spChg>
        <pc:spChg chg="mod">
          <ac:chgData name="Mcdonnell, Matthew (London)" userId="cd278eaf-ce86-4cb2-99df-43a4b1321f34" providerId="ADAL" clId="{4B7334DC-B37F-405A-8A38-A2405A158255}" dt="2023-10-09T15:46:07.325" v="821" actId="27636"/>
          <ac:spMkLst>
            <pc:docMk/>
            <pc:sldMk cId="0" sldId="261"/>
            <ac:spMk id="10"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12"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13"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14"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15"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16"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18"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19"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20"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21"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22"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24"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25"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26"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27" creationId="{00000000-0000-0000-0000-000000000000}"/>
          </ac:spMkLst>
        </pc:spChg>
        <pc:spChg chg="mod">
          <ac:chgData name="Mcdonnell, Matthew (London)" userId="cd278eaf-ce86-4cb2-99df-43a4b1321f34" providerId="ADAL" clId="{4B7334DC-B37F-405A-8A38-A2405A158255}" dt="2023-10-09T15:46:07.309" v="818" actId="27636"/>
          <ac:spMkLst>
            <pc:docMk/>
            <pc:sldMk cId="0" sldId="261"/>
            <ac:spMk id="28"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0"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1"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2"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4"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5"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6"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7"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8"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39"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40" creationId="{00000000-0000-0000-0000-000000000000}"/>
          </ac:spMkLst>
        </pc:spChg>
        <pc:spChg chg="mod">
          <ac:chgData name="Mcdonnell, Matthew (London)" userId="cd278eaf-ce86-4cb2-99df-43a4b1321f34" providerId="ADAL" clId="{4B7334DC-B37F-405A-8A38-A2405A158255}" dt="2023-10-09T15:46:07.314" v="819" actId="27636"/>
          <ac:spMkLst>
            <pc:docMk/>
            <pc:sldMk cId="0" sldId="261"/>
            <ac:spMk id="41"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43"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44"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45"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46" creationId="{00000000-0000-0000-0000-000000000000}"/>
          </ac:spMkLst>
        </pc:spChg>
        <pc:spChg chg="mod">
          <ac:chgData name="Mcdonnell, Matthew (London)" userId="cd278eaf-ce86-4cb2-99df-43a4b1321f34" providerId="ADAL" clId="{4B7334DC-B37F-405A-8A38-A2405A158255}" dt="2023-10-09T15:46:07.321" v="820" actId="27636"/>
          <ac:spMkLst>
            <pc:docMk/>
            <pc:sldMk cId="0" sldId="261"/>
            <ac:spMk id="47"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49"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0"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1"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2"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3"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5"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6"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7"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8"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59"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61"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62"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63"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65" creationId="{00000000-0000-0000-0000-000000000000}"/>
          </ac:spMkLst>
        </pc:spChg>
        <pc:spChg chg="mod">
          <ac:chgData name="Mcdonnell, Matthew (London)" userId="cd278eaf-ce86-4cb2-99df-43a4b1321f34" providerId="ADAL" clId="{4B7334DC-B37F-405A-8A38-A2405A158255}" dt="2023-10-09T15:45:52.072" v="814" actId="164"/>
          <ac:spMkLst>
            <pc:docMk/>
            <pc:sldMk cId="0" sldId="261"/>
            <ac:spMk id="66" creationId="{00000000-0000-0000-0000-000000000000}"/>
          </ac:spMkLst>
        </pc:spChg>
        <pc:grpChg chg="add mod">
          <ac:chgData name="Mcdonnell, Matthew (London)" userId="cd278eaf-ce86-4cb2-99df-43a4b1321f34" providerId="ADAL" clId="{4B7334DC-B37F-405A-8A38-A2405A158255}" dt="2023-10-09T15:45:56.773" v="816" actId="14100"/>
          <ac:grpSpMkLst>
            <pc:docMk/>
            <pc:sldMk cId="0" sldId="261"/>
            <ac:grpSpMk id="67" creationId="{3A3B48B1-561B-EE33-4348-1AFCB3BDAB5A}"/>
          </ac:grpSpMkLst>
        </pc:grpChg>
        <pc:graphicFrameChg chg="mod">
          <ac:chgData name="Mcdonnell, Matthew (London)" userId="cd278eaf-ce86-4cb2-99df-43a4b1321f34" providerId="ADAL" clId="{4B7334DC-B37F-405A-8A38-A2405A158255}" dt="2023-10-09T15:45:52.072" v="814" actId="164"/>
          <ac:graphicFrameMkLst>
            <pc:docMk/>
            <pc:sldMk cId="0" sldId="261"/>
            <ac:graphicFrameMk id="11" creationId="{00000000-0000-0000-0000-000000000000}"/>
          </ac:graphicFrameMkLst>
        </pc:graphicFrameChg>
        <pc:graphicFrameChg chg="mod">
          <ac:chgData name="Mcdonnell, Matthew (London)" userId="cd278eaf-ce86-4cb2-99df-43a4b1321f34" providerId="ADAL" clId="{4B7334DC-B37F-405A-8A38-A2405A158255}" dt="2023-10-09T15:45:52.072" v="814" actId="164"/>
          <ac:graphicFrameMkLst>
            <pc:docMk/>
            <pc:sldMk cId="0" sldId="261"/>
            <ac:graphicFrameMk id="17" creationId="{00000000-0000-0000-0000-000000000000}"/>
          </ac:graphicFrameMkLst>
        </pc:graphicFrameChg>
        <pc:graphicFrameChg chg="mod">
          <ac:chgData name="Mcdonnell, Matthew (London)" userId="cd278eaf-ce86-4cb2-99df-43a4b1321f34" providerId="ADAL" clId="{4B7334DC-B37F-405A-8A38-A2405A158255}" dt="2023-10-09T15:45:52.072" v="814" actId="164"/>
          <ac:graphicFrameMkLst>
            <pc:docMk/>
            <pc:sldMk cId="0" sldId="261"/>
            <ac:graphicFrameMk id="23" creationId="{00000000-0000-0000-0000-000000000000}"/>
          </ac:graphicFrameMkLst>
        </pc:graphicFrameChg>
        <pc:graphicFrameChg chg="mod">
          <ac:chgData name="Mcdonnell, Matthew (London)" userId="cd278eaf-ce86-4cb2-99df-43a4b1321f34" providerId="ADAL" clId="{4B7334DC-B37F-405A-8A38-A2405A158255}" dt="2023-10-09T15:45:52.072" v="814" actId="164"/>
          <ac:graphicFrameMkLst>
            <pc:docMk/>
            <pc:sldMk cId="0" sldId="261"/>
            <ac:graphicFrameMk id="29" creationId="{00000000-0000-0000-0000-000000000000}"/>
          </ac:graphicFrameMkLst>
        </pc:graphicFrameChg>
        <pc:graphicFrameChg chg="mod">
          <ac:chgData name="Mcdonnell, Matthew (London)" userId="cd278eaf-ce86-4cb2-99df-43a4b1321f34" providerId="ADAL" clId="{4B7334DC-B37F-405A-8A38-A2405A158255}" dt="2023-10-09T15:45:52.072" v="814" actId="164"/>
          <ac:graphicFrameMkLst>
            <pc:docMk/>
            <pc:sldMk cId="0" sldId="261"/>
            <ac:graphicFrameMk id="33" creationId="{00000000-0000-0000-0000-000000000000}"/>
          </ac:graphicFrameMkLst>
        </pc:graphicFrameChg>
        <pc:graphicFrameChg chg="mod">
          <ac:chgData name="Mcdonnell, Matthew (London)" userId="cd278eaf-ce86-4cb2-99df-43a4b1321f34" providerId="ADAL" clId="{4B7334DC-B37F-405A-8A38-A2405A158255}" dt="2023-10-09T15:45:52.072" v="814" actId="164"/>
          <ac:graphicFrameMkLst>
            <pc:docMk/>
            <pc:sldMk cId="0" sldId="261"/>
            <ac:graphicFrameMk id="42" creationId="{00000000-0000-0000-0000-000000000000}"/>
          </ac:graphicFrameMkLst>
        </pc:graphicFrameChg>
        <pc:graphicFrameChg chg="mod">
          <ac:chgData name="Mcdonnell, Matthew (London)" userId="cd278eaf-ce86-4cb2-99df-43a4b1321f34" providerId="ADAL" clId="{4B7334DC-B37F-405A-8A38-A2405A158255}" dt="2023-10-09T15:45:52.072" v="814" actId="164"/>
          <ac:graphicFrameMkLst>
            <pc:docMk/>
            <pc:sldMk cId="0" sldId="261"/>
            <ac:graphicFrameMk id="48" creationId="{00000000-0000-0000-0000-000000000000}"/>
          </ac:graphicFrameMkLst>
        </pc:graphicFrameChg>
        <pc:graphicFrameChg chg="mod">
          <ac:chgData name="Mcdonnell, Matthew (London)" userId="cd278eaf-ce86-4cb2-99df-43a4b1321f34" providerId="ADAL" clId="{4B7334DC-B37F-405A-8A38-A2405A158255}" dt="2023-10-09T15:45:52.072" v="814" actId="164"/>
          <ac:graphicFrameMkLst>
            <pc:docMk/>
            <pc:sldMk cId="0" sldId="261"/>
            <ac:graphicFrameMk id="54" creationId="{00000000-0000-0000-0000-000000000000}"/>
          </ac:graphicFrameMkLst>
        </pc:graphicFrameChg>
        <pc:graphicFrameChg chg="mod">
          <ac:chgData name="Mcdonnell, Matthew (London)" userId="cd278eaf-ce86-4cb2-99df-43a4b1321f34" providerId="ADAL" clId="{4B7334DC-B37F-405A-8A38-A2405A158255}" dt="2023-10-09T15:45:52.072" v="814" actId="164"/>
          <ac:graphicFrameMkLst>
            <pc:docMk/>
            <pc:sldMk cId="0" sldId="261"/>
            <ac:graphicFrameMk id="60" creationId="{00000000-0000-0000-0000-000000000000}"/>
          </ac:graphicFrameMkLst>
        </pc:graphicFrameChg>
        <pc:graphicFrameChg chg="mod">
          <ac:chgData name="Mcdonnell, Matthew (London)" userId="cd278eaf-ce86-4cb2-99df-43a4b1321f34" providerId="ADAL" clId="{4B7334DC-B37F-405A-8A38-A2405A158255}" dt="2023-10-09T15:45:52.072" v="814" actId="164"/>
          <ac:graphicFrameMkLst>
            <pc:docMk/>
            <pc:sldMk cId="0" sldId="261"/>
            <ac:graphicFrameMk id="64" creationId="{00000000-0000-0000-0000-000000000000}"/>
          </ac:graphicFrameMkLst>
        </pc:graphicFrameChg>
      </pc:sldChg>
      <pc:sldChg chg="del">
        <pc:chgData name="Mcdonnell, Matthew (London)" userId="cd278eaf-ce86-4cb2-99df-43a4b1321f34" providerId="ADAL" clId="{4B7334DC-B37F-405A-8A38-A2405A158255}" dt="2023-10-09T21:06:50.097" v="4306" actId="47"/>
        <pc:sldMkLst>
          <pc:docMk/>
          <pc:sldMk cId="0" sldId="265"/>
        </pc:sldMkLst>
      </pc:sldChg>
      <pc:sldChg chg="addSp modSp add mod modTransition">
        <pc:chgData name="Mcdonnell, Matthew (London)" userId="cd278eaf-ce86-4cb2-99df-43a4b1321f34" providerId="ADAL" clId="{4B7334DC-B37F-405A-8A38-A2405A158255}" dt="2023-10-09T15:57:29.456" v="1022" actId="27636"/>
        <pc:sldMkLst>
          <pc:docMk/>
          <pc:sldMk cId="0" sldId="279"/>
        </pc:sldMkLst>
        <pc:spChg chg="mod">
          <ac:chgData name="Mcdonnell, Matthew (London)" userId="cd278eaf-ce86-4cb2-99df-43a4b1321f34" providerId="ADAL" clId="{4B7334DC-B37F-405A-8A38-A2405A158255}" dt="2023-10-09T15:51:36.991" v="981" actId="164"/>
          <ac:spMkLst>
            <pc:docMk/>
            <pc:sldMk cId="0" sldId="279"/>
            <ac:spMk id="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1"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3" creationId="{00000000-0000-0000-0000-000000000000}"/>
          </ac:spMkLst>
        </pc:spChg>
        <pc:spChg chg="mod">
          <ac:chgData name="Mcdonnell, Matthew (London)" userId="cd278eaf-ce86-4cb2-99df-43a4b1321f34" providerId="ADAL" clId="{4B7334DC-B37F-405A-8A38-A2405A158255}" dt="2023-10-09T15:57:29.440" v="1015" actId="27636"/>
          <ac:spMkLst>
            <pc:docMk/>
            <pc:sldMk cId="0" sldId="279"/>
            <ac:spMk id="1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20" creationId="{00000000-0000-0000-0000-000000000000}"/>
          </ac:spMkLst>
        </pc:spChg>
        <pc:spChg chg="mod">
          <ac:chgData name="Mcdonnell, Matthew (London)" userId="cd278eaf-ce86-4cb2-99df-43a4b1321f34" providerId="ADAL" clId="{4B7334DC-B37F-405A-8A38-A2405A158255}" dt="2023-10-09T15:57:29.447" v="1018" actId="27636"/>
          <ac:spMkLst>
            <pc:docMk/>
            <pc:sldMk cId="0" sldId="279"/>
            <ac:spMk id="21"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2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2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2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2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2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27" creationId="{00000000-0000-0000-0000-000000000000}"/>
          </ac:spMkLst>
        </pc:spChg>
        <pc:spChg chg="mod">
          <ac:chgData name="Mcdonnell, Matthew (London)" userId="cd278eaf-ce86-4cb2-99df-43a4b1321f34" providerId="ADAL" clId="{4B7334DC-B37F-405A-8A38-A2405A158255}" dt="2023-10-09T15:57:29.437" v="1014" actId="27636"/>
          <ac:spMkLst>
            <pc:docMk/>
            <pc:sldMk cId="0" sldId="279"/>
            <ac:spMk id="2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2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0"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1"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4" creationId="{00000000-0000-0000-0000-000000000000}"/>
          </ac:spMkLst>
        </pc:spChg>
        <pc:spChg chg="mod">
          <ac:chgData name="Mcdonnell, Matthew (London)" userId="cd278eaf-ce86-4cb2-99df-43a4b1321f34" providerId="ADAL" clId="{4B7334DC-B37F-405A-8A38-A2405A158255}" dt="2023-10-09T15:57:29.442" v="1016" actId="27636"/>
          <ac:spMkLst>
            <pc:docMk/>
            <pc:sldMk cId="0" sldId="279"/>
            <ac:spMk id="3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3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40"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41" creationId="{00000000-0000-0000-0000-000000000000}"/>
          </ac:spMkLst>
        </pc:spChg>
        <pc:spChg chg="mod">
          <ac:chgData name="Mcdonnell, Matthew (London)" userId="cd278eaf-ce86-4cb2-99df-43a4b1321f34" providerId="ADAL" clId="{4B7334DC-B37F-405A-8A38-A2405A158255}" dt="2023-10-09T15:57:29.444" v="1017" actId="27636"/>
          <ac:spMkLst>
            <pc:docMk/>
            <pc:sldMk cId="0" sldId="279"/>
            <ac:spMk id="4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4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4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4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4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4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48" creationId="{00000000-0000-0000-0000-000000000000}"/>
          </ac:spMkLst>
        </pc:spChg>
        <pc:spChg chg="mod">
          <ac:chgData name="Mcdonnell, Matthew (London)" userId="cd278eaf-ce86-4cb2-99df-43a4b1321f34" providerId="ADAL" clId="{4B7334DC-B37F-405A-8A38-A2405A158255}" dt="2023-10-09T15:57:29.450" v="1019" actId="27636"/>
          <ac:spMkLst>
            <pc:docMk/>
            <pc:sldMk cId="0" sldId="279"/>
            <ac:spMk id="4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0"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1"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5" creationId="{00000000-0000-0000-0000-000000000000}"/>
          </ac:spMkLst>
        </pc:spChg>
        <pc:spChg chg="mod">
          <ac:chgData name="Mcdonnell, Matthew (London)" userId="cd278eaf-ce86-4cb2-99df-43a4b1321f34" providerId="ADAL" clId="{4B7334DC-B37F-405A-8A38-A2405A158255}" dt="2023-10-09T15:57:29.423" v="1008" actId="27636"/>
          <ac:spMkLst>
            <pc:docMk/>
            <pc:sldMk cId="0" sldId="279"/>
            <ac:spMk id="5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5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0"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1"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2" creationId="{00000000-0000-0000-0000-000000000000}"/>
          </ac:spMkLst>
        </pc:spChg>
        <pc:spChg chg="mod">
          <ac:chgData name="Mcdonnell, Matthew (London)" userId="cd278eaf-ce86-4cb2-99df-43a4b1321f34" providerId="ADAL" clId="{4B7334DC-B37F-405A-8A38-A2405A158255}" dt="2023-10-09T15:57:29.456" v="1022" actId="27636"/>
          <ac:spMkLst>
            <pc:docMk/>
            <pc:sldMk cId="0" sldId="279"/>
            <ac:spMk id="6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69" creationId="{00000000-0000-0000-0000-000000000000}"/>
          </ac:spMkLst>
        </pc:spChg>
        <pc:spChg chg="mod">
          <ac:chgData name="Mcdonnell, Matthew (London)" userId="cd278eaf-ce86-4cb2-99df-43a4b1321f34" providerId="ADAL" clId="{4B7334DC-B37F-405A-8A38-A2405A158255}" dt="2023-10-09T15:57:29.454" v="1021" actId="27636"/>
          <ac:spMkLst>
            <pc:docMk/>
            <pc:sldMk cId="0" sldId="279"/>
            <ac:spMk id="70"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71"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7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7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7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7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76" creationId="{00000000-0000-0000-0000-000000000000}"/>
          </ac:spMkLst>
        </pc:spChg>
        <pc:spChg chg="mod">
          <ac:chgData name="Mcdonnell, Matthew (London)" userId="cd278eaf-ce86-4cb2-99df-43a4b1321f34" providerId="ADAL" clId="{4B7334DC-B37F-405A-8A38-A2405A158255}" dt="2023-10-09T15:57:29.425" v="1009" actId="27636"/>
          <ac:spMkLst>
            <pc:docMk/>
            <pc:sldMk cId="0" sldId="279"/>
            <ac:spMk id="7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7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7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0"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1"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3" creationId="{00000000-0000-0000-0000-000000000000}"/>
          </ac:spMkLst>
        </pc:spChg>
        <pc:spChg chg="mod">
          <ac:chgData name="Mcdonnell, Matthew (London)" userId="cd278eaf-ce86-4cb2-99df-43a4b1321f34" providerId="ADAL" clId="{4B7334DC-B37F-405A-8A38-A2405A158255}" dt="2023-10-09T15:57:29.452" v="1020" actId="27636"/>
          <ac:spMkLst>
            <pc:docMk/>
            <pc:sldMk cId="0" sldId="279"/>
            <ac:spMk id="8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8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90" creationId="{00000000-0000-0000-0000-000000000000}"/>
          </ac:spMkLst>
        </pc:spChg>
        <pc:spChg chg="mod">
          <ac:chgData name="Mcdonnell, Matthew (London)" userId="cd278eaf-ce86-4cb2-99df-43a4b1321f34" providerId="ADAL" clId="{4B7334DC-B37F-405A-8A38-A2405A158255}" dt="2023-10-09T15:57:29.421" v="1007" actId="27636"/>
          <ac:spMkLst>
            <pc:docMk/>
            <pc:sldMk cId="0" sldId="279"/>
            <ac:spMk id="91"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9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9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9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9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9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97" creationId="{00000000-0000-0000-0000-000000000000}"/>
          </ac:spMkLst>
        </pc:spChg>
        <pc:spChg chg="mod">
          <ac:chgData name="Mcdonnell, Matthew (London)" userId="cd278eaf-ce86-4cb2-99df-43a4b1321f34" providerId="ADAL" clId="{4B7334DC-B37F-405A-8A38-A2405A158255}" dt="2023-10-09T15:57:29.434" v="1013" actId="27636"/>
          <ac:spMkLst>
            <pc:docMk/>
            <pc:sldMk cId="0" sldId="279"/>
            <ac:spMk id="9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9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0"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1"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4" creationId="{00000000-0000-0000-0000-000000000000}"/>
          </ac:spMkLst>
        </pc:spChg>
        <pc:spChg chg="mod">
          <ac:chgData name="Mcdonnell, Matthew (London)" userId="cd278eaf-ce86-4cb2-99df-43a4b1321f34" providerId="ADAL" clId="{4B7334DC-B37F-405A-8A38-A2405A158255}" dt="2023-10-09T15:57:29.430" v="1011" actId="27636"/>
          <ac:spMkLst>
            <pc:docMk/>
            <pc:sldMk cId="0" sldId="279"/>
            <ac:spMk id="10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6"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09"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10"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11" creationId="{00000000-0000-0000-0000-000000000000}"/>
          </ac:spMkLst>
        </pc:spChg>
        <pc:spChg chg="mod">
          <ac:chgData name="Mcdonnell, Matthew (London)" userId="cd278eaf-ce86-4cb2-99df-43a4b1321f34" providerId="ADAL" clId="{4B7334DC-B37F-405A-8A38-A2405A158255}" dt="2023-10-09T15:57:29.432" v="1012" actId="27636"/>
          <ac:spMkLst>
            <pc:docMk/>
            <pc:sldMk cId="0" sldId="279"/>
            <ac:spMk id="112"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13"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14"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15"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16" creationId="{00000000-0000-0000-0000-000000000000}"/>
          </ac:spMkLst>
        </pc:spChg>
        <pc:spChg chg="mod">
          <ac:chgData name="Mcdonnell, Matthew (London)" userId="cd278eaf-ce86-4cb2-99df-43a4b1321f34" providerId="ADAL" clId="{4B7334DC-B37F-405A-8A38-A2405A158255}" dt="2023-10-09T15:57:29.428" v="1010" actId="27636"/>
          <ac:spMkLst>
            <pc:docMk/>
            <pc:sldMk cId="0" sldId="279"/>
            <ac:spMk id="117"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18" creationId="{00000000-0000-0000-0000-000000000000}"/>
          </ac:spMkLst>
        </pc:spChg>
        <pc:spChg chg="mod">
          <ac:chgData name="Mcdonnell, Matthew (London)" userId="cd278eaf-ce86-4cb2-99df-43a4b1321f34" providerId="ADAL" clId="{4B7334DC-B37F-405A-8A38-A2405A158255}" dt="2023-10-09T15:51:36.991" v="981" actId="164"/>
          <ac:spMkLst>
            <pc:docMk/>
            <pc:sldMk cId="0" sldId="279"/>
            <ac:spMk id="119" creationId="{00000000-0000-0000-0000-000000000000}"/>
          </ac:spMkLst>
        </pc:spChg>
        <pc:grpChg chg="add mod">
          <ac:chgData name="Mcdonnell, Matthew (London)" userId="cd278eaf-ce86-4cb2-99df-43a4b1321f34" providerId="ADAL" clId="{4B7334DC-B37F-405A-8A38-A2405A158255}" dt="2023-10-09T15:51:44.107" v="1000" actId="14100"/>
          <ac:grpSpMkLst>
            <pc:docMk/>
            <pc:sldMk cId="0" sldId="279"/>
            <ac:grpSpMk id="120" creationId="{095B6CA4-3FC2-C8AB-0195-886B619ABF77}"/>
          </ac:grpSpMkLst>
        </pc:grpChg>
      </pc:sldChg>
      <pc:sldChg chg="addSp modSp add mod modTransition">
        <pc:chgData name="Mcdonnell, Matthew (London)" userId="cd278eaf-ce86-4cb2-99df-43a4b1321f34" providerId="ADAL" clId="{4B7334DC-B37F-405A-8A38-A2405A158255}" dt="2023-10-09T18:34:56.039" v="2148" actId="14100"/>
        <pc:sldMkLst>
          <pc:docMk/>
          <pc:sldMk cId="0" sldId="281"/>
        </pc:sldMkLst>
        <pc:spChg chg="mod">
          <ac:chgData name="Mcdonnell, Matthew (London)" userId="cd278eaf-ce86-4cb2-99df-43a4b1321f34" providerId="ADAL" clId="{4B7334DC-B37F-405A-8A38-A2405A158255}" dt="2023-10-09T18:34:47.452" v="2145" actId="164"/>
          <ac:spMkLst>
            <pc:docMk/>
            <pc:sldMk cId="0" sldId="281"/>
            <ac:spMk id="2"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4"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5"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6"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7"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8"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9"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0"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1"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2"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3"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4"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5"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6"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7"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8"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19"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20"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21"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22"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23"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25"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26"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27"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28"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29"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0"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1"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2"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3"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4"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5"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6"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7"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8"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39"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40"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41"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42"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43"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44" creationId="{00000000-0000-0000-0000-000000000000}"/>
          </ac:spMkLst>
        </pc:spChg>
        <pc:spChg chg="mod">
          <ac:chgData name="Mcdonnell, Matthew (London)" userId="cd278eaf-ce86-4cb2-99df-43a4b1321f34" providerId="ADAL" clId="{4B7334DC-B37F-405A-8A38-A2405A158255}" dt="2023-10-09T18:34:47.452" v="2145" actId="164"/>
          <ac:spMkLst>
            <pc:docMk/>
            <pc:sldMk cId="0" sldId="281"/>
            <ac:spMk id="45" creationId="{00000000-0000-0000-0000-000000000000}"/>
          </ac:spMkLst>
        </pc:spChg>
        <pc:grpChg chg="add mod">
          <ac:chgData name="Mcdonnell, Matthew (London)" userId="cd278eaf-ce86-4cb2-99df-43a4b1321f34" providerId="ADAL" clId="{4B7334DC-B37F-405A-8A38-A2405A158255}" dt="2023-10-09T18:34:56.039" v="2148" actId="14100"/>
          <ac:grpSpMkLst>
            <pc:docMk/>
            <pc:sldMk cId="0" sldId="281"/>
            <ac:grpSpMk id="46" creationId="{4654DAEC-D0ED-CFDF-73DE-E986CA8710FD}"/>
          </ac:grpSpMkLst>
        </pc:grpChg>
        <pc:picChg chg="mod">
          <ac:chgData name="Mcdonnell, Matthew (London)" userId="cd278eaf-ce86-4cb2-99df-43a4b1321f34" providerId="ADAL" clId="{4B7334DC-B37F-405A-8A38-A2405A158255}" dt="2023-10-09T18:34:47.452" v="2145" actId="164"/>
          <ac:picMkLst>
            <pc:docMk/>
            <pc:sldMk cId="0" sldId="281"/>
            <ac:picMk id="24" creationId="{00000000-0000-0000-0000-000000000000}"/>
          </ac:picMkLst>
        </pc:picChg>
      </pc:sldChg>
      <pc:sldChg chg="addSp delSp modSp add del mod modTransition">
        <pc:chgData name="Mcdonnell, Matthew (London)" userId="cd278eaf-ce86-4cb2-99df-43a4b1321f34" providerId="ADAL" clId="{4B7334DC-B37F-405A-8A38-A2405A158255}" dt="2023-10-09T20:40:23.892" v="3873"/>
        <pc:sldMkLst>
          <pc:docMk/>
          <pc:sldMk cId="0" sldId="283"/>
        </pc:sldMkLst>
        <pc:spChg chg="del">
          <ac:chgData name="Mcdonnell, Matthew (London)" userId="cd278eaf-ce86-4cb2-99df-43a4b1321f34" providerId="ADAL" clId="{4B7334DC-B37F-405A-8A38-A2405A158255}" dt="2023-10-09T20:29:11.595" v="3729" actId="21"/>
          <ac:spMkLst>
            <pc:docMk/>
            <pc:sldMk cId="0" sldId="283"/>
            <ac:spMk id="8"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9" creationId="{00000000-0000-0000-0000-000000000000}"/>
          </ac:spMkLst>
        </pc:spChg>
        <pc:spChg chg="mod">
          <ac:chgData name="Mcdonnell, Matthew (London)" userId="cd278eaf-ce86-4cb2-99df-43a4b1321f34" providerId="ADAL" clId="{4B7334DC-B37F-405A-8A38-A2405A158255}" dt="2023-10-09T20:20:41.617" v="3394" actId="27636"/>
          <ac:spMkLst>
            <pc:docMk/>
            <pc:sldMk cId="0" sldId="283"/>
            <ac:spMk id="14"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15"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16" creationId="{00000000-0000-0000-0000-000000000000}"/>
          </ac:spMkLst>
        </pc:spChg>
        <pc:spChg chg="mod">
          <ac:chgData name="Mcdonnell, Matthew (London)" userId="cd278eaf-ce86-4cb2-99df-43a4b1321f34" providerId="ADAL" clId="{4B7334DC-B37F-405A-8A38-A2405A158255}" dt="2023-10-09T20:20:41.619" v="3395" actId="27636"/>
          <ac:spMkLst>
            <pc:docMk/>
            <pc:sldMk cId="0" sldId="283"/>
            <ac:spMk id="21"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22"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23" creationId="{00000000-0000-0000-0000-000000000000}"/>
          </ac:spMkLst>
        </pc:spChg>
        <pc:spChg chg="mod">
          <ac:chgData name="Mcdonnell, Matthew (London)" userId="cd278eaf-ce86-4cb2-99df-43a4b1321f34" providerId="ADAL" clId="{4B7334DC-B37F-405A-8A38-A2405A158255}" dt="2023-10-09T20:20:41.620" v="3396" actId="27636"/>
          <ac:spMkLst>
            <pc:docMk/>
            <pc:sldMk cId="0" sldId="283"/>
            <ac:spMk id="28"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29"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30" creationId="{00000000-0000-0000-0000-000000000000}"/>
          </ac:spMkLst>
        </pc:spChg>
        <pc:spChg chg="mod">
          <ac:chgData name="Mcdonnell, Matthew (London)" userId="cd278eaf-ce86-4cb2-99df-43a4b1321f34" providerId="ADAL" clId="{4B7334DC-B37F-405A-8A38-A2405A158255}" dt="2023-10-09T20:20:41.616" v="3393" actId="27636"/>
          <ac:spMkLst>
            <pc:docMk/>
            <pc:sldMk cId="0" sldId="283"/>
            <ac:spMk id="35"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36"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37" creationId="{00000000-0000-0000-0000-000000000000}"/>
          </ac:spMkLst>
        </pc:spChg>
        <pc:spChg chg="mod">
          <ac:chgData name="Mcdonnell, Matthew (London)" userId="cd278eaf-ce86-4cb2-99df-43a4b1321f34" providerId="ADAL" clId="{4B7334DC-B37F-405A-8A38-A2405A158255}" dt="2023-10-09T20:20:41.623" v="3398" actId="27636"/>
          <ac:spMkLst>
            <pc:docMk/>
            <pc:sldMk cId="0" sldId="283"/>
            <ac:spMk id="42"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43"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44" creationId="{00000000-0000-0000-0000-000000000000}"/>
          </ac:spMkLst>
        </pc:spChg>
        <pc:spChg chg="mod">
          <ac:chgData name="Mcdonnell, Matthew (London)" userId="cd278eaf-ce86-4cb2-99df-43a4b1321f34" providerId="ADAL" clId="{4B7334DC-B37F-405A-8A38-A2405A158255}" dt="2023-10-09T20:20:41.624" v="3399" actId="27636"/>
          <ac:spMkLst>
            <pc:docMk/>
            <pc:sldMk cId="0" sldId="283"/>
            <ac:spMk id="49"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50"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51" creationId="{00000000-0000-0000-0000-000000000000}"/>
          </ac:spMkLst>
        </pc:spChg>
        <pc:spChg chg="mod">
          <ac:chgData name="Mcdonnell, Matthew (London)" userId="cd278eaf-ce86-4cb2-99df-43a4b1321f34" providerId="ADAL" clId="{4B7334DC-B37F-405A-8A38-A2405A158255}" dt="2023-10-09T20:20:41.625" v="3400" actId="27636"/>
          <ac:spMkLst>
            <pc:docMk/>
            <pc:sldMk cId="0" sldId="283"/>
            <ac:spMk id="56"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57"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58" creationId="{00000000-0000-0000-0000-000000000000}"/>
          </ac:spMkLst>
        </pc:spChg>
        <pc:spChg chg="mod">
          <ac:chgData name="Mcdonnell, Matthew (London)" userId="cd278eaf-ce86-4cb2-99df-43a4b1321f34" providerId="ADAL" clId="{4B7334DC-B37F-405A-8A38-A2405A158255}" dt="2023-10-09T20:20:41.626" v="3401" actId="27636"/>
          <ac:spMkLst>
            <pc:docMk/>
            <pc:sldMk cId="0" sldId="283"/>
            <ac:spMk id="63"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64"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65" creationId="{00000000-0000-0000-0000-000000000000}"/>
          </ac:spMkLst>
        </pc:spChg>
        <pc:spChg chg="mod">
          <ac:chgData name="Mcdonnell, Matthew (London)" userId="cd278eaf-ce86-4cb2-99df-43a4b1321f34" providerId="ADAL" clId="{4B7334DC-B37F-405A-8A38-A2405A158255}" dt="2023-10-09T20:20:41.621" v="3397" actId="27636"/>
          <ac:spMkLst>
            <pc:docMk/>
            <pc:sldMk cId="0" sldId="283"/>
            <ac:spMk id="70"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71"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72" creationId="{00000000-0000-0000-0000-000000000000}"/>
          </ac:spMkLst>
        </pc:spChg>
        <pc:spChg chg="mod">
          <ac:chgData name="Mcdonnell, Matthew (London)" userId="cd278eaf-ce86-4cb2-99df-43a4b1321f34" providerId="ADAL" clId="{4B7334DC-B37F-405A-8A38-A2405A158255}" dt="2023-10-09T20:20:41.629" v="3404" actId="27636"/>
          <ac:spMkLst>
            <pc:docMk/>
            <pc:sldMk cId="0" sldId="283"/>
            <ac:spMk id="77"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78"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79" creationId="{00000000-0000-0000-0000-000000000000}"/>
          </ac:spMkLst>
        </pc:spChg>
        <pc:spChg chg="mod">
          <ac:chgData name="Mcdonnell, Matthew (London)" userId="cd278eaf-ce86-4cb2-99df-43a4b1321f34" providerId="ADAL" clId="{4B7334DC-B37F-405A-8A38-A2405A158255}" dt="2023-10-09T20:20:41.628" v="3403" actId="27636"/>
          <ac:spMkLst>
            <pc:docMk/>
            <pc:sldMk cId="0" sldId="283"/>
            <ac:spMk id="84"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85"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86" creationId="{00000000-0000-0000-0000-000000000000}"/>
          </ac:spMkLst>
        </pc:spChg>
        <pc:spChg chg="mod">
          <ac:chgData name="Mcdonnell, Matthew (London)" userId="cd278eaf-ce86-4cb2-99df-43a4b1321f34" providerId="ADAL" clId="{4B7334DC-B37F-405A-8A38-A2405A158255}" dt="2023-10-09T20:20:41.613" v="3390" actId="27636"/>
          <ac:spMkLst>
            <pc:docMk/>
            <pc:sldMk cId="0" sldId="283"/>
            <ac:spMk id="91"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92"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93" creationId="{00000000-0000-0000-0000-000000000000}"/>
          </ac:spMkLst>
        </pc:spChg>
        <pc:spChg chg="mod">
          <ac:chgData name="Mcdonnell, Matthew (London)" userId="cd278eaf-ce86-4cb2-99df-43a4b1321f34" providerId="ADAL" clId="{4B7334DC-B37F-405A-8A38-A2405A158255}" dt="2023-10-09T20:20:41.613" v="3391" actId="27636"/>
          <ac:spMkLst>
            <pc:docMk/>
            <pc:sldMk cId="0" sldId="283"/>
            <ac:spMk id="98"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99"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100" creationId="{00000000-0000-0000-0000-000000000000}"/>
          </ac:spMkLst>
        </pc:spChg>
        <pc:spChg chg="mod">
          <ac:chgData name="Mcdonnell, Matthew (London)" userId="cd278eaf-ce86-4cb2-99df-43a4b1321f34" providerId="ADAL" clId="{4B7334DC-B37F-405A-8A38-A2405A158255}" dt="2023-10-09T20:20:41.628" v="3402" actId="27636"/>
          <ac:spMkLst>
            <pc:docMk/>
            <pc:sldMk cId="0" sldId="283"/>
            <ac:spMk id="105"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106"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107" creationId="{00000000-0000-0000-0000-000000000000}"/>
          </ac:spMkLst>
        </pc:spChg>
        <pc:spChg chg="mod">
          <ac:chgData name="Mcdonnell, Matthew (London)" userId="cd278eaf-ce86-4cb2-99df-43a4b1321f34" providerId="ADAL" clId="{4B7334DC-B37F-405A-8A38-A2405A158255}" dt="2023-10-09T20:20:41.612" v="3389" actId="27636"/>
          <ac:spMkLst>
            <pc:docMk/>
            <pc:sldMk cId="0" sldId="283"/>
            <ac:spMk id="112"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113"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114" creationId="{00000000-0000-0000-0000-000000000000}"/>
          </ac:spMkLst>
        </pc:spChg>
        <pc:spChg chg="mod">
          <ac:chgData name="Mcdonnell, Matthew (London)" userId="cd278eaf-ce86-4cb2-99df-43a4b1321f34" providerId="ADAL" clId="{4B7334DC-B37F-405A-8A38-A2405A158255}" dt="2023-10-09T20:20:41.615" v="3392" actId="27636"/>
          <ac:spMkLst>
            <pc:docMk/>
            <pc:sldMk cId="0" sldId="283"/>
            <ac:spMk id="117"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118" creationId="{00000000-0000-0000-0000-000000000000}"/>
          </ac:spMkLst>
        </pc:spChg>
        <pc:spChg chg="add del">
          <ac:chgData name="Mcdonnell, Matthew (London)" userId="cd278eaf-ce86-4cb2-99df-43a4b1321f34" providerId="ADAL" clId="{4B7334DC-B37F-405A-8A38-A2405A158255}" dt="2023-10-09T20:28:54.289" v="3726" actId="21"/>
          <ac:spMkLst>
            <pc:docMk/>
            <pc:sldMk cId="0" sldId="283"/>
            <ac:spMk id="119" creationId="{00000000-0000-0000-0000-000000000000}"/>
          </ac:spMkLst>
        </pc:spChg>
        <pc:spChg chg="add del mod">
          <ac:chgData name="Mcdonnell, Matthew (London)" userId="cd278eaf-ce86-4cb2-99df-43a4b1321f34" providerId="ADAL" clId="{4B7334DC-B37F-405A-8A38-A2405A158255}" dt="2023-10-09T20:29:11.595" v="3729" actId="21"/>
          <ac:spMkLst>
            <pc:docMk/>
            <pc:sldMk cId="0" sldId="283"/>
            <ac:spMk id="120" creationId="{79285502-C764-6F86-DCFE-8F061A9B2F28}"/>
          </ac:spMkLst>
        </pc:spChg>
        <pc:spChg chg="add del mod">
          <ac:chgData name="Mcdonnell, Matthew (London)" userId="cd278eaf-ce86-4cb2-99df-43a4b1321f34" providerId="ADAL" clId="{4B7334DC-B37F-405A-8A38-A2405A158255}" dt="2023-10-09T20:29:11.595" v="3729" actId="21"/>
          <ac:spMkLst>
            <pc:docMk/>
            <pc:sldMk cId="0" sldId="283"/>
            <ac:spMk id="121" creationId="{8D41FF57-338B-4C21-5F22-1B0CC22883A2}"/>
          </ac:spMkLst>
        </pc:spChg>
        <pc:spChg chg="add del mod">
          <ac:chgData name="Mcdonnell, Matthew (London)" userId="cd278eaf-ce86-4cb2-99df-43a4b1321f34" providerId="ADAL" clId="{4B7334DC-B37F-405A-8A38-A2405A158255}" dt="2023-10-09T20:29:11.595" v="3729" actId="21"/>
          <ac:spMkLst>
            <pc:docMk/>
            <pc:sldMk cId="0" sldId="283"/>
            <ac:spMk id="122" creationId="{0866538F-3B99-4C4C-9FB4-6C71CE4E7B8C}"/>
          </ac:spMkLst>
        </pc:spChg>
        <pc:spChg chg="add del mod">
          <ac:chgData name="Mcdonnell, Matthew (London)" userId="cd278eaf-ce86-4cb2-99df-43a4b1321f34" providerId="ADAL" clId="{4B7334DC-B37F-405A-8A38-A2405A158255}" dt="2023-10-09T20:29:11.595" v="3729" actId="21"/>
          <ac:spMkLst>
            <pc:docMk/>
            <pc:sldMk cId="0" sldId="283"/>
            <ac:spMk id="123" creationId="{0A2EF0F6-A0FE-87FE-4564-2F051C0D051F}"/>
          </ac:spMkLst>
        </pc:spChg>
        <pc:spChg chg="add del mod">
          <ac:chgData name="Mcdonnell, Matthew (London)" userId="cd278eaf-ce86-4cb2-99df-43a4b1321f34" providerId="ADAL" clId="{4B7334DC-B37F-405A-8A38-A2405A158255}" dt="2023-10-09T20:29:11.595" v="3729" actId="21"/>
          <ac:spMkLst>
            <pc:docMk/>
            <pc:sldMk cId="0" sldId="283"/>
            <ac:spMk id="124" creationId="{4F9BC2E6-892E-30EA-FB86-42B4C2FA89B7}"/>
          </ac:spMkLst>
        </pc:spChg>
        <pc:spChg chg="add del mod">
          <ac:chgData name="Mcdonnell, Matthew (London)" userId="cd278eaf-ce86-4cb2-99df-43a4b1321f34" providerId="ADAL" clId="{4B7334DC-B37F-405A-8A38-A2405A158255}" dt="2023-10-09T20:29:11.595" v="3729" actId="21"/>
          <ac:spMkLst>
            <pc:docMk/>
            <pc:sldMk cId="0" sldId="283"/>
            <ac:spMk id="125" creationId="{047A5DD0-AFBC-2800-5457-174EB7FF0470}"/>
          </ac:spMkLst>
        </pc:spChg>
        <pc:spChg chg="add del mod">
          <ac:chgData name="Mcdonnell, Matthew (London)" userId="cd278eaf-ce86-4cb2-99df-43a4b1321f34" providerId="ADAL" clId="{4B7334DC-B37F-405A-8A38-A2405A158255}" dt="2023-10-09T20:29:11.595" v="3729" actId="21"/>
          <ac:spMkLst>
            <pc:docMk/>
            <pc:sldMk cId="0" sldId="283"/>
            <ac:spMk id="126" creationId="{139EFAD0-C4A9-129C-DC4B-40008053C202}"/>
          </ac:spMkLst>
        </pc:spChg>
        <pc:spChg chg="add del mod">
          <ac:chgData name="Mcdonnell, Matthew (London)" userId="cd278eaf-ce86-4cb2-99df-43a4b1321f34" providerId="ADAL" clId="{4B7334DC-B37F-405A-8A38-A2405A158255}" dt="2023-10-09T20:29:11.595" v="3729" actId="21"/>
          <ac:spMkLst>
            <pc:docMk/>
            <pc:sldMk cId="0" sldId="283"/>
            <ac:spMk id="127" creationId="{C825713A-0BD1-47A2-03F2-325D3EECDE5A}"/>
          </ac:spMkLst>
        </pc:spChg>
        <pc:spChg chg="add del mod">
          <ac:chgData name="Mcdonnell, Matthew (London)" userId="cd278eaf-ce86-4cb2-99df-43a4b1321f34" providerId="ADAL" clId="{4B7334DC-B37F-405A-8A38-A2405A158255}" dt="2023-10-09T20:29:11.595" v="3729" actId="21"/>
          <ac:spMkLst>
            <pc:docMk/>
            <pc:sldMk cId="0" sldId="283"/>
            <ac:spMk id="128" creationId="{DA09EA82-FD8E-F6ED-944A-303573D4A98D}"/>
          </ac:spMkLst>
        </pc:spChg>
        <pc:spChg chg="add del mod">
          <ac:chgData name="Mcdonnell, Matthew (London)" userId="cd278eaf-ce86-4cb2-99df-43a4b1321f34" providerId="ADAL" clId="{4B7334DC-B37F-405A-8A38-A2405A158255}" dt="2023-10-09T20:29:11.595" v="3729" actId="21"/>
          <ac:spMkLst>
            <pc:docMk/>
            <pc:sldMk cId="0" sldId="283"/>
            <ac:spMk id="129" creationId="{3A72B96C-9107-DDB0-29F3-954A2D23D58C}"/>
          </ac:spMkLst>
        </pc:spChg>
        <pc:spChg chg="add del mod">
          <ac:chgData name="Mcdonnell, Matthew (London)" userId="cd278eaf-ce86-4cb2-99df-43a4b1321f34" providerId="ADAL" clId="{4B7334DC-B37F-405A-8A38-A2405A158255}" dt="2023-10-09T20:29:11.595" v="3729" actId="21"/>
          <ac:spMkLst>
            <pc:docMk/>
            <pc:sldMk cId="0" sldId="283"/>
            <ac:spMk id="130" creationId="{09D08F50-6AE2-82A1-24A9-15B401045EDB}"/>
          </ac:spMkLst>
        </pc:spChg>
        <pc:spChg chg="add del mod">
          <ac:chgData name="Mcdonnell, Matthew (London)" userId="cd278eaf-ce86-4cb2-99df-43a4b1321f34" providerId="ADAL" clId="{4B7334DC-B37F-405A-8A38-A2405A158255}" dt="2023-10-09T20:29:11.595" v="3729" actId="21"/>
          <ac:spMkLst>
            <pc:docMk/>
            <pc:sldMk cId="0" sldId="283"/>
            <ac:spMk id="131" creationId="{752162D6-2F2E-4C28-15F5-5F5E828A2743}"/>
          </ac:spMkLst>
        </pc:spChg>
        <pc:spChg chg="add del mod">
          <ac:chgData name="Mcdonnell, Matthew (London)" userId="cd278eaf-ce86-4cb2-99df-43a4b1321f34" providerId="ADAL" clId="{4B7334DC-B37F-405A-8A38-A2405A158255}" dt="2023-10-09T20:29:11.595" v="3729" actId="21"/>
          <ac:spMkLst>
            <pc:docMk/>
            <pc:sldMk cId="0" sldId="283"/>
            <ac:spMk id="132" creationId="{E6BBAAF2-7249-D85E-8ED0-6B47976595E8}"/>
          </ac:spMkLst>
        </pc:spChg>
        <pc:spChg chg="add del mod">
          <ac:chgData name="Mcdonnell, Matthew (London)" userId="cd278eaf-ce86-4cb2-99df-43a4b1321f34" providerId="ADAL" clId="{4B7334DC-B37F-405A-8A38-A2405A158255}" dt="2023-10-09T20:29:11.595" v="3729" actId="21"/>
          <ac:spMkLst>
            <pc:docMk/>
            <pc:sldMk cId="0" sldId="283"/>
            <ac:spMk id="133" creationId="{79E93CCA-6B05-AE33-E860-3348CBC376FE}"/>
          </ac:spMkLst>
        </pc:spChg>
        <pc:spChg chg="add del mod">
          <ac:chgData name="Mcdonnell, Matthew (London)" userId="cd278eaf-ce86-4cb2-99df-43a4b1321f34" providerId="ADAL" clId="{4B7334DC-B37F-405A-8A38-A2405A158255}" dt="2023-10-09T20:29:11.595" v="3729" actId="21"/>
          <ac:spMkLst>
            <pc:docMk/>
            <pc:sldMk cId="0" sldId="283"/>
            <ac:spMk id="134" creationId="{53035BE2-BDE3-48E6-2897-FA9F015A2F84}"/>
          </ac:spMkLst>
        </pc:spChg>
        <pc:spChg chg="add del mod">
          <ac:chgData name="Mcdonnell, Matthew (London)" userId="cd278eaf-ce86-4cb2-99df-43a4b1321f34" providerId="ADAL" clId="{4B7334DC-B37F-405A-8A38-A2405A158255}" dt="2023-10-09T20:29:11.595" v="3729" actId="21"/>
          <ac:spMkLst>
            <pc:docMk/>
            <pc:sldMk cId="0" sldId="283"/>
            <ac:spMk id="135" creationId="{3CDD62D8-C233-C650-A821-2E565F541B6F}"/>
          </ac:spMkLst>
        </pc:spChg>
        <pc:spChg chg="add del mod">
          <ac:chgData name="Mcdonnell, Matthew (London)" userId="cd278eaf-ce86-4cb2-99df-43a4b1321f34" providerId="ADAL" clId="{4B7334DC-B37F-405A-8A38-A2405A158255}" dt="2023-10-09T20:29:11.595" v="3729" actId="21"/>
          <ac:spMkLst>
            <pc:docMk/>
            <pc:sldMk cId="0" sldId="283"/>
            <ac:spMk id="136" creationId="{68BBE306-C3EC-BFE6-DB47-81EAA30D4399}"/>
          </ac:spMkLst>
        </pc:spChg>
        <pc:spChg chg="add del mod">
          <ac:chgData name="Mcdonnell, Matthew (London)" userId="cd278eaf-ce86-4cb2-99df-43a4b1321f34" providerId="ADAL" clId="{4B7334DC-B37F-405A-8A38-A2405A158255}" dt="2023-10-09T20:29:11.595" v="3729" actId="21"/>
          <ac:spMkLst>
            <pc:docMk/>
            <pc:sldMk cId="0" sldId="283"/>
            <ac:spMk id="137" creationId="{787ECF10-C132-46B1-81EB-9027EBC7998C}"/>
          </ac:spMkLst>
        </pc:spChg>
        <pc:spChg chg="add del mod">
          <ac:chgData name="Mcdonnell, Matthew (London)" userId="cd278eaf-ce86-4cb2-99df-43a4b1321f34" providerId="ADAL" clId="{4B7334DC-B37F-405A-8A38-A2405A158255}" dt="2023-10-09T20:29:11.595" v="3729" actId="21"/>
          <ac:spMkLst>
            <pc:docMk/>
            <pc:sldMk cId="0" sldId="283"/>
            <ac:spMk id="138" creationId="{B0AB4ABB-A1E0-EB50-5DD1-D50E23A511BC}"/>
          </ac:spMkLst>
        </pc:spChg>
        <pc:spChg chg="add del mod">
          <ac:chgData name="Mcdonnell, Matthew (London)" userId="cd278eaf-ce86-4cb2-99df-43a4b1321f34" providerId="ADAL" clId="{4B7334DC-B37F-405A-8A38-A2405A158255}" dt="2023-10-09T20:29:11.595" v="3729" actId="21"/>
          <ac:spMkLst>
            <pc:docMk/>
            <pc:sldMk cId="0" sldId="283"/>
            <ac:spMk id="139" creationId="{FDE649CD-C9E4-2F27-50AD-765F1BDC1363}"/>
          </ac:spMkLst>
        </pc:spChg>
        <pc:spChg chg="add del mod">
          <ac:chgData name="Mcdonnell, Matthew (London)" userId="cd278eaf-ce86-4cb2-99df-43a4b1321f34" providerId="ADAL" clId="{4B7334DC-B37F-405A-8A38-A2405A158255}" dt="2023-10-09T20:29:11.595" v="3729" actId="21"/>
          <ac:spMkLst>
            <pc:docMk/>
            <pc:sldMk cId="0" sldId="283"/>
            <ac:spMk id="140" creationId="{6F1C07DC-39DB-C76E-C00B-3444FF9A724B}"/>
          </ac:spMkLst>
        </pc:spChg>
        <pc:spChg chg="add del mod">
          <ac:chgData name="Mcdonnell, Matthew (London)" userId="cd278eaf-ce86-4cb2-99df-43a4b1321f34" providerId="ADAL" clId="{4B7334DC-B37F-405A-8A38-A2405A158255}" dt="2023-10-09T20:29:11.595" v="3729" actId="21"/>
          <ac:spMkLst>
            <pc:docMk/>
            <pc:sldMk cId="0" sldId="283"/>
            <ac:spMk id="141" creationId="{816E68EB-31BD-D4C5-C2B1-43F8AD0D3983}"/>
          </ac:spMkLst>
        </pc:spChg>
        <pc:spChg chg="add del mod">
          <ac:chgData name="Mcdonnell, Matthew (London)" userId="cd278eaf-ce86-4cb2-99df-43a4b1321f34" providerId="ADAL" clId="{4B7334DC-B37F-405A-8A38-A2405A158255}" dt="2023-10-09T20:29:11.595" v="3729" actId="21"/>
          <ac:spMkLst>
            <pc:docMk/>
            <pc:sldMk cId="0" sldId="283"/>
            <ac:spMk id="142" creationId="{6941AE62-3B21-F4D0-F016-FE8A98106AC5}"/>
          </ac:spMkLst>
        </pc:spChg>
        <pc:spChg chg="add del mod">
          <ac:chgData name="Mcdonnell, Matthew (London)" userId="cd278eaf-ce86-4cb2-99df-43a4b1321f34" providerId="ADAL" clId="{4B7334DC-B37F-405A-8A38-A2405A158255}" dt="2023-10-09T20:29:11.595" v="3729" actId="21"/>
          <ac:spMkLst>
            <pc:docMk/>
            <pc:sldMk cId="0" sldId="283"/>
            <ac:spMk id="143" creationId="{3387EEE6-6743-17D6-4408-B662D364F46A}"/>
          </ac:spMkLst>
        </pc:spChg>
        <pc:spChg chg="add del mod">
          <ac:chgData name="Mcdonnell, Matthew (London)" userId="cd278eaf-ce86-4cb2-99df-43a4b1321f34" providerId="ADAL" clId="{4B7334DC-B37F-405A-8A38-A2405A158255}" dt="2023-10-09T20:29:11.595" v="3729" actId="21"/>
          <ac:spMkLst>
            <pc:docMk/>
            <pc:sldMk cId="0" sldId="283"/>
            <ac:spMk id="144" creationId="{EB354145-896F-8F0D-C281-56833025B854}"/>
          </ac:spMkLst>
        </pc:spChg>
        <pc:spChg chg="add del mod">
          <ac:chgData name="Mcdonnell, Matthew (London)" userId="cd278eaf-ce86-4cb2-99df-43a4b1321f34" providerId="ADAL" clId="{4B7334DC-B37F-405A-8A38-A2405A158255}" dt="2023-10-09T20:29:11.595" v="3729" actId="21"/>
          <ac:spMkLst>
            <pc:docMk/>
            <pc:sldMk cId="0" sldId="283"/>
            <ac:spMk id="145" creationId="{49F8D86C-1375-AAE1-6494-32E583D44CD9}"/>
          </ac:spMkLst>
        </pc:spChg>
        <pc:spChg chg="add del mod">
          <ac:chgData name="Mcdonnell, Matthew (London)" userId="cd278eaf-ce86-4cb2-99df-43a4b1321f34" providerId="ADAL" clId="{4B7334DC-B37F-405A-8A38-A2405A158255}" dt="2023-10-09T20:29:11.595" v="3729" actId="21"/>
          <ac:spMkLst>
            <pc:docMk/>
            <pc:sldMk cId="0" sldId="283"/>
            <ac:spMk id="146" creationId="{8F9232FE-8F1E-2618-CCCA-1E9EF84CC1BD}"/>
          </ac:spMkLst>
        </pc:spChg>
        <pc:spChg chg="add del mod">
          <ac:chgData name="Mcdonnell, Matthew (London)" userId="cd278eaf-ce86-4cb2-99df-43a4b1321f34" providerId="ADAL" clId="{4B7334DC-B37F-405A-8A38-A2405A158255}" dt="2023-10-09T20:29:11.595" v="3729" actId="21"/>
          <ac:spMkLst>
            <pc:docMk/>
            <pc:sldMk cId="0" sldId="283"/>
            <ac:spMk id="147" creationId="{DFA3894A-839A-0665-396A-92795799AC03}"/>
          </ac:spMkLst>
        </pc:spChg>
        <pc:spChg chg="add del mod">
          <ac:chgData name="Mcdonnell, Matthew (London)" userId="cd278eaf-ce86-4cb2-99df-43a4b1321f34" providerId="ADAL" clId="{4B7334DC-B37F-405A-8A38-A2405A158255}" dt="2023-10-09T20:29:11.595" v="3729" actId="21"/>
          <ac:spMkLst>
            <pc:docMk/>
            <pc:sldMk cId="0" sldId="283"/>
            <ac:spMk id="148" creationId="{1F3593F1-92E2-5BFA-0DF2-8A30BED652A6}"/>
          </ac:spMkLst>
        </pc:spChg>
        <pc:spChg chg="add del mod">
          <ac:chgData name="Mcdonnell, Matthew (London)" userId="cd278eaf-ce86-4cb2-99df-43a4b1321f34" providerId="ADAL" clId="{4B7334DC-B37F-405A-8A38-A2405A158255}" dt="2023-10-09T20:29:11.595" v="3729" actId="21"/>
          <ac:spMkLst>
            <pc:docMk/>
            <pc:sldMk cId="0" sldId="283"/>
            <ac:spMk id="149" creationId="{7D79A07B-8382-453E-3F5E-AB83F12A1FB7}"/>
          </ac:spMkLst>
        </pc:spChg>
        <pc:spChg chg="add del mod">
          <ac:chgData name="Mcdonnell, Matthew (London)" userId="cd278eaf-ce86-4cb2-99df-43a4b1321f34" providerId="ADAL" clId="{4B7334DC-B37F-405A-8A38-A2405A158255}" dt="2023-10-09T20:29:11.595" v="3729" actId="21"/>
          <ac:spMkLst>
            <pc:docMk/>
            <pc:sldMk cId="0" sldId="283"/>
            <ac:spMk id="150" creationId="{E34413A2-3E5C-D718-C264-CD181BE92F0D}"/>
          </ac:spMkLst>
        </pc:spChg>
        <pc:spChg chg="add del mod">
          <ac:chgData name="Mcdonnell, Matthew (London)" userId="cd278eaf-ce86-4cb2-99df-43a4b1321f34" providerId="ADAL" clId="{4B7334DC-B37F-405A-8A38-A2405A158255}" dt="2023-10-09T20:29:11.595" v="3729" actId="21"/>
          <ac:spMkLst>
            <pc:docMk/>
            <pc:sldMk cId="0" sldId="283"/>
            <ac:spMk id="151" creationId="{3EDC8FF9-2EF2-F18D-1DD2-08917A96E765}"/>
          </ac:spMkLst>
        </pc:spChg>
        <pc:spChg chg="add del mod">
          <ac:chgData name="Mcdonnell, Matthew (London)" userId="cd278eaf-ce86-4cb2-99df-43a4b1321f34" providerId="ADAL" clId="{4B7334DC-B37F-405A-8A38-A2405A158255}" dt="2023-10-09T20:29:11.595" v="3729" actId="21"/>
          <ac:spMkLst>
            <pc:docMk/>
            <pc:sldMk cId="0" sldId="283"/>
            <ac:spMk id="152" creationId="{802C7A4B-2CE9-3656-E4EB-8BE9E674CB8C}"/>
          </ac:spMkLst>
        </pc:spChg>
      </pc:sldChg>
      <pc:sldChg chg="addSp modSp add mod modTransition">
        <pc:chgData name="Mcdonnell, Matthew (London)" userId="cd278eaf-ce86-4cb2-99df-43a4b1321f34" providerId="ADAL" clId="{4B7334DC-B37F-405A-8A38-A2405A158255}" dt="2023-10-09T20:30:14.084" v="3797" actId="27636"/>
        <pc:sldMkLst>
          <pc:docMk/>
          <pc:sldMk cId="0" sldId="285"/>
        </pc:sldMkLst>
        <pc:spChg chg="mod">
          <ac:chgData name="Mcdonnell, Matthew (London)" userId="cd278eaf-ce86-4cb2-99df-43a4b1321f34" providerId="ADAL" clId="{4B7334DC-B37F-405A-8A38-A2405A158255}" dt="2023-10-09T20:29:54.609" v="3777" actId="164"/>
          <ac:spMkLst>
            <pc:docMk/>
            <pc:sldMk cId="0" sldId="285"/>
            <ac:spMk id="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1"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3" creationId="{00000000-0000-0000-0000-000000000000}"/>
          </ac:spMkLst>
        </pc:spChg>
        <pc:spChg chg="mod">
          <ac:chgData name="Mcdonnell, Matthew (London)" userId="cd278eaf-ce86-4cb2-99df-43a4b1321f34" providerId="ADAL" clId="{4B7334DC-B37F-405A-8A38-A2405A158255}" dt="2023-10-09T20:30:14.031" v="3791" actId="27636"/>
          <ac:spMkLst>
            <pc:docMk/>
            <pc:sldMk cId="0" sldId="285"/>
            <ac:spMk id="1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20" creationId="{00000000-0000-0000-0000-000000000000}"/>
          </ac:spMkLst>
        </pc:spChg>
        <pc:spChg chg="mod">
          <ac:chgData name="Mcdonnell, Matthew (London)" userId="cd278eaf-ce86-4cb2-99df-43a4b1321f34" providerId="ADAL" clId="{4B7334DC-B37F-405A-8A38-A2405A158255}" dt="2023-10-09T20:30:14.009" v="3789" actId="27636"/>
          <ac:spMkLst>
            <pc:docMk/>
            <pc:sldMk cId="0" sldId="285"/>
            <ac:spMk id="21"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2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2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2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2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2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27" creationId="{00000000-0000-0000-0000-000000000000}"/>
          </ac:spMkLst>
        </pc:spChg>
        <pc:spChg chg="mod">
          <ac:chgData name="Mcdonnell, Matthew (London)" userId="cd278eaf-ce86-4cb2-99df-43a4b1321f34" providerId="ADAL" clId="{4B7334DC-B37F-405A-8A38-A2405A158255}" dt="2023-10-09T20:30:14.045" v="3793" actId="27636"/>
          <ac:spMkLst>
            <pc:docMk/>
            <pc:sldMk cId="0" sldId="285"/>
            <ac:spMk id="2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2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0"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1"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4" creationId="{00000000-0000-0000-0000-000000000000}"/>
          </ac:spMkLst>
        </pc:spChg>
        <pc:spChg chg="mod">
          <ac:chgData name="Mcdonnell, Matthew (London)" userId="cd278eaf-ce86-4cb2-99df-43a4b1321f34" providerId="ADAL" clId="{4B7334DC-B37F-405A-8A38-A2405A158255}" dt="2023-10-09T20:30:14.019" v="3790" actId="27636"/>
          <ac:spMkLst>
            <pc:docMk/>
            <pc:sldMk cId="0" sldId="285"/>
            <ac:spMk id="3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3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40"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41" creationId="{00000000-0000-0000-0000-000000000000}"/>
          </ac:spMkLst>
        </pc:spChg>
        <pc:spChg chg="mod">
          <ac:chgData name="Mcdonnell, Matthew (London)" userId="cd278eaf-ce86-4cb2-99df-43a4b1321f34" providerId="ADAL" clId="{4B7334DC-B37F-405A-8A38-A2405A158255}" dt="2023-10-09T20:30:14.038" v="3792" actId="27636"/>
          <ac:spMkLst>
            <pc:docMk/>
            <pc:sldMk cId="0" sldId="285"/>
            <ac:spMk id="4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4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4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4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4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4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48" creationId="{00000000-0000-0000-0000-000000000000}"/>
          </ac:spMkLst>
        </pc:spChg>
        <pc:spChg chg="mod">
          <ac:chgData name="Mcdonnell, Matthew (London)" userId="cd278eaf-ce86-4cb2-99df-43a4b1321f34" providerId="ADAL" clId="{4B7334DC-B37F-405A-8A38-A2405A158255}" dt="2023-10-09T20:30:14.084" v="3797" actId="27636"/>
          <ac:spMkLst>
            <pc:docMk/>
            <pc:sldMk cId="0" sldId="285"/>
            <ac:spMk id="4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0"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1"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5" creationId="{00000000-0000-0000-0000-000000000000}"/>
          </ac:spMkLst>
        </pc:spChg>
        <pc:spChg chg="mod">
          <ac:chgData name="Mcdonnell, Matthew (London)" userId="cd278eaf-ce86-4cb2-99df-43a4b1321f34" providerId="ADAL" clId="{4B7334DC-B37F-405A-8A38-A2405A158255}" dt="2023-10-09T20:30:13.945" v="3782" actId="27636"/>
          <ac:spMkLst>
            <pc:docMk/>
            <pc:sldMk cId="0" sldId="285"/>
            <ac:spMk id="5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5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0"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1"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2" creationId="{00000000-0000-0000-0000-000000000000}"/>
          </ac:spMkLst>
        </pc:spChg>
        <pc:spChg chg="mod">
          <ac:chgData name="Mcdonnell, Matthew (London)" userId="cd278eaf-ce86-4cb2-99df-43a4b1321f34" providerId="ADAL" clId="{4B7334DC-B37F-405A-8A38-A2405A158255}" dt="2023-10-09T20:30:13.955" v="3783" actId="27636"/>
          <ac:spMkLst>
            <pc:docMk/>
            <pc:sldMk cId="0" sldId="285"/>
            <ac:spMk id="6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69" creationId="{00000000-0000-0000-0000-000000000000}"/>
          </ac:spMkLst>
        </pc:spChg>
        <pc:spChg chg="mod">
          <ac:chgData name="Mcdonnell, Matthew (London)" userId="cd278eaf-ce86-4cb2-99df-43a4b1321f34" providerId="ADAL" clId="{4B7334DC-B37F-405A-8A38-A2405A158255}" dt="2023-10-09T20:30:14.057" v="3794" actId="27636"/>
          <ac:spMkLst>
            <pc:docMk/>
            <pc:sldMk cId="0" sldId="285"/>
            <ac:spMk id="70"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71"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7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7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7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7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76" creationId="{00000000-0000-0000-0000-000000000000}"/>
          </ac:spMkLst>
        </pc:spChg>
        <pc:spChg chg="mod">
          <ac:chgData name="Mcdonnell, Matthew (London)" userId="cd278eaf-ce86-4cb2-99df-43a4b1321f34" providerId="ADAL" clId="{4B7334DC-B37F-405A-8A38-A2405A158255}" dt="2023-10-09T20:30:14.077" v="3796" actId="27636"/>
          <ac:spMkLst>
            <pc:docMk/>
            <pc:sldMk cId="0" sldId="285"/>
            <ac:spMk id="7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7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7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0"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1"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3" creationId="{00000000-0000-0000-0000-000000000000}"/>
          </ac:spMkLst>
        </pc:spChg>
        <pc:spChg chg="mod">
          <ac:chgData name="Mcdonnell, Matthew (London)" userId="cd278eaf-ce86-4cb2-99df-43a4b1321f34" providerId="ADAL" clId="{4B7334DC-B37F-405A-8A38-A2405A158255}" dt="2023-10-09T20:30:14.067" v="3795" actId="27636"/>
          <ac:spMkLst>
            <pc:docMk/>
            <pc:sldMk cId="0" sldId="285"/>
            <ac:spMk id="8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8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90" creationId="{00000000-0000-0000-0000-000000000000}"/>
          </ac:spMkLst>
        </pc:spChg>
        <pc:spChg chg="mod">
          <ac:chgData name="Mcdonnell, Matthew (London)" userId="cd278eaf-ce86-4cb2-99df-43a4b1321f34" providerId="ADAL" clId="{4B7334DC-B37F-405A-8A38-A2405A158255}" dt="2023-10-09T20:30:13.993" v="3787" actId="27636"/>
          <ac:spMkLst>
            <pc:docMk/>
            <pc:sldMk cId="0" sldId="285"/>
            <ac:spMk id="91"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9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9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9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9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9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97" creationId="{00000000-0000-0000-0000-000000000000}"/>
          </ac:spMkLst>
        </pc:spChg>
        <pc:spChg chg="mod">
          <ac:chgData name="Mcdonnell, Matthew (London)" userId="cd278eaf-ce86-4cb2-99df-43a4b1321f34" providerId="ADAL" clId="{4B7334DC-B37F-405A-8A38-A2405A158255}" dt="2023-10-09T20:30:13.974" v="3785" actId="27636"/>
          <ac:spMkLst>
            <pc:docMk/>
            <pc:sldMk cId="0" sldId="285"/>
            <ac:spMk id="9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9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0"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1"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4" creationId="{00000000-0000-0000-0000-000000000000}"/>
          </ac:spMkLst>
        </pc:spChg>
        <pc:spChg chg="mod">
          <ac:chgData name="Mcdonnell, Matthew (London)" userId="cd278eaf-ce86-4cb2-99df-43a4b1321f34" providerId="ADAL" clId="{4B7334DC-B37F-405A-8A38-A2405A158255}" dt="2023-10-09T20:30:13.984" v="3786" actId="27636"/>
          <ac:spMkLst>
            <pc:docMk/>
            <pc:sldMk cId="0" sldId="285"/>
            <ac:spMk id="10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6"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09"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10"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11" creationId="{00000000-0000-0000-0000-000000000000}"/>
          </ac:spMkLst>
        </pc:spChg>
        <pc:spChg chg="mod">
          <ac:chgData name="Mcdonnell, Matthew (London)" userId="cd278eaf-ce86-4cb2-99df-43a4b1321f34" providerId="ADAL" clId="{4B7334DC-B37F-405A-8A38-A2405A158255}" dt="2023-10-09T20:30:14.001" v="3788" actId="27636"/>
          <ac:spMkLst>
            <pc:docMk/>
            <pc:sldMk cId="0" sldId="285"/>
            <ac:spMk id="112"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13"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14"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15"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16" creationId="{00000000-0000-0000-0000-000000000000}"/>
          </ac:spMkLst>
        </pc:spChg>
        <pc:spChg chg="mod">
          <ac:chgData name="Mcdonnell, Matthew (London)" userId="cd278eaf-ce86-4cb2-99df-43a4b1321f34" providerId="ADAL" clId="{4B7334DC-B37F-405A-8A38-A2405A158255}" dt="2023-10-09T20:30:13.965" v="3784" actId="27636"/>
          <ac:spMkLst>
            <pc:docMk/>
            <pc:sldMk cId="0" sldId="285"/>
            <ac:spMk id="117"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18" creationId="{00000000-0000-0000-0000-000000000000}"/>
          </ac:spMkLst>
        </pc:spChg>
        <pc:spChg chg="mod">
          <ac:chgData name="Mcdonnell, Matthew (London)" userId="cd278eaf-ce86-4cb2-99df-43a4b1321f34" providerId="ADAL" clId="{4B7334DC-B37F-405A-8A38-A2405A158255}" dt="2023-10-09T20:29:54.609" v="3777" actId="164"/>
          <ac:spMkLst>
            <pc:docMk/>
            <pc:sldMk cId="0" sldId="285"/>
            <ac:spMk id="119" creationId="{00000000-0000-0000-0000-000000000000}"/>
          </ac:spMkLst>
        </pc:spChg>
        <pc:grpChg chg="add mod">
          <ac:chgData name="Mcdonnell, Matthew (London)" userId="cd278eaf-ce86-4cb2-99df-43a4b1321f34" providerId="ADAL" clId="{4B7334DC-B37F-405A-8A38-A2405A158255}" dt="2023-10-09T20:30:02.923" v="3780" actId="14100"/>
          <ac:grpSpMkLst>
            <pc:docMk/>
            <pc:sldMk cId="0" sldId="285"/>
            <ac:grpSpMk id="120" creationId="{666581D7-41D9-9416-12C3-F88024E1D11D}"/>
          </ac:grpSpMkLst>
        </pc:grpChg>
      </pc:sldChg>
      <pc:sldChg chg="addSp delSp modSp add mod modTransition">
        <pc:chgData name="Mcdonnell, Matthew (London)" userId="cd278eaf-ce86-4cb2-99df-43a4b1321f34" providerId="ADAL" clId="{4B7334DC-B37F-405A-8A38-A2405A158255}" dt="2023-10-09T20:33:24.234" v="3822" actId="21"/>
        <pc:sldMkLst>
          <pc:docMk/>
          <pc:sldMk cId="0" sldId="287"/>
        </pc:sldMkLst>
        <pc:spChg chg="mod">
          <ac:chgData name="Mcdonnell, Matthew (London)" userId="cd278eaf-ce86-4cb2-99df-43a4b1321f34" providerId="ADAL" clId="{4B7334DC-B37F-405A-8A38-A2405A158255}" dt="2023-10-09T20:30:13.471" v="3781" actId="164"/>
          <ac:spMkLst>
            <pc:docMk/>
            <pc:sldMk cId="0" sldId="287"/>
            <ac:spMk id="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1"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3" creationId="{00000000-0000-0000-0000-000000000000}"/>
          </ac:spMkLst>
        </pc:spChg>
        <pc:spChg chg="mod">
          <ac:chgData name="Mcdonnell, Matthew (London)" userId="cd278eaf-ce86-4cb2-99df-43a4b1321f34" providerId="ADAL" clId="{4B7334DC-B37F-405A-8A38-A2405A158255}" dt="2023-10-09T20:33:18.342" v="3812" actId="27636"/>
          <ac:spMkLst>
            <pc:docMk/>
            <pc:sldMk cId="0" sldId="287"/>
            <ac:spMk id="1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20" creationId="{00000000-0000-0000-0000-000000000000}"/>
          </ac:spMkLst>
        </pc:spChg>
        <pc:spChg chg="mod">
          <ac:chgData name="Mcdonnell, Matthew (London)" userId="cd278eaf-ce86-4cb2-99df-43a4b1321f34" providerId="ADAL" clId="{4B7334DC-B37F-405A-8A38-A2405A158255}" dt="2023-10-09T20:33:18.333" v="3807" actId="27636"/>
          <ac:spMkLst>
            <pc:docMk/>
            <pc:sldMk cId="0" sldId="287"/>
            <ac:spMk id="21"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2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2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2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2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2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27" creationId="{00000000-0000-0000-0000-000000000000}"/>
          </ac:spMkLst>
        </pc:spChg>
        <pc:spChg chg="mod">
          <ac:chgData name="Mcdonnell, Matthew (London)" userId="cd278eaf-ce86-4cb2-99df-43a4b1321f34" providerId="ADAL" clId="{4B7334DC-B37F-405A-8A38-A2405A158255}" dt="2023-10-09T20:33:18.336" v="3809" actId="27636"/>
          <ac:spMkLst>
            <pc:docMk/>
            <pc:sldMk cId="0" sldId="287"/>
            <ac:spMk id="2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2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0"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1"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4" creationId="{00000000-0000-0000-0000-000000000000}"/>
          </ac:spMkLst>
        </pc:spChg>
        <pc:spChg chg="mod">
          <ac:chgData name="Mcdonnell, Matthew (London)" userId="cd278eaf-ce86-4cb2-99df-43a4b1321f34" providerId="ADAL" clId="{4B7334DC-B37F-405A-8A38-A2405A158255}" dt="2023-10-09T20:33:18.335" v="3808" actId="27636"/>
          <ac:spMkLst>
            <pc:docMk/>
            <pc:sldMk cId="0" sldId="287"/>
            <ac:spMk id="3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3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40"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41" creationId="{00000000-0000-0000-0000-000000000000}"/>
          </ac:spMkLst>
        </pc:spChg>
        <pc:spChg chg="mod">
          <ac:chgData name="Mcdonnell, Matthew (London)" userId="cd278eaf-ce86-4cb2-99df-43a4b1321f34" providerId="ADAL" clId="{4B7334DC-B37F-405A-8A38-A2405A158255}" dt="2023-10-09T20:33:18.347" v="3816" actId="27636"/>
          <ac:spMkLst>
            <pc:docMk/>
            <pc:sldMk cId="0" sldId="287"/>
            <ac:spMk id="4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4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4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4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4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4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48" creationId="{00000000-0000-0000-0000-000000000000}"/>
          </ac:spMkLst>
        </pc:spChg>
        <pc:spChg chg="mod">
          <ac:chgData name="Mcdonnell, Matthew (London)" userId="cd278eaf-ce86-4cb2-99df-43a4b1321f34" providerId="ADAL" clId="{4B7334DC-B37F-405A-8A38-A2405A158255}" dt="2023-10-09T20:33:18.344" v="3813" actId="27636"/>
          <ac:spMkLst>
            <pc:docMk/>
            <pc:sldMk cId="0" sldId="287"/>
            <ac:spMk id="4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0"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1"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5" creationId="{00000000-0000-0000-0000-000000000000}"/>
          </ac:spMkLst>
        </pc:spChg>
        <pc:spChg chg="mod">
          <ac:chgData name="Mcdonnell, Matthew (London)" userId="cd278eaf-ce86-4cb2-99df-43a4b1321f34" providerId="ADAL" clId="{4B7334DC-B37F-405A-8A38-A2405A158255}" dt="2023-10-09T20:33:18.345" v="3814" actId="27636"/>
          <ac:spMkLst>
            <pc:docMk/>
            <pc:sldMk cId="0" sldId="287"/>
            <ac:spMk id="5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5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0"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1"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2" creationId="{00000000-0000-0000-0000-000000000000}"/>
          </ac:spMkLst>
        </pc:spChg>
        <pc:spChg chg="mod">
          <ac:chgData name="Mcdonnell, Matthew (London)" userId="cd278eaf-ce86-4cb2-99df-43a4b1321f34" providerId="ADAL" clId="{4B7334DC-B37F-405A-8A38-A2405A158255}" dt="2023-10-09T20:33:18.346" v="3815" actId="27636"/>
          <ac:spMkLst>
            <pc:docMk/>
            <pc:sldMk cId="0" sldId="287"/>
            <ac:spMk id="6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69" creationId="{00000000-0000-0000-0000-000000000000}"/>
          </ac:spMkLst>
        </pc:spChg>
        <pc:spChg chg="mod">
          <ac:chgData name="Mcdonnell, Matthew (London)" userId="cd278eaf-ce86-4cb2-99df-43a4b1321f34" providerId="ADAL" clId="{4B7334DC-B37F-405A-8A38-A2405A158255}" dt="2023-10-09T20:33:18.349" v="3817" actId="27636"/>
          <ac:spMkLst>
            <pc:docMk/>
            <pc:sldMk cId="0" sldId="287"/>
            <ac:spMk id="70"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71"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7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7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7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7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76" creationId="{00000000-0000-0000-0000-000000000000}"/>
          </ac:spMkLst>
        </pc:spChg>
        <pc:spChg chg="mod">
          <ac:chgData name="Mcdonnell, Matthew (London)" userId="cd278eaf-ce86-4cb2-99df-43a4b1321f34" providerId="ADAL" clId="{4B7334DC-B37F-405A-8A38-A2405A158255}" dt="2023-10-09T20:33:18.355" v="3820" actId="27636"/>
          <ac:spMkLst>
            <pc:docMk/>
            <pc:sldMk cId="0" sldId="287"/>
            <ac:spMk id="7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7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7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0"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1"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3" creationId="{00000000-0000-0000-0000-000000000000}"/>
          </ac:spMkLst>
        </pc:spChg>
        <pc:spChg chg="mod">
          <ac:chgData name="Mcdonnell, Matthew (London)" userId="cd278eaf-ce86-4cb2-99df-43a4b1321f34" providerId="ADAL" clId="{4B7334DC-B37F-405A-8A38-A2405A158255}" dt="2023-10-09T20:33:18.331" v="3805" actId="27636"/>
          <ac:spMkLst>
            <pc:docMk/>
            <pc:sldMk cId="0" sldId="287"/>
            <ac:spMk id="8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8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90" creationId="{00000000-0000-0000-0000-000000000000}"/>
          </ac:spMkLst>
        </pc:spChg>
        <pc:spChg chg="mod">
          <ac:chgData name="Mcdonnell, Matthew (London)" userId="cd278eaf-ce86-4cb2-99df-43a4b1321f34" providerId="ADAL" clId="{4B7334DC-B37F-405A-8A38-A2405A158255}" dt="2023-10-09T20:33:18.332" v="3806" actId="27636"/>
          <ac:spMkLst>
            <pc:docMk/>
            <pc:sldMk cId="0" sldId="287"/>
            <ac:spMk id="91"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9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9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9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9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9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97" creationId="{00000000-0000-0000-0000-000000000000}"/>
          </ac:spMkLst>
        </pc:spChg>
        <pc:spChg chg="mod">
          <ac:chgData name="Mcdonnell, Matthew (London)" userId="cd278eaf-ce86-4cb2-99df-43a4b1321f34" providerId="ADAL" clId="{4B7334DC-B37F-405A-8A38-A2405A158255}" dt="2023-10-09T20:33:18.351" v="3818" actId="27636"/>
          <ac:spMkLst>
            <pc:docMk/>
            <pc:sldMk cId="0" sldId="287"/>
            <ac:spMk id="9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9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0"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1"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4" creationId="{00000000-0000-0000-0000-000000000000}"/>
          </ac:spMkLst>
        </pc:spChg>
        <pc:spChg chg="mod">
          <ac:chgData name="Mcdonnell, Matthew (London)" userId="cd278eaf-ce86-4cb2-99df-43a4b1321f34" providerId="ADAL" clId="{4B7334DC-B37F-405A-8A38-A2405A158255}" dt="2023-10-09T20:33:18.352" v="3819" actId="27636"/>
          <ac:spMkLst>
            <pc:docMk/>
            <pc:sldMk cId="0" sldId="287"/>
            <ac:spMk id="10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6"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09"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10"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11" creationId="{00000000-0000-0000-0000-000000000000}"/>
          </ac:spMkLst>
        </pc:spChg>
        <pc:spChg chg="mod">
          <ac:chgData name="Mcdonnell, Matthew (London)" userId="cd278eaf-ce86-4cb2-99df-43a4b1321f34" providerId="ADAL" clId="{4B7334DC-B37F-405A-8A38-A2405A158255}" dt="2023-10-09T20:33:18.338" v="3810" actId="27636"/>
          <ac:spMkLst>
            <pc:docMk/>
            <pc:sldMk cId="0" sldId="287"/>
            <ac:spMk id="112"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13"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14"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15"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16" creationId="{00000000-0000-0000-0000-000000000000}"/>
          </ac:spMkLst>
        </pc:spChg>
        <pc:spChg chg="mod">
          <ac:chgData name="Mcdonnell, Matthew (London)" userId="cd278eaf-ce86-4cb2-99df-43a4b1321f34" providerId="ADAL" clId="{4B7334DC-B37F-405A-8A38-A2405A158255}" dt="2023-10-09T20:33:18.340" v="3811" actId="27636"/>
          <ac:spMkLst>
            <pc:docMk/>
            <pc:sldMk cId="0" sldId="287"/>
            <ac:spMk id="117"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18" creationId="{00000000-0000-0000-0000-000000000000}"/>
          </ac:spMkLst>
        </pc:spChg>
        <pc:spChg chg="mod">
          <ac:chgData name="Mcdonnell, Matthew (London)" userId="cd278eaf-ce86-4cb2-99df-43a4b1321f34" providerId="ADAL" clId="{4B7334DC-B37F-405A-8A38-A2405A158255}" dt="2023-10-09T20:30:13.471" v="3781" actId="164"/>
          <ac:spMkLst>
            <pc:docMk/>
            <pc:sldMk cId="0" sldId="287"/>
            <ac:spMk id="119" creationId="{00000000-0000-0000-0000-000000000000}"/>
          </ac:spMkLst>
        </pc:spChg>
        <pc:grpChg chg="add mod">
          <ac:chgData name="Mcdonnell, Matthew (London)" userId="cd278eaf-ce86-4cb2-99df-43a4b1321f34" providerId="ADAL" clId="{4B7334DC-B37F-405A-8A38-A2405A158255}" dt="2023-10-09T20:30:20.411" v="3800" actId="14100"/>
          <ac:grpSpMkLst>
            <pc:docMk/>
            <pc:sldMk cId="0" sldId="287"/>
            <ac:grpSpMk id="120" creationId="{113D4F6C-1A8B-134C-603B-F2B32D9C63D2}"/>
          </ac:grpSpMkLst>
        </pc:grpChg>
        <pc:picChg chg="add del">
          <ac:chgData name="Mcdonnell, Matthew (London)" userId="cd278eaf-ce86-4cb2-99df-43a4b1321f34" providerId="ADAL" clId="{4B7334DC-B37F-405A-8A38-A2405A158255}" dt="2023-10-09T20:33:24.234" v="3822" actId="21"/>
          <ac:picMkLst>
            <pc:docMk/>
            <pc:sldMk cId="0" sldId="287"/>
            <ac:picMk id="122" creationId="{3D634BAE-E255-691F-B123-8B609B7E2DDF}"/>
          </ac:picMkLst>
        </pc:picChg>
      </pc:sldChg>
      <pc:sldChg chg="addSp modSp add">
        <pc:chgData name="Mcdonnell, Matthew (London)" userId="cd278eaf-ce86-4cb2-99df-43a4b1321f34" providerId="ADAL" clId="{4B7334DC-B37F-405A-8A38-A2405A158255}" dt="2023-10-09T16:04:55.020" v="1148"/>
        <pc:sldMkLst>
          <pc:docMk/>
          <pc:sldMk cId="333187488" sldId="363"/>
        </pc:sldMkLst>
        <pc:spChg chg="mod">
          <ac:chgData name="Mcdonnell, Matthew (London)" userId="cd278eaf-ce86-4cb2-99df-43a4b1321f34" providerId="ADAL" clId="{4B7334DC-B37F-405A-8A38-A2405A158255}" dt="2023-10-09T16:04:55.020" v="1148"/>
          <ac:spMkLst>
            <pc:docMk/>
            <pc:sldMk cId="333187488" sldId="363"/>
            <ac:spMk id="3" creationId="{307E8D92-2B41-B618-2674-1396837747AD}"/>
          </ac:spMkLst>
        </pc:spChg>
        <pc:spChg chg="mod">
          <ac:chgData name="Mcdonnell, Matthew (London)" userId="cd278eaf-ce86-4cb2-99df-43a4b1321f34" providerId="ADAL" clId="{4B7334DC-B37F-405A-8A38-A2405A158255}" dt="2023-10-09T16:04:55.020" v="1148"/>
          <ac:spMkLst>
            <pc:docMk/>
            <pc:sldMk cId="333187488" sldId="363"/>
            <ac:spMk id="5" creationId="{8FD1EB8F-30D4-517C-C509-3522D459B755}"/>
          </ac:spMkLst>
        </pc:spChg>
        <pc:spChg chg="mod">
          <ac:chgData name="Mcdonnell, Matthew (London)" userId="cd278eaf-ce86-4cb2-99df-43a4b1321f34" providerId="ADAL" clId="{4B7334DC-B37F-405A-8A38-A2405A158255}" dt="2023-10-09T16:04:55.020" v="1148"/>
          <ac:spMkLst>
            <pc:docMk/>
            <pc:sldMk cId="333187488" sldId="363"/>
            <ac:spMk id="64" creationId="{1AD2AC1B-DF91-B1A8-33FA-28FD47DBD969}"/>
          </ac:spMkLst>
        </pc:spChg>
        <pc:spChg chg="mod">
          <ac:chgData name="Mcdonnell, Matthew (London)" userId="cd278eaf-ce86-4cb2-99df-43a4b1321f34" providerId="ADAL" clId="{4B7334DC-B37F-405A-8A38-A2405A158255}" dt="2023-10-09T16:04:55.020" v="1148"/>
          <ac:spMkLst>
            <pc:docMk/>
            <pc:sldMk cId="333187488" sldId="363"/>
            <ac:spMk id="65" creationId="{0A1B4590-9C9F-F6BF-72FB-3A2F517B725B}"/>
          </ac:spMkLst>
        </pc:spChg>
        <pc:spChg chg="mod">
          <ac:chgData name="Mcdonnell, Matthew (London)" userId="cd278eaf-ce86-4cb2-99df-43a4b1321f34" providerId="ADAL" clId="{4B7334DC-B37F-405A-8A38-A2405A158255}" dt="2023-10-09T16:04:55.020" v="1148"/>
          <ac:spMkLst>
            <pc:docMk/>
            <pc:sldMk cId="333187488" sldId="363"/>
            <ac:spMk id="66" creationId="{AF8AD1AD-F4A3-D5E8-7242-D2578880213A}"/>
          </ac:spMkLst>
        </pc:spChg>
        <pc:spChg chg="mod">
          <ac:chgData name="Mcdonnell, Matthew (London)" userId="cd278eaf-ce86-4cb2-99df-43a4b1321f34" providerId="ADAL" clId="{4B7334DC-B37F-405A-8A38-A2405A158255}" dt="2023-10-09T16:04:55.020" v="1148"/>
          <ac:spMkLst>
            <pc:docMk/>
            <pc:sldMk cId="333187488" sldId="363"/>
            <ac:spMk id="67" creationId="{4BE012C4-BAC4-112D-7C75-1446784080D3}"/>
          </ac:spMkLst>
        </pc:spChg>
        <pc:spChg chg="mod">
          <ac:chgData name="Mcdonnell, Matthew (London)" userId="cd278eaf-ce86-4cb2-99df-43a4b1321f34" providerId="ADAL" clId="{4B7334DC-B37F-405A-8A38-A2405A158255}" dt="2023-10-09T16:04:55.020" v="1148"/>
          <ac:spMkLst>
            <pc:docMk/>
            <pc:sldMk cId="333187488" sldId="363"/>
            <ac:spMk id="68" creationId="{DACB9B15-E23D-89E3-BC3A-3E1FD64AB9E5}"/>
          </ac:spMkLst>
        </pc:spChg>
        <pc:spChg chg="mod">
          <ac:chgData name="Mcdonnell, Matthew (London)" userId="cd278eaf-ce86-4cb2-99df-43a4b1321f34" providerId="ADAL" clId="{4B7334DC-B37F-405A-8A38-A2405A158255}" dt="2023-10-09T16:04:55.020" v="1148"/>
          <ac:spMkLst>
            <pc:docMk/>
            <pc:sldMk cId="333187488" sldId="363"/>
            <ac:spMk id="69" creationId="{87A980EF-B872-806B-1EE7-2D3D98B57D5E}"/>
          </ac:spMkLst>
        </pc:spChg>
        <pc:spChg chg="mod">
          <ac:chgData name="Mcdonnell, Matthew (London)" userId="cd278eaf-ce86-4cb2-99df-43a4b1321f34" providerId="ADAL" clId="{4B7334DC-B37F-405A-8A38-A2405A158255}" dt="2023-10-09T16:04:55.020" v="1148"/>
          <ac:spMkLst>
            <pc:docMk/>
            <pc:sldMk cId="333187488" sldId="363"/>
            <ac:spMk id="70" creationId="{D2D32330-85B1-DD61-0560-C59817514E90}"/>
          </ac:spMkLst>
        </pc:spChg>
        <pc:spChg chg="mod">
          <ac:chgData name="Mcdonnell, Matthew (London)" userId="cd278eaf-ce86-4cb2-99df-43a4b1321f34" providerId="ADAL" clId="{4B7334DC-B37F-405A-8A38-A2405A158255}" dt="2023-10-09T16:04:55.020" v="1148"/>
          <ac:spMkLst>
            <pc:docMk/>
            <pc:sldMk cId="333187488" sldId="363"/>
            <ac:spMk id="71" creationId="{DA009FF0-614B-4C6D-B553-A553A01B861D}"/>
          </ac:spMkLst>
        </pc:spChg>
        <pc:spChg chg="mod">
          <ac:chgData name="Mcdonnell, Matthew (London)" userId="cd278eaf-ce86-4cb2-99df-43a4b1321f34" providerId="ADAL" clId="{4B7334DC-B37F-405A-8A38-A2405A158255}" dt="2023-10-09T16:04:55.020" v="1148"/>
          <ac:spMkLst>
            <pc:docMk/>
            <pc:sldMk cId="333187488" sldId="363"/>
            <ac:spMk id="72" creationId="{311B6802-5337-F3D5-36F2-715125510279}"/>
          </ac:spMkLst>
        </pc:spChg>
        <pc:grpChg chg="add mod">
          <ac:chgData name="Mcdonnell, Matthew (London)" userId="cd278eaf-ce86-4cb2-99df-43a4b1321f34" providerId="ADAL" clId="{4B7334DC-B37F-405A-8A38-A2405A158255}" dt="2023-10-09T16:04:55.020" v="1148"/>
          <ac:grpSpMkLst>
            <pc:docMk/>
            <pc:sldMk cId="333187488" sldId="363"/>
            <ac:grpSpMk id="2" creationId="{E8ACD2CE-E55E-8CD3-3BB5-270A1BB02D7D}"/>
          </ac:grpSpMkLst>
        </pc:grpChg>
        <pc:grpChg chg="mod">
          <ac:chgData name="Mcdonnell, Matthew (London)" userId="cd278eaf-ce86-4cb2-99df-43a4b1321f34" providerId="ADAL" clId="{4B7334DC-B37F-405A-8A38-A2405A158255}" dt="2023-10-09T16:04:55.020" v="1148"/>
          <ac:grpSpMkLst>
            <pc:docMk/>
            <pc:sldMk cId="333187488" sldId="363"/>
            <ac:grpSpMk id="4" creationId="{28C22B24-F80C-546E-252D-148E8D445135}"/>
          </ac:grpSpMkLst>
        </pc:grpChg>
        <pc:grpChg chg="mod">
          <ac:chgData name="Mcdonnell, Matthew (London)" userId="cd278eaf-ce86-4cb2-99df-43a4b1321f34" providerId="ADAL" clId="{4B7334DC-B37F-405A-8A38-A2405A158255}" dt="2023-10-09T16:04:55.020" v="1148"/>
          <ac:grpSpMkLst>
            <pc:docMk/>
            <pc:sldMk cId="333187488" sldId="363"/>
            <ac:grpSpMk id="6" creationId="{85502C8E-9B14-BE28-C0F3-46313B9BF866}"/>
          </ac:grpSpMkLst>
        </pc:grpChg>
        <pc:grpChg chg="mod">
          <ac:chgData name="Mcdonnell, Matthew (London)" userId="cd278eaf-ce86-4cb2-99df-43a4b1321f34" providerId="ADAL" clId="{4B7334DC-B37F-405A-8A38-A2405A158255}" dt="2023-10-09T16:04:55.020" v="1148"/>
          <ac:grpSpMkLst>
            <pc:docMk/>
            <pc:sldMk cId="333187488" sldId="363"/>
            <ac:grpSpMk id="10" creationId="{EC544F65-95DB-8F45-B0CA-A1A1AD1E5480}"/>
          </ac:grpSpMkLst>
        </pc:grpChg>
        <pc:grpChg chg="mod">
          <ac:chgData name="Mcdonnell, Matthew (London)" userId="cd278eaf-ce86-4cb2-99df-43a4b1321f34" providerId="ADAL" clId="{4B7334DC-B37F-405A-8A38-A2405A158255}" dt="2023-10-09T16:04:55.020" v="1148"/>
          <ac:grpSpMkLst>
            <pc:docMk/>
            <pc:sldMk cId="333187488" sldId="363"/>
            <ac:grpSpMk id="63" creationId="{B59D9FF6-8229-6E7F-782C-02BF17E6098F}"/>
          </ac:grpSpMkLst>
        </pc:grpChg>
      </pc:sldChg>
      <pc:sldChg chg="add del">
        <pc:chgData name="Mcdonnell, Matthew (London)" userId="cd278eaf-ce86-4cb2-99df-43a4b1321f34" providerId="ADAL" clId="{4B7334DC-B37F-405A-8A38-A2405A158255}" dt="2023-10-09T16:02:09.479" v="1135" actId="2696"/>
        <pc:sldMkLst>
          <pc:docMk/>
          <pc:sldMk cId="1437771040" sldId="363"/>
        </pc:sldMkLst>
      </pc:sldChg>
      <pc:sldChg chg="add">
        <pc:chgData name="Mcdonnell, Matthew (London)" userId="cd278eaf-ce86-4cb2-99df-43a4b1321f34" providerId="ADAL" clId="{4B7334DC-B37F-405A-8A38-A2405A158255}" dt="2023-10-09T16:02:16.199" v="1136"/>
        <pc:sldMkLst>
          <pc:docMk/>
          <pc:sldMk cId="2591711903" sldId="364"/>
        </pc:sldMkLst>
      </pc:sldChg>
      <pc:sldChg chg="add del">
        <pc:chgData name="Mcdonnell, Matthew (London)" userId="cd278eaf-ce86-4cb2-99df-43a4b1321f34" providerId="ADAL" clId="{4B7334DC-B37F-405A-8A38-A2405A158255}" dt="2023-10-09T16:02:09.479" v="1135" actId="2696"/>
        <pc:sldMkLst>
          <pc:docMk/>
          <pc:sldMk cId="2977352699" sldId="364"/>
        </pc:sldMkLst>
      </pc:sldChg>
      <pc:sldChg chg="addSp modSp add">
        <pc:chgData name="Mcdonnell, Matthew (London)" userId="cd278eaf-ce86-4cb2-99df-43a4b1321f34" providerId="ADAL" clId="{4B7334DC-B37F-405A-8A38-A2405A158255}" dt="2023-10-09T18:04:21.067" v="1704" actId="27636"/>
        <pc:sldMkLst>
          <pc:docMk/>
          <pc:sldMk cId="1784059050" sldId="373"/>
        </pc:sldMkLst>
        <pc:spChg chg="mod">
          <ac:chgData name="Mcdonnell, Matthew (London)" userId="cd278eaf-ce86-4cb2-99df-43a4b1321f34" providerId="ADAL" clId="{4B7334DC-B37F-405A-8A38-A2405A158255}" dt="2023-10-09T18:04:20.849" v="1698"/>
          <ac:spMkLst>
            <pc:docMk/>
            <pc:sldMk cId="1784059050" sldId="373"/>
            <ac:spMk id="3" creationId="{B72B8D70-19FD-F5BE-BC32-EA7503238AA1}"/>
          </ac:spMkLst>
        </pc:spChg>
        <pc:spChg chg="mod">
          <ac:chgData name="Mcdonnell, Matthew (London)" userId="cd278eaf-ce86-4cb2-99df-43a4b1321f34" providerId="ADAL" clId="{4B7334DC-B37F-405A-8A38-A2405A158255}" dt="2023-10-09T18:04:20.849" v="1698"/>
          <ac:spMkLst>
            <pc:docMk/>
            <pc:sldMk cId="1784059050" sldId="373"/>
            <ac:spMk id="5" creationId="{5345F57D-ADBF-F235-A8A3-CC58F33BE9DE}"/>
          </ac:spMkLst>
        </pc:spChg>
        <pc:spChg chg="mod">
          <ac:chgData name="Mcdonnell, Matthew (London)" userId="cd278eaf-ce86-4cb2-99df-43a4b1321f34" providerId="ADAL" clId="{4B7334DC-B37F-405A-8A38-A2405A158255}" dt="2023-10-09T18:04:20.849" v="1698"/>
          <ac:spMkLst>
            <pc:docMk/>
            <pc:sldMk cId="1784059050" sldId="373"/>
            <ac:spMk id="64" creationId="{76C84AEE-3BC4-E369-8B81-9F78EF621E7A}"/>
          </ac:spMkLst>
        </pc:spChg>
        <pc:spChg chg="mod">
          <ac:chgData name="Mcdonnell, Matthew (London)" userId="cd278eaf-ce86-4cb2-99df-43a4b1321f34" providerId="ADAL" clId="{4B7334DC-B37F-405A-8A38-A2405A158255}" dt="2023-10-09T18:04:20.849" v="1698"/>
          <ac:spMkLst>
            <pc:docMk/>
            <pc:sldMk cId="1784059050" sldId="373"/>
            <ac:spMk id="65" creationId="{9F2E94C0-19D5-DB6A-B75F-95869A0D1AAE}"/>
          </ac:spMkLst>
        </pc:spChg>
        <pc:spChg chg="mod">
          <ac:chgData name="Mcdonnell, Matthew (London)" userId="cd278eaf-ce86-4cb2-99df-43a4b1321f34" providerId="ADAL" clId="{4B7334DC-B37F-405A-8A38-A2405A158255}" dt="2023-10-09T18:04:20.849" v="1698"/>
          <ac:spMkLst>
            <pc:docMk/>
            <pc:sldMk cId="1784059050" sldId="373"/>
            <ac:spMk id="66" creationId="{789CBB56-F62B-5CF2-EE97-31177834F848}"/>
          </ac:spMkLst>
        </pc:spChg>
        <pc:spChg chg="mod">
          <ac:chgData name="Mcdonnell, Matthew (London)" userId="cd278eaf-ce86-4cb2-99df-43a4b1321f34" providerId="ADAL" clId="{4B7334DC-B37F-405A-8A38-A2405A158255}" dt="2023-10-09T18:04:20.849" v="1698"/>
          <ac:spMkLst>
            <pc:docMk/>
            <pc:sldMk cId="1784059050" sldId="373"/>
            <ac:spMk id="67" creationId="{CFFCD981-FFEB-0AAE-69C8-7044BE13CAC2}"/>
          </ac:spMkLst>
        </pc:spChg>
        <pc:spChg chg="mod">
          <ac:chgData name="Mcdonnell, Matthew (London)" userId="cd278eaf-ce86-4cb2-99df-43a4b1321f34" providerId="ADAL" clId="{4B7334DC-B37F-405A-8A38-A2405A158255}" dt="2023-10-09T18:04:20.849" v="1698"/>
          <ac:spMkLst>
            <pc:docMk/>
            <pc:sldMk cId="1784059050" sldId="373"/>
            <ac:spMk id="68" creationId="{ED8A6A16-E1D6-DC0F-D107-E066DC66ADB5}"/>
          </ac:spMkLst>
        </pc:spChg>
        <pc:spChg chg="mod">
          <ac:chgData name="Mcdonnell, Matthew (London)" userId="cd278eaf-ce86-4cb2-99df-43a4b1321f34" providerId="ADAL" clId="{4B7334DC-B37F-405A-8A38-A2405A158255}" dt="2023-10-09T18:04:20.849" v="1698"/>
          <ac:spMkLst>
            <pc:docMk/>
            <pc:sldMk cId="1784059050" sldId="373"/>
            <ac:spMk id="69" creationId="{85BA0104-15ED-AEE6-7799-CF0DE4B5577C}"/>
          </ac:spMkLst>
        </pc:spChg>
        <pc:spChg chg="mod">
          <ac:chgData name="Mcdonnell, Matthew (London)" userId="cd278eaf-ce86-4cb2-99df-43a4b1321f34" providerId="ADAL" clId="{4B7334DC-B37F-405A-8A38-A2405A158255}" dt="2023-10-09T18:04:20.849" v="1698"/>
          <ac:spMkLst>
            <pc:docMk/>
            <pc:sldMk cId="1784059050" sldId="373"/>
            <ac:spMk id="70" creationId="{4C77C2FA-0E71-FE82-9F59-BAA541A12681}"/>
          </ac:spMkLst>
        </pc:spChg>
        <pc:spChg chg="mod">
          <ac:chgData name="Mcdonnell, Matthew (London)" userId="cd278eaf-ce86-4cb2-99df-43a4b1321f34" providerId="ADAL" clId="{4B7334DC-B37F-405A-8A38-A2405A158255}" dt="2023-10-09T18:04:20.849" v="1698"/>
          <ac:spMkLst>
            <pc:docMk/>
            <pc:sldMk cId="1784059050" sldId="373"/>
            <ac:spMk id="71" creationId="{F9B635A2-47B8-0711-B0B8-C8726E64D14F}"/>
          </ac:spMkLst>
        </pc:spChg>
        <pc:spChg chg="mod">
          <ac:chgData name="Mcdonnell, Matthew (London)" userId="cd278eaf-ce86-4cb2-99df-43a4b1321f34" providerId="ADAL" clId="{4B7334DC-B37F-405A-8A38-A2405A158255}" dt="2023-10-09T18:04:20.849" v="1698"/>
          <ac:spMkLst>
            <pc:docMk/>
            <pc:sldMk cId="1784059050" sldId="373"/>
            <ac:spMk id="72" creationId="{ADE34F5B-6D43-459C-D96E-351AB99287A5}"/>
          </ac:spMkLst>
        </pc:spChg>
        <pc:grpChg chg="add mod">
          <ac:chgData name="Mcdonnell, Matthew (London)" userId="cd278eaf-ce86-4cb2-99df-43a4b1321f34" providerId="ADAL" clId="{4B7334DC-B37F-405A-8A38-A2405A158255}" dt="2023-10-09T18:04:21.067" v="1704" actId="27636"/>
          <ac:grpSpMkLst>
            <pc:docMk/>
            <pc:sldMk cId="1784059050" sldId="373"/>
            <ac:grpSpMk id="2" creationId="{AEF9FB2A-8AB6-25A5-A2F9-38367C5A0524}"/>
          </ac:grpSpMkLst>
        </pc:grpChg>
        <pc:grpChg chg="mod">
          <ac:chgData name="Mcdonnell, Matthew (London)" userId="cd278eaf-ce86-4cb2-99df-43a4b1321f34" providerId="ADAL" clId="{4B7334DC-B37F-405A-8A38-A2405A158255}" dt="2023-10-09T18:04:20.849" v="1698"/>
          <ac:grpSpMkLst>
            <pc:docMk/>
            <pc:sldMk cId="1784059050" sldId="373"/>
            <ac:grpSpMk id="4" creationId="{6AF44963-7D44-1F5F-44CB-4FD59D885274}"/>
          </ac:grpSpMkLst>
        </pc:grpChg>
        <pc:grpChg chg="mod">
          <ac:chgData name="Mcdonnell, Matthew (London)" userId="cd278eaf-ce86-4cb2-99df-43a4b1321f34" providerId="ADAL" clId="{4B7334DC-B37F-405A-8A38-A2405A158255}" dt="2023-10-09T18:04:20.849" v="1698"/>
          <ac:grpSpMkLst>
            <pc:docMk/>
            <pc:sldMk cId="1784059050" sldId="373"/>
            <ac:grpSpMk id="6" creationId="{E40239E7-F85E-EEE0-87B8-12462A3D5990}"/>
          </ac:grpSpMkLst>
        </pc:grpChg>
        <pc:grpChg chg="mod">
          <ac:chgData name="Mcdonnell, Matthew (London)" userId="cd278eaf-ce86-4cb2-99df-43a4b1321f34" providerId="ADAL" clId="{4B7334DC-B37F-405A-8A38-A2405A158255}" dt="2023-10-09T18:04:20.849" v="1698"/>
          <ac:grpSpMkLst>
            <pc:docMk/>
            <pc:sldMk cId="1784059050" sldId="373"/>
            <ac:grpSpMk id="10" creationId="{227B0690-B4A2-AF52-4D12-EA6DC1BF0624}"/>
          </ac:grpSpMkLst>
        </pc:grpChg>
        <pc:grpChg chg="mod">
          <ac:chgData name="Mcdonnell, Matthew (London)" userId="cd278eaf-ce86-4cb2-99df-43a4b1321f34" providerId="ADAL" clId="{4B7334DC-B37F-405A-8A38-A2405A158255}" dt="2023-10-09T18:04:20.849" v="1698"/>
          <ac:grpSpMkLst>
            <pc:docMk/>
            <pc:sldMk cId="1784059050" sldId="373"/>
            <ac:grpSpMk id="63" creationId="{4AAABC2F-D42D-FC1A-6BF9-37EEC5C0691F}"/>
          </ac:grpSpMkLst>
        </pc:grpChg>
      </pc:sldChg>
      <pc:sldChg chg="add">
        <pc:chgData name="Mcdonnell, Matthew (London)" userId="cd278eaf-ce86-4cb2-99df-43a4b1321f34" providerId="ADAL" clId="{4B7334DC-B37F-405A-8A38-A2405A158255}" dt="2023-10-09T17:59:44.837" v="1528"/>
        <pc:sldMkLst>
          <pc:docMk/>
          <pc:sldMk cId="80799147" sldId="374"/>
        </pc:sldMkLst>
      </pc:sldChg>
      <pc:sldChg chg="addSp modSp add">
        <pc:chgData name="Mcdonnell, Matthew (London)" userId="cd278eaf-ce86-4cb2-99df-43a4b1321f34" providerId="ADAL" clId="{4B7334DC-B37F-405A-8A38-A2405A158255}" dt="2023-10-09T18:35:49.614" v="2151"/>
        <pc:sldMkLst>
          <pc:docMk/>
          <pc:sldMk cId="445176782" sldId="383"/>
        </pc:sldMkLst>
        <pc:spChg chg="mod">
          <ac:chgData name="Mcdonnell, Matthew (London)" userId="cd278eaf-ce86-4cb2-99df-43a4b1321f34" providerId="ADAL" clId="{4B7334DC-B37F-405A-8A38-A2405A158255}" dt="2023-10-09T18:35:49.614" v="2151"/>
          <ac:spMkLst>
            <pc:docMk/>
            <pc:sldMk cId="445176782" sldId="383"/>
            <ac:spMk id="3" creationId="{984B9A3D-CE33-1602-195A-D8E9EA55B8C1}"/>
          </ac:spMkLst>
        </pc:spChg>
        <pc:spChg chg="mod">
          <ac:chgData name="Mcdonnell, Matthew (London)" userId="cd278eaf-ce86-4cb2-99df-43a4b1321f34" providerId="ADAL" clId="{4B7334DC-B37F-405A-8A38-A2405A158255}" dt="2023-10-09T18:35:49.614" v="2151"/>
          <ac:spMkLst>
            <pc:docMk/>
            <pc:sldMk cId="445176782" sldId="383"/>
            <ac:spMk id="5" creationId="{293C075C-E601-18D4-41CD-6A16A9CFF3F1}"/>
          </ac:spMkLst>
        </pc:spChg>
        <pc:spChg chg="mod">
          <ac:chgData name="Mcdonnell, Matthew (London)" userId="cd278eaf-ce86-4cb2-99df-43a4b1321f34" providerId="ADAL" clId="{4B7334DC-B37F-405A-8A38-A2405A158255}" dt="2023-10-09T18:35:49.614" v="2151"/>
          <ac:spMkLst>
            <pc:docMk/>
            <pc:sldMk cId="445176782" sldId="383"/>
            <ac:spMk id="64" creationId="{FE888717-518F-D313-2921-1D89D94C2D38}"/>
          </ac:spMkLst>
        </pc:spChg>
        <pc:spChg chg="mod">
          <ac:chgData name="Mcdonnell, Matthew (London)" userId="cd278eaf-ce86-4cb2-99df-43a4b1321f34" providerId="ADAL" clId="{4B7334DC-B37F-405A-8A38-A2405A158255}" dt="2023-10-09T18:35:49.614" v="2151"/>
          <ac:spMkLst>
            <pc:docMk/>
            <pc:sldMk cId="445176782" sldId="383"/>
            <ac:spMk id="65" creationId="{9C635B58-50A6-FD38-A8AF-B56637911F60}"/>
          </ac:spMkLst>
        </pc:spChg>
        <pc:spChg chg="mod">
          <ac:chgData name="Mcdonnell, Matthew (London)" userId="cd278eaf-ce86-4cb2-99df-43a4b1321f34" providerId="ADAL" clId="{4B7334DC-B37F-405A-8A38-A2405A158255}" dt="2023-10-09T18:35:49.614" v="2151"/>
          <ac:spMkLst>
            <pc:docMk/>
            <pc:sldMk cId="445176782" sldId="383"/>
            <ac:spMk id="66" creationId="{9D409C87-2962-470A-0FE4-B6E2551C1F4D}"/>
          </ac:spMkLst>
        </pc:spChg>
        <pc:spChg chg="mod">
          <ac:chgData name="Mcdonnell, Matthew (London)" userId="cd278eaf-ce86-4cb2-99df-43a4b1321f34" providerId="ADAL" clId="{4B7334DC-B37F-405A-8A38-A2405A158255}" dt="2023-10-09T18:35:49.614" v="2151"/>
          <ac:spMkLst>
            <pc:docMk/>
            <pc:sldMk cId="445176782" sldId="383"/>
            <ac:spMk id="67" creationId="{37A605B9-6EC8-5C96-E0ED-6239B2CAC445}"/>
          </ac:spMkLst>
        </pc:spChg>
        <pc:spChg chg="mod">
          <ac:chgData name="Mcdonnell, Matthew (London)" userId="cd278eaf-ce86-4cb2-99df-43a4b1321f34" providerId="ADAL" clId="{4B7334DC-B37F-405A-8A38-A2405A158255}" dt="2023-10-09T18:35:49.614" v="2151"/>
          <ac:spMkLst>
            <pc:docMk/>
            <pc:sldMk cId="445176782" sldId="383"/>
            <ac:spMk id="68" creationId="{19342B94-4BEA-D64D-385D-496E4919E559}"/>
          </ac:spMkLst>
        </pc:spChg>
        <pc:spChg chg="mod">
          <ac:chgData name="Mcdonnell, Matthew (London)" userId="cd278eaf-ce86-4cb2-99df-43a4b1321f34" providerId="ADAL" clId="{4B7334DC-B37F-405A-8A38-A2405A158255}" dt="2023-10-09T18:35:49.614" v="2151"/>
          <ac:spMkLst>
            <pc:docMk/>
            <pc:sldMk cId="445176782" sldId="383"/>
            <ac:spMk id="69" creationId="{BBE4319D-6C24-9697-C361-DB8587C4EC1A}"/>
          </ac:spMkLst>
        </pc:spChg>
        <pc:spChg chg="mod">
          <ac:chgData name="Mcdonnell, Matthew (London)" userId="cd278eaf-ce86-4cb2-99df-43a4b1321f34" providerId="ADAL" clId="{4B7334DC-B37F-405A-8A38-A2405A158255}" dt="2023-10-09T18:35:49.614" v="2151"/>
          <ac:spMkLst>
            <pc:docMk/>
            <pc:sldMk cId="445176782" sldId="383"/>
            <ac:spMk id="70" creationId="{0605DEEA-A582-85ED-7B2C-D4C0AB2A5E60}"/>
          </ac:spMkLst>
        </pc:spChg>
        <pc:spChg chg="mod">
          <ac:chgData name="Mcdonnell, Matthew (London)" userId="cd278eaf-ce86-4cb2-99df-43a4b1321f34" providerId="ADAL" clId="{4B7334DC-B37F-405A-8A38-A2405A158255}" dt="2023-10-09T18:35:49.614" v="2151"/>
          <ac:spMkLst>
            <pc:docMk/>
            <pc:sldMk cId="445176782" sldId="383"/>
            <ac:spMk id="71" creationId="{C2D536D6-46D2-1FA0-179C-8876089849BA}"/>
          </ac:spMkLst>
        </pc:spChg>
        <pc:spChg chg="mod">
          <ac:chgData name="Mcdonnell, Matthew (London)" userId="cd278eaf-ce86-4cb2-99df-43a4b1321f34" providerId="ADAL" clId="{4B7334DC-B37F-405A-8A38-A2405A158255}" dt="2023-10-09T18:35:49.614" v="2151"/>
          <ac:spMkLst>
            <pc:docMk/>
            <pc:sldMk cId="445176782" sldId="383"/>
            <ac:spMk id="72" creationId="{ECE45487-01F6-EF82-1EA9-998446180E21}"/>
          </ac:spMkLst>
        </pc:spChg>
        <pc:grpChg chg="add mod">
          <ac:chgData name="Mcdonnell, Matthew (London)" userId="cd278eaf-ce86-4cb2-99df-43a4b1321f34" providerId="ADAL" clId="{4B7334DC-B37F-405A-8A38-A2405A158255}" dt="2023-10-09T18:35:49.614" v="2151"/>
          <ac:grpSpMkLst>
            <pc:docMk/>
            <pc:sldMk cId="445176782" sldId="383"/>
            <ac:grpSpMk id="2" creationId="{90CC8024-A583-D92C-96C2-C1AD0AAD0473}"/>
          </ac:grpSpMkLst>
        </pc:grpChg>
        <pc:grpChg chg="mod">
          <ac:chgData name="Mcdonnell, Matthew (London)" userId="cd278eaf-ce86-4cb2-99df-43a4b1321f34" providerId="ADAL" clId="{4B7334DC-B37F-405A-8A38-A2405A158255}" dt="2023-10-09T18:35:49.614" v="2151"/>
          <ac:grpSpMkLst>
            <pc:docMk/>
            <pc:sldMk cId="445176782" sldId="383"/>
            <ac:grpSpMk id="4" creationId="{CF2FD5DE-1669-9BF0-D250-7DFD7C18C778}"/>
          </ac:grpSpMkLst>
        </pc:grpChg>
        <pc:grpChg chg="mod">
          <ac:chgData name="Mcdonnell, Matthew (London)" userId="cd278eaf-ce86-4cb2-99df-43a4b1321f34" providerId="ADAL" clId="{4B7334DC-B37F-405A-8A38-A2405A158255}" dt="2023-10-09T18:35:49.614" v="2151"/>
          <ac:grpSpMkLst>
            <pc:docMk/>
            <pc:sldMk cId="445176782" sldId="383"/>
            <ac:grpSpMk id="6" creationId="{C0438BD9-6CB8-A210-7DFF-B50448468D55}"/>
          </ac:grpSpMkLst>
        </pc:grpChg>
        <pc:grpChg chg="mod">
          <ac:chgData name="Mcdonnell, Matthew (London)" userId="cd278eaf-ce86-4cb2-99df-43a4b1321f34" providerId="ADAL" clId="{4B7334DC-B37F-405A-8A38-A2405A158255}" dt="2023-10-09T18:35:49.614" v="2151"/>
          <ac:grpSpMkLst>
            <pc:docMk/>
            <pc:sldMk cId="445176782" sldId="383"/>
            <ac:grpSpMk id="10" creationId="{49321142-A99B-9266-6485-E020D0C6E7A8}"/>
          </ac:grpSpMkLst>
        </pc:grpChg>
        <pc:grpChg chg="mod">
          <ac:chgData name="Mcdonnell, Matthew (London)" userId="cd278eaf-ce86-4cb2-99df-43a4b1321f34" providerId="ADAL" clId="{4B7334DC-B37F-405A-8A38-A2405A158255}" dt="2023-10-09T18:35:49.614" v="2151"/>
          <ac:grpSpMkLst>
            <pc:docMk/>
            <pc:sldMk cId="445176782" sldId="383"/>
            <ac:grpSpMk id="63" creationId="{7BD1EF12-4686-038E-FAA2-CE504195C555}"/>
          </ac:grpSpMkLst>
        </pc:grpChg>
      </pc:sldChg>
      <pc:sldChg chg="add del">
        <pc:chgData name="Mcdonnell, Matthew (London)" userId="cd278eaf-ce86-4cb2-99df-43a4b1321f34" providerId="ADAL" clId="{4B7334DC-B37F-405A-8A38-A2405A158255}" dt="2023-10-09T18:35:02.641" v="2149" actId="2696"/>
        <pc:sldMkLst>
          <pc:docMk/>
          <pc:sldMk cId="1606829714" sldId="383"/>
        </pc:sldMkLst>
      </pc:sldChg>
      <pc:sldChg chg="add del">
        <pc:chgData name="Mcdonnell, Matthew (London)" userId="cd278eaf-ce86-4cb2-99df-43a4b1321f34" providerId="ADAL" clId="{4B7334DC-B37F-405A-8A38-A2405A158255}" dt="2023-10-09T18:35:02.641" v="2149" actId="2696"/>
        <pc:sldMkLst>
          <pc:docMk/>
          <pc:sldMk cId="2214916290" sldId="384"/>
        </pc:sldMkLst>
      </pc:sldChg>
      <pc:sldChg chg="add">
        <pc:chgData name="Mcdonnell, Matthew (London)" userId="cd278eaf-ce86-4cb2-99df-43a4b1321f34" providerId="ADAL" clId="{4B7334DC-B37F-405A-8A38-A2405A158255}" dt="2023-10-09T18:35:25.273" v="2150"/>
        <pc:sldMkLst>
          <pc:docMk/>
          <pc:sldMk cId="2729670403" sldId="384"/>
        </pc:sldMkLst>
      </pc:sldChg>
      <pc:sldChg chg="add">
        <pc:chgData name="Mcdonnell, Matthew (London)" userId="cd278eaf-ce86-4cb2-99df-43a4b1321f34" providerId="ADAL" clId="{4B7334DC-B37F-405A-8A38-A2405A158255}" dt="2023-10-09T15:42:11.501" v="779"/>
        <pc:sldMkLst>
          <pc:docMk/>
          <pc:sldMk cId="334081952" sldId="385"/>
        </pc:sldMkLst>
      </pc:sldChg>
      <pc:sldChg chg="addSp modSp add del">
        <pc:chgData name="Mcdonnell, Matthew (London)" userId="cd278eaf-ce86-4cb2-99df-43a4b1321f34" providerId="ADAL" clId="{4B7334DC-B37F-405A-8A38-A2405A158255}" dt="2023-10-09T15:42:03.153" v="778" actId="2696"/>
        <pc:sldMkLst>
          <pc:docMk/>
          <pc:sldMk cId="2852749921" sldId="385"/>
        </pc:sldMkLst>
        <pc:spChg chg="mod">
          <ac:chgData name="Mcdonnell, Matthew (London)" userId="cd278eaf-ce86-4cb2-99df-43a4b1321f34" providerId="ADAL" clId="{4B7334DC-B37F-405A-8A38-A2405A158255}" dt="2023-10-09T15:41:53.824" v="776" actId="1076"/>
          <ac:spMkLst>
            <pc:docMk/>
            <pc:sldMk cId="2852749921" sldId="385"/>
            <ac:spMk id="3" creationId="{01DDC06D-AEE5-D7A4-209B-613CAF85096D}"/>
          </ac:spMkLst>
        </pc:spChg>
        <pc:spChg chg="mod">
          <ac:chgData name="Mcdonnell, Matthew (London)" userId="cd278eaf-ce86-4cb2-99df-43a4b1321f34" providerId="ADAL" clId="{4B7334DC-B37F-405A-8A38-A2405A158255}" dt="2023-10-09T15:41:53.824" v="776" actId="1076"/>
          <ac:spMkLst>
            <pc:docMk/>
            <pc:sldMk cId="2852749921" sldId="385"/>
            <ac:spMk id="5" creationId="{AB821DE4-188E-47A2-A787-1F422FA215E1}"/>
          </ac:spMkLst>
        </pc:spChg>
        <pc:spChg chg="mod">
          <ac:chgData name="Mcdonnell, Matthew (London)" userId="cd278eaf-ce86-4cb2-99df-43a4b1321f34" providerId="ADAL" clId="{4B7334DC-B37F-405A-8A38-A2405A158255}" dt="2023-10-09T15:41:53.824" v="776" actId="1076"/>
          <ac:spMkLst>
            <pc:docMk/>
            <pc:sldMk cId="2852749921" sldId="385"/>
            <ac:spMk id="64" creationId="{448673FF-D4AC-8065-4907-23443E3EE148}"/>
          </ac:spMkLst>
        </pc:spChg>
        <pc:spChg chg="mod">
          <ac:chgData name="Mcdonnell, Matthew (London)" userId="cd278eaf-ce86-4cb2-99df-43a4b1321f34" providerId="ADAL" clId="{4B7334DC-B37F-405A-8A38-A2405A158255}" dt="2023-10-09T15:41:53.824" v="776" actId="1076"/>
          <ac:spMkLst>
            <pc:docMk/>
            <pc:sldMk cId="2852749921" sldId="385"/>
            <ac:spMk id="65" creationId="{3726E477-DE2C-6679-DE4C-1183BDB595B6}"/>
          </ac:spMkLst>
        </pc:spChg>
        <pc:spChg chg="mod">
          <ac:chgData name="Mcdonnell, Matthew (London)" userId="cd278eaf-ce86-4cb2-99df-43a4b1321f34" providerId="ADAL" clId="{4B7334DC-B37F-405A-8A38-A2405A158255}" dt="2023-10-09T15:41:53.824" v="776" actId="1076"/>
          <ac:spMkLst>
            <pc:docMk/>
            <pc:sldMk cId="2852749921" sldId="385"/>
            <ac:spMk id="66" creationId="{F9B0AFD4-E98A-08E1-448C-28E4975F34E9}"/>
          </ac:spMkLst>
        </pc:spChg>
        <pc:spChg chg="mod">
          <ac:chgData name="Mcdonnell, Matthew (London)" userId="cd278eaf-ce86-4cb2-99df-43a4b1321f34" providerId="ADAL" clId="{4B7334DC-B37F-405A-8A38-A2405A158255}" dt="2023-10-09T15:41:53.824" v="776" actId="1076"/>
          <ac:spMkLst>
            <pc:docMk/>
            <pc:sldMk cId="2852749921" sldId="385"/>
            <ac:spMk id="67" creationId="{9FDE0091-C7CF-932E-B933-EDF08D034221}"/>
          </ac:spMkLst>
        </pc:spChg>
        <pc:spChg chg="mod">
          <ac:chgData name="Mcdonnell, Matthew (London)" userId="cd278eaf-ce86-4cb2-99df-43a4b1321f34" providerId="ADAL" clId="{4B7334DC-B37F-405A-8A38-A2405A158255}" dt="2023-10-09T15:41:53.824" v="776" actId="1076"/>
          <ac:spMkLst>
            <pc:docMk/>
            <pc:sldMk cId="2852749921" sldId="385"/>
            <ac:spMk id="68" creationId="{9E6DDC37-0BE9-75D3-3B29-69C258A51995}"/>
          </ac:spMkLst>
        </pc:spChg>
        <pc:spChg chg="mod">
          <ac:chgData name="Mcdonnell, Matthew (London)" userId="cd278eaf-ce86-4cb2-99df-43a4b1321f34" providerId="ADAL" clId="{4B7334DC-B37F-405A-8A38-A2405A158255}" dt="2023-10-09T15:41:53.824" v="776" actId="1076"/>
          <ac:spMkLst>
            <pc:docMk/>
            <pc:sldMk cId="2852749921" sldId="385"/>
            <ac:spMk id="69" creationId="{1B5BDBA2-501A-48F9-53D3-4A7909733ED5}"/>
          </ac:spMkLst>
        </pc:spChg>
        <pc:spChg chg="mod">
          <ac:chgData name="Mcdonnell, Matthew (London)" userId="cd278eaf-ce86-4cb2-99df-43a4b1321f34" providerId="ADAL" clId="{4B7334DC-B37F-405A-8A38-A2405A158255}" dt="2023-10-09T15:41:53.824" v="776" actId="1076"/>
          <ac:spMkLst>
            <pc:docMk/>
            <pc:sldMk cId="2852749921" sldId="385"/>
            <ac:spMk id="70" creationId="{F8FF7096-66F4-AB4C-14C8-9EF402B54C6F}"/>
          </ac:spMkLst>
        </pc:spChg>
        <pc:spChg chg="mod">
          <ac:chgData name="Mcdonnell, Matthew (London)" userId="cd278eaf-ce86-4cb2-99df-43a4b1321f34" providerId="ADAL" clId="{4B7334DC-B37F-405A-8A38-A2405A158255}" dt="2023-10-09T15:41:53.824" v="776" actId="1076"/>
          <ac:spMkLst>
            <pc:docMk/>
            <pc:sldMk cId="2852749921" sldId="385"/>
            <ac:spMk id="71" creationId="{3E1FCCDD-B96C-C22D-DE13-315F2C68FC29}"/>
          </ac:spMkLst>
        </pc:spChg>
        <pc:spChg chg="mod">
          <ac:chgData name="Mcdonnell, Matthew (London)" userId="cd278eaf-ce86-4cb2-99df-43a4b1321f34" providerId="ADAL" clId="{4B7334DC-B37F-405A-8A38-A2405A158255}" dt="2023-10-09T15:41:53.824" v="776" actId="1076"/>
          <ac:spMkLst>
            <pc:docMk/>
            <pc:sldMk cId="2852749921" sldId="385"/>
            <ac:spMk id="72" creationId="{6F965DF5-95D9-4BEB-CA34-AA66A410CB4B}"/>
          </ac:spMkLst>
        </pc:spChg>
        <pc:grpChg chg="add mod">
          <ac:chgData name="Mcdonnell, Matthew (London)" userId="cd278eaf-ce86-4cb2-99df-43a4b1321f34" providerId="ADAL" clId="{4B7334DC-B37F-405A-8A38-A2405A158255}" dt="2023-10-09T15:41:53.824" v="776" actId="1076"/>
          <ac:grpSpMkLst>
            <pc:docMk/>
            <pc:sldMk cId="2852749921" sldId="385"/>
            <ac:grpSpMk id="2" creationId="{1E498946-F48A-552C-29A1-CD296B9D2D14}"/>
          </ac:grpSpMkLst>
        </pc:grpChg>
        <pc:grpChg chg="mod">
          <ac:chgData name="Mcdonnell, Matthew (London)" userId="cd278eaf-ce86-4cb2-99df-43a4b1321f34" providerId="ADAL" clId="{4B7334DC-B37F-405A-8A38-A2405A158255}" dt="2023-10-09T15:41:53.824" v="776" actId="1076"/>
          <ac:grpSpMkLst>
            <pc:docMk/>
            <pc:sldMk cId="2852749921" sldId="385"/>
            <ac:grpSpMk id="4" creationId="{C5C57B92-A887-E1E8-7BD2-1C297EA88C6F}"/>
          </ac:grpSpMkLst>
        </pc:grpChg>
        <pc:grpChg chg="mod">
          <ac:chgData name="Mcdonnell, Matthew (London)" userId="cd278eaf-ce86-4cb2-99df-43a4b1321f34" providerId="ADAL" clId="{4B7334DC-B37F-405A-8A38-A2405A158255}" dt="2023-10-09T15:41:53.824" v="776" actId="1076"/>
          <ac:grpSpMkLst>
            <pc:docMk/>
            <pc:sldMk cId="2852749921" sldId="385"/>
            <ac:grpSpMk id="6" creationId="{9576A0D2-9735-9524-CEDD-047300F314F2}"/>
          </ac:grpSpMkLst>
        </pc:grpChg>
        <pc:grpChg chg="mod">
          <ac:chgData name="Mcdonnell, Matthew (London)" userId="cd278eaf-ce86-4cb2-99df-43a4b1321f34" providerId="ADAL" clId="{4B7334DC-B37F-405A-8A38-A2405A158255}" dt="2023-10-09T15:41:53.824" v="776" actId="1076"/>
          <ac:grpSpMkLst>
            <pc:docMk/>
            <pc:sldMk cId="2852749921" sldId="385"/>
            <ac:grpSpMk id="10" creationId="{CA66540E-3D80-BBDC-F130-C0E214631A7A}"/>
          </ac:grpSpMkLst>
        </pc:grpChg>
        <pc:grpChg chg="mod">
          <ac:chgData name="Mcdonnell, Matthew (London)" userId="cd278eaf-ce86-4cb2-99df-43a4b1321f34" providerId="ADAL" clId="{4B7334DC-B37F-405A-8A38-A2405A158255}" dt="2023-10-09T15:41:53.824" v="776" actId="1076"/>
          <ac:grpSpMkLst>
            <pc:docMk/>
            <pc:sldMk cId="2852749921" sldId="385"/>
            <ac:grpSpMk id="63" creationId="{765F4F7E-7B7D-E920-5C01-ED39E4DD0E82}"/>
          </ac:grpSpMkLst>
        </pc:grpChg>
      </pc:sldChg>
      <pc:sldChg chg="add del">
        <pc:chgData name="Mcdonnell, Matthew (London)" userId="cd278eaf-ce86-4cb2-99df-43a4b1321f34" providerId="ADAL" clId="{4B7334DC-B37F-405A-8A38-A2405A158255}" dt="2023-10-09T15:41:58.666" v="777" actId="47"/>
        <pc:sldMkLst>
          <pc:docMk/>
          <pc:sldMk cId="3169976824" sldId="386"/>
        </pc:sldMkLst>
      </pc:sldChg>
      <pc:sldChg chg="addSp modSp add">
        <pc:chgData name="Mcdonnell, Matthew (London)" userId="cd278eaf-ce86-4cb2-99df-43a4b1321f34" providerId="ADAL" clId="{4B7334DC-B37F-405A-8A38-A2405A158255}" dt="2023-10-09T19:06:22.258" v="2863" actId="27636"/>
        <pc:sldMkLst>
          <pc:docMk/>
          <pc:sldMk cId="1988974206" sldId="387"/>
        </pc:sldMkLst>
        <pc:spChg chg="mod">
          <ac:chgData name="Mcdonnell, Matthew (London)" userId="cd278eaf-ce86-4cb2-99df-43a4b1321f34" providerId="ADAL" clId="{4B7334DC-B37F-405A-8A38-A2405A158255}" dt="2023-10-09T19:06:22.019" v="2857"/>
          <ac:spMkLst>
            <pc:docMk/>
            <pc:sldMk cId="1988974206" sldId="387"/>
            <ac:spMk id="3" creationId="{6E49B74A-EEF4-D2D6-CA4D-ABEAAB52F22D}"/>
          </ac:spMkLst>
        </pc:spChg>
        <pc:spChg chg="mod">
          <ac:chgData name="Mcdonnell, Matthew (London)" userId="cd278eaf-ce86-4cb2-99df-43a4b1321f34" providerId="ADAL" clId="{4B7334DC-B37F-405A-8A38-A2405A158255}" dt="2023-10-09T19:06:22.019" v="2857"/>
          <ac:spMkLst>
            <pc:docMk/>
            <pc:sldMk cId="1988974206" sldId="387"/>
            <ac:spMk id="5" creationId="{93CFEDE7-04BA-0300-4C10-98DB43F4900E}"/>
          </ac:spMkLst>
        </pc:spChg>
        <pc:spChg chg="mod">
          <ac:chgData name="Mcdonnell, Matthew (London)" userId="cd278eaf-ce86-4cb2-99df-43a4b1321f34" providerId="ADAL" clId="{4B7334DC-B37F-405A-8A38-A2405A158255}" dt="2023-10-09T19:06:22.019" v="2857"/>
          <ac:spMkLst>
            <pc:docMk/>
            <pc:sldMk cId="1988974206" sldId="387"/>
            <ac:spMk id="64" creationId="{F134DC00-7888-C634-5DCE-0F68363B2400}"/>
          </ac:spMkLst>
        </pc:spChg>
        <pc:spChg chg="mod">
          <ac:chgData name="Mcdonnell, Matthew (London)" userId="cd278eaf-ce86-4cb2-99df-43a4b1321f34" providerId="ADAL" clId="{4B7334DC-B37F-405A-8A38-A2405A158255}" dt="2023-10-09T19:06:22.019" v="2857"/>
          <ac:spMkLst>
            <pc:docMk/>
            <pc:sldMk cId="1988974206" sldId="387"/>
            <ac:spMk id="65" creationId="{27BF9BD6-49C8-A633-9878-A58731170808}"/>
          </ac:spMkLst>
        </pc:spChg>
        <pc:spChg chg="mod">
          <ac:chgData name="Mcdonnell, Matthew (London)" userId="cd278eaf-ce86-4cb2-99df-43a4b1321f34" providerId="ADAL" clId="{4B7334DC-B37F-405A-8A38-A2405A158255}" dt="2023-10-09T19:06:22.019" v="2857"/>
          <ac:spMkLst>
            <pc:docMk/>
            <pc:sldMk cId="1988974206" sldId="387"/>
            <ac:spMk id="66" creationId="{0138711C-81CB-270B-5717-4AB06E56C75E}"/>
          </ac:spMkLst>
        </pc:spChg>
        <pc:spChg chg="mod">
          <ac:chgData name="Mcdonnell, Matthew (London)" userId="cd278eaf-ce86-4cb2-99df-43a4b1321f34" providerId="ADAL" clId="{4B7334DC-B37F-405A-8A38-A2405A158255}" dt="2023-10-09T19:06:22.019" v="2857"/>
          <ac:spMkLst>
            <pc:docMk/>
            <pc:sldMk cId="1988974206" sldId="387"/>
            <ac:spMk id="67" creationId="{B3F73371-D38B-C7EE-45E4-8B478A82C2E7}"/>
          </ac:spMkLst>
        </pc:spChg>
        <pc:spChg chg="mod">
          <ac:chgData name="Mcdonnell, Matthew (London)" userId="cd278eaf-ce86-4cb2-99df-43a4b1321f34" providerId="ADAL" clId="{4B7334DC-B37F-405A-8A38-A2405A158255}" dt="2023-10-09T19:06:22.019" v="2857"/>
          <ac:spMkLst>
            <pc:docMk/>
            <pc:sldMk cId="1988974206" sldId="387"/>
            <ac:spMk id="68" creationId="{32A1FA2F-5986-4B71-D6FF-BB605AEFD60A}"/>
          </ac:spMkLst>
        </pc:spChg>
        <pc:spChg chg="mod">
          <ac:chgData name="Mcdonnell, Matthew (London)" userId="cd278eaf-ce86-4cb2-99df-43a4b1321f34" providerId="ADAL" clId="{4B7334DC-B37F-405A-8A38-A2405A158255}" dt="2023-10-09T19:06:22.019" v="2857"/>
          <ac:spMkLst>
            <pc:docMk/>
            <pc:sldMk cId="1988974206" sldId="387"/>
            <ac:spMk id="69" creationId="{22A87C08-3912-5A63-B3D1-F0651D1D123D}"/>
          </ac:spMkLst>
        </pc:spChg>
        <pc:spChg chg="mod">
          <ac:chgData name="Mcdonnell, Matthew (London)" userId="cd278eaf-ce86-4cb2-99df-43a4b1321f34" providerId="ADAL" clId="{4B7334DC-B37F-405A-8A38-A2405A158255}" dt="2023-10-09T19:06:22.019" v="2857"/>
          <ac:spMkLst>
            <pc:docMk/>
            <pc:sldMk cId="1988974206" sldId="387"/>
            <ac:spMk id="70" creationId="{55E39EDD-7E4C-6D3B-08F2-9856F34F2B0D}"/>
          </ac:spMkLst>
        </pc:spChg>
        <pc:spChg chg="mod">
          <ac:chgData name="Mcdonnell, Matthew (London)" userId="cd278eaf-ce86-4cb2-99df-43a4b1321f34" providerId="ADAL" clId="{4B7334DC-B37F-405A-8A38-A2405A158255}" dt="2023-10-09T19:06:22.019" v="2857"/>
          <ac:spMkLst>
            <pc:docMk/>
            <pc:sldMk cId="1988974206" sldId="387"/>
            <ac:spMk id="71" creationId="{A5F5FB18-3D97-FADC-2E93-608E9CB4C64E}"/>
          </ac:spMkLst>
        </pc:spChg>
        <pc:spChg chg="mod">
          <ac:chgData name="Mcdonnell, Matthew (London)" userId="cd278eaf-ce86-4cb2-99df-43a4b1321f34" providerId="ADAL" clId="{4B7334DC-B37F-405A-8A38-A2405A158255}" dt="2023-10-09T19:06:22.019" v="2857"/>
          <ac:spMkLst>
            <pc:docMk/>
            <pc:sldMk cId="1988974206" sldId="387"/>
            <ac:spMk id="72" creationId="{67F0962E-534E-6E00-7324-A6A8CE4783EB}"/>
          </ac:spMkLst>
        </pc:spChg>
        <pc:grpChg chg="add mod">
          <ac:chgData name="Mcdonnell, Matthew (London)" userId="cd278eaf-ce86-4cb2-99df-43a4b1321f34" providerId="ADAL" clId="{4B7334DC-B37F-405A-8A38-A2405A158255}" dt="2023-10-09T19:06:22.258" v="2863" actId="27636"/>
          <ac:grpSpMkLst>
            <pc:docMk/>
            <pc:sldMk cId="1988974206" sldId="387"/>
            <ac:grpSpMk id="2" creationId="{010EF1E6-AE79-0EBE-8774-5CE14B9D59FE}"/>
          </ac:grpSpMkLst>
        </pc:grpChg>
        <pc:grpChg chg="mod">
          <ac:chgData name="Mcdonnell, Matthew (London)" userId="cd278eaf-ce86-4cb2-99df-43a4b1321f34" providerId="ADAL" clId="{4B7334DC-B37F-405A-8A38-A2405A158255}" dt="2023-10-09T19:06:22.019" v="2857"/>
          <ac:grpSpMkLst>
            <pc:docMk/>
            <pc:sldMk cId="1988974206" sldId="387"/>
            <ac:grpSpMk id="4" creationId="{8F5ADF54-7832-F899-8EC3-62D9383D9024}"/>
          </ac:grpSpMkLst>
        </pc:grpChg>
        <pc:grpChg chg="mod">
          <ac:chgData name="Mcdonnell, Matthew (London)" userId="cd278eaf-ce86-4cb2-99df-43a4b1321f34" providerId="ADAL" clId="{4B7334DC-B37F-405A-8A38-A2405A158255}" dt="2023-10-09T19:06:22.019" v="2857"/>
          <ac:grpSpMkLst>
            <pc:docMk/>
            <pc:sldMk cId="1988974206" sldId="387"/>
            <ac:grpSpMk id="6" creationId="{7E0C7B5D-A15F-8D47-E83F-1C93E49EAA76}"/>
          </ac:grpSpMkLst>
        </pc:grpChg>
        <pc:grpChg chg="mod">
          <ac:chgData name="Mcdonnell, Matthew (London)" userId="cd278eaf-ce86-4cb2-99df-43a4b1321f34" providerId="ADAL" clId="{4B7334DC-B37F-405A-8A38-A2405A158255}" dt="2023-10-09T19:06:22.019" v="2857"/>
          <ac:grpSpMkLst>
            <pc:docMk/>
            <pc:sldMk cId="1988974206" sldId="387"/>
            <ac:grpSpMk id="10" creationId="{E98B8F44-10D4-6A9D-4F48-B3D35947B33E}"/>
          </ac:grpSpMkLst>
        </pc:grpChg>
        <pc:grpChg chg="mod">
          <ac:chgData name="Mcdonnell, Matthew (London)" userId="cd278eaf-ce86-4cb2-99df-43a4b1321f34" providerId="ADAL" clId="{4B7334DC-B37F-405A-8A38-A2405A158255}" dt="2023-10-09T19:06:22.019" v="2857"/>
          <ac:grpSpMkLst>
            <pc:docMk/>
            <pc:sldMk cId="1988974206" sldId="387"/>
            <ac:grpSpMk id="63" creationId="{1C1ECC68-48AB-0FBA-77B7-893BCA28A424}"/>
          </ac:grpSpMkLst>
        </pc:grpChg>
      </pc:sldChg>
      <pc:sldChg chg="add">
        <pc:chgData name="Mcdonnell, Matthew (London)" userId="cd278eaf-ce86-4cb2-99df-43a4b1321f34" providerId="ADAL" clId="{4B7334DC-B37F-405A-8A38-A2405A158255}" dt="2023-10-09T18:40:30.152" v="2153"/>
        <pc:sldMkLst>
          <pc:docMk/>
          <pc:sldMk cId="1635464133" sldId="388"/>
        </pc:sldMkLst>
      </pc:sldChg>
      <pc:sldChg chg="addSp modSp add">
        <pc:chgData name="Mcdonnell, Matthew (London)" userId="cd278eaf-ce86-4cb2-99df-43a4b1321f34" providerId="ADAL" clId="{4B7334DC-B37F-405A-8A38-A2405A158255}" dt="2023-10-09T19:06:35.997" v="2864"/>
        <pc:sldMkLst>
          <pc:docMk/>
          <pc:sldMk cId="236120554" sldId="389"/>
        </pc:sldMkLst>
        <pc:spChg chg="mod">
          <ac:chgData name="Mcdonnell, Matthew (London)" userId="cd278eaf-ce86-4cb2-99df-43a4b1321f34" providerId="ADAL" clId="{4B7334DC-B37F-405A-8A38-A2405A158255}" dt="2023-10-09T19:06:35.997" v="2864"/>
          <ac:spMkLst>
            <pc:docMk/>
            <pc:sldMk cId="236120554" sldId="389"/>
            <ac:spMk id="3" creationId="{ED986A49-7407-5F59-D438-49144FB4243A}"/>
          </ac:spMkLst>
        </pc:spChg>
        <pc:spChg chg="mod">
          <ac:chgData name="Mcdonnell, Matthew (London)" userId="cd278eaf-ce86-4cb2-99df-43a4b1321f34" providerId="ADAL" clId="{4B7334DC-B37F-405A-8A38-A2405A158255}" dt="2023-10-09T19:06:35.997" v="2864"/>
          <ac:spMkLst>
            <pc:docMk/>
            <pc:sldMk cId="236120554" sldId="389"/>
            <ac:spMk id="5" creationId="{6C5B21E8-72AB-56BF-6A2B-CA7385E897F9}"/>
          </ac:spMkLst>
        </pc:spChg>
        <pc:spChg chg="mod">
          <ac:chgData name="Mcdonnell, Matthew (London)" userId="cd278eaf-ce86-4cb2-99df-43a4b1321f34" providerId="ADAL" clId="{4B7334DC-B37F-405A-8A38-A2405A158255}" dt="2023-10-09T19:06:35.997" v="2864"/>
          <ac:spMkLst>
            <pc:docMk/>
            <pc:sldMk cId="236120554" sldId="389"/>
            <ac:spMk id="64" creationId="{E9B03EB9-68D0-3599-045E-4C7B02EBE32B}"/>
          </ac:spMkLst>
        </pc:spChg>
        <pc:spChg chg="mod">
          <ac:chgData name="Mcdonnell, Matthew (London)" userId="cd278eaf-ce86-4cb2-99df-43a4b1321f34" providerId="ADAL" clId="{4B7334DC-B37F-405A-8A38-A2405A158255}" dt="2023-10-09T19:06:35.997" v="2864"/>
          <ac:spMkLst>
            <pc:docMk/>
            <pc:sldMk cId="236120554" sldId="389"/>
            <ac:spMk id="65" creationId="{236A5156-22F4-2AC9-59B3-E22F59B55B54}"/>
          </ac:spMkLst>
        </pc:spChg>
        <pc:spChg chg="mod">
          <ac:chgData name="Mcdonnell, Matthew (London)" userId="cd278eaf-ce86-4cb2-99df-43a4b1321f34" providerId="ADAL" clId="{4B7334DC-B37F-405A-8A38-A2405A158255}" dt="2023-10-09T19:06:35.997" v="2864"/>
          <ac:spMkLst>
            <pc:docMk/>
            <pc:sldMk cId="236120554" sldId="389"/>
            <ac:spMk id="66" creationId="{A7DC7FD6-6ECF-E988-8B05-4D65E4EAA7D8}"/>
          </ac:spMkLst>
        </pc:spChg>
        <pc:spChg chg="mod">
          <ac:chgData name="Mcdonnell, Matthew (London)" userId="cd278eaf-ce86-4cb2-99df-43a4b1321f34" providerId="ADAL" clId="{4B7334DC-B37F-405A-8A38-A2405A158255}" dt="2023-10-09T19:06:35.997" v="2864"/>
          <ac:spMkLst>
            <pc:docMk/>
            <pc:sldMk cId="236120554" sldId="389"/>
            <ac:spMk id="67" creationId="{E74EAA8C-400E-50C7-43F3-6451E0279330}"/>
          </ac:spMkLst>
        </pc:spChg>
        <pc:spChg chg="mod">
          <ac:chgData name="Mcdonnell, Matthew (London)" userId="cd278eaf-ce86-4cb2-99df-43a4b1321f34" providerId="ADAL" clId="{4B7334DC-B37F-405A-8A38-A2405A158255}" dt="2023-10-09T19:06:35.997" v="2864"/>
          <ac:spMkLst>
            <pc:docMk/>
            <pc:sldMk cId="236120554" sldId="389"/>
            <ac:spMk id="68" creationId="{0E870D5A-84DE-B5E8-965F-CC2163120627}"/>
          </ac:spMkLst>
        </pc:spChg>
        <pc:spChg chg="mod">
          <ac:chgData name="Mcdonnell, Matthew (London)" userId="cd278eaf-ce86-4cb2-99df-43a4b1321f34" providerId="ADAL" clId="{4B7334DC-B37F-405A-8A38-A2405A158255}" dt="2023-10-09T19:06:35.997" v="2864"/>
          <ac:spMkLst>
            <pc:docMk/>
            <pc:sldMk cId="236120554" sldId="389"/>
            <ac:spMk id="69" creationId="{BFD673A6-C861-FC63-0EA2-35A0E1B4BA78}"/>
          </ac:spMkLst>
        </pc:spChg>
        <pc:spChg chg="mod">
          <ac:chgData name="Mcdonnell, Matthew (London)" userId="cd278eaf-ce86-4cb2-99df-43a4b1321f34" providerId="ADAL" clId="{4B7334DC-B37F-405A-8A38-A2405A158255}" dt="2023-10-09T19:06:35.997" v="2864"/>
          <ac:spMkLst>
            <pc:docMk/>
            <pc:sldMk cId="236120554" sldId="389"/>
            <ac:spMk id="70" creationId="{7E63F2F1-EEF6-1067-56A3-8ECFCF747FEF}"/>
          </ac:spMkLst>
        </pc:spChg>
        <pc:spChg chg="mod">
          <ac:chgData name="Mcdonnell, Matthew (London)" userId="cd278eaf-ce86-4cb2-99df-43a4b1321f34" providerId="ADAL" clId="{4B7334DC-B37F-405A-8A38-A2405A158255}" dt="2023-10-09T19:06:35.997" v="2864"/>
          <ac:spMkLst>
            <pc:docMk/>
            <pc:sldMk cId="236120554" sldId="389"/>
            <ac:spMk id="71" creationId="{4D295BD9-06C2-BFD7-A346-82CF0B83E8C9}"/>
          </ac:spMkLst>
        </pc:spChg>
        <pc:spChg chg="mod">
          <ac:chgData name="Mcdonnell, Matthew (London)" userId="cd278eaf-ce86-4cb2-99df-43a4b1321f34" providerId="ADAL" clId="{4B7334DC-B37F-405A-8A38-A2405A158255}" dt="2023-10-09T19:06:35.997" v="2864"/>
          <ac:spMkLst>
            <pc:docMk/>
            <pc:sldMk cId="236120554" sldId="389"/>
            <ac:spMk id="72" creationId="{F723E907-C48B-449C-2B92-A9B03CC3EE9D}"/>
          </ac:spMkLst>
        </pc:spChg>
        <pc:grpChg chg="add mod">
          <ac:chgData name="Mcdonnell, Matthew (London)" userId="cd278eaf-ce86-4cb2-99df-43a4b1321f34" providerId="ADAL" clId="{4B7334DC-B37F-405A-8A38-A2405A158255}" dt="2023-10-09T19:06:35.997" v="2864"/>
          <ac:grpSpMkLst>
            <pc:docMk/>
            <pc:sldMk cId="236120554" sldId="389"/>
            <ac:grpSpMk id="2" creationId="{99369265-F32A-6809-38BC-265ECC5230C8}"/>
          </ac:grpSpMkLst>
        </pc:grpChg>
        <pc:grpChg chg="mod">
          <ac:chgData name="Mcdonnell, Matthew (London)" userId="cd278eaf-ce86-4cb2-99df-43a4b1321f34" providerId="ADAL" clId="{4B7334DC-B37F-405A-8A38-A2405A158255}" dt="2023-10-09T19:06:35.997" v="2864"/>
          <ac:grpSpMkLst>
            <pc:docMk/>
            <pc:sldMk cId="236120554" sldId="389"/>
            <ac:grpSpMk id="4" creationId="{656F4CAE-E3AB-0E1D-A267-F4AF926F9D45}"/>
          </ac:grpSpMkLst>
        </pc:grpChg>
        <pc:grpChg chg="mod">
          <ac:chgData name="Mcdonnell, Matthew (London)" userId="cd278eaf-ce86-4cb2-99df-43a4b1321f34" providerId="ADAL" clId="{4B7334DC-B37F-405A-8A38-A2405A158255}" dt="2023-10-09T19:06:35.997" v="2864"/>
          <ac:grpSpMkLst>
            <pc:docMk/>
            <pc:sldMk cId="236120554" sldId="389"/>
            <ac:grpSpMk id="6" creationId="{616DE182-271E-32A4-0D94-CD7D105C8439}"/>
          </ac:grpSpMkLst>
        </pc:grpChg>
        <pc:grpChg chg="mod">
          <ac:chgData name="Mcdonnell, Matthew (London)" userId="cd278eaf-ce86-4cb2-99df-43a4b1321f34" providerId="ADAL" clId="{4B7334DC-B37F-405A-8A38-A2405A158255}" dt="2023-10-09T19:06:35.997" v="2864"/>
          <ac:grpSpMkLst>
            <pc:docMk/>
            <pc:sldMk cId="236120554" sldId="389"/>
            <ac:grpSpMk id="10" creationId="{20E85718-FDE4-8F75-4FD1-A7181AE96DA6}"/>
          </ac:grpSpMkLst>
        </pc:grpChg>
        <pc:grpChg chg="mod">
          <ac:chgData name="Mcdonnell, Matthew (London)" userId="cd278eaf-ce86-4cb2-99df-43a4b1321f34" providerId="ADAL" clId="{4B7334DC-B37F-405A-8A38-A2405A158255}" dt="2023-10-09T19:06:35.997" v="2864"/>
          <ac:grpSpMkLst>
            <pc:docMk/>
            <pc:sldMk cId="236120554" sldId="389"/>
            <ac:grpSpMk id="63" creationId="{3B8E8A85-4C09-953A-8DE9-8A109ADB002A}"/>
          </ac:grpSpMkLst>
        </pc:grpChg>
      </pc:sldChg>
      <pc:sldChg chg="add">
        <pc:chgData name="Mcdonnell, Matthew (London)" userId="cd278eaf-ce86-4cb2-99df-43a4b1321f34" providerId="ADAL" clId="{4B7334DC-B37F-405A-8A38-A2405A158255}" dt="2023-10-09T19:03:04.701" v="2816"/>
        <pc:sldMkLst>
          <pc:docMk/>
          <pc:sldMk cId="1245132595" sldId="390"/>
        </pc:sldMkLst>
      </pc:sldChg>
      <pc:sldChg chg="del">
        <pc:chgData name="Mcdonnell, Matthew (London)" userId="cd278eaf-ce86-4cb2-99df-43a4b1321f34" providerId="ADAL" clId="{4B7334DC-B37F-405A-8A38-A2405A158255}" dt="2023-10-09T21:05:43.899" v="4304" actId="47"/>
        <pc:sldMkLst>
          <pc:docMk/>
          <pc:sldMk cId="4286996735" sldId="2147378522"/>
        </pc:sldMkLst>
      </pc:sldChg>
      <pc:sldChg chg="del">
        <pc:chgData name="Mcdonnell, Matthew (London)" userId="cd278eaf-ce86-4cb2-99df-43a4b1321f34" providerId="ADAL" clId="{4B7334DC-B37F-405A-8A38-A2405A158255}" dt="2023-10-02T18:25:59.582" v="29" actId="47"/>
        <pc:sldMkLst>
          <pc:docMk/>
          <pc:sldMk cId="2786315207" sldId="2147378525"/>
        </pc:sldMkLst>
      </pc:sldChg>
      <pc:sldChg chg="del">
        <pc:chgData name="Mcdonnell, Matthew (London)" userId="cd278eaf-ce86-4cb2-99df-43a4b1321f34" providerId="ADAL" clId="{4B7334DC-B37F-405A-8A38-A2405A158255}" dt="2023-10-09T15:15:23.024" v="414" actId="47"/>
        <pc:sldMkLst>
          <pc:docMk/>
          <pc:sldMk cId="806604684" sldId="2147474426"/>
        </pc:sldMkLst>
      </pc:sldChg>
      <pc:sldChg chg="delSp modSp mod">
        <pc:chgData name="Mcdonnell, Matthew (London)" userId="cd278eaf-ce86-4cb2-99df-43a4b1321f34" providerId="ADAL" clId="{4B7334DC-B37F-405A-8A38-A2405A158255}" dt="2023-10-02T18:20:43.440" v="21" actId="6549"/>
        <pc:sldMkLst>
          <pc:docMk/>
          <pc:sldMk cId="1249420029" sldId="2147478004"/>
        </pc:sldMkLst>
        <pc:spChg chg="mod">
          <ac:chgData name="Mcdonnell, Matthew (London)" userId="cd278eaf-ce86-4cb2-99df-43a4b1321f34" providerId="ADAL" clId="{4B7334DC-B37F-405A-8A38-A2405A158255}" dt="2023-10-02T18:20:43.440" v="21" actId="6549"/>
          <ac:spMkLst>
            <pc:docMk/>
            <pc:sldMk cId="1249420029" sldId="2147478004"/>
            <ac:spMk id="27" creationId="{84E949E3-B7C0-13DD-3ABE-9A4672FD2E41}"/>
          </ac:spMkLst>
        </pc:spChg>
        <pc:graphicFrameChg chg="del">
          <ac:chgData name="Mcdonnell, Matthew (London)" userId="cd278eaf-ce86-4cb2-99df-43a4b1321f34" providerId="ADAL" clId="{4B7334DC-B37F-405A-8A38-A2405A158255}" dt="2023-10-02T18:20:38.947" v="20" actId="478"/>
          <ac:graphicFrameMkLst>
            <pc:docMk/>
            <pc:sldMk cId="1249420029" sldId="2147478004"/>
            <ac:graphicFrameMk id="26" creationId="{A90E23BC-DCFE-755B-180D-BB42DB1D5AD5}"/>
          </ac:graphicFrameMkLst>
        </pc:graphicFrameChg>
      </pc:sldChg>
      <pc:sldChg chg="modSp mod">
        <pc:chgData name="Mcdonnell, Matthew (London)" userId="cd278eaf-ce86-4cb2-99df-43a4b1321f34" providerId="ADAL" clId="{4B7334DC-B37F-405A-8A38-A2405A158255}" dt="2023-10-02T18:29:12.244" v="38" actId="20577"/>
        <pc:sldMkLst>
          <pc:docMk/>
          <pc:sldMk cId="3983855109" sldId="2147478006"/>
        </pc:sldMkLst>
        <pc:spChg chg="mod">
          <ac:chgData name="Mcdonnell, Matthew (London)" userId="cd278eaf-ce86-4cb2-99df-43a4b1321f34" providerId="ADAL" clId="{4B7334DC-B37F-405A-8A38-A2405A158255}" dt="2023-10-02T18:29:12.244" v="38" actId="20577"/>
          <ac:spMkLst>
            <pc:docMk/>
            <pc:sldMk cId="3983855109" sldId="2147478006"/>
            <ac:spMk id="10" creationId="{70FAFBBA-F39D-059F-28A6-A5B89D7CFDBB}"/>
          </ac:spMkLst>
        </pc:spChg>
      </pc:sldChg>
      <pc:sldChg chg="modSp mod">
        <pc:chgData name="Mcdonnell, Matthew (London)" userId="cd278eaf-ce86-4cb2-99df-43a4b1321f34" providerId="ADAL" clId="{4B7334DC-B37F-405A-8A38-A2405A158255}" dt="2023-10-02T18:19:33.327" v="19" actId="20577"/>
        <pc:sldMkLst>
          <pc:docMk/>
          <pc:sldMk cId="4179374796" sldId="2147478022"/>
        </pc:sldMkLst>
        <pc:spChg chg="mod">
          <ac:chgData name="Mcdonnell, Matthew (London)" userId="cd278eaf-ce86-4cb2-99df-43a4b1321f34" providerId="ADAL" clId="{4B7334DC-B37F-405A-8A38-A2405A158255}" dt="2023-10-02T18:19:33.327" v="19" actId="20577"/>
          <ac:spMkLst>
            <pc:docMk/>
            <pc:sldMk cId="4179374796" sldId="2147478022"/>
            <ac:spMk id="58" creationId="{092F8077-9BCF-81C0-5679-F7A87B13BB56}"/>
          </ac:spMkLst>
        </pc:spChg>
      </pc:sldChg>
      <pc:sldChg chg="modSp mod">
        <pc:chgData name="Mcdonnell, Matthew (London)" userId="cd278eaf-ce86-4cb2-99df-43a4b1321f34" providerId="ADAL" clId="{4B7334DC-B37F-405A-8A38-A2405A158255}" dt="2023-10-09T21:08:51.804" v="4319" actId="20577"/>
        <pc:sldMkLst>
          <pc:docMk/>
          <pc:sldMk cId="1195952687" sldId="2147478024"/>
        </pc:sldMkLst>
        <pc:spChg chg="mod">
          <ac:chgData name="Mcdonnell, Matthew (London)" userId="cd278eaf-ce86-4cb2-99df-43a4b1321f34" providerId="ADAL" clId="{4B7334DC-B37F-405A-8A38-A2405A158255}" dt="2023-10-09T21:08:51.804" v="4319" actId="20577"/>
          <ac:spMkLst>
            <pc:docMk/>
            <pc:sldMk cId="1195952687" sldId="2147478024"/>
            <ac:spMk id="4" creationId="{3523B897-335C-12D1-1756-54BEAC4A0E0A}"/>
          </ac:spMkLst>
        </pc:spChg>
      </pc:sldChg>
      <pc:sldChg chg="modSp mod">
        <pc:chgData name="Mcdonnell, Matthew (London)" userId="cd278eaf-ce86-4cb2-99df-43a4b1321f34" providerId="ADAL" clId="{4B7334DC-B37F-405A-8A38-A2405A158255}" dt="2023-10-09T21:08:02.003" v="4314" actId="113"/>
        <pc:sldMkLst>
          <pc:docMk/>
          <pc:sldMk cId="2027422978" sldId="2147478031"/>
        </pc:sldMkLst>
        <pc:spChg chg="mod">
          <ac:chgData name="Mcdonnell, Matthew (London)" userId="cd278eaf-ce86-4cb2-99df-43a4b1321f34" providerId="ADAL" clId="{4B7334DC-B37F-405A-8A38-A2405A158255}" dt="2023-10-09T21:08:02.003" v="4314" actId="113"/>
          <ac:spMkLst>
            <pc:docMk/>
            <pc:sldMk cId="2027422978" sldId="2147478031"/>
            <ac:spMk id="2" creationId="{214B7DC5-4F9E-4CF7-AB10-046570D0DB57}"/>
          </ac:spMkLst>
        </pc:spChg>
      </pc:sldChg>
      <pc:sldChg chg="addSp delSp modSp mod">
        <pc:chgData name="Mcdonnell, Matthew (London)" userId="cd278eaf-ce86-4cb2-99df-43a4b1321f34" providerId="ADAL" clId="{4B7334DC-B37F-405A-8A38-A2405A158255}" dt="2023-10-02T19:00:27.516" v="233" actId="27636"/>
        <pc:sldMkLst>
          <pc:docMk/>
          <pc:sldMk cId="3587306262" sldId="2147478052"/>
        </pc:sldMkLst>
        <pc:spChg chg="add mod">
          <ac:chgData name="Mcdonnell, Matthew (London)" userId="cd278eaf-ce86-4cb2-99df-43a4b1321f34" providerId="ADAL" clId="{4B7334DC-B37F-405A-8A38-A2405A158255}" dt="2023-10-02T18:35:45.079" v="95" actId="164"/>
          <ac:spMkLst>
            <pc:docMk/>
            <pc:sldMk cId="3587306262" sldId="2147478052"/>
            <ac:spMk id="3" creationId="{6425CF61-A843-997B-3A9B-F1364B9C84F3}"/>
          </ac:spMkLst>
        </pc:spChg>
        <pc:spChg chg="add mod">
          <ac:chgData name="Mcdonnell, Matthew (London)" userId="cd278eaf-ce86-4cb2-99df-43a4b1321f34" providerId="ADAL" clId="{4B7334DC-B37F-405A-8A38-A2405A158255}" dt="2023-10-02T18:35:45.079" v="95" actId="164"/>
          <ac:spMkLst>
            <pc:docMk/>
            <pc:sldMk cId="3587306262" sldId="2147478052"/>
            <ac:spMk id="4" creationId="{35FE29ED-0D7E-057C-87CC-A37D5DC3A676}"/>
          </ac:spMkLst>
        </pc:spChg>
        <pc:spChg chg="add mod">
          <ac:chgData name="Mcdonnell, Matthew (London)" userId="cd278eaf-ce86-4cb2-99df-43a4b1321f34" providerId="ADAL" clId="{4B7334DC-B37F-405A-8A38-A2405A158255}" dt="2023-10-02T18:35:45.079" v="95" actId="164"/>
          <ac:spMkLst>
            <pc:docMk/>
            <pc:sldMk cId="3587306262" sldId="2147478052"/>
            <ac:spMk id="7" creationId="{FEB8B5B8-8311-346B-B7FD-3A0A4D4549C8}"/>
          </ac:spMkLst>
        </pc:spChg>
        <pc:spChg chg="add mod">
          <ac:chgData name="Mcdonnell, Matthew (London)" userId="cd278eaf-ce86-4cb2-99df-43a4b1321f34" providerId="ADAL" clId="{4B7334DC-B37F-405A-8A38-A2405A158255}" dt="2023-10-02T18:35:45.079" v="95" actId="164"/>
          <ac:spMkLst>
            <pc:docMk/>
            <pc:sldMk cId="3587306262" sldId="2147478052"/>
            <ac:spMk id="9" creationId="{496895EC-2AB4-8EBC-11AC-F73DCB3072F8}"/>
          </ac:spMkLst>
        </pc:spChg>
        <pc:spChg chg="add mod">
          <ac:chgData name="Mcdonnell, Matthew (London)" userId="cd278eaf-ce86-4cb2-99df-43a4b1321f34" providerId="ADAL" clId="{4B7334DC-B37F-405A-8A38-A2405A158255}" dt="2023-10-02T18:35:45.079" v="95" actId="164"/>
          <ac:spMkLst>
            <pc:docMk/>
            <pc:sldMk cId="3587306262" sldId="2147478052"/>
            <ac:spMk id="10" creationId="{3FA45CF4-3352-0E2E-DAB7-E4CF161CE81B}"/>
          </ac:spMkLst>
        </pc:spChg>
        <pc:spChg chg="add mod">
          <ac:chgData name="Mcdonnell, Matthew (London)" userId="cd278eaf-ce86-4cb2-99df-43a4b1321f34" providerId="ADAL" clId="{4B7334DC-B37F-405A-8A38-A2405A158255}" dt="2023-10-02T18:35:45.079" v="95" actId="164"/>
          <ac:spMkLst>
            <pc:docMk/>
            <pc:sldMk cId="3587306262" sldId="2147478052"/>
            <ac:spMk id="11" creationId="{DE8385DF-B4DC-B85D-5247-DFD3826ACF27}"/>
          </ac:spMkLst>
        </pc:spChg>
        <pc:spChg chg="add mod">
          <ac:chgData name="Mcdonnell, Matthew (London)" userId="cd278eaf-ce86-4cb2-99df-43a4b1321f34" providerId="ADAL" clId="{4B7334DC-B37F-405A-8A38-A2405A158255}" dt="2023-10-02T18:35:45.079" v="95" actId="164"/>
          <ac:spMkLst>
            <pc:docMk/>
            <pc:sldMk cId="3587306262" sldId="2147478052"/>
            <ac:spMk id="23" creationId="{8974B62A-6496-BD69-30CB-0A98F160A3C9}"/>
          </ac:spMkLst>
        </pc:spChg>
        <pc:spChg chg="add mod">
          <ac:chgData name="Mcdonnell, Matthew (London)" userId="cd278eaf-ce86-4cb2-99df-43a4b1321f34" providerId="ADAL" clId="{4B7334DC-B37F-405A-8A38-A2405A158255}" dt="2023-10-02T18:35:45.079" v="95" actId="164"/>
          <ac:spMkLst>
            <pc:docMk/>
            <pc:sldMk cId="3587306262" sldId="2147478052"/>
            <ac:spMk id="119" creationId="{668ED4AD-C052-6913-DCF2-388ECDBA25B9}"/>
          </ac:spMkLst>
        </pc:spChg>
        <pc:spChg chg="add mod">
          <ac:chgData name="Mcdonnell, Matthew (London)" userId="cd278eaf-ce86-4cb2-99df-43a4b1321f34" providerId="ADAL" clId="{4B7334DC-B37F-405A-8A38-A2405A158255}" dt="2023-10-02T18:35:45.079" v="95" actId="164"/>
          <ac:spMkLst>
            <pc:docMk/>
            <pc:sldMk cId="3587306262" sldId="2147478052"/>
            <ac:spMk id="120" creationId="{60245B8A-7C00-4CBB-5C0C-6CE0A923A8E7}"/>
          </ac:spMkLst>
        </pc:spChg>
        <pc:spChg chg="add mod">
          <ac:chgData name="Mcdonnell, Matthew (London)" userId="cd278eaf-ce86-4cb2-99df-43a4b1321f34" providerId="ADAL" clId="{4B7334DC-B37F-405A-8A38-A2405A158255}" dt="2023-10-02T18:35:45.079" v="95" actId="164"/>
          <ac:spMkLst>
            <pc:docMk/>
            <pc:sldMk cId="3587306262" sldId="2147478052"/>
            <ac:spMk id="121" creationId="{3E2132EC-AAB8-3233-C5EB-C1F54E920FF9}"/>
          </ac:spMkLst>
        </pc:spChg>
        <pc:spChg chg="add mod">
          <ac:chgData name="Mcdonnell, Matthew (London)" userId="cd278eaf-ce86-4cb2-99df-43a4b1321f34" providerId="ADAL" clId="{4B7334DC-B37F-405A-8A38-A2405A158255}" dt="2023-10-02T18:35:45.079" v="95" actId="164"/>
          <ac:spMkLst>
            <pc:docMk/>
            <pc:sldMk cId="3587306262" sldId="2147478052"/>
            <ac:spMk id="122" creationId="{9175D4F9-477C-FA2D-61DE-475E0A83DC32}"/>
          </ac:spMkLst>
        </pc:spChg>
        <pc:spChg chg="add mod">
          <ac:chgData name="Mcdonnell, Matthew (London)" userId="cd278eaf-ce86-4cb2-99df-43a4b1321f34" providerId="ADAL" clId="{4B7334DC-B37F-405A-8A38-A2405A158255}" dt="2023-10-02T18:35:45.079" v="95" actId="164"/>
          <ac:spMkLst>
            <pc:docMk/>
            <pc:sldMk cId="3587306262" sldId="2147478052"/>
            <ac:spMk id="123" creationId="{DA9244B4-02E9-37BA-7EA6-337DB51DAF77}"/>
          </ac:spMkLst>
        </pc:spChg>
        <pc:spChg chg="add mod">
          <ac:chgData name="Mcdonnell, Matthew (London)" userId="cd278eaf-ce86-4cb2-99df-43a4b1321f34" providerId="ADAL" clId="{4B7334DC-B37F-405A-8A38-A2405A158255}" dt="2023-10-02T19:00:27.475" v="229" actId="27636"/>
          <ac:spMkLst>
            <pc:docMk/>
            <pc:sldMk cId="3587306262" sldId="2147478052"/>
            <ac:spMk id="124" creationId="{4A2C4E8F-655C-6644-8B3C-7B48C076F210}"/>
          </ac:spMkLst>
        </pc:spChg>
        <pc:spChg chg="add mod">
          <ac:chgData name="Mcdonnell, Matthew (London)" userId="cd278eaf-ce86-4cb2-99df-43a4b1321f34" providerId="ADAL" clId="{4B7334DC-B37F-405A-8A38-A2405A158255}" dt="2023-10-02T18:35:45.079" v="95" actId="164"/>
          <ac:spMkLst>
            <pc:docMk/>
            <pc:sldMk cId="3587306262" sldId="2147478052"/>
            <ac:spMk id="126" creationId="{B0F1492E-4882-4926-92D3-A2504BA0795A}"/>
          </ac:spMkLst>
        </pc:spChg>
        <pc:spChg chg="add mod">
          <ac:chgData name="Mcdonnell, Matthew (London)" userId="cd278eaf-ce86-4cb2-99df-43a4b1321f34" providerId="ADAL" clId="{4B7334DC-B37F-405A-8A38-A2405A158255}" dt="2023-10-02T18:35:45.079" v="95" actId="164"/>
          <ac:spMkLst>
            <pc:docMk/>
            <pc:sldMk cId="3587306262" sldId="2147478052"/>
            <ac:spMk id="127" creationId="{012D31CB-30E6-C163-8EB5-5FBA8355C6D4}"/>
          </ac:spMkLst>
        </pc:spChg>
        <pc:spChg chg="add mod">
          <ac:chgData name="Mcdonnell, Matthew (London)" userId="cd278eaf-ce86-4cb2-99df-43a4b1321f34" providerId="ADAL" clId="{4B7334DC-B37F-405A-8A38-A2405A158255}" dt="2023-10-02T18:35:45.079" v="95" actId="164"/>
          <ac:spMkLst>
            <pc:docMk/>
            <pc:sldMk cId="3587306262" sldId="2147478052"/>
            <ac:spMk id="128" creationId="{381D8292-9320-21AD-785F-090FF7BF4626}"/>
          </ac:spMkLst>
        </pc:spChg>
        <pc:spChg chg="add mod">
          <ac:chgData name="Mcdonnell, Matthew (London)" userId="cd278eaf-ce86-4cb2-99df-43a4b1321f34" providerId="ADAL" clId="{4B7334DC-B37F-405A-8A38-A2405A158255}" dt="2023-10-02T18:35:45.079" v="95" actId="164"/>
          <ac:spMkLst>
            <pc:docMk/>
            <pc:sldMk cId="3587306262" sldId="2147478052"/>
            <ac:spMk id="129" creationId="{FD26F7B4-82DF-7E27-2543-7DFB0B080883}"/>
          </ac:spMkLst>
        </pc:spChg>
        <pc:spChg chg="add mod">
          <ac:chgData name="Mcdonnell, Matthew (London)" userId="cd278eaf-ce86-4cb2-99df-43a4b1321f34" providerId="ADAL" clId="{4B7334DC-B37F-405A-8A38-A2405A158255}" dt="2023-10-02T18:35:45.079" v="95" actId="164"/>
          <ac:spMkLst>
            <pc:docMk/>
            <pc:sldMk cId="3587306262" sldId="2147478052"/>
            <ac:spMk id="130" creationId="{2CC3FDA2-2645-66A4-F91F-B105E9724283}"/>
          </ac:spMkLst>
        </pc:spChg>
        <pc:spChg chg="add mod">
          <ac:chgData name="Mcdonnell, Matthew (London)" userId="cd278eaf-ce86-4cb2-99df-43a4b1321f34" providerId="ADAL" clId="{4B7334DC-B37F-405A-8A38-A2405A158255}" dt="2023-10-02T19:00:27.516" v="233" actId="27636"/>
          <ac:spMkLst>
            <pc:docMk/>
            <pc:sldMk cId="3587306262" sldId="2147478052"/>
            <ac:spMk id="131" creationId="{AF32CE7A-788B-D32A-2883-7B79E2B02FAD}"/>
          </ac:spMkLst>
        </pc:spChg>
        <pc:spChg chg="add mod">
          <ac:chgData name="Mcdonnell, Matthew (London)" userId="cd278eaf-ce86-4cb2-99df-43a4b1321f34" providerId="ADAL" clId="{4B7334DC-B37F-405A-8A38-A2405A158255}" dt="2023-10-02T18:35:45.079" v="95" actId="164"/>
          <ac:spMkLst>
            <pc:docMk/>
            <pc:sldMk cId="3587306262" sldId="2147478052"/>
            <ac:spMk id="133" creationId="{BED99285-C0A1-2DBD-7ADC-3111001486D9}"/>
          </ac:spMkLst>
        </pc:spChg>
        <pc:spChg chg="add mod">
          <ac:chgData name="Mcdonnell, Matthew (London)" userId="cd278eaf-ce86-4cb2-99df-43a4b1321f34" providerId="ADAL" clId="{4B7334DC-B37F-405A-8A38-A2405A158255}" dt="2023-10-02T18:35:45.079" v="95" actId="164"/>
          <ac:spMkLst>
            <pc:docMk/>
            <pc:sldMk cId="3587306262" sldId="2147478052"/>
            <ac:spMk id="134" creationId="{537E9D56-9D62-BAAD-E337-366512D57C8E}"/>
          </ac:spMkLst>
        </pc:spChg>
        <pc:spChg chg="add mod">
          <ac:chgData name="Mcdonnell, Matthew (London)" userId="cd278eaf-ce86-4cb2-99df-43a4b1321f34" providerId="ADAL" clId="{4B7334DC-B37F-405A-8A38-A2405A158255}" dt="2023-10-02T18:35:45.079" v="95" actId="164"/>
          <ac:spMkLst>
            <pc:docMk/>
            <pc:sldMk cId="3587306262" sldId="2147478052"/>
            <ac:spMk id="135" creationId="{A8367429-D75A-05CC-EEE2-AEF57EA373A9}"/>
          </ac:spMkLst>
        </pc:spChg>
        <pc:spChg chg="add mod">
          <ac:chgData name="Mcdonnell, Matthew (London)" userId="cd278eaf-ce86-4cb2-99df-43a4b1321f34" providerId="ADAL" clId="{4B7334DC-B37F-405A-8A38-A2405A158255}" dt="2023-10-02T18:35:45.079" v="95" actId="164"/>
          <ac:spMkLst>
            <pc:docMk/>
            <pc:sldMk cId="3587306262" sldId="2147478052"/>
            <ac:spMk id="136" creationId="{37414ECB-616F-1BC7-9902-8F0D6967F017}"/>
          </ac:spMkLst>
        </pc:spChg>
        <pc:spChg chg="add mod">
          <ac:chgData name="Mcdonnell, Matthew (London)" userId="cd278eaf-ce86-4cb2-99df-43a4b1321f34" providerId="ADAL" clId="{4B7334DC-B37F-405A-8A38-A2405A158255}" dt="2023-10-02T18:35:45.079" v="95" actId="164"/>
          <ac:spMkLst>
            <pc:docMk/>
            <pc:sldMk cId="3587306262" sldId="2147478052"/>
            <ac:spMk id="137" creationId="{E817E4FD-065A-731B-5D74-3A5C1A8B5F55}"/>
          </ac:spMkLst>
        </pc:spChg>
        <pc:spChg chg="add mod">
          <ac:chgData name="Mcdonnell, Matthew (London)" userId="cd278eaf-ce86-4cb2-99df-43a4b1321f34" providerId="ADAL" clId="{4B7334DC-B37F-405A-8A38-A2405A158255}" dt="2023-10-02T18:35:45.079" v="95" actId="164"/>
          <ac:spMkLst>
            <pc:docMk/>
            <pc:sldMk cId="3587306262" sldId="2147478052"/>
            <ac:spMk id="138" creationId="{5D484E9B-2278-CD7C-0242-387839C67721}"/>
          </ac:spMkLst>
        </pc:spChg>
        <pc:spChg chg="add mod">
          <ac:chgData name="Mcdonnell, Matthew (London)" userId="cd278eaf-ce86-4cb2-99df-43a4b1321f34" providerId="ADAL" clId="{4B7334DC-B37F-405A-8A38-A2405A158255}" dt="2023-10-02T18:35:45.079" v="95" actId="164"/>
          <ac:spMkLst>
            <pc:docMk/>
            <pc:sldMk cId="3587306262" sldId="2147478052"/>
            <ac:spMk id="140" creationId="{9611588D-2743-B02F-C1BD-F8655B822F84}"/>
          </ac:spMkLst>
        </pc:spChg>
        <pc:spChg chg="add mod">
          <ac:chgData name="Mcdonnell, Matthew (London)" userId="cd278eaf-ce86-4cb2-99df-43a4b1321f34" providerId="ADAL" clId="{4B7334DC-B37F-405A-8A38-A2405A158255}" dt="2023-10-02T18:35:45.079" v="95" actId="164"/>
          <ac:spMkLst>
            <pc:docMk/>
            <pc:sldMk cId="3587306262" sldId="2147478052"/>
            <ac:spMk id="141" creationId="{504A4D70-1E75-72B2-D9D6-C83A11B9A4C6}"/>
          </ac:spMkLst>
        </pc:spChg>
        <pc:spChg chg="add mod">
          <ac:chgData name="Mcdonnell, Matthew (London)" userId="cd278eaf-ce86-4cb2-99df-43a4b1321f34" providerId="ADAL" clId="{4B7334DC-B37F-405A-8A38-A2405A158255}" dt="2023-10-02T18:35:45.079" v="95" actId="164"/>
          <ac:spMkLst>
            <pc:docMk/>
            <pc:sldMk cId="3587306262" sldId="2147478052"/>
            <ac:spMk id="142" creationId="{95183738-D775-90C3-2E06-3B99187CA28D}"/>
          </ac:spMkLst>
        </pc:spChg>
        <pc:spChg chg="add mod">
          <ac:chgData name="Mcdonnell, Matthew (London)" userId="cd278eaf-ce86-4cb2-99df-43a4b1321f34" providerId="ADAL" clId="{4B7334DC-B37F-405A-8A38-A2405A158255}" dt="2023-10-02T18:35:45.079" v="95" actId="164"/>
          <ac:spMkLst>
            <pc:docMk/>
            <pc:sldMk cId="3587306262" sldId="2147478052"/>
            <ac:spMk id="143" creationId="{CD0A01DE-D5E9-2CA5-952E-6C42BAA0393C}"/>
          </ac:spMkLst>
        </pc:spChg>
        <pc:spChg chg="add mod">
          <ac:chgData name="Mcdonnell, Matthew (London)" userId="cd278eaf-ce86-4cb2-99df-43a4b1321f34" providerId="ADAL" clId="{4B7334DC-B37F-405A-8A38-A2405A158255}" dt="2023-10-02T18:35:45.079" v="95" actId="164"/>
          <ac:spMkLst>
            <pc:docMk/>
            <pc:sldMk cId="3587306262" sldId="2147478052"/>
            <ac:spMk id="144" creationId="{24B4412F-0956-A35F-C182-CA606383CA95}"/>
          </ac:spMkLst>
        </pc:spChg>
        <pc:spChg chg="add mod">
          <ac:chgData name="Mcdonnell, Matthew (London)" userId="cd278eaf-ce86-4cb2-99df-43a4b1321f34" providerId="ADAL" clId="{4B7334DC-B37F-405A-8A38-A2405A158255}" dt="2023-10-02T19:00:27.484" v="230" actId="27636"/>
          <ac:spMkLst>
            <pc:docMk/>
            <pc:sldMk cId="3587306262" sldId="2147478052"/>
            <ac:spMk id="145" creationId="{B6D9D079-0154-5F17-7B70-3E2F5D15B647}"/>
          </ac:spMkLst>
        </pc:spChg>
        <pc:spChg chg="add mod">
          <ac:chgData name="Mcdonnell, Matthew (London)" userId="cd278eaf-ce86-4cb2-99df-43a4b1321f34" providerId="ADAL" clId="{4B7334DC-B37F-405A-8A38-A2405A158255}" dt="2023-10-02T18:35:45.079" v="95" actId="164"/>
          <ac:spMkLst>
            <pc:docMk/>
            <pc:sldMk cId="3587306262" sldId="2147478052"/>
            <ac:spMk id="147" creationId="{033882B1-2702-1877-00C1-FD37955B9E82}"/>
          </ac:spMkLst>
        </pc:spChg>
        <pc:spChg chg="add mod">
          <ac:chgData name="Mcdonnell, Matthew (London)" userId="cd278eaf-ce86-4cb2-99df-43a4b1321f34" providerId="ADAL" clId="{4B7334DC-B37F-405A-8A38-A2405A158255}" dt="2023-10-02T18:35:45.079" v="95" actId="164"/>
          <ac:spMkLst>
            <pc:docMk/>
            <pc:sldMk cId="3587306262" sldId="2147478052"/>
            <ac:spMk id="148" creationId="{4DE66458-2E96-E17D-C576-888636854484}"/>
          </ac:spMkLst>
        </pc:spChg>
        <pc:spChg chg="add mod">
          <ac:chgData name="Mcdonnell, Matthew (London)" userId="cd278eaf-ce86-4cb2-99df-43a4b1321f34" providerId="ADAL" clId="{4B7334DC-B37F-405A-8A38-A2405A158255}" dt="2023-10-02T18:35:45.079" v="95" actId="164"/>
          <ac:spMkLst>
            <pc:docMk/>
            <pc:sldMk cId="3587306262" sldId="2147478052"/>
            <ac:spMk id="149" creationId="{F9934D19-E778-D4EC-D96A-7E7F3F89F396}"/>
          </ac:spMkLst>
        </pc:spChg>
        <pc:spChg chg="add mod">
          <ac:chgData name="Mcdonnell, Matthew (London)" userId="cd278eaf-ce86-4cb2-99df-43a4b1321f34" providerId="ADAL" clId="{4B7334DC-B37F-405A-8A38-A2405A158255}" dt="2023-10-02T18:35:45.079" v="95" actId="164"/>
          <ac:spMkLst>
            <pc:docMk/>
            <pc:sldMk cId="3587306262" sldId="2147478052"/>
            <ac:spMk id="150" creationId="{6F5B82CC-B375-0A76-9B71-4282FE0F4E25}"/>
          </ac:spMkLst>
        </pc:spChg>
        <pc:spChg chg="add mod">
          <ac:chgData name="Mcdonnell, Matthew (London)" userId="cd278eaf-ce86-4cb2-99df-43a4b1321f34" providerId="ADAL" clId="{4B7334DC-B37F-405A-8A38-A2405A158255}" dt="2023-10-02T18:35:45.079" v="95" actId="164"/>
          <ac:spMkLst>
            <pc:docMk/>
            <pc:sldMk cId="3587306262" sldId="2147478052"/>
            <ac:spMk id="151" creationId="{4BF5C921-E723-5ABA-E786-6EBA50291837}"/>
          </ac:spMkLst>
        </pc:spChg>
        <pc:spChg chg="add mod">
          <ac:chgData name="Mcdonnell, Matthew (London)" userId="cd278eaf-ce86-4cb2-99df-43a4b1321f34" providerId="ADAL" clId="{4B7334DC-B37F-405A-8A38-A2405A158255}" dt="2023-10-02T18:35:45.079" v="95" actId="164"/>
          <ac:spMkLst>
            <pc:docMk/>
            <pc:sldMk cId="3587306262" sldId="2147478052"/>
            <ac:spMk id="152" creationId="{C993C268-FE08-EFE0-6B65-2B694563A036}"/>
          </ac:spMkLst>
        </pc:spChg>
        <pc:spChg chg="add mod">
          <ac:chgData name="Mcdonnell, Matthew (London)" userId="cd278eaf-ce86-4cb2-99df-43a4b1321f34" providerId="ADAL" clId="{4B7334DC-B37F-405A-8A38-A2405A158255}" dt="2023-10-02T18:35:45.079" v="95" actId="164"/>
          <ac:spMkLst>
            <pc:docMk/>
            <pc:sldMk cId="3587306262" sldId="2147478052"/>
            <ac:spMk id="154" creationId="{98D2C481-C21F-0AF4-4E4B-9AC0E248CDAA}"/>
          </ac:spMkLst>
        </pc:spChg>
        <pc:spChg chg="add mod">
          <ac:chgData name="Mcdonnell, Matthew (London)" userId="cd278eaf-ce86-4cb2-99df-43a4b1321f34" providerId="ADAL" clId="{4B7334DC-B37F-405A-8A38-A2405A158255}" dt="2023-10-02T18:35:45.079" v="95" actId="164"/>
          <ac:spMkLst>
            <pc:docMk/>
            <pc:sldMk cId="3587306262" sldId="2147478052"/>
            <ac:spMk id="155" creationId="{9292B333-FEF8-EDA1-7068-D42799CB6B3C}"/>
          </ac:spMkLst>
        </pc:spChg>
        <pc:spChg chg="add mod">
          <ac:chgData name="Mcdonnell, Matthew (London)" userId="cd278eaf-ce86-4cb2-99df-43a4b1321f34" providerId="ADAL" clId="{4B7334DC-B37F-405A-8A38-A2405A158255}" dt="2023-10-02T18:35:45.079" v="95" actId="164"/>
          <ac:spMkLst>
            <pc:docMk/>
            <pc:sldMk cId="3587306262" sldId="2147478052"/>
            <ac:spMk id="156" creationId="{BE03BE4F-2A07-4289-1858-5B039C28FAB9}"/>
          </ac:spMkLst>
        </pc:spChg>
        <pc:spChg chg="add mod">
          <ac:chgData name="Mcdonnell, Matthew (London)" userId="cd278eaf-ce86-4cb2-99df-43a4b1321f34" providerId="ADAL" clId="{4B7334DC-B37F-405A-8A38-A2405A158255}" dt="2023-10-02T18:35:45.079" v="95" actId="164"/>
          <ac:spMkLst>
            <pc:docMk/>
            <pc:sldMk cId="3587306262" sldId="2147478052"/>
            <ac:spMk id="157" creationId="{A323C21C-63B4-7DA9-FAC0-30FD051B26FE}"/>
          </ac:spMkLst>
        </pc:spChg>
        <pc:spChg chg="add mod">
          <ac:chgData name="Mcdonnell, Matthew (London)" userId="cd278eaf-ce86-4cb2-99df-43a4b1321f34" providerId="ADAL" clId="{4B7334DC-B37F-405A-8A38-A2405A158255}" dt="2023-10-02T18:35:45.079" v="95" actId="164"/>
          <ac:spMkLst>
            <pc:docMk/>
            <pc:sldMk cId="3587306262" sldId="2147478052"/>
            <ac:spMk id="158" creationId="{00F5C7ED-669A-F545-7A8E-50F9BBB0E957}"/>
          </ac:spMkLst>
        </pc:spChg>
        <pc:spChg chg="add mod">
          <ac:chgData name="Mcdonnell, Matthew (London)" userId="cd278eaf-ce86-4cb2-99df-43a4b1321f34" providerId="ADAL" clId="{4B7334DC-B37F-405A-8A38-A2405A158255}" dt="2023-10-02T19:00:27.440" v="226" actId="27636"/>
          <ac:spMkLst>
            <pc:docMk/>
            <pc:sldMk cId="3587306262" sldId="2147478052"/>
            <ac:spMk id="159" creationId="{6F96286D-240D-D52E-2268-64ECC8A3F55D}"/>
          </ac:spMkLst>
        </pc:spChg>
        <pc:spChg chg="add mod">
          <ac:chgData name="Mcdonnell, Matthew (London)" userId="cd278eaf-ce86-4cb2-99df-43a4b1321f34" providerId="ADAL" clId="{4B7334DC-B37F-405A-8A38-A2405A158255}" dt="2023-10-02T18:35:45.079" v="95" actId="164"/>
          <ac:spMkLst>
            <pc:docMk/>
            <pc:sldMk cId="3587306262" sldId="2147478052"/>
            <ac:spMk id="161" creationId="{F3A6A6AC-DCC6-EF09-C8A5-B55DDB57249E}"/>
          </ac:spMkLst>
        </pc:spChg>
        <pc:spChg chg="add mod">
          <ac:chgData name="Mcdonnell, Matthew (London)" userId="cd278eaf-ce86-4cb2-99df-43a4b1321f34" providerId="ADAL" clId="{4B7334DC-B37F-405A-8A38-A2405A158255}" dt="2023-10-02T18:35:45.079" v="95" actId="164"/>
          <ac:spMkLst>
            <pc:docMk/>
            <pc:sldMk cId="3587306262" sldId="2147478052"/>
            <ac:spMk id="162" creationId="{AC4D3633-9BE7-032D-A1C0-4EB8C89C843D}"/>
          </ac:spMkLst>
        </pc:spChg>
        <pc:spChg chg="add mod">
          <ac:chgData name="Mcdonnell, Matthew (London)" userId="cd278eaf-ce86-4cb2-99df-43a4b1321f34" providerId="ADAL" clId="{4B7334DC-B37F-405A-8A38-A2405A158255}" dt="2023-10-02T18:35:45.079" v="95" actId="164"/>
          <ac:spMkLst>
            <pc:docMk/>
            <pc:sldMk cId="3587306262" sldId="2147478052"/>
            <ac:spMk id="163" creationId="{03649AA5-D825-7F7F-C816-A751C168921B}"/>
          </ac:spMkLst>
        </pc:spChg>
        <pc:spChg chg="add mod">
          <ac:chgData name="Mcdonnell, Matthew (London)" userId="cd278eaf-ce86-4cb2-99df-43a4b1321f34" providerId="ADAL" clId="{4B7334DC-B37F-405A-8A38-A2405A158255}" dt="2023-10-02T18:35:45.079" v="95" actId="164"/>
          <ac:spMkLst>
            <pc:docMk/>
            <pc:sldMk cId="3587306262" sldId="2147478052"/>
            <ac:spMk id="164" creationId="{ABE5F403-7575-F0C6-C37C-C71EA35F8340}"/>
          </ac:spMkLst>
        </pc:spChg>
        <pc:spChg chg="add mod">
          <ac:chgData name="Mcdonnell, Matthew (London)" userId="cd278eaf-ce86-4cb2-99df-43a4b1321f34" providerId="ADAL" clId="{4B7334DC-B37F-405A-8A38-A2405A158255}" dt="2023-10-02T18:35:45.079" v="95" actId="164"/>
          <ac:spMkLst>
            <pc:docMk/>
            <pc:sldMk cId="3587306262" sldId="2147478052"/>
            <ac:spMk id="165" creationId="{9C573716-6531-7D8B-4343-E01A06AC97D9}"/>
          </ac:spMkLst>
        </pc:spChg>
        <pc:spChg chg="add mod">
          <ac:chgData name="Mcdonnell, Matthew (London)" userId="cd278eaf-ce86-4cb2-99df-43a4b1321f34" providerId="ADAL" clId="{4B7334DC-B37F-405A-8A38-A2405A158255}" dt="2023-10-02T19:00:27.464" v="228" actId="27636"/>
          <ac:spMkLst>
            <pc:docMk/>
            <pc:sldMk cId="3587306262" sldId="2147478052"/>
            <ac:spMk id="166" creationId="{2771CB13-EACA-F54F-97F0-EB9316A0E6D9}"/>
          </ac:spMkLst>
        </pc:spChg>
        <pc:spChg chg="add mod">
          <ac:chgData name="Mcdonnell, Matthew (London)" userId="cd278eaf-ce86-4cb2-99df-43a4b1321f34" providerId="ADAL" clId="{4B7334DC-B37F-405A-8A38-A2405A158255}" dt="2023-10-02T18:35:45.079" v="95" actId="164"/>
          <ac:spMkLst>
            <pc:docMk/>
            <pc:sldMk cId="3587306262" sldId="2147478052"/>
            <ac:spMk id="168" creationId="{26667AF2-06A6-583E-9BC8-A94B87A8237A}"/>
          </ac:spMkLst>
        </pc:spChg>
        <pc:spChg chg="add mod">
          <ac:chgData name="Mcdonnell, Matthew (London)" userId="cd278eaf-ce86-4cb2-99df-43a4b1321f34" providerId="ADAL" clId="{4B7334DC-B37F-405A-8A38-A2405A158255}" dt="2023-10-02T18:35:45.079" v="95" actId="164"/>
          <ac:spMkLst>
            <pc:docMk/>
            <pc:sldMk cId="3587306262" sldId="2147478052"/>
            <ac:spMk id="169" creationId="{5419267B-4DB5-5F92-6829-89C882EDEB8D}"/>
          </ac:spMkLst>
        </pc:spChg>
        <pc:spChg chg="add mod">
          <ac:chgData name="Mcdonnell, Matthew (London)" userId="cd278eaf-ce86-4cb2-99df-43a4b1321f34" providerId="ADAL" clId="{4B7334DC-B37F-405A-8A38-A2405A158255}" dt="2023-10-02T18:35:45.079" v="95" actId="164"/>
          <ac:spMkLst>
            <pc:docMk/>
            <pc:sldMk cId="3587306262" sldId="2147478052"/>
            <ac:spMk id="170" creationId="{6AAE0272-F3B7-036F-1DC0-D00BB7FC0D58}"/>
          </ac:spMkLst>
        </pc:spChg>
        <pc:spChg chg="add mod">
          <ac:chgData name="Mcdonnell, Matthew (London)" userId="cd278eaf-ce86-4cb2-99df-43a4b1321f34" providerId="ADAL" clId="{4B7334DC-B37F-405A-8A38-A2405A158255}" dt="2023-10-02T18:35:45.079" v="95" actId="164"/>
          <ac:spMkLst>
            <pc:docMk/>
            <pc:sldMk cId="3587306262" sldId="2147478052"/>
            <ac:spMk id="171" creationId="{14169792-347B-7B5F-4DF7-271A91A9F4F0}"/>
          </ac:spMkLst>
        </pc:spChg>
        <pc:spChg chg="add mod">
          <ac:chgData name="Mcdonnell, Matthew (London)" userId="cd278eaf-ce86-4cb2-99df-43a4b1321f34" providerId="ADAL" clId="{4B7334DC-B37F-405A-8A38-A2405A158255}" dt="2023-10-02T18:35:45.079" v="95" actId="164"/>
          <ac:spMkLst>
            <pc:docMk/>
            <pc:sldMk cId="3587306262" sldId="2147478052"/>
            <ac:spMk id="172" creationId="{F430F23B-DAC2-A51D-A70D-C2372329EAC4}"/>
          </ac:spMkLst>
        </pc:spChg>
        <pc:spChg chg="add mod">
          <ac:chgData name="Mcdonnell, Matthew (London)" userId="cd278eaf-ce86-4cb2-99df-43a4b1321f34" providerId="ADAL" clId="{4B7334DC-B37F-405A-8A38-A2405A158255}" dt="2023-10-02T19:00:27.504" v="232" actId="27636"/>
          <ac:spMkLst>
            <pc:docMk/>
            <pc:sldMk cId="3587306262" sldId="2147478052"/>
            <ac:spMk id="173" creationId="{8497BC30-E919-F817-E3EA-EB86A4826E62}"/>
          </ac:spMkLst>
        </pc:spChg>
        <pc:spChg chg="add mod">
          <ac:chgData name="Mcdonnell, Matthew (London)" userId="cd278eaf-ce86-4cb2-99df-43a4b1321f34" providerId="ADAL" clId="{4B7334DC-B37F-405A-8A38-A2405A158255}" dt="2023-10-02T18:35:45.079" v="95" actId="164"/>
          <ac:spMkLst>
            <pc:docMk/>
            <pc:sldMk cId="3587306262" sldId="2147478052"/>
            <ac:spMk id="175" creationId="{85A5FF2C-385E-7466-BD37-254B86075839}"/>
          </ac:spMkLst>
        </pc:spChg>
        <pc:spChg chg="add mod">
          <ac:chgData name="Mcdonnell, Matthew (London)" userId="cd278eaf-ce86-4cb2-99df-43a4b1321f34" providerId="ADAL" clId="{4B7334DC-B37F-405A-8A38-A2405A158255}" dt="2023-10-02T18:35:45.079" v="95" actId="164"/>
          <ac:spMkLst>
            <pc:docMk/>
            <pc:sldMk cId="3587306262" sldId="2147478052"/>
            <ac:spMk id="176" creationId="{18330D43-2473-2795-B8B5-811743BF9C9E}"/>
          </ac:spMkLst>
        </pc:spChg>
        <pc:spChg chg="add mod">
          <ac:chgData name="Mcdonnell, Matthew (London)" userId="cd278eaf-ce86-4cb2-99df-43a4b1321f34" providerId="ADAL" clId="{4B7334DC-B37F-405A-8A38-A2405A158255}" dt="2023-10-02T18:35:45.079" v="95" actId="164"/>
          <ac:spMkLst>
            <pc:docMk/>
            <pc:sldMk cId="3587306262" sldId="2147478052"/>
            <ac:spMk id="177" creationId="{29F71238-856A-AF42-EFCF-61309EEFD74E}"/>
          </ac:spMkLst>
        </pc:spChg>
        <pc:spChg chg="add mod">
          <ac:chgData name="Mcdonnell, Matthew (London)" userId="cd278eaf-ce86-4cb2-99df-43a4b1321f34" providerId="ADAL" clId="{4B7334DC-B37F-405A-8A38-A2405A158255}" dt="2023-10-02T18:35:45.079" v="95" actId="164"/>
          <ac:spMkLst>
            <pc:docMk/>
            <pc:sldMk cId="3587306262" sldId="2147478052"/>
            <ac:spMk id="178" creationId="{4B74D769-2BE7-9D7D-6ED0-DD758B19A62B}"/>
          </ac:spMkLst>
        </pc:spChg>
        <pc:spChg chg="add mod">
          <ac:chgData name="Mcdonnell, Matthew (London)" userId="cd278eaf-ce86-4cb2-99df-43a4b1321f34" providerId="ADAL" clId="{4B7334DC-B37F-405A-8A38-A2405A158255}" dt="2023-10-02T18:35:45.079" v="95" actId="164"/>
          <ac:spMkLst>
            <pc:docMk/>
            <pc:sldMk cId="3587306262" sldId="2147478052"/>
            <ac:spMk id="179" creationId="{26AA6D9F-B122-3100-F4D4-CC846525FA1B}"/>
          </ac:spMkLst>
        </pc:spChg>
        <pc:spChg chg="add mod">
          <ac:chgData name="Mcdonnell, Matthew (London)" userId="cd278eaf-ce86-4cb2-99df-43a4b1321f34" providerId="ADAL" clId="{4B7334DC-B37F-405A-8A38-A2405A158255}" dt="2023-10-02T19:00:27.493" v="231" actId="27636"/>
          <ac:spMkLst>
            <pc:docMk/>
            <pc:sldMk cId="3587306262" sldId="2147478052"/>
            <ac:spMk id="180" creationId="{2176B220-E62A-FC04-69BC-DC5E039C31DD}"/>
          </ac:spMkLst>
        </pc:spChg>
        <pc:spChg chg="add mod">
          <ac:chgData name="Mcdonnell, Matthew (London)" userId="cd278eaf-ce86-4cb2-99df-43a4b1321f34" providerId="ADAL" clId="{4B7334DC-B37F-405A-8A38-A2405A158255}" dt="2023-10-02T18:35:45.079" v="95" actId="164"/>
          <ac:spMkLst>
            <pc:docMk/>
            <pc:sldMk cId="3587306262" sldId="2147478052"/>
            <ac:spMk id="182" creationId="{FA1AFFC9-08B6-7AB2-216D-6890C78BF463}"/>
          </ac:spMkLst>
        </pc:spChg>
        <pc:spChg chg="add mod">
          <ac:chgData name="Mcdonnell, Matthew (London)" userId="cd278eaf-ce86-4cb2-99df-43a4b1321f34" providerId="ADAL" clId="{4B7334DC-B37F-405A-8A38-A2405A158255}" dt="2023-10-02T18:35:45.079" v="95" actId="164"/>
          <ac:spMkLst>
            <pc:docMk/>
            <pc:sldMk cId="3587306262" sldId="2147478052"/>
            <ac:spMk id="183" creationId="{54023E4A-CC23-266E-7550-983F858D7DBC}"/>
          </ac:spMkLst>
        </pc:spChg>
        <pc:spChg chg="add mod">
          <ac:chgData name="Mcdonnell, Matthew (London)" userId="cd278eaf-ce86-4cb2-99df-43a4b1321f34" providerId="ADAL" clId="{4B7334DC-B37F-405A-8A38-A2405A158255}" dt="2023-10-02T18:35:45.079" v="95" actId="164"/>
          <ac:spMkLst>
            <pc:docMk/>
            <pc:sldMk cId="3587306262" sldId="2147478052"/>
            <ac:spMk id="184" creationId="{315BC2C3-497E-35A1-F215-FF25651653DB}"/>
          </ac:spMkLst>
        </pc:spChg>
        <pc:spChg chg="add mod">
          <ac:chgData name="Mcdonnell, Matthew (London)" userId="cd278eaf-ce86-4cb2-99df-43a4b1321f34" providerId="ADAL" clId="{4B7334DC-B37F-405A-8A38-A2405A158255}" dt="2023-10-02T18:35:45.079" v="95" actId="164"/>
          <ac:spMkLst>
            <pc:docMk/>
            <pc:sldMk cId="3587306262" sldId="2147478052"/>
            <ac:spMk id="185" creationId="{58CB794B-ACB9-4FD5-73AB-71E3B93BAE3C}"/>
          </ac:spMkLst>
        </pc:spChg>
        <pc:spChg chg="add mod">
          <ac:chgData name="Mcdonnell, Matthew (London)" userId="cd278eaf-ce86-4cb2-99df-43a4b1321f34" providerId="ADAL" clId="{4B7334DC-B37F-405A-8A38-A2405A158255}" dt="2023-10-02T18:35:45.079" v="95" actId="164"/>
          <ac:spMkLst>
            <pc:docMk/>
            <pc:sldMk cId="3587306262" sldId="2147478052"/>
            <ac:spMk id="186" creationId="{63377FDF-3F6C-22E3-BD00-E527782ACB44}"/>
          </ac:spMkLst>
        </pc:spChg>
        <pc:spChg chg="add mod">
          <ac:chgData name="Mcdonnell, Matthew (London)" userId="cd278eaf-ce86-4cb2-99df-43a4b1321f34" providerId="ADAL" clId="{4B7334DC-B37F-405A-8A38-A2405A158255}" dt="2023-10-02T18:35:45.079" v="95" actId="164"/>
          <ac:spMkLst>
            <pc:docMk/>
            <pc:sldMk cId="3587306262" sldId="2147478052"/>
            <ac:spMk id="187" creationId="{7098C5C8-126B-C712-ADB1-C5808BF38653}"/>
          </ac:spMkLst>
        </pc:spChg>
        <pc:spChg chg="add mod">
          <ac:chgData name="Mcdonnell, Matthew (London)" userId="cd278eaf-ce86-4cb2-99df-43a4b1321f34" providerId="ADAL" clId="{4B7334DC-B37F-405A-8A38-A2405A158255}" dt="2023-10-02T18:35:45.079" v="95" actId="164"/>
          <ac:spMkLst>
            <pc:docMk/>
            <pc:sldMk cId="3587306262" sldId="2147478052"/>
            <ac:spMk id="189" creationId="{10706660-0985-7AF9-1604-77BB18420F83}"/>
          </ac:spMkLst>
        </pc:spChg>
        <pc:spChg chg="add mod">
          <ac:chgData name="Mcdonnell, Matthew (London)" userId="cd278eaf-ce86-4cb2-99df-43a4b1321f34" providerId="ADAL" clId="{4B7334DC-B37F-405A-8A38-A2405A158255}" dt="2023-10-02T18:35:45.079" v="95" actId="164"/>
          <ac:spMkLst>
            <pc:docMk/>
            <pc:sldMk cId="3587306262" sldId="2147478052"/>
            <ac:spMk id="190" creationId="{26BD3690-B7CC-6BFF-B2BD-DCBA593EB1A0}"/>
          </ac:spMkLst>
        </pc:spChg>
        <pc:spChg chg="add mod">
          <ac:chgData name="Mcdonnell, Matthew (London)" userId="cd278eaf-ce86-4cb2-99df-43a4b1321f34" providerId="ADAL" clId="{4B7334DC-B37F-405A-8A38-A2405A158255}" dt="2023-10-02T18:35:45.079" v="95" actId="164"/>
          <ac:spMkLst>
            <pc:docMk/>
            <pc:sldMk cId="3587306262" sldId="2147478052"/>
            <ac:spMk id="191" creationId="{B02DF705-F3FD-A35A-476A-0A3A0599458E}"/>
          </ac:spMkLst>
        </pc:spChg>
        <pc:spChg chg="add mod">
          <ac:chgData name="Mcdonnell, Matthew (London)" userId="cd278eaf-ce86-4cb2-99df-43a4b1321f34" providerId="ADAL" clId="{4B7334DC-B37F-405A-8A38-A2405A158255}" dt="2023-10-02T18:35:45.079" v="95" actId="164"/>
          <ac:spMkLst>
            <pc:docMk/>
            <pc:sldMk cId="3587306262" sldId="2147478052"/>
            <ac:spMk id="192" creationId="{3712BFCC-EC16-A683-7B2D-B7F6273EA4F5}"/>
          </ac:spMkLst>
        </pc:spChg>
        <pc:spChg chg="add mod">
          <ac:chgData name="Mcdonnell, Matthew (London)" userId="cd278eaf-ce86-4cb2-99df-43a4b1321f34" providerId="ADAL" clId="{4B7334DC-B37F-405A-8A38-A2405A158255}" dt="2023-10-02T18:35:45.079" v="95" actId="164"/>
          <ac:spMkLst>
            <pc:docMk/>
            <pc:sldMk cId="3587306262" sldId="2147478052"/>
            <ac:spMk id="193" creationId="{0344973D-401A-81A4-F8D0-344E7543F31E}"/>
          </ac:spMkLst>
        </pc:spChg>
        <pc:spChg chg="add mod">
          <ac:chgData name="Mcdonnell, Matthew (London)" userId="cd278eaf-ce86-4cb2-99df-43a4b1321f34" providerId="ADAL" clId="{4B7334DC-B37F-405A-8A38-A2405A158255}" dt="2023-10-02T19:00:27.430" v="225" actId="27636"/>
          <ac:spMkLst>
            <pc:docMk/>
            <pc:sldMk cId="3587306262" sldId="2147478052"/>
            <ac:spMk id="194" creationId="{D7D8AD93-3020-B954-4C37-7EE3742C6212}"/>
          </ac:spMkLst>
        </pc:spChg>
        <pc:spChg chg="add mod">
          <ac:chgData name="Mcdonnell, Matthew (London)" userId="cd278eaf-ce86-4cb2-99df-43a4b1321f34" providerId="ADAL" clId="{4B7334DC-B37F-405A-8A38-A2405A158255}" dt="2023-10-02T18:35:45.079" v="95" actId="164"/>
          <ac:spMkLst>
            <pc:docMk/>
            <pc:sldMk cId="3587306262" sldId="2147478052"/>
            <ac:spMk id="196" creationId="{8B9CEB7E-78FB-9E20-30FB-78A447871569}"/>
          </ac:spMkLst>
        </pc:spChg>
        <pc:spChg chg="add mod">
          <ac:chgData name="Mcdonnell, Matthew (London)" userId="cd278eaf-ce86-4cb2-99df-43a4b1321f34" providerId="ADAL" clId="{4B7334DC-B37F-405A-8A38-A2405A158255}" dt="2023-10-02T18:35:45.079" v="95" actId="164"/>
          <ac:spMkLst>
            <pc:docMk/>
            <pc:sldMk cId="3587306262" sldId="2147478052"/>
            <ac:spMk id="197" creationId="{BE753165-DEB5-C0D2-C313-5A35AFD9FA15}"/>
          </ac:spMkLst>
        </pc:spChg>
        <pc:spChg chg="add mod">
          <ac:chgData name="Mcdonnell, Matthew (London)" userId="cd278eaf-ce86-4cb2-99df-43a4b1321f34" providerId="ADAL" clId="{4B7334DC-B37F-405A-8A38-A2405A158255}" dt="2023-10-02T18:35:45.079" v="95" actId="164"/>
          <ac:spMkLst>
            <pc:docMk/>
            <pc:sldMk cId="3587306262" sldId="2147478052"/>
            <ac:spMk id="198" creationId="{FF8082C0-94D2-0EBB-BECB-FB0765EB4F81}"/>
          </ac:spMkLst>
        </pc:spChg>
        <pc:spChg chg="add mod">
          <ac:chgData name="Mcdonnell, Matthew (London)" userId="cd278eaf-ce86-4cb2-99df-43a4b1321f34" providerId="ADAL" clId="{4B7334DC-B37F-405A-8A38-A2405A158255}" dt="2023-10-02T18:35:45.079" v="95" actId="164"/>
          <ac:spMkLst>
            <pc:docMk/>
            <pc:sldMk cId="3587306262" sldId="2147478052"/>
            <ac:spMk id="199" creationId="{0F5C7D38-AE36-0856-1B3E-2D402029FA35}"/>
          </ac:spMkLst>
        </pc:spChg>
        <pc:spChg chg="add mod">
          <ac:chgData name="Mcdonnell, Matthew (London)" userId="cd278eaf-ce86-4cb2-99df-43a4b1321f34" providerId="ADAL" clId="{4B7334DC-B37F-405A-8A38-A2405A158255}" dt="2023-10-02T18:35:45.079" v="95" actId="164"/>
          <ac:spMkLst>
            <pc:docMk/>
            <pc:sldMk cId="3587306262" sldId="2147478052"/>
            <ac:spMk id="200" creationId="{42DC55DB-6266-A0F0-5ED5-54211F16BC06}"/>
          </ac:spMkLst>
        </pc:spChg>
        <pc:spChg chg="add mod">
          <ac:chgData name="Mcdonnell, Matthew (London)" userId="cd278eaf-ce86-4cb2-99df-43a4b1321f34" providerId="ADAL" clId="{4B7334DC-B37F-405A-8A38-A2405A158255}" dt="2023-10-02T19:00:27.452" v="227" actId="27636"/>
          <ac:spMkLst>
            <pc:docMk/>
            <pc:sldMk cId="3587306262" sldId="2147478052"/>
            <ac:spMk id="201" creationId="{B3C6ACCB-BCC4-F1E1-1CD8-979E7BE5949C}"/>
          </ac:spMkLst>
        </pc:spChg>
        <pc:spChg chg="add mod">
          <ac:chgData name="Mcdonnell, Matthew (London)" userId="cd278eaf-ce86-4cb2-99df-43a4b1321f34" providerId="ADAL" clId="{4B7334DC-B37F-405A-8A38-A2405A158255}" dt="2023-10-02T18:35:45.079" v="95" actId="164"/>
          <ac:spMkLst>
            <pc:docMk/>
            <pc:sldMk cId="3587306262" sldId="2147478052"/>
            <ac:spMk id="203" creationId="{5C39C5D0-DA4F-47DA-1E5E-B7016745DF1A}"/>
          </ac:spMkLst>
        </pc:spChg>
        <pc:spChg chg="add mod">
          <ac:chgData name="Mcdonnell, Matthew (London)" userId="cd278eaf-ce86-4cb2-99df-43a4b1321f34" providerId="ADAL" clId="{4B7334DC-B37F-405A-8A38-A2405A158255}" dt="2023-10-02T18:35:45.079" v="95" actId="164"/>
          <ac:spMkLst>
            <pc:docMk/>
            <pc:sldMk cId="3587306262" sldId="2147478052"/>
            <ac:spMk id="204" creationId="{5225386A-44AC-DB5E-9533-094BFDEAEABC}"/>
          </ac:spMkLst>
        </pc:spChg>
        <pc:spChg chg="add mod">
          <ac:chgData name="Mcdonnell, Matthew (London)" userId="cd278eaf-ce86-4cb2-99df-43a4b1321f34" providerId="ADAL" clId="{4B7334DC-B37F-405A-8A38-A2405A158255}" dt="2023-10-02T18:35:45.079" v="95" actId="164"/>
          <ac:spMkLst>
            <pc:docMk/>
            <pc:sldMk cId="3587306262" sldId="2147478052"/>
            <ac:spMk id="205" creationId="{0906AE90-41C7-E66E-599B-612D2327F48F}"/>
          </ac:spMkLst>
        </pc:spChg>
        <pc:spChg chg="add mod">
          <ac:chgData name="Mcdonnell, Matthew (London)" userId="cd278eaf-ce86-4cb2-99df-43a4b1321f34" providerId="ADAL" clId="{4B7334DC-B37F-405A-8A38-A2405A158255}" dt="2023-10-02T18:35:45.079" v="95" actId="164"/>
          <ac:spMkLst>
            <pc:docMk/>
            <pc:sldMk cId="3587306262" sldId="2147478052"/>
            <ac:spMk id="206" creationId="{AD459056-21A4-6C14-04AD-0BE67E408988}"/>
          </ac:spMkLst>
        </pc:spChg>
        <pc:spChg chg="add mod">
          <ac:chgData name="Mcdonnell, Matthew (London)" userId="cd278eaf-ce86-4cb2-99df-43a4b1321f34" providerId="ADAL" clId="{4B7334DC-B37F-405A-8A38-A2405A158255}" dt="2023-10-02T18:35:45.079" v="95" actId="164"/>
          <ac:spMkLst>
            <pc:docMk/>
            <pc:sldMk cId="3587306262" sldId="2147478052"/>
            <ac:spMk id="207" creationId="{B8D2FC93-F0ED-A631-1FA6-085282582208}"/>
          </ac:spMkLst>
        </pc:spChg>
        <pc:spChg chg="add mod">
          <ac:chgData name="Mcdonnell, Matthew (London)" userId="cd278eaf-ce86-4cb2-99df-43a4b1321f34" providerId="ADAL" clId="{4B7334DC-B37F-405A-8A38-A2405A158255}" dt="2023-10-02T18:35:45.079" v="95" actId="164"/>
          <ac:spMkLst>
            <pc:docMk/>
            <pc:sldMk cId="3587306262" sldId="2147478052"/>
            <ac:spMk id="208" creationId="{3C195E5D-FEFD-A428-AF77-626BA0714C4B}"/>
          </ac:spMkLst>
        </pc:spChg>
        <pc:spChg chg="add mod">
          <ac:chgData name="Mcdonnell, Matthew (London)" userId="cd278eaf-ce86-4cb2-99df-43a4b1321f34" providerId="ADAL" clId="{4B7334DC-B37F-405A-8A38-A2405A158255}" dt="2023-10-02T18:35:45.079" v="95" actId="164"/>
          <ac:spMkLst>
            <pc:docMk/>
            <pc:sldMk cId="3587306262" sldId="2147478052"/>
            <ac:spMk id="210" creationId="{0BE9B73C-E71D-A0FF-FB6C-13C14C90D8F3}"/>
          </ac:spMkLst>
        </pc:spChg>
        <pc:spChg chg="add mod">
          <ac:chgData name="Mcdonnell, Matthew (London)" userId="cd278eaf-ce86-4cb2-99df-43a4b1321f34" providerId="ADAL" clId="{4B7334DC-B37F-405A-8A38-A2405A158255}" dt="2023-10-02T18:35:45.079" v="95" actId="164"/>
          <ac:spMkLst>
            <pc:docMk/>
            <pc:sldMk cId="3587306262" sldId="2147478052"/>
            <ac:spMk id="211" creationId="{2F7A9E38-E397-D8AE-418B-2CA30FB3A53E}"/>
          </ac:spMkLst>
        </pc:spChg>
        <pc:spChg chg="add mod">
          <ac:chgData name="Mcdonnell, Matthew (London)" userId="cd278eaf-ce86-4cb2-99df-43a4b1321f34" providerId="ADAL" clId="{4B7334DC-B37F-405A-8A38-A2405A158255}" dt="2023-10-02T18:35:45.079" v="95" actId="164"/>
          <ac:spMkLst>
            <pc:docMk/>
            <pc:sldMk cId="3587306262" sldId="2147478052"/>
            <ac:spMk id="212" creationId="{0BD478C2-E0BC-0B23-89D2-6B6E96AA3227}"/>
          </ac:spMkLst>
        </pc:spChg>
        <pc:spChg chg="add mod">
          <ac:chgData name="Mcdonnell, Matthew (London)" userId="cd278eaf-ce86-4cb2-99df-43a4b1321f34" providerId="ADAL" clId="{4B7334DC-B37F-405A-8A38-A2405A158255}" dt="2023-10-02T18:35:45.079" v="95" actId="164"/>
          <ac:spMkLst>
            <pc:docMk/>
            <pc:sldMk cId="3587306262" sldId="2147478052"/>
            <ac:spMk id="213" creationId="{9BCCA269-C47F-FED7-2EE6-4F292DE10372}"/>
          </ac:spMkLst>
        </pc:spChg>
        <pc:spChg chg="add mod">
          <ac:chgData name="Mcdonnell, Matthew (London)" userId="cd278eaf-ce86-4cb2-99df-43a4b1321f34" providerId="ADAL" clId="{4B7334DC-B37F-405A-8A38-A2405A158255}" dt="2023-10-02T18:35:45.079" v="95" actId="164"/>
          <ac:spMkLst>
            <pc:docMk/>
            <pc:sldMk cId="3587306262" sldId="2147478052"/>
            <ac:spMk id="215" creationId="{6BA060B5-FA64-4848-5CCE-9BC67B58771F}"/>
          </ac:spMkLst>
        </pc:spChg>
        <pc:spChg chg="add mod">
          <ac:chgData name="Mcdonnell, Matthew (London)" userId="cd278eaf-ce86-4cb2-99df-43a4b1321f34" providerId="ADAL" clId="{4B7334DC-B37F-405A-8A38-A2405A158255}" dt="2023-10-02T18:35:45.079" v="95" actId="164"/>
          <ac:spMkLst>
            <pc:docMk/>
            <pc:sldMk cId="3587306262" sldId="2147478052"/>
            <ac:spMk id="216" creationId="{69F792C7-B0AE-8896-FA87-4170FB955BDA}"/>
          </ac:spMkLst>
        </pc:spChg>
        <pc:spChg chg="add mod">
          <ac:chgData name="Mcdonnell, Matthew (London)" userId="cd278eaf-ce86-4cb2-99df-43a4b1321f34" providerId="ADAL" clId="{4B7334DC-B37F-405A-8A38-A2405A158255}" dt="2023-10-02T18:35:45.079" v="95" actId="164"/>
          <ac:spMkLst>
            <pc:docMk/>
            <pc:sldMk cId="3587306262" sldId="2147478052"/>
            <ac:spMk id="217" creationId="{E95443C2-22E0-A17B-8A5C-CC20F088BB98}"/>
          </ac:spMkLst>
        </pc:spChg>
        <pc:grpChg chg="del mod">
          <ac:chgData name="Mcdonnell, Matthew (London)" userId="cd278eaf-ce86-4cb2-99df-43a4b1321f34" providerId="ADAL" clId="{4B7334DC-B37F-405A-8A38-A2405A158255}" dt="2023-10-02T18:31:39.602" v="83" actId="478"/>
          <ac:grpSpMkLst>
            <pc:docMk/>
            <pc:sldMk cId="3587306262" sldId="2147478052"/>
            <ac:grpSpMk id="8" creationId="{E904AD6B-546F-2A05-30F1-3033C9C671A7}"/>
          </ac:grpSpMkLst>
        </pc:grpChg>
        <pc:grpChg chg="add mod">
          <ac:chgData name="Mcdonnell, Matthew (London)" userId="cd278eaf-ce86-4cb2-99df-43a4b1321f34" providerId="ADAL" clId="{4B7334DC-B37F-405A-8A38-A2405A158255}" dt="2023-10-02T18:35:51.039" v="97" actId="14100"/>
          <ac:grpSpMkLst>
            <pc:docMk/>
            <pc:sldMk cId="3587306262" sldId="2147478052"/>
            <ac:grpSpMk id="218" creationId="{368FC345-900E-082B-64D1-92D56102DCD9}"/>
          </ac:grpSpMkLst>
        </pc:grp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25" creationId="{1C265F29-C4DE-A63A-5E78-234B04201580}"/>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32" creationId="{1EFA06DA-BA5D-DCEE-D30C-E84C35AC3FF6}"/>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39" creationId="{3D762773-A698-F30B-6A89-1FF56C685589}"/>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46" creationId="{1639ED51-BCD3-F6FF-84E0-7A44D4009ED3}"/>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53" creationId="{4D3D62D7-7CB1-0CFA-9812-3C399DD38027}"/>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60" creationId="{07CACA7C-D0B9-C10E-AE1E-9FE4CCA9B937}"/>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67" creationId="{470A8E07-0EA5-7EC6-DDC9-39CE2CCB2358}"/>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74" creationId="{5398FC0E-A5D2-B9F4-6274-4CD44E902CF2}"/>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81" creationId="{118700C1-68F8-46FD-06B6-EC8FAC4C72A6}"/>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88" creationId="{C19D6452-9A4A-0244-7E52-1FC2E1CCA29F}"/>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195" creationId="{DAE05955-1F0F-2C9A-FFEC-1810720C0BAD}"/>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202" creationId="{946A4088-F49D-6C2E-61B0-0C66DD4F6EFF}"/>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209" creationId="{565CF49E-53C8-6877-779E-E79CAB46C990}"/>
          </ac:graphicFrameMkLst>
        </pc:graphicFrameChg>
        <pc:graphicFrameChg chg="add mod">
          <ac:chgData name="Mcdonnell, Matthew (London)" userId="cd278eaf-ce86-4cb2-99df-43a4b1321f34" providerId="ADAL" clId="{4B7334DC-B37F-405A-8A38-A2405A158255}" dt="2023-10-02T18:35:45.079" v="95" actId="164"/>
          <ac:graphicFrameMkLst>
            <pc:docMk/>
            <pc:sldMk cId="3587306262" sldId="2147478052"/>
            <ac:graphicFrameMk id="214" creationId="{14DCF0DE-DFE4-852E-D220-E5EED0EB7AE0}"/>
          </ac:graphicFrameMkLst>
        </pc:graphicFrameChg>
      </pc:sldChg>
      <pc:sldChg chg="modSp mod">
        <pc:chgData name="Mcdonnell, Matthew (London)" userId="cd278eaf-ce86-4cb2-99df-43a4b1321f34" providerId="ADAL" clId="{4B7334DC-B37F-405A-8A38-A2405A158255}" dt="2023-10-02T18:30:50.609" v="81" actId="20577"/>
        <pc:sldMkLst>
          <pc:docMk/>
          <pc:sldMk cId="2745546033" sldId="2147478053"/>
        </pc:sldMkLst>
        <pc:spChg chg="mod">
          <ac:chgData name="Mcdonnell, Matthew (London)" userId="cd278eaf-ce86-4cb2-99df-43a4b1321f34" providerId="ADAL" clId="{4B7334DC-B37F-405A-8A38-A2405A158255}" dt="2023-10-02T18:30:50.609" v="81" actId="20577"/>
          <ac:spMkLst>
            <pc:docMk/>
            <pc:sldMk cId="2745546033" sldId="2147478053"/>
            <ac:spMk id="131" creationId="{4FEE9CF0-807A-C5CA-25C0-F3BED775F2F5}"/>
          </ac:spMkLst>
        </pc:spChg>
      </pc:sldChg>
      <pc:sldChg chg="modSp add del mod">
        <pc:chgData name="Mcdonnell, Matthew (London)" userId="cd278eaf-ce86-4cb2-99df-43a4b1321f34" providerId="ADAL" clId="{4B7334DC-B37F-405A-8A38-A2405A158255}" dt="2023-10-09T15:17:15.071" v="419"/>
        <pc:sldMkLst>
          <pc:docMk/>
          <pc:sldMk cId="2553145736" sldId="2147478058"/>
        </pc:sldMkLst>
        <pc:spChg chg="mod">
          <ac:chgData name="Mcdonnell, Matthew (London)" userId="cd278eaf-ce86-4cb2-99df-43a4b1321f34" providerId="ADAL" clId="{4B7334DC-B37F-405A-8A38-A2405A158255}" dt="2023-10-02T18:24:33.645" v="25" actId="6549"/>
          <ac:spMkLst>
            <pc:docMk/>
            <pc:sldMk cId="2553145736" sldId="2147478058"/>
            <ac:spMk id="69" creationId="{4C7BEA65-418D-BD11-7A4D-A8D215A69DFC}"/>
          </ac:spMkLst>
        </pc:spChg>
        <pc:spChg chg="mod">
          <ac:chgData name="Mcdonnell, Matthew (London)" userId="cd278eaf-ce86-4cb2-99df-43a4b1321f34" providerId="ADAL" clId="{4B7334DC-B37F-405A-8A38-A2405A158255}" dt="2023-10-02T18:24:58.657" v="28" actId="6549"/>
          <ac:spMkLst>
            <pc:docMk/>
            <pc:sldMk cId="2553145736" sldId="2147478058"/>
            <ac:spMk id="87" creationId="{F8F9CC1E-8BFB-FDF7-4FFF-78DAE999B8C6}"/>
          </ac:spMkLst>
        </pc:spChg>
        <pc:spChg chg="mod">
          <ac:chgData name="Mcdonnell, Matthew (London)" userId="cd278eaf-ce86-4cb2-99df-43a4b1321f34" providerId="ADAL" clId="{4B7334DC-B37F-405A-8A38-A2405A158255}" dt="2023-10-02T18:24:46.665" v="26" actId="6549"/>
          <ac:spMkLst>
            <pc:docMk/>
            <pc:sldMk cId="2553145736" sldId="2147478058"/>
            <ac:spMk id="188" creationId="{9DC587F6-9652-FF86-FEE4-4349FBC2AD27}"/>
          </ac:spMkLst>
        </pc:spChg>
        <pc:spChg chg="mod">
          <ac:chgData name="Mcdonnell, Matthew (London)" userId="cd278eaf-ce86-4cb2-99df-43a4b1321f34" providerId="ADAL" clId="{4B7334DC-B37F-405A-8A38-A2405A158255}" dt="2023-10-02T18:24:50.443" v="27" actId="6549"/>
          <ac:spMkLst>
            <pc:docMk/>
            <pc:sldMk cId="2553145736" sldId="2147478058"/>
            <ac:spMk id="239" creationId="{B595FD0A-3F09-2D77-D413-2251D56CE2B1}"/>
          </ac:spMkLst>
        </pc:spChg>
      </pc:sldChg>
      <pc:sldChg chg="del">
        <pc:chgData name="Mcdonnell, Matthew (London)" userId="cd278eaf-ce86-4cb2-99df-43a4b1321f34" providerId="ADAL" clId="{4B7334DC-B37F-405A-8A38-A2405A158255}" dt="2023-10-09T21:05:41.993" v="4303" actId="47"/>
        <pc:sldMkLst>
          <pc:docMk/>
          <pc:sldMk cId="1816890005" sldId="2147478060"/>
        </pc:sldMkLst>
      </pc:sldChg>
      <pc:sldChg chg="modSp mod">
        <pc:chgData name="Mcdonnell, Matthew (London)" userId="cd278eaf-ce86-4cb2-99df-43a4b1321f34" providerId="ADAL" clId="{4B7334DC-B37F-405A-8A38-A2405A158255}" dt="2023-10-02T18:27:01.651" v="31" actId="1036"/>
        <pc:sldMkLst>
          <pc:docMk/>
          <pc:sldMk cId="1228107648" sldId="2147478061"/>
        </pc:sldMkLst>
        <pc:spChg chg="mod">
          <ac:chgData name="Mcdonnell, Matthew (London)" userId="cd278eaf-ce86-4cb2-99df-43a4b1321f34" providerId="ADAL" clId="{4B7334DC-B37F-405A-8A38-A2405A158255}" dt="2023-10-02T18:27:01.651" v="31" actId="1036"/>
          <ac:spMkLst>
            <pc:docMk/>
            <pc:sldMk cId="1228107648" sldId="2147478061"/>
            <ac:spMk id="9" creationId="{EC4D7822-E72A-5321-3BDD-FAADE4EA4D01}"/>
          </ac:spMkLst>
        </pc:spChg>
      </pc:sldChg>
      <pc:sldChg chg="addSp modSp mod">
        <pc:chgData name="Mcdonnell, Matthew (London)" userId="cd278eaf-ce86-4cb2-99df-43a4b1321f34" providerId="ADAL" clId="{4B7334DC-B37F-405A-8A38-A2405A158255}" dt="2023-10-09T21:14:12.022" v="4348" actId="14100"/>
        <pc:sldMkLst>
          <pc:docMk/>
          <pc:sldMk cId="0" sldId="2147478088"/>
        </pc:sldMkLst>
        <pc:spChg chg="mod">
          <ac:chgData name="Mcdonnell, Matthew (London)" userId="cd278eaf-ce86-4cb2-99df-43a4b1321f34" providerId="ADAL" clId="{4B7334DC-B37F-405A-8A38-A2405A158255}" dt="2023-10-09T21:14:07.724" v="4343" actId="164"/>
          <ac:spMkLst>
            <pc:docMk/>
            <pc:sldMk cId="0" sldId="2147478088"/>
            <ac:spMk id="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2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2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2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2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2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2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2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2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2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3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3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3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3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3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3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3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3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4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5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6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7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7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7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7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7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7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7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7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8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9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0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1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1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1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1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1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16"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1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1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2"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7"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8"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29"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30"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31"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33"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34"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35" creationId="{00000000-0000-0000-0000-000000000000}"/>
          </ac:spMkLst>
        </pc:spChg>
        <pc:spChg chg="mod">
          <ac:chgData name="Mcdonnell, Matthew (London)" userId="cd278eaf-ce86-4cb2-99df-43a4b1321f34" providerId="ADAL" clId="{4B7334DC-B37F-405A-8A38-A2405A158255}" dt="2023-10-09T21:14:07.724" v="4343" actId="164"/>
          <ac:spMkLst>
            <pc:docMk/>
            <pc:sldMk cId="0" sldId="2147478088"/>
            <ac:spMk id="136" creationId="{00000000-0000-0000-0000-000000000000}"/>
          </ac:spMkLst>
        </pc:spChg>
        <pc:grpChg chg="add mod">
          <ac:chgData name="Mcdonnell, Matthew (London)" userId="cd278eaf-ce86-4cb2-99df-43a4b1321f34" providerId="ADAL" clId="{4B7334DC-B37F-405A-8A38-A2405A158255}" dt="2023-10-09T21:14:12.022" v="4348" actId="14100"/>
          <ac:grpSpMkLst>
            <pc:docMk/>
            <pc:sldMk cId="0" sldId="2147478088"/>
            <ac:grpSpMk id="137" creationId="{D7CC9954-8CBB-1121-DC21-F1AF9BA2A965}"/>
          </ac:grpSpMkLst>
        </pc:grpChg>
        <pc:graphicFrameChg chg="mod">
          <ac:chgData name="Mcdonnell, Matthew (London)" userId="cd278eaf-ce86-4cb2-99df-43a4b1321f34" providerId="ADAL" clId="{4B7334DC-B37F-405A-8A38-A2405A158255}" dt="2023-10-09T21:14:07.724" v="4343" actId="164"/>
          <ac:graphicFrameMkLst>
            <pc:docMk/>
            <pc:sldMk cId="0" sldId="2147478088"/>
            <ac:graphicFrameMk id="14"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22"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30"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38"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46"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54"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62"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70"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78"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86"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94"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102"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110"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118"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126" creationId="{00000000-0000-0000-0000-000000000000}"/>
          </ac:graphicFrameMkLst>
        </pc:graphicFrameChg>
        <pc:graphicFrameChg chg="mod">
          <ac:chgData name="Mcdonnell, Matthew (London)" userId="cd278eaf-ce86-4cb2-99df-43a4b1321f34" providerId="ADAL" clId="{4B7334DC-B37F-405A-8A38-A2405A158255}" dt="2023-10-09T21:14:07.724" v="4343" actId="164"/>
          <ac:graphicFrameMkLst>
            <pc:docMk/>
            <pc:sldMk cId="0" sldId="2147478088"/>
            <ac:graphicFrameMk id="132" creationId="{00000000-0000-0000-0000-000000000000}"/>
          </ac:graphicFrameMkLst>
        </pc:graphicFrameChg>
      </pc:sldChg>
      <pc:sldChg chg="addSp modSp mod">
        <pc:chgData name="Mcdonnell, Matthew (London)" userId="cd278eaf-ce86-4cb2-99df-43a4b1321f34" providerId="ADAL" clId="{4B7334DC-B37F-405A-8A38-A2405A158255}" dt="2023-10-09T21:17:00.524" v="4375" actId="27636"/>
        <pc:sldMkLst>
          <pc:docMk/>
          <pc:sldMk cId="0" sldId="2147478089"/>
        </pc:sldMkLst>
        <pc:spChg chg="mod">
          <ac:chgData name="Mcdonnell, Matthew (London)" userId="cd278eaf-ce86-4cb2-99df-43a4b1321f34" providerId="ADAL" clId="{4B7334DC-B37F-405A-8A38-A2405A158255}" dt="2023-10-09T21:14:51.347" v="4357" actId="164"/>
          <ac:spMkLst>
            <pc:docMk/>
            <pc:sldMk cId="0" sldId="2147478089"/>
            <ac:spMk id="2"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3"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4"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5"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6"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7" creationId="{00000000-0000-0000-0000-000000000000}"/>
          </ac:spMkLst>
        </pc:spChg>
        <pc:spChg chg="mod">
          <ac:chgData name="Mcdonnell, Matthew (London)" userId="cd278eaf-ce86-4cb2-99df-43a4b1321f34" providerId="ADAL" clId="{4B7334DC-B37F-405A-8A38-A2405A158255}" dt="2023-10-09T21:17:00.523" v="4374" actId="27636"/>
          <ac:spMkLst>
            <pc:docMk/>
            <pc:sldMk cId="0" sldId="2147478089"/>
            <ac:spMk id="8"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9"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10" creationId="{00000000-0000-0000-0000-000000000000}"/>
          </ac:spMkLst>
        </pc:spChg>
        <pc:spChg chg="mod">
          <ac:chgData name="Mcdonnell, Matthew (London)" userId="cd278eaf-ce86-4cb2-99df-43a4b1321f34" providerId="ADAL" clId="{4B7334DC-B37F-405A-8A38-A2405A158255}" dt="2023-10-09T21:17:00.513" v="4370" actId="27636"/>
          <ac:spMkLst>
            <pc:docMk/>
            <pc:sldMk cId="0" sldId="2147478089"/>
            <ac:spMk id="11"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13"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14"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15"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16"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17" creationId="{00000000-0000-0000-0000-000000000000}"/>
          </ac:spMkLst>
        </pc:spChg>
        <pc:spChg chg="mod">
          <ac:chgData name="Mcdonnell, Matthew (London)" userId="cd278eaf-ce86-4cb2-99df-43a4b1321f34" providerId="ADAL" clId="{4B7334DC-B37F-405A-8A38-A2405A158255}" dt="2023-10-09T21:17:00.524" v="4375" actId="27636"/>
          <ac:spMkLst>
            <pc:docMk/>
            <pc:sldMk cId="0" sldId="2147478089"/>
            <ac:spMk id="18"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20"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21"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22"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23"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24"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25"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27"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28"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29"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30"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31"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32"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34"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35"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36" creationId="{00000000-0000-0000-0000-000000000000}"/>
          </ac:spMkLst>
        </pc:spChg>
        <pc:spChg chg="mod">
          <ac:chgData name="Mcdonnell, Matthew (London)" userId="cd278eaf-ce86-4cb2-99df-43a4b1321f34" providerId="ADAL" clId="{4B7334DC-B37F-405A-8A38-A2405A158255}" dt="2023-10-09T21:17:00.515" v="4371" actId="27636"/>
          <ac:spMkLst>
            <pc:docMk/>
            <pc:sldMk cId="0" sldId="2147478089"/>
            <ac:spMk id="37"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39"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40"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41"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42"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43"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44"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45"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46" creationId="{00000000-0000-0000-0000-000000000000}"/>
          </ac:spMkLst>
        </pc:spChg>
        <pc:spChg chg="mod">
          <ac:chgData name="Mcdonnell, Matthew (London)" userId="cd278eaf-ce86-4cb2-99df-43a4b1321f34" providerId="ADAL" clId="{4B7334DC-B37F-405A-8A38-A2405A158255}" dt="2023-10-09T21:17:00.520" v="4373" actId="27636"/>
          <ac:spMkLst>
            <pc:docMk/>
            <pc:sldMk cId="0" sldId="2147478089"/>
            <ac:spMk id="47"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49"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50"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51"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52"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53" creationId="{00000000-0000-0000-0000-000000000000}"/>
          </ac:spMkLst>
        </pc:spChg>
        <pc:spChg chg="mod">
          <ac:chgData name="Mcdonnell, Matthew (London)" userId="cd278eaf-ce86-4cb2-99df-43a4b1321f34" providerId="ADAL" clId="{4B7334DC-B37F-405A-8A38-A2405A158255}" dt="2023-10-09T21:17:00.518" v="4372" actId="27636"/>
          <ac:spMkLst>
            <pc:docMk/>
            <pc:sldMk cId="0" sldId="2147478089"/>
            <ac:spMk id="54"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56"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57"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58"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59"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60"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61"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63"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64"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65"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66"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67"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68"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70"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71"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72"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73"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75"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76" creationId="{00000000-0000-0000-0000-000000000000}"/>
          </ac:spMkLst>
        </pc:spChg>
        <pc:spChg chg="mod">
          <ac:chgData name="Mcdonnell, Matthew (London)" userId="cd278eaf-ce86-4cb2-99df-43a4b1321f34" providerId="ADAL" clId="{4B7334DC-B37F-405A-8A38-A2405A158255}" dt="2023-10-09T21:14:51.347" v="4357" actId="164"/>
          <ac:spMkLst>
            <pc:docMk/>
            <pc:sldMk cId="0" sldId="2147478089"/>
            <ac:spMk id="77" creationId="{00000000-0000-0000-0000-000000000000}"/>
          </ac:spMkLst>
        </pc:spChg>
        <pc:grpChg chg="add mod">
          <ac:chgData name="Mcdonnell, Matthew (London)" userId="cd278eaf-ce86-4cb2-99df-43a4b1321f34" providerId="ADAL" clId="{4B7334DC-B37F-405A-8A38-A2405A158255}" dt="2023-10-09T21:14:55.806" v="4363" actId="1076"/>
          <ac:grpSpMkLst>
            <pc:docMk/>
            <pc:sldMk cId="0" sldId="2147478089"/>
            <ac:grpSpMk id="78" creationId="{FB678BED-4985-AD42-C92D-A1093D0E656E}"/>
          </ac:grpSpMkLst>
        </pc:grpChg>
        <pc:graphicFrameChg chg="mod">
          <ac:chgData name="Mcdonnell, Matthew (London)" userId="cd278eaf-ce86-4cb2-99df-43a4b1321f34" providerId="ADAL" clId="{4B7334DC-B37F-405A-8A38-A2405A158255}" dt="2023-10-09T21:14:51.347" v="4357" actId="164"/>
          <ac:graphicFrameMkLst>
            <pc:docMk/>
            <pc:sldMk cId="0" sldId="2147478089"/>
            <ac:graphicFrameMk id="12" creationId="{00000000-0000-0000-0000-000000000000}"/>
          </ac:graphicFrameMkLst>
        </pc:graphicFrameChg>
        <pc:graphicFrameChg chg="mod">
          <ac:chgData name="Mcdonnell, Matthew (London)" userId="cd278eaf-ce86-4cb2-99df-43a4b1321f34" providerId="ADAL" clId="{4B7334DC-B37F-405A-8A38-A2405A158255}" dt="2023-10-09T21:14:51.347" v="4357" actId="164"/>
          <ac:graphicFrameMkLst>
            <pc:docMk/>
            <pc:sldMk cId="0" sldId="2147478089"/>
            <ac:graphicFrameMk id="19" creationId="{00000000-0000-0000-0000-000000000000}"/>
          </ac:graphicFrameMkLst>
        </pc:graphicFrameChg>
        <pc:graphicFrameChg chg="mod">
          <ac:chgData name="Mcdonnell, Matthew (London)" userId="cd278eaf-ce86-4cb2-99df-43a4b1321f34" providerId="ADAL" clId="{4B7334DC-B37F-405A-8A38-A2405A158255}" dt="2023-10-09T21:14:51.347" v="4357" actId="164"/>
          <ac:graphicFrameMkLst>
            <pc:docMk/>
            <pc:sldMk cId="0" sldId="2147478089"/>
            <ac:graphicFrameMk id="26" creationId="{00000000-0000-0000-0000-000000000000}"/>
          </ac:graphicFrameMkLst>
        </pc:graphicFrameChg>
        <pc:graphicFrameChg chg="mod">
          <ac:chgData name="Mcdonnell, Matthew (London)" userId="cd278eaf-ce86-4cb2-99df-43a4b1321f34" providerId="ADAL" clId="{4B7334DC-B37F-405A-8A38-A2405A158255}" dt="2023-10-09T21:14:51.347" v="4357" actId="164"/>
          <ac:graphicFrameMkLst>
            <pc:docMk/>
            <pc:sldMk cId="0" sldId="2147478089"/>
            <ac:graphicFrameMk id="33" creationId="{00000000-0000-0000-0000-000000000000}"/>
          </ac:graphicFrameMkLst>
        </pc:graphicFrameChg>
        <pc:graphicFrameChg chg="mod">
          <ac:chgData name="Mcdonnell, Matthew (London)" userId="cd278eaf-ce86-4cb2-99df-43a4b1321f34" providerId="ADAL" clId="{4B7334DC-B37F-405A-8A38-A2405A158255}" dt="2023-10-09T21:14:51.347" v="4357" actId="164"/>
          <ac:graphicFrameMkLst>
            <pc:docMk/>
            <pc:sldMk cId="0" sldId="2147478089"/>
            <ac:graphicFrameMk id="38" creationId="{00000000-0000-0000-0000-000000000000}"/>
          </ac:graphicFrameMkLst>
        </pc:graphicFrameChg>
        <pc:graphicFrameChg chg="mod">
          <ac:chgData name="Mcdonnell, Matthew (London)" userId="cd278eaf-ce86-4cb2-99df-43a4b1321f34" providerId="ADAL" clId="{4B7334DC-B37F-405A-8A38-A2405A158255}" dt="2023-10-09T21:14:51.347" v="4357" actId="164"/>
          <ac:graphicFrameMkLst>
            <pc:docMk/>
            <pc:sldMk cId="0" sldId="2147478089"/>
            <ac:graphicFrameMk id="48" creationId="{00000000-0000-0000-0000-000000000000}"/>
          </ac:graphicFrameMkLst>
        </pc:graphicFrameChg>
        <pc:graphicFrameChg chg="mod">
          <ac:chgData name="Mcdonnell, Matthew (London)" userId="cd278eaf-ce86-4cb2-99df-43a4b1321f34" providerId="ADAL" clId="{4B7334DC-B37F-405A-8A38-A2405A158255}" dt="2023-10-09T21:14:51.347" v="4357" actId="164"/>
          <ac:graphicFrameMkLst>
            <pc:docMk/>
            <pc:sldMk cId="0" sldId="2147478089"/>
            <ac:graphicFrameMk id="55" creationId="{00000000-0000-0000-0000-000000000000}"/>
          </ac:graphicFrameMkLst>
        </pc:graphicFrameChg>
        <pc:graphicFrameChg chg="mod">
          <ac:chgData name="Mcdonnell, Matthew (London)" userId="cd278eaf-ce86-4cb2-99df-43a4b1321f34" providerId="ADAL" clId="{4B7334DC-B37F-405A-8A38-A2405A158255}" dt="2023-10-09T21:14:51.347" v="4357" actId="164"/>
          <ac:graphicFrameMkLst>
            <pc:docMk/>
            <pc:sldMk cId="0" sldId="2147478089"/>
            <ac:graphicFrameMk id="62" creationId="{00000000-0000-0000-0000-000000000000}"/>
          </ac:graphicFrameMkLst>
        </pc:graphicFrameChg>
        <pc:graphicFrameChg chg="mod">
          <ac:chgData name="Mcdonnell, Matthew (London)" userId="cd278eaf-ce86-4cb2-99df-43a4b1321f34" providerId="ADAL" clId="{4B7334DC-B37F-405A-8A38-A2405A158255}" dt="2023-10-09T21:14:51.347" v="4357" actId="164"/>
          <ac:graphicFrameMkLst>
            <pc:docMk/>
            <pc:sldMk cId="0" sldId="2147478089"/>
            <ac:graphicFrameMk id="69" creationId="{00000000-0000-0000-0000-000000000000}"/>
          </ac:graphicFrameMkLst>
        </pc:graphicFrameChg>
        <pc:graphicFrameChg chg="mod">
          <ac:chgData name="Mcdonnell, Matthew (London)" userId="cd278eaf-ce86-4cb2-99df-43a4b1321f34" providerId="ADAL" clId="{4B7334DC-B37F-405A-8A38-A2405A158255}" dt="2023-10-09T21:14:51.347" v="4357" actId="164"/>
          <ac:graphicFrameMkLst>
            <pc:docMk/>
            <pc:sldMk cId="0" sldId="2147478089"/>
            <ac:graphicFrameMk id="74" creationId="{00000000-0000-0000-0000-000000000000}"/>
          </ac:graphicFrameMkLst>
        </pc:graphicFrameChg>
      </pc:sldChg>
      <pc:sldChg chg="addSp delSp modSp mod">
        <pc:chgData name="Mcdonnell, Matthew (London)" userId="cd278eaf-ce86-4cb2-99df-43a4b1321f34" providerId="ADAL" clId="{4B7334DC-B37F-405A-8A38-A2405A158255}" dt="2023-10-09T21:19:30.271" v="4403" actId="20577"/>
        <pc:sldMkLst>
          <pc:docMk/>
          <pc:sldMk cId="3508886197" sldId="2147478115"/>
        </pc:sldMkLst>
        <pc:spChg chg="mod">
          <ac:chgData name="Mcdonnell, Matthew (London)" userId="cd278eaf-ce86-4cb2-99df-43a4b1321f34" providerId="ADAL" clId="{4B7334DC-B37F-405A-8A38-A2405A158255}" dt="2023-10-09T21:19:30.271" v="4403" actId="20577"/>
          <ac:spMkLst>
            <pc:docMk/>
            <pc:sldMk cId="3508886197" sldId="2147478115"/>
            <ac:spMk id="2" creationId="{1045BD43-1611-0488-17D4-C632837AE143}"/>
          </ac:spMkLst>
        </pc:spChg>
        <pc:spChg chg="del">
          <ac:chgData name="Mcdonnell, Matthew (London)" userId="cd278eaf-ce86-4cb2-99df-43a4b1321f34" providerId="ADAL" clId="{4B7334DC-B37F-405A-8A38-A2405A158255}" dt="2023-10-09T18:55:07.090" v="2680" actId="478"/>
          <ac:spMkLst>
            <pc:docMk/>
            <pc:sldMk cId="3508886197" sldId="2147478115"/>
            <ac:spMk id="3" creationId="{7D6D538B-66FA-7B6A-5B3B-5DBD4811CFCC}"/>
          </ac:spMkLst>
        </pc:spChg>
        <pc:spChg chg="add mod">
          <ac:chgData name="Mcdonnell, Matthew (London)" userId="cd278eaf-ce86-4cb2-99df-43a4b1321f34" providerId="ADAL" clId="{4B7334DC-B37F-405A-8A38-A2405A158255}" dt="2023-10-09T18:55:07.090" v="2680" actId="478"/>
          <ac:spMkLst>
            <pc:docMk/>
            <pc:sldMk cId="3508886197" sldId="2147478115"/>
            <ac:spMk id="6" creationId="{0C04F0D3-1489-181E-118F-A512DE80210D}"/>
          </ac:spMkLst>
        </pc:spChg>
      </pc:sldChg>
      <pc:sldChg chg="modSp">
        <pc:chgData name="Mcdonnell, Matthew (London)" userId="cd278eaf-ce86-4cb2-99df-43a4b1321f34" providerId="ADAL" clId="{4B7334DC-B37F-405A-8A38-A2405A158255}" dt="2023-10-09T21:17:00.305" v="4369"/>
        <pc:sldMkLst>
          <pc:docMk/>
          <pc:sldMk cId="0" sldId="2147478117"/>
        </pc:sldMkLst>
        <pc:spChg chg="mod">
          <ac:chgData name="Mcdonnell, Matthew (London)" userId="cd278eaf-ce86-4cb2-99df-43a4b1321f34" providerId="ADAL" clId="{4B7334DC-B37F-405A-8A38-A2405A158255}" dt="2023-10-09T21:17:00.305" v="4369"/>
          <ac:spMkLst>
            <pc:docMk/>
            <pc:sldMk cId="0" sldId="2147478117"/>
            <ac:spMk id="2" creationId="{00000000-0000-0000-0000-000000000000}"/>
          </ac:spMkLst>
        </pc:spChg>
      </pc:sldChg>
      <pc:sldChg chg="modSp">
        <pc:chgData name="Mcdonnell, Matthew (London)" userId="cd278eaf-ce86-4cb2-99df-43a4b1321f34" providerId="ADAL" clId="{4B7334DC-B37F-405A-8A38-A2405A158255}" dt="2023-10-09T21:17:00.305" v="4369"/>
        <pc:sldMkLst>
          <pc:docMk/>
          <pc:sldMk cId="0" sldId="2147478119"/>
        </pc:sldMkLst>
        <pc:spChg chg="mod">
          <ac:chgData name="Mcdonnell, Matthew (London)" userId="cd278eaf-ce86-4cb2-99df-43a4b1321f34" providerId="ADAL" clId="{4B7334DC-B37F-405A-8A38-A2405A158255}" dt="2023-10-09T21:17:00.305" v="4369"/>
          <ac:spMkLst>
            <pc:docMk/>
            <pc:sldMk cId="0" sldId="2147478119"/>
            <ac:spMk id="2" creationId="{00000000-0000-0000-0000-000000000000}"/>
          </ac:spMkLst>
        </pc:spChg>
      </pc:sldChg>
      <pc:sldChg chg="del">
        <pc:chgData name="Mcdonnell, Matthew (London)" userId="cd278eaf-ce86-4cb2-99df-43a4b1321f34" providerId="ADAL" clId="{4B7334DC-B37F-405A-8A38-A2405A158255}" dt="2023-10-09T15:19:46.355" v="423" actId="47"/>
        <pc:sldMkLst>
          <pc:docMk/>
          <pc:sldMk cId="0" sldId="2147478123"/>
        </pc:sldMkLst>
      </pc:sldChg>
      <pc:sldChg chg="del">
        <pc:chgData name="Mcdonnell, Matthew (London)" userId="cd278eaf-ce86-4cb2-99df-43a4b1321f34" providerId="ADAL" clId="{4B7334DC-B37F-405A-8A38-A2405A158255}" dt="2023-10-09T15:22:54.661" v="429" actId="47"/>
        <pc:sldMkLst>
          <pc:docMk/>
          <pc:sldMk cId="3833679776" sldId="2147478125"/>
        </pc:sldMkLst>
      </pc:sldChg>
      <pc:sldChg chg="del">
        <pc:chgData name="Mcdonnell, Matthew (London)" userId="cd278eaf-ce86-4cb2-99df-43a4b1321f34" providerId="ADAL" clId="{4B7334DC-B37F-405A-8A38-A2405A158255}" dt="2023-10-09T15:23:26.868" v="432" actId="47"/>
        <pc:sldMkLst>
          <pc:docMk/>
          <pc:sldMk cId="0" sldId="2147478126"/>
        </pc:sldMkLst>
      </pc:sldChg>
      <pc:sldChg chg="del">
        <pc:chgData name="Mcdonnell, Matthew (London)" userId="cd278eaf-ce86-4cb2-99df-43a4b1321f34" providerId="ADAL" clId="{4B7334DC-B37F-405A-8A38-A2405A158255}" dt="2023-10-09T15:23:55.372" v="435" actId="47"/>
        <pc:sldMkLst>
          <pc:docMk/>
          <pc:sldMk cId="134945616" sldId="2147478129"/>
        </pc:sldMkLst>
      </pc:sldChg>
      <pc:sldChg chg="ord">
        <pc:chgData name="Mcdonnell, Matthew (London)" userId="cd278eaf-ce86-4cb2-99df-43a4b1321f34" providerId="ADAL" clId="{4B7334DC-B37F-405A-8A38-A2405A158255}" dt="2023-10-09T20:32:56.583" v="3803"/>
        <pc:sldMkLst>
          <pc:docMk/>
          <pc:sldMk cId="1258896469" sldId="2147478136"/>
        </pc:sldMkLst>
      </pc:sldChg>
      <pc:sldChg chg="del">
        <pc:chgData name="Mcdonnell, Matthew (London)" userId="cd278eaf-ce86-4cb2-99df-43a4b1321f34" providerId="ADAL" clId="{4B7334DC-B37F-405A-8A38-A2405A158255}" dt="2023-10-09T15:24:13.025" v="438" actId="47"/>
        <pc:sldMkLst>
          <pc:docMk/>
          <pc:sldMk cId="1445616839" sldId="2147478138"/>
        </pc:sldMkLst>
      </pc:sldChg>
      <pc:sldChg chg="add">
        <pc:chgData name="Mcdonnell, Matthew (London)" userId="cd278eaf-ce86-4cb2-99df-43a4b1321f34" providerId="ADAL" clId="{4B7334DC-B37F-405A-8A38-A2405A158255}" dt="2023-10-09T15:15:20.568" v="413"/>
        <pc:sldMkLst>
          <pc:docMk/>
          <pc:sldMk cId="2388639730" sldId="2147478151"/>
        </pc:sldMkLst>
      </pc:sldChg>
      <pc:sldChg chg="add">
        <pc:chgData name="Mcdonnell, Matthew (London)" userId="cd278eaf-ce86-4cb2-99df-43a4b1321f34" providerId="ADAL" clId="{4B7334DC-B37F-405A-8A38-A2405A158255}" dt="2023-10-09T15:17:02.622" v="417"/>
        <pc:sldMkLst>
          <pc:docMk/>
          <pc:sldMk cId="3961133459" sldId="2147478152"/>
        </pc:sldMkLst>
      </pc:sldChg>
      <pc:sldChg chg="add del">
        <pc:chgData name="Mcdonnell, Matthew (London)" userId="cd278eaf-ce86-4cb2-99df-43a4b1321f34" providerId="ADAL" clId="{4B7334DC-B37F-405A-8A38-A2405A158255}" dt="2023-10-09T15:16:53.303" v="416"/>
        <pc:sldMkLst>
          <pc:docMk/>
          <pc:sldMk cId="4190980272" sldId="2147478152"/>
        </pc:sldMkLst>
      </pc:sldChg>
      <pc:sldChg chg="add">
        <pc:chgData name="Mcdonnell, Matthew (London)" userId="cd278eaf-ce86-4cb2-99df-43a4b1321f34" providerId="ADAL" clId="{4B7334DC-B37F-405A-8A38-A2405A158255}" dt="2023-10-09T15:18:51.914" v="422"/>
        <pc:sldMkLst>
          <pc:docMk/>
          <pc:sldMk cId="0" sldId="2147478153"/>
        </pc:sldMkLst>
      </pc:sldChg>
      <pc:sldChg chg="modSp add mod">
        <pc:chgData name="Mcdonnell, Matthew (London)" userId="cd278eaf-ce86-4cb2-99df-43a4b1321f34" providerId="ADAL" clId="{4B7334DC-B37F-405A-8A38-A2405A158255}" dt="2023-10-09T15:24:24.716" v="455" actId="20577"/>
        <pc:sldMkLst>
          <pc:docMk/>
          <pc:sldMk cId="3024287302" sldId="2147478154"/>
        </pc:sldMkLst>
        <pc:spChg chg="mod">
          <ac:chgData name="Mcdonnell, Matthew (London)" userId="cd278eaf-ce86-4cb2-99df-43a4b1321f34" providerId="ADAL" clId="{4B7334DC-B37F-405A-8A38-A2405A158255}" dt="2023-10-09T15:24:24.716" v="455" actId="20577"/>
          <ac:spMkLst>
            <pc:docMk/>
            <pc:sldMk cId="3024287302" sldId="2147478154"/>
            <ac:spMk id="2" creationId="{1045BD43-1611-0488-17D4-C632837AE143}"/>
          </ac:spMkLst>
        </pc:spChg>
      </pc:sldChg>
      <pc:sldChg chg="add del">
        <pc:chgData name="Mcdonnell, Matthew (London)" userId="cd278eaf-ce86-4cb2-99df-43a4b1321f34" providerId="ADAL" clId="{4B7334DC-B37F-405A-8A38-A2405A158255}" dt="2023-10-09T15:22:22.391" v="426" actId="47"/>
        <pc:sldMkLst>
          <pc:docMk/>
          <pc:sldMk cId="0" sldId="2147478155"/>
        </pc:sldMkLst>
      </pc:sldChg>
      <pc:sldChg chg="add del">
        <pc:chgData name="Mcdonnell, Matthew (London)" userId="cd278eaf-ce86-4cb2-99df-43a4b1321f34" providerId="ADAL" clId="{4B7334DC-B37F-405A-8A38-A2405A158255}" dt="2023-10-09T15:22:25.398" v="427" actId="2696"/>
        <pc:sldMkLst>
          <pc:docMk/>
          <pc:sldMk cId="4260326083" sldId="2147478156"/>
        </pc:sldMkLst>
      </pc:sldChg>
      <pc:sldChg chg="add">
        <pc:chgData name="Mcdonnell, Matthew (London)" userId="cd278eaf-ce86-4cb2-99df-43a4b1321f34" providerId="ADAL" clId="{4B7334DC-B37F-405A-8A38-A2405A158255}" dt="2023-10-09T15:22:43.983" v="428"/>
        <pc:sldMkLst>
          <pc:docMk/>
          <pc:sldMk cId="4260326083" sldId="2147478156"/>
        </pc:sldMkLst>
      </pc:sldChg>
      <pc:sldChg chg="add del">
        <pc:chgData name="Mcdonnell, Matthew (London)" userId="cd278eaf-ce86-4cb2-99df-43a4b1321f34" providerId="ADAL" clId="{4B7334DC-B37F-405A-8A38-A2405A158255}" dt="2023-10-09T15:23:10.629" v="430" actId="2696"/>
        <pc:sldMkLst>
          <pc:docMk/>
          <pc:sldMk cId="1587313003" sldId="2147478157"/>
        </pc:sldMkLst>
      </pc:sldChg>
      <pc:sldChg chg="add">
        <pc:chgData name="Mcdonnell, Matthew (London)" userId="cd278eaf-ce86-4cb2-99df-43a4b1321f34" providerId="ADAL" clId="{4B7334DC-B37F-405A-8A38-A2405A158255}" dt="2023-10-09T15:23:23.874" v="431"/>
        <pc:sldMkLst>
          <pc:docMk/>
          <pc:sldMk cId="1587313003" sldId="2147478157"/>
        </pc:sldMkLst>
      </pc:sldChg>
      <pc:sldChg chg="add">
        <pc:chgData name="Mcdonnell, Matthew (London)" userId="cd278eaf-ce86-4cb2-99df-43a4b1321f34" providerId="ADAL" clId="{4B7334DC-B37F-405A-8A38-A2405A158255}" dt="2023-10-09T15:23:51.505" v="434"/>
        <pc:sldMkLst>
          <pc:docMk/>
          <pc:sldMk cId="1708516626" sldId="2147478158"/>
        </pc:sldMkLst>
      </pc:sldChg>
      <pc:sldChg chg="add del">
        <pc:chgData name="Mcdonnell, Matthew (London)" userId="cd278eaf-ce86-4cb2-99df-43a4b1321f34" providerId="ADAL" clId="{4B7334DC-B37F-405A-8A38-A2405A158255}" dt="2023-10-09T15:23:38.562" v="433" actId="2696"/>
        <pc:sldMkLst>
          <pc:docMk/>
          <pc:sldMk cId="2563924968" sldId="2147478158"/>
        </pc:sldMkLst>
      </pc:sldChg>
      <pc:sldChg chg="add del">
        <pc:chgData name="Mcdonnell, Matthew (London)" userId="cd278eaf-ce86-4cb2-99df-43a4b1321f34" providerId="ADAL" clId="{4B7334DC-B37F-405A-8A38-A2405A158255}" dt="2023-10-09T15:24:04.002" v="436" actId="2696"/>
        <pc:sldMkLst>
          <pc:docMk/>
          <pc:sldMk cId="1467324303" sldId="2147478159"/>
        </pc:sldMkLst>
      </pc:sldChg>
      <pc:sldChg chg="add">
        <pc:chgData name="Mcdonnell, Matthew (London)" userId="cd278eaf-ce86-4cb2-99df-43a4b1321f34" providerId="ADAL" clId="{4B7334DC-B37F-405A-8A38-A2405A158255}" dt="2023-10-09T15:24:10.420" v="437"/>
        <pc:sldMkLst>
          <pc:docMk/>
          <pc:sldMk cId="3428257363" sldId="2147478159"/>
        </pc:sldMkLst>
      </pc:sldChg>
      <pc:sldChg chg="addSp delSp add mod">
        <pc:chgData name="Mcdonnell, Matthew (London)" userId="cd278eaf-ce86-4cb2-99df-43a4b1321f34" providerId="ADAL" clId="{4B7334DC-B37F-405A-8A38-A2405A158255}" dt="2023-10-09T15:25:48.210" v="527" actId="22"/>
        <pc:sldMkLst>
          <pc:docMk/>
          <pc:sldMk cId="1335658728" sldId="2147478161"/>
        </pc:sldMkLst>
        <pc:spChg chg="add del">
          <ac:chgData name="Mcdonnell, Matthew (London)" userId="cd278eaf-ce86-4cb2-99df-43a4b1321f34" providerId="ADAL" clId="{4B7334DC-B37F-405A-8A38-A2405A158255}" dt="2023-10-09T15:25:48.210" v="527" actId="22"/>
          <ac:spMkLst>
            <pc:docMk/>
            <pc:sldMk cId="1335658728" sldId="2147478161"/>
            <ac:spMk id="5" creationId="{E3E60248-6076-AB48-341A-3358192E5919}"/>
          </ac:spMkLst>
        </pc:spChg>
      </pc:sldChg>
      <pc:sldChg chg="add">
        <pc:chgData name="Mcdonnell, Matthew (London)" userId="cd278eaf-ce86-4cb2-99df-43a4b1321f34" providerId="ADAL" clId="{4B7334DC-B37F-405A-8A38-A2405A158255}" dt="2023-10-09T15:22:11.336" v="425"/>
        <pc:sldMkLst>
          <pc:docMk/>
          <pc:sldMk cId="1192353265" sldId="2147478163"/>
        </pc:sldMkLst>
      </pc:sldChg>
      <pc:sldChg chg="add">
        <pc:chgData name="Mcdonnell, Matthew (London)" userId="cd278eaf-ce86-4cb2-99df-43a4b1321f34" providerId="ADAL" clId="{4B7334DC-B37F-405A-8A38-A2405A158255}" dt="2023-10-09T15:22:11.336" v="425"/>
        <pc:sldMkLst>
          <pc:docMk/>
          <pc:sldMk cId="832808549" sldId="2147478164"/>
        </pc:sldMkLst>
      </pc:sldChg>
      <pc:sldChg chg="add">
        <pc:chgData name="Mcdonnell, Matthew (London)" userId="cd278eaf-ce86-4cb2-99df-43a4b1321f34" providerId="ADAL" clId="{4B7334DC-B37F-405A-8A38-A2405A158255}" dt="2023-10-09T15:22:11.336" v="425"/>
        <pc:sldMkLst>
          <pc:docMk/>
          <pc:sldMk cId="2086456286" sldId="2147478165"/>
        </pc:sldMkLst>
      </pc:sldChg>
      <pc:sldChg chg="add">
        <pc:chgData name="Mcdonnell, Matthew (London)" userId="cd278eaf-ce86-4cb2-99df-43a4b1321f34" providerId="ADAL" clId="{4B7334DC-B37F-405A-8A38-A2405A158255}" dt="2023-10-09T15:22:11.336" v="425"/>
        <pc:sldMkLst>
          <pc:docMk/>
          <pc:sldMk cId="3022174293" sldId="2147478166"/>
        </pc:sldMkLst>
      </pc:sldChg>
      <pc:sldChg chg="add">
        <pc:chgData name="Mcdonnell, Matthew (London)" userId="cd278eaf-ce86-4cb2-99df-43a4b1321f34" providerId="ADAL" clId="{4B7334DC-B37F-405A-8A38-A2405A158255}" dt="2023-10-09T15:22:11.336" v="425"/>
        <pc:sldMkLst>
          <pc:docMk/>
          <pc:sldMk cId="1931749804" sldId="2147478167"/>
        </pc:sldMkLst>
      </pc:sldChg>
      <pc:sldChg chg="add">
        <pc:chgData name="Mcdonnell, Matthew (London)" userId="cd278eaf-ce86-4cb2-99df-43a4b1321f34" providerId="ADAL" clId="{4B7334DC-B37F-405A-8A38-A2405A158255}" dt="2023-10-09T15:22:11.336" v="425"/>
        <pc:sldMkLst>
          <pc:docMk/>
          <pc:sldMk cId="4254769092" sldId="2147478168"/>
        </pc:sldMkLst>
      </pc:sldChg>
      <pc:sldChg chg="add">
        <pc:chgData name="Mcdonnell, Matthew (London)" userId="cd278eaf-ce86-4cb2-99df-43a4b1321f34" providerId="ADAL" clId="{4B7334DC-B37F-405A-8A38-A2405A158255}" dt="2023-10-09T15:22:11.336" v="425"/>
        <pc:sldMkLst>
          <pc:docMk/>
          <pc:sldMk cId="3833065398" sldId="2147478169"/>
        </pc:sldMkLst>
      </pc:sldChg>
      <pc:sldChg chg="modSp add mod">
        <pc:chgData name="Mcdonnell, Matthew (London)" userId="cd278eaf-ce86-4cb2-99df-43a4b1321f34" providerId="ADAL" clId="{4B7334DC-B37F-405A-8A38-A2405A158255}" dt="2023-10-09T15:24:59.569" v="495" actId="20577"/>
        <pc:sldMkLst>
          <pc:docMk/>
          <pc:sldMk cId="827954287" sldId="2147478170"/>
        </pc:sldMkLst>
        <pc:spChg chg="mod">
          <ac:chgData name="Mcdonnell, Matthew (London)" userId="cd278eaf-ce86-4cb2-99df-43a4b1321f34" providerId="ADAL" clId="{4B7334DC-B37F-405A-8A38-A2405A158255}" dt="2023-10-09T15:24:59.569" v="495" actId="20577"/>
          <ac:spMkLst>
            <pc:docMk/>
            <pc:sldMk cId="827954287" sldId="2147478170"/>
            <ac:spMk id="2" creationId="{1045BD43-1611-0488-17D4-C632837AE143}"/>
          </ac:spMkLst>
        </pc:spChg>
      </pc:sldChg>
      <pc:sldChg chg="modSp add mod">
        <pc:chgData name="Mcdonnell, Matthew (London)" userId="cd278eaf-ce86-4cb2-99df-43a4b1321f34" providerId="ADAL" clId="{4B7334DC-B37F-405A-8A38-A2405A158255}" dt="2023-10-09T15:25:13.264" v="522" actId="20577"/>
        <pc:sldMkLst>
          <pc:docMk/>
          <pc:sldMk cId="3557739312" sldId="2147478171"/>
        </pc:sldMkLst>
        <pc:spChg chg="mod">
          <ac:chgData name="Mcdonnell, Matthew (London)" userId="cd278eaf-ce86-4cb2-99df-43a4b1321f34" providerId="ADAL" clId="{4B7334DC-B37F-405A-8A38-A2405A158255}" dt="2023-10-09T15:25:13.264" v="522" actId="20577"/>
          <ac:spMkLst>
            <pc:docMk/>
            <pc:sldMk cId="3557739312" sldId="2147478171"/>
            <ac:spMk id="2" creationId="{1045BD43-1611-0488-17D4-C632837AE143}"/>
          </ac:spMkLst>
        </pc:spChg>
      </pc:sldChg>
      <pc:sldChg chg="modSp add mod">
        <pc:chgData name="Mcdonnell, Matthew (London)" userId="cd278eaf-ce86-4cb2-99df-43a4b1321f34" providerId="ADAL" clId="{4B7334DC-B37F-405A-8A38-A2405A158255}" dt="2023-10-09T15:25:39.314" v="525" actId="108"/>
        <pc:sldMkLst>
          <pc:docMk/>
          <pc:sldMk cId="3970019269" sldId="2147478172"/>
        </pc:sldMkLst>
        <pc:spChg chg="mod">
          <ac:chgData name="Mcdonnell, Matthew (London)" userId="cd278eaf-ce86-4cb2-99df-43a4b1321f34" providerId="ADAL" clId="{4B7334DC-B37F-405A-8A38-A2405A158255}" dt="2023-10-09T15:25:39.314" v="525" actId="108"/>
          <ac:spMkLst>
            <pc:docMk/>
            <pc:sldMk cId="3970019269" sldId="2147478172"/>
            <ac:spMk id="2" creationId="{1045BD43-1611-0488-17D4-C632837AE143}"/>
          </ac:spMkLst>
        </pc:spChg>
      </pc:sldChg>
      <pc:sldChg chg="modSp add mod">
        <pc:chgData name="Mcdonnell, Matthew (London)" userId="cd278eaf-ce86-4cb2-99df-43a4b1321f34" providerId="ADAL" clId="{4B7334DC-B37F-405A-8A38-A2405A158255}" dt="2023-10-09T15:26:13.964" v="568" actId="20577"/>
        <pc:sldMkLst>
          <pc:docMk/>
          <pc:sldMk cId="493330429" sldId="2147478173"/>
        </pc:sldMkLst>
        <pc:spChg chg="mod">
          <ac:chgData name="Mcdonnell, Matthew (London)" userId="cd278eaf-ce86-4cb2-99df-43a4b1321f34" providerId="ADAL" clId="{4B7334DC-B37F-405A-8A38-A2405A158255}" dt="2023-10-09T15:26:13.964" v="568" actId="20577"/>
          <ac:spMkLst>
            <pc:docMk/>
            <pc:sldMk cId="493330429" sldId="2147478173"/>
            <ac:spMk id="2" creationId="{1045BD43-1611-0488-17D4-C632837AE143}"/>
          </ac:spMkLst>
        </pc:spChg>
      </pc:sldChg>
      <pc:sldChg chg="modSp add mod">
        <pc:chgData name="Mcdonnell, Matthew (London)" userId="cd278eaf-ce86-4cb2-99df-43a4b1321f34" providerId="ADAL" clId="{4B7334DC-B37F-405A-8A38-A2405A158255}" dt="2023-10-09T15:26:40.746" v="606" actId="20577"/>
        <pc:sldMkLst>
          <pc:docMk/>
          <pc:sldMk cId="3254319049" sldId="2147478174"/>
        </pc:sldMkLst>
        <pc:spChg chg="mod">
          <ac:chgData name="Mcdonnell, Matthew (London)" userId="cd278eaf-ce86-4cb2-99df-43a4b1321f34" providerId="ADAL" clId="{4B7334DC-B37F-405A-8A38-A2405A158255}" dt="2023-10-09T15:26:40.746" v="606" actId="20577"/>
          <ac:spMkLst>
            <pc:docMk/>
            <pc:sldMk cId="3254319049" sldId="2147478174"/>
            <ac:spMk id="2" creationId="{1045BD43-1611-0488-17D4-C632837AE143}"/>
          </ac:spMkLst>
        </pc:spChg>
      </pc:sldChg>
      <pc:sldChg chg="modSp add mod">
        <pc:chgData name="Mcdonnell, Matthew (London)" userId="cd278eaf-ce86-4cb2-99df-43a4b1321f34" providerId="ADAL" clId="{4B7334DC-B37F-405A-8A38-A2405A158255}" dt="2023-10-09T15:27:06.009" v="632" actId="20577"/>
        <pc:sldMkLst>
          <pc:docMk/>
          <pc:sldMk cId="1807846484" sldId="2147478175"/>
        </pc:sldMkLst>
        <pc:spChg chg="mod">
          <ac:chgData name="Mcdonnell, Matthew (London)" userId="cd278eaf-ce86-4cb2-99df-43a4b1321f34" providerId="ADAL" clId="{4B7334DC-B37F-405A-8A38-A2405A158255}" dt="2023-10-09T15:27:06.009" v="632" actId="20577"/>
          <ac:spMkLst>
            <pc:docMk/>
            <pc:sldMk cId="1807846484" sldId="2147478175"/>
            <ac:spMk id="2" creationId="{1045BD43-1611-0488-17D4-C632837AE143}"/>
          </ac:spMkLst>
        </pc:spChg>
      </pc:sldChg>
      <pc:sldChg chg="modSp add mod">
        <pc:chgData name="Mcdonnell, Matthew (London)" userId="cd278eaf-ce86-4cb2-99df-43a4b1321f34" providerId="ADAL" clId="{4B7334DC-B37F-405A-8A38-A2405A158255}" dt="2023-10-09T15:27:21.936" v="662" actId="20577"/>
        <pc:sldMkLst>
          <pc:docMk/>
          <pc:sldMk cId="1865657440" sldId="2147478176"/>
        </pc:sldMkLst>
        <pc:spChg chg="mod">
          <ac:chgData name="Mcdonnell, Matthew (London)" userId="cd278eaf-ce86-4cb2-99df-43a4b1321f34" providerId="ADAL" clId="{4B7334DC-B37F-405A-8A38-A2405A158255}" dt="2023-10-09T15:27:21.936" v="662" actId="20577"/>
          <ac:spMkLst>
            <pc:docMk/>
            <pc:sldMk cId="1865657440" sldId="2147478176"/>
            <ac:spMk id="2" creationId="{1045BD43-1611-0488-17D4-C632837AE143}"/>
          </ac:spMkLst>
        </pc:spChg>
      </pc:sldChg>
      <pc:sldChg chg="addSp modSp add mod modTransition">
        <pc:chgData name="Mcdonnell, Matthew (London)" userId="cd278eaf-ce86-4cb2-99df-43a4b1321f34" providerId="ADAL" clId="{4B7334DC-B37F-405A-8A38-A2405A158255}" dt="2023-10-09T15:45:41.569" v="813" actId="14100"/>
        <pc:sldMkLst>
          <pc:docMk/>
          <pc:sldMk cId="0" sldId="2147478177"/>
        </pc:sldMkLst>
        <pc:spChg chg="mod">
          <ac:chgData name="Mcdonnell, Matthew (London)" userId="cd278eaf-ce86-4cb2-99df-43a4b1321f34" providerId="ADAL" clId="{4B7334DC-B37F-405A-8A38-A2405A158255}" dt="2023-10-09T15:45:36.831" v="811" actId="164"/>
          <ac:spMkLst>
            <pc:docMk/>
            <pc:sldMk cId="0" sldId="2147478177"/>
            <ac:spMk id="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2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2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2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2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2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2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2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2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2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3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3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3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3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3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3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3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3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4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5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6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7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7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7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7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7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7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7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7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8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9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0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1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1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1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1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1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16"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1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1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2"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7"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8"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29"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30"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31"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33"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34"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35" creationId="{00000000-0000-0000-0000-000000000000}"/>
          </ac:spMkLst>
        </pc:spChg>
        <pc:spChg chg="mod">
          <ac:chgData name="Mcdonnell, Matthew (London)" userId="cd278eaf-ce86-4cb2-99df-43a4b1321f34" providerId="ADAL" clId="{4B7334DC-B37F-405A-8A38-A2405A158255}" dt="2023-10-09T15:45:36.831" v="811" actId="164"/>
          <ac:spMkLst>
            <pc:docMk/>
            <pc:sldMk cId="0" sldId="2147478177"/>
            <ac:spMk id="136" creationId="{00000000-0000-0000-0000-000000000000}"/>
          </ac:spMkLst>
        </pc:spChg>
        <pc:grpChg chg="add mod">
          <ac:chgData name="Mcdonnell, Matthew (London)" userId="cd278eaf-ce86-4cb2-99df-43a4b1321f34" providerId="ADAL" clId="{4B7334DC-B37F-405A-8A38-A2405A158255}" dt="2023-10-09T15:45:41.569" v="813" actId="14100"/>
          <ac:grpSpMkLst>
            <pc:docMk/>
            <pc:sldMk cId="0" sldId="2147478177"/>
            <ac:grpSpMk id="137" creationId="{7891626F-AE5D-2436-E761-B64A94464B05}"/>
          </ac:grpSpMkLst>
        </pc:grpChg>
        <pc:graphicFrameChg chg="mod">
          <ac:chgData name="Mcdonnell, Matthew (London)" userId="cd278eaf-ce86-4cb2-99df-43a4b1321f34" providerId="ADAL" clId="{4B7334DC-B37F-405A-8A38-A2405A158255}" dt="2023-10-09T15:45:36.831" v="811" actId="164"/>
          <ac:graphicFrameMkLst>
            <pc:docMk/>
            <pc:sldMk cId="0" sldId="2147478177"/>
            <ac:graphicFrameMk id="14"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22"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30"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38"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46"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54"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62"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70"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78"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86"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94"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102"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110"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118"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126" creationId="{00000000-0000-0000-0000-000000000000}"/>
          </ac:graphicFrameMkLst>
        </pc:graphicFrameChg>
        <pc:graphicFrameChg chg="mod">
          <ac:chgData name="Mcdonnell, Matthew (London)" userId="cd278eaf-ce86-4cb2-99df-43a4b1321f34" providerId="ADAL" clId="{4B7334DC-B37F-405A-8A38-A2405A158255}" dt="2023-10-09T15:45:36.831" v="811" actId="164"/>
          <ac:graphicFrameMkLst>
            <pc:docMk/>
            <pc:sldMk cId="0" sldId="2147478177"/>
            <ac:graphicFrameMk id="132" creationId="{00000000-0000-0000-0000-000000000000}"/>
          </ac:graphicFrameMkLst>
        </pc:graphicFrameChg>
      </pc:sldChg>
      <pc:sldChg chg="addSp modSp add mod modTransition">
        <pc:chgData name="Mcdonnell, Matthew (London)" userId="cd278eaf-ce86-4cb2-99df-43a4b1321f34" providerId="ADAL" clId="{4B7334DC-B37F-405A-8A38-A2405A158255}" dt="2023-10-09T15:46:22.852" v="827" actId="27636"/>
        <pc:sldMkLst>
          <pc:docMk/>
          <pc:sldMk cId="0" sldId="2147478178"/>
        </pc:sldMkLst>
        <pc:spChg chg="mod">
          <ac:chgData name="Mcdonnell, Matthew (London)" userId="cd278eaf-ce86-4cb2-99df-43a4b1321f34" providerId="ADAL" clId="{4B7334DC-B37F-405A-8A38-A2405A158255}" dt="2023-10-09T15:46:07.121" v="817" actId="164"/>
          <ac:spMkLst>
            <pc:docMk/>
            <pc:sldMk cId="0" sldId="2147478178"/>
            <ac:spMk id="2"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3"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6"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7"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8"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9"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10"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11"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13"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14"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15"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16"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17" creationId="{00000000-0000-0000-0000-000000000000}"/>
          </ac:spMkLst>
        </pc:spChg>
        <pc:spChg chg="mod">
          <ac:chgData name="Mcdonnell, Matthew (London)" userId="cd278eaf-ce86-4cb2-99df-43a4b1321f34" providerId="ADAL" clId="{4B7334DC-B37F-405A-8A38-A2405A158255}" dt="2023-10-09T15:46:22.838" v="825" actId="27636"/>
          <ac:spMkLst>
            <pc:docMk/>
            <pc:sldMk cId="0" sldId="2147478178"/>
            <ac:spMk id="18"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20"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21"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22"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23"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24"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25"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27"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28"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29"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30"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31" creationId="{00000000-0000-0000-0000-000000000000}"/>
          </ac:spMkLst>
        </pc:spChg>
        <pc:spChg chg="mod">
          <ac:chgData name="Mcdonnell, Matthew (London)" userId="cd278eaf-ce86-4cb2-99df-43a4b1321f34" providerId="ADAL" clId="{4B7334DC-B37F-405A-8A38-A2405A158255}" dt="2023-10-09T15:46:22.852" v="827" actId="27636"/>
          <ac:spMkLst>
            <pc:docMk/>
            <pc:sldMk cId="0" sldId="2147478178"/>
            <ac:spMk id="32"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34"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35"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36"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37"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39"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0"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1"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2"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3"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4"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5"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6"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7"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49"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0"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1"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2"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3"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4"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6"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7"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8"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59"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60"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61"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63"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64"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65"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66"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67"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68"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70"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71"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72" creationId="{00000000-0000-0000-0000-000000000000}"/>
          </ac:spMkLst>
        </pc:spChg>
        <pc:spChg chg="mod">
          <ac:chgData name="Mcdonnell, Matthew (London)" userId="cd278eaf-ce86-4cb2-99df-43a4b1321f34" providerId="ADAL" clId="{4B7334DC-B37F-405A-8A38-A2405A158255}" dt="2023-10-09T15:46:22.844" v="826" actId="27636"/>
          <ac:spMkLst>
            <pc:docMk/>
            <pc:sldMk cId="0" sldId="2147478178"/>
            <ac:spMk id="73"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75"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76" creationId="{00000000-0000-0000-0000-000000000000}"/>
          </ac:spMkLst>
        </pc:spChg>
        <pc:spChg chg="mod">
          <ac:chgData name="Mcdonnell, Matthew (London)" userId="cd278eaf-ce86-4cb2-99df-43a4b1321f34" providerId="ADAL" clId="{4B7334DC-B37F-405A-8A38-A2405A158255}" dt="2023-10-09T15:46:07.121" v="817" actId="164"/>
          <ac:spMkLst>
            <pc:docMk/>
            <pc:sldMk cId="0" sldId="2147478178"/>
            <ac:spMk id="77" creationId="{00000000-0000-0000-0000-000000000000}"/>
          </ac:spMkLst>
        </pc:spChg>
        <pc:grpChg chg="add mod">
          <ac:chgData name="Mcdonnell, Matthew (London)" userId="cd278eaf-ce86-4cb2-99df-43a4b1321f34" providerId="ADAL" clId="{4B7334DC-B37F-405A-8A38-A2405A158255}" dt="2023-10-09T15:46:12.837" v="823" actId="14100"/>
          <ac:grpSpMkLst>
            <pc:docMk/>
            <pc:sldMk cId="0" sldId="2147478178"/>
            <ac:grpSpMk id="78" creationId="{0EDBFC46-9144-8ECF-304E-5497B7ACAFD2}"/>
          </ac:grpSpMkLst>
        </pc:grpChg>
        <pc:graphicFrameChg chg="mod">
          <ac:chgData name="Mcdonnell, Matthew (London)" userId="cd278eaf-ce86-4cb2-99df-43a4b1321f34" providerId="ADAL" clId="{4B7334DC-B37F-405A-8A38-A2405A158255}" dt="2023-10-09T15:46:07.121" v="817" actId="164"/>
          <ac:graphicFrameMkLst>
            <pc:docMk/>
            <pc:sldMk cId="0" sldId="2147478178"/>
            <ac:graphicFrameMk id="12" creationId="{00000000-0000-0000-0000-000000000000}"/>
          </ac:graphicFrameMkLst>
        </pc:graphicFrameChg>
        <pc:graphicFrameChg chg="mod">
          <ac:chgData name="Mcdonnell, Matthew (London)" userId="cd278eaf-ce86-4cb2-99df-43a4b1321f34" providerId="ADAL" clId="{4B7334DC-B37F-405A-8A38-A2405A158255}" dt="2023-10-09T15:46:07.121" v="817" actId="164"/>
          <ac:graphicFrameMkLst>
            <pc:docMk/>
            <pc:sldMk cId="0" sldId="2147478178"/>
            <ac:graphicFrameMk id="19" creationId="{00000000-0000-0000-0000-000000000000}"/>
          </ac:graphicFrameMkLst>
        </pc:graphicFrameChg>
        <pc:graphicFrameChg chg="mod">
          <ac:chgData name="Mcdonnell, Matthew (London)" userId="cd278eaf-ce86-4cb2-99df-43a4b1321f34" providerId="ADAL" clId="{4B7334DC-B37F-405A-8A38-A2405A158255}" dt="2023-10-09T15:46:07.121" v="817" actId="164"/>
          <ac:graphicFrameMkLst>
            <pc:docMk/>
            <pc:sldMk cId="0" sldId="2147478178"/>
            <ac:graphicFrameMk id="26" creationId="{00000000-0000-0000-0000-000000000000}"/>
          </ac:graphicFrameMkLst>
        </pc:graphicFrameChg>
        <pc:graphicFrameChg chg="mod">
          <ac:chgData name="Mcdonnell, Matthew (London)" userId="cd278eaf-ce86-4cb2-99df-43a4b1321f34" providerId="ADAL" clId="{4B7334DC-B37F-405A-8A38-A2405A158255}" dt="2023-10-09T15:46:07.121" v="817" actId="164"/>
          <ac:graphicFrameMkLst>
            <pc:docMk/>
            <pc:sldMk cId="0" sldId="2147478178"/>
            <ac:graphicFrameMk id="33" creationId="{00000000-0000-0000-0000-000000000000}"/>
          </ac:graphicFrameMkLst>
        </pc:graphicFrameChg>
        <pc:graphicFrameChg chg="mod">
          <ac:chgData name="Mcdonnell, Matthew (London)" userId="cd278eaf-ce86-4cb2-99df-43a4b1321f34" providerId="ADAL" clId="{4B7334DC-B37F-405A-8A38-A2405A158255}" dt="2023-10-09T15:46:07.121" v="817" actId="164"/>
          <ac:graphicFrameMkLst>
            <pc:docMk/>
            <pc:sldMk cId="0" sldId="2147478178"/>
            <ac:graphicFrameMk id="38" creationId="{00000000-0000-0000-0000-000000000000}"/>
          </ac:graphicFrameMkLst>
        </pc:graphicFrameChg>
        <pc:graphicFrameChg chg="mod">
          <ac:chgData name="Mcdonnell, Matthew (London)" userId="cd278eaf-ce86-4cb2-99df-43a4b1321f34" providerId="ADAL" clId="{4B7334DC-B37F-405A-8A38-A2405A158255}" dt="2023-10-09T15:46:07.121" v="817" actId="164"/>
          <ac:graphicFrameMkLst>
            <pc:docMk/>
            <pc:sldMk cId="0" sldId="2147478178"/>
            <ac:graphicFrameMk id="48" creationId="{00000000-0000-0000-0000-000000000000}"/>
          </ac:graphicFrameMkLst>
        </pc:graphicFrameChg>
        <pc:graphicFrameChg chg="mod">
          <ac:chgData name="Mcdonnell, Matthew (London)" userId="cd278eaf-ce86-4cb2-99df-43a4b1321f34" providerId="ADAL" clId="{4B7334DC-B37F-405A-8A38-A2405A158255}" dt="2023-10-09T15:46:07.121" v="817" actId="164"/>
          <ac:graphicFrameMkLst>
            <pc:docMk/>
            <pc:sldMk cId="0" sldId="2147478178"/>
            <ac:graphicFrameMk id="55" creationId="{00000000-0000-0000-0000-000000000000}"/>
          </ac:graphicFrameMkLst>
        </pc:graphicFrameChg>
        <pc:graphicFrameChg chg="mod">
          <ac:chgData name="Mcdonnell, Matthew (London)" userId="cd278eaf-ce86-4cb2-99df-43a4b1321f34" providerId="ADAL" clId="{4B7334DC-B37F-405A-8A38-A2405A158255}" dt="2023-10-09T15:46:07.121" v="817" actId="164"/>
          <ac:graphicFrameMkLst>
            <pc:docMk/>
            <pc:sldMk cId="0" sldId="2147478178"/>
            <ac:graphicFrameMk id="62" creationId="{00000000-0000-0000-0000-000000000000}"/>
          </ac:graphicFrameMkLst>
        </pc:graphicFrameChg>
        <pc:graphicFrameChg chg="mod">
          <ac:chgData name="Mcdonnell, Matthew (London)" userId="cd278eaf-ce86-4cb2-99df-43a4b1321f34" providerId="ADAL" clId="{4B7334DC-B37F-405A-8A38-A2405A158255}" dt="2023-10-09T15:46:07.121" v="817" actId="164"/>
          <ac:graphicFrameMkLst>
            <pc:docMk/>
            <pc:sldMk cId="0" sldId="2147478178"/>
            <ac:graphicFrameMk id="69" creationId="{00000000-0000-0000-0000-000000000000}"/>
          </ac:graphicFrameMkLst>
        </pc:graphicFrameChg>
        <pc:graphicFrameChg chg="mod">
          <ac:chgData name="Mcdonnell, Matthew (London)" userId="cd278eaf-ce86-4cb2-99df-43a4b1321f34" providerId="ADAL" clId="{4B7334DC-B37F-405A-8A38-A2405A158255}" dt="2023-10-09T15:46:07.121" v="817" actId="164"/>
          <ac:graphicFrameMkLst>
            <pc:docMk/>
            <pc:sldMk cId="0" sldId="2147478178"/>
            <ac:graphicFrameMk id="74" creationId="{00000000-0000-0000-0000-000000000000}"/>
          </ac:graphicFrameMkLst>
        </pc:graphicFrameChg>
      </pc:sldChg>
      <pc:sldChg chg="add del modTransition">
        <pc:chgData name="Mcdonnell, Matthew (London)" userId="cd278eaf-ce86-4cb2-99df-43a4b1321f34" providerId="ADAL" clId="{4B7334DC-B37F-405A-8A38-A2405A158255}" dt="2023-10-09T15:42:38.666" v="780" actId="2696"/>
        <pc:sldMkLst>
          <pc:docMk/>
          <pc:sldMk cId="2431914937" sldId="2147478179"/>
        </pc:sldMkLst>
      </pc:sldChg>
      <pc:sldChg chg="addSp modSp add mod">
        <pc:chgData name="Mcdonnell, Matthew (London)" userId="cd278eaf-ce86-4cb2-99df-43a4b1321f34" providerId="ADAL" clId="{4B7334DC-B37F-405A-8A38-A2405A158255}" dt="2023-10-09T15:49:47.189" v="969" actId="14100"/>
        <pc:sldMkLst>
          <pc:docMk/>
          <pc:sldMk cId="2431914937" sldId="2147478179"/>
        </pc:sldMkLst>
        <pc:spChg chg="mod">
          <ac:chgData name="Mcdonnell, Matthew (London)" userId="cd278eaf-ce86-4cb2-99df-43a4b1321f34" providerId="ADAL" clId="{4B7334DC-B37F-405A-8A38-A2405A158255}" dt="2023-10-09T15:49:38.633" v="966" actId="164"/>
          <ac:spMkLst>
            <pc:docMk/>
            <pc:sldMk cId="2431914937" sldId="2147478179"/>
            <ac:spMk id="2"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5"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6"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7"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8"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9"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0"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1"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2"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3"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4"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5"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6"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7"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8"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19"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20"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21"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22"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23"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25"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26"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27"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28"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29"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0"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1"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2"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3"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4"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5"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6"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7"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8"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39"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0"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1"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2"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3"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4"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5"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6"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7"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8"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49"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50"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51"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52"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53" creationId="{00000000-0000-0000-0000-000000000000}"/>
          </ac:spMkLst>
        </pc:spChg>
        <pc:spChg chg="mod">
          <ac:chgData name="Mcdonnell, Matthew (London)" userId="cd278eaf-ce86-4cb2-99df-43a4b1321f34" providerId="ADAL" clId="{4B7334DC-B37F-405A-8A38-A2405A158255}" dt="2023-10-09T15:49:38.633" v="966" actId="164"/>
          <ac:spMkLst>
            <pc:docMk/>
            <pc:sldMk cId="2431914937" sldId="2147478179"/>
            <ac:spMk id="54" creationId="{00000000-0000-0000-0000-000000000000}"/>
          </ac:spMkLst>
        </pc:spChg>
        <pc:grpChg chg="add mod">
          <ac:chgData name="Mcdonnell, Matthew (London)" userId="cd278eaf-ce86-4cb2-99df-43a4b1321f34" providerId="ADAL" clId="{4B7334DC-B37F-405A-8A38-A2405A158255}" dt="2023-10-09T15:49:47.189" v="969" actId="14100"/>
          <ac:grpSpMkLst>
            <pc:docMk/>
            <pc:sldMk cId="2431914937" sldId="2147478179"/>
            <ac:grpSpMk id="55" creationId="{0F56ED90-D17A-78CA-E186-7BCC750954BF}"/>
          </ac:grpSpMkLst>
        </pc:grpChg>
        <pc:picChg chg="mod">
          <ac:chgData name="Mcdonnell, Matthew (London)" userId="cd278eaf-ce86-4cb2-99df-43a4b1321f34" providerId="ADAL" clId="{4B7334DC-B37F-405A-8A38-A2405A158255}" dt="2023-10-09T15:49:38.633" v="966" actId="164"/>
          <ac:picMkLst>
            <pc:docMk/>
            <pc:sldMk cId="2431914937" sldId="2147478179"/>
            <ac:picMk id="24" creationId="{00000000-0000-0000-0000-000000000000}"/>
          </ac:picMkLst>
        </pc:picChg>
      </pc:sldChg>
      <pc:sldChg chg="add del modTransition">
        <pc:chgData name="Mcdonnell, Matthew (London)" userId="cd278eaf-ce86-4cb2-99df-43a4b1321f34" providerId="ADAL" clId="{4B7334DC-B37F-405A-8A38-A2405A158255}" dt="2023-10-09T15:42:38.666" v="780" actId="2696"/>
        <pc:sldMkLst>
          <pc:docMk/>
          <pc:sldMk cId="3443624036" sldId="2147478180"/>
        </pc:sldMkLst>
      </pc:sldChg>
      <pc:sldChg chg="addSp modSp add mod">
        <pc:chgData name="Mcdonnell, Matthew (London)" userId="cd278eaf-ce86-4cb2-99df-43a4b1321f34" providerId="ADAL" clId="{4B7334DC-B37F-405A-8A38-A2405A158255}" dt="2023-10-09T15:50:03.305" v="973" actId="14100"/>
        <pc:sldMkLst>
          <pc:docMk/>
          <pc:sldMk cId="3443624036" sldId="2147478180"/>
        </pc:sldMkLst>
        <pc:spChg chg="mod">
          <ac:chgData name="Mcdonnell, Matthew (London)" userId="cd278eaf-ce86-4cb2-99df-43a4b1321f34" providerId="ADAL" clId="{4B7334DC-B37F-405A-8A38-A2405A158255}" dt="2023-10-09T15:49:56.506" v="970" actId="164"/>
          <ac:spMkLst>
            <pc:docMk/>
            <pc:sldMk cId="3443624036" sldId="2147478180"/>
            <ac:spMk id="2"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5"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6"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7"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8"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9"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0"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1"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2"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3"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4"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5"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6"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7"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8"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19"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20"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21"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22"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23"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25"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26"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27"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28"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29"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0"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1"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2"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3"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4"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5"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6"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7"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8"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39"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0"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1"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2"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3"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4"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5"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6"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7"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8"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49"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50"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51"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52"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53" creationId="{00000000-0000-0000-0000-000000000000}"/>
          </ac:spMkLst>
        </pc:spChg>
        <pc:spChg chg="mod">
          <ac:chgData name="Mcdonnell, Matthew (London)" userId="cd278eaf-ce86-4cb2-99df-43a4b1321f34" providerId="ADAL" clId="{4B7334DC-B37F-405A-8A38-A2405A158255}" dt="2023-10-09T15:49:56.506" v="970" actId="164"/>
          <ac:spMkLst>
            <pc:docMk/>
            <pc:sldMk cId="3443624036" sldId="2147478180"/>
            <ac:spMk id="54" creationId="{00000000-0000-0000-0000-000000000000}"/>
          </ac:spMkLst>
        </pc:spChg>
        <pc:grpChg chg="add mod">
          <ac:chgData name="Mcdonnell, Matthew (London)" userId="cd278eaf-ce86-4cb2-99df-43a4b1321f34" providerId="ADAL" clId="{4B7334DC-B37F-405A-8A38-A2405A158255}" dt="2023-10-09T15:50:03.305" v="973" actId="14100"/>
          <ac:grpSpMkLst>
            <pc:docMk/>
            <pc:sldMk cId="3443624036" sldId="2147478180"/>
            <ac:grpSpMk id="55" creationId="{49FA099E-4207-A73D-39DB-726191FDF158}"/>
          </ac:grpSpMkLst>
        </pc:grpChg>
        <pc:picChg chg="mod">
          <ac:chgData name="Mcdonnell, Matthew (London)" userId="cd278eaf-ce86-4cb2-99df-43a4b1321f34" providerId="ADAL" clId="{4B7334DC-B37F-405A-8A38-A2405A158255}" dt="2023-10-09T15:49:56.506" v="970" actId="164"/>
          <ac:picMkLst>
            <pc:docMk/>
            <pc:sldMk cId="3443624036" sldId="2147478180"/>
            <ac:picMk id="24" creationId="{00000000-0000-0000-0000-000000000000}"/>
          </ac:picMkLst>
        </pc:picChg>
      </pc:sldChg>
      <pc:sldChg chg="addSp modSp add mod modTransition">
        <pc:chgData name="Mcdonnell, Matthew (London)" userId="cd278eaf-ce86-4cb2-99df-43a4b1321f34" providerId="ADAL" clId="{4B7334DC-B37F-405A-8A38-A2405A158255}" dt="2023-10-09T15:46:48.353" v="837" actId="14100"/>
        <pc:sldMkLst>
          <pc:docMk/>
          <pc:sldMk cId="0" sldId="2147478181"/>
        </pc:sldMkLst>
        <pc:spChg chg="mod">
          <ac:chgData name="Mcdonnell, Matthew (London)" userId="cd278eaf-ce86-4cb2-99df-43a4b1321f34" providerId="ADAL" clId="{4B7334DC-B37F-405A-8A38-A2405A158255}" dt="2023-10-09T15:46:43.937" v="830" actId="164"/>
          <ac:spMkLst>
            <pc:docMk/>
            <pc:sldMk cId="0" sldId="2147478181"/>
            <ac:spMk id="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2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3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4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5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6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7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8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9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09"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0"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1"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2"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3"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4"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5"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6"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7"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8" creationId="{00000000-0000-0000-0000-000000000000}"/>
          </ac:spMkLst>
        </pc:spChg>
        <pc:spChg chg="mod">
          <ac:chgData name="Mcdonnell, Matthew (London)" userId="cd278eaf-ce86-4cb2-99df-43a4b1321f34" providerId="ADAL" clId="{4B7334DC-B37F-405A-8A38-A2405A158255}" dt="2023-10-09T15:46:43.937" v="830" actId="164"/>
          <ac:spMkLst>
            <pc:docMk/>
            <pc:sldMk cId="0" sldId="2147478181"/>
            <ac:spMk id="119" creationId="{00000000-0000-0000-0000-000000000000}"/>
          </ac:spMkLst>
        </pc:spChg>
        <pc:grpChg chg="add mod">
          <ac:chgData name="Mcdonnell, Matthew (London)" userId="cd278eaf-ce86-4cb2-99df-43a4b1321f34" providerId="ADAL" clId="{4B7334DC-B37F-405A-8A38-A2405A158255}" dt="2023-10-09T15:46:48.353" v="837" actId="14100"/>
          <ac:grpSpMkLst>
            <pc:docMk/>
            <pc:sldMk cId="0" sldId="2147478181"/>
            <ac:grpSpMk id="120" creationId="{7F1525B1-0C25-F8C4-1D76-046BAA6DAFC3}"/>
          </ac:grpSpMkLst>
        </pc:grpChg>
      </pc:sldChg>
      <pc:sldChg chg="addSp modSp add mod modTransition">
        <pc:chgData name="Mcdonnell, Matthew (London)" userId="cd278eaf-ce86-4cb2-99df-43a4b1321f34" providerId="ADAL" clId="{4B7334DC-B37F-405A-8A38-A2405A158255}" dt="2023-10-09T15:47:04.283" v="840" actId="14100"/>
        <pc:sldMkLst>
          <pc:docMk/>
          <pc:sldMk cId="0" sldId="2147478182"/>
        </pc:sldMkLst>
        <pc:spChg chg="mod">
          <ac:chgData name="Mcdonnell, Matthew (London)" userId="cd278eaf-ce86-4cb2-99df-43a4b1321f34" providerId="ADAL" clId="{4B7334DC-B37F-405A-8A38-A2405A158255}" dt="2023-10-09T15:46:58.636" v="838" actId="164"/>
          <ac:spMkLst>
            <pc:docMk/>
            <pc:sldMk cId="0" sldId="2147478182"/>
            <ac:spMk id="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2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3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4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5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6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7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8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9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0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1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2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3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4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5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6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7"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8"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79"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80"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81"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82"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83"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84"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85"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86" creationId="{00000000-0000-0000-0000-000000000000}"/>
          </ac:spMkLst>
        </pc:spChg>
        <pc:spChg chg="mod">
          <ac:chgData name="Mcdonnell, Matthew (London)" userId="cd278eaf-ce86-4cb2-99df-43a4b1321f34" providerId="ADAL" clId="{4B7334DC-B37F-405A-8A38-A2405A158255}" dt="2023-10-09T15:46:58.636" v="838" actId="164"/>
          <ac:spMkLst>
            <pc:docMk/>
            <pc:sldMk cId="0" sldId="2147478182"/>
            <ac:spMk id="187" creationId="{00000000-0000-0000-0000-000000000000}"/>
          </ac:spMkLst>
        </pc:spChg>
        <pc:grpChg chg="add mod">
          <ac:chgData name="Mcdonnell, Matthew (London)" userId="cd278eaf-ce86-4cb2-99df-43a4b1321f34" providerId="ADAL" clId="{4B7334DC-B37F-405A-8A38-A2405A158255}" dt="2023-10-09T15:47:04.283" v="840" actId="14100"/>
          <ac:grpSpMkLst>
            <pc:docMk/>
            <pc:sldMk cId="0" sldId="2147478182"/>
            <ac:grpSpMk id="188" creationId="{F6A4CF2C-E15B-46DF-E273-E439C01E31AF}"/>
          </ac:grpSpMkLst>
        </pc:grpChg>
      </pc:sldChg>
      <pc:sldChg chg="addSp delSp modSp add mod modTransition">
        <pc:chgData name="Mcdonnell, Matthew (London)" userId="cd278eaf-ce86-4cb2-99df-43a4b1321f34" providerId="ADAL" clId="{4B7334DC-B37F-405A-8A38-A2405A158255}" dt="2023-10-09T21:17:00.305" v="4369"/>
        <pc:sldMkLst>
          <pc:docMk/>
          <pc:sldMk cId="0" sldId="2147478183"/>
        </pc:sldMkLst>
        <pc:spChg chg="mod">
          <ac:chgData name="Mcdonnell, Matthew (London)" userId="cd278eaf-ce86-4cb2-99df-43a4b1321f34" providerId="ADAL" clId="{4B7334DC-B37F-405A-8A38-A2405A158255}" dt="2023-10-09T21:17:00.305" v="4369"/>
          <ac:spMkLst>
            <pc:docMk/>
            <pc:sldMk cId="0" sldId="2147478183"/>
            <ac:spMk id="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 creationId="{00000000-0000-0000-0000-000000000000}"/>
          </ac:spMkLst>
        </pc:spChg>
        <pc:spChg chg="mod">
          <ac:chgData name="Mcdonnell, Matthew (London)" userId="cd278eaf-ce86-4cb2-99df-43a4b1321f34" providerId="ADAL" clId="{4B7334DC-B37F-405A-8A38-A2405A158255}" dt="2023-10-09T15:48:44.383" v="962" actId="14100"/>
          <ac:spMkLst>
            <pc:docMk/>
            <pc:sldMk cId="0" sldId="2147478183"/>
            <ac:spMk id="4" creationId="{00000000-0000-0000-0000-000000000000}"/>
          </ac:spMkLst>
        </pc:spChg>
        <pc:spChg chg="del mod">
          <ac:chgData name="Mcdonnell, Matthew (London)" userId="cd278eaf-ce86-4cb2-99df-43a4b1321f34" providerId="ADAL" clId="{4B7334DC-B37F-405A-8A38-A2405A158255}" dt="2023-10-09T15:48:34.668" v="961" actId="478"/>
          <ac:spMkLst>
            <pc:docMk/>
            <pc:sldMk cId="0" sldId="2147478183"/>
            <ac:spMk id="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2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3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4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5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6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7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8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9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0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1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2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3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4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5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6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7"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8"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79"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80"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81"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82"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83"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84"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85"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86" creationId="{00000000-0000-0000-0000-000000000000}"/>
          </ac:spMkLst>
        </pc:spChg>
        <pc:spChg chg="mod">
          <ac:chgData name="Mcdonnell, Matthew (London)" userId="cd278eaf-ce86-4cb2-99df-43a4b1321f34" providerId="ADAL" clId="{4B7334DC-B37F-405A-8A38-A2405A158255}" dt="2023-10-09T15:47:14.792" v="841" actId="164"/>
          <ac:spMkLst>
            <pc:docMk/>
            <pc:sldMk cId="0" sldId="2147478183"/>
            <ac:spMk id="187" creationId="{00000000-0000-0000-0000-000000000000}"/>
          </ac:spMkLst>
        </pc:spChg>
        <pc:spChg chg="add mod">
          <ac:chgData name="Mcdonnell, Matthew (London)" userId="cd278eaf-ce86-4cb2-99df-43a4b1321f34" providerId="ADAL" clId="{4B7334DC-B37F-405A-8A38-A2405A158255}" dt="2023-10-09T15:47:48.159" v="925" actId="1038"/>
          <ac:spMkLst>
            <pc:docMk/>
            <pc:sldMk cId="0" sldId="2147478183"/>
            <ac:spMk id="189" creationId="{159043F0-05AF-9475-1C9E-D9C8776829A4}"/>
          </ac:spMkLst>
        </pc:spChg>
        <pc:spChg chg="add mod">
          <ac:chgData name="Mcdonnell, Matthew (London)" userId="cd278eaf-ce86-4cb2-99df-43a4b1321f34" providerId="ADAL" clId="{4B7334DC-B37F-405A-8A38-A2405A158255}" dt="2023-10-09T15:47:48.159" v="925" actId="1038"/>
          <ac:spMkLst>
            <pc:docMk/>
            <pc:sldMk cId="0" sldId="2147478183"/>
            <ac:spMk id="190" creationId="{571A7927-538C-4B69-E73B-176768DFABD6}"/>
          </ac:spMkLst>
        </pc:spChg>
        <pc:spChg chg="add mod">
          <ac:chgData name="Mcdonnell, Matthew (London)" userId="cd278eaf-ce86-4cb2-99df-43a4b1321f34" providerId="ADAL" clId="{4B7334DC-B37F-405A-8A38-A2405A158255}" dt="2023-10-09T15:47:48.159" v="925" actId="1038"/>
          <ac:spMkLst>
            <pc:docMk/>
            <pc:sldMk cId="0" sldId="2147478183"/>
            <ac:spMk id="191" creationId="{2E56630C-573D-57F3-97B0-0D39D981BC4C}"/>
          </ac:spMkLst>
        </pc:spChg>
        <pc:spChg chg="add mod">
          <ac:chgData name="Mcdonnell, Matthew (London)" userId="cd278eaf-ce86-4cb2-99df-43a4b1321f34" providerId="ADAL" clId="{4B7334DC-B37F-405A-8A38-A2405A158255}" dt="2023-10-09T15:47:48.159" v="925" actId="1038"/>
          <ac:spMkLst>
            <pc:docMk/>
            <pc:sldMk cId="0" sldId="2147478183"/>
            <ac:spMk id="192" creationId="{00D52830-C937-1D5E-A7AC-004A0281DCC4}"/>
          </ac:spMkLst>
        </pc:spChg>
        <pc:spChg chg="add mod">
          <ac:chgData name="Mcdonnell, Matthew (London)" userId="cd278eaf-ce86-4cb2-99df-43a4b1321f34" providerId="ADAL" clId="{4B7334DC-B37F-405A-8A38-A2405A158255}" dt="2023-10-09T15:47:48.159" v="925" actId="1038"/>
          <ac:spMkLst>
            <pc:docMk/>
            <pc:sldMk cId="0" sldId="2147478183"/>
            <ac:spMk id="193" creationId="{C9F47C66-A357-A324-5693-74296143C61E}"/>
          </ac:spMkLst>
        </pc:spChg>
        <pc:spChg chg="add mod">
          <ac:chgData name="Mcdonnell, Matthew (London)" userId="cd278eaf-ce86-4cb2-99df-43a4b1321f34" providerId="ADAL" clId="{4B7334DC-B37F-405A-8A38-A2405A158255}" dt="2023-10-09T15:47:48.159" v="925" actId="1038"/>
          <ac:spMkLst>
            <pc:docMk/>
            <pc:sldMk cId="0" sldId="2147478183"/>
            <ac:spMk id="194" creationId="{8B009000-CB40-1C53-E703-02C4A007024B}"/>
          </ac:spMkLst>
        </pc:spChg>
        <pc:spChg chg="add mod">
          <ac:chgData name="Mcdonnell, Matthew (London)" userId="cd278eaf-ce86-4cb2-99df-43a4b1321f34" providerId="ADAL" clId="{4B7334DC-B37F-405A-8A38-A2405A158255}" dt="2023-10-09T15:47:48.159" v="925" actId="1038"/>
          <ac:spMkLst>
            <pc:docMk/>
            <pc:sldMk cId="0" sldId="2147478183"/>
            <ac:spMk id="195" creationId="{C505E2C1-F5D1-441B-11B9-09F33298A19C}"/>
          </ac:spMkLst>
        </pc:spChg>
        <pc:spChg chg="add mod">
          <ac:chgData name="Mcdonnell, Matthew (London)" userId="cd278eaf-ce86-4cb2-99df-43a4b1321f34" providerId="ADAL" clId="{4B7334DC-B37F-405A-8A38-A2405A158255}" dt="2023-10-09T15:47:48.159" v="925" actId="1038"/>
          <ac:spMkLst>
            <pc:docMk/>
            <pc:sldMk cId="0" sldId="2147478183"/>
            <ac:spMk id="196" creationId="{97817930-5ABA-E241-43BF-FE494437C02E}"/>
          </ac:spMkLst>
        </pc:spChg>
        <pc:spChg chg="add mod">
          <ac:chgData name="Mcdonnell, Matthew (London)" userId="cd278eaf-ce86-4cb2-99df-43a4b1321f34" providerId="ADAL" clId="{4B7334DC-B37F-405A-8A38-A2405A158255}" dt="2023-10-09T15:47:48.159" v="925" actId="1038"/>
          <ac:spMkLst>
            <pc:docMk/>
            <pc:sldMk cId="0" sldId="2147478183"/>
            <ac:spMk id="197" creationId="{02D71FBC-2225-F1FE-8BF9-58C9D14EDC5B}"/>
          </ac:spMkLst>
        </pc:spChg>
        <pc:spChg chg="add mod">
          <ac:chgData name="Mcdonnell, Matthew (London)" userId="cd278eaf-ce86-4cb2-99df-43a4b1321f34" providerId="ADAL" clId="{4B7334DC-B37F-405A-8A38-A2405A158255}" dt="2023-10-09T15:47:48.159" v="925" actId="1038"/>
          <ac:spMkLst>
            <pc:docMk/>
            <pc:sldMk cId="0" sldId="2147478183"/>
            <ac:spMk id="198" creationId="{A2D31615-AF54-929D-A5A2-5FFBA64FC108}"/>
          </ac:spMkLst>
        </pc:spChg>
        <pc:spChg chg="add mod">
          <ac:chgData name="Mcdonnell, Matthew (London)" userId="cd278eaf-ce86-4cb2-99df-43a4b1321f34" providerId="ADAL" clId="{4B7334DC-B37F-405A-8A38-A2405A158255}" dt="2023-10-09T15:47:48.159" v="925" actId="1038"/>
          <ac:spMkLst>
            <pc:docMk/>
            <pc:sldMk cId="0" sldId="2147478183"/>
            <ac:spMk id="199" creationId="{CD8FB786-AAA9-BD8B-B4A7-53DEDD60C55B}"/>
          </ac:spMkLst>
        </pc:spChg>
        <pc:spChg chg="add mod">
          <ac:chgData name="Mcdonnell, Matthew (London)" userId="cd278eaf-ce86-4cb2-99df-43a4b1321f34" providerId="ADAL" clId="{4B7334DC-B37F-405A-8A38-A2405A158255}" dt="2023-10-09T15:47:48.159" v="925" actId="1038"/>
          <ac:spMkLst>
            <pc:docMk/>
            <pc:sldMk cId="0" sldId="2147478183"/>
            <ac:spMk id="200" creationId="{2EDC7550-5F70-B261-485D-461A12E5C2C6}"/>
          </ac:spMkLst>
        </pc:spChg>
        <pc:spChg chg="add mod">
          <ac:chgData name="Mcdonnell, Matthew (London)" userId="cd278eaf-ce86-4cb2-99df-43a4b1321f34" providerId="ADAL" clId="{4B7334DC-B37F-405A-8A38-A2405A158255}" dt="2023-10-09T15:47:48.159" v="925" actId="1038"/>
          <ac:spMkLst>
            <pc:docMk/>
            <pc:sldMk cId="0" sldId="2147478183"/>
            <ac:spMk id="201" creationId="{266B0E23-1271-5124-E98F-AF0B499C1936}"/>
          </ac:spMkLst>
        </pc:spChg>
        <pc:spChg chg="add mod">
          <ac:chgData name="Mcdonnell, Matthew (London)" userId="cd278eaf-ce86-4cb2-99df-43a4b1321f34" providerId="ADAL" clId="{4B7334DC-B37F-405A-8A38-A2405A158255}" dt="2023-10-09T15:47:48.159" v="925" actId="1038"/>
          <ac:spMkLst>
            <pc:docMk/>
            <pc:sldMk cId="0" sldId="2147478183"/>
            <ac:spMk id="202" creationId="{946BCCAE-1134-AE8A-5892-CB44F83EE093}"/>
          </ac:spMkLst>
        </pc:spChg>
        <pc:spChg chg="add mod">
          <ac:chgData name="Mcdonnell, Matthew (London)" userId="cd278eaf-ce86-4cb2-99df-43a4b1321f34" providerId="ADAL" clId="{4B7334DC-B37F-405A-8A38-A2405A158255}" dt="2023-10-09T15:47:48.159" v="925" actId="1038"/>
          <ac:spMkLst>
            <pc:docMk/>
            <pc:sldMk cId="0" sldId="2147478183"/>
            <ac:spMk id="203" creationId="{BAB16A2D-F089-90B5-921C-33154B326611}"/>
          </ac:spMkLst>
        </pc:spChg>
        <pc:spChg chg="add mod">
          <ac:chgData name="Mcdonnell, Matthew (London)" userId="cd278eaf-ce86-4cb2-99df-43a4b1321f34" providerId="ADAL" clId="{4B7334DC-B37F-405A-8A38-A2405A158255}" dt="2023-10-09T15:47:48.159" v="925" actId="1038"/>
          <ac:spMkLst>
            <pc:docMk/>
            <pc:sldMk cId="0" sldId="2147478183"/>
            <ac:spMk id="204" creationId="{37E2DD0C-2CED-E9B4-6963-EA46E033AB5C}"/>
          </ac:spMkLst>
        </pc:spChg>
        <pc:spChg chg="add mod">
          <ac:chgData name="Mcdonnell, Matthew (London)" userId="cd278eaf-ce86-4cb2-99df-43a4b1321f34" providerId="ADAL" clId="{4B7334DC-B37F-405A-8A38-A2405A158255}" dt="2023-10-09T15:47:48.159" v="925" actId="1038"/>
          <ac:spMkLst>
            <pc:docMk/>
            <pc:sldMk cId="0" sldId="2147478183"/>
            <ac:spMk id="205" creationId="{20B8CE89-9BF7-C134-1ECC-54EB21BEEA32}"/>
          </ac:spMkLst>
        </pc:spChg>
        <pc:spChg chg="add mod">
          <ac:chgData name="Mcdonnell, Matthew (London)" userId="cd278eaf-ce86-4cb2-99df-43a4b1321f34" providerId="ADAL" clId="{4B7334DC-B37F-405A-8A38-A2405A158255}" dt="2023-10-09T15:47:48.159" v="925" actId="1038"/>
          <ac:spMkLst>
            <pc:docMk/>
            <pc:sldMk cId="0" sldId="2147478183"/>
            <ac:spMk id="206" creationId="{890C45DB-C9B3-DEF0-DE15-8D9F57E14938}"/>
          </ac:spMkLst>
        </pc:spChg>
        <pc:spChg chg="add mod">
          <ac:chgData name="Mcdonnell, Matthew (London)" userId="cd278eaf-ce86-4cb2-99df-43a4b1321f34" providerId="ADAL" clId="{4B7334DC-B37F-405A-8A38-A2405A158255}" dt="2023-10-09T15:47:48.159" v="925" actId="1038"/>
          <ac:spMkLst>
            <pc:docMk/>
            <pc:sldMk cId="0" sldId="2147478183"/>
            <ac:spMk id="207" creationId="{0BAFC99B-1F1F-DEEE-BE9D-AB7E02BABBAC}"/>
          </ac:spMkLst>
        </pc:spChg>
        <pc:spChg chg="add mod">
          <ac:chgData name="Mcdonnell, Matthew (London)" userId="cd278eaf-ce86-4cb2-99df-43a4b1321f34" providerId="ADAL" clId="{4B7334DC-B37F-405A-8A38-A2405A158255}" dt="2023-10-09T15:47:48.159" v="925" actId="1038"/>
          <ac:spMkLst>
            <pc:docMk/>
            <pc:sldMk cId="0" sldId="2147478183"/>
            <ac:spMk id="208" creationId="{D1635745-E807-E079-7147-D8A123CB045A}"/>
          </ac:spMkLst>
        </pc:spChg>
        <pc:spChg chg="add mod">
          <ac:chgData name="Mcdonnell, Matthew (London)" userId="cd278eaf-ce86-4cb2-99df-43a4b1321f34" providerId="ADAL" clId="{4B7334DC-B37F-405A-8A38-A2405A158255}" dt="2023-10-09T15:47:48.159" v="925" actId="1038"/>
          <ac:spMkLst>
            <pc:docMk/>
            <pc:sldMk cId="0" sldId="2147478183"/>
            <ac:spMk id="209" creationId="{635B9C9E-F250-ED68-F9FA-567F50654ACE}"/>
          </ac:spMkLst>
        </pc:spChg>
        <pc:spChg chg="add mod">
          <ac:chgData name="Mcdonnell, Matthew (London)" userId="cd278eaf-ce86-4cb2-99df-43a4b1321f34" providerId="ADAL" clId="{4B7334DC-B37F-405A-8A38-A2405A158255}" dt="2023-10-09T15:47:48.159" v="925" actId="1038"/>
          <ac:spMkLst>
            <pc:docMk/>
            <pc:sldMk cId="0" sldId="2147478183"/>
            <ac:spMk id="210" creationId="{7612F57A-4F21-4A7F-30A6-79D8CFB6691B}"/>
          </ac:spMkLst>
        </pc:spChg>
        <pc:spChg chg="add mod">
          <ac:chgData name="Mcdonnell, Matthew (London)" userId="cd278eaf-ce86-4cb2-99df-43a4b1321f34" providerId="ADAL" clId="{4B7334DC-B37F-405A-8A38-A2405A158255}" dt="2023-10-09T15:47:48.159" v="925" actId="1038"/>
          <ac:spMkLst>
            <pc:docMk/>
            <pc:sldMk cId="0" sldId="2147478183"/>
            <ac:spMk id="211" creationId="{89C08B57-9859-304A-BE18-50D96746DA7B}"/>
          </ac:spMkLst>
        </pc:spChg>
        <pc:spChg chg="add mod">
          <ac:chgData name="Mcdonnell, Matthew (London)" userId="cd278eaf-ce86-4cb2-99df-43a4b1321f34" providerId="ADAL" clId="{4B7334DC-B37F-405A-8A38-A2405A158255}" dt="2023-10-09T15:47:48.159" v="925" actId="1038"/>
          <ac:spMkLst>
            <pc:docMk/>
            <pc:sldMk cId="0" sldId="2147478183"/>
            <ac:spMk id="212" creationId="{855BB2B1-AD90-FEFF-6C7D-C21A5B76D10F}"/>
          </ac:spMkLst>
        </pc:spChg>
        <pc:spChg chg="add mod">
          <ac:chgData name="Mcdonnell, Matthew (London)" userId="cd278eaf-ce86-4cb2-99df-43a4b1321f34" providerId="ADAL" clId="{4B7334DC-B37F-405A-8A38-A2405A158255}" dt="2023-10-09T15:47:48.159" v="925" actId="1038"/>
          <ac:spMkLst>
            <pc:docMk/>
            <pc:sldMk cId="0" sldId="2147478183"/>
            <ac:spMk id="213" creationId="{7B7CAFF4-35A7-34AF-0511-6D1EF42B452E}"/>
          </ac:spMkLst>
        </pc:spChg>
        <pc:spChg chg="add mod">
          <ac:chgData name="Mcdonnell, Matthew (London)" userId="cd278eaf-ce86-4cb2-99df-43a4b1321f34" providerId="ADAL" clId="{4B7334DC-B37F-405A-8A38-A2405A158255}" dt="2023-10-09T15:47:48.159" v="925" actId="1038"/>
          <ac:spMkLst>
            <pc:docMk/>
            <pc:sldMk cId="0" sldId="2147478183"/>
            <ac:spMk id="214" creationId="{50A37680-8284-8C96-AE9E-0E5DE4D4C535}"/>
          </ac:spMkLst>
        </pc:spChg>
        <pc:spChg chg="add mod">
          <ac:chgData name="Mcdonnell, Matthew (London)" userId="cd278eaf-ce86-4cb2-99df-43a4b1321f34" providerId="ADAL" clId="{4B7334DC-B37F-405A-8A38-A2405A158255}" dt="2023-10-09T15:47:48.159" v="925" actId="1038"/>
          <ac:spMkLst>
            <pc:docMk/>
            <pc:sldMk cId="0" sldId="2147478183"/>
            <ac:spMk id="215" creationId="{488E5E42-2779-3B97-54AA-6DA8DCDE46C1}"/>
          </ac:spMkLst>
        </pc:spChg>
        <pc:spChg chg="add mod">
          <ac:chgData name="Mcdonnell, Matthew (London)" userId="cd278eaf-ce86-4cb2-99df-43a4b1321f34" providerId="ADAL" clId="{4B7334DC-B37F-405A-8A38-A2405A158255}" dt="2023-10-09T15:47:48.159" v="925" actId="1038"/>
          <ac:spMkLst>
            <pc:docMk/>
            <pc:sldMk cId="0" sldId="2147478183"/>
            <ac:spMk id="216" creationId="{7088A449-4D73-D02F-9347-D1858C0B385C}"/>
          </ac:spMkLst>
        </pc:spChg>
        <pc:spChg chg="add mod">
          <ac:chgData name="Mcdonnell, Matthew (London)" userId="cd278eaf-ce86-4cb2-99df-43a4b1321f34" providerId="ADAL" clId="{4B7334DC-B37F-405A-8A38-A2405A158255}" dt="2023-10-09T15:47:48.159" v="925" actId="1038"/>
          <ac:spMkLst>
            <pc:docMk/>
            <pc:sldMk cId="0" sldId="2147478183"/>
            <ac:spMk id="217" creationId="{FB1AAA24-7A1C-01BF-3469-DE9795256E3A}"/>
          </ac:spMkLst>
        </pc:spChg>
        <pc:spChg chg="add mod">
          <ac:chgData name="Mcdonnell, Matthew (London)" userId="cd278eaf-ce86-4cb2-99df-43a4b1321f34" providerId="ADAL" clId="{4B7334DC-B37F-405A-8A38-A2405A158255}" dt="2023-10-09T15:47:48.159" v="925" actId="1038"/>
          <ac:spMkLst>
            <pc:docMk/>
            <pc:sldMk cId="0" sldId="2147478183"/>
            <ac:spMk id="218" creationId="{0AC31610-B5CC-2C98-AE74-22BB34125C07}"/>
          </ac:spMkLst>
        </pc:spChg>
        <pc:spChg chg="add mod">
          <ac:chgData name="Mcdonnell, Matthew (London)" userId="cd278eaf-ce86-4cb2-99df-43a4b1321f34" providerId="ADAL" clId="{4B7334DC-B37F-405A-8A38-A2405A158255}" dt="2023-10-09T15:47:48.159" v="925" actId="1038"/>
          <ac:spMkLst>
            <pc:docMk/>
            <pc:sldMk cId="0" sldId="2147478183"/>
            <ac:spMk id="219" creationId="{AD793D8E-17EE-2682-040B-EE349198E363}"/>
          </ac:spMkLst>
        </pc:spChg>
        <pc:spChg chg="add mod">
          <ac:chgData name="Mcdonnell, Matthew (London)" userId="cd278eaf-ce86-4cb2-99df-43a4b1321f34" providerId="ADAL" clId="{4B7334DC-B37F-405A-8A38-A2405A158255}" dt="2023-10-09T15:47:48.159" v="925" actId="1038"/>
          <ac:spMkLst>
            <pc:docMk/>
            <pc:sldMk cId="0" sldId="2147478183"/>
            <ac:spMk id="220" creationId="{24869D1F-444C-F528-25B3-2FAE8A9C4899}"/>
          </ac:spMkLst>
        </pc:spChg>
        <pc:spChg chg="add mod">
          <ac:chgData name="Mcdonnell, Matthew (London)" userId="cd278eaf-ce86-4cb2-99df-43a4b1321f34" providerId="ADAL" clId="{4B7334DC-B37F-405A-8A38-A2405A158255}" dt="2023-10-09T15:47:48.159" v="925" actId="1038"/>
          <ac:spMkLst>
            <pc:docMk/>
            <pc:sldMk cId="0" sldId="2147478183"/>
            <ac:spMk id="221" creationId="{5E7C38C3-8262-F359-574E-B7C92E2051C8}"/>
          </ac:spMkLst>
        </pc:spChg>
        <pc:spChg chg="add mod">
          <ac:chgData name="Mcdonnell, Matthew (London)" userId="cd278eaf-ce86-4cb2-99df-43a4b1321f34" providerId="ADAL" clId="{4B7334DC-B37F-405A-8A38-A2405A158255}" dt="2023-10-09T15:47:48.159" v="925" actId="1038"/>
          <ac:spMkLst>
            <pc:docMk/>
            <pc:sldMk cId="0" sldId="2147478183"/>
            <ac:spMk id="222" creationId="{9D16212F-5139-D019-4E76-81F592DB960B}"/>
          </ac:spMkLst>
        </pc:spChg>
        <pc:spChg chg="add mod">
          <ac:chgData name="Mcdonnell, Matthew (London)" userId="cd278eaf-ce86-4cb2-99df-43a4b1321f34" providerId="ADAL" clId="{4B7334DC-B37F-405A-8A38-A2405A158255}" dt="2023-10-09T15:47:48.159" v="925" actId="1038"/>
          <ac:spMkLst>
            <pc:docMk/>
            <pc:sldMk cId="0" sldId="2147478183"/>
            <ac:spMk id="223" creationId="{C437EA01-C60A-D44F-6918-B6FEFF05F89C}"/>
          </ac:spMkLst>
        </pc:spChg>
        <pc:spChg chg="add mod">
          <ac:chgData name="Mcdonnell, Matthew (London)" userId="cd278eaf-ce86-4cb2-99df-43a4b1321f34" providerId="ADAL" clId="{4B7334DC-B37F-405A-8A38-A2405A158255}" dt="2023-10-09T15:47:48.159" v="925" actId="1038"/>
          <ac:spMkLst>
            <pc:docMk/>
            <pc:sldMk cId="0" sldId="2147478183"/>
            <ac:spMk id="224" creationId="{10D27A04-AC15-C920-A61A-A8A70A5E46A3}"/>
          </ac:spMkLst>
        </pc:spChg>
        <pc:spChg chg="add mod">
          <ac:chgData name="Mcdonnell, Matthew (London)" userId="cd278eaf-ce86-4cb2-99df-43a4b1321f34" providerId="ADAL" clId="{4B7334DC-B37F-405A-8A38-A2405A158255}" dt="2023-10-09T15:47:48.159" v="925" actId="1038"/>
          <ac:spMkLst>
            <pc:docMk/>
            <pc:sldMk cId="0" sldId="2147478183"/>
            <ac:spMk id="225" creationId="{1FBAFADA-EC9D-1A3F-27AC-14F601AD20C6}"/>
          </ac:spMkLst>
        </pc:spChg>
        <pc:spChg chg="add mod">
          <ac:chgData name="Mcdonnell, Matthew (London)" userId="cd278eaf-ce86-4cb2-99df-43a4b1321f34" providerId="ADAL" clId="{4B7334DC-B37F-405A-8A38-A2405A158255}" dt="2023-10-09T15:47:48.159" v="925" actId="1038"/>
          <ac:spMkLst>
            <pc:docMk/>
            <pc:sldMk cId="0" sldId="2147478183"/>
            <ac:spMk id="226" creationId="{2896F7FB-9489-DD6C-190A-18692FA2A838}"/>
          </ac:spMkLst>
        </pc:spChg>
        <pc:spChg chg="add mod">
          <ac:chgData name="Mcdonnell, Matthew (London)" userId="cd278eaf-ce86-4cb2-99df-43a4b1321f34" providerId="ADAL" clId="{4B7334DC-B37F-405A-8A38-A2405A158255}" dt="2023-10-09T15:47:48.159" v="925" actId="1038"/>
          <ac:spMkLst>
            <pc:docMk/>
            <pc:sldMk cId="0" sldId="2147478183"/>
            <ac:spMk id="227" creationId="{C35F04E4-E311-0D2E-D547-E59668102ABE}"/>
          </ac:spMkLst>
        </pc:spChg>
        <pc:spChg chg="add mod">
          <ac:chgData name="Mcdonnell, Matthew (London)" userId="cd278eaf-ce86-4cb2-99df-43a4b1321f34" providerId="ADAL" clId="{4B7334DC-B37F-405A-8A38-A2405A158255}" dt="2023-10-09T15:47:48.159" v="925" actId="1038"/>
          <ac:spMkLst>
            <pc:docMk/>
            <pc:sldMk cId="0" sldId="2147478183"/>
            <ac:spMk id="228" creationId="{DD111837-515C-A9A0-2B84-2AEF0F7CFF83}"/>
          </ac:spMkLst>
        </pc:spChg>
        <pc:spChg chg="add mod">
          <ac:chgData name="Mcdonnell, Matthew (London)" userId="cd278eaf-ce86-4cb2-99df-43a4b1321f34" providerId="ADAL" clId="{4B7334DC-B37F-405A-8A38-A2405A158255}" dt="2023-10-09T15:47:48.159" v="925" actId="1038"/>
          <ac:spMkLst>
            <pc:docMk/>
            <pc:sldMk cId="0" sldId="2147478183"/>
            <ac:spMk id="229" creationId="{0F70B7A8-A9F4-911B-E8BB-E4DB6C337D24}"/>
          </ac:spMkLst>
        </pc:spChg>
        <pc:spChg chg="add mod">
          <ac:chgData name="Mcdonnell, Matthew (London)" userId="cd278eaf-ce86-4cb2-99df-43a4b1321f34" providerId="ADAL" clId="{4B7334DC-B37F-405A-8A38-A2405A158255}" dt="2023-10-09T15:47:48.159" v="925" actId="1038"/>
          <ac:spMkLst>
            <pc:docMk/>
            <pc:sldMk cId="0" sldId="2147478183"/>
            <ac:spMk id="230" creationId="{1951A23C-5CC7-7A89-91AB-4D90F342C2AC}"/>
          </ac:spMkLst>
        </pc:spChg>
        <pc:spChg chg="add mod">
          <ac:chgData name="Mcdonnell, Matthew (London)" userId="cd278eaf-ce86-4cb2-99df-43a4b1321f34" providerId="ADAL" clId="{4B7334DC-B37F-405A-8A38-A2405A158255}" dt="2023-10-09T15:47:48.159" v="925" actId="1038"/>
          <ac:spMkLst>
            <pc:docMk/>
            <pc:sldMk cId="0" sldId="2147478183"/>
            <ac:spMk id="231" creationId="{4267935F-929D-7C9E-2C85-4BDC23BBFD28}"/>
          </ac:spMkLst>
        </pc:spChg>
        <pc:spChg chg="add mod">
          <ac:chgData name="Mcdonnell, Matthew (London)" userId="cd278eaf-ce86-4cb2-99df-43a4b1321f34" providerId="ADAL" clId="{4B7334DC-B37F-405A-8A38-A2405A158255}" dt="2023-10-09T15:47:48.159" v="925" actId="1038"/>
          <ac:spMkLst>
            <pc:docMk/>
            <pc:sldMk cId="0" sldId="2147478183"/>
            <ac:spMk id="232" creationId="{03D31316-97E1-6DF8-B353-B5CDBE7FC005}"/>
          </ac:spMkLst>
        </pc:spChg>
        <pc:spChg chg="add mod">
          <ac:chgData name="Mcdonnell, Matthew (London)" userId="cd278eaf-ce86-4cb2-99df-43a4b1321f34" providerId="ADAL" clId="{4B7334DC-B37F-405A-8A38-A2405A158255}" dt="2023-10-09T15:47:48.159" v="925" actId="1038"/>
          <ac:spMkLst>
            <pc:docMk/>
            <pc:sldMk cId="0" sldId="2147478183"/>
            <ac:spMk id="233" creationId="{B3465B3F-485A-45DD-27E8-D9616A5E4BEE}"/>
          </ac:spMkLst>
        </pc:spChg>
        <pc:spChg chg="add mod">
          <ac:chgData name="Mcdonnell, Matthew (London)" userId="cd278eaf-ce86-4cb2-99df-43a4b1321f34" providerId="ADAL" clId="{4B7334DC-B37F-405A-8A38-A2405A158255}" dt="2023-10-09T15:47:48.159" v="925" actId="1038"/>
          <ac:spMkLst>
            <pc:docMk/>
            <pc:sldMk cId="0" sldId="2147478183"/>
            <ac:spMk id="234" creationId="{30A19E87-5D3F-476C-25F8-244B76141006}"/>
          </ac:spMkLst>
        </pc:spChg>
        <pc:spChg chg="add mod">
          <ac:chgData name="Mcdonnell, Matthew (London)" userId="cd278eaf-ce86-4cb2-99df-43a4b1321f34" providerId="ADAL" clId="{4B7334DC-B37F-405A-8A38-A2405A158255}" dt="2023-10-09T15:47:48.159" v="925" actId="1038"/>
          <ac:spMkLst>
            <pc:docMk/>
            <pc:sldMk cId="0" sldId="2147478183"/>
            <ac:spMk id="235" creationId="{41F80CD8-1F9E-7877-C31E-06DD5D2802E9}"/>
          </ac:spMkLst>
        </pc:spChg>
        <pc:spChg chg="add mod">
          <ac:chgData name="Mcdonnell, Matthew (London)" userId="cd278eaf-ce86-4cb2-99df-43a4b1321f34" providerId="ADAL" clId="{4B7334DC-B37F-405A-8A38-A2405A158255}" dt="2023-10-09T15:47:48.159" v="925" actId="1038"/>
          <ac:spMkLst>
            <pc:docMk/>
            <pc:sldMk cId="0" sldId="2147478183"/>
            <ac:spMk id="236" creationId="{3D1605DE-1D51-2486-0800-F6D1AB24960B}"/>
          </ac:spMkLst>
        </pc:spChg>
        <pc:spChg chg="add mod">
          <ac:chgData name="Mcdonnell, Matthew (London)" userId="cd278eaf-ce86-4cb2-99df-43a4b1321f34" providerId="ADAL" clId="{4B7334DC-B37F-405A-8A38-A2405A158255}" dt="2023-10-09T15:47:48.159" v="925" actId="1038"/>
          <ac:spMkLst>
            <pc:docMk/>
            <pc:sldMk cId="0" sldId="2147478183"/>
            <ac:spMk id="237" creationId="{DF94B772-61F6-49A2-011E-F542D07708CF}"/>
          </ac:spMkLst>
        </pc:spChg>
        <pc:spChg chg="add mod">
          <ac:chgData name="Mcdonnell, Matthew (London)" userId="cd278eaf-ce86-4cb2-99df-43a4b1321f34" providerId="ADAL" clId="{4B7334DC-B37F-405A-8A38-A2405A158255}" dt="2023-10-09T15:47:48.159" v="925" actId="1038"/>
          <ac:spMkLst>
            <pc:docMk/>
            <pc:sldMk cId="0" sldId="2147478183"/>
            <ac:spMk id="238" creationId="{28C43801-7DF7-1963-2A15-869EFB4EF5B0}"/>
          </ac:spMkLst>
        </pc:spChg>
        <pc:spChg chg="add mod">
          <ac:chgData name="Mcdonnell, Matthew (London)" userId="cd278eaf-ce86-4cb2-99df-43a4b1321f34" providerId="ADAL" clId="{4B7334DC-B37F-405A-8A38-A2405A158255}" dt="2023-10-09T15:47:48.159" v="925" actId="1038"/>
          <ac:spMkLst>
            <pc:docMk/>
            <pc:sldMk cId="0" sldId="2147478183"/>
            <ac:spMk id="239" creationId="{B1B22BAC-9FED-7052-BC91-404E3D636C4E}"/>
          </ac:spMkLst>
        </pc:spChg>
        <pc:grpChg chg="add mod">
          <ac:chgData name="Mcdonnell, Matthew (London)" userId="cd278eaf-ce86-4cb2-99df-43a4b1321f34" providerId="ADAL" clId="{4B7334DC-B37F-405A-8A38-A2405A158255}" dt="2023-10-09T15:48:21.632" v="952" actId="1076"/>
          <ac:grpSpMkLst>
            <pc:docMk/>
            <pc:sldMk cId="0" sldId="2147478183"/>
            <ac:grpSpMk id="188" creationId="{8F8FA950-8D41-05E1-14DE-E916E288D21C}"/>
          </ac:grpSpMkLst>
        </pc:grpChg>
      </pc:sldChg>
      <pc:sldChg chg="delSp modSp add del mod modTransition">
        <pc:chgData name="Mcdonnell, Matthew (London)" userId="cd278eaf-ce86-4cb2-99df-43a4b1321f34" providerId="ADAL" clId="{4B7334DC-B37F-405A-8A38-A2405A158255}" dt="2023-10-09T15:48:49.931" v="963" actId="47"/>
        <pc:sldMkLst>
          <pc:docMk/>
          <pc:sldMk cId="0" sldId="2147478184"/>
        </pc:sldMkLst>
        <pc:spChg chg="del">
          <ac:chgData name="Mcdonnell, Matthew (London)" userId="cd278eaf-ce86-4cb2-99df-43a4b1321f34" providerId="ADAL" clId="{4B7334DC-B37F-405A-8A38-A2405A158255}" dt="2023-10-09T15:47:24.596" v="843" actId="21"/>
          <ac:spMkLst>
            <pc:docMk/>
            <pc:sldMk cId="0" sldId="2147478184"/>
            <ac:spMk id="8"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9"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0" creationId="{00000000-0000-0000-0000-000000000000}"/>
          </ac:spMkLst>
        </pc:spChg>
        <pc:spChg chg="mod">
          <ac:chgData name="Mcdonnell, Matthew (London)" userId="cd278eaf-ce86-4cb2-99df-43a4b1321f34" providerId="ADAL" clId="{4B7334DC-B37F-405A-8A38-A2405A158255}" dt="2023-10-09T15:37:43.855" v="739" actId="27636"/>
          <ac:spMkLst>
            <pc:docMk/>
            <pc:sldMk cId="0" sldId="2147478184"/>
            <ac:spMk id="15"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6"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7"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8" creationId="{00000000-0000-0000-0000-000000000000}"/>
          </ac:spMkLst>
        </pc:spChg>
        <pc:spChg chg="mod">
          <ac:chgData name="Mcdonnell, Matthew (London)" userId="cd278eaf-ce86-4cb2-99df-43a4b1321f34" providerId="ADAL" clId="{4B7334DC-B37F-405A-8A38-A2405A158255}" dt="2023-10-09T15:37:43.851" v="737" actId="27636"/>
          <ac:spMkLst>
            <pc:docMk/>
            <pc:sldMk cId="0" sldId="2147478184"/>
            <ac:spMk id="23"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24"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25"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26" creationId="{00000000-0000-0000-0000-000000000000}"/>
          </ac:spMkLst>
        </pc:spChg>
        <pc:spChg chg="mod">
          <ac:chgData name="Mcdonnell, Matthew (London)" userId="cd278eaf-ce86-4cb2-99df-43a4b1321f34" providerId="ADAL" clId="{4B7334DC-B37F-405A-8A38-A2405A158255}" dt="2023-10-09T15:37:43.852" v="738" actId="27636"/>
          <ac:spMkLst>
            <pc:docMk/>
            <pc:sldMk cId="0" sldId="2147478184"/>
            <ac:spMk id="31"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32"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33"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34" creationId="{00000000-0000-0000-0000-000000000000}"/>
          </ac:spMkLst>
        </pc:spChg>
        <pc:spChg chg="mod">
          <ac:chgData name="Mcdonnell, Matthew (London)" userId="cd278eaf-ce86-4cb2-99df-43a4b1321f34" providerId="ADAL" clId="{4B7334DC-B37F-405A-8A38-A2405A158255}" dt="2023-10-09T15:37:43.830" v="725" actId="27636"/>
          <ac:spMkLst>
            <pc:docMk/>
            <pc:sldMk cId="0" sldId="2147478184"/>
            <ac:spMk id="39"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40"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41"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42" creationId="{00000000-0000-0000-0000-000000000000}"/>
          </ac:spMkLst>
        </pc:spChg>
        <pc:spChg chg="mod">
          <ac:chgData name="Mcdonnell, Matthew (London)" userId="cd278eaf-ce86-4cb2-99df-43a4b1321f34" providerId="ADAL" clId="{4B7334DC-B37F-405A-8A38-A2405A158255}" dt="2023-10-09T15:37:43.834" v="728" actId="27636"/>
          <ac:spMkLst>
            <pc:docMk/>
            <pc:sldMk cId="0" sldId="2147478184"/>
            <ac:spMk id="47"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48"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49"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50" creationId="{00000000-0000-0000-0000-000000000000}"/>
          </ac:spMkLst>
        </pc:spChg>
        <pc:spChg chg="mod">
          <ac:chgData name="Mcdonnell, Matthew (London)" userId="cd278eaf-ce86-4cb2-99df-43a4b1321f34" providerId="ADAL" clId="{4B7334DC-B37F-405A-8A38-A2405A158255}" dt="2023-10-09T15:37:43.833" v="727" actId="27636"/>
          <ac:spMkLst>
            <pc:docMk/>
            <pc:sldMk cId="0" sldId="2147478184"/>
            <ac:spMk id="55"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56"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57"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58" creationId="{00000000-0000-0000-0000-000000000000}"/>
          </ac:spMkLst>
        </pc:spChg>
        <pc:spChg chg="mod">
          <ac:chgData name="Mcdonnell, Matthew (London)" userId="cd278eaf-ce86-4cb2-99df-43a4b1321f34" providerId="ADAL" clId="{4B7334DC-B37F-405A-8A38-A2405A158255}" dt="2023-10-09T15:37:43.832" v="726" actId="27636"/>
          <ac:spMkLst>
            <pc:docMk/>
            <pc:sldMk cId="0" sldId="2147478184"/>
            <ac:spMk id="63"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64"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65"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66" creationId="{00000000-0000-0000-0000-000000000000}"/>
          </ac:spMkLst>
        </pc:spChg>
        <pc:spChg chg="mod">
          <ac:chgData name="Mcdonnell, Matthew (London)" userId="cd278eaf-ce86-4cb2-99df-43a4b1321f34" providerId="ADAL" clId="{4B7334DC-B37F-405A-8A38-A2405A158255}" dt="2023-10-09T15:37:43.829" v="724" actId="27636"/>
          <ac:spMkLst>
            <pc:docMk/>
            <pc:sldMk cId="0" sldId="2147478184"/>
            <ac:spMk id="71"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72"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73"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74" creationId="{00000000-0000-0000-0000-000000000000}"/>
          </ac:spMkLst>
        </pc:spChg>
        <pc:spChg chg="mod">
          <ac:chgData name="Mcdonnell, Matthew (London)" userId="cd278eaf-ce86-4cb2-99df-43a4b1321f34" providerId="ADAL" clId="{4B7334DC-B37F-405A-8A38-A2405A158255}" dt="2023-10-09T15:37:43.838" v="730" actId="27636"/>
          <ac:spMkLst>
            <pc:docMk/>
            <pc:sldMk cId="0" sldId="2147478184"/>
            <ac:spMk id="79"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80"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81"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82" creationId="{00000000-0000-0000-0000-000000000000}"/>
          </ac:spMkLst>
        </pc:spChg>
        <pc:spChg chg="mod">
          <ac:chgData name="Mcdonnell, Matthew (London)" userId="cd278eaf-ce86-4cb2-99df-43a4b1321f34" providerId="ADAL" clId="{4B7334DC-B37F-405A-8A38-A2405A158255}" dt="2023-10-09T15:37:43.842" v="732" actId="27636"/>
          <ac:spMkLst>
            <pc:docMk/>
            <pc:sldMk cId="0" sldId="2147478184"/>
            <ac:spMk id="87"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88"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89"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90" creationId="{00000000-0000-0000-0000-000000000000}"/>
          </ac:spMkLst>
        </pc:spChg>
        <pc:spChg chg="mod">
          <ac:chgData name="Mcdonnell, Matthew (London)" userId="cd278eaf-ce86-4cb2-99df-43a4b1321f34" providerId="ADAL" clId="{4B7334DC-B37F-405A-8A38-A2405A158255}" dt="2023-10-09T15:37:43.840" v="731" actId="27636"/>
          <ac:spMkLst>
            <pc:docMk/>
            <pc:sldMk cId="0" sldId="2147478184"/>
            <ac:spMk id="95"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96"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97"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98" creationId="{00000000-0000-0000-0000-000000000000}"/>
          </ac:spMkLst>
        </pc:spChg>
        <pc:spChg chg="mod">
          <ac:chgData name="Mcdonnell, Matthew (London)" userId="cd278eaf-ce86-4cb2-99df-43a4b1321f34" providerId="ADAL" clId="{4B7334DC-B37F-405A-8A38-A2405A158255}" dt="2023-10-09T15:37:43.836" v="729" actId="27636"/>
          <ac:spMkLst>
            <pc:docMk/>
            <pc:sldMk cId="0" sldId="2147478184"/>
            <ac:spMk id="103"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04"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05"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06" creationId="{00000000-0000-0000-0000-000000000000}"/>
          </ac:spMkLst>
        </pc:spChg>
        <pc:spChg chg="mod">
          <ac:chgData name="Mcdonnell, Matthew (London)" userId="cd278eaf-ce86-4cb2-99df-43a4b1321f34" providerId="ADAL" clId="{4B7334DC-B37F-405A-8A38-A2405A158255}" dt="2023-10-09T15:37:43.847" v="735" actId="27636"/>
          <ac:spMkLst>
            <pc:docMk/>
            <pc:sldMk cId="0" sldId="2147478184"/>
            <ac:spMk id="111"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12"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13"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14" creationId="{00000000-0000-0000-0000-000000000000}"/>
          </ac:spMkLst>
        </pc:spChg>
        <pc:spChg chg="mod">
          <ac:chgData name="Mcdonnell, Matthew (London)" userId="cd278eaf-ce86-4cb2-99df-43a4b1321f34" providerId="ADAL" clId="{4B7334DC-B37F-405A-8A38-A2405A158255}" dt="2023-10-09T15:37:43.845" v="734" actId="27636"/>
          <ac:spMkLst>
            <pc:docMk/>
            <pc:sldMk cId="0" sldId="2147478184"/>
            <ac:spMk id="119"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20"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21"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22" creationId="{00000000-0000-0000-0000-000000000000}"/>
          </ac:spMkLst>
        </pc:spChg>
        <pc:spChg chg="mod">
          <ac:chgData name="Mcdonnell, Matthew (London)" userId="cd278eaf-ce86-4cb2-99df-43a4b1321f34" providerId="ADAL" clId="{4B7334DC-B37F-405A-8A38-A2405A158255}" dt="2023-10-09T15:37:43.844" v="733" actId="27636"/>
          <ac:spMkLst>
            <pc:docMk/>
            <pc:sldMk cId="0" sldId="2147478184"/>
            <ac:spMk id="127"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28"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29"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30" creationId="{00000000-0000-0000-0000-000000000000}"/>
          </ac:spMkLst>
        </pc:spChg>
        <pc:spChg chg="mod">
          <ac:chgData name="Mcdonnell, Matthew (London)" userId="cd278eaf-ce86-4cb2-99df-43a4b1321f34" providerId="ADAL" clId="{4B7334DC-B37F-405A-8A38-A2405A158255}" dt="2023-10-09T15:37:43.848" v="736" actId="27636"/>
          <ac:spMkLst>
            <pc:docMk/>
            <pc:sldMk cId="0" sldId="2147478184"/>
            <ac:spMk id="133"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34"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35" creationId="{00000000-0000-0000-0000-000000000000}"/>
          </ac:spMkLst>
        </pc:spChg>
        <pc:spChg chg="del">
          <ac:chgData name="Mcdonnell, Matthew (London)" userId="cd278eaf-ce86-4cb2-99df-43a4b1321f34" providerId="ADAL" clId="{4B7334DC-B37F-405A-8A38-A2405A158255}" dt="2023-10-09T15:47:24.596" v="843" actId="21"/>
          <ac:spMkLst>
            <pc:docMk/>
            <pc:sldMk cId="0" sldId="2147478184"/>
            <ac:spMk id="136" creationId="{00000000-0000-0000-0000-000000000000}"/>
          </ac:spMkLst>
        </pc:spChg>
      </pc:sldChg>
      <pc:sldChg chg="addSp modSp add mod modTransition">
        <pc:chgData name="Mcdonnell, Matthew (London)" userId="cd278eaf-ce86-4cb2-99df-43a4b1321f34" providerId="ADAL" clId="{4B7334DC-B37F-405A-8A38-A2405A158255}" dt="2023-10-09T15:51:37.231" v="997" actId="27636"/>
        <pc:sldMkLst>
          <pc:docMk/>
          <pc:sldMk cId="0" sldId="2147478185"/>
        </pc:sldMkLst>
        <pc:spChg chg="mod">
          <ac:chgData name="Mcdonnell, Matthew (London)" userId="cd278eaf-ce86-4cb2-99df-43a4b1321f34" providerId="ADAL" clId="{4B7334DC-B37F-405A-8A38-A2405A158255}" dt="2023-10-09T15:51:18.338" v="977" actId="164"/>
          <ac:spMkLst>
            <pc:docMk/>
            <pc:sldMk cId="0" sldId="2147478185"/>
            <ac:spMk id="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1"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3" creationId="{00000000-0000-0000-0000-000000000000}"/>
          </ac:spMkLst>
        </pc:spChg>
        <pc:spChg chg="mod">
          <ac:chgData name="Mcdonnell, Matthew (London)" userId="cd278eaf-ce86-4cb2-99df-43a4b1321f34" providerId="ADAL" clId="{4B7334DC-B37F-405A-8A38-A2405A158255}" dt="2023-10-09T15:51:37.163" v="983" actId="27636"/>
          <ac:spMkLst>
            <pc:docMk/>
            <pc:sldMk cId="0" sldId="2147478185"/>
            <ac:spMk id="1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20" creationId="{00000000-0000-0000-0000-000000000000}"/>
          </ac:spMkLst>
        </pc:spChg>
        <pc:spChg chg="mod">
          <ac:chgData name="Mcdonnell, Matthew (London)" userId="cd278eaf-ce86-4cb2-99df-43a4b1321f34" providerId="ADAL" clId="{4B7334DC-B37F-405A-8A38-A2405A158255}" dt="2023-10-09T15:51:37.158" v="982" actId="27636"/>
          <ac:spMkLst>
            <pc:docMk/>
            <pc:sldMk cId="0" sldId="2147478185"/>
            <ac:spMk id="21"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2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2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2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2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2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27" creationId="{00000000-0000-0000-0000-000000000000}"/>
          </ac:spMkLst>
        </pc:spChg>
        <pc:spChg chg="mod">
          <ac:chgData name="Mcdonnell, Matthew (London)" userId="cd278eaf-ce86-4cb2-99df-43a4b1321f34" providerId="ADAL" clId="{4B7334DC-B37F-405A-8A38-A2405A158255}" dt="2023-10-09T15:51:37.167" v="984" actId="27636"/>
          <ac:spMkLst>
            <pc:docMk/>
            <pc:sldMk cId="0" sldId="2147478185"/>
            <ac:spMk id="2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2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0"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1"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4" creationId="{00000000-0000-0000-0000-000000000000}"/>
          </ac:spMkLst>
        </pc:spChg>
        <pc:spChg chg="mod">
          <ac:chgData name="Mcdonnell, Matthew (London)" userId="cd278eaf-ce86-4cb2-99df-43a4b1321f34" providerId="ADAL" clId="{4B7334DC-B37F-405A-8A38-A2405A158255}" dt="2023-10-09T15:51:37.178" v="986" actId="27636"/>
          <ac:spMkLst>
            <pc:docMk/>
            <pc:sldMk cId="0" sldId="2147478185"/>
            <ac:spMk id="3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3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40"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41" creationId="{00000000-0000-0000-0000-000000000000}"/>
          </ac:spMkLst>
        </pc:spChg>
        <pc:spChg chg="mod">
          <ac:chgData name="Mcdonnell, Matthew (London)" userId="cd278eaf-ce86-4cb2-99df-43a4b1321f34" providerId="ADAL" clId="{4B7334DC-B37F-405A-8A38-A2405A158255}" dt="2023-10-09T15:51:37.184" v="987" actId="27636"/>
          <ac:spMkLst>
            <pc:docMk/>
            <pc:sldMk cId="0" sldId="2147478185"/>
            <ac:spMk id="4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4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4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4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4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4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48" creationId="{00000000-0000-0000-0000-000000000000}"/>
          </ac:spMkLst>
        </pc:spChg>
        <pc:spChg chg="mod">
          <ac:chgData name="Mcdonnell, Matthew (London)" userId="cd278eaf-ce86-4cb2-99df-43a4b1321f34" providerId="ADAL" clId="{4B7334DC-B37F-405A-8A38-A2405A158255}" dt="2023-10-09T15:51:37.189" v="988" actId="27636"/>
          <ac:spMkLst>
            <pc:docMk/>
            <pc:sldMk cId="0" sldId="2147478185"/>
            <ac:spMk id="4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0"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1"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5" creationId="{00000000-0000-0000-0000-000000000000}"/>
          </ac:spMkLst>
        </pc:spChg>
        <pc:spChg chg="mod">
          <ac:chgData name="Mcdonnell, Matthew (London)" userId="cd278eaf-ce86-4cb2-99df-43a4b1321f34" providerId="ADAL" clId="{4B7334DC-B37F-405A-8A38-A2405A158255}" dt="2023-10-09T15:51:37.197" v="990" actId="27636"/>
          <ac:spMkLst>
            <pc:docMk/>
            <pc:sldMk cId="0" sldId="2147478185"/>
            <ac:spMk id="5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5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0"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1"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2" creationId="{00000000-0000-0000-0000-000000000000}"/>
          </ac:spMkLst>
        </pc:spChg>
        <pc:spChg chg="mod">
          <ac:chgData name="Mcdonnell, Matthew (London)" userId="cd278eaf-ce86-4cb2-99df-43a4b1321f34" providerId="ADAL" clId="{4B7334DC-B37F-405A-8A38-A2405A158255}" dt="2023-10-09T15:51:37.193" v="989" actId="27636"/>
          <ac:spMkLst>
            <pc:docMk/>
            <pc:sldMk cId="0" sldId="2147478185"/>
            <ac:spMk id="6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69" creationId="{00000000-0000-0000-0000-000000000000}"/>
          </ac:spMkLst>
        </pc:spChg>
        <pc:spChg chg="mod">
          <ac:chgData name="Mcdonnell, Matthew (London)" userId="cd278eaf-ce86-4cb2-99df-43a4b1321f34" providerId="ADAL" clId="{4B7334DC-B37F-405A-8A38-A2405A158255}" dt="2023-10-09T15:51:37.217" v="994" actId="27636"/>
          <ac:spMkLst>
            <pc:docMk/>
            <pc:sldMk cId="0" sldId="2147478185"/>
            <ac:spMk id="70"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71"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7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7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7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7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76" creationId="{00000000-0000-0000-0000-000000000000}"/>
          </ac:spMkLst>
        </pc:spChg>
        <pc:spChg chg="mod">
          <ac:chgData name="Mcdonnell, Matthew (London)" userId="cd278eaf-ce86-4cb2-99df-43a4b1321f34" providerId="ADAL" clId="{4B7334DC-B37F-405A-8A38-A2405A158255}" dt="2023-10-09T15:51:37.226" v="996" actId="27636"/>
          <ac:spMkLst>
            <pc:docMk/>
            <pc:sldMk cId="0" sldId="2147478185"/>
            <ac:spMk id="7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7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7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0"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1"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3" creationId="{00000000-0000-0000-0000-000000000000}"/>
          </ac:spMkLst>
        </pc:spChg>
        <pc:spChg chg="mod">
          <ac:chgData name="Mcdonnell, Matthew (London)" userId="cd278eaf-ce86-4cb2-99df-43a4b1321f34" providerId="ADAL" clId="{4B7334DC-B37F-405A-8A38-A2405A158255}" dt="2023-10-09T15:51:37.212" v="993" actId="27636"/>
          <ac:spMkLst>
            <pc:docMk/>
            <pc:sldMk cId="0" sldId="2147478185"/>
            <ac:spMk id="8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8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90" creationId="{00000000-0000-0000-0000-000000000000}"/>
          </ac:spMkLst>
        </pc:spChg>
        <pc:spChg chg="mod">
          <ac:chgData name="Mcdonnell, Matthew (London)" userId="cd278eaf-ce86-4cb2-99df-43a4b1321f34" providerId="ADAL" clId="{4B7334DC-B37F-405A-8A38-A2405A158255}" dt="2023-10-09T15:51:37.222" v="995" actId="27636"/>
          <ac:spMkLst>
            <pc:docMk/>
            <pc:sldMk cId="0" sldId="2147478185"/>
            <ac:spMk id="91"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9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9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9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9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9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97" creationId="{00000000-0000-0000-0000-000000000000}"/>
          </ac:spMkLst>
        </pc:spChg>
        <pc:spChg chg="mod">
          <ac:chgData name="Mcdonnell, Matthew (London)" userId="cd278eaf-ce86-4cb2-99df-43a4b1321f34" providerId="ADAL" clId="{4B7334DC-B37F-405A-8A38-A2405A158255}" dt="2023-10-09T15:51:37.208" v="992" actId="27636"/>
          <ac:spMkLst>
            <pc:docMk/>
            <pc:sldMk cId="0" sldId="2147478185"/>
            <ac:spMk id="9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9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0"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1"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4" creationId="{00000000-0000-0000-0000-000000000000}"/>
          </ac:spMkLst>
        </pc:spChg>
        <pc:spChg chg="mod">
          <ac:chgData name="Mcdonnell, Matthew (London)" userId="cd278eaf-ce86-4cb2-99df-43a4b1321f34" providerId="ADAL" clId="{4B7334DC-B37F-405A-8A38-A2405A158255}" dt="2023-10-09T15:51:37.203" v="991" actId="27636"/>
          <ac:spMkLst>
            <pc:docMk/>
            <pc:sldMk cId="0" sldId="2147478185"/>
            <ac:spMk id="10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6"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09"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10"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11" creationId="{00000000-0000-0000-0000-000000000000}"/>
          </ac:spMkLst>
        </pc:spChg>
        <pc:spChg chg="mod">
          <ac:chgData name="Mcdonnell, Matthew (London)" userId="cd278eaf-ce86-4cb2-99df-43a4b1321f34" providerId="ADAL" clId="{4B7334DC-B37F-405A-8A38-A2405A158255}" dt="2023-10-09T15:51:37.231" v="997" actId="27636"/>
          <ac:spMkLst>
            <pc:docMk/>
            <pc:sldMk cId="0" sldId="2147478185"/>
            <ac:spMk id="112"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13"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14"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15"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16" creationId="{00000000-0000-0000-0000-000000000000}"/>
          </ac:spMkLst>
        </pc:spChg>
        <pc:spChg chg="mod">
          <ac:chgData name="Mcdonnell, Matthew (London)" userId="cd278eaf-ce86-4cb2-99df-43a4b1321f34" providerId="ADAL" clId="{4B7334DC-B37F-405A-8A38-A2405A158255}" dt="2023-10-09T15:51:37.174" v="985" actId="27636"/>
          <ac:spMkLst>
            <pc:docMk/>
            <pc:sldMk cId="0" sldId="2147478185"/>
            <ac:spMk id="117"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18" creationId="{00000000-0000-0000-0000-000000000000}"/>
          </ac:spMkLst>
        </pc:spChg>
        <pc:spChg chg="mod">
          <ac:chgData name="Mcdonnell, Matthew (London)" userId="cd278eaf-ce86-4cb2-99df-43a4b1321f34" providerId="ADAL" clId="{4B7334DC-B37F-405A-8A38-A2405A158255}" dt="2023-10-09T15:51:18.338" v="977" actId="164"/>
          <ac:spMkLst>
            <pc:docMk/>
            <pc:sldMk cId="0" sldId="2147478185"/>
            <ac:spMk id="119" creationId="{00000000-0000-0000-0000-000000000000}"/>
          </ac:spMkLst>
        </pc:spChg>
        <pc:grpChg chg="add mod">
          <ac:chgData name="Mcdonnell, Matthew (London)" userId="cd278eaf-ce86-4cb2-99df-43a4b1321f34" providerId="ADAL" clId="{4B7334DC-B37F-405A-8A38-A2405A158255}" dt="2023-10-09T15:51:25.344" v="980" actId="14100"/>
          <ac:grpSpMkLst>
            <pc:docMk/>
            <pc:sldMk cId="0" sldId="2147478185"/>
            <ac:grpSpMk id="120" creationId="{41D4C1D3-C23B-42AD-E73C-35D37D4AEC37}"/>
          </ac:grpSpMkLst>
        </pc:grpChg>
      </pc:sldChg>
      <pc:sldChg chg="add del">
        <pc:chgData name="Mcdonnell, Matthew (London)" userId="cd278eaf-ce86-4cb2-99df-43a4b1321f34" providerId="ADAL" clId="{4B7334DC-B37F-405A-8A38-A2405A158255}" dt="2023-10-09T15:41:28.684" v="774" actId="47"/>
        <pc:sldMkLst>
          <pc:docMk/>
          <pc:sldMk cId="2280615894" sldId="2147478186"/>
        </pc:sldMkLst>
      </pc:sldChg>
      <pc:sldChg chg="add">
        <pc:chgData name="Mcdonnell, Matthew (London)" userId="cd278eaf-ce86-4cb2-99df-43a4b1321f34" providerId="ADAL" clId="{4B7334DC-B37F-405A-8A38-A2405A158255}" dt="2023-10-09T15:42:11.501" v="779"/>
        <pc:sldMkLst>
          <pc:docMk/>
          <pc:sldMk cId="451107634" sldId="2147478187"/>
        </pc:sldMkLst>
      </pc:sldChg>
      <pc:sldChg chg="add del">
        <pc:chgData name="Mcdonnell, Matthew (London)" userId="cd278eaf-ce86-4cb2-99df-43a4b1321f34" providerId="ADAL" clId="{4B7334DC-B37F-405A-8A38-A2405A158255}" dt="2023-10-09T15:42:03.153" v="778" actId="2696"/>
        <pc:sldMkLst>
          <pc:docMk/>
          <pc:sldMk cId="3301744866" sldId="2147478187"/>
        </pc:sldMkLst>
      </pc:sldChg>
      <pc:sldChg chg="addSp delSp modSp add mod">
        <pc:chgData name="Mcdonnell, Matthew (London)" userId="cd278eaf-ce86-4cb2-99df-43a4b1321f34" providerId="ADAL" clId="{4B7334DC-B37F-405A-8A38-A2405A158255}" dt="2023-10-09T15:52:10.633" v="1005" actId="14100"/>
        <pc:sldMkLst>
          <pc:docMk/>
          <pc:sldMk cId="1454383862" sldId="2147478188"/>
        </pc:sldMkLst>
        <pc:spChg chg="mod">
          <ac:chgData name="Mcdonnell, Matthew (London)" userId="cd278eaf-ce86-4cb2-99df-43a4b1321f34" providerId="ADAL" clId="{4B7334DC-B37F-405A-8A38-A2405A158255}" dt="2023-10-09T15:43:09.863" v="804" actId="6549"/>
          <ac:spMkLst>
            <pc:docMk/>
            <pc:sldMk cId="1454383862" sldId="2147478188"/>
            <ac:spMk id="5" creationId="{F290521B-B2A2-8B08-302E-B716445CAB6A}"/>
          </ac:spMkLst>
        </pc:spChg>
        <pc:picChg chg="del">
          <ac:chgData name="Mcdonnell, Matthew (London)" userId="cd278eaf-ce86-4cb2-99df-43a4b1321f34" providerId="ADAL" clId="{4B7334DC-B37F-405A-8A38-A2405A158255}" dt="2023-10-09T15:43:12.241" v="805" actId="478"/>
          <ac:picMkLst>
            <pc:docMk/>
            <pc:sldMk cId="1454383862" sldId="2147478188"/>
            <ac:picMk id="4" creationId="{4D538AC7-C0D2-2242-23E6-8A0A484ACAA4}"/>
          </ac:picMkLst>
        </pc:picChg>
        <pc:picChg chg="add mod modCrop">
          <ac:chgData name="Mcdonnell, Matthew (London)" userId="cd278eaf-ce86-4cb2-99df-43a4b1321f34" providerId="ADAL" clId="{4B7334DC-B37F-405A-8A38-A2405A158255}" dt="2023-10-09T15:52:10.633" v="1005" actId="14100"/>
          <ac:picMkLst>
            <pc:docMk/>
            <pc:sldMk cId="1454383862" sldId="2147478188"/>
            <ac:picMk id="6" creationId="{1692434B-9F29-837F-0390-E9E103189979}"/>
          </ac:picMkLst>
        </pc:picChg>
      </pc:sldChg>
      <pc:sldChg chg="addSp modSp add mod modTransition">
        <pc:chgData name="Mcdonnell, Matthew (London)" userId="cd278eaf-ce86-4cb2-99df-43a4b1321f34" providerId="ADAL" clId="{4B7334DC-B37F-405A-8A38-A2405A158255}" dt="2023-10-09T16:07:18.014" v="1158" actId="27636"/>
        <pc:sldMkLst>
          <pc:docMk/>
          <pc:sldMk cId="0" sldId="2147478189"/>
        </pc:sldMkLst>
        <pc:spChg chg="mod">
          <ac:chgData name="Mcdonnell, Matthew (London)" userId="cd278eaf-ce86-4cb2-99df-43a4b1321f34" providerId="ADAL" clId="{4B7334DC-B37F-405A-8A38-A2405A158255}" dt="2023-10-09T16:06:57.997" v="1152" actId="164"/>
          <ac:spMkLst>
            <pc:docMk/>
            <pc:sldMk cId="0" sldId="2147478189"/>
            <ac:spMk id="2"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3"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4"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6"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7" creationId="{00000000-0000-0000-0000-000000000000}"/>
          </ac:spMkLst>
        </pc:spChg>
        <pc:spChg chg="mod">
          <ac:chgData name="Mcdonnell, Matthew (London)" userId="cd278eaf-ce86-4cb2-99df-43a4b1321f34" providerId="ADAL" clId="{4B7334DC-B37F-405A-8A38-A2405A158255}" dt="2023-10-09T16:07:18.014" v="1158" actId="27636"/>
          <ac:spMkLst>
            <pc:docMk/>
            <pc:sldMk cId="0" sldId="2147478189"/>
            <ac:spMk id="8"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9"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10" creationId="{00000000-0000-0000-0000-000000000000}"/>
          </ac:spMkLst>
        </pc:spChg>
        <pc:spChg chg="mod">
          <ac:chgData name="Mcdonnell, Matthew (London)" userId="cd278eaf-ce86-4cb2-99df-43a4b1321f34" providerId="ADAL" clId="{4B7334DC-B37F-405A-8A38-A2405A158255}" dt="2023-10-09T16:07:18.009" v="1157" actId="27636"/>
          <ac:spMkLst>
            <pc:docMk/>
            <pc:sldMk cId="0" sldId="2147478189"/>
            <ac:spMk id="11"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13"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14"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15"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16"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17"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18"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20"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21"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22"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23"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24"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25"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27"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28"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29"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30"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31"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32"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34"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35"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36"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37"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39"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40"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41"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42"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43"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44"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45"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46" creationId="{00000000-0000-0000-0000-000000000000}"/>
          </ac:spMkLst>
        </pc:spChg>
        <pc:spChg chg="mod">
          <ac:chgData name="Mcdonnell, Matthew (London)" userId="cd278eaf-ce86-4cb2-99df-43a4b1321f34" providerId="ADAL" clId="{4B7334DC-B37F-405A-8A38-A2405A158255}" dt="2023-10-09T16:07:18.006" v="1156" actId="27636"/>
          <ac:spMkLst>
            <pc:docMk/>
            <pc:sldMk cId="0" sldId="2147478189"/>
            <ac:spMk id="47"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49"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0"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1"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2"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3"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4"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6"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7"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8"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59"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60"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61"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63"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64"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65"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66"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67"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68"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70"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71"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72"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73"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75"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76" creationId="{00000000-0000-0000-0000-000000000000}"/>
          </ac:spMkLst>
        </pc:spChg>
        <pc:spChg chg="mod">
          <ac:chgData name="Mcdonnell, Matthew (London)" userId="cd278eaf-ce86-4cb2-99df-43a4b1321f34" providerId="ADAL" clId="{4B7334DC-B37F-405A-8A38-A2405A158255}" dt="2023-10-09T16:06:57.997" v="1152" actId="164"/>
          <ac:spMkLst>
            <pc:docMk/>
            <pc:sldMk cId="0" sldId="2147478189"/>
            <ac:spMk id="77" creationId="{00000000-0000-0000-0000-000000000000}"/>
          </ac:spMkLst>
        </pc:spChg>
        <pc:grpChg chg="add mod">
          <ac:chgData name="Mcdonnell, Matthew (London)" userId="cd278eaf-ce86-4cb2-99df-43a4b1321f34" providerId="ADAL" clId="{4B7334DC-B37F-405A-8A38-A2405A158255}" dt="2023-10-09T16:07:03.698" v="1154" actId="14100"/>
          <ac:grpSpMkLst>
            <pc:docMk/>
            <pc:sldMk cId="0" sldId="2147478189"/>
            <ac:grpSpMk id="78" creationId="{3D524041-799D-7632-9991-7282B66C4B73}"/>
          </ac:grpSpMkLst>
        </pc:grpChg>
        <pc:graphicFrameChg chg="mod">
          <ac:chgData name="Mcdonnell, Matthew (London)" userId="cd278eaf-ce86-4cb2-99df-43a4b1321f34" providerId="ADAL" clId="{4B7334DC-B37F-405A-8A38-A2405A158255}" dt="2023-10-09T16:06:57.997" v="1152" actId="164"/>
          <ac:graphicFrameMkLst>
            <pc:docMk/>
            <pc:sldMk cId="0" sldId="2147478189"/>
            <ac:graphicFrameMk id="12" creationId="{00000000-0000-0000-0000-000000000000}"/>
          </ac:graphicFrameMkLst>
        </pc:graphicFrameChg>
        <pc:graphicFrameChg chg="mod">
          <ac:chgData name="Mcdonnell, Matthew (London)" userId="cd278eaf-ce86-4cb2-99df-43a4b1321f34" providerId="ADAL" clId="{4B7334DC-B37F-405A-8A38-A2405A158255}" dt="2023-10-09T16:06:57.997" v="1152" actId="164"/>
          <ac:graphicFrameMkLst>
            <pc:docMk/>
            <pc:sldMk cId="0" sldId="2147478189"/>
            <ac:graphicFrameMk id="19" creationId="{00000000-0000-0000-0000-000000000000}"/>
          </ac:graphicFrameMkLst>
        </pc:graphicFrameChg>
        <pc:graphicFrameChg chg="mod">
          <ac:chgData name="Mcdonnell, Matthew (London)" userId="cd278eaf-ce86-4cb2-99df-43a4b1321f34" providerId="ADAL" clId="{4B7334DC-B37F-405A-8A38-A2405A158255}" dt="2023-10-09T16:06:57.997" v="1152" actId="164"/>
          <ac:graphicFrameMkLst>
            <pc:docMk/>
            <pc:sldMk cId="0" sldId="2147478189"/>
            <ac:graphicFrameMk id="26" creationId="{00000000-0000-0000-0000-000000000000}"/>
          </ac:graphicFrameMkLst>
        </pc:graphicFrameChg>
        <pc:graphicFrameChg chg="mod">
          <ac:chgData name="Mcdonnell, Matthew (London)" userId="cd278eaf-ce86-4cb2-99df-43a4b1321f34" providerId="ADAL" clId="{4B7334DC-B37F-405A-8A38-A2405A158255}" dt="2023-10-09T16:06:57.997" v="1152" actId="164"/>
          <ac:graphicFrameMkLst>
            <pc:docMk/>
            <pc:sldMk cId="0" sldId="2147478189"/>
            <ac:graphicFrameMk id="33" creationId="{00000000-0000-0000-0000-000000000000}"/>
          </ac:graphicFrameMkLst>
        </pc:graphicFrameChg>
        <pc:graphicFrameChg chg="mod">
          <ac:chgData name="Mcdonnell, Matthew (London)" userId="cd278eaf-ce86-4cb2-99df-43a4b1321f34" providerId="ADAL" clId="{4B7334DC-B37F-405A-8A38-A2405A158255}" dt="2023-10-09T16:06:57.997" v="1152" actId="164"/>
          <ac:graphicFrameMkLst>
            <pc:docMk/>
            <pc:sldMk cId="0" sldId="2147478189"/>
            <ac:graphicFrameMk id="38" creationId="{00000000-0000-0000-0000-000000000000}"/>
          </ac:graphicFrameMkLst>
        </pc:graphicFrameChg>
        <pc:graphicFrameChg chg="mod">
          <ac:chgData name="Mcdonnell, Matthew (London)" userId="cd278eaf-ce86-4cb2-99df-43a4b1321f34" providerId="ADAL" clId="{4B7334DC-B37F-405A-8A38-A2405A158255}" dt="2023-10-09T16:06:57.997" v="1152" actId="164"/>
          <ac:graphicFrameMkLst>
            <pc:docMk/>
            <pc:sldMk cId="0" sldId="2147478189"/>
            <ac:graphicFrameMk id="48" creationId="{00000000-0000-0000-0000-000000000000}"/>
          </ac:graphicFrameMkLst>
        </pc:graphicFrameChg>
        <pc:graphicFrameChg chg="mod">
          <ac:chgData name="Mcdonnell, Matthew (London)" userId="cd278eaf-ce86-4cb2-99df-43a4b1321f34" providerId="ADAL" clId="{4B7334DC-B37F-405A-8A38-A2405A158255}" dt="2023-10-09T16:06:57.997" v="1152" actId="164"/>
          <ac:graphicFrameMkLst>
            <pc:docMk/>
            <pc:sldMk cId="0" sldId="2147478189"/>
            <ac:graphicFrameMk id="55" creationId="{00000000-0000-0000-0000-000000000000}"/>
          </ac:graphicFrameMkLst>
        </pc:graphicFrameChg>
        <pc:graphicFrameChg chg="mod">
          <ac:chgData name="Mcdonnell, Matthew (London)" userId="cd278eaf-ce86-4cb2-99df-43a4b1321f34" providerId="ADAL" clId="{4B7334DC-B37F-405A-8A38-A2405A158255}" dt="2023-10-09T16:06:57.997" v="1152" actId="164"/>
          <ac:graphicFrameMkLst>
            <pc:docMk/>
            <pc:sldMk cId="0" sldId="2147478189"/>
            <ac:graphicFrameMk id="62" creationId="{00000000-0000-0000-0000-000000000000}"/>
          </ac:graphicFrameMkLst>
        </pc:graphicFrameChg>
        <pc:graphicFrameChg chg="mod">
          <ac:chgData name="Mcdonnell, Matthew (London)" userId="cd278eaf-ce86-4cb2-99df-43a4b1321f34" providerId="ADAL" clId="{4B7334DC-B37F-405A-8A38-A2405A158255}" dt="2023-10-09T16:06:57.997" v="1152" actId="164"/>
          <ac:graphicFrameMkLst>
            <pc:docMk/>
            <pc:sldMk cId="0" sldId="2147478189"/>
            <ac:graphicFrameMk id="69" creationId="{00000000-0000-0000-0000-000000000000}"/>
          </ac:graphicFrameMkLst>
        </pc:graphicFrameChg>
        <pc:graphicFrameChg chg="mod">
          <ac:chgData name="Mcdonnell, Matthew (London)" userId="cd278eaf-ce86-4cb2-99df-43a4b1321f34" providerId="ADAL" clId="{4B7334DC-B37F-405A-8A38-A2405A158255}" dt="2023-10-09T16:06:57.997" v="1152" actId="164"/>
          <ac:graphicFrameMkLst>
            <pc:docMk/>
            <pc:sldMk cId="0" sldId="2147478189"/>
            <ac:graphicFrameMk id="74" creationId="{00000000-0000-0000-0000-000000000000}"/>
          </ac:graphicFrameMkLst>
        </pc:graphicFrameChg>
      </pc:sldChg>
      <pc:sldChg chg="addSp delSp add del mod">
        <pc:chgData name="Mcdonnell, Matthew (London)" userId="cd278eaf-ce86-4cb2-99df-43a4b1321f34" providerId="ADAL" clId="{4B7334DC-B37F-405A-8A38-A2405A158255}" dt="2023-10-09T15:45:18.063" v="810" actId="47"/>
        <pc:sldMkLst>
          <pc:docMk/>
          <pc:sldMk cId="1028862528" sldId="2147478189"/>
        </pc:sldMkLst>
        <pc:picChg chg="del">
          <ac:chgData name="Mcdonnell, Matthew (London)" userId="cd278eaf-ce86-4cb2-99df-43a4b1321f34" providerId="ADAL" clId="{4B7334DC-B37F-405A-8A38-A2405A158255}" dt="2023-10-09T15:44:53.082" v="807" actId="478"/>
          <ac:picMkLst>
            <pc:docMk/>
            <pc:sldMk cId="1028862528" sldId="2147478189"/>
            <ac:picMk id="4" creationId="{4D538AC7-C0D2-2242-23E6-8A0A484ACAA4}"/>
          </ac:picMkLst>
        </pc:picChg>
        <pc:picChg chg="add">
          <ac:chgData name="Mcdonnell, Matthew (London)" userId="cd278eaf-ce86-4cb2-99df-43a4b1321f34" providerId="ADAL" clId="{4B7334DC-B37F-405A-8A38-A2405A158255}" dt="2023-10-09T15:45:07.701" v="808" actId="22"/>
          <ac:picMkLst>
            <pc:docMk/>
            <pc:sldMk cId="1028862528" sldId="2147478189"/>
            <ac:picMk id="6" creationId="{46F092B3-16C5-A807-F622-B866B674EF56}"/>
          </ac:picMkLst>
        </pc:picChg>
      </pc:sldChg>
      <pc:sldChg chg="addSp modSp add mod ord modTransition">
        <pc:chgData name="Mcdonnell, Matthew (London)" userId="cd278eaf-ce86-4cb2-99df-43a4b1321f34" providerId="ADAL" clId="{4B7334DC-B37F-405A-8A38-A2405A158255}" dt="2023-10-09T16:05:57.674" v="1151" actId="14100"/>
        <pc:sldMkLst>
          <pc:docMk/>
          <pc:sldMk cId="0" sldId="2147478190"/>
        </pc:sldMkLst>
        <pc:spChg chg="mod">
          <ac:chgData name="Mcdonnell, Matthew (London)" userId="cd278eaf-ce86-4cb2-99df-43a4b1321f34" providerId="ADAL" clId="{4B7334DC-B37F-405A-8A38-A2405A158255}" dt="2023-10-09T16:05:53.134" v="1149" actId="164"/>
          <ac:spMkLst>
            <pc:docMk/>
            <pc:sldMk cId="0" sldId="2147478190"/>
            <ac:spMk id="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2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2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2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2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2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2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2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2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2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3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3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3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3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3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3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3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3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4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5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6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7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7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7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7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7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7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7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7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8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9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0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1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1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1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1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1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16"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1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1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2"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7"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8"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29"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30"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31"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33"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34"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35" creationId="{00000000-0000-0000-0000-000000000000}"/>
          </ac:spMkLst>
        </pc:spChg>
        <pc:spChg chg="mod">
          <ac:chgData name="Mcdonnell, Matthew (London)" userId="cd278eaf-ce86-4cb2-99df-43a4b1321f34" providerId="ADAL" clId="{4B7334DC-B37F-405A-8A38-A2405A158255}" dt="2023-10-09T16:05:53.134" v="1149" actId="164"/>
          <ac:spMkLst>
            <pc:docMk/>
            <pc:sldMk cId="0" sldId="2147478190"/>
            <ac:spMk id="136" creationId="{00000000-0000-0000-0000-000000000000}"/>
          </ac:spMkLst>
        </pc:spChg>
        <pc:grpChg chg="add mod">
          <ac:chgData name="Mcdonnell, Matthew (London)" userId="cd278eaf-ce86-4cb2-99df-43a4b1321f34" providerId="ADAL" clId="{4B7334DC-B37F-405A-8A38-A2405A158255}" dt="2023-10-09T16:05:57.674" v="1151" actId="14100"/>
          <ac:grpSpMkLst>
            <pc:docMk/>
            <pc:sldMk cId="0" sldId="2147478190"/>
            <ac:grpSpMk id="137" creationId="{AC9E72D2-5C18-7548-D8FB-1A96EE840140}"/>
          </ac:grpSpMkLst>
        </pc:grpChg>
        <pc:graphicFrameChg chg="mod">
          <ac:chgData name="Mcdonnell, Matthew (London)" userId="cd278eaf-ce86-4cb2-99df-43a4b1321f34" providerId="ADAL" clId="{4B7334DC-B37F-405A-8A38-A2405A158255}" dt="2023-10-09T16:05:53.134" v="1149" actId="164"/>
          <ac:graphicFrameMkLst>
            <pc:docMk/>
            <pc:sldMk cId="0" sldId="2147478190"/>
            <ac:graphicFrameMk id="14"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22"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30"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38"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46"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54"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62"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70"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78"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86"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94"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102"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110"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118"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126" creationId="{00000000-0000-0000-0000-000000000000}"/>
          </ac:graphicFrameMkLst>
        </pc:graphicFrameChg>
        <pc:graphicFrameChg chg="mod">
          <ac:chgData name="Mcdonnell, Matthew (London)" userId="cd278eaf-ce86-4cb2-99df-43a4b1321f34" providerId="ADAL" clId="{4B7334DC-B37F-405A-8A38-A2405A158255}" dt="2023-10-09T16:05:53.134" v="1149" actId="164"/>
          <ac:graphicFrameMkLst>
            <pc:docMk/>
            <pc:sldMk cId="0" sldId="2147478190"/>
            <ac:graphicFrameMk id="132" creationId="{00000000-0000-0000-0000-000000000000}"/>
          </ac:graphicFrameMkLst>
        </pc:graphicFrameChg>
      </pc:sldChg>
      <pc:sldChg chg="addSp modSp add mod modTransition">
        <pc:chgData name="Mcdonnell, Matthew (London)" userId="cd278eaf-ce86-4cb2-99df-43a4b1321f34" providerId="ADAL" clId="{4B7334DC-B37F-405A-8A38-A2405A158255}" dt="2023-10-09T16:07:33.922" v="1166" actId="27636"/>
        <pc:sldMkLst>
          <pc:docMk/>
          <pc:sldMk cId="0" sldId="2147478191"/>
        </pc:sldMkLst>
        <pc:spChg chg="mod">
          <ac:chgData name="Mcdonnell, Matthew (London)" userId="cd278eaf-ce86-4cb2-99df-43a4b1321f34" providerId="ADAL" clId="{4B7334DC-B37F-405A-8A38-A2405A158255}" dt="2023-10-09T16:07:17.838" v="1155" actId="164"/>
          <ac:spMkLst>
            <pc:docMk/>
            <pc:sldMk cId="0" sldId="2147478191"/>
            <ac:spMk id="2"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4"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5"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6"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7"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8"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9" creationId="{00000000-0000-0000-0000-000000000000}"/>
          </ac:spMkLst>
        </pc:spChg>
        <pc:spChg chg="mod">
          <ac:chgData name="Mcdonnell, Matthew (London)" userId="cd278eaf-ce86-4cb2-99df-43a4b1321f34" providerId="ADAL" clId="{4B7334DC-B37F-405A-8A38-A2405A158255}" dt="2023-10-09T16:07:33.918" v="1165" actId="27636"/>
          <ac:spMkLst>
            <pc:docMk/>
            <pc:sldMk cId="0" sldId="2147478191"/>
            <ac:spMk id="10"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12"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13"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14"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15"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16"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18"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19"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20"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21" creationId="{00000000-0000-0000-0000-000000000000}"/>
          </ac:spMkLst>
        </pc:spChg>
        <pc:spChg chg="mod">
          <ac:chgData name="Mcdonnell, Matthew (London)" userId="cd278eaf-ce86-4cb2-99df-43a4b1321f34" providerId="ADAL" clId="{4B7334DC-B37F-405A-8A38-A2405A158255}" dt="2023-10-09T16:07:33.906" v="1163" actId="27636"/>
          <ac:spMkLst>
            <pc:docMk/>
            <pc:sldMk cId="0" sldId="2147478191"/>
            <ac:spMk id="22"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24"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25"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26"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27"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28"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0"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1"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2"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4"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5"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6"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7"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8"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39"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40" creationId="{00000000-0000-0000-0000-000000000000}"/>
          </ac:spMkLst>
        </pc:spChg>
        <pc:spChg chg="mod">
          <ac:chgData name="Mcdonnell, Matthew (London)" userId="cd278eaf-ce86-4cb2-99df-43a4b1321f34" providerId="ADAL" clId="{4B7334DC-B37F-405A-8A38-A2405A158255}" dt="2023-10-09T16:07:33.922" v="1166" actId="27636"/>
          <ac:spMkLst>
            <pc:docMk/>
            <pc:sldMk cId="0" sldId="2147478191"/>
            <ac:spMk id="41"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43"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44"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45"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46"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47"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49"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50"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51"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52" creationId="{00000000-0000-0000-0000-000000000000}"/>
          </ac:spMkLst>
        </pc:spChg>
        <pc:spChg chg="mod">
          <ac:chgData name="Mcdonnell, Matthew (London)" userId="cd278eaf-ce86-4cb2-99df-43a4b1321f34" providerId="ADAL" clId="{4B7334DC-B37F-405A-8A38-A2405A158255}" dt="2023-10-09T16:07:33.913" v="1164" actId="27636"/>
          <ac:spMkLst>
            <pc:docMk/>
            <pc:sldMk cId="0" sldId="2147478191"/>
            <ac:spMk id="53"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55"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56"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57"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58"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59"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61"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62"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63"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65" creationId="{00000000-0000-0000-0000-000000000000}"/>
          </ac:spMkLst>
        </pc:spChg>
        <pc:spChg chg="mod">
          <ac:chgData name="Mcdonnell, Matthew (London)" userId="cd278eaf-ce86-4cb2-99df-43a4b1321f34" providerId="ADAL" clId="{4B7334DC-B37F-405A-8A38-A2405A158255}" dt="2023-10-09T16:07:17.838" v="1155" actId="164"/>
          <ac:spMkLst>
            <pc:docMk/>
            <pc:sldMk cId="0" sldId="2147478191"/>
            <ac:spMk id="66" creationId="{00000000-0000-0000-0000-000000000000}"/>
          </ac:spMkLst>
        </pc:spChg>
        <pc:grpChg chg="add mod">
          <ac:chgData name="Mcdonnell, Matthew (London)" userId="cd278eaf-ce86-4cb2-99df-43a4b1321f34" providerId="ADAL" clId="{4B7334DC-B37F-405A-8A38-A2405A158255}" dt="2023-10-09T16:07:24.812" v="1161" actId="14100"/>
          <ac:grpSpMkLst>
            <pc:docMk/>
            <pc:sldMk cId="0" sldId="2147478191"/>
            <ac:grpSpMk id="67" creationId="{995C42EB-8CD3-162A-D4C9-B4539C02DC05}"/>
          </ac:grpSpMkLst>
        </pc:grpChg>
        <pc:graphicFrameChg chg="mod">
          <ac:chgData name="Mcdonnell, Matthew (London)" userId="cd278eaf-ce86-4cb2-99df-43a4b1321f34" providerId="ADAL" clId="{4B7334DC-B37F-405A-8A38-A2405A158255}" dt="2023-10-09T16:07:17.838" v="1155" actId="164"/>
          <ac:graphicFrameMkLst>
            <pc:docMk/>
            <pc:sldMk cId="0" sldId="2147478191"/>
            <ac:graphicFrameMk id="11" creationId="{00000000-0000-0000-0000-000000000000}"/>
          </ac:graphicFrameMkLst>
        </pc:graphicFrameChg>
        <pc:graphicFrameChg chg="mod">
          <ac:chgData name="Mcdonnell, Matthew (London)" userId="cd278eaf-ce86-4cb2-99df-43a4b1321f34" providerId="ADAL" clId="{4B7334DC-B37F-405A-8A38-A2405A158255}" dt="2023-10-09T16:07:17.838" v="1155" actId="164"/>
          <ac:graphicFrameMkLst>
            <pc:docMk/>
            <pc:sldMk cId="0" sldId="2147478191"/>
            <ac:graphicFrameMk id="17" creationId="{00000000-0000-0000-0000-000000000000}"/>
          </ac:graphicFrameMkLst>
        </pc:graphicFrameChg>
        <pc:graphicFrameChg chg="mod">
          <ac:chgData name="Mcdonnell, Matthew (London)" userId="cd278eaf-ce86-4cb2-99df-43a4b1321f34" providerId="ADAL" clId="{4B7334DC-B37F-405A-8A38-A2405A158255}" dt="2023-10-09T16:07:17.838" v="1155" actId="164"/>
          <ac:graphicFrameMkLst>
            <pc:docMk/>
            <pc:sldMk cId="0" sldId="2147478191"/>
            <ac:graphicFrameMk id="23" creationId="{00000000-0000-0000-0000-000000000000}"/>
          </ac:graphicFrameMkLst>
        </pc:graphicFrameChg>
        <pc:graphicFrameChg chg="mod">
          <ac:chgData name="Mcdonnell, Matthew (London)" userId="cd278eaf-ce86-4cb2-99df-43a4b1321f34" providerId="ADAL" clId="{4B7334DC-B37F-405A-8A38-A2405A158255}" dt="2023-10-09T16:07:17.838" v="1155" actId="164"/>
          <ac:graphicFrameMkLst>
            <pc:docMk/>
            <pc:sldMk cId="0" sldId="2147478191"/>
            <ac:graphicFrameMk id="29" creationId="{00000000-0000-0000-0000-000000000000}"/>
          </ac:graphicFrameMkLst>
        </pc:graphicFrameChg>
        <pc:graphicFrameChg chg="mod">
          <ac:chgData name="Mcdonnell, Matthew (London)" userId="cd278eaf-ce86-4cb2-99df-43a4b1321f34" providerId="ADAL" clId="{4B7334DC-B37F-405A-8A38-A2405A158255}" dt="2023-10-09T16:07:17.838" v="1155" actId="164"/>
          <ac:graphicFrameMkLst>
            <pc:docMk/>
            <pc:sldMk cId="0" sldId="2147478191"/>
            <ac:graphicFrameMk id="33" creationId="{00000000-0000-0000-0000-000000000000}"/>
          </ac:graphicFrameMkLst>
        </pc:graphicFrameChg>
        <pc:graphicFrameChg chg="mod">
          <ac:chgData name="Mcdonnell, Matthew (London)" userId="cd278eaf-ce86-4cb2-99df-43a4b1321f34" providerId="ADAL" clId="{4B7334DC-B37F-405A-8A38-A2405A158255}" dt="2023-10-09T16:07:17.838" v="1155" actId="164"/>
          <ac:graphicFrameMkLst>
            <pc:docMk/>
            <pc:sldMk cId="0" sldId="2147478191"/>
            <ac:graphicFrameMk id="42" creationId="{00000000-0000-0000-0000-000000000000}"/>
          </ac:graphicFrameMkLst>
        </pc:graphicFrameChg>
        <pc:graphicFrameChg chg="mod">
          <ac:chgData name="Mcdonnell, Matthew (London)" userId="cd278eaf-ce86-4cb2-99df-43a4b1321f34" providerId="ADAL" clId="{4B7334DC-B37F-405A-8A38-A2405A158255}" dt="2023-10-09T16:07:17.838" v="1155" actId="164"/>
          <ac:graphicFrameMkLst>
            <pc:docMk/>
            <pc:sldMk cId="0" sldId="2147478191"/>
            <ac:graphicFrameMk id="48" creationId="{00000000-0000-0000-0000-000000000000}"/>
          </ac:graphicFrameMkLst>
        </pc:graphicFrameChg>
        <pc:graphicFrameChg chg="mod">
          <ac:chgData name="Mcdonnell, Matthew (London)" userId="cd278eaf-ce86-4cb2-99df-43a4b1321f34" providerId="ADAL" clId="{4B7334DC-B37F-405A-8A38-A2405A158255}" dt="2023-10-09T16:07:17.838" v="1155" actId="164"/>
          <ac:graphicFrameMkLst>
            <pc:docMk/>
            <pc:sldMk cId="0" sldId="2147478191"/>
            <ac:graphicFrameMk id="54" creationId="{00000000-0000-0000-0000-000000000000}"/>
          </ac:graphicFrameMkLst>
        </pc:graphicFrameChg>
        <pc:graphicFrameChg chg="mod">
          <ac:chgData name="Mcdonnell, Matthew (London)" userId="cd278eaf-ce86-4cb2-99df-43a4b1321f34" providerId="ADAL" clId="{4B7334DC-B37F-405A-8A38-A2405A158255}" dt="2023-10-09T16:07:17.838" v="1155" actId="164"/>
          <ac:graphicFrameMkLst>
            <pc:docMk/>
            <pc:sldMk cId="0" sldId="2147478191"/>
            <ac:graphicFrameMk id="60" creationId="{00000000-0000-0000-0000-000000000000}"/>
          </ac:graphicFrameMkLst>
        </pc:graphicFrameChg>
        <pc:graphicFrameChg chg="mod">
          <ac:chgData name="Mcdonnell, Matthew (London)" userId="cd278eaf-ce86-4cb2-99df-43a4b1321f34" providerId="ADAL" clId="{4B7334DC-B37F-405A-8A38-A2405A158255}" dt="2023-10-09T16:07:17.838" v="1155" actId="164"/>
          <ac:graphicFrameMkLst>
            <pc:docMk/>
            <pc:sldMk cId="0" sldId="2147478191"/>
            <ac:graphicFrameMk id="64" creationId="{00000000-0000-0000-0000-000000000000}"/>
          </ac:graphicFrameMkLst>
        </pc:graphicFrameChg>
      </pc:sldChg>
      <pc:sldChg chg="addSp modSp add mod modTransition">
        <pc:chgData name="Mcdonnell, Matthew (London)" userId="cd278eaf-ce86-4cb2-99df-43a4b1321f34" providerId="ADAL" clId="{4B7334DC-B37F-405A-8A38-A2405A158255}" dt="2023-10-09T16:08:23.541" v="1180" actId="27636"/>
        <pc:sldMkLst>
          <pc:docMk/>
          <pc:sldMk cId="0" sldId="2147478192"/>
        </pc:sldMkLst>
        <pc:spChg chg="mod">
          <ac:chgData name="Mcdonnell, Matthew (London)" userId="cd278eaf-ce86-4cb2-99df-43a4b1321f34" providerId="ADAL" clId="{4B7334DC-B37F-405A-8A38-A2405A158255}" dt="2023-10-09T16:07:33.736" v="1162" actId="164"/>
          <ac:spMkLst>
            <pc:docMk/>
            <pc:sldMk cId="0" sldId="2147478192"/>
            <ac:spMk id="2"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3"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4"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6"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7" creationId="{00000000-0000-0000-0000-000000000000}"/>
          </ac:spMkLst>
        </pc:spChg>
        <pc:spChg chg="mod">
          <ac:chgData name="Mcdonnell, Matthew (London)" userId="cd278eaf-ce86-4cb2-99df-43a4b1321f34" providerId="ADAL" clId="{4B7334DC-B37F-405A-8A38-A2405A158255}" dt="2023-10-09T16:08:23.534" v="1178" actId="27636"/>
          <ac:spMkLst>
            <pc:docMk/>
            <pc:sldMk cId="0" sldId="2147478192"/>
            <ac:spMk id="8"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9"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10"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11"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13"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14"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15"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16"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17"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18"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20"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21"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22"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23"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24"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25"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27"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28"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29"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30"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31" creationId="{00000000-0000-0000-0000-000000000000}"/>
          </ac:spMkLst>
        </pc:spChg>
        <pc:spChg chg="mod">
          <ac:chgData name="Mcdonnell, Matthew (London)" userId="cd278eaf-ce86-4cb2-99df-43a4b1321f34" providerId="ADAL" clId="{4B7334DC-B37F-405A-8A38-A2405A158255}" dt="2023-10-09T16:08:23.538" v="1179" actId="27636"/>
          <ac:spMkLst>
            <pc:docMk/>
            <pc:sldMk cId="0" sldId="2147478192"/>
            <ac:spMk id="32"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34"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35"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36" creationId="{00000000-0000-0000-0000-000000000000}"/>
          </ac:spMkLst>
        </pc:spChg>
        <pc:spChg chg="mod">
          <ac:chgData name="Mcdonnell, Matthew (London)" userId="cd278eaf-ce86-4cb2-99df-43a4b1321f34" providerId="ADAL" clId="{4B7334DC-B37F-405A-8A38-A2405A158255}" dt="2023-10-09T16:08:23.541" v="1180" actId="27636"/>
          <ac:spMkLst>
            <pc:docMk/>
            <pc:sldMk cId="0" sldId="2147478192"/>
            <ac:spMk id="37"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39"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40"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41"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42"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43"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44"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45"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46" creationId="{00000000-0000-0000-0000-000000000000}"/>
          </ac:spMkLst>
        </pc:spChg>
        <pc:spChg chg="mod">
          <ac:chgData name="Mcdonnell, Matthew (London)" userId="cd278eaf-ce86-4cb2-99df-43a4b1321f34" providerId="ADAL" clId="{4B7334DC-B37F-405A-8A38-A2405A158255}" dt="2023-10-09T16:08:23.521" v="1175" actId="27636"/>
          <ac:spMkLst>
            <pc:docMk/>
            <pc:sldMk cId="0" sldId="2147478192"/>
            <ac:spMk id="47"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49"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0"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1"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2"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3"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4"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6"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7"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8"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59"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60" creationId="{00000000-0000-0000-0000-000000000000}"/>
          </ac:spMkLst>
        </pc:spChg>
        <pc:spChg chg="mod">
          <ac:chgData name="Mcdonnell, Matthew (London)" userId="cd278eaf-ce86-4cb2-99df-43a4b1321f34" providerId="ADAL" clId="{4B7334DC-B37F-405A-8A38-A2405A158255}" dt="2023-10-09T16:08:23.524" v="1176" actId="27636"/>
          <ac:spMkLst>
            <pc:docMk/>
            <pc:sldMk cId="0" sldId="2147478192"/>
            <ac:spMk id="61"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63"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64"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65"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66"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67"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68"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70"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71"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72" creationId="{00000000-0000-0000-0000-000000000000}"/>
          </ac:spMkLst>
        </pc:spChg>
        <pc:spChg chg="mod">
          <ac:chgData name="Mcdonnell, Matthew (London)" userId="cd278eaf-ce86-4cb2-99df-43a4b1321f34" providerId="ADAL" clId="{4B7334DC-B37F-405A-8A38-A2405A158255}" dt="2023-10-09T16:08:23.529" v="1177" actId="27636"/>
          <ac:spMkLst>
            <pc:docMk/>
            <pc:sldMk cId="0" sldId="2147478192"/>
            <ac:spMk id="73"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75"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76" creationId="{00000000-0000-0000-0000-000000000000}"/>
          </ac:spMkLst>
        </pc:spChg>
        <pc:spChg chg="mod">
          <ac:chgData name="Mcdonnell, Matthew (London)" userId="cd278eaf-ce86-4cb2-99df-43a4b1321f34" providerId="ADAL" clId="{4B7334DC-B37F-405A-8A38-A2405A158255}" dt="2023-10-09T16:07:33.736" v="1162" actId="164"/>
          <ac:spMkLst>
            <pc:docMk/>
            <pc:sldMk cId="0" sldId="2147478192"/>
            <ac:spMk id="77" creationId="{00000000-0000-0000-0000-000000000000}"/>
          </ac:spMkLst>
        </pc:spChg>
        <pc:grpChg chg="add mod">
          <ac:chgData name="Mcdonnell, Matthew (London)" userId="cd278eaf-ce86-4cb2-99df-43a4b1321f34" providerId="ADAL" clId="{4B7334DC-B37F-405A-8A38-A2405A158255}" dt="2023-10-09T16:07:39.757" v="1169" actId="14100"/>
          <ac:grpSpMkLst>
            <pc:docMk/>
            <pc:sldMk cId="0" sldId="2147478192"/>
            <ac:grpSpMk id="78" creationId="{75CB2307-001A-8CA0-C2F2-358F474DBDE3}"/>
          </ac:grpSpMkLst>
        </pc:grpChg>
        <pc:graphicFrameChg chg="mod">
          <ac:chgData name="Mcdonnell, Matthew (London)" userId="cd278eaf-ce86-4cb2-99df-43a4b1321f34" providerId="ADAL" clId="{4B7334DC-B37F-405A-8A38-A2405A158255}" dt="2023-10-09T16:07:33.736" v="1162" actId="164"/>
          <ac:graphicFrameMkLst>
            <pc:docMk/>
            <pc:sldMk cId="0" sldId="2147478192"/>
            <ac:graphicFrameMk id="12" creationId="{00000000-0000-0000-0000-000000000000}"/>
          </ac:graphicFrameMkLst>
        </pc:graphicFrameChg>
        <pc:graphicFrameChg chg="mod">
          <ac:chgData name="Mcdonnell, Matthew (London)" userId="cd278eaf-ce86-4cb2-99df-43a4b1321f34" providerId="ADAL" clId="{4B7334DC-B37F-405A-8A38-A2405A158255}" dt="2023-10-09T16:07:33.736" v="1162" actId="164"/>
          <ac:graphicFrameMkLst>
            <pc:docMk/>
            <pc:sldMk cId="0" sldId="2147478192"/>
            <ac:graphicFrameMk id="19" creationId="{00000000-0000-0000-0000-000000000000}"/>
          </ac:graphicFrameMkLst>
        </pc:graphicFrameChg>
        <pc:graphicFrameChg chg="mod">
          <ac:chgData name="Mcdonnell, Matthew (London)" userId="cd278eaf-ce86-4cb2-99df-43a4b1321f34" providerId="ADAL" clId="{4B7334DC-B37F-405A-8A38-A2405A158255}" dt="2023-10-09T16:07:33.736" v="1162" actId="164"/>
          <ac:graphicFrameMkLst>
            <pc:docMk/>
            <pc:sldMk cId="0" sldId="2147478192"/>
            <ac:graphicFrameMk id="26" creationId="{00000000-0000-0000-0000-000000000000}"/>
          </ac:graphicFrameMkLst>
        </pc:graphicFrameChg>
        <pc:graphicFrameChg chg="mod">
          <ac:chgData name="Mcdonnell, Matthew (London)" userId="cd278eaf-ce86-4cb2-99df-43a4b1321f34" providerId="ADAL" clId="{4B7334DC-B37F-405A-8A38-A2405A158255}" dt="2023-10-09T16:07:33.736" v="1162" actId="164"/>
          <ac:graphicFrameMkLst>
            <pc:docMk/>
            <pc:sldMk cId="0" sldId="2147478192"/>
            <ac:graphicFrameMk id="33" creationId="{00000000-0000-0000-0000-000000000000}"/>
          </ac:graphicFrameMkLst>
        </pc:graphicFrameChg>
        <pc:graphicFrameChg chg="mod">
          <ac:chgData name="Mcdonnell, Matthew (London)" userId="cd278eaf-ce86-4cb2-99df-43a4b1321f34" providerId="ADAL" clId="{4B7334DC-B37F-405A-8A38-A2405A158255}" dt="2023-10-09T16:07:33.736" v="1162" actId="164"/>
          <ac:graphicFrameMkLst>
            <pc:docMk/>
            <pc:sldMk cId="0" sldId="2147478192"/>
            <ac:graphicFrameMk id="38" creationId="{00000000-0000-0000-0000-000000000000}"/>
          </ac:graphicFrameMkLst>
        </pc:graphicFrameChg>
        <pc:graphicFrameChg chg="mod">
          <ac:chgData name="Mcdonnell, Matthew (London)" userId="cd278eaf-ce86-4cb2-99df-43a4b1321f34" providerId="ADAL" clId="{4B7334DC-B37F-405A-8A38-A2405A158255}" dt="2023-10-09T16:07:33.736" v="1162" actId="164"/>
          <ac:graphicFrameMkLst>
            <pc:docMk/>
            <pc:sldMk cId="0" sldId="2147478192"/>
            <ac:graphicFrameMk id="48" creationId="{00000000-0000-0000-0000-000000000000}"/>
          </ac:graphicFrameMkLst>
        </pc:graphicFrameChg>
        <pc:graphicFrameChg chg="mod">
          <ac:chgData name="Mcdonnell, Matthew (London)" userId="cd278eaf-ce86-4cb2-99df-43a4b1321f34" providerId="ADAL" clId="{4B7334DC-B37F-405A-8A38-A2405A158255}" dt="2023-10-09T16:07:33.736" v="1162" actId="164"/>
          <ac:graphicFrameMkLst>
            <pc:docMk/>
            <pc:sldMk cId="0" sldId="2147478192"/>
            <ac:graphicFrameMk id="55" creationId="{00000000-0000-0000-0000-000000000000}"/>
          </ac:graphicFrameMkLst>
        </pc:graphicFrameChg>
        <pc:graphicFrameChg chg="mod">
          <ac:chgData name="Mcdonnell, Matthew (London)" userId="cd278eaf-ce86-4cb2-99df-43a4b1321f34" providerId="ADAL" clId="{4B7334DC-B37F-405A-8A38-A2405A158255}" dt="2023-10-09T16:07:33.736" v="1162" actId="164"/>
          <ac:graphicFrameMkLst>
            <pc:docMk/>
            <pc:sldMk cId="0" sldId="2147478192"/>
            <ac:graphicFrameMk id="62" creationId="{00000000-0000-0000-0000-000000000000}"/>
          </ac:graphicFrameMkLst>
        </pc:graphicFrameChg>
        <pc:graphicFrameChg chg="mod">
          <ac:chgData name="Mcdonnell, Matthew (London)" userId="cd278eaf-ce86-4cb2-99df-43a4b1321f34" providerId="ADAL" clId="{4B7334DC-B37F-405A-8A38-A2405A158255}" dt="2023-10-09T16:07:33.736" v="1162" actId="164"/>
          <ac:graphicFrameMkLst>
            <pc:docMk/>
            <pc:sldMk cId="0" sldId="2147478192"/>
            <ac:graphicFrameMk id="69" creationId="{00000000-0000-0000-0000-000000000000}"/>
          </ac:graphicFrameMkLst>
        </pc:graphicFrameChg>
        <pc:graphicFrameChg chg="mod">
          <ac:chgData name="Mcdonnell, Matthew (London)" userId="cd278eaf-ce86-4cb2-99df-43a4b1321f34" providerId="ADAL" clId="{4B7334DC-B37F-405A-8A38-A2405A158255}" dt="2023-10-09T16:07:33.736" v="1162" actId="164"/>
          <ac:graphicFrameMkLst>
            <pc:docMk/>
            <pc:sldMk cId="0" sldId="2147478192"/>
            <ac:graphicFrameMk id="74" creationId="{00000000-0000-0000-0000-000000000000}"/>
          </ac:graphicFrameMkLst>
        </pc:graphicFrameChg>
      </pc:sldChg>
      <pc:sldChg chg="addSp delSp modSp add mod modTransition">
        <pc:chgData name="Mcdonnell, Matthew (London)" userId="cd278eaf-ce86-4cb2-99df-43a4b1321f34" providerId="ADAL" clId="{4B7334DC-B37F-405A-8A38-A2405A158255}" dt="2023-10-09T16:09:57.858" v="1326" actId="27636"/>
        <pc:sldMkLst>
          <pc:docMk/>
          <pc:sldMk cId="0" sldId="2147478193"/>
        </pc:sldMkLst>
        <pc:spChg chg="mod">
          <ac:chgData name="Mcdonnell, Matthew (London)" userId="cd278eaf-ce86-4cb2-99df-43a4b1321f34" providerId="ADAL" clId="{4B7334DC-B37F-405A-8A38-A2405A158255}" dt="2023-10-09T16:09:00.065" v="1240" actId="6549"/>
          <ac:spMkLst>
            <pc:docMk/>
            <pc:sldMk cId="0" sldId="2147478193"/>
            <ac:spMk id="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 creationId="{00000000-0000-0000-0000-000000000000}"/>
          </ac:spMkLst>
        </pc:spChg>
        <pc:spChg chg="del mod">
          <ac:chgData name="Mcdonnell, Matthew (London)" userId="cd278eaf-ce86-4cb2-99df-43a4b1321f34" providerId="ADAL" clId="{4B7334DC-B37F-405A-8A38-A2405A158255}" dt="2023-10-09T16:07:56.329" v="1171" actId="478"/>
          <ac:spMkLst>
            <pc:docMk/>
            <pc:sldMk cId="0" sldId="2147478193"/>
            <ac:spMk id="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 creationId="{00000000-0000-0000-0000-000000000000}"/>
          </ac:spMkLst>
        </pc:spChg>
        <pc:spChg chg="mod">
          <ac:chgData name="Mcdonnell, Matthew (London)" userId="cd278eaf-ce86-4cb2-99df-43a4b1321f34" providerId="ADAL" clId="{4B7334DC-B37F-405A-8A38-A2405A158255}" dt="2023-10-09T16:09:57.799" v="1311" actId="27636"/>
          <ac:spMkLst>
            <pc:docMk/>
            <pc:sldMk cId="0" sldId="2147478193"/>
            <ac:spMk id="1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2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2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2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2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2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2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2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2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28" creationId="{00000000-0000-0000-0000-000000000000}"/>
          </ac:spMkLst>
        </pc:spChg>
        <pc:spChg chg="mod">
          <ac:chgData name="Mcdonnell, Matthew (London)" userId="cd278eaf-ce86-4cb2-99df-43a4b1321f34" providerId="ADAL" clId="{4B7334DC-B37F-405A-8A38-A2405A158255}" dt="2023-10-09T16:09:57.808" v="1313" actId="27636"/>
          <ac:spMkLst>
            <pc:docMk/>
            <pc:sldMk cId="0" sldId="2147478193"/>
            <ac:spMk id="2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39" creationId="{00000000-0000-0000-0000-000000000000}"/>
          </ac:spMkLst>
        </pc:spChg>
        <pc:spChg chg="mod">
          <ac:chgData name="Mcdonnell, Matthew (London)" userId="cd278eaf-ce86-4cb2-99df-43a4b1321f34" providerId="ADAL" clId="{4B7334DC-B37F-405A-8A38-A2405A158255}" dt="2023-10-09T16:09:57.803" v="1312" actId="27636"/>
          <ac:spMkLst>
            <pc:docMk/>
            <pc:sldMk cId="0" sldId="2147478193"/>
            <ac:spMk id="4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4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50" creationId="{00000000-0000-0000-0000-000000000000}"/>
          </ac:spMkLst>
        </pc:spChg>
        <pc:spChg chg="mod">
          <ac:chgData name="Mcdonnell, Matthew (London)" userId="cd278eaf-ce86-4cb2-99df-43a4b1321f34" providerId="ADAL" clId="{4B7334DC-B37F-405A-8A38-A2405A158255}" dt="2023-10-09T16:09:57.813" v="1314" actId="27636"/>
          <ac:spMkLst>
            <pc:docMk/>
            <pc:sldMk cId="0" sldId="2147478193"/>
            <ac:spMk id="5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5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5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5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5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5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5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5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5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1" creationId="{00000000-0000-0000-0000-000000000000}"/>
          </ac:spMkLst>
        </pc:spChg>
        <pc:spChg chg="mod">
          <ac:chgData name="Mcdonnell, Matthew (London)" userId="cd278eaf-ce86-4cb2-99df-43a4b1321f34" providerId="ADAL" clId="{4B7334DC-B37F-405A-8A38-A2405A158255}" dt="2023-10-09T16:09:57.817" v="1315" actId="27636"/>
          <ac:spMkLst>
            <pc:docMk/>
            <pc:sldMk cId="0" sldId="2147478193"/>
            <ac:spMk id="6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6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2" creationId="{00000000-0000-0000-0000-000000000000}"/>
          </ac:spMkLst>
        </pc:spChg>
        <pc:spChg chg="mod">
          <ac:chgData name="Mcdonnell, Matthew (London)" userId="cd278eaf-ce86-4cb2-99df-43a4b1321f34" providerId="ADAL" clId="{4B7334DC-B37F-405A-8A38-A2405A158255}" dt="2023-10-09T16:09:57.821" v="1316" actId="27636"/>
          <ac:spMkLst>
            <pc:docMk/>
            <pc:sldMk cId="0" sldId="2147478193"/>
            <ac:spMk id="7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7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3" creationId="{00000000-0000-0000-0000-000000000000}"/>
          </ac:spMkLst>
        </pc:spChg>
        <pc:spChg chg="mod">
          <ac:chgData name="Mcdonnell, Matthew (London)" userId="cd278eaf-ce86-4cb2-99df-43a4b1321f34" providerId="ADAL" clId="{4B7334DC-B37F-405A-8A38-A2405A158255}" dt="2023-10-09T16:09:57.829" v="1318" actId="27636"/>
          <ac:spMkLst>
            <pc:docMk/>
            <pc:sldMk cId="0" sldId="2147478193"/>
            <ac:spMk id="8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8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4" creationId="{00000000-0000-0000-0000-000000000000}"/>
          </ac:spMkLst>
        </pc:spChg>
        <pc:spChg chg="mod">
          <ac:chgData name="Mcdonnell, Matthew (London)" userId="cd278eaf-ce86-4cb2-99df-43a4b1321f34" providerId="ADAL" clId="{4B7334DC-B37F-405A-8A38-A2405A158255}" dt="2023-10-09T16:09:57.836" v="1320" actId="27636"/>
          <ac:spMkLst>
            <pc:docMk/>
            <pc:sldMk cId="0" sldId="2147478193"/>
            <ac:spMk id="9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9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5" creationId="{00000000-0000-0000-0000-000000000000}"/>
          </ac:spMkLst>
        </pc:spChg>
        <pc:spChg chg="mod">
          <ac:chgData name="Mcdonnell, Matthew (London)" userId="cd278eaf-ce86-4cb2-99df-43a4b1321f34" providerId="ADAL" clId="{4B7334DC-B37F-405A-8A38-A2405A158255}" dt="2023-10-09T16:09:57.833" v="1319" actId="27636"/>
          <ac:spMkLst>
            <pc:docMk/>
            <pc:sldMk cId="0" sldId="2147478193"/>
            <ac:spMk id="10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0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6" creationId="{00000000-0000-0000-0000-000000000000}"/>
          </ac:spMkLst>
        </pc:spChg>
        <pc:spChg chg="mod">
          <ac:chgData name="Mcdonnell, Matthew (London)" userId="cd278eaf-ce86-4cb2-99df-43a4b1321f34" providerId="ADAL" clId="{4B7334DC-B37F-405A-8A38-A2405A158255}" dt="2023-10-09T16:09:57.825" v="1317" actId="27636"/>
          <ac:spMkLst>
            <pc:docMk/>
            <pc:sldMk cId="0" sldId="2147478193"/>
            <ac:spMk id="11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1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7" creationId="{00000000-0000-0000-0000-000000000000}"/>
          </ac:spMkLst>
        </pc:spChg>
        <pc:spChg chg="mod">
          <ac:chgData name="Mcdonnell, Matthew (London)" userId="cd278eaf-ce86-4cb2-99df-43a4b1321f34" providerId="ADAL" clId="{4B7334DC-B37F-405A-8A38-A2405A158255}" dt="2023-10-09T16:09:57.840" v="1321" actId="27636"/>
          <ac:spMkLst>
            <pc:docMk/>
            <pc:sldMk cId="0" sldId="2147478193"/>
            <ac:spMk id="12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2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38" creationId="{00000000-0000-0000-0000-000000000000}"/>
          </ac:spMkLst>
        </pc:spChg>
        <pc:spChg chg="mod">
          <ac:chgData name="Mcdonnell, Matthew (London)" userId="cd278eaf-ce86-4cb2-99df-43a4b1321f34" providerId="ADAL" clId="{4B7334DC-B37F-405A-8A38-A2405A158255}" dt="2023-10-09T16:09:57.848" v="1323" actId="27636"/>
          <ac:spMkLst>
            <pc:docMk/>
            <pc:sldMk cId="0" sldId="2147478193"/>
            <ac:spMk id="13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49" creationId="{00000000-0000-0000-0000-000000000000}"/>
          </ac:spMkLst>
        </pc:spChg>
        <pc:spChg chg="mod">
          <ac:chgData name="Mcdonnell, Matthew (London)" userId="cd278eaf-ce86-4cb2-99df-43a4b1321f34" providerId="ADAL" clId="{4B7334DC-B37F-405A-8A38-A2405A158255}" dt="2023-10-09T16:09:57.844" v="1322" actId="27636"/>
          <ac:spMkLst>
            <pc:docMk/>
            <pc:sldMk cId="0" sldId="2147478193"/>
            <ac:spMk id="15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5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0" creationId="{00000000-0000-0000-0000-000000000000}"/>
          </ac:spMkLst>
        </pc:spChg>
        <pc:spChg chg="mod">
          <ac:chgData name="Mcdonnell, Matthew (London)" userId="cd278eaf-ce86-4cb2-99df-43a4b1321f34" providerId="ADAL" clId="{4B7334DC-B37F-405A-8A38-A2405A158255}" dt="2023-10-09T16:09:57.851" v="1324" actId="27636"/>
          <ac:spMkLst>
            <pc:docMk/>
            <pc:sldMk cId="0" sldId="2147478193"/>
            <ac:spMk id="16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6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0"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1" creationId="{00000000-0000-0000-0000-000000000000}"/>
          </ac:spMkLst>
        </pc:spChg>
        <pc:spChg chg="mod">
          <ac:chgData name="Mcdonnell, Matthew (London)" userId="cd278eaf-ce86-4cb2-99df-43a4b1321f34" providerId="ADAL" clId="{4B7334DC-B37F-405A-8A38-A2405A158255}" dt="2023-10-09T16:09:57.855" v="1325" actId="27636"/>
          <ac:spMkLst>
            <pc:docMk/>
            <pc:sldMk cId="0" sldId="2147478193"/>
            <ac:spMk id="17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7"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8"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79"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80" creationId="{00000000-0000-0000-0000-000000000000}"/>
          </ac:spMkLst>
        </pc:spChg>
        <pc:spChg chg="mod">
          <ac:chgData name="Mcdonnell, Matthew (London)" userId="cd278eaf-ce86-4cb2-99df-43a4b1321f34" providerId="ADAL" clId="{4B7334DC-B37F-405A-8A38-A2405A158255}" dt="2023-10-09T16:09:57.858" v="1326" actId="27636"/>
          <ac:spMkLst>
            <pc:docMk/>
            <pc:sldMk cId="0" sldId="2147478193"/>
            <ac:spMk id="181"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82"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83"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84"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85"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86" creationId="{00000000-0000-0000-0000-000000000000}"/>
          </ac:spMkLst>
        </pc:spChg>
        <pc:spChg chg="mod">
          <ac:chgData name="Mcdonnell, Matthew (London)" userId="cd278eaf-ce86-4cb2-99df-43a4b1321f34" providerId="ADAL" clId="{4B7334DC-B37F-405A-8A38-A2405A158255}" dt="2023-10-09T16:08:50.346" v="1237" actId="164"/>
          <ac:spMkLst>
            <pc:docMk/>
            <pc:sldMk cId="0" sldId="2147478193"/>
            <ac:spMk id="187" creationId="{00000000-0000-0000-0000-000000000000}"/>
          </ac:spMkLst>
        </pc:spChg>
        <pc:spChg chg="add mod">
          <ac:chgData name="Mcdonnell, Matthew (London)" userId="cd278eaf-ce86-4cb2-99df-43a4b1321f34" providerId="ADAL" clId="{4B7334DC-B37F-405A-8A38-A2405A158255}" dt="2023-10-09T16:08:50.346" v="1237" actId="164"/>
          <ac:spMkLst>
            <pc:docMk/>
            <pc:sldMk cId="0" sldId="2147478193"/>
            <ac:spMk id="188" creationId="{A703CFAC-31F9-A279-4B35-8C42C028A317}"/>
          </ac:spMkLst>
        </pc:spChg>
        <pc:spChg chg="add mod">
          <ac:chgData name="Mcdonnell, Matthew (London)" userId="cd278eaf-ce86-4cb2-99df-43a4b1321f34" providerId="ADAL" clId="{4B7334DC-B37F-405A-8A38-A2405A158255}" dt="2023-10-09T16:08:50.346" v="1237" actId="164"/>
          <ac:spMkLst>
            <pc:docMk/>
            <pc:sldMk cId="0" sldId="2147478193"/>
            <ac:spMk id="189" creationId="{2DC05CB0-8DFC-3BAD-155D-2D1BF1A73B65}"/>
          </ac:spMkLst>
        </pc:spChg>
        <pc:spChg chg="add mod">
          <ac:chgData name="Mcdonnell, Matthew (London)" userId="cd278eaf-ce86-4cb2-99df-43a4b1321f34" providerId="ADAL" clId="{4B7334DC-B37F-405A-8A38-A2405A158255}" dt="2023-10-09T16:08:50.346" v="1237" actId="164"/>
          <ac:spMkLst>
            <pc:docMk/>
            <pc:sldMk cId="0" sldId="2147478193"/>
            <ac:spMk id="190" creationId="{C2FEEA0A-7BD4-9FDF-8CE4-9F2581371903}"/>
          </ac:spMkLst>
        </pc:spChg>
        <pc:spChg chg="add mod">
          <ac:chgData name="Mcdonnell, Matthew (London)" userId="cd278eaf-ce86-4cb2-99df-43a4b1321f34" providerId="ADAL" clId="{4B7334DC-B37F-405A-8A38-A2405A158255}" dt="2023-10-09T16:08:50.346" v="1237" actId="164"/>
          <ac:spMkLst>
            <pc:docMk/>
            <pc:sldMk cId="0" sldId="2147478193"/>
            <ac:spMk id="191" creationId="{EBE682B0-98A4-3C16-B7CC-0B1C0160918D}"/>
          </ac:spMkLst>
        </pc:spChg>
        <pc:spChg chg="add mod">
          <ac:chgData name="Mcdonnell, Matthew (London)" userId="cd278eaf-ce86-4cb2-99df-43a4b1321f34" providerId="ADAL" clId="{4B7334DC-B37F-405A-8A38-A2405A158255}" dt="2023-10-09T16:08:50.346" v="1237" actId="164"/>
          <ac:spMkLst>
            <pc:docMk/>
            <pc:sldMk cId="0" sldId="2147478193"/>
            <ac:spMk id="192" creationId="{3C31F320-81B4-269E-7433-5B2E36F2E4AA}"/>
          </ac:spMkLst>
        </pc:spChg>
        <pc:spChg chg="add mod">
          <ac:chgData name="Mcdonnell, Matthew (London)" userId="cd278eaf-ce86-4cb2-99df-43a4b1321f34" providerId="ADAL" clId="{4B7334DC-B37F-405A-8A38-A2405A158255}" dt="2023-10-09T16:08:50.346" v="1237" actId="164"/>
          <ac:spMkLst>
            <pc:docMk/>
            <pc:sldMk cId="0" sldId="2147478193"/>
            <ac:spMk id="193" creationId="{4B78B0A7-B9BA-A16B-3E04-BC3D49B6EF83}"/>
          </ac:spMkLst>
        </pc:spChg>
        <pc:spChg chg="add mod">
          <ac:chgData name="Mcdonnell, Matthew (London)" userId="cd278eaf-ce86-4cb2-99df-43a4b1321f34" providerId="ADAL" clId="{4B7334DC-B37F-405A-8A38-A2405A158255}" dt="2023-10-09T16:08:50.346" v="1237" actId="164"/>
          <ac:spMkLst>
            <pc:docMk/>
            <pc:sldMk cId="0" sldId="2147478193"/>
            <ac:spMk id="194" creationId="{EF8E66F9-E84E-91F4-D9E2-672427CC262D}"/>
          </ac:spMkLst>
        </pc:spChg>
        <pc:spChg chg="add mod">
          <ac:chgData name="Mcdonnell, Matthew (London)" userId="cd278eaf-ce86-4cb2-99df-43a4b1321f34" providerId="ADAL" clId="{4B7334DC-B37F-405A-8A38-A2405A158255}" dt="2023-10-09T16:08:50.346" v="1237" actId="164"/>
          <ac:spMkLst>
            <pc:docMk/>
            <pc:sldMk cId="0" sldId="2147478193"/>
            <ac:spMk id="195" creationId="{C75355BB-82DB-416B-1F33-E5548AEE39FA}"/>
          </ac:spMkLst>
        </pc:spChg>
        <pc:spChg chg="add mod">
          <ac:chgData name="Mcdonnell, Matthew (London)" userId="cd278eaf-ce86-4cb2-99df-43a4b1321f34" providerId="ADAL" clId="{4B7334DC-B37F-405A-8A38-A2405A158255}" dt="2023-10-09T16:08:50.346" v="1237" actId="164"/>
          <ac:spMkLst>
            <pc:docMk/>
            <pc:sldMk cId="0" sldId="2147478193"/>
            <ac:spMk id="196" creationId="{3A87DB68-29F9-EB2F-900C-7CBA7216A63F}"/>
          </ac:spMkLst>
        </pc:spChg>
        <pc:spChg chg="add mod">
          <ac:chgData name="Mcdonnell, Matthew (London)" userId="cd278eaf-ce86-4cb2-99df-43a4b1321f34" providerId="ADAL" clId="{4B7334DC-B37F-405A-8A38-A2405A158255}" dt="2023-10-09T16:08:50.346" v="1237" actId="164"/>
          <ac:spMkLst>
            <pc:docMk/>
            <pc:sldMk cId="0" sldId="2147478193"/>
            <ac:spMk id="197" creationId="{41CA9360-64E7-CEB5-B57B-63177AEA13D4}"/>
          </ac:spMkLst>
        </pc:spChg>
        <pc:spChg chg="add mod">
          <ac:chgData name="Mcdonnell, Matthew (London)" userId="cd278eaf-ce86-4cb2-99df-43a4b1321f34" providerId="ADAL" clId="{4B7334DC-B37F-405A-8A38-A2405A158255}" dt="2023-10-09T16:08:50.346" v="1237" actId="164"/>
          <ac:spMkLst>
            <pc:docMk/>
            <pc:sldMk cId="0" sldId="2147478193"/>
            <ac:spMk id="198" creationId="{9C320419-4F0C-3D64-0F8B-75879D7528BB}"/>
          </ac:spMkLst>
        </pc:spChg>
        <pc:spChg chg="add mod">
          <ac:chgData name="Mcdonnell, Matthew (London)" userId="cd278eaf-ce86-4cb2-99df-43a4b1321f34" providerId="ADAL" clId="{4B7334DC-B37F-405A-8A38-A2405A158255}" dt="2023-10-09T16:08:50.346" v="1237" actId="164"/>
          <ac:spMkLst>
            <pc:docMk/>
            <pc:sldMk cId="0" sldId="2147478193"/>
            <ac:spMk id="199" creationId="{B0FD98E7-630B-3EC1-4F48-95AE3854A768}"/>
          </ac:spMkLst>
        </pc:spChg>
        <pc:spChg chg="add mod">
          <ac:chgData name="Mcdonnell, Matthew (London)" userId="cd278eaf-ce86-4cb2-99df-43a4b1321f34" providerId="ADAL" clId="{4B7334DC-B37F-405A-8A38-A2405A158255}" dt="2023-10-09T16:08:50.346" v="1237" actId="164"/>
          <ac:spMkLst>
            <pc:docMk/>
            <pc:sldMk cId="0" sldId="2147478193"/>
            <ac:spMk id="200" creationId="{AD97C6FB-2CEC-D50F-60E7-71B14158461C}"/>
          </ac:spMkLst>
        </pc:spChg>
        <pc:spChg chg="add mod">
          <ac:chgData name="Mcdonnell, Matthew (London)" userId="cd278eaf-ce86-4cb2-99df-43a4b1321f34" providerId="ADAL" clId="{4B7334DC-B37F-405A-8A38-A2405A158255}" dt="2023-10-09T16:08:50.346" v="1237" actId="164"/>
          <ac:spMkLst>
            <pc:docMk/>
            <pc:sldMk cId="0" sldId="2147478193"/>
            <ac:spMk id="201" creationId="{E692C3F5-D288-EE44-8E1A-E26C2831009F}"/>
          </ac:spMkLst>
        </pc:spChg>
        <pc:spChg chg="add mod">
          <ac:chgData name="Mcdonnell, Matthew (London)" userId="cd278eaf-ce86-4cb2-99df-43a4b1321f34" providerId="ADAL" clId="{4B7334DC-B37F-405A-8A38-A2405A158255}" dt="2023-10-09T16:08:50.346" v="1237" actId="164"/>
          <ac:spMkLst>
            <pc:docMk/>
            <pc:sldMk cId="0" sldId="2147478193"/>
            <ac:spMk id="202" creationId="{C2E8F2D0-4DB6-0958-9378-E7D03D40DA72}"/>
          </ac:spMkLst>
        </pc:spChg>
        <pc:spChg chg="add mod">
          <ac:chgData name="Mcdonnell, Matthew (London)" userId="cd278eaf-ce86-4cb2-99df-43a4b1321f34" providerId="ADAL" clId="{4B7334DC-B37F-405A-8A38-A2405A158255}" dt="2023-10-09T16:08:50.346" v="1237" actId="164"/>
          <ac:spMkLst>
            <pc:docMk/>
            <pc:sldMk cId="0" sldId="2147478193"/>
            <ac:spMk id="203" creationId="{C63A2D22-0DD3-C50C-8EA2-5F527B3BF894}"/>
          </ac:spMkLst>
        </pc:spChg>
        <pc:spChg chg="add mod">
          <ac:chgData name="Mcdonnell, Matthew (London)" userId="cd278eaf-ce86-4cb2-99df-43a4b1321f34" providerId="ADAL" clId="{4B7334DC-B37F-405A-8A38-A2405A158255}" dt="2023-10-09T16:08:50.346" v="1237" actId="164"/>
          <ac:spMkLst>
            <pc:docMk/>
            <pc:sldMk cId="0" sldId="2147478193"/>
            <ac:spMk id="204" creationId="{F8D90EC4-9597-6F15-798B-10B833D24D89}"/>
          </ac:spMkLst>
        </pc:spChg>
        <pc:spChg chg="add mod">
          <ac:chgData name="Mcdonnell, Matthew (London)" userId="cd278eaf-ce86-4cb2-99df-43a4b1321f34" providerId="ADAL" clId="{4B7334DC-B37F-405A-8A38-A2405A158255}" dt="2023-10-09T16:08:50.346" v="1237" actId="164"/>
          <ac:spMkLst>
            <pc:docMk/>
            <pc:sldMk cId="0" sldId="2147478193"/>
            <ac:spMk id="205" creationId="{34DDBB8F-09B7-5283-CBD7-B19B8474F914}"/>
          </ac:spMkLst>
        </pc:spChg>
        <pc:spChg chg="add mod">
          <ac:chgData name="Mcdonnell, Matthew (London)" userId="cd278eaf-ce86-4cb2-99df-43a4b1321f34" providerId="ADAL" clId="{4B7334DC-B37F-405A-8A38-A2405A158255}" dt="2023-10-09T16:08:50.346" v="1237" actId="164"/>
          <ac:spMkLst>
            <pc:docMk/>
            <pc:sldMk cId="0" sldId="2147478193"/>
            <ac:spMk id="206" creationId="{03B4A10D-1C5F-BB82-FA1B-2C45A4BE643B}"/>
          </ac:spMkLst>
        </pc:spChg>
        <pc:spChg chg="add mod">
          <ac:chgData name="Mcdonnell, Matthew (London)" userId="cd278eaf-ce86-4cb2-99df-43a4b1321f34" providerId="ADAL" clId="{4B7334DC-B37F-405A-8A38-A2405A158255}" dt="2023-10-09T16:08:50.346" v="1237" actId="164"/>
          <ac:spMkLst>
            <pc:docMk/>
            <pc:sldMk cId="0" sldId="2147478193"/>
            <ac:spMk id="207" creationId="{A667675E-06FB-6681-EC68-256D557E8475}"/>
          </ac:spMkLst>
        </pc:spChg>
        <pc:spChg chg="add mod">
          <ac:chgData name="Mcdonnell, Matthew (London)" userId="cd278eaf-ce86-4cb2-99df-43a4b1321f34" providerId="ADAL" clId="{4B7334DC-B37F-405A-8A38-A2405A158255}" dt="2023-10-09T16:08:50.346" v="1237" actId="164"/>
          <ac:spMkLst>
            <pc:docMk/>
            <pc:sldMk cId="0" sldId="2147478193"/>
            <ac:spMk id="208" creationId="{3760CB11-2AA6-A012-699B-ABB8D1DB69D7}"/>
          </ac:spMkLst>
        </pc:spChg>
        <pc:spChg chg="add mod">
          <ac:chgData name="Mcdonnell, Matthew (London)" userId="cd278eaf-ce86-4cb2-99df-43a4b1321f34" providerId="ADAL" clId="{4B7334DC-B37F-405A-8A38-A2405A158255}" dt="2023-10-09T16:08:50.346" v="1237" actId="164"/>
          <ac:spMkLst>
            <pc:docMk/>
            <pc:sldMk cId="0" sldId="2147478193"/>
            <ac:spMk id="209" creationId="{0367923F-D029-2910-517D-2E5760966A1C}"/>
          </ac:spMkLst>
        </pc:spChg>
        <pc:spChg chg="add mod">
          <ac:chgData name="Mcdonnell, Matthew (London)" userId="cd278eaf-ce86-4cb2-99df-43a4b1321f34" providerId="ADAL" clId="{4B7334DC-B37F-405A-8A38-A2405A158255}" dt="2023-10-09T16:08:50.346" v="1237" actId="164"/>
          <ac:spMkLst>
            <pc:docMk/>
            <pc:sldMk cId="0" sldId="2147478193"/>
            <ac:spMk id="210" creationId="{797A1DAB-3BF8-CBD5-B61D-EC68FAE85AF8}"/>
          </ac:spMkLst>
        </pc:spChg>
        <pc:spChg chg="add mod">
          <ac:chgData name="Mcdonnell, Matthew (London)" userId="cd278eaf-ce86-4cb2-99df-43a4b1321f34" providerId="ADAL" clId="{4B7334DC-B37F-405A-8A38-A2405A158255}" dt="2023-10-09T16:08:50.346" v="1237" actId="164"/>
          <ac:spMkLst>
            <pc:docMk/>
            <pc:sldMk cId="0" sldId="2147478193"/>
            <ac:spMk id="211" creationId="{94C0D9FC-D495-5FB5-3150-5E6FD663511C}"/>
          </ac:spMkLst>
        </pc:spChg>
        <pc:spChg chg="add mod">
          <ac:chgData name="Mcdonnell, Matthew (London)" userId="cd278eaf-ce86-4cb2-99df-43a4b1321f34" providerId="ADAL" clId="{4B7334DC-B37F-405A-8A38-A2405A158255}" dt="2023-10-09T16:08:50.346" v="1237" actId="164"/>
          <ac:spMkLst>
            <pc:docMk/>
            <pc:sldMk cId="0" sldId="2147478193"/>
            <ac:spMk id="212" creationId="{0EC28CA8-006B-792A-D2E9-912DAA99676B}"/>
          </ac:spMkLst>
        </pc:spChg>
        <pc:spChg chg="add mod">
          <ac:chgData name="Mcdonnell, Matthew (London)" userId="cd278eaf-ce86-4cb2-99df-43a4b1321f34" providerId="ADAL" clId="{4B7334DC-B37F-405A-8A38-A2405A158255}" dt="2023-10-09T16:08:50.346" v="1237" actId="164"/>
          <ac:spMkLst>
            <pc:docMk/>
            <pc:sldMk cId="0" sldId="2147478193"/>
            <ac:spMk id="213" creationId="{C39E6FD5-FE72-612D-386A-63E683CB3383}"/>
          </ac:spMkLst>
        </pc:spChg>
        <pc:spChg chg="add mod">
          <ac:chgData name="Mcdonnell, Matthew (London)" userId="cd278eaf-ce86-4cb2-99df-43a4b1321f34" providerId="ADAL" clId="{4B7334DC-B37F-405A-8A38-A2405A158255}" dt="2023-10-09T16:08:50.346" v="1237" actId="164"/>
          <ac:spMkLst>
            <pc:docMk/>
            <pc:sldMk cId="0" sldId="2147478193"/>
            <ac:spMk id="214" creationId="{FBFC4120-74C9-F969-374A-A8D239F6122D}"/>
          </ac:spMkLst>
        </pc:spChg>
        <pc:spChg chg="add mod">
          <ac:chgData name="Mcdonnell, Matthew (London)" userId="cd278eaf-ce86-4cb2-99df-43a4b1321f34" providerId="ADAL" clId="{4B7334DC-B37F-405A-8A38-A2405A158255}" dt="2023-10-09T16:08:50.346" v="1237" actId="164"/>
          <ac:spMkLst>
            <pc:docMk/>
            <pc:sldMk cId="0" sldId="2147478193"/>
            <ac:spMk id="215" creationId="{13242EB7-B0C0-3E45-7A74-080C09214B32}"/>
          </ac:spMkLst>
        </pc:spChg>
        <pc:spChg chg="add mod">
          <ac:chgData name="Mcdonnell, Matthew (London)" userId="cd278eaf-ce86-4cb2-99df-43a4b1321f34" providerId="ADAL" clId="{4B7334DC-B37F-405A-8A38-A2405A158255}" dt="2023-10-09T16:08:50.346" v="1237" actId="164"/>
          <ac:spMkLst>
            <pc:docMk/>
            <pc:sldMk cId="0" sldId="2147478193"/>
            <ac:spMk id="216" creationId="{93586A13-53F1-CE74-F80F-BF21076B5E8C}"/>
          </ac:spMkLst>
        </pc:spChg>
        <pc:spChg chg="add mod">
          <ac:chgData name="Mcdonnell, Matthew (London)" userId="cd278eaf-ce86-4cb2-99df-43a4b1321f34" providerId="ADAL" clId="{4B7334DC-B37F-405A-8A38-A2405A158255}" dt="2023-10-09T16:08:50.346" v="1237" actId="164"/>
          <ac:spMkLst>
            <pc:docMk/>
            <pc:sldMk cId="0" sldId="2147478193"/>
            <ac:spMk id="217" creationId="{64246B56-ABE5-058F-EE92-CCF5289E79AD}"/>
          </ac:spMkLst>
        </pc:spChg>
        <pc:spChg chg="add mod">
          <ac:chgData name="Mcdonnell, Matthew (London)" userId="cd278eaf-ce86-4cb2-99df-43a4b1321f34" providerId="ADAL" clId="{4B7334DC-B37F-405A-8A38-A2405A158255}" dt="2023-10-09T16:08:50.346" v="1237" actId="164"/>
          <ac:spMkLst>
            <pc:docMk/>
            <pc:sldMk cId="0" sldId="2147478193"/>
            <ac:spMk id="218" creationId="{FD81DB99-240B-AF0A-C0C2-DE360D9A57AF}"/>
          </ac:spMkLst>
        </pc:spChg>
        <pc:spChg chg="add mod">
          <ac:chgData name="Mcdonnell, Matthew (London)" userId="cd278eaf-ce86-4cb2-99df-43a4b1321f34" providerId="ADAL" clId="{4B7334DC-B37F-405A-8A38-A2405A158255}" dt="2023-10-09T16:08:50.346" v="1237" actId="164"/>
          <ac:spMkLst>
            <pc:docMk/>
            <pc:sldMk cId="0" sldId="2147478193"/>
            <ac:spMk id="219" creationId="{A1B52800-A82D-9836-3B5A-2046653E00E2}"/>
          </ac:spMkLst>
        </pc:spChg>
        <pc:spChg chg="add mod">
          <ac:chgData name="Mcdonnell, Matthew (London)" userId="cd278eaf-ce86-4cb2-99df-43a4b1321f34" providerId="ADAL" clId="{4B7334DC-B37F-405A-8A38-A2405A158255}" dt="2023-10-09T16:08:50.346" v="1237" actId="164"/>
          <ac:spMkLst>
            <pc:docMk/>
            <pc:sldMk cId="0" sldId="2147478193"/>
            <ac:spMk id="220" creationId="{D4F8134C-6270-F23B-BC2A-06E68422EEBA}"/>
          </ac:spMkLst>
        </pc:spChg>
        <pc:spChg chg="add mod">
          <ac:chgData name="Mcdonnell, Matthew (London)" userId="cd278eaf-ce86-4cb2-99df-43a4b1321f34" providerId="ADAL" clId="{4B7334DC-B37F-405A-8A38-A2405A158255}" dt="2023-10-09T16:08:50.346" v="1237" actId="164"/>
          <ac:spMkLst>
            <pc:docMk/>
            <pc:sldMk cId="0" sldId="2147478193"/>
            <ac:spMk id="221" creationId="{9E796BA7-A6E7-CC86-8BF5-B9008E313CE2}"/>
          </ac:spMkLst>
        </pc:spChg>
        <pc:grpChg chg="add mod">
          <ac:chgData name="Mcdonnell, Matthew (London)" userId="cd278eaf-ce86-4cb2-99df-43a4b1321f34" providerId="ADAL" clId="{4B7334DC-B37F-405A-8A38-A2405A158255}" dt="2023-10-09T16:09:03.403" v="1241" actId="14100"/>
          <ac:grpSpMkLst>
            <pc:docMk/>
            <pc:sldMk cId="0" sldId="2147478193"/>
            <ac:grpSpMk id="222" creationId="{6E51EF0D-1F0D-B295-C386-2A691FFDE0EA}"/>
          </ac:grpSpMkLst>
        </pc:grpChg>
      </pc:sldChg>
      <pc:sldChg chg="delSp modSp add del mod modTransition">
        <pc:chgData name="Mcdonnell, Matthew (London)" userId="cd278eaf-ce86-4cb2-99df-43a4b1321f34" providerId="ADAL" clId="{4B7334DC-B37F-405A-8A38-A2405A158255}" dt="2023-10-09T16:09:06.437" v="1242" actId="47"/>
        <pc:sldMkLst>
          <pc:docMk/>
          <pc:sldMk cId="0" sldId="2147478194"/>
        </pc:sldMkLst>
        <pc:spChg chg="del">
          <ac:chgData name="Mcdonnell, Matthew (London)" userId="cd278eaf-ce86-4cb2-99df-43a4b1321f34" providerId="ADAL" clId="{4B7334DC-B37F-405A-8A38-A2405A158255}" dt="2023-10-09T16:08:20.376" v="1173" actId="21"/>
          <ac:spMkLst>
            <pc:docMk/>
            <pc:sldMk cId="0" sldId="2147478194"/>
            <ac:spMk id="8"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9" creationId="{00000000-0000-0000-0000-000000000000}"/>
          </ac:spMkLst>
        </pc:spChg>
        <pc:spChg chg="mod">
          <ac:chgData name="Mcdonnell, Matthew (London)" userId="cd278eaf-ce86-4cb2-99df-43a4b1321f34" providerId="ADAL" clId="{4B7334DC-B37F-405A-8A38-A2405A158255}" dt="2023-10-09T16:01:35.842" v="1067" actId="27636"/>
          <ac:spMkLst>
            <pc:docMk/>
            <pc:sldMk cId="0" sldId="2147478194"/>
            <ac:spMk id="14"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15"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16" creationId="{00000000-0000-0000-0000-000000000000}"/>
          </ac:spMkLst>
        </pc:spChg>
        <pc:spChg chg="mod">
          <ac:chgData name="Mcdonnell, Matthew (London)" userId="cd278eaf-ce86-4cb2-99df-43a4b1321f34" providerId="ADAL" clId="{4B7334DC-B37F-405A-8A38-A2405A158255}" dt="2023-10-09T16:01:35.844" v="1068" actId="27636"/>
          <ac:spMkLst>
            <pc:docMk/>
            <pc:sldMk cId="0" sldId="2147478194"/>
            <ac:spMk id="21"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22"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23" creationId="{00000000-0000-0000-0000-000000000000}"/>
          </ac:spMkLst>
        </pc:spChg>
        <pc:spChg chg="mod">
          <ac:chgData name="Mcdonnell, Matthew (London)" userId="cd278eaf-ce86-4cb2-99df-43a4b1321f34" providerId="ADAL" clId="{4B7334DC-B37F-405A-8A38-A2405A158255}" dt="2023-10-09T16:01:35.811" v="1053" actId="27636"/>
          <ac:spMkLst>
            <pc:docMk/>
            <pc:sldMk cId="0" sldId="2147478194"/>
            <ac:spMk id="28"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29"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30" creationId="{00000000-0000-0000-0000-000000000000}"/>
          </ac:spMkLst>
        </pc:spChg>
        <pc:spChg chg="mod">
          <ac:chgData name="Mcdonnell, Matthew (London)" userId="cd278eaf-ce86-4cb2-99df-43a4b1321f34" providerId="ADAL" clId="{4B7334DC-B37F-405A-8A38-A2405A158255}" dt="2023-10-09T16:01:35.814" v="1054" actId="27636"/>
          <ac:spMkLst>
            <pc:docMk/>
            <pc:sldMk cId="0" sldId="2147478194"/>
            <ac:spMk id="35"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36"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37" creationId="{00000000-0000-0000-0000-000000000000}"/>
          </ac:spMkLst>
        </pc:spChg>
        <pc:spChg chg="mod">
          <ac:chgData name="Mcdonnell, Matthew (London)" userId="cd278eaf-ce86-4cb2-99df-43a4b1321f34" providerId="ADAL" clId="{4B7334DC-B37F-405A-8A38-A2405A158255}" dt="2023-10-09T16:01:35.815" v="1055" actId="27636"/>
          <ac:spMkLst>
            <pc:docMk/>
            <pc:sldMk cId="0" sldId="2147478194"/>
            <ac:spMk id="42"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43"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44" creationId="{00000000-0000-0000-0000-000000000000}"/>
          </ac:spMkLst>
        </pc:spChg>
        <pc:spChg chg="mod">
          <ac:chgData name="Mcdonnell, Matthew (London)" userId="cd278eaf-ce86-4cb2-99df-43a4b1321f34" providerId="ADAL" clId="{4B7334DC-B37F-405A-8A38-A2405A158255}" dt="2023-10-09T16:01:35.820" v="1057" actId="27636"/>
          <ac:spMkLst>
            <pc:docMk/>
            <pc:sldMk cId="0" sldId="2147478194"/>
            <ac:spMk id="49"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50"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51" creationId="{00000000-0000-0000-0000-000000000000}"/>
          </ac:spMkLst>
        </pc:spChg>
        <pc:spChg chg="mod">
          <ac:chgData name="Mcdonnell, Matthew (London)" userId="cd278eaf-ce86-4cb2-99df-43a4b1321f34" providerId="ADAL" clId="{4B7334DC-B37F-405A-8A38-A2405A158255}" dt="2023-10-09T16:01:35.818" v="1056" actId="27636"/>
          <ac:spMkLst>
            <pc:docMk/>
            <pc:sldMk cId="0" sldId="2147478194"/>
            <ac:spMk id="56"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57"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58" creationId="{00000000-0000-0000-0000-000000000000}"/>
          </ac:spMkLst>
        </pc:spChg>
        <pc:spChg chg="mod">
          <ac:chgData name="Mcdonnell, Matthew (London)" userId="cd278eaf-ce86-4cb2-99df-43a4b1321f34" providerId="ADAL" clId="{4B7334DC-B37F-405A-8A38-A2405A158255}" dt="2023-10-09T16:01:35.833" v="1063" actId="27636"/>
          <ac:spMkLst>
            <pc:docMk/>
            <pc:sldMk cId="0" sldId="2147478194"/>
            <ac:spMk id="63"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64"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65" creationId="{00000000-0000-0000-0000-000000000000}"/>
          </ac:spMkLst>
        </pc:spChg>
        <pc:spChg chg="mod">
          <ac:chgData name="Mcdonnell, Matthew (London)" userId="cd278eaf-ce86-4cb2-99df-43a4b1321f34" providerId="ADAL" clId="{4B7334DC-B37F-405A-8A38-A2405A158255}" dt="2023-10-09T16:01:35.824" v="1059" actId="27636"/>
          <ac:spMkLst>
            <pc:docMk/>
            <pc:sldMk cId="0" sldId="2147478194"/>
            <ac:spMk id="70"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71"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72" creationId="{00000000-0000-0000-0000-000000000000}"/>
          </ac:spMkLst>
        </pc:spChg>
        <pc:spChg chg="mod">
          <ac:chgData name="Mcdonnell, Matthew (London)" userId="cd278eaf-ce86-4cb2-99df-43a4b1321f34" providerId="ADAL" clId="{4B7334DC-B37F-405A-8A38-A2405A158255}" dt="2023-10-09T16:01:35.827" v="1061" actId="27636"/>
          <ac:spMkLst>
            <pc:docMk/>
            <pc:sldMk cId="0" sldId="2147478194"/>
            <ac:spMk id="77"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78"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79" creationId="{00000000-0000-0000-0000-000000000000}"/>
          </ac:spMkLst>
        </pc:spChg>
        <pc:spChg chg="mod">
          <ac:chgData name="Mcdonnell, Matthew (London)" userId="cd278eaf-ce86-4cb2-99df-43a4b1321f34" providerId="ADAL" clId="{4B7334DC-B37F-405A-8A38-A2405A158255}" dt="2023-10-09T16:01:35.826" v="1060" actId="27636"/>
          <ac:spMkLst>
            <pc:docMk/>
            <pc:sldMk cId="0" sldId="2147478194"/>
            <ac:spMk id="84"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85"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86" creationId="{00000000-0000-0000-0000-000000000000}"/>
          </ac:spMkLst>
        </pc:spChg>
        <pc:spChg chg="mod">
          <ac:chgData name="Mcdonnell, Matthew (London)" userId="cd278eaf-ce86-4cb2-99df-43a4b1321f34" providerId="ADAL" clId="{4B7334DC-B37F-405A-8A38-A2405A158255}" dt="2023-10-09T16:01:35.822" v="1058" actId="27636"/>
          <ac:spMkLst>
            <pc:docMk/>
            <pc:sldMk cId="0" sldId="2147478194"/>
            <ac:spMk id="91"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92"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93" creationId="{00000000-0000-0000-0000-000000000000}"/>
          </ac:spMkLst>
        </pc:spChg>
        <pc:spChg chg="mod">
          <ac:chgData name="Mcdonnell, Matthew (London)" userId="cd278eaf-ce86-4cb2-99df-43a4b1321f34" providerId="ADAL" clId="{4B7334DC-B37F-405A-8A38-A2405A158255}" dt="2023-10-09T16:01:35.831" v="1062" actId="27636"/>
          <ac:spMkLst>
            <pc:docMk/>
            <pc:sldMk cId="0" sldId="2147478194"/>
            <ac:spMk id="98"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99"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100" creationId="{00000000-0000-0000-0000-000000000000}"/>
          </ac:spMkLst>
        </pc:spChg>
        <pc:spChg chg="mod">
          <ac:chgData name="Mcdonnell, Matthew (London)" userId="cd278eaf-ce86-4cb2-99df-43a4b1321f34" providerId="ADAL" clId="{4B7334DC-B37F-405A-8A38-A2405A158255}" dt="2023-10-09T16:01:35.834" v="1064" actId="27636"/>
          <ac:spMkLst>
            <pc:docMk/>
            <pc:sldMk cId="0" sldId="2147478194"/>
            <ac:spMk id="105"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106"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107" creationId="{00000000-0000-0000-0000-000000000000}"/>
          </ac:spMkLst>
        </pc:spChg>
        <pc:spChg chg="mod">
          <ac:chgData name="Mcdonnell, Matthew (London)" userId="cd278eaf-ce86-4cb2-99df-43a4b1321f34" providerId="ADAL" clId="{4B7334DC-B37F-405A-8A38-A2405A158255}" dt="2023-10-09T16:01:35.836" v="1065" actId="27636"/>
          <ac:spMkLst>
            <pc:docMk/>
            <pc:sldMk cId="0" sldId="2147478194"/>
            <ac:spMk id="112"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113"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114" creationId="{00000000-0000-0000-0000-000000000000}"/>
          </ac:spMkLst>
        </pc:spChg>
        <pc:spChg chg="mod">
          <ac:chgData name="Mcdonnell, Matthew (London)" userId="cd278eaf-ce86-4cb2-99df-43a4b1321f34" providerId="ADAL" clId="{4B7334DC-B37F-405A-8A38-A2405A158255}" dt="2023-10-09T16:01:35.839" v="1066" actId="27636"/>
          <ac:spMkLst>
            <pc:docMk/>
            <pc:sldMk cId="0" sldId="2147478194"/>
            <ac:spMk id="117"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118" creationId="{00000000-0000-0000-0000-000000000000}"/>
          </ac:spMkLst>
        </pc:spChg>
        <pc:spChg chg="del">
          <ac:chgData name="Mcdonnell, Matthew (London)" userId="cd278eaf-ce86-4cb2-99df-43a4b1321f34" providerId="ADAL" clId="{4B7334DC-B37F-405A-8A38-A2405A158255}" dt="2023-10-09T16:08:20.376" v="1173" actId="21"/>
          <ac:spMkLst>
            <pc:docMk/>
            <pc:sldMk cId="0" sldId="2147478194"/>
            <ac:spMk id="119" creationId="{00000000-0000-0000-0000-000000000000}"/>
          </ac:spMkLst>
        </pc:spChg>
      </pc:sldChg>
      <pc:sldChg chg="addSp delSp modSp add mod modTransition">
        <pc:chgData name="Mcdonnell, Matthew (London)" userId="cd278eaf-ce86-4cb2-99df-43a4b1321f34" providerId="ADAL" clId="{4B7334DC-B37F-405A-8A38-A2405A158255}" dt="2023-10-09T16:10:39.520" v="1396" actId="6549"/>
        <pc:sldMkLst>
          <pc:docMk/>
          <pc:sldMk cId="0" sldId="2147478195"/>
        </pc:sldMkLst>
        <pc:spChg chg="mod">
          <ac:chgData name="Mcdonnell, Matthew (London)" userId="cd278eaf-ce86-4cb2-99df-43a4b1321f34" providerId="ADAL" clId="{4B7334DC-B37F-405A-8A38-A2405A158255}" dt="2023-10-09T16:10:39.520" v="1396" actId="6549"/>
          <ac:spMkLst>
            <pc:docMk/>
            <pc:sldMk cId="0" sldId="2147478195"/>
            <ac:spMk id="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 creationId="{00000000-0000-0000-0000-000000000000}"/>
          </ac:spMkLst>
        </pc:spChg>
        <pc:spChg chg="del mod">
          <ac:chgData name="Mcdonnell, Matthew (London)" userId="cd278eaf-ce86-4cb2-99df-43a4b1321f34" providerId="ADAL" clId="{4B7334DC-B37F-405A-8A38-A2405A158255}" dt="2023-10-09T16:09:38.828" v="1307" actId="478"/>
          <ac:spMkLst>
            <pc:docMk/>
            <pc:sldMk cId="0" sldId="2147478195"/>
            <ac:spMk id="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2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3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4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5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6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7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8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9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0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1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2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3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4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5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6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7"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8"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79"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80"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81"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82"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83"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84"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85"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86" creationId="{00000000-0000-0000-0000-000000000000}"/>
          </ac:spMkLst>
        </pc:spChg>
        <pc:spChg chg="mod">
          <ac:chgData name="Mcdonnell, Matthew (London)" userId="cd278eaf-ce86-4cb2-99df-43a4b1321f34" providerId="ADAL" clId="{4B7334DC-B37F-405A-8A38-A2405A158255}" dt="2023-10-09T16:10:28.948" v="1393" actId="164"/>
          <ac:spMkLst>
            <pc:docMk/>
            <pc:sldMk cId="0" sldId="2147478195"/>
            <ac:spMk id="187" creationId="{00000000-0000-0000-0000-000000000000}"/>
          </ac:spMkLst>
        </pc:spChg>
        <pc:spChg chg="add mod">
          <ac:chgData name="Mcdonnell, Matthew (London)" userId="cd278eaf-ce86-4cb2-99df-43a4b1321f34" providerId="ADAL" clId="{4B7334DC-B37F-405A-8A38-A2405A158255}" dt="2023-10-09T16:10:28.948" v="1393" actId="164"/>
          <ac:spMkLst>
            <pc:docMk/>
            <pc:sldMk cId="0" sldId="2147478195"/>
            <ac:spMk id="188" creationId="{01D15110-0B3E-79E6-7F18-3FC3AE437384}"/>
          </ac:spMkLst>
        </pc:spChg>
        <pc:spChg chg="add mod">
          <ac:chgData name="Mcdonnell, Matthew (London)" userId="cd278eaf-ce86-4cb2-99df-43a4b1321f34" providerId="ADAL" clId="{4B7334DC-B37F-405A-8A38-A2405A158255}" dt="2023-10-09T16:10:28.948" v="1393" actId="164"/>
          <ac:spMkLst>
            <pc:docMk/>
            <pc:sldMk cId="0" sldId="2147478195"/>
            <ac:spMk id="189" creationId="{B3FDCAC7-5BFC-E1A2-ADC2-02C8B2676E7F}"/>
          </ac:spMkLst>
        </pc:spChg>
        <pc:spChg chg="add mod">
          <ac:chgData name="Mcdonnell, Matthew (London)" userId="cd278eaf-ce86-4cb2-99df-43a4b1321f34" providerId="ADAL" clId="{4B7334DC-B37F-405A-8A38-A2405A158255}" dt="2023-10-09T16:10:28.948" v="1393" actId="164"/>
          <ac:spMkLst>
            <pc:docMk/>
            <pc:sldMk cId="0" sldId="2147478195"/>
            <ac:spMk id="190" creationId="{4711F6CE-C0EC-BDC2-1175-5F9B87A83C7E}"/>
          </ac:spMkLst>
        </pc:spChg>
        <pc:spChg chg="add mod">
          <ac:chgData name="Mcdonnell, Matthew (London)" userId="cd278eaf-ce86-4cb2-99df-43a4b1321f34" providerId="ADAL" clId="{4B7334DC-B37F-405A-8A38-A2405A158255}" dt="2023-10-09T16:10:28.948" v="1393" actId="164"/>
          <ac:spMkLst>
            <pc:docMk/>
            <pc:sldMk cId="0" sldId="2147478195"/>
            <ac:spMk id="191" creationId="{2F54D3CB-0220-6AA0-D5EA-46D6FFABBFF2}"/>
          </ac:spMkLst>
        </pc:spChg>
        <pc:spChg chg="add mod">
          <ac:chgData name="Mcdonnell, Matthew (London)" userId="cd278eaf-ce86-4cb2-99df-43a4b1321f34" providerId="ADAL" clId="{4B7334DC-B37F-405A-8A38-A2405A158255}" dt="2023-10-09T16:10:28.948" v="1393" actId="164"/>
          <ac:spMkLst>
            <pc:docMk/>
            <pc:sldMk cId="0" sldId="2147478195"/>
            <ac:spMk id="192" creationId="{0F5587CA-8AFF-1881-ECD1-9493462943B4}"/>
          </ac:spMkLst>
        </pc:spChg>
        <pc:spChg chg="add mod">
          <ac:chgData name="Mcdonnell, Matthew (London)" userId="cd278eaf-ce86-4cb2-99df-43a4b1321f34" providerId="ADAL" clId="{4B7334DC-B37F-405A-8A38-A2405A158255}" dt="2023-10-09T16:10:28.948" v="1393" actId="164"/>
          <ac:spMkLst>
            <pc:docMk/>
            <pc:sldMk cId="0" sldId="2147478195"/>
            <ac:spMk id="193" creationId="{A3CCD795-1145-113F-60AA-31E3274E0BDD}"/>
          </ac:spMkLst>
        </pc:spChg>
        <pc:spChg chg="add mod">
          <ac:chgData name="Mcdonnell, Matthew (London)" userId="cd278eaf-ce86-4cb2-99df-43a4b1321f34" providerId="ADAL" clId="{4B7334DC-B37F-405A-8A38-A2405A158255}" dt="2023-10-09T16:10:28.948" v="1393" actId="164"/>
          <ac:spMkLst>
            <pc:docMk/>
            <pc:sldMk cId="0" sldId="2147478195"/>
            <ac:spMk id="194" creationId="{A4E8974C-4E9A-E1B7-AFD9-9C307FE59BA8}"/>
          </ac:spMkLst>
        </pc:spChg>
        <pc:spChg chg="add mod">
          <ac:chgData name="Mcdonnell, Matthew (London)" userId="cd278eaf-ce86-4cb2-99df-43a4b1321f34" providerId="ADAL" clId="{4B7334DC-B37F-405A-8A38-A2405A158255}" dt="2023-10-09T16:10:28.948" v="1393" actId="164"/>
          <ac:spMkLst>
            <pc:docMk/>
            <pc:sldMk cId="0" sldId="2147478195"/>
            <ac:spMk id="195" creationId="{F5713B86-0F7E-0B15-74BF-15DBF845530E}"/>
          </ac:spMkLst>
        </pc:spChg>
        <pc:spChg chg="add mod">
          <ac:chgData name="Mcdonnell, Matthew (London)" userId="cd278eaf-ce86-4cb2-99df-43a4b1321f34" providerId="ADAL" clId="{4B7334DC-B37F-405A-8A38-A2405A158255}" dt="2023-10-09T16:10:28.948" v="1393" actId="164"/>
          <ac:spMkLst>
            <pc:docMk/>
            <pc:sldMk cId="0" sldId="2147478195"/>
            <ac:spMk id="196" creationId="{6070C79A-C69B-D053-5CD9-0218ABFDEB5D}"/>
          </ac:spMkLst>
        </pc:spChg>
        <pc:spChg chg="add mod">
          <ac:chgData name="Mcdonnell, Matthew (London)" userId="cd278eaf-ce86-4cb2-99df-43a4b1321f34" providerId="ADAL" clId="{4B7334DC-B37F-405A-8A38-A2405A158255}" dt="2023-10-09T16:10:28.948" v="1393" actId="164"/>
          <ac:spMkLst>
            <pc:docMk/>
            <pc:sldMk cId="0" sldId="2147478195"/>
            <ac:spMk id="197" creationId="{D197DCCD-DC15-B46F-D1AC-8E9FE1559B0B}"/>
          </ac:spMkLst>
        </pc:spChg>
        <pc:spChg chg="add mod">
          <ac:chgData name="Mcdonnell, Matthew (London)" userId="cd278eaf-ce86-4cb2-99df-43a4b1321f34" providerId="ADAL" clId="{4B7334DC-B37F-405A-8A38-A2405A158255}" dt="2023-10-09T16:10:28.948" v="1393" actId="164"/>
          <ac:spMkLst>
            <pc:docMk/>
            <pc:sldMk cId="0" sldId="2147478195"/>
            <ac:spMk id="198" creationId="{B66BC794-0BEA-D17A-A3D0-487D671A3177}"/>
          </ac:spMkLst>
        </pc:spChg>
        <pc:spChg chg="add mod">
          <ac:chgData name="Mcdonnell, Matthew (London)" userId="cd278eaf-ce86-4cb2-99df-43a4b1321f34" providerId="ADAL" clId="{4B7334DC-B37F-405A-8A38-A2405A158255}" dt="2023-10-09T16:10:28.948" v="1393" actId="164"/>
          <ac:spMkLst>
            <pc:docMk/>
            <pc:sldMk cId="0" sldId="2147478195"/>
            <ac:spMk id="199" creationId="{1604564C-B733-6EC9-F75A-C97FE1448D85}"/>
          </ac:spMkLst>
        </pc:spChg>
        <pc:spChg chg="add mod">
          <ac:chgData name="Mcdonnell, Matthew (London)" userId="cd278eaf-ce86-4cb2-99df-43a4b1321f34" providerId="ADAL" clId="{4B7334DC-B37F-405A-8A38-A2405A158255}" dt="2023-10-09T16:10:28.948" v="1393" actId="164"/>
          <ac:spMkLst>
            <pc:docMk/>
            <pc:sldMk cId="0" sldId="2147478195"/>
            <ac:spMk id="200" creationId="{08989E6A-552B-E87C-D211-031AB10E6FD8}"/>
          </ac:spMkLst>
        </pc:spChg>
        <pc:spChg chg="add mod">
          <ac:chgData name="Mcdonnell, Matthew (London)" userId="cd278eaf-ce86-4cb2-99df-43a4b1321f34" providerId="ADAL" clId="{4B7334DC-B37F-405A-8A38-A2405A158255}" dt="2023-10-09T16:10:28.948" v="1393" actId="164"/>
          <ac:spMkLst>
            <pc:docMk/>
            <pc:sldMk cId="0" sldId="2147478195"/>
            <ac:spMk id="201" creationId="{B0DAD297-1B1B-E429-5A4A-194ACDD2C417}"/>
          </ac:spMkLst>
        </pc:spChg>
        <pc:spChg chg="add mod">
          <ac:chgData name="Mcdonnell, Matthew (London)" userId="cd278eaf-ce86-4cb2-99df-43a4b1321f34" providerId="ADAL" clId="{4B7334DC-B37F-405A-8A38-A2405A158255}" dt="2023-10-09T16:10:28.948" v="1393" actId="164"/>
          <ac:spMkLst>
            <pc:docMk/>
            <pc:sldMk cId="0" sldId="2147478195"/>
            <ac:spMk id="202" creationId="{D612B664-0F2C-19DE-1C09-08DEEF7661C6}"/>
          </ac:spMkLst>
        </pc:spChg>
        <pc:spChg chg="add mod">
          <ac:chgData name="Mcdonnell, Matthew (London)" userId="cd278eaf-ce86-4cb2-99df-43a4b1321f34" providerId="ADAL" clId="{4B7334DC-B37F-405A-8A38-A2405A158255}" dt="2023-10-09T16:10:28.948" v="1393" actId="164"/>
          <ac:spMkLst>
            <pc:docMk/>
            <pc:sldMk cId="0" sldId="2147478195"/>
            <ac:spMk id="203" creationId="{FBE8950B-1EDF-4DE0-2233-1EF40C2A32A9}"/>
          </ac:spMkLst>
        </pc:spChg>
        <pc:spChg chg="add mod">
          <ac:chgData name="Mcdonnell, Matthew (London)" userId="cd278eaf-ce86-4cb2-99df-43a4b1321f34" providerId="ADAL" clId="{4B7334DC-B37F-405A-8A38-A2405A158255}" dt="2023-10-09T16:10:28.948" v="1393" actId="164"/>
          <ac:spMkLst>
            <pc:docMk/>
            <pc:sldMk cId="0" sldId="2147478195"/>
            <ac:spMk id="204" creationId="{47DDDD0A-1529-2774-25A0-239490F17112}"/>
          </ac:spMkLst>
        </pc:spChg>
        <pc:spChg chg="add mod">
          <ac:chgData name="Mcdonnell, Matthew (London)" userId="cd278eaf-ce86-4cb2-99df-43a4b1321f34" providerId="ADAL" clId="{4B7334DC-B37F-405A-8A38-A2405A158255}" dt="2023-10-09T16:10:28.948" v="1393" actId="164"/>
          <ac:spMkLst>
            <pc:docMk/>
            <pc:sldMk cId="0" sldId="2147478195"/>
            <ac:spMk id="205" creationId="{4FF9299F-BDBC-B4DF-8630-56C89CB0E31E}"/>
          </ac:spMkLst>
        </pc:spChg>
        <pc:spChg chg="add mod">
          <ac:chgData name="Mcdonnell, Matthew (London)" userId="cd278eaf-ce86-4cb2-99df-43a4b1321f34" providerId="ADAL" clId="{4B7334DC-B37F-405A-8A38-A2405A158255}" dt="2023-10-09T16:10:28.948" v="1393" actId="164"/>
          <ac:spMkLst>
            <pc:docMk/>
            <pc:sldMk cId="0" sldId="2147478195"/>
            <ac:spMk id="206" creationId="{6FA20917-CD94-4A64-270D-EDA07022A7E3}"/>
          </ac:spMkLst>
        </pc:spChg>
        <pc:spChg chg="add mod">
          <ac:chgData name="Mcdonnell, Matthew (London)" userId="cd278eaf-ce86-4cb2-99df-43a4b1321f34" providerId="ADAL" clId="{4B7334DC-B37F-405A-8A38-A2405A158255}" dt="2023-10-09T16:10:28.948" v="1393" actId="164"/>
          <ac:spMkLst>
            <pc:docMk/>
            <pc:sldMk cId="0" sldId="2147478195"/>
            <ac:spMk id="207" creationId="{7D9078E6-4BBA-DECF-480B-F0D74C8D2F65}"/>
          </ac:spMkLst>
        </pc:spChg>
        <pc:spChg chg="add mod">
          <ac:chgData name="Mcdonnell, Matthew (London)" userId="cd278eaf-ce86-4cb2-99df-43a4b1321f34" providerId="ADAL" clId="{4B7334DC-B37F-405A-8A38-A2405A158255}" dt="2023-10-09T16:10:28.948" v="1393" actId="164"/>
          <ac:spMkLst>
            <pc:docMk/>
            <pc:sldMk cId="0" sldId="2147478195"/>
            <ac:spMk id="208" creationId="{DCAF6E76-B097-F796-ECF0-96BC49FDEF17}"/>
          </ac:spMkLst>
        </pc:spChg>
        <pc:spChg chg="add mod">
          <ac:chgData name="Mcdonnell, Matthew (London)" userId="cd278eaf-ce86-4cb2-99df-43a4b1321f34" providerId="ADAL" clId="{4B7334DC-B37F-405A-8A38-A2405A158255}" dt="2023-10-09T16:10:28.948" v="1393" actId="164"/>
          <ac:spMkLst>
            <pc:docMk/>
            <pc:sldMk cId="0" sldId="2147478195"/>
            <ac:spMk id="209" creationId="{99EBB140-2C8E-9DE8-6CF5-8CF642BBC262}"/>
          </ac:spMkLst>
        </pc:spChg>
        <pc:spChg chg="add mod">
          <ac:chgData name="Mcdonnell, Matthew (London)" userId="cd278eaf-ce86-4cb2-99df-43a4b1321f34" providerId="ADAL" clId="{4B7334DC-B37F-405A-8A38-A2405A158255}" dt="2023-10-09T16:10:28.948" v="1393" actId="164"/>
          <ac:spMkLst>
            <pc:docMk/>
            <pc:sldMk cId="0" sldId="2147478195"/>
            <ac:spMk id="210" creationId="{C4571B43-5940-970A-9179-D64DBFF185D7}"/>
          </ac:spMkLst>
        </pc:spChg>
        <pc:spChg chg="add mod">
          <ac:chgData name="Mcdonnell, Matthew (London)" userId="cd278eaf-ce86-4cb2-99df-43a4b1321f34" providerId="ADAL" clId="{4B7334DC-B37F-405A-8A38-A2405A158255}" dt="2023-10-09T16:10:28.948" v="1393" actId="164"/>
          <ac:spMkLst>
            <pc:docMk/>
            <pc:sldMk cId="0" sldId="2147478195"/>
            <ac:spMk id="211" creationId="{123D0842-D99D-0DB6-A3E7-A7A62E516B48}"/>
          </ac:spMkLst>
        </pc:spChg>
        <pc:spChg chg="add mod">
          <ac:chgData name="Mcdonnell, Matthew (London)" userId="cd278eaf-ce86-4cb2-99df-43a4b1321f34" providerId="ADAL" clId="{4B7334DC-B37F-405A-8A38-A2405A158255}" dt="2023-10-09T16:10:28.948" v="1393" actId="164"/>
          <ac:spMkLst>
            <pc:docMk/>
            <pc:sldMk cId="0" sldId="2147478195"/>
            <ac:spMk id="212" creationId="{D78FFF62-3F8C-918B-545F-7948A628B364}"/>
          </ac:spMkLst>
        </pc:spChg>
        <pc:spChg chg="add mod">
          <ac:chgData name="Mcdonnell, Matthew (London)" userId="cd278eaf-ce86-4cb2-99df-43a4b1321f34" providerId="ADAL" clId="{4B7334DC-B37F-405A-8A38-A2405A158255}" dt="2023-10-09T16:10:28.948" v="1393" actId="164"/>
          <ac:spMkLst>
            <pc:docMk/>
            <pc:sldMk cId="0" sldId="2147478195"/>
            <ac:spMk id="213" creationId="{0A199667-9BF1-34CD-408B-7AEA66693CFD}"/>
          </ac:spMkLst>
        </pc:spChg>
        <pc:spChg chg="add mod">
          <ac:chgData name="Mcdonnell, Matthew (London)" userId="cd278eaf-ce86-4cb2-99df-43a4b1321f34" providerId="ADAL" clId="{4B7334DC-B37F-405A-8A38-A2405A158255}" dt="2023-10-09T16:10:28.948" v="1393" actId="164"/>
          <ac:spMkLst>
            <pc:docMk/>
            <pc:sldMk cId="0" sldId="2147478195"/>
            <ac:spMk id="214" creationId="{C7EBCF86-0A84-3F50-9268-BAE48CF78094}"/>
          </ac:spMkLst>
        </pc:spChg>
        <pc:spChg chg="add mod">
          <ac:chgData name="Mcdonnell, Matthew (London)" userId="cd278eaf-ce86-4cb2-99df-43a4b1321f34" providerId="ADAL" clId="{4B7334DC-B37F-405A-8A38-A2405A158255}" dt="2023-10-09T16:10:28.948" v="1393" actId="164"/>
          <ac:spMkLst>
            <pc:docMk/>
            <pc:sldMk cId="0" sldId="2147478195"/>
            <ac:spMk id="215" creationId="{0D68EC5F-841F-0906-E9A9-1B1E95DA4EC6}"/>
          </ac:spMkLst>
        </pc:spChg>
        <pc:spChg chg="add mod">
          <ac:chgData name="Mcdonnell, Matthew (London)" userId="cd278eaf-ce86-4cb2-99df-43a4b1321f34" providerId="ADAL" clId="{4B7334DC-B37F-405A-8A38-A2405A158255}" dt="2023-10-09T16:10:28.948" v="1393" actId="164"/>
          <ac:spMkLst>
            <pc:docMk/>
            <pc:sldMk cId="0" sldId="2147478195"/>
            <ac:spMk id="216" creationId="{EA68A79D-7D9B-2C42-D89A-9E4358FBB86B}"/>
          </ac:spMkLst>
        </pc:spChg>
        <pc:spChg chg="add mod">
          <ac:chgData name="Mcdonnell, Matthew (London)" userId="cd278eaf-ce86-4cb2-99df-43a4b1321f34" providerId="ADAL" clId="{4B7334DC-B37F-405A-8A38-A2405A158255}" dt="2023-10-09T16:10:28.948" v="1393" actId="164"/>
          <ac:spMkLst>
            <pc:docMk/>
            <pc:sldMk cId="0" sldId="2147478195"/>
            <ac:spMk id="217" creationId="{F88F3DC9-AE56-34DA-8276-05987899A9DB}"/>
          </ac:spMkLst>
        </pc:spChg>
        <pc:spChg chg="add mod">
          <ac:chgData name="Mcdonnell, Matthew (London)" userId="cd278eaf-ce86-4cb2-99df-43a4b1321f34" providerId="ADAL" clId="{4B7334DC-B37F-405A-8A38-A2405A158255}" dt="2023-10-09T16:10:28.948" v="1393" actId="164"/>
          <ac:spMkLst>
            <pc:docMk/>
            <pc:sldMk cId="0" sldId="2147478195"/>
            <ac:spMk id="218" creationId="{2D37F78E-BD5E-DE41-FCEA-E372B330C208}"/>
          </ac:spMkLst>
        </pc:spChg>
        <pc:spChg chg="add mod">
          <ac:chgData name="Mcdonnell, Matthew (London)" userId="cd278eaf-ce86-4cb2-99df-43a4b1321f34" providerId="ADAL" clId="{4B7334DC-B37F-405A-8A38-A2405A158255}" dt="2023-10-09T16:10:28.948" v="1393" actId="164"/>
          <ac:spMkLst>
            <pc:docMk/>
            <pc:sldMk cId="0" sldId="2147478195"/>
            <ac:spMk id="219" creationId="{92C5836A-3619-729C-9EB5-57F3639CE4CC}"/>
          </ac:spMkLst>
        </pc:spChg>
        <pc:spChg chg="add mod">
          <ac:chgData name="Mcdonnell, Matthew (London)" userId="cd278eaf-ce86-4cb2-99df-43a4b1321f34" providerId="ADAL" clId="{4B7334DC-B37F-405A-8A38-A2405A158255}" dt="2023-10-09T16:10:28.948" v="1393" actId="164"/>
          <ac:spMkLst>
            <pc:docMk/>
            <pc:sldMk cId="0" sldId="2147478195"/>
            <ac:spMk id="220" creationId="{F9DE0678-4B75-0139-A726-0B96E99290A4}"/>
          </ac:spMkLst>
        </pc:spChg>
        <pc:spChg chg="add mod">
          <ac:chgData name="Mcdonnell, Matthew (London)" userId="cd278eaf-ce86-4cb2-99df-43a4b1321f34" providerId="ADAL" clId="{4B7334DC-B37F-405A-8A38-A2405A158255}" dt="2023-10-09T16:10:28.948" v="1393" actId="164"/>
          <ac:spMkLst>
            <pc:docMk/>
            <pc:sldMk cId="0" sldId="2147478195"/>
            <ac:spMk id="221" creationId="{D893E6F3-375C-FC05-4F6E-56047F80436A}"/>
          </ac:spMkLst>
        </pc:spChg>
        <pc:spChg chg="add mod">
          <ac:chgData name="Mcdonnell, Matthew (London)" userId="cd278eaf-ce86-4cb2-99df-43a4b1321f34" providerId="ADAL" clId="{4B7334DC-B37F-405A-8A38-A2405A158255}" dt="2023-10-09T16:10:28.948" v="1393" actId="164"/>
          <ac:spMkLst>
            <pc:docMk/>
            <pc:sldMk cId="0" sldId="2147478195"/>
            <ac:spMk id="222" creationId="{97DBFE8E-E251-F5DC-9C98-28AC33621E59}"/>
          </ac:spMkLst>
        </pc:spChg>
        <pc:spChg chg="add mod">
          <ac:chgData name="Mcdonnell, Matthew (London)" userId="cd278eaf-ce86-4cb2-99df-43a4b1321f34" providerId="ADAL" clId="{4B7334DC-B37F-405A-8A38-A2405A158255}" dt="2023-10-09T16:10:28.948" v="1393" actId="164"/>
          <ac:spMkLst>
            <pc:docMk/>
            <pc:sldMk cId="0" sldId="2147478195"/>
            <ac:spMk id="223" creationId="{BF3975F1-187F-B7AC-A01C-CE0AAA67CCDC}"/>
          </ac:spMkLst>
        </pc:spChg>
        <pc:spChg chg="add mod">
          <ac:chgData name="Mcdonnell, Matthew (London)" userId="cd278eaf-ce86-4cb2-99df-43a4b1321f34" providerId="ADAL" clId="{4B7334DC-B37F-405A-8A38-A2405A158255}" dt="2023-10-09T16:10:28.948" v="1393" actId="164"/>
          <ac:spMkLst>
            <pc:docMk/>
            <pc:sldMk cId="0" sldId="2147478195"/>
            <ac:spMk id="224" creationId="{D146B731-D932-44E8-1FF6-52F775FC92E0}"/>
          </ac:spMkLst>
        </pc:spChg>
        <pc:spChg chg="add mod">
          <ac:chgData name="Mcdonnell, Matthew (London)" userId="cd278eaf-ce86-4cb2-99df-43a4b1321f34" providerId="ADAL" clId="{4B7334DC-B37F-405A-8A38-A2405A158255}" dt="2023-10-09T16:10:28.948" v="1393" actId="164"/>
          <ac:spMkLst>
            <pc:docMk/>
            <pc:sldMk cId="0" sldId="2147478195"/>
            <ac:spMk id="225" creationId="{07601F80-2BA0-6D67-6D97-D26E7F49C1BD}"/>
          </ac:spMkLst>
        </pc:spChg>
        <pc:spChg chg="add mod">
          <ac:chgData name="Mcdonnell, Matthew (London)" userId="cd278eaf-ce86-4cb2-99df-43a4b1321f34" providerId="ADAL" clId="{4B7334DC-B37F-405A-8A38-A2405A158255}" dt="2023-10-09T16:10:28.948" v="1393" actId="164"/>
          <ac:spMkLst>
            <pc:docMk/>
            <pc:sldMk cId="0" sldId="2147478195"/>
            <ac:spMk id="226" creationId="{EDC5D9FF-001C-3004-0381-435668D9140D}"/>
          </ac:spMkLst>
        </pc:spChg>
        <pc:spChg chg="add mod">
          <ac:chgData name="Mcdonnell, Matthew (London)" userId="cd278eaf-ce86-4cb2-99df-43a4b1321f34" providerId="ADAL" clId="{4B7334DC-B37F-405A-8A38-A2405A158255}" dt="2023-10-09T16:10:28.948" v="1393" actId="164"/>
          <ac:spMkLst>
            <pc:docMk/>
            <pc:sldMk cId="0" sldId="2147478195"/>
            <ac:spMk id="227" creationId="{40AF9E77-976F-8717-4069-2D6A8442ADAA}"/>
          </ac:spMkLst>
        </pc:spChg>
        <pc:spChg chg="add mod">
          <ac:chgData name="Mcdonnell, Matthew (London)" userId="cd278eaf-ce86-4cb2-99df-43a4b1321f34" providerId="ADAL" clId="{4B7334DC-B37F-405A-8A38-A2405A158255}" dt="2023-10-09T16:10:28.948" v="1393" actId="164"/>
          <ac:spMkLst>
            <pc:docMk/>
            <pc:sldMk cId="0" sldId="2147478195"/>
            <ac:spMk id="228" creationId="{C9D0A328-6DBC-8CB7-225C-D1CDBEFB61A2}"/>
          </ac:spMkLst>
        </pc:spChg>
        <pc:spChg chg="add mod">
          <ac:chgData name="Mcdonnell, Matthew (London)" userId="cd278eaf-ce86-4cb2-99df-43a4b1321f34" providerId="ADAL" clId="{4B7334DC-B37F-405A-8A38-A2405A158255}" dt="2023-10-09T16:10:28.948" v="1393" actId="164"/>
          <ac:spMkLst>
            <pc:docMk/>
            <pc:sldMk cId="0" sldId="2147478195"/>
            <ac:spMk id="229" creationId="{57208D37-871A-A2C6-56BA-EEFCD4405DCD}"/>
          </ac:spMkLst>
        </pc:spChg>
        <pc:spChg chg="add mod">
          <ac:chgData name="Mcdonnell, Matthew (London)" userId="cd278eaf-ce86-4cb2-99df-43a4b1321f34" providerId="ADAL" clId="{4B7334DC-B37F-405A-8A38-A2405A158255}" dt="2023-10-09T16:10:28.948" v="1393" actId="164"/>
          <ac:spMkLst>
            <pc:docMk/>
            <pc:sldMk cId="0" sldId="2147478195"/>
            <ac:spMk id="230" creationId="{1DCA719A-7783-1DCC-E99A-B7428644F6D3}"/>
          </ac:spMkLst>
        </pc:spChg>
        <pc:spChg chg="add mod">
          <ac:chgData name="Mcdonnell, Matthew (London)" userId="cd278eaf-ce86-4cb2-99df-43a4b1321f34" providerId="ADAL" clId="{4B7334DC-B37F-405A-8A38-A2405A158255}" dt="2023-10-09T16:10:28.948" v="1393" actId="164"/>
          <ac:spMkLst>
            <pc:docMk/>
            <pc:sldMk cId="0" sldId="2147478195"/>
            <ac:spMk id="231" creationId="{2D237F93-6AF3-810B-E90A-799F4A91569C}"/>
          </ac:spMkLst>
        </pc:spChg>
        <pc:spChg chg="add mod">
          <ac:chgData name="Mcdonnell, Matthew (London)" userId="cd278eaf-ce86-4cb2-99df-43a4b1321f34" providerId="ADAL" clId="{4B7334DC-B37F-405A-8A38-A2405A158255}" dt="2023-10-09T16:10:28.948" v="1393" actId="164"/>
          <ac:spMkLst>
            <pc:docMk/>
            <pc:sldMk cId="0" sldId="2147478195"/>
            <ac:spMk id="232" creationId="{45D912B7-7D00-94EA-2143-AC9AC6BBE6A0}"/>
          </ac:spMkLst>
        </pc:spChg>
        <pc:spChg chg="add mod">
          <ac:chgData name="Mcdonnell, Matthew (London)" userId="cd278eaf-ce86-4cb2-99df-43a4b1321f34" providerId="ADAL" clId="{4B7334DC-B37F-405A-8A38-A2405A158255}" dt="2023-10-09T16:10:28.948" v="1393" actId="164"/>
          <ac:spMkLst>
            <pc:docMk/>
            <pc:sldMk cId="0" sldId="2147478195"/>
            <ac:spMk id="233" creationId="{1325CA33-63AD-5F01-CFE2-C1B427AA46BF}"/>
          </ac:spMkLst>
        </pc:spChg>
        <pc:spChg chg="add mod">
          <ac:chgData name="Mcdonnell, Matthew (London)" userId="cd278eaf-ce86-4cb2-99df-43a4b1321f34" providerId="ADAL" clId="{4B7334DC-B37F-405A-8A38-A2405A158255}" dt="2023-10-09T16:10:28.948" v="1393" actId="164"/>
          <ac:spMkLst>
            <pc:docMk/>
            <pc:sldMk cId="0" sldId="2147478195"/>
            <ac:spMk id="234" creationId="{EBB9447A-2819-B907-3894-AACF48D742F5}"/>
          </ac:spMkLst>
        </pc:spChg>
        <pc:spChg chg="add mod">
          <ac:chgData name="Mcdonnell, Matthew (London)" userId="cd278eaf-ce86-4cb2-99df-43a4b1321f34" providerId="ADAL" clId="{4B7334DC-B37F-405A-8A38-A2405A158255}" dt="2023-10-09T16:10:28.948" v="1393" actId="164"/>
          <ac:spMkLst>
            <pc:docMk/>
            <pc:sldMk cId="0" sldId="2147478195"/>
            <ac:spMk id="235" creationId="{C301D24B-3040-E69E-11B3-07D0A39B299F}"/>
          </ac:spMkLst>
        </pc:spChg>
        <pc:spChg chg="add mod">
          <ac:chgData name="Mcdonnell, Matthew (London)" userId="cd278eaf-ce86-4cb2-99df-43a4b1321f34" providerId="ADAL" clId="{4B7334DC-B37F-405A-8A38-A2405A158255}" dt="2023-10-09T16:10:28.948" v="1393" actId="164"/>
          <ac:spMkLst>
            <pc:docMk/>
            <pc:sldMk cId="0" sldId="2147478195"/>
            <ac:spMk id="236" creationId="{0BC47797-65C0-FF46-9ADE-1D3CC3E79D92}"/>
          </ac:spMkLst>
        </pc:spChg>
        <pc:spChg chg="add mod">
          <ac:chgData name="Mcdonnell, Matthew (London)" userId="cd278eaf-ce86-4cb2-99df-43a4b1321f34" providerId="ADAL" clId="{4B7334DC-B37F-405A-8A38-A2405A158255}" dt="2023-10-09T16:10:28.948" v="1393" actId="164"/>
          <ac:spMkLst>
            <pc:docMk/>
            <pc:sldMk cId="0" sldId="2147478195"/>
            <ac:spMk id="237" creationId="{BC2DDEAD-7847-7041-EB46-938AD4E719CB}"/>
          </ac:spMkLst>
        </pc:spChg>
        <pc:spChg chg="add mod">
          <ac:chgData name="Mcdonnell, Matthew (London)" userId="cd278eaf-ce86-4cb2-99df-43a4b1321f34" providerId="ADAL" clId="{4B7334DC-B37F-405A-8A38-A2405A158255}" dt="2023-10-09T16:10:28.948" v="1393" actId="164"/>
          <ac:spMkLst>
            <pc:docMk/>
            <pc:sldMk cId="0" sldId="2147478195"/>
            <ac:spMk id="238" creationId="{BCA9E6A0-30FA-B036-A2CD-1EBE3581D1D3}"/>
          </ac:spMkLst>
        </pc:spChg>
        <pc:spChg chg="add mod">
          <ac:chgData name="Mcdonnell, Matthew (London)" userId="cd278eaf-ce86-4cb2-99df-43a4b1321f34" providerId="ADAL" clId="{4B7334DC-B37F-405A-8A38-A2405A158255}" dt="2023-10-09T16:10:28.948" v="1393" actId="164"/>
          <ac:spMkLst>
            <pc:docMk/>
            <pc:sldMk cId="0" sldId="2147478195"/>
            <ac:spMk id="239" creationId="{DB20488A-684F-96C8-B4CB-E4E0BF2A87CC}"/>
          </ac:spMkLst>
        </pc:spChg>
        <pc:spChg chg="add mod">
          <ac:chgData name="Mcdonnell, Matthew (London)" userId="cd278eaf-ce86-4cb2-99df-43a4b1321f34" providerId="ADAL" clId="{4B7334DC-B37F-405A-8A38-A2405A158255}" dt="2023-10-09T16:10:28.948" v="1393" actId="164"/>
          <ac:spMkLst>
            <pc:docMk/>
            <pc:sldMk cId="0" sldId="2147478195"/>
            <ac:spMk id="240" creationId="{A21BAE77-8AF8-F21E-DD0F-338018CD716B}"/>
          </ac:spMkLst>
        </pc:spChg>
        <pc:spChg chg="add mod">
          <ac:chgData name="Mcdonnell, Matthew (London)" userId="cd278eaf-ce86-4cb2-99df-43a4b1321f34" providerId="ADAL" clId="{4B7334DC-B37F-405A-8A38-A2405A158255}" dt="2023-10-09T16:10:28.948" v="1393" actId="164"/>
          <ac:spMkLst>
            <pc:docMk/>
            <pc:sldMk cId="0" sldId="2147478195"/>
            <ac:spMk id="241" creationId="{7ADB4C87-8074-BDC1-42CF-20E8C0FBE595}"/>
          </ac:spMkLst>
        </pc:spChg>
        <pc:spChg chg="add mod">
          <ac:chgData name="Mcdonnell, Matthew (London)" userId="cd278eaf-ce86-4cb2-99df-43a4b1321f34" providerId="ADAL" clId="{4B7334DC-B37F-405A-8A38-A2405A158255}" dt="2023-10-09T16:10:28.948" v="1393" actId="164"/>
          <ac:spMkLst>
            <pc:docMk/>
            <pc:sldMk cId="0" sldId="2147478195"/>
            <ac:spMk id="242" creationId="{2893EDE2-A572-BE50-F6AC-D3EA3ED2CAA9}"/>
          </ac:spMkLst>
        </pc:spChg>
        <pc:spChg chg="add mod">
          <ac:chgData name="Mcdonnell, Matthew (London)" userId="cd278eaf-ce86-4cb2-99df-43a4b1321f34" providerId="ADAL" clId="{4B7334DC-B37F-405A-8A38-A2405A158255}" dt="2023-10-09T16:10:28.948" v="1393" actId="164"/>
          <ac:spMkLst>
            <pc:docMk/>
            <pc:sldMk cId="0" sldId="2147478195"/>
            <ac:spMk id="243" creationId="{A7F25832-246D-01FC-021B-2D5655361661}"/>
          </ac:spMkLst>
        </pc:spChg>
        <pc:spChg chg="add mod">
          <ac:chgData name="Mcdonnell, Matthew (London)" userId="cd278eaf-ce86-4cb2-99df-43a4b1321f34" providerId="ADAL" clId="{4B7334DC-B37F-405A-8A38-A2405A158255}" dt="2023-10-09T16:10:28.948" v="1393" actId="164"/>
          <ac:spMkLst>
            <pc:docMk/>
            <pc:sldMk cId="0" sldId="2147478195"/>
            <ac:spMk id="244" creationId="{A413E986-9740-46DC-CE3D-33C7E818B175}"/>
          </ac:spMkLst>
        </pc:spChg>
        <pc:spChg chg="add mod">
          <ac:chgData name="Mcdonnell, Matthew (London)" userId="cd278eaf-ce86-4cb2-99df-43a4b1321f34" providerId="ADAL" clId="{4B7334DC-B37F-405A-8A38-A2405A158255}" dt="2023-10-09T16:10:28.948" v="1393" actId="164"/>
          <ac:spMkLst>
            <pc:docMk/>
            <pc:sldMk cId="0" sldId="2147478195"/>
            <ac:spMk id="245" creationId="{9B92817E-DBB6-5A73-A656-C65500099AA4}"/>
          </ac:spMkLst>
        </pc:spChg>
        <pc:spChg chg="add mod">
          <ac:chgData name="Mcdonnell, Matthew (London)" userId="cd278eaf-ce86-4cb2-99df-43a4b1321f34" providerId="ADAL" clId="{4B7334DC-B37F-405A-8A38-A2405A158255}" dt="2023-10-09T16:10:28.948" v="1393" actId="164"/>
          <ac:spMkLst>
            <pc:docMk/>
            <pc:sldMk cId="0" sldId="2147478195"/>
            <ac:spMk id="246" creationId="{EBC90F43-1F05-04C8-74C0-6D141F187D1B}"/>
          </ac:spMkLst>
        </pc:spChg>
        <pc:spChg chg="add mod">
          <ac:chgData name="Mcdonnell, Matthew (London)" userId="cd278eaf-ce86-4cb2-99df-43a4b1321f34" providerId="ADAL" clId="{4B7334DC-B37F-405A-8A38-A2405A158255}" dt="2023-10-09T16:10:28.948" v="1393" actId="164"/>
          <ac:spMkLst>
            <pc:docMk/>
            <pc:sldMk cId="0" sldId="2147478195"/>
            <ac:spMk id="247" creationId="{05AEDC53-E742-0874-D9C7-6F001B23E995}"/>
          </ac:spMkLst>
        </pc:spChg>
        <pc:spChg chg="add mod">
          <ac:chgData name="Mcdonnell, Matthew (London)" userId="cd278eaf-ce86-4cb2-99df-43a4b1321f34" providerId="ADAL" clId="{4B7334DC-B37F-405A-8A38-A2405A158255}" dt="2023-10-09T16:10:28.948" v="1393" actId="164"/>
          <ac:spMkLst>
            <pc:docMk/>
            <pc:sldMk cId="0" sldId="2147478195"/>
            <ac:spMk id="248" creationId="{468AA451-6743-8D79-DB51-9350B502DB1A}"/>
          </ac:spMkLst>
        </pc:spChg>
        <pc:spChg chg="add mod">
          <ac:chgData name="Mcdonnell, Matthew (London)" userId="cd278eaf-ce86-4cb2-99df-43a4b1321f34" providerId="ADAL" clId="{4B7334DC-B37F-405A-8A38-A2405A158255}" dt="2023-10-09T16:10:28.948" v="1393" actId="164"/>
          <ac:spMkLst>
            <pc:docMk/>
            <pc:sldMk cId="0" sldId="2147478195"/>
            <ac:spMk id="249" creationId="{BBFF905B-F4CE-A9F6-21BD-682B810936F6}"/>
          </ac:spMkLst>
        </pc:spChg>
        <pc:spChg chg="add mod">
          <ac:chgData name="Mcdonnell, Matthew (London)" userId="cd278eaf-ce86-4cb2-99df-43a4b1321f34" providerId="ADAL" clId="{4B7334DC-B37F-405A-8A38-A2405A158255}" dt="2023-10-09T16:10:28.948" v="1393" actId="164"/>
          <ac:spMkLst>
            <pc:docMk/>
            <pc:sldMk cId="0" sldId="2147478195"/>
            <ac:spMk id="250" creationId="{6695CB09-E1F4-1FBC-D430-39DAC566362E}"/>
          </ac:spMkLst>
        </pc:spChg>
        <pc:spChg chg="add mod">
          <ac:chgData name="Mcdonnell, Matthew (London)" userId="cd278eaf-ce86-4cb2-99df-43a4b1321f34" providerId="ADAL" clId="{4B7334DC-B37F-405A-8A38-A2405A158255}" dt="2023-10-09T16:10:28.948" v="1393" actId="164"/>
          <ac:spMkLst>
            <pc:docMk/>
            <pc:sldMk cId="0" sldId="2147478195"/>
            <ac:spMk id="251" creationId="{01611198-AF06-ABDC-77F7-0A81E27A7513}"/>
          </ac:spMkLst>
        </pc:spChg>
        <pc:spChg chg="add mod">
          <ac:chgData name="Mcdonnell, Matthew (London)" userId="cd278eaf-ce86-4cb2-99df-43a4b1321f34" providerId="ADAL" clId="{4B7334DC-B37F-405A-8A38-A2405A158255}" dt="2023-10-09T16:10:28.948" v="1393" actId="164"/>
          <ac:spMkLst>
            <pc:docMk/>
            <pc:sldMk cId="0" sldId="2147478195"/>
            <ac:spMk id="252" creationId="{B309CF75-C694-0E18-01DC-B292D6A8A934}"/>
          </ac:spMkLst>
        </pc:spChg>
        <pc:spChg chg="add mod">
          <ac:chgData name="Mcdonnell, Matthew (London)" userId="cd278eaf-ce86-4cb2-99df-43a4b1321f34" providerId="ADAL" clId="{4B7334DC-B37F-405A-8A38-A2405A158255}" dt="2023-10-09T16:10:28.948" v="1393" actId="164"/>
          <ac:spMkLst>
            <pc:docMk/>
            <pc:sldMk cId="0" sldId="2147478195"/>
            <ac:spMk id="253" creationId="{15BC3084-81CA-0276-D459-4720A7DEDB4C}"/>
          </ac:spMkLst>
        </pc:spChg>
        <pc:spChg chg="add mod">
          <ac:chgData name="Mcdonnell, Matthew (London)" userId="cd278eaf-ce86-4cb2-99df-43a4b1321f34" providerId="ADAL" clId="{4B7334DC-B37F-405A-8A38-A2405A158255}" dt="2023-10-09T16:10:28.948" v="1393" actId="164"/>
          <ac:spMkLst>
            <pc:docMk/>
            <pc:sldMk cId="0" sldId="2147478195"/>
            <ac:spMk id="254" creationId="{9F7F95AC-890B-1035-F6FF-B5AE403546A9}"/>
          </ac:spMkLst>
        </pc:spChg>
        <pc:spChg chg="add mod">
          <ac:chgData name="Mcdonnell, Matthew (London)" userId="cd278eaf-ce86-4cb2-99df-43a4b1321f34" providerId="ADAL" clId="{4B7334DC-B37F-405A-8A38-A2405A158255}" dt="2023-10-09T16:10:28.948" v="1393" actId="164"/>
          <ac:spMkLst>
            <pc:docMk/>
            <pc:sldMk cId="0" sldId="2147478195"/>
            <ac:spMk id="255" creationId="{B3F444E2-4943-80FA-47B3-44AEF68DE705}"/>
          </ac:spMkLst>
        </pc:spChg>
        <pc:grpChg chg="add mod">
          <ac:chgData name="Mcdonnell, Matthew (London)" userId="cd278eaf-ce86-4cb2-99df-43a4b1321f34" providerId="ADAL" clId="{4B7334DC-B37F-405A-8A38-A2405A158255}" dt="2023-10-09T16:10:35.302" v="1395" actId="1076"/>
          <ac:grpSpMkLst>
            <pc:docMk/>
            <pc:sldMk cId="0" sldId="2147478195"/>
            <ac:grpSpMk id="256" creationId="{EFE8837C-EBCF-E202-BE90-6BE88A8DC9AA}"/>
          </ac:grpSpMkLst>
        </pc:grpChg>
      </pc:sldChg>
      <pc:sldChg chg="delSp modSp add del mod modTransition">
        <pc:chgData name="Mcdonnell, Matthew (London)" userId="cd278eaf-ce86-4cb2-99df-43a4b1321f34" providerId="ADAL" clId="{4B7334DC-B37F-405A-8A38-A2405A158255}" dt="2023-10-09T16:10:44.872" v="1397" actId="47"/>
        <pc:sldMkLst>
          <pc:docMk/>
          <pc:sldMk cId="0" sldId="2147478196"/>
        </pc:sldMkLst>
        <pc:spChg chg="del">
          <ac:chgData name="Mcdonnell, Matthew (London)" userId="cd278eaf-ce86-4cb2-99df-43a4b1321f34" providerId="ADAL" clId="{4B7334DC-B37F-405A-8A38-A2405A158255}" dt="2023-10-09T16:09:54.605" v="1309" actId="21"/>
          <ac:spMkLst>
            <pc:docMk/>
            <pc:sldMk cId="0" sldId="2147478196"/>
            <ac:spMk id="8"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9"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0"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1" creationId="{00000000-0000-0000-0000-000000000000}"/>
          </ac:spMkLst>
        </pc:spChg>
        <pc:spChg chg="mod">
          <ac:chgData name="Mcdonnell, Matthew (London)" userId="cd278eaf-ce86-4cb2-99df-43a4b1321f34" providerId="ADAL" clId="{4B7334DC-B37F-405A-8A38-A2405A158255}" dt="2023-10-09T16:01:35.923" v="1098" actId="27636"/>
          <ac:spMkLst>
            <pc:docMk/>
            <pc:sldMk cId="0" sldId="2147478196"/>
            <ac:spMk id="16"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7"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8"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9"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20" creationId="{00000000-0000-0000-0000-000000000000}"/>
          </ac:spMkLst>
        </pc:spChg>
        <pc:spChg chg="mod">
          <ac:chgData name="Mcdonnell, Matthew (London)" userId="cd278eaf-ce86-4cb2-99df-43a4b1321f34" providerId="ADAL" clId="{4B7334DC-B37F-405A-8A38-A2405A158255}" dt="2023-10-09T16:01:35.902" v="1086" actId="27636"/>
          <ac:spMkLst>
            <pc:docMk/>
            <pc:sldMk cId="0" sldId="2147478196"/>
            <ac:spMk id="25"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26"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27"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28"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29" creationId="{00000000-0000-0000-0000-000000000000}"/>
          </ac:spMkLst>
        </pc:spChg>
        <pc:spChg chg="mod">
          <ac:chgData name="Mcdonnell, Matthew (London)" userId="cd278eaf-ce86-4cb2-99df-43a4b1321f34" providerId="ADAL" clId="{4B7334DC-B37F-405A-8A38-A2405A158255}" dt="2023-10-09T16:01:35.899" v="1085" actId="27636"/>
          <ac:spMkLst>
            <pc:docMk/>
            <pc:sldMk cId="0" sldId="2147478196"/>
            <ac:spMk id="34"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35"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36"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37"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38" creationId="{00000000-0000-0000-0000-000000000000}"/>
          </ac:spMkLst>
        </pc:spChg>
        <pc:spChg chg="mod">
          <ac:chgData name="Mcdonnell, Matthew (London)" userId="cd278eaf-ce86-4cb2-99df-43a4b1321f34" providerId="ADAL" clId="{4B7334DC-B37F-405A-8A38-A2405A158255}" dt="2023-10-09T16:01:35.926" v="1099" actId="27636"/>
          <ac:spMkLst>
            <pc:docMk/>
            <pc:sldMk cId="0" sldId="2147478196"/>
            <ac:spMk id="43"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44"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45"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46"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47" creationId="{00000000-0000-0000-0000-000000000000}"/>
          </ac:spMkLst>
        </pc:spChg>
        <pc:spChg chg="mod">
          <ac:chgData name="Mcdonnell, Matthew (London)" userId="cd278eaf-ce86-4cb2-99df-43a4b1321f34" providerId="ADAL" clId="{4B7334DC-B37F-405A-8A38-A2405A158255}" dt="2023-10-09T16:01:35.927" v="1100" actId="27636"/>
          <ac:spMkLst>
            <pc:docMk/>
            <pc:sldMk cId="0" sldId="2147478196"/>
            <ac:spMk id="52"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53"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54"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55"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56" creationId="{00000000-0000-0000-0000-000000000000}"/>
          </ac:spMkLst>
        </pc:spChg>
        <pc:spChg chg="mod">
          <ac:chgData name="Mcdonnell, Matthew (London)" userId="cd278eaf-ce86-4cb2-99df-43a4b1321f34" providerId="ADAL" clId="{4B7334DC-B37F-405A-8A38-A2405A158255}" dt="2023-10-09T16:01:35.905" v="1088" actId="27636"/>
          <ac:spMkLst>
            <pc:docMk/>
            <pc:sldMk cId="0" sldId="2147478196"/>
            <ac:spMk id="61"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62"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63"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64"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65" creationId="{00000000-0000-0000-0000-000000000000}"/>
          </ac:spMkLst>
        </pc:spChg>
        <pc:spChg chg="mod">
          <ac:chgData name="Mcdonnell, Matthew (London)" userId="cd278eaf-ce86-4cb2-99df-43a4b1321f34" providerId="ADAL" clId="{4B7334DC-B37F-405A-8A38-A2405A158255}" dt="2023-10-09T16:01:35.908" v="1090" actId="27636"/>
          <ac:spMkLst>
            <pc:docMk/>
            <pc:sldMk cId="0" sldId="2147478196"/>
            <ac:spMk id="70"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71"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72"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73"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74" creationId="{00000000-0000-0000-0000-000000000000}"/>
          </ac:spMkLst>
        </pc:spChg>
        <pc:spChg chg="mod">
          <ac:chgData name="Mcdonnell, Matthew (London)" userId="cd278eaf-ce86-4cb2-99df-43a4b1321f34" providerId="ADAL" clId="{4B7334DC-B37F-405A-8A38-A2405A158255}" dt="2023-10-09T16:01:35.903" v="1087" actId="27636"/>
          <ac:spMkLst>
            <pc:docMk/>
            <pc:sldMk cId="0" sldId="2147478196"/>
            <ac:spMk id="79"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80"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81"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82"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83" creationId="{00000000-0000-0000-0000-000000000000}"/>
          </ac:spMkLst>
        </pc:spChg>
        <pc:spChg chg="mod">
          <ac:chgData name="Mcdonnell, Matthew (London)" userId="cd278eaf-ce86-4cb2-99df-43a4b1321f34" providerId="ADAL" clId="{4B7334DC-B37F-405A-8A38-A2405A158255}" dt="2023-10-09T16:01:35.907" v="1089" actId="27636"/>
          <ac:spMkLst>
            <pc:docMk/>
            <pc:sldMk cId="0" sldId="2147478196"/>
            <ac:spMk id="88"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89"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90"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91"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92" creationId="{00000000-0000-0000-0000-000000000000}"/>
          </ac:spMkLst>
        </pc:spChg>
        <pc:spChg chg="mod">
          <ac:chgData name="Mcdonnell, Matthew (London)" userId="cd278eaf-ce86-4cb2-99df-43a4b1321f34" providerId="ADAL" clId="{4B7334DC-B37F-405A-8A38-A2405A158255}" dt="2023-10-09T16:01:35.909" v="1091" actId="27636"/>
          <ac:spMkLst>
            <pc:docMk/>
            <pc:sldMk cId="0" sldId="2147478196"/>
            <ac:spMk id="97"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98"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99"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00"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01" creationId="{00000000-0000-0000-0000-000000000000}"/>
          </ac:spMkLst>
        </pc:spChg>
        <pc:spChg chg="mod">
          <ac:chgData name="Mcdonnell, Matthew (London)" userId="cd278eaf-ce86-4cb2-99df-43a4b1321f34" providerId="ADAL" clId="{4B7334DC-B37F-405A-8A38-A2405A158255}" dt="2023-10-09T16:01:35.910" v="1092" actId="27636"/>
          <ac:spMkLst>
            <pc:docMk/>
            <pc:sldMk cId="0" sldId="2147478196"/>
            <ac:spMk id="106"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07"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08"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09"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10" creationId="{00000000-0000-0000-0000-000000000000}"/>
          </ac:spMkLst>
        </pc:spChg>
        <pc:spChg chg="mod">
          <ac:chgData name="Mcdonnell, Matthew (London)" userId="cd278eaf-ce86-4cb2-99df-43a4b1321f34" providerId="ADAL" clId="{4B7334DC-B37F-405A-8A38-A2405A158255}" dt="2023-10-09T16:01:35.912" v="1093" actId="27636"/>
          <ac:spMkLst>
            <pc:docMk/>
            <pc:sldMk cId="0" sldId="2147478196"/>
            <ac:spMk id="115"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16"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17"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18"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19" creationId="{00000000-0000-0000-0000-000000000000}"/>
          </ac:spMkLst>
        </pc:spChg>
        <pc:spChg chg="mod">
          <ac:chgData name="Mcdonnell, Matthew (London)" userId="cd278eaf-ce86-4cb2-99df-43a4b1321f34" providerId="ADAL" clId="{4B7334DC-B37F-405A-8A38-A2405A158255}" dt="2023-10-09T16:01:35.915" v="1094" actId="27636"/>
          <ac:spMkLst>
            <pc:docMk/>
            <pc:sldMk cId="0" sldId="2147478196"/>
            <ac:spMk id="124"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25"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26"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27"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28" creationId="{00000000-0000-0000-0000-000000000000}"/>
          </ac:spMkLst>
        </pc:spChg>
        <pc:spChg chg="mod">
          <ac:chgData name="Mcdonnell, Matthew (London)" userId="cd278eaf-ce86-4cb2-99df-43a4b1321f34" providerId="ADAL" clId="{4B7334DC-B37F-405A-8A38-A2405A158255}" dt="2023-10-09T16:01:35.921" v="1097" actId="27636"/>
          <ac:spMkLst>
            <pc:docMk/>
            <pc:sldMk cId="0" sldId="2147478196"/>
            <ac:spMk id="133"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34"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35"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36"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37" creationId="{00000000-0000-0000-0000-000000000000}"/>
          </ac:spMkLst>
        </pc:spChg>
        <pc:spChg chg="mod">
          <ac:chgData name="Mcdonnell, Matthew (London)" userId="cd278eaf-ce86-4cb2-99df-43a4b1321f34" providerId="ADAL" clId="{4B7334DC-B37F-405A-8A38-A2405A158255}" dt="2023-10-09T16:01:35.919" v="1095" actId="27636"/>
          <ac:spMkLst>
            <pc:docMk/>
            <pc:sldMk cId="0" sldId="2147478196"/>
            <ac:spMk id="142"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43"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44"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45"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46" creationId="{00000000-0000-0000-0000-000000000000}"/>
          </ac:spMkLst>
        </pc:spChg>
        <pc:spChg chg="mod">
          <ac:chgData name="Mcdonnell, Matthew (London)" userId="cd278eaf-ce86-4cb2-99df-43a4b1321f34" providerId="ADAL" clId="{4B7334DC-B37F-405A-8A38-A2405A158255}" dt="2023-10-09T16:01:35.921" v="1096" actId="27636"/>
          <ac:spMkLst>
            <pc:docMk/>
            <pc:sldMk cId="0" sldId="2147478196"/>
            <ac:spMk id="149"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50"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51"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52" creationId="{00000000-0000-0000-0000-000000000000}"/>
          </ac:spMkLst>
        </pc:spChg>
        <pc:spChg chg="del">
          <ac:chgData name="Mcdonnell, Matthew (London)" userId="cd278eaf-ce86-4cb2-99df-43a4b1321f34" providerId="ADAL" clId="{4B7334DC-B37F-405A-8A38-A2405A158255}" dt="2023-10-09T16:09:54.605" v="1309" actId="21"/>
          <ac:spMkLst>
            <pc:docMk/>
            <pc:sldMk cId="0" sldId="2147478196"/>
            <ac:spMk id="153" creationId="{00000000-0000-0000-0000-000000000000}"/>
          </ac:spMkLst>
        </pc:spChg>
      </pc:sldChg>
      <pc:sldChg chg="addSp modSp add mod modTransition">
        <pc:chgData name="Mcdonnell, Matthew (London)" userId="cd278eaf-ce86-4cb2-99df-43a4b1321f34" providerId="ADAL" clId="{4B7334DC-B37F-405A-8A38-A2405A158255}" dt="2023-10-09T16:11:14.835" v="1418" actId="27636"/>
        <pc:sldMkLst>
          <pc:docMk/>
          <pc:sldMk cId="0" sldId="2147478197"/>
        </pc:sldMkLst>
        <pc:spChg chg="mod">
          <ac:chgData name="Mcdonnell, Matthew (London)" userId="cd278eaf-ce86-4cb2-99df-43a4b1321f34" providerId="ADAL" clId="{4B7334DC-B37F-405A-8A38-A2405A158255}" dt="2023-10-09T16:10:57.652" v="1398" actId="164"/>
          <ac:spMkLst>
            <pc:docMk/>
            <pc:sldMk cId="0" sldId="2147478197"/>
            <ac:spMk id="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1"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3" creationId="{00000000-0000-0000-0000-000000000000}"/>
          </ac:spMkLst>
        </pc:spChg>
        <pc:spChg chg="mod">
          <ac:chgData name="Mcdonnell, Matthew (London)" userId="cd278eaf-ce86-4cb2-99df-43a4b1321f34" providerId="ADAL" clId="{4B7334DC-B37F-405A-8A38-A2405A158255}" dt="2023-10-09T16:11:14.762" v="1403" actId="27636"/>
          <ac:spMkLst>
            <pc:docMk/>
            <pc:sldMk cId="0" sldId="2147478197"/>
            <ac:spMk id="1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20" creationId="{00000000-0000-0000-0000-000000000000}"/>
          </ac:spMkLst>
        </pc:spChg>
        <pc:spChg chg="mod">
          <ac:chgData name="Mcdonnell, Matthew (London)" userId="cd278eaf-ce86-4cb2-99df-43a4b1321f34" providerId="ADAL" clId="{4B7334DC-B37F-405A-8A38-A2405A158255}" dt="2023-10-09T16:11:14.829" v="1417" actId="27636"/>
          <ac:spMkLst>
            <pc:docMk/>
            <pc:sldMk cId="0" sldId="2147478197"/>
            <ac:spMk id="21"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2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2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2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2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2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27" creationId="{00000000-0000-0000-0000-000000000000}"/>
          </ac:spMkLst>
        </pc:spChg>
        <pc:spChg chg="mod">
          <ac:chgData name="Mcdonnell, Matthew (London)" userId="cd278eaf-ce86-4cb2-99df-43a4b1321f34" providerId="ADAL" clId="{4B7334DC-B37F-405A-8A38-A2405A158255}" dt="2023-10-09T16:11:14.835" v="1418" actId="27636"/>
          <ac:spMkLst>
            <pc:docMk/>
            <pc:sldMk cId="0" sldId="2147478197"/>
            <ac:spMk id="2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2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0"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1"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4" creationId="{00000000-0000-0000-0000-000000000000}"/>
          </ac:spMkLst>
        </pc:spChg>
        <pc:spChg chg="mod">
          <ac:chgData name="Mcdonnell, Matthew (London)" userId="cd278eaf-ce86-4cb2-99df-43a4b1321f34" providerId="ADAL" clId="{4B7334DC-B37F-405A-8A38-A2405A158255}" dt="2023-10-09T16:11:14.825" v="1416" actId="27636"/>
          <ac:spMkLst>
            <pc:docMk/>
            <pc:sldMk cId="0" sldId="2147478197"/>
            <ac:spMk id="3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3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40"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41" creationId="{00000000-0000-0000-0000-000000000000}"/>
          </ac:spMkLst>
        </pc:spChg>
        <pc:spChg chg="mod">
          <ac:chgData name="Mcdonnell, Matthew (London)" userId="cd278eaf-ce86-4cb2-99df-43a4b1321f34" providerId="ADAL" clId="{4B7334DC-B37F-405A-8A38-A2405A158255}" dt="2023-10-09T16:11:14.772" v="1405" actId="27636"/>
          <ac:spMkLst>
            <pc:docMk/>
            <pc:sldMk cId="0" sldId="2147478197"/>
            <ac:spMk id="4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4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4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4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4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4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48" creationId="{00000000-0000-0000-0000-000000000000}"/>
          </ac:spMkLst>
        </pc:spChg>
        <pc:spChg chg="mod">
          <ac:chgData name="Mcdonnell, Matthew (London)" userId="cd278eaf-ce86-4cb2-99df-43a4b1321f34" providerId="ADAL" clId="{4B7334DC-B37F-405A-8A38-A2405A158255}" dt="2023-10-09T16:11:14.786" v="1408" actId="27636"/>
          <ac:spMkLst>
            <pc:docMk/>
            <pc:sldMk cId="0" sldId="2147478197"/>
            <ac:spMk id="4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0"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1"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5" creationId="{00000000-0000-0000-0000-000000000000}"/>
          </ac:spMkLst>
        </pc:spChg>
        <pc:spChg chg="mod">
          <ac:chgData name="Mcdonnell, Matthew (London)" userId="cd278eaf-ce86-4cb2-99df-43a4b1321f34" providerId="ADAL" clId="{4B7334DC-B37F-405A-8A38-A2405A158255}" dt="2023-10-09T16:11:14.781" v="1407" actId="27636"/>
          <ac:spMkLst>
            <pc:docMk/>
            <pc:sldMk cId="0" sldId="2147478197"/>
            <ac:spMk id="5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5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0"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1"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2" creationId="{00000000-0000-0000-0000-000000000000}"/>
          </ac:spMkLst>
        </pc:spChg>
        <pc:spChg chg="mod">
          <ac:chgData name="Mcdonnell, Matthew (London)" userId="cd278eaf-ce86-4cb2-99df-43a4b1321f34" providerId="ADAL" clId="{4B7334DC-B37F-405A-8A38-A2405A158255}" dt="2023-10-09T16:11:14.767" v="1404" actId="27636"/>
          <ac:spMkLst>
            <pc:docMk/>
            <pc:sldMk cId="0" sldId="2147478197"/>
            <ac:spMk id="6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69" creationId="{00000000-0000-0000-0000-000000000000}"/>
          </ac:spMkLst>
        </pc:spChg>
        <pc:spChg chg="mod">
          <ac:chgData name="Mcdonnell, Matthew (London)" userId="cd278eaf-ce86-4cb2-99df-43a4b1321f34" providerId="ADAL" clId="{4B7334DC-B37F-405A-8A38-A2405A158255}" dt="2023-10-09T16:11:14.777" v="1406" actId="27636"/>
          <ac:spMkLst>
            <pc:docMk/>
            <pc:sldMk cId="0" sldId="2147478197"/>
            <ac:spMk id="70"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71"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7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7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7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7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76" creationId="{00000000-0000-0000-0000-000000000000}"/>
          </ac:spMkLst>
        </pc:spChg>
        <pc:spChg chg="mod">
          <ac:chgData name="Mcdonnell, Matthew (London)" userId="cd278eaf-ce86-4cb2-99df-43a4b1321f34" providerId="ADAL" clId="{4B7334DC-B37F-405A-8A38-A2405A158255}" dt="2023-10-09T16:11:14.812" v="1413" actId="27636"/>
          <ac:spMkLst>
            <pc:docMk/>
            <pc:sldMk cId="0" sldId="2147478197"/>
            <ac:spMk id="7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7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7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0"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1"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3" creationId="{00000000-0000-0000-0000-000000000000}"/>
          </ac:spMkLst>
        </pc:spChg>
        <pc:spChg chg="mod">
          <ac:chgData name="Mcdonnell, Matthew (London)" userId="cd278eaf-ce86-4cb2-99df-43a4b1321f34" providerId="ADAL" clId="{4B7334DC-B37F-405A-8A38-A2405A158255}" dt="2023-10-09T16:11:14.804" v="1411" actId="27636"/>
          <ac:spMkLst>
            <pc:docMk/>
            <pc:sldMk cId="0" sldId="2147478197"/>
            <ac:spMk id="8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8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90" creationId="{00000000-0000-0000-0000-000000000000}"/>
          </ac:spMkLst>
        </pc:spChg>
        <pc:spChg chg="mod">
          <ac:chgData name="Mcdonnell, Matthew (London)" userId="cd278eaf-ce86-4cb2-99df-43a4b1321f34" providerId="ADAL" clId="{4B7334DC-B37F-405A-8A38-A2405A158255}" dt="2023-10-09T16:11:14.808" v="1412" actId="27636"/>
          <ac:spMkLst>
            <pc:docMk/>
            <pc:sldMk cId="0" sldId="2147478197"/>
            <ac:spMk id="91"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9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9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9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9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9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97" creationId="{00000000-0000-0000-0000-000000000000}"/>
          </ac:spMkLst>
        </pc:spChg>
        <pc:spChg chg="mod">
          <ac:chgData name="Mcdonnell, Matthew (London)" userId="cd278eaf-ce86-4cb2-99df-43a4b1321f34" providerId="ADAL" clId="{4B7334DC-B37F-405A-8A38-A2405A158255}" dt="2023-10-09T16:11:14.793" v="1409" actId="27636"/>
          <ac:spMkLst>
            <pc:docMk/>
            <pc:sldMk cId="0" sldId="2147478197"/>
            <ac:spMk id="9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9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0"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1"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4" creationId="{00000000-0000-0000-0000-000000000000}"/>
          </ac:spMkLst>
        </pc:spChg>
        <pc:spChg chg="mod">
          <ac:chgData name="Mcdonnell, Matthew (London)" userId="cd278eaf-ce86-4cb2-99df-43a4b1321f34" providerId="ADAL" clId="{4B7334DC-B37F-405A-8A38-A2405A158255}" dt="2023-10-09T16:11:14.799" v="1410" actId="27636"/>
          <ac:spMkLst>
            <pc:docMk/>
            <pc:sldMk cId="0" sldId="2147478197"/>
            <ac:spMk id="10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6"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09"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10"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11" creationId="{00000000-0000-0000-0000-000000000000}"/>
          </ac:spMkLst>
        </pc:spChg>
        <pc:spChg chg="mod">
          <ac:chgData name="Mcdonnell, Matthew (London)" userId="cd278eaf-ce86-4cb2-99df-43a4b1321f34" providerId="ADAL" clId="{4B7334DC-B37F-405A-8A38-A2405A158255}" dt="2023-10-09T16:11:14.817" v="1414" actId="27636"/>
          <ac:spMkLst>
            <pc:docMk/>
            <pc:sldMk cId="0" sldId="2147478197"/>
            <ac:spMk id="112"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13"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14"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15"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16" creationId="{00000000-0000-0000-0000-000000000000}"/>
          </ac:spMkLst>
        </pc:spChg>
        <pc:spChg chg="mod">
          <ac:chgData name="Mcdonnell, Matthew (London)" userId="cd278eaf-ce86-4cb2-99df-43a4b1321f34" providerId="ADAL" clId="{4B7334DC-B37F-405A-8A38-A2405A158255}" dt="2023-10-09T16:11:14.821" v="1415" actId="27636"/>
          <ac:spMkLst>
            <pc:docMk/>
            <pc:sldMk cId="0" sldId="2147478197"/>
            <ac:spMk id="117"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18" creationId="{00000000-0000-0000-0000-000000000000}"/>
          </ac:spMkLst>
        </pc:spChg>
        <pc:spChg chg="mod">
          <ac:chgData name="Mcdonnell, Matthew (London)" userId="cd278eaf-ce86-4cb2-99df-43a4b1321f34" providerId="ADAL" clId="{4B7334DC-B37F-405A-8A38-A2405A158255}" dt="2023-10-09T16:10:57.652" v="1398" actId="164"/>
          <ac:spMkLst>
            <pc:docMk/>
            <pc:sldMk cId="0" sldId="2147478197"/>
            <ac:spMk id="119" creationId="{00000000-0000-0000-0000-000000000000}"/>
          </ac:spMkLst>
        </pc:spChg>
        <pc:grpChg chg="add mod">
          <ac:chgData name="Mcdonnell, Matthew (London)" userId="cd278eaf-ce86-4cb2-99df-43a4b1321f34" providerId="ADAL" clId="{4B7334DC-B37F-405A-8A38-A2405A158255}" dt="2023-10-09T16:11:04.431" v="1401" actId="14100"/>
          <ac:grpSpMkLst>
            <pc:docMk/>
            <pc:sldMk cId="0" sldId="2147478197"/>
            <ac:grpSpMk id="120" creationId="{6CF013FA-1CAD-FA23-81AB-5B18862B2689}"/>
          </ac:grpSpMkLst>
        </pc:grpChg>
      </pc:sldChg>
      <pc:sldChg chg="addSp modSp add mod modTransition">
        <pc:chgData name="Mcdonnell, Matthew (London)" userId="cd278eaf-ce86-4cb2-99df-43a4b1321f34" providerId="ADAL" clId="{4B7334DC-B37F-405A-8A38-A2405A158255}" dt="2023-10-09T16:11:34.987" v="1438" actId="27636"/>
        <pc:sldMkLst>
          <pc:docMk/>
          <pc:sldMk cId="0" sldId="2147478198"/>
        </pc:sldMkLst>
        <pc:spChg chg="mod">
          <ac:chgData name="Mcdonnell, Matthew (London)" userId="cd278eaf-ce86-4cb2-99df-43a4b1321f34" providerId="ADAL" clId="{4B7334DC-B37F-405A-8A38-A2405A158255}" dt="2023-10-09T16:11:14.560" v="1402" actId="164"/>
          <ac:spMkLst>
            <pc:docMk/>
            <pc:sldMk cId="0" sldId="2147478198"/>
            <ac:spMk id="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1"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3" creationId="{00000000-0000-0000-0000-000000000000}"/>
          </ac:spMkLst>
        </pc:spChg>
        <pc:spChg chg="mod">
          <ac:chgData name="Mcdonnell, Matthew (London)" userId="cd278eaf-ce86-4cb2-99df-43a4b1321f34" providerId="ADAL" clId="{4B7334DC-B37F-405A-8A38-A2405A158255}" dt="2023-10-09T16:11:34.976" v="1434" actId="27636"/>
          <ac:spMkLst>
            <pc:docMk/>
            <pc:sldMk cId="0" sldId="2147478198"/>
            <ac:spMk id="1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20" creationId="{00000000-0000-0000-0000-000000000000}"/>
          </ac:spMkLst>
        </pc:spChg>
        <pc:spChg chg="mod">
          <ac:chgData name="Mcdonnell, Matthew (London)" userId="cd278eaf-ce86-4cb2-99df-43a4b1321f34" providerId="ADAL" clId="{4B7334DC-B37F-405A-8A38-A2405A158255}" dt="2023-10-09T16:11:34.987" v="1438" actId="27636"/>
          <ac:spMkLst>
            <pc:docMk/>
            <pc:sldMk cId="0" sldId="2147478198"/>
            <ac:spMk id="21"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2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2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2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2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2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27" creationId="{00000000-0000-0000-0000-000000000000}"/>
          </ac:spMkLst>
        </pc:spChg>
        <pc:spChg chg="mod">
          <ac:chgData name="Mcdonnell, Matthew (London)" userId="cd278eaf-ce86-4cb2-99df-43a4b1321f34" providerId="ADAL" clId="{4B7334DC-B37F-405A-8A38-A2405A158255}" dt="2023-10-09T16:11:34.984" v="1437" actId="27636"/>
          <ac:spMkLst>
            <pc:docMk/>
            <pc:sldMk cId="0" sldId="2147478198"/>
            <ac:spMk id="2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2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0"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1"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4" creationId="{00000000-0000-0000-0000-000000000000}"/>
          </ac:spMkLst>
        </pc:spChg>
        <pc:spChg chg="mod">
          <ac:chgData name="Mcdonnell, Matthew (London)" userId="cd278eaf-ce86-4cb2-99df-43a4b1321f34" providerId="ADAL" clId="{4B7334DC-B37F-405A-8A38-A2405A158255}" dt="2023-10-09T16:11:34.946" v="1424" actId="27636"/>
          <ac:spMkLst>
            <pc:docMk/>
            <pc:sldMk cId="0" sldId="2147478198"/>
            <ac:spMk id="3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3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40"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41" creationId="{00000000-0000-0000-0000-000000000000}"/>
          </ac:spMkLst>
        </pc:spChg>
        <pc:spChg chg="mod">
          <ac:chgData name="Mcdonnell, Matthew (London)" userId="cd278eaf-ce86-4cb2-99df-43a4b1321f34" providerId="ADAL" clId="{4B7334DC-B37F-405A-8A38-A2405A158255}" dt="2023-10-09T16:11:34.942" v="1423" actId="27636"/>
          <ac:spMkLst>
            <pc:docMk/>
            <pc:sldMk cId="0" sldId="2147478198"/>
            <ac:spMk id="4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4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4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4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4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4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48" creationId="{00000000-0000-0000-0000-000000000000}"/>
          </ac:spMkLst>
        </pc:spChg>
        <pc:spChg chg="mod">
          <ac:chgData name="Mcdonnell, Matthew (London)" userId="cd278eaf-ce86-4cb2-99df-43a4b1321f34" providerId="ADAL" clId="{4B7334DC-B37F-405A-8A38-A2405A158255}" dt="2023-10-09T16:11:34.949" v="1425" actId="27636"/>
          <ac:spMkLst>
            <pc:docMk/>
            <pc:sldMk cId="0" sldId="2147478198"/>
            <ac:spMk id="4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0"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1"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5" creationId="{00000000-0000-0000-0000-000000000000}"/>
          </ac:spMkLst>
        </pc:spChg>
        <pc:spChg chg="mod">
          <ac:chgData name="Mcdonnell, Matthew (London)" userId="cd278eaf-ce86-4cb2-99df-43a4b1321f34" providerId="ADAL" clId="{4B7334DC-B37F-405A-8A38-A2405A158255}" dt="2023-10-09T16:11:34.964" v="1430" actId="27636"/>
          <ac:spMkLst>
            <pc:docMk/>
            <pc:sldMk cId="0" sldId="2147478198"/>
            <ac:spMk id="5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5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0"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1"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2" creationId="{00000000-0000-0000-0000-000000000000}"/>
          </ac:spMkLst>
        </pc:spChg>
        <pc:spChg chg="mod">
          <ac:chgData name="Mcdonnell, Matthew (London)" userId="cd278eaf-ce86-4cb2-99df-43a4b1321f34" providerId="ADAL" clId="{4B7334DC-B37F-405A-8A38-A2405A158255}" dt="2023-10-09T16:11:34.957" v="1428" actId="27636"/>
          <ac:spMkLst>
            <pc:docMk/>
            <pc:sldMk cId="0" sldId="2147478198"/>
            <ac:spMk id="6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69" creationId="{00000000-0000-0000-0000-000000000000}"/>
          </ac:spMkLst>
        </pc:spChg>
        <pc:spChg chg="mod">
          <ac:chgData name="Mcdonnell, Matthew (London)" userId="cd278eaf-ce86-4cb2-99df-43a4b1321f34" providerId="ADAL" clId="{4B7334DC-B37F-405A-8A38-A2405A158255}" dt="2023-10-09T16:11:34.952" v="1426" actId="27636"/>
          <ac:spMkLst>
            <pc:docMk/>
            <pc:sldMk cId="0" sldId="2147478198"/>
            <ac:spMk id="70"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71"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7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7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7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7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76" creationId="{00000000-0000-0000-0000-000000000000}"/>
          </ac:spMkLst>
        </pc:spChg>
        <pc:spChg chg="mod">
          <ac:chgData name="Mcdonnell, Matthew (London)" userId="cd278eaf-ce86-4cb2-99df-43a4b1321f34" providerId="ADAL" clId="{4B7334DC-B37F-405A-8A38-A2405A158255}" dt="2023-10-09T16:11:34.955" v="1427" actId="27636"/>
          <ac:spMkLst>
            <pc:docMk/>
            <pc:sldMk cId="0" sldId="2147478198"/>
            <ac:spMk id="7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7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7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0"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1"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3" creationId="{00000000-0000-0000-0000-000000000000}"/>
          </ac:spMkLst>
        </pc:spChg>
        <pc:spChg chg="mod">
          <ac:chgData name="Mcdonnell, Matthew (London)" userId="cd278eaf-ce86-4cb2-99df-43a4b1321f34" providerId="ADAL" clId="{4B7334DC-B37F-405A-8A38-A2405A158255}" dt="2023-10-09T16:11:34.960" v="1429" actId="27636"/>
          <ac:spMkLst>
            <pc:docMk/>
            <pc:sldMk cId="0" sldId="2147478198"/>
            <ac:spMk id="8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8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90" creationId="{00000000-0000-0000-0000-000000000000}"/>
          </ac:spMkLst>
        </pc:spChg>
        <pc:spChg chg="mod">
          <ac:chgData name="Mcdonnell, Matthew (London)" userId="cd278eaf-ce86-4cb2-99df-43a4b1321f34" providerId="ADAL" clId="{4B7334DC-B37F-405A-8A38-A2405A158255}" dt="2023-10-09T16:11:34.973" v="1433" actId="27636"/>
          <ac:spMkLst>
            <pc:docMk/>
            <pc:sldMk cId="0" sldId="2147478198"/>
            <ac:spMk id="91"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9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9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9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9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9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97" creationId="{00000000-0000-0000-0000-000000000000}"/>
          </ac:spMkLst>
        </pc:spChg>
        <pc:spChg chg="mod">
          <ac:chgData name="Mcdonnell, Matthew (London)" userId="cd278eaf-ce86-4cb2-99df-43a4b1321f34" providerId="ADAL" clId="{4B7334DC-B37F-405A-8A38-A2405A158255}" dt="2023-10-09T16:11:34.981" v="1436" actId="27636"/>
          <ac:spMkLst>
            <pc:docMk/>
            <pc:sldMk cId="0" sldId="2147478198"/>
            <ac:spMk id="9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9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0"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1"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4" creationId="{00000000-0000-0000-0000-000000000000}"/>
          </ac:spMkLst>
        </pc:spChg>
        <pc:spChg chg="mod">
          <ac:chgData name="Mcdonnell, Matthew (London)" userId="cd278eaf-ce86-4cb2-99df-43a4b1321f34" providerId="ADAL" clId="{4B7334DC-B37F-405A-8A38-A2405A158255}" dt="2023-10-09T16:11:34.966" v="1431" actId="27636"/>
          <ac:spMkLst>
            <pc:docMk/>
            <pc:sldMk cId="0" sldId="2147478198"/>
            <ac:spMk id="10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6"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09"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10"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11" creationId="{00000000-0000-0000-0000-000000000000}"/>
          </ac:spMkLst>
        </pc:spChg>
        <pc:spChg chg="mod">
          <ac:chgData name="Mcdonnell, Matthew (London)" userId="cd278eaf-ce86-4cb2-99df-43a4b1321f34" providerId="ADAL" clId="{4B7334DC-B37F-405A-8A38-A2405A158255}" dt="2023-10-09T16:11:34.969" v="1432" actId="27636"/>
          <ac:spMkLst>
            <pc:docMk/>
            <pc:sldMk cId="0" sldId="2147478198"/>
            <ac:spMk id="112"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13"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14"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15"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16" creationId="{00000000-0000-0000-0000-000000000000}"/>
          </ac:spMkLst>
        </pc:spChg>
        <pc:spChg chg="mod">
          <ac:chgData name="Mcdonnell, Matthew (London)" userId="cd278eaf-ce86-4cb2-99df-43a4b1321f34" providerId="ADAL" clId="{4B7334DC-B37F-405A-8A38-A2405A158255}" dt="2023-10-09T16:11:34.978" v="1435" actId="27636"/>
          <ac:spMkLst>
            <pc:docMk/>
            <pc:sldMk cId="0" sldId="2147478198"/>
            <ac:spMk id="117"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18" creationId="{00000000-0000-0000-0000-000000000000}"/>
          </ac:spMkLst>
        </pc:spChg>
        <pc:spChg chg="mod">
          <ac:chgData name="Mcdonnell, Matthew (London)" userId="cd278eaf-ce86-4cb2-99df-43a4b1321f34" providerId="ADAL" clId="{4B7334DC-B37F-405A-8A38-A2405A158255}" dt="2023-10-09T16:11:14.560" v="1402" actId="164"/>
          <ac:spMkLst>
            <pc:docMk/>
            <pc:sldMk cId="0" sldId="2147478198"/>
            <ac:spMk id="119" creationId="{00000000-0000-0000-0000-000000000000}"/>
          </ac:spMkLst>
        </pc:spChg>
        <pc:grpChg chg="add mod">
          <ac:chgData name="Mcdonnell, Matthew (London)" userId="cd278eaf-ce86-4cb2-99df-43a4b1321f34" providerId="ADAL" clId="{4B7334DC-B37F-405A-8A38-A2405A158255}" dt="2023-10-09T16:11:21.987" v="1421" actId="14100"/>
          <ac:grpSpMkLst>
            <pc:docMk/>
            <pc:sldMk cId="0" sldId="2147478198"/>
            <ac:grpSpMk id="120" creationId="{FD7DC7C2-329B-781C-2884-CDD8EDF1A07E}"/>
          </ac:grpSpMkLst>
        </pc:grpChg>
      </pc:sldChg>
      <pc:sldChg chg="add del">
        <pc:chgData name="Mcdonnell, Matthew (London)" userId="cd278eaf-ce86-4cb2-99df-43a4b1321f34" providerId="ADAL" clId="{4B7334DC-B37F-405A-8A38-A2405A158255}" dt="2023-10-09T16:02:20.418" v="1137" actId="2696"/>
        <pc:sldMkLst>
          <pc:docMk/>
          <pc:sldMk cId="807385733" sldId="2147478199"/>
        </pc:sldMkLst>
      </pc:sldChg>
      <pc:sldChg chg="addSp modSp add mod">
        <pc:chgData name="Mcdonnell, Matthew (London)" userId="cd278eaf-ce86-4cb2-99df-43a4b1321f34" providerId="ADAL" clId="{4B7334DC-B37F-405A-8A38-A2405A158255}" dt="2023-10-09T16:11:42.524" v="1441" actId="14100"/>
        <pc:sldMkLst>
          <pc:docMk/>
          <pc:sldMk cId="3073562900" sldId="2147478199"/>
        </pc:sldMkLst>
        <pc:spChg chg="mod">
          <ac:chgData name="Mcdonnell, Matthew (London)" userId="cd278eaf-ce86-4cb2-99df-43a4b1321f34" providerId="ADAL" clId="{4B7334DC-B37F-405A-8A38-A2405A158255}" dt="2023-10-09T16:11:34.819" v="1422" actId="164"/>
          <ac:spMkLst>
            <pc:docMk/>
            <pc:sldMk cId="3073562900" sldId="2147478199"/>
            <ac:spMk id="2"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4"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5"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6"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7"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8"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9"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0"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1"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2"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3"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4"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5"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6"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7"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8"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19"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20"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21"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23"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24"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25"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26"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27"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28"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29"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0"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1"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2"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3"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4"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5"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6"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7"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8"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39"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40"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41"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42"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43" creationId="{00000000-0000-0000-0000-000000000000}"/>
          </ac:spMkLst>
        </pc:spChg>
        <pc:spChg chg="mod">
          <ac:chgData name="Mcdonnell, Matthew (London)" userId="cd278eaf-ce86-4cb2-99df-43a4b1321f34" providerId="ADAL" clId="{4B7334DC-B37F-405A-8A38-A2405A158255}" dt="2023-10-09T16:11:34.819" v="1422" actId="164"/>
          <ac:spMkLst>
            <pc:docMk/>
            <pc:sldMk cId="3073562900" sldId="2147478199"/>
            <ac:spMk id="44" creationId="{00000000-0000-0000-0000-000000000000}"/>
          </ac:spMkLst>
        </pc:spChg>
        <pc:grpChg chg="add mod">
          <ac:chgData name="Mcdonnell, Matthew (London)" userId="cd278eaf-ce86-4cb2-99df-43a4b1321f34" providerId="ADAL" clId="{4B7334DC-B37F-405A-8A38-A2405A158255}" dt="2023-10-09T16:11:42.524" v="1441" actId="14100"/>
          <ac:grpSpMkLst>
            <pc:docMk/>
            <pc:sldMk cId="3073562900" sldId="2147478199"/>
            <ac:grpSpMk id="45" creationId="{30496E6B-EF93-233C-9AB5-F3C854F8E8BA}"/>
          </ac:grpSpMkLst>
        </pc:grpChg>
        <pc:picChg chg="mod">
          <ac:chgData name="Mcdonnell, Matthew (London)" userId="cd278eaf-ce86-4cb2-99df-43a4b1321f34" providerId="ADAL" clId="{4B7334DC-B37F-405A-8A38-A2405A158255}" dt="2023-10-09T16:11:34.819" v="1422" actId="164"/>
          <ac:picMkLst>
            <pc:docMk/>
            <pc:sldMk cId="3073562900" sldId="2147478199"/>
            <ac:picMk id="22" creationId="{00000000-0000-0000-0000-000000000000}"/>
          </ac:picMkLst>
        </pc:picChg>
      </pc:sldChg>
      <pc:sldChg chg="add del modTransition">
        <pc:chgData name="Mcdonnell, Matthew (London)" userId="cd278eaf-ce86-4cb2-99df-43a4b1321f34" providerId="ADAL" clId="{4B7334DC-B37F-405A-8A38-A2405A158255}" dt="2023-10-09T16:02:09.479" v="1135" actId="2696"/>
        <pc:sldMkLst>
          <pc:docMk/>
          <pc:sldMk cId="3073562900" sldId="2147478199"/>
        </pc:sldMkLst>
      </pc:sldChg>
      <pc:sldChg chg="addSp modSp add mod modTransition">
        <pc:chgData name="Mcdonnell, Matthew (London)" userId="cd278eaf-ce86-4cb2-99df-43a4b1321f34" providerId="ADAL" clId="{4B7334DC-B37F-405A-8A38-A2405A158255}" dt="2023-10-09T16:11:59.695" v="1445" actId="14100"/>
        <pc:sldMkLst>
          <pc:docMk/>
          <pc:sldMk cId="0" sldId="2147478200"/>
        </pc:sldMkLst>
        <pc:spChg chg="mod">
          <ac:chgData name="Mcdonnell, Matthew (London)" userId="cd278eaf-ce86-4cb2-99df-43a4b1321f34" providerId="ADAL" clId="{4B7334DC-B37F-405A-8A38-A2405A158255}" dt="2023-10-09T16:11:51.887" v="1442" actId="164"/>
          <ac:spMkLst>
            <pc:docMk/>
            <pc:sldMk cId="0" sldId="2147478200"/>
            <ac:spMk id="2"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4"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5"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6"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7"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8"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9"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0"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1"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2"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3"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4"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5"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6"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7"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8"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19"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20"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21"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23"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24"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25"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26"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27"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28"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29"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0"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1"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2"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3"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4"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5"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6"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7"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8"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39"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40"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41"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42"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43" creationId="{00000000-0000-0000-0000-000000000000}"/>
          </ac:spMkLst>
        </pc:spChg>
        <pc:spChg chg="mod">
          <ac:chgData name="Mcdonnell, Matthew (London)" userId="cd278eaf-ce86-4cb2-99df-43a4b1321f34" providerId="ADAL" clId="{4B7334DC-B37F-405A-8A38-A2405A158255}" dt="2023-10-09T16:11:51.887" v="1442" actId="164"/>
          <ac:spMkLst>
            <pc:docMk/>
            <pc:sldMk cId="0" sldId="2147478200"/>
            <ac:spMk id="44" creationId="{00000000-0000-0000-0000-000000000000}"/>
          </ac:spMkLst>
        </pc:spChg>
        <pc:grpChg chg="add mod">
          <ac:chgData name="Mcdonnell, Matthew (London)" userId="cd278eaf-ce86-4cb2-99df-43a4b1321f34" providerId="ADAL" clId="{4B7334DC-B37F-405A-8A38-A2405A158255}" dt="2023-10-09T16:11:59.695" v="1445" actId="14100"/>
          <ac:grpSpMkLst>
            <pc:docMk/>
            <pc:sldMk cId="0" sldId="2147478200"/>
            <ac:grpSpMk id="45" creationId="{8899E18D-20DD-46D5-C4BD-7F7605311DA3}"/>
          </ac:grpSpMkLst>
        </pc:grpChg>
        <pc:picChg chg="mod">
          <ac:chgData name="Mcdonnell, Matthew (London)" userId="cd278eaf-ce86-4cb2-99df-43a4b1321f34" providerId="ADAL" clId="{4B7334DC-B37F-405A-8A38-A2405A158255}" dt="2023-10-09T16:11:51.887" v="1442" actId="164"/>
          <ac:picMkLst>
            <pc:docMk/>
            <pc:sldMk cId="0" sldId="2147478200"/>
            <ac:picMk id="22" creationId="{00000000-0000-0000-0000-000000000000}"/>
          </ac:picMkLst>
        </pc:picChg>
      </pc:sldChg>
      <pc:sldChg chg="addSp delSp modSp add mod">
        <pc:chgData name="Mcdonnell, Matthew (London)" userId="cd278eaf-ce86-4cb2-99df-43a4b1321f34" providerId="ADAL" clId="{4B7334DC-B37F-405A-8A38-A2405A158255}" dt="2023-10-09T16:04:18.432" v="1147" actId="14100"/>
        <pc:sldMkLst>
          <pc:docMk/>
          <pc:sldMk cId="707515718" sldId="2147478201"/>
        </pc:sldMkLst>
        <pc:spChg chg="mod">
          <ac:chgData name="Mcdonnell, Matthew (London)" userId="cd278eaf-ce86-4cb2-99df-43a4b1321f34" providerId="ADAL" clId="{4B7334DC-B37F-405A-8A38-A2405A158255}" dt="2023-10-09T16:03:03.215" v="1143" actId="108"/>
          <ac:spMkLst>
            <pc:docMk/>
            <pc:sldMk cId="707515718" sldId="2147478201"/>
            <ac:spMk id="5" creationId="{F290521B-B2A2-8B08-302E-B716445CAB6A}"/>
          </ac:spMkLst>
        </pc:spChg>
        <pc:picChg chg="add mod modCrop">
          <ac:chgData name="Mcdonnell, Matthew (London)" userId="cd278eaf-ce86-4cb2-99df-43a4b1321f34" providerId="ADAL" clId="{4B7334DC-B37F-405A-8A38-A2405A158255}" dt="2023-10-09T16:04:18.432" v="1147" actId="14100"/>
          <ac:picMkLst>
            <pc:docMk/>
            <pc:sldMk cId="707515718" sldId="2147478201"/>
            <ac:picMk id="4" creationId="{A4F9D437-84AE-0180-0A07-5133233DEE8E}"/>
          </ac:picMkLst>
        </pc:picChg>
        <pc:picChg chg="del mod">
          <ac:chgData name="Mcdonnell, Matthew (London)" userId="cd278eaf-ce86-4cb2-99df-43a4b1321f34" providerId="ADAL" clId="{4B7334DC-B37F-405A-8A38-A2405A158255}" dt="2023-10-09T16:02:45.342" v="1141" actId="478"/>
          <ac:picMkLst>
            <pc:docMk/>
            <pc:sldMk cId="707515718" sldId="2147478201"/>
            <ac:picMk id="6" creationId="{1692434B-9F29-837F-0390-E9E103189979}"/>
          </ac:picMkLst>
        </pc:picChg>
      </pc:sldChg>
      <pc:sldChg chg="addSp modSp add mod modTransition">
        <pc:chgData name="Mcdonnell, Matthew (London)" userId="cd278eaf-ce86-4cb2-99df-43a4b1321f34" providerId="ADAL" clId="{4B7334DC-B37F-405A-8A38-A2405A158255}" dt="2023-10-09T18:03:03.243" v="1686" actId="27636"/>
        <pc:sldMkLst>
          <pc:docMk/>
          <pc:sldMk cId="0" sldId="2147478202"/>
        </pc:sldMkLst>
        <pc:spChg chg="mod">
          <ac:chgData name="Mcdonnell, Matthew (London)" userId="cd278eaf-ce86-4cb2-99df-43a4b1321f34" providerId="ADAL" clId="{4B7334DC-B37F-405A-8A38-A2405A158255}" dt="2023-10-09T18:02:34.402" v="1673" actId="164"/>
          <ac:spMkLst>
            <pc:docMk/>
            <pc:sldMk cId="0" sldId="2147478202"/>
            <ac:spMk id="2"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3"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4"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5"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6"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7" creationId="{00000000-0000-0000-0000-000000000000}"/>
          </ac:spMkLst>
        </pc:spChg>
        <pc:spChg chg="mod">
          <ac:chgData name="Mcdonnell, Matthew (London)" userId="cd278eaf-ce86-4cb2-99df-43a4b1321f34" providerId="ADAL" clId="{4B7334DC-B37F-405A-8A38-A2405A158255}" dt="2023-10-09T18:03:03.221" v="1683" actId="27636"/>
          <ac:spMkLst>
            <pc:docMk/>
            <pc:sldMk cId="0" sldId="2147478202"/>
            <ac:spMk id="8"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9"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10" creationId="{00000000-0000-0000-0000-000000000000}"/>
          </ac:spMkLst>
        </pc:spChg>
        <pc:spChg chg="mod">
          <ac:chgData name="Mcdonnell, Matthew (London)" userId="cd278eaf-ce86-4cb2-99df-43a4b1321f34" providerId="ADAL" clId="{4B7334DC-B37F-405A-8A38-A2405A158255}" dt="2023-10-09T18:03:03.236" v="1685" actId="27636"/>
          <ac:spMkLst>
            <pc:docMk/>
            <pc:sldMk cId="0" sldId="2147478202"/>
            <ac:spMk id="11"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13"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14"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15"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16"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17" creationId="{00000000-0000-0000-0000-000000000000}"/>
          </ac:spMkLst>
        </pc:spChg>
        <pc:spChg chg="mod">
          <ac:chgData name="Mcdonnell, Matthew (London)" userId="cd278eaf-ce86-4cb2-99df-43a4b1321f34" providerId="ADAL" clId="{4B7334DC-B37F-405A-8A38-A2405A158255}" dt="2023-10-09T18:03:03.243" v="1686" actId="27636"/>
          <ac:spMkLst>
            <pc:docMk/>
            <pc:sldMk cId="0" sldId="2147478202"/>
            <ac:spMk id="18"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20"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21"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22"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23"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24"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25"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27"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28"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29"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30"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31" creationId="{00000000-0000-0000-0000-000000000000}"/>
          </ac:spMkLst>
        </pc:spChg>
        <pc:spChg chg="mod">
          <ac:chgData name="Mcdonnell, Matthew (London)" userId="cd278eaf-ce86-4cb2-99df-43a4b1321f34" providerId="ADAL" clId="{4B7334DC-B37F-405A-8A38-A2405A158255}" dt="2023-10-09T18:03:03.212" v="1682" actId="27636"/>
          <ac:spMkLst>
            <pc:docMk/>
            <pc:sldMk cId="0" sldId="2147478202"/>
            <ac:spMk id="32"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34"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35"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36" creationId="{00000000-0000-0000-0000-000000000000}"/>
          </ac:spMkLst>
        </pc:spChg>
        <pc:spChg chg="mod">
          <ac:chgData name="Mcdonnell, Matthew (London)" userId="cd278eaf-ce86-4cb2-99df-43a4b1321f34" providerId="ADAL" clId="{4B7334DC-B37F-405A-8A38-A2405A158255}" dt="2023-10-09T18:03:03.205" v="1681" actId="27636"/>
          <ac:spMkLst>
            <pc:docMk/>
            <pc:sldMk cId="0" sldId="2147478202"/>
            <ac:spMk id="37"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39"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40"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41"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42"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43"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44"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45"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46" creationId="{00000000-0000-0000-0000-000000000000}"/>
          </ac:spMkLst>
        </pc:spChg>
        <pc:spChg chg="mod">
          <ac:chgData name="Mcdonnell, Matthew (London)" userId="cd278eaf-ce86-4cb2-99df-43a4b1321f34" providerId="ADAL" clId="{4B7334DC-B37F-405A-8A38-A2405A158255}" dt="2023-10-09T18:03:03.199" v="1680" actId="27636"/>
          <ac:spMkLst>
            <pc:docMk/>
            <pc:sldMk cId="0" sldId="2147478202"/>
            <ac:spMk id="47"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49"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50"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51"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52"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53" creationId="{00000000-0000-0000-0000-000000000000}"/>
          </ac:spMkLst>
        </pc:spChg>
        <pc:spChg chg="mod">
          <ac:chgData name="Mcdonnell, Matthew (London)" userId="cd278eaf-ce86-4cb2-99df-43a4b1321f34" providerId="ADAL" clId="{4B7334DC-B37F-405A-8A38-A2405A158255}" dt="2023-10-09T18:03:03.230" v="1684" actId="27636"/>
          <ac:spMkLst>
            <pc:docMk/>
            <pc:sldMk cId="0" sldId="2147478202"/>
            <ac:spMk id="54"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56"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57"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58"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59"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60"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61"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63"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64"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65"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66"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67"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68"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70"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71"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72"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73"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75"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76" creationId="{00000000-0000-0000-0000-000000000000}"/>
          </ac:spMkLst>
        </pc:spChg>
        <pc:spChg chg="mod">
          <ac:chgData name="Mcdonnell, Matthew (London)" userId="cd278eaf-ce86-4cb2-99df-43a4b1321f34" providerId="ADAL" clId="{4B7334DC-B37F-405A-8A38-A2405A158255}" dt="2023-10-09T18:02:34.402" v="1673" actId="164"/>
          <ac:spMkLst>
            <pc:docMk/>
            <pc:sldMk cId="0" sldId="2147478202"/>
            <ac:spMk id="77" creationId="{00000000-0000-0000-0000-000000000000}"/>
          </ac:spMkLst>
        </pc:spChg>
        <pc:grpChg chg="add mod">
          <ac:chgData name="Mcdonnell, Matthew (London)" userId="cd278eaf-ce86-4cb2-99df-43a4b1321f34" providerId="ADAL" clId="{4B7334DC-B37F-405A-8A38-A2405A158255}" dt="2023-10-09T18:02:42.213" v="1676" actId="14100"/>
          <ac:grpSpMkLst>
            <pc:docMk/>
            <pc:sldMk cId="0" sldId="2147478202"/>
            <ac:grpSpMk id="78" creationId="{A188C27C-13B2-F2D5-B3A1-2569F2A9CEAF}"/>
          </ac:grpSpMkLst>
        </pc:grpChg>
        <pc:graphicFrameChg chg="mod">
          <ac:chgData name="Mcdonnell, Matthew (London)" userId="cd278eaf-ce86-4cb2-99df-43a4b1321f34" providerId="ADAL" clId="{4B7334DC-B37F-405A-8A38-A2405A158255}" dt="2023-10-09T18:02:34.402" v="1673" actId="164"/>
          <ac:graphicFrameMkLst>
            <pc:docMk/>
            <pc:sldMk cId="0" sldId="2147478202"/>
            <ac:graphicFrameMk id="12" creationId="{00000000-0000-0000-0000-000000000000}"/>
          </ac:graphicFrameMkLst>
        </pc:graphicFrameChg>
        <pc:graphicFrameChg chg="mod">
          <ac:chgData name="Mcdonnell, Matthew (London)" userId="cd278eaf-ce86-4cb2-99df-43a4b1321f34" providerId="ADAL" clId="{4B7334DC-B37F-405A-8A38-A2405A158255}" dt="2023-10-09T18:02:34.402" v="1673" actId="164"/>
          <ac:graphicFrameMkLst>
            <pc:docMk/>
            <pc:sldMk cId="0" sldId="2147478202"/>
            <ac:graphicFrameMk id="19" creationId="{00000000-0000-0000-0000-000000000000}"/>
          </ac:graphicFrameMkLst>
        </pc:graphicFrameChg>
        <pc:graphicFrameChg chg="mod">
          <ac:chgData name="Mcdonnell, Matthew (London)" userId="cd278eaf-ce86-4cb2-99df-43a4b1321f34" providerId="ADAL" clId="{4B7334DC-B37F-405A-8A38-A2405A158255}" dt="2023-10-09T18:02:34.402" v="1673" actId="164"/>
          <ac:graphicFrameMkLst>
            <pc:docMk/>
            <pc:sldMk cId="0" sldId="2147478202"/>
            <ac:graphicFrameMk id="26" creationId="{00000000-0000-0000-0000-000000000000}"/>
          </ac:graphicFrameMkLst>
        </pc:graphicFrameChg>
        <pc:graphicFrameChg chg="mod">
          <ac:chgData name="Mcdonnell, Matthew (London)" userId="cd278eaf-ce86-4cb2-99df-43a4b1321f34" providerId="ADAL" clId="{4B7334DC-B37F-405A-8A38-A2405A158255}" dt="2023-10-09T18:02:34.402" v="1673" actId="164"/>
          <ac:graphicFrameMkLst>
            <pc:docMk/>
            <pc:sldMk cId="0" sldId="2147478202"/>
            <ac:graphicFrameMk id="33" creationId="{00000000-0000-0000-0000-000000000000}"/>
          </ac:graphicFrameMkLst>
        </pc:graphicFrameChg>
        <pc:graphicFrameChg chg="mod">
          <ac:chgData name="Mcdonnell, Matthew (London)" userId="cd278eaf-ce86-4cb2-99df-43a4b1321f34" providerId="ADAL" clId="{4B7334DC-B37F-405A-8A38-A2405A158255}" dt="2023-10-09T18:02:34.402" v="1673" actId="164"/>
          <ac:graphicFrameMkLst>
            <pc:docMk/>
            <pc:sldMk cId="0" sldId="2147478202"/>
            <ac:graphicFrameMk id="38" creationId="{00000000-0000-0000-0000-000000000000}"/>
          </ac:graphicFrameMkLst>
        </pc:graphicFrameChg>
        <pc:graphicFrameChg chg="mod">
          <ac:chgData name="Mcdonnell, Matthew (London)" userId="cd278eaf-ce86-4cb2-99df-43a4b1321f34" providerId="ADAL" clId="{4B7334DC-B37F-405A-8A38-A2405A158255}" dt="2023-10-09T18:02:34.402" v="1673" actId="164"/>
          <ac:graphicFrameMkLst>
            <pc:docMk/>
            <pc:sldMk cId="0" sldId="2147478202"/>
            <ac:graphicFrameMk id="48" creationId="{00000000-0000-0000-0000-000000000000}"/>
          </ac:graphicFrameMkLst>
        </pc:graphicFrameChg>
        <pc:graphicFrameChg chg="mod">
          <ac:chgData name="Mcdonnell, Matthew (London)" userId="cd278eaf-ce86-4cb2-99df-43a4b1321f34" providerId="ADAL" clId="{4B7334DC-B37F-405A-8A38-A2405A158255}" dt="2023-10-09T18:02:34.402" v="1673" actId="164"/>
          <ac:graphicFrameMkLst>
            <pc:docMk/>
            <pc:sldMk cId="0" sldId="2147478202"/>
            <ac:graphicFrameMk id="55" creationId="{00000000-0000-0000-0000-000000000000}"/>
          </ac:graphicFrameMkLst>
        </pc:graphicFrameChg>
        <pc:graphicFrameChg chg="mod">
          <ac:chgData name="Mcdonnell, Matthew (London)" userId="cd278eaf-ce86-4cb2-99df-43a4b1321f34" providerId="ADAL" clId="{4B7334DC-B37F-405A-8A38-A2405A158255}" dt="2023-10-09T18:02:34.402" v="1673" actId="164"/>
          <ac:graphicFrameMkLst>
            <pc:docMk/>
            <pc:sldMk cId="0" sldId="2147478202"/>
            <ac:graphicFrameMk id="62" creationId="{00000000-0000-0000-0000-000000000000}"/>
          </ac:graphicFrameMkLst>
        </pc:graphicFrameChg>
        <pc:graphicFrameChg chg="mod">
          <ac:chgData name="Mcdonnell, Matthew (London)" userId="cd278eaf-ce86-4cb2-99df-43a4b1321f34" providerId="ADAL" clId="{4B7334DC-B37F-405A-8A38-A2405A158255}" dt="2023-10-09T18:02:34.402" v="1673" actId="164"/>
          <ac:graphicFrameMkLst>
            <pc:docMk/>
            <pc:sldMk cId="0" sldId="2147478202"/>
            <ac:graphicFrameMk id="69" creationId="{00000000-0000-0000-0000-000000000000}"/>
          </ac:graphicFrameMkLst>
        </pc:graphicFrameChg>
        <pc:graphicFrameChg chg="mod">
          <ac:chgData name="Mcdonnell, Matthew (London)" userId="cd278eaf-ce86-4cb2-99df-43a4b1321f34" providerId="ADAL" clId="{4B7334DC-B37F-405A-8A38-A2405A158255}" dt="2023-10-09T18:02:34.402" v="1673" actId="164"/>
          <ac:graphicFrameMkLst>
            <pc:docMk/>
            <pc:sldMk cId="0" sldId="2147478202"/>
            <ac:graphicFrameMk id="7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18:02:11.246" v="1672" actId="14100"/>
        <pc:sldMkLst>
          <pc:docMk/>
          <pc:sldMk cId="0" sldId="2147478203"/>
        </pc:sldMkLst>
        <pc:spChg chg="mod">
          <ac:chgData name="Mcdonnell, Matthew (London)" userId="cd278eaf-ce86-4cb2-99df-43a4b1321f34" providerId="ADAL" clId="{4B7334DC-B37F-405A-8A38-A2405A158255}" dt="2023-10-09T18:02:04.879" v="1670" actId="164"/>
          <ac:spMkLst>
            <pc:docMk/>
            <pc:sldMk cId="0" sldId="2147478203"/>
            <ac:spMk id="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2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2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2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2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2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2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2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2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2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3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3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3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3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3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3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3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3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4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5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6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7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7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7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7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7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7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7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7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8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9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0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1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1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1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1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1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16"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1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1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2"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7"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8"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29"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30"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31"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33"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34"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35" creationId="{00000000-0000-0000-0000-000000000000}"/>
          </ac:spMkLst>
        </pc:spChg>
        <pc:spChg chg="mod">
          <ac:chgData name="Mcdonnell, Matthew (London)" userId="cd278eaf-ce86-4cb2-99df-43a4b1321f34" providerId="ADAL" clId="{4B7334DC-B37F-405A-8A38-A2405A158255}" dt="2023-10-09T18:02:04.879" v="1670" actId="164"/>
          <ac:spMkLst>
            <pc:docMk/>
            <pc:sldMk cId="0" sldId="2147478203"/>
            <ac:spMk id="136" creationId="{00000000-0000-0000-0000-000000000000}"/>
          </ac:spMkLst>
        </pc:spChg>
        <pc:grpChg chg="add mod">
          <ac:chgData name="Mcdonnell, Matthew (London)" userId="cd278eaf-ce86-4cb2-99df-43a4b1321f34" providerId="ADAL" clId="{4B7334DC-B37F-405A-8A38-A2405A158255}" dt="2023-10-09T18:02:11.246" v="1672" actId="14100"/>
          <ac:grpSpMkLst>
            <pc:docMk/>
            <pc:sldMk cId="0" sldId="2147478203"/>
            <ac:grpSpMk id="137" creationId="{3DBD04D8-7251-AD73-44FB-3DD0B3BE0A85}"/>
          </ac:grpSpMkLst>
        </pc:grpChg>
        <pc:graphicFrameChg chg="mod">
          <ac:chgData name="Mcdonnell, Matthew (London)" userId="cd278eaf-ce86-4cb2-99df-43a4b1321f34" providerId="ADAL" clId="{4B7334DC-B37F-405A-8A38-A2405A158255}" dt="2023-10-09T18:02:04.879" v="1670" actId="164"/>
          <ac:graphicFrameMkLst>
            <pc:docMk/>
            <pc:sldMk cId="0" sldId="2147478203"/>
            <ac:graphicFrameMk id="14"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22"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30"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38"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46"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54"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62"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70"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78"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86"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94"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102"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110"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118"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126" creationId="{00000000-0000-0000-0000-000000000000}"/>
          </ac:graphicFrameMkLst>
        </pc:graphicFrameChg>
        <pc:graphicFrameChg chg="mod">
          <ac:chgData name="Mcdonnell, Matthew (London)" userId="cd278eaf-ce86-4cb2-99df-43a4b1321f34" providerId="ADAL" clId="{4B7334DC-B37F-405A-8A38-A2405A158255}" dt="2023-10-09T18:02:04.879" v="1670" actId="164"/>
          <ac:graphicFrameMkLst>
            <pc:docMk/>
            <pc:sldMk cId="0" sldId="2147478203"/>
            <ac:graphicFrameMk id="132"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18:03:33.777" v="1694" actId="27636"/>
        <pc:sldMkLst>
          <pc:docMk/>
          <pc:sldMk cId="0" sldId="2147478204"/>
        </pc:sldMkLst>
        <pc:spChg chg="mod">
          <ac:chgData name="Mcdonnell, Matthew (London)" userId="cd278eaf-ce86-4cb2-99df-43a4b1321f34" providerId="ADAL" clId="{4B7334DC-B37F-405A-8A38-A2405A158255}" dt="2023-10-09T18:03:03.015" v="1679" actId="164"/>
          <ac:spMkLst>
            <pc:docMk/>
            <pc:sldMk cId="0" sldId="2147478204"/>
            <ac:spMk id="2"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3"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4"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6"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7"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8"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9" creationId="{00000000-0000-0000-0000-000000000000}"/>
          </ac:spMkLst>
        </pc:spChg>
        <pc:spChg chg="mod">
          <ac:chgData name="Mcdonnell, Matthew (London)" userId="cd278eaf-ce86-4cb2-99df-43a4b1321f34" providerId="ADAL" clId="{4B7334DC-B37F-405A-8A38-A2405A158255}" dt="2023-10-09T18:03:33.754" v="1692" actId="27636"/>
          <ac:spMkLst>
            <pc:docMk/>
            <pc:sldMk cId="0" sldId="2147478204"/>
            <ac:spMk id="10"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12"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13"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14"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15"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16"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18"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19"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20"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21"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22"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24"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25"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26"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27"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28"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30"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31" creationId="{00000000-0000-0000-0000-000000000000}"/>
          </ac:spMkLst>
        </pc:spChg>
        <pc:spChg chg="mod">
          <ac:chgData name="Mcdonnell, Matthew (London)" userId="cd278eaf-ce86-4cb2-99df-43a4b1321f34" providerId="ADAL" clId="{4B7334DC-B37F-405A-8A38-A2405A158255}" dt="2023-10-09T18:03:33.742" v="1691" actId="27636"/>
          <ac:spMkLst>
            <pc:docMk/>
            <pc:sldMk cId="0" sldId="2147478204"/>
            <ac:spMk id="32"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34"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35"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36"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37"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38"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39"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40" creationId="{00000000-0000-0000-0000-000000000000}"/>
          </ac:spMkLst>
        </pc:spChg>
        <pc:spChg chg="mod">
          <ac:chgData name="Mcdonnell, Matthew (London)" userId="cd278eaf-ce86-4cb2-99df-43a4b1321f34" providerId="ADAL" clId="{4B7334DC-B37F-405A-8A38-A2405A158255}" dt="2023-10-09T18:03:33.777" v="1694" actId="27636"/>
          <ac:spMkLst>
            <pc:docMk/>
            <pc:sldMk cId="0" sldId="2147478204"/>
            <ac:spMk id="41"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43"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44"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45"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46"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47"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49"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0"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1"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2"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3"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5"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6"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7"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8"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59"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61"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62" creationId="{00000000-0000-0000-0000-000000000000}"/>
          </ac:spMkLst>
        </pc:spChg>
        <pc:spChg chg="mod">
          <ac:chgData name="Mcdonnell, Matthew (London)" userId="cd278eaf-ce86-4cb2-99df-43a4b1321f34" providerId="ADAL" clId="{4B7334DC-B37F-405A-8A38-A2405A158255}" dt="2023-10-09T18:03:33.765" v="1693" actId="27636"/>
          <ac:spMkLst>
            <pc:docMk/>
            <pc:sldMk cId="0" sldId="2147478204"/>
            <ac:spMk id="63"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65" creationId="{00000000-0000-0000-0000-000000000000}"/>
          </ac:spMkLst>
        </pc:spChg>
        <pc:spChg chg="mod">
          <ac:chgData name="Mcdonnell, Matthew (London)" userId="cd278eaf-ce86-4cb2-99df-43a4b1321f34" providerId="ADAL" clId="{4B7334DC-B37F-405A-8A38-A2405A158255}" dt="2023-10-09T18:03:03.015" v="1679" actId="164"/>
          <ac:spMkLst>
            <pc:docMk/>
            <pc:sldMk cId="0" sldId="2147478204"/>
            <ac:spMk id="66" creationId="{00000000-0000-0000-0000-000000000000}"/>
          </ac:spMkLst>
        </pc:spChg>
        <pc:grpChg chg="add mod">
          <ac:chgData name="Mcdonnell, Matthew (London)" userId="cd278eaf-ce86-4cb2-99df-43a4b1321f34" providerId="ADAL" clId="{4B7334DC-B37F-405A-8A38-A2405A158255}" dt="2023-10-09T18:03:14.620" v="1689" actId="14100"/>
          <ac:grpSpMkLst>
            <pc:docMk/>
            <pc:sldMk cId="0" sldId="2147478204"/>
            <ac:grpSpMk id="67" creationId="{6C8E7AD2-1527-B773-F596-4D6026C58428}"/>
          </ac:grpSpMkLst>
        </pc:grpChg>
        <pc:graphicFrameChg chg="mod">
          <ac:chgData name="Mcdonnell, Matthew (London)" userId="cd278eaf-ce86-4cb2-99df-43a4b1321f34" providerId="ADAL" clId="{4B7334DC-B37F-405A-8A38-A2405A158255}" dt="2023-10-09T18:03:03.015" v="1679" actId="164"/>
          <ac:graphicFrameMkLst>
            <pc:docMk/>
            <pc:sldMk cId="0" sldId="2147478204"/>
            <ac:graphicFrameMk id="11" creationId="{00000000-0000-0000-0000-000000000000}"/>
          </ac:graphicFrameMkLst>
        </pc:graphicFrameChg>
        <pc:graphicFrameChg chg="mod">
          <ac:chgData name="Mcdonnell, Matthew (London)" userId="cd278eaf-ce86-4cb2-99df-43a4b1321f34" providerId="ADAL" clId="{4B7334DC-B37F-405A-8A38-A2405A158255}" dt="2023-10-09T18:03:03.015" v="1679" actId="164"/>
          <ac:graphicFrameMkLst>
            <pc:docMk/>
            <pc:sldMk cId="0" sldId="2147478204"/>
            <ac:graphicFrameMk id="17" creationId="{00000000-0000-0000-0000-000000000000}"/>
          </ac:graphicFrameMkLst>
        </pc:graphicFrameChg>
        <pc:graphicFrameChg chg="mod">
          <ac:chgData name="Mcdonnell, Matthew (London)" userId="cd278eaf-ce86-4cb2-99df-43a4b1321f34" providerId="ADAL" clId="{4B7334DC-B37F-405A-8A38-A2405A158255}" dt="2023-10-09T18:03:03.015" v="1679" actId="164"/>
          <ac:graphicFrameMkLst>
            <pc:docMk/>
            <pc:sldMk cId="0" sldId="2147478204"/>
            <ac:graphicFrameMk id="23" creationId="{00000000-0000-0000-0000-000000000000}"/>
          </ac:graphicFrameMkLst>
        </pc:graphicFrameChg>
        <pc:graphicFrameChg chg="mod">
          <ac:chgData name="Mcdonnell, Matthew (London)" userId="cd278eaf-ce86-4cb2-99df-43a4b1321f34" providerId="ADAL" clId="{4B7334DC-B37F-405A-8A38-A2405A158255}" dt="2023-10-09T18:03:03.015" v="1679" actId="164"/>
          <ac:graphicFrameMkLst>
            <pc:docMk/>
            <pc:sldMk cId="0" sldId="2147478204"/>
            <ac:graphicFrameMk id="29" creationId="{00000000-0000-0000-0000-000000000000}"/>
          </ac:graphicFrameMkLst>
        </pc:graphicFrameChg>
        <pc:graphicFrameChg chg="mod">
          <ac:chgData name="Mcdonnell, Matthew (London)" userId="cd278eaf-ce86-4cb2-99df-43a4b1321f34" providerId="ADAL" clId="{4B7334DC-B37F-405A-8A38-A2405A158255}" dt="2023-10-09T18:03:03.015" v="1679" actId="164"/>
          <ac:graphicFrameMkLst>
            <pc:docMk/>
            <pc:sldMk cId="0" sldId="2147478204"/>
            <ac:graphicFrameMk id="33" creationId="{00000000-0000-0000-0000-000000000000}"/>
          </ac:graphicFrameMkLst>
        </pc:graphicFrameChg>
        <pc:graphicFrameChg chg="mod">
          <ac:chgData name="Mcdonnell, Matthew (London)" userId="cd278eaf-ce86-4cb2-99df-43a4b1321f34" providerId="ADAL" clId="{4B7334DC-B37F-405A-8A38-A2405A158255}" dt="2023-10-09T18:03:03.015" v="1679" actId="164"/>
          <ac:graphicFrameMkLst>
            <pc:docMk/>
            <pc:sldMk cId="0" sldId="2147478204"/>
            <ac:graphicFrameMk id="42" creationId="{00000000-0000-0000-0000-000000000000}"/>
          </ac:graphicFrameMkLst>
        </pc:graphicFrameChg>
        <pc:graphicFrameChg chg="mod">
          <ac:chgData name="Mcdonnell, Matthew (London)" userId="cd278eaf-ce86-4cb2-99df-43a4b1321f34" providerId="ADAL" clId="{4B7334DC-B37F-405A-8A38-A2405A158255}" dt="2023-10-09T18:03:03.015" v="1679" actId="164"/>
          <ac:graphicFrameMkLst>
            <pc:docMk/>
            <pc:sldMk cId="0" sldId="2147478204"/>
            <ac:graphicFrameMk id="48" creationId="{00000000-0000-0000-0000-000000000000}"/>
          </ac:graphicFrameMkLst>
        </pc:graphicFrameChg>
        <pc:graphicFrameChg chg="mod">
          <ac:chgData name="Mcdonnell, Matthew (London)" userId="cd278eaf-ce86-4cb2-99df-43a4b1321f34" providerId="ADAL" clId="{4B7334DC-B37F-405A-8A38-A2405A158255}" dt="2023-10-09T18:03:03.015" v="1679" actId="164"/>
          <ac:graphicFrameMkLst>
            <pc:docMk/>
            <pc:sldMk cId="0" sldId="2147478204"/>
            <ac:graphicFrameMk id="54" creationId="{00000000-0000-0000-0000-000000000000}"/>
          </ac:graphicFrameMkLst>
        </pc:graphicFrameChg>
        <pc:graphicFrameChg chg="mod">
          <ac:chgData name="Mcdonnell, Matthew (London)" userId="cd278eaf-ce86-4cb2-99df-43a4b1321f34" providerId="ADAL" clId="{4B7334DC-B37F-405A-8A38-A2405A158255}" dt="2023-10-09T18:03:03.015" v="1679" actId="164"/>
          <ac:graphicFrameMkLst>
            <pc:docMk/>
            <pc:sldMk cId="0" sldId="2147478204"/>
            <ac:graphicFrameMk id="60" creationId="{00000000-0000-0000-0000-000000000000}"/>
          </ac:graphicFrameMkLst>
        </pc:graphicFrameChg>
        <pc:graphicFrameChg chg="mod">
          <ac:chgData name="Mcdonnell, Matthew (London)" userId="cd278eaf-ce86-4cb2-99df-43a4b1321f34" providerId="ADAL" clId="{4B7334DC-B37F-405A-8A38-A2405A158255}" dt="2023-10-09T18:03:03.015" v="1679" actId="164"/>
          <ac:graphicFrameMkLst>
            <pc:docMk/>
            <pc:sldMk cId="0" sldId="2147478204"/>
            <ac:graphicFrameMk id="64" creationId="{00000000-0000-0000-0000-000000000000}"/>
          </ac:graphicFrameMkLst>
        </pc:graphicFrameChg>
      </pc:sldChg>
      <pc:sldChg chg="addSp modSp add mod modTransition">
        <pc:chgData name="Mcdonnell, Matthew (London)" userId="cd278eaf-ce86-4cb2-99df-43a4b1321f34" providerId="ADAL" clId="{4B7334DC-B37F-405A-8A38-A2405A158255}" dt="2023-10-09T18:03:48.112" v="1697" actId="14100"/>
        <pc:sldMkLst>
          <pc:docMk/>
          <pc:sldMk cId="0" sldId="2147478205"/>
        </pc:sldMkLst>
        <pc:spChg chg="mod">
          <ac:chgData name="Mcdonnell, Matthew (London)" userId="cd278eaf-ce86-4cb2-99df-43a4b1321f34" providerId="ADAL" clId="{4B7334DC-B37F-405A-8A38-A2405A158255}" dt="2023-10-09T18:03:33.380" v="1690" actId="164"/>
          <ac:spMkLst>
            <pc:docMk/>
            <pc:sldMk cId="0" sldId="2147478205"/>
            <ac:spMk id="2"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3"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6"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7"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8"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9"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10"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11"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13"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14"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15"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16"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17"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18"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20"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21"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22"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23"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24"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25"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27"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28"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29"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30"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31"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32"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34"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35"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36"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37"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39"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0"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1"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2"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3"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4"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5"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6"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7"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49"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0"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1"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2"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3"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4"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6"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7"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8"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59"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60"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61"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63"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64"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65"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66"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67"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68"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70"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71"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72"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73"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75"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76" creationId="{00000000-0000-0000-0000-000000000000}"/>
          </ac:spMkLst>
        </pc:spChg>
        <pc:spChg chg="mod">
          <ac:chgData name="Mcdonnell, Matthew (London)" userId="cd278eaf-ce86-4cb2-99df-43a4b1321f34" providerId="ADAL" clId="{4B7334DC-B37F-405A-8A38-A2405A158255}" dt="2023-10-09T18:03:33.380" v="1690" actId="164"/>
          <ac:spMkLst>
            <pc:docMk/>
            <pc:sldMk cId="0" sldId="2147478205"/>
            <ac:spMk id="77" creationId="{00000000-0000-0000-0000-000000000000}"/>
          </ac:spMkLst>
        </pc:spChg>
        <pc:grpChg chg="add mod">
          <ac:chgData name="Mcdonnell, Matthew (London)" userId="cd278eaf-ce86-4cb2-99df-43a4b1321f34" providerId="ADAL" clId="{4B7334DC-B37F-405A-8A38-A2405A158255}" dt="2023-10-09T18:03:48.112" v="1697" actId="14100"/>
          <ac:grpSpMkLst>
            <pc:docMk/>
            <pc:sldMk cId="0" sldId="2147478205"/>
            <ac:grpSpMk id="78" creationId="{65CA18E5-A94D-4391-8EE2-0713FBF26B1D}"/>
          </ac:grpSpMkLst>
        </pc:grpChg>
        <pc:graphicFrameChg chg="mod">
          <ac:chgData name="Mcdonnell, Matthew (London)" userId="cd278eaf-ce86-4cb2-99df-43a4b1321f34" providerId="ADAL" clId="{4B7334DC-B37F-405A-8A38-A2405A158255}" dt="2023-10-09T18:03:33.380" v="1690" actId="164"/>
          <ac:graphicFrameMkLst>
            <pc:docMk/>
            <pc:sldMk cId="0" sldId="2147478205"/>
            <ac:graphicFrameMk id="12" creationId="{00000000-0000-0000-0000-000000000000}"/>
          </ac:graphicFrameMkLst>
        </pc:graphicFrameChg>
        <pc:graphicFrameChg chg="mod">
          <ac:chgData name="Mcdonnell, Matthew (London)" userId="cd278eaf-ce86-4cb2-99df-43a4b1321f34" providerId="ADAL" clId="{4B7334DC-B37F-405A-8A38-A2405A158255}" dt="2023-10-09T18:03:33.380" v="1690" actId="164"/>
          <ac:graphicFrameMkLst>
            <pc:docMk/>
            <pc:sldMk cId="0" sldId="2147478205"/>
            <ac:graphicFrameMk id="19" creationId="{00000000-0000-0000-0000-000000000000}"/>
          </ac:graphicFrameMkLst>
        </pc:graphicFrameChg>
        <pc:graphicFrameChg chg="mod">
          <ac:chgData name="Mcdonnell, Matthew (London)" userId="cd278eaf-ce86-4cb2-99df-43a4b1321f34" providerId="ADAL" clId="{4B7334DC-B37F-405A-8A38-A2405A158255}" dt="2023-10-09T18:03:33.380" v="1690" actId="164"/>
          <ac:graphicFrameMkLst>
            <pc:docMk/>
            <pc:sldMk cId="0" sldId="2147478205"/>
            <ac:graphicFrameMk id="26" creationId="{00000000-0000-0000-0000-000000000000}"/>
          </ac:graphicFrameMkLst>
        </pc:graphicFrameChg>
        <pc:graphicFrameChg chg="mod">
          <ac:chgData name="Mcdonnell, Matthew (London)" userId="cd278eaf-ce86-4cb2-99df-43a4b1321f34" providerId="ADAL" clId="{4B7334DC-B37F-405A-8A38-A2405A158255}" dt="2023-10-09T18:03:33.380" v="1690" actId="164"/>
          <ac:graphicFrameMkLst>
            <pc:docMk/>
            <pc:sldMk cId="0" sldId="2147478205"/>
            <ac:graphicFrameMk id="33" creationId="{00000000-0000-0000-0000-000000000000}"/>
          </ac:graphicFrameMkLst>
        </pc:graphicFrameChg>
        <pc:graphicFrameChg chg="mod">
          <ac:chgData name="Mcdonnell, Matthew (London)" userId="cd278eaf-ce86-4cb2-99df-43a4b1321f34" providerId="ADAL" clId="{4B7334DC-B37F-405A-8A38-A2405A158255}" dt="2023-10-09T18:03:33.380" v="1690" actId="164"/>
          <ac:graphicFrameMkLst>
            <pc:docMk/>
            <pc:sldMk cId="0" sldId="2147478205"/>
            <ac:graphicFrameMk id="38" creationId="{00000000-0000-0000-0000-000000000000}"/>
          </ac:graphicFrameMkLst>
        </pc:graphicFrameChg>
        <pc:graphicFrameChg chg="mod">
          <ac:chgData name="Mcdonnell, Matthew (London)" userId="cd278eaf-ce86-4cb2-99df-43a4b1321f34" providerId="ADAL" clId="{4B7334DC-B37F-405A-8A38-A2405A158255}" dt="2023-10-09T18:03:33.380" v="1690" actId="164"/>
          <ac:graphicFrameMkLst>
            <pc:docMk/>
            <pc:sldMk cId="0" sldId="2147478205"/>
            <ac:graphicFrameMk id="48" creationId="{00000000-0000-0000-0000-000000000000}"/>
          </ac:graphicFrameMkLst>
        </pc:graphicFrameChg>
        <pc:graphicFrameChg chg="mod">
          <ac:chgData name="Mcdonnell, Matthew (London)" userId="cd278eaf-ce86-4cb2-99df-43a4b1321f34" providerId="ADAL" clId="{4B7334DC-B37F-405A-8A38-A2405A158255}" dt="2023-10-09T18:03:33.380" v="1690" actId="164"/>
          <ac:graphicFrameMkLst>
            <pc:docMk/>
            <pc:sldMk cId="0" sldId="2147478205"/>
            <ac:graphicFrameMk id="55" creationId="{00000000-0000-0000-0000-000000000000}"/>
          </ac:graphicFrameMkLst>
        </pc:graphicFrameChg>
        <pc:graphicFrameChg chg="mod">
          <ac:chgData name="Mcdonnell, Matthew (London)" userId="cd278eaf-ce86-4cb2-99df-43a4b1321f34" providerId="ADAL" clId="{4B7334DC-B37F-405A-8A38-A2405A158255}" dt="2023-10-09T18:03:33.380" v="1690" actId="164"/>
          <ac:graphicFrameMkLst>
            <pc:docMk/>
            <pc:sldMk cId="0" sldId="2147478205"/>
            <ac:graphicFrameMk id="62" creationId="{00000000-0000-0000-0000-000000000000}"/>
          </ac:graphicFrameMkLst>
        </pc:graphicFrameChg>
        <pc:graphicFrameChg chg="mod">
          <ac:chgData name="Mcdonnell, Matthew (London)" userId="cd278eaf-ce86-4cb2-99df-43a4b1321f34" providerId="ADAL" clId="{4B7334DC-B37F-405A-8A38-A2405A158255}" dt="2023-10-09T18:03:33.380" v="1690" actId="164"/>
          <ac:graphicFrameMkLst>
            <pc:docMk/>
            <pc:sldMk cId="0" sldId="2147478205"/>
            <ac:graphicFrameMk id="69" creationId="{00000000-0000-0000-0000-000000000000}"/>
          </ac:graphicFrameMkLst>
        </pc:graphicFrameChg>
        <pc:graphicFrameChg chg="mod">
          <ac:chgData name="Mcdonnell, Matthew (London)" userId="cd278eaf-ce86-4cb2-99df-43a4b1321f34" providerId="ADAL" clId="{4B7334DC-B37F-405A-8A38-A2405A158255}" dt="2023-10-09T18:03:33.380" v="1690" actId="164"/>
          <ac:graphicFrameMkLst>
            <pc:docMk/>
            <pc:sldMk cId="0" sldId="2147478205"/>
            <ac:graphicFrameMk id="74" creationId="{00000000-0000-0000-0000-000000000000}"/>
          </ac:graphicFrameMkLst>
        </pc:graphicFrameChg>
      </pc:sldChg>
      <pc:sldChg chg="addSp delSp modSp add mod modTransition">
        <pc:chgData name="Mcdonnell, Matthew (London)" userId="cd278eaf-ce86-4cb2-99df-43a4b1321f34" providerId="ADAL" clId="{4B7334DC-B37F-405A-8A38-A2405A158255}" dt="2023-10-09T21:17:00.305" v="4369"/>
        <pc:sldMkLst>
          <pc:docMk/>
          <pc:sldMk cId="0" sldId="2147478206"/>
        </pc:sldMkLst>
        <pc:spChg chg="mod">
          <ac:chgData name="Mcdonnell, Matthew (London)" userId="cd278eaf-ce86-4cb2-99df-43a4b1321f34" providerId="ADAL" clId="{4B7334DC-B37F-405A-8A38-A2405A158255}" dt="2023-10-09T21:17:00.305" v="4369"/>
          <ac:spMkLst>
            <pc:docMk/>
            <pc:sldMk cId="0" sldId="2147478206"/>
            <ac:spMk id="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 creationId="{00000000-0000-0000-0000-000000000000}"/>
          </ac:spMkLst>
        </pc:spChg>
        <pc:spChg chg="mod">
          <ac:chgData name="Mcdonnell, Matthew (London)" userId="cd278eaf-ce86-4cb2-99df-43a4b1321f34" providerId="ADAL" clId="{4B7334DC-B37F-405A-8A38-A2405A158255}" dt="2023-10-09T18:01:28.421" v="1666" actId="14100"/>
          <ac:spMkLst>
            <pc:docMk/>
            <pc:sldMk cId="0" sldId="2147478206"/>
            <ac:spMk id="4" creationId="{00000000-0000-0000-0000-000000000000}"/>
          </ac:spMkLst>
        </pc:spChg>
        <pc:spChg chg="del mod">
          <ac:chgData name="Mcdonnell, Matthew (London)" userId="cd278eaf-ce86-4cb2-99df-43a4b1321f34" providerId="ADAL" clId="{4B7334DC-B37F-405A-8A38-A2405A158255}" dt="2023-10-09T18:00:22.326" v="1591" actId="478"/>
          <ac:spMkLst>
            <pc:docMk/>
            <pc:sldMk cId="0" sldId="2147478206"/>
            <ac:spMk id="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2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3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4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5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6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7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8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9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0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1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2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3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4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5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6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7"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8"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79"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80"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81"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82"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83"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84"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85"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86" creationId="{00000000-0000-0000-0000-000000000000}"/>
          </ac:spMkLst>
        </pc:spChg>
        <pc:spChg chg="mod">
          <ac:chgData name="Mcdonnell, Matthew (London)" userId="cd278eaf-ce86-4cb2-99df-43a4b1321f34" providerId="ADAL" clId="{4B7334DC-B37F-405A-8A38-A2405A158255}" dt="2023-10-09T18:00:10.419" v="1590" actId="1037"/>
          <ac:spMkLst>
            <pc:docMk/>
            <pc:sldMk cId="0" sldId="2147478206"/>
            <ac:spMk id="187" creationId="{00000000-0000-0000-0000-000000000000}"/>
          </ac:spMkLst>
        </pc:spChg>
        <pc:spChg chg="add mod">
          <ac:chgData name="Mcdonnell, Matthew (London)" userId="cd278eaf-ce86-4cb2-99df-43a4b1321f34" providerId="ADAL" clId="{4B7334DC-B37F-405A-8A38-A2405A158255}" dt="2023-10-09T18:01:13.221" v="1665" actId="1038"/>
          <ac:spMkLst>
            <pc:docMk/>
            <pc:sldMk cId="0" sldId="2147478206"/>
            <ac:spMk id="188" creationId="{9617C09D-7013-30B6-2E42-042D99C516D0}"/>
          </ac:spMkLst>
        </pc:spChg>
        <pc:spChg chg="add mod">
          <ac:chgData name="Mcdonnell, Matthew (London)" userId="cd278eaf-ce86-4cb2-99df-43a4b1321f34" providerId="ADAL" clId="{4B7334DC-B37F-405A-8A38-A2405A158255}" dt="2023-10-09T18:01:13.221" v="1665" actId="1038"/>
          <ac:spMkLst>
            <pc:docMk/>
            <pc:sldMk cId="0" sldId="2147478206"/>
            <ac:spMk id="189" creationId="{56E24537-43C1-FCA2-6E99-0C42F99DF51D}"/>
          </ac:spMkLst>
        </pc:spChg>
        <pc:spChg chg="add mod">
          <ac:chgData name="Mcdonnell, Matthew (London)" userId="cd278eaf-ce86-4cb2-99df-43a4b1321f34" providerId="ADAL" clId="{4B7334DC-B37F-405A-8A38-A2405A158255}" dt="2023-10-09T18:01:13.221" v="1665" actId="1038"/>
          <ac:spMkLst>
            <pc:docMk/>
            <pc:sldMk cId="0" sldId="2147478206"/>
            <ac:spMk id="190" creationId="{34FF6322-D789-E0C2-C827-06B3A7E62046}"/>
          </ac:spMkLst>
        </pc:spChg>
        <pc:spChg chg="add mod">
          <ac:chgData name="Mcdonnell, Matthew (London)" userId="cd278eaf-ce86-4cb2-99df-43a4b1321f34" providerId="ADAL" clId="{4B7334DC-B37F-405A-8A38-A2405A158255}" dt="2023-10-09T18:01:13.221" v="1665" actId="1038"/>
          <ac:spMkLst>
            <pc:docMk/>
            <pc:sldMk cId="0" sldId="2147478206"/>
            <ac:spMk id="191" creationId="{D27223CC-CDAA-75DF-C581-927109C0EB17}"/>
          </ac:spMkLst>
        </pc:spChg>
        <pc:spChg chg="add mod">
          <ac:chgData name="Mcdonnell, Matthew (London)" userId="cd278eaf-ce86-4cb2-99df-43a4b1321f34" providerId="ADAL" clId="{4B7334DC-B37F-405A-8A38-A2405A158255}" dt="2023-10-09T18:01:13.221" v="1665" actId="1038"/>
          <ac:spMkLst>
            <pc:docMk/>
            <pc:sldMk cId="0" sldId="2147478206"/>
            <ac:spMk id="192" creationId="{9F482E2F-29EF-3D06-FAD9-12A6B141EEA6}"/>
          </ac:spMkLst>
        </pc:spChg>
        <pc:spChg chg="add mod">
          <ac:chgData name="Mcdonnell, Matthew (London)" userId="cd278eaf-ce86-4cb2-99df-43a4b1321f34" providerId="ADAL" clId="{4B7334DC-B37F-405A-8A38-A2405A158255}" dt="2023-10-09T18:01:13.221" v="1665" actId="1038"/>
          <ac:spMkLst>
            <pc:docMk/>
            <pc:sldMk cId="0" sldId="2147478206"/>
            <ac:spMk id="193" creationId="{1E95E2CF-D735-327E-FE2A-33F0FF4B1DFC}"/>
          </ac:spMkLst>
        </pc:spChg>
        <pc:spChg chg="add mod">
          <ac:chgData name="Mcdonnell, Matthew (London)" userId="cd278eaf-ce86-4cb2-99df-43a4b1321f34" providerId="ADAL" clId="{4B7334DC-B37F-405A-8A38-A2405A158255}" dt="2023-10-09T18:01:13.221" v="1665" actId="1038"/>
          <ac:spMkLst>
            <pc:docMk/>
            <pc:sldMk cId="0" sldId="2147478206"/>
            <ac:spMk id="194" creationId="{3549E5B3-A17E-075D-7057-4FCE044DBD6F}"/>
          </ac:spMkLst>
        </pc:spChg>
        <pc:spChg chg="add mod">
          <ac:chgData name="Mcdonnell, Matthew (London)" userId="cd278eaf-ce86-4cb2-99df-43a4b1321f34" providerId="ADAL" clId="{4B7334DC-B37F-405A-8A38-A2405A158255}" dt="2023-10-09T18:01:13.221" v="1665" actId="1038"/>
          <ac:spMkLst>
            <pc:docMk/>
            <pc:sldMk cId="0" sldId="2147478206"/>
            <ac:spMk id="195" creationId="{7DC2A291-40F4-DFAF-29C1-140DA289DC31}"/>
          </ac:spMkLst>
        </pc:spChg>
        <pc:spChg chg="add mod">
          <ac:chgData name="Mcdonnell, Matthew (London)" userId="cd278eaf-ce86-4cb2-99df-43a4b1321f34" providerId="ADAL" clId="{4B7334DC-B37F-405A-8A38-A2405A158255}" dt="2023-10-09T18:01:13.221" v="1665" actId="1038"/>
          <ac:spMkLst>
            <pc:docMk/>
            <pc:sldMk cId="0" sldId="2147478206"/>
            <ac:spMk id="196" creationId="{ECEE3608-343A-A337-1456-3F40CFEB5825}"/>
          </ac:spMkLst>
        </pc:spChg>
        <pc:spChg chg="add mod">
          <ac:chgData name="Mcdonnell, Matthew (London)" userId="cd278eaf-ce86-4cb2-99df-43a4b1321f34" providerId="ADAL" clId="{4B7334DC-B37F-405A-8A38-A2405A158255}" dt="2023-10-09T18:01:13.221" v="1665" actId="1038"/>
          <ac:spMkLst>
            <pc:docMk/>
            <pc:sldMk cId="0" sldId="2147478206"/>
            <ac:spMk id="197" creationId="{246B82FA-BD8C-FBBF-3672-E5C6073F0BEC}"/>
          </ac:spMkLst>
        </pc:spChg>
        <pc:spChg chg="add mod">
          <ac:chgData name="Mcdonnell, Matthew (London)" userId="cd278eaf-ce86-4cb2-99df-43a4b1321f34" providerId="ADAL" clId="{4B7334DC-B37F-405A-8A38-A2405A158255}" dt="2023-10-09T18:01:13.221" v="1665" actId="1038"/>
          <ac:spMkLst>
            <pc:docMk/>
            <pc:sldMk cId="0" sldId="2147478206"/>
            <ac:spMk id="198" creationId="{68CDBA4A-573C-74D5-856B-C57D01836A6F}"/>
          </ac:spMkLst>
        </pc:spChg>
        <pc:spChg chg="add mod">
          <ac:chgData name="Mcdonnell, Matthew (London)" userId="cd278eaf-ce86-4cb2-99df-43a4b1321f34" providerId="ADAL" clId="{4B7334DC-B37F-405A-8A38-A2405A158255}" dt="2023-10-09T18:01:13.221" v="1665" actId="1038"/>
          <ac:spMkLst>
            <pc:docMk/>
            <pc:sldMk cId="0" sldId="2147478206"/>
            <ac:spMk id="199" creationId="{7512C7EF-EEBF-0588-CE2A-5B24B116C5EB}"/>
          </ac:spMkLst>
        </pc:spChg>
        <pc:spChg chg="add mod">
          <ac:chgData name="Mcdonnell, Matthew (London)" userId="cd278eaf-ce86-4cb2-99df-43a4b1321f34" providerId="ADAL" clId="{4B7334DC-B37F-405A-8A38-A2405A158255}" dt="2023-10-09T18:01:13.221" v="1665" actId="1038"/>
          <ac:spMkLst>
            <pc:docMk/>
            <pc:sldMk cId="0" sldId="2147478206"/>
            <ac:spMk id="200" creationId="{EF3DB6B6-EB41-E201-3EBC-6ACCB9757E59}"/>
          </ac:spMkLst>
        </pc:spChg>
        <pc:spChg chg="add mod">
          <ac:chgData name="Mcdonnell, Matthew (London)" userId="cd278eaf-ce86-4cb2-99df-43a4b1321f34" providerId="ADAL" clId="{4B7334DC-B37F-405A-8A38-A2405A158255}" dt="2023-10-09T18:01:13.221" v="1665" actId="1038"/>
          <ac:spMkLst>
            <pc:docMk/>
            <pc:sldMk cId="0" sldId="2147478206"/>
            <ac:spMk id="201" creationId="{413B11DD-904E-4AE5-706D-53C9B41C96AE}"/>
          </ac:spMkLst>
        </pc:spChg>
        <pc:spChg chg="add mod">
          <ac:chgData name="Mcdonnell, Matthew (London)" userId="cd278eaf-ce86-4cb2-99df-43a4b1321f34" providerId="ADAL" clId="{4B7334DC-B37F-405A-8A38-A2405A158255}" dt="2023-10-09T18:01:13.221" v="1665" actId="1038"/>
          <ac:spMkLst>
            <pc:docMk/>
            <pc:sldMk cId="0" sldId="2147478206"/>
            <ac:spMk id="202" creationId="{3C6C29AA-93B0-1131-0ACD-86A1F6A1AA13}"/>
          </ac:spMkLst>
        </pc:spChg>
        <pc:spChg chg="add mod">
          <ac:chgData name="Mcdonnell, Matthew (London)" userId="cd278eaf-ce86-4cb2-99df-43a4b1321f34" providerId="ADAL" clId="{4B7334DC-B37F-405A-8A38-A2405A158255}" dt="2023-10-09T18:01:13.221" v="1665" actId="1038"/>
          <ac:spMkLst>
            <pc:docMk/>
            <pc:sldMk cId="0" sldId="2147478206"/>
            <ac:spMk id="203" creationId="{73DBD136-AD7B-F711-247E-8CFC1334E128}"/>
          </ac:spMkLst>
        </pc:spChg>
        <pc:spChg chg="add mod">
          <ac:chgData name="Mcdonnell, Matthew (London)" userId="cd278eaf-ce86-4cb2-99df-43a4b1321f34" providerId="ADAL" clId="{4B7334DC-B37F-405A-8A38-A2405A158255}" dt="2023-10-09T18:01:13.221" v="1665" actId="1038"/>
          <ac:spMkLst>
            <pc:docMk/>
            <pc:sldMk cId="0" sldId="2147478206"/>
            <ac:spMk id="204" creationId="{DE46F3C4-F8BD-B2BB-5EB3-9FAD265F45BF}"/>
          </ac:spMkLst>
        </pc:spChg>
        <pc:spChg chg="add mod">
          <ac:chgData name="Mcdonnell, Matthew (London)" userId="cd278eaf-ce86-4cb2-99df-43a4b1321f34" providerId="ADAL" clId="{4B7334DC-B37F-405A-8A38-A2405A158255}" dt="2023-10-09T18:01:13.221" v="1665" actId="1038"/>
          <ac:spMkLst>
            <pc:docMk/>
            <pc:sldMk cId="0" sldId="2147478206"/>
            <ac:spMk id="205" creationId="{52122B50-FF81-620E-29FB-A7320D532D51}"/>
          </ac:spMkLst>
        </pc:spChg>
        <pc:spChg chg="add mod">
          <ac:chgData name="Mcdonnell, Matthew (London)" userId="cd278eaf-ce86-4cb2-99df-43a4b1321f34" providerId="ADAL" clId="{4B7334DC-B37F-405A-8A38-A2405A158255}" dt="2023-10-09T18:01:13.221" v="1665" actId="1038"/>
          <ac:spMkLst>
            <pc:docMk/>
            <pc:sldMk cId="0" sldId="2147478206"/>
            <ac:spMk id="206" creationId="{50A7634B-C0D4-17CF-9A07-F0BC7FE209D2}"/>
          </ac:spMkLst>
        </pc:spChg>
        <pc:spChg chg="add mod">
          <ac:chgData name="Mcdonnell, Matthew (London)" userId="cd278eaf-ce86-4cb2-99df-43a4b1321f34" providerId="ADAL" clId="{4B7334DC-B37F-405A-8A38-A2405A158255}" dt="2023-10-09T18:01:13.221" v="1665" actId="1038"/>
          <ac:spMkLst>
            <pc:docMk/>
            <pc:sldMk cId="0" sldId="2147478206"/>
            <ac:spMk id="207" creationId="{930837F6-31EB-C82A-D868-DE328B333ACA}"/>
          </ac:spMkLst>
        </pc:spChg>
        <pc:spChg chg="add mod">
          <ac:chgData name="Mcdonnell, Matthew (London)" userId="cd278eaf-ce86-4cb2-99df-43a4b1321f34" providerId="ADAL" clId="{4B7334DC-B37F-405A-8A38-A2405A158255}" dt="2023-10-09T18:01:13.221" v="1665" actId="1038"/>
          <ac:spMkLst>
            <pc:docMk/>
            <pc:sldMk cId="0" sldId="2147478206"/>
            <ac:spMk id="208" creationId="{9B911FE7-1626-3956-3C63-C739A1E1AA1B}"/>
          </ac:spMkLst>
        </pc:spChg>
        <pc:spChg chg="add mod">
          <ac:chgData name="Mcdonnell, Matthew (London)" userId="cd278eaf-ce86-4cb2-99df-43a4b1321f34" providerId="ADAL" clId="{4B7334DC-B37F-405A-8A38-A2405A158255}" dt="2023-10-09T18:01:13.221" v="1665" actId="1038"/>
          <ac:spMkLst>
            <pc:docMk/>
            <pc:sldMk cId="0" sldId="2147478206"/>
            <ac:spMk id="209" creationId="{A5D7DCB9-BDBA-2D40-1466-E8E5644DED49}"/>
          </ac:spMkLst>
        </pc:spChg>
        <pc:spChg chg="add mod">
          <ac:chgData name="Mcdonnell, Matthew (London)" userId="cd278eaf-ce86-4cb2-99df-43a4b1321f34" providerId="ADAL" clId="{4B7334DC-B37F-405A-8A38-A2405A158255}" dt="2023-10-09T18:01:13.221" v="1665" actId="1038"/>
          <ac:spMkLst>
            <pc:docMk/>
            <pc:sldMk cId="0" sldId="2147478206"/>
            <ac:spMk id="210" creationId="{562CE756-87DF-DE0D-0130-1777075A6764}"/>
          </ac:spMkLst>
        </pc:spChg>
        <pc:spChg chg="add mod">
          <ac:chgData name="Mcdonnell, Matthew (London)" userId="cd278eaf-ce86-4cb2-99df-43a4b1321f34" providerId="ADAL" clId="{4B7334DC-B37F-405A-8A38-A2405A158255}" dt="2023-10-09T18:01:13.221" v="1665" actId="1038"/>
          <ac:spMkLst>
            <pc:docMk/>
            <pc:sldMk cId="0" sldId="2147478206"/>
            <ac:spMk id="211" creationId="{714FE889-2A3E-9BA0-61DE-54D18FA2BC80}"/>
          </ac:spMkLst>
        </pc:spChg>
        <pc:spChg chg="add mod">
          <ac:chgData name="Mcdonnell, Matthew (London)" userId="cd278eaf-ce86-4cb2-99df-43a4b1321f34" providerId="ADAL" clId="{4B7334DC-B37F-405A-8A38-A2405A158255}" dt="2023-10-09T18:01:13.221" v="1665" actId="1038"/>
          <ac:spMkLst>
            <pc:docMk/>
            <pc:sldMk cId="0" sldId="2147478206"/>
            <ac:spMk id="212" creationId="{8FAC6F39-DF68-D62A-133A-5F6C833438F4}"/>
          </ac:spMkLst>
        </pc:spChg>
        <pc:spChg chg="add mod">
          <ac:chgData name="Mcdonnell, Matthew (London)" userId="cd278eaf-ce86-4cb2-99df-43a4b1321f34" providerId="ADAL" clId="{4B7334DC-B37F-405A-8A38-A2405A158255}" dt="2023-10-09T18:01:13.221" v="1665" actId="1038"/>
          <ac:spMkLst>
            <pc:docMk/>
            <pc:sldMk cId="0" sldId="2147478206"/>
            <ac:spMk id="213" creationId="{AEE1E1AF-FBF6-291F-F75F-0A4015927BC0}"/>
          </ac:spMkLst>
        </pc:spChg>
        <pc:spChg chg="add mod">
          <ac:chgData name="Mcdonnell, Matthew (London)" userId="cd278eaf-ce86-4cb2-99df-43a4b1321f34" providerId="ADAL" clId="{4B7334DC-B37F-405A-8A38-A2405A158255}" dt="2023-10-09T18:01:13.221" v="1665" actId="1038"/>
          <ac:spMkLst>
            <pc:docMk/>
            <pc:sldMk cId="0" sldId="2147478206"/>
            <ac:spMk id="214" creationId="{9EE2360B-A160-7D09-0E75-49504DBA5640}"/>
          </ac:spMkLst>
        </pc:spChg>
        <pc:spChg chg="add mod">
          <ac:chgData name="Mcdonnell, Matthew (London)" userId="cd278eaf-ce86-4cb2-99df-43a4b1321f34" providerId="ADAL" clId="{4B7334DC-B37F-405A-8A38-A2405A158255}" dt="2023-10-09T18:01:13.221" v="1665" actId="1038"/>
          <ac:spMkLst>
            <pc:docMk/>
            <pc:sldMk cId="0" sldId="2147478206"/>
            <ac:spMk id="215" creationId="{D76B3BF2-B940-FE07-83DB-A1EB9A2BC4FA}"/>
          </ac:spMkLst>
        </pc:spChg>
        <pc:spChg chg="add mod">
          <ac:chgData name="Mcdonnell, Matthew (London)" userId="cd278eaf-ce86-4cb2-99df-43a4b1321f34" providerId="ADAL" clId="{4B7334DC-B37F-405A-8A38-A2405A158255}" dt="2023-10-09T18:01:13.221" v="1665" actId="1038"/>
          <ac:spMkLst>
            <pc:docMk/>
            <pc:sldMk cId="0" sldId="2147478206"/>
            <ac:spMk id="216" creationId="{617362EB-C355-537E-B0DB-9D757A086430}"/>
          </ac:spMkLst>
        </pc:spChg>
        <pc:spChg chg="add mod">
          <ac:chgData name="Mcdonnell, Matthew (London)" userId="cd278eaf-ce86-4cb2-99df-43a4b1321f34" providerId="ADAL" clId="{4B7334DC-B37F-405A-8A38-A2405A158255}" dt="2023-10-09T18:01:13.221" v="1665" actId="1038"/>
          <ac:spMkLst>
            <pc:docMk/>
            <pc:sldMk cId="0" sldId="2147478206"/>
            <ac:spMk id="217" creationId="{11C8520C-FA6E-1AEE-2632-4BA6425ACCD8}"/>
          </ac:spMkLst>
        </pc:spChg>
        <pc:spChg chg="add mod">
          <ac:chgData name="Mcdonnell, Matthew (London)" userId="cd278eaf-ce86-4cb2-99df-43a4b1321f34" providerId="ADAL" clId="{4B7334DC-B37F-405A-8A38-A2405A158255}" dt="2023-10-09T18:01:13.221" v="1665" actId="1038"/>
          <ac:spMkLst>
            <pc:docMk/>
            <pc:sldMk cId="0" sldId="2147478206"/>
            <ac:spMk id="218" creationId="{A903FBD7-10E1-1B77-3791-6D287EB660B3}"/>
          </ac:spMkLst>
        </pc:spChg>
        <pc:spChg chg="add mod">
          <ac:chgData name="Mcdonnell, Matthew (London)" userId="cd278eaf-ce86-4cb2-99df-43a4b1321f34" providerId="ADAL" clId="{4B7334DC-B37F-405A-8A38-A2405A158255}" dt="2023-10-09T18:01:13.221" v="1665" actId="1038"/>
          <ac:spMkLst>
            <pc:docMk/>
            <pc:sldMk cId="0" sldId="2147478206"/>
            <ac:spMk id="219" creationId="{84B31D53-8369-B007-9E86-1CCFCB459C9E}"/>
          </ac:spMkLst>
        </pc:spChg>
        <pc:spChg chg="add mod">
          <ac:chgData name="Mcdonnell, Matthew (London)" userId="cd278eaf-ce86-4cb2-99df-43a4b1321f34" providerId="ADAL" clId="{4B7334DC-B37F-405A-8A38-A2405A158255}" dt="2023-10-09T18:01:13.221" v="1665" actId="1038"/>
          <ac:spMkLst>
            <pc:docMk/>
            <pc:sldMk cId="0" sldId="2147478206"/>
            <ac:spMk id="220" creationId="{477598F5-BAE7-7A01-0D2D-83FBB10ECC96}"/>
          </ac:spMkLst>
        </pc:spChg>
        <pc:spChg chg="add mod">
          <ac:chgData name="Mcdonnell, Matthew (London)" userId="cd278eaf-ce86-4cb2-99df-43a4b1321f34" providerId="ADAL" clId="{4B7334DC-B37F-405A-8A38-A2405A158255}" dt="2023-10-09T18:01:13.221" v="1665" actId="1038"/>
          <ac:spMkLst>
            <pc:docMk/>
            <pc:sldMk cId="0" sldId="2147478206"/>
            <ac:spMk id="221" creationId="{624860DC-93CA-1F1E-1267-2375141A52AD}"/>
          </ac:spMkLst>
        </pc:spChg>
      </pc:sldChg>
      <pc:sldChg chg="delSp modSp add del mod modTransition">
        <pc:chgData name="Mcdonnell, Matthew (London)" userId="cd278eaf-ce86-4cb2-99df-43a4b1321f34" providerId="ADAL" clId="{4B7334DC-B37F-405A-8A38-A2405A158255}" dt="2023-10-09T18:01:33.083" v="1667" actId="47"/>
        <pc:sldMkLst>
          <pc:docMk/>
          <pc:sldMk cId="0" sldId="2147478207"/>
        </pc:sldMkLst>
        <pc:spChg chg="del">
          <ac:chgData name="Mcdonnell, Matthew (London)" userId="cd278eaf-ce86-4cb2-99df-43a4b1321f34" providerId="ADAL" clId="{4B7334DC-B37F-405A-8A38-A2405A158255}" dt="2023-10-09T18:00:48.641" v="1593" actId="21"/>
          <ac:spMkLst>
            <pc:docMk/>
            <pc:sldMk cId="0" sldId="2147478207"/>
            <ac:spMk id="8"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9" creationId="{00000000-0000-0000-0000-000000000000}"/>
          </ac:spMkLst>
        </pc:spChg>
        <pc:spChg chg="mod">
          <ac:chgData name="Mcdonnell, Matthew (London)" userId="cd278eaf-ce86-4cb2-99df-43a4b1321f34" providerId="ADAL" clId="{4B7334DC-B37F-405A-8A38-A2405A158255}" dt="2023-10-09T17:58:57.529" v="1491" actId="27636"/>
          <ac:spMkLst>
            <pc:docMk/>
            <pc:sldMk cId="0" sldId="2147478207"/>
            <ac:spMk id="14"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15"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16" creationId="{00000000-0000-0000-0000-000000000000}"/>
          </ac:spMkLst>
        </pc:spChg>
        <pc:spChg chg="mod">
          <ac:chgData name="Mcdonnell, Matthew (London)" userId="cd278eaf-ce86-4cb2-99df-43a4b1321f34" providerId="ADAL" clId="{4B7334DC-B37F-405A-8A38-A2405A158255}" dt="2023-10-09T17:58:57.549" v="1495" actId="27636"/>
          <ac:spMkLst>
            <pc:docMk/>
            <pc:sldMk cId="0" sldId="2147478207"/>
            <ac:spMk id="21"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22"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23" creationId="{00000000-0000-0000-0000-000000000000}"/>
          </ac:spMkLst>
        </pc:spChg>
        <pc:spChg chg="mod">
          <ac:chgData name="Mcdonnell, Matthew (London)" userId="cd278eaf-ce86-4cb2-99df-43a4b1321f34" providerId="ADAL" clId="{4B7334DC-B37F-405A-8A38-A2405A158255}" dt="2023-10-09T17:58:57.484" v="1480" actId="27636"/>
          <ac:spMkLst>
            <pc:docMk/>
            <pc:sldMk cId="0" sldId="2147478207"/>
            <ac:spMk id="28"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29"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30" creationId="{00000000-0000-0000-0000-000000000000}"/>
          </ac:spMkLst>
        </pc:spChg>
        <pc:spChg chg="mod">
          <ac:chgData name="Mcdonnell, Matthew (London)" userId="cd278eaf-ce86-4cb2-99df-43a4b1321f34" providerId="ADAL" clId="{4B7334DC-B37F-405A-8A38-A2405A158255}" dt="2023-10-09T17:58:57.527" v="1490" actId="27636"/>
          <ac:spMkLst>
            <pc:docMk/>
            <pc:sldMk cId="0" sldId="2147478207"/>
            <ac:spMk id="35"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36"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37" creationId="{00000000-0000-0000-0000-000000000000}"/>
          </ac:spMkLst>
        </pc:spChg>
        <pc:spChg chg="mod">
          <ac:chgData name="Mcdonnell, Matthew (London)" userId="cd278eaf-ce86-4cb2-99df-43a4b1321f34" providerId="ADAL" clId="{4B7334DC-B37F-405A-8A38-A2405A158255}" dt="2023-10-09T17:58:57.500" v="1484" actId="27636"/>
          <ac:spMkLst>
            <pc:docMk/>
            <pc:sldMk cId="0" sldId="2147478207"/>
            <ac:spMk id="42"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43"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44" creationId="{00000000-0000-0000-0000-000000000000}"/>
          </ac:spMkLst>
        </pc:spChg>
        <pc:spChg chg="mod">
          <ac:chgData name="Mcdonnell, Matthew (London)" userId="cd278eaf-ce86-4cb2-99df-43a4b1321f34" providerId="ADAL" clId="{4B7334DC-B37F-405A-8A38-A2405A158255}" dt="2023-10-09T17:58:57.495" v="1483" actId="27636"/>
          <ac:spMkLst>
            <pc:docMk/>
            <pc:sldMk cId="0" sldId="2147478207"/>
            <ac:spMk id="49"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50"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51" creationId="{00000000-0000-0000-0000-000000000000}"/>
          </ac:spMkLst>
        </pc:spChg>
        <pc:spChg chg="mod">
          <ac:chgData name="Mcdonnell, Matthew (London)" userId="cd278eaf-ce86-4cb2-99df-43a4b1321f34" providerId="ADAL" clId="{4B7334DC-B37F-405A-8A38-A2405A158255}" dt="2023-10-09T17:58:57.504" v="1485" actId="27636"/>
          <ac:spMkLst>
            <pc:docMk/>
            <pc:sldMk cId="0" sldId="2147478207"/>
            <ac:spMk id="56"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57"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58" creationId="{00000000-0000-0000-0000-000000000000}"/>
          </ac:spMkLst>
        </pc:spChg>
        <pc:spChg chg="mod">
          <ac:chgData name="Mcdonnell, Matthew (London)" userId="cd278eaf-ce86-4cb2-99df-43a4b1321f34" providerId="ADAL" clId="{4B7334DC-B37F-405A-8A38-A2405A158255}" dt="2023-10-09T17:58:57.492" v="1482" actId="27636"/>
          <ac:spMkLst>
            <pc:docMk/>
            <pc:sldMk cId="0" sldId="2147478207"/>
            <ac:spMk id="63"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64"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65" creationId="{00000000-0000-0000-0000-000000000000}"/>
          </ac:spMkLst>
        </pc:spChg>
        <pc:spChg chg="mod">
          <ac:chgData name="Mcdonnell, Matthew (London)" userId="cd278eaf-ce86-4cb2-99df-43a4b1321f34" providerId="ADAL" clId="{4B7334DC-B37F-405A-8A38-A2405A158255}" dt="2023-10-09T17:58:57.509" v="1486" actId="27636"/>
          <ac:spMkLst>
            <pc:docMk/>
            <pc:sldMk cId="0" sldId="2147478207"/>
            <ac:spMk id="70"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71"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72" creationId="{00000000-0000-0000-0000-000000000000}"/>
          </ac:spMkLst>
        </pc:spChg>
        <pc:spChg chg="mod">
          <ac:chgData name="Mcdonnell, Matthew (London)" userId="cd278eaf-ce86-4cb2-99df-43a4b1321f34" providerId="ADAL" clId="{4B7334DC-B37F-405A-8A38-A2405A158255}" dt="2023-10-09T17:58:57.518" v="1488" actId="27636"/>
          <ac:spMkLst>
            <pc:docMk/>
            <pc:sldMk cId="0" sldId="2147478207"/>
            <ac:spMk id="77"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78"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79" creationId="{00000000-0000-0000-0000-000000000000}"/>
          </ac:spMkLst>
        </pc:spChg>
        <pc:spChg chg="mod">
          <ac:chgData name="Mcdonnell, Matthew (London)" userId="cd278eaf-ce86-4cb2-99df-43a4b1321f34" providerId="ADAL" clId="{4B7334DC-B37F-405A-8A38-A2405A158255}" dt="2023-10-09T17:58:57.536" v="1494" actId="27636"/>
          <ac:spMkLst>
            <pc:docMk/>
            <pc:sldMk cId="0" sldId="2147478207"/>
            <ac:spMk id="84"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85"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86" creationId="{00000000-0000-0000-0000-000000000000}"/>
          </ac:spMkLst>
        </pc:spChg>
        <pc:spChg chg="mod">
          <ac:chgData name="Mcdonnell, Matthew (London)" userId="cd278eaf-ce86-4cb2-99df-43a4b1321f34" providerId="ADAL" clId="{4B7334DC-B37F-405A-8A38-A2405A158255}" dt="2023-10-09T17:58:57.534" v="1493" actId="27636"/>
          <ac:spMkLst>
            <pc:docMk/>
            <pc:sldMk cId="0" sldId="2147478207"/>
            <ac:spMk id="91"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92"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93" creationId="{00000000-0000-0000-0000-000000000000}"/>
          </ac:spMkLst>
        </pc:spChg>
        <pc:spChg chg="mod">
          <ac:chgData name="Mcdonnell, Matthew (London)" userId="cd278eaf-ce86-4cb2-99df-43a4b1321f34" providerId="ADAL" clId="{4B7334DC-B37F-405A-8A38-A2405A158255}" dt="2023-10-09T17:58:57.514" v="1487" actId="27636"/>
          <ac:spMkLst>
            <pc:docMk/>
            <pc:sldMk cId="0" sldId="2147478207"/>
            <ac:spMk id="98"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99"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100" creationId="{00000000-0000-0000-0000-000000000000}"/>
          </ac:spMkLst>
        </pc:spChg>
        <pc:spChg chg="mod">
          <ac:chgData name="Mcdonnell, Matthew (London)" userId="cd278eaf-ce86-4cb2-99df-43a4b1321f34" providerId="ADAL" clId="{4B7334DC-B37F-405A-8A38-A2405A158255}" dt="2023-10-09T17:58:57.531" v="1492" actId="27636"/>
          <ac:spMkLst>
            <pc:docMk/>
            <pc:sldMk cId="0" sldId="2147478207"/>
            <ac:spMk id="105"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106"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107" creationId="{00000000-0000-0000-0000-000000000000}"/>
          </ac:spMkLst>
        </pc:spChg>
        <pc:spChg chg="mod">
          <ac:chgData name="Mcdonnell, Matthew (London)" userId="cd278eaf-ce86-4cb2-99df-43a4b1321f34" providerId="ADAL" clId="{4B7334DC-B37F-405A-8A38-A2405A158255}" dt="2023-10-09T17:58:57.525" v="1489" actId="27636"/>
          <ac:spMkLst>
            <pc:docMk/>
            <pc:sldMk cId="0" sldId="2147478207"/>
            <ac:spMk id="112"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113"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114" creationId="{00000000-0000-0000-0000-000000000000}"/>
          </ac:spMkLst>
        </pc:spChg>
        <pc:spChg chg="mod">
          <ac:chgData name="Mcdonnell, Matthew (London)" userId="cd278eaf-ce86-4cb2-99df-43a4b1321f34" providerId="ADAL" clId="{4B7334DC-B37F-405A-8A38-A2405A158255}" dt="2023-10-09T17:58:57.487" v="1481" actId="27636"/>
          <ac:spMkLst>
            <pc:docMk/>
            <pc:sldMk cId="0" sldId="2147478207"/>
            <ac:spMk id="117"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118" creationId="{00000000-0000-0000-0000-000000000000}"/>
          </ac:spMkLst>
        </pc:spChg>
        <pc:spChg chg="del">
          <ac:chgData name="Mcdonnell, Matthew (London)" userId="cd278eaf-ce86-4cb2-99df-43a4b1321f34" providerId="ADAL" clId="{4B7334DC-B37F-405A-8A38-A2405A158255}" dt="2023-10-09T18:00:48.641" v="1593" actId="21"/>
          <ac:spMkLst>
            <pc:docMk/>
            <pc:sldMk cId="0" sldId="2147478207"/>
            <ac:spMk id="119" creationId="{00000000-0000-0000-0000-000000000000}"/>
          </ac:spMkLst>
        </pc:spChg>
      </pc:sldChg>
      <pc:sldChg chg="addSp modSp add mod modTransition">
        <pc:chgData name="Mcdonnell, Matthew (London)" userId="cd278eaf-ce86-4cb2-99df-43a4b1321f34" providerId="ADAL" clId="{4B7334DC-B37F-405A-8A38-A2405A158255}" dt="2023-10-09T18:04:59.956" v="1725" actId="27636"/>
        <pc:sldMkLst>
          <pc:docMk/>
          <pc:sldMk cId="0" sldId="2147478208"/>
        </pc:sldMkLst>
        <pc:spChg chg="mod">
          <ac:chgData name="Mcdonnell, Matthew (London)" userId="cd278eaf-ce86-4cb2-99df-43a4b1321f34" providerId="ADAL" clId="{4B7334DC-B37F-405A-8A38-A2405A158255}" dt="2023-10-09T18:04:38.295" v="1705" actId="164"/>
          <ac:spMkLst>
            <pc:docMk/>
            <pc:sldMk cId="0" sldId="2147478208"/>
            <ac:spMk id="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1"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3" creationId="{00000000-0000-0000-0000-000000000000}"/>
          </ac:spMkLst>
        </pc:spChg>
        <pc:spChg chg="mod">
          <ac:chgData name="Mcdonnell, Matthew (London)" userId="cd278eaf-ce86-4cb2-99df-43a4b1321f34" providerId="ADAL" clId="{4B7334DC-B37F-405A-8A38-A2405A158255}" dt="2023-10-09T18:04:59.841" v="1710" actId="27636"/>
          <ac:spMkLst>
            <pc:docMk/>
            <pc:sldMk cId="0" sldId="2147478208"/>
            <ac:spMk id="1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20" creationId="{00000000-0000-0000-0000-000000000000}"/>
          </ac:spMkLst>
        </pc:spChg>
        <pc:spChg chg="mod">
          <ac:chgData name="Mcdonnell, Matthew (London)" userId="cd278eaf-ce86-4cb2-99df-43a4b1321f34" providerId="ADAL" clId="{4B7334DC-B37F-405A-8A38-A2405A158255}" dt="2023-10-09T18:04:59.878" v="1714" actId="27636"/>
          <ac:spMkLst>
            <pc:docMk/>
            <pc:sldMk cId="0" sldId="2147478208"/>
            <ac:spMk id="21"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2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2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2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2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2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27" creationId="{00000000-0000-0000-0000-000000000000}"/>
          </ac:spMkLst>
        </pc:spChg>
        <pc:spChg chg="mod">
          <ac:chgData name="Mcdonnell, Matthew (London)" userId="cd278eaf-ce86-4cb2-99df-43a4b1321f34" providerId="ADAL" clId="{4B7334DC-B37F-405A-8A38-A2405A158255}" dt="2023-10-09T18:04:59.901" v="1717" actId="27636"/>
          <ac:spMkLst>
            <pc:docMk/>
            <pc:sldMk cId="0" sldId="2147478208"/>
            <ac:spMk id="2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2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0"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1"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4" creationId="{00000000-0000-0000-0000-000000000000}"/>
          </ac:spMkLst>
        </pc:spChg>
        <pc:spChg chg="mod">
          <ac:chgData name="Mcdonnell, Matthew (London)" userId="cd278eaf-ce86-4cb2-99df-43a4b1321f34" providerId="ADAL" clId="{4B7334DC-B37F-405A-8A38-A2405A158255}" dt="2023-10-09T18:04:59.860" v="1712" actId="27636"/>
          <ac:spMkLst>
            <pc:docMk/>
            <pc:sldMk cId="0" sldId="2147478208"/>
            <ac:spMk id="3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3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40"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41" creationId="{00000000-0000-0000-0000-000000000000}"/>
          </ac:spMkLst>
        </pc:spChg>
        <pc:spChg chg="mod">
          <ac:chgData name="Mcdonnell, Matthew (London)" userId="cd278eaf-ce86-4cb2-99df-43a4b1321f34" providerId="ADAL" clId="{4B7334DC-B37F-405A-8A38-A2405A158255}" dt="2023-10-09T18:04:59.907" v="1718" actId="27636"/>
          <ac:spMkLst>
            <pc:docMk/>
            <pc:sldMk cId="0" sldId="2147478208"/>
            <ac:spMk id="4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4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4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4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4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4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48" creationId="{00000000-0000-0000-0000-000000000000}"/>
          </ac:spMkLst>
        </pc:spChg>
        <pc:spChg chg="mod">
          <ac:chgData name="Mcdonnell, Matthew (London)" userId="cd278eaf-ce86-4cb2-99df-43a4b1321f34" providerId="ADAL" clId="{4B7334DC-B37F-405A-8A38-A2405A158255}" dt="2023-10-09T18:04:59.894" v="1716" actId="27636"/>
          <ac:spMkLst>
            <pc:docMk/>
            <pc:sldMk cId="0" sldId="2147478208"/>
            <ac:spMk id="4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0"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1"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5" creationId="{00000000-0000-0000-0000-000000000000}"/>
          </ac:spMkLst>
        </pc:spChg>
        <pc:spChg chg="mod">
          <ac:chgData name="Mcdonnell, Matthew (London)" userId="cd278eaf-ce86-4cb2-99df-43a4b1321f34" providerId="ADAL" clId="{4B7334DC-B37F-405A-8A38-A2405A158255}" dt="2023-10-09T18:04:59.871" v="1713" actId="27636"/>
          <ac:spMkLst>
            <pc:docMk/>
            <pc:sldMk cId="0" sldId="2147478208"/>
            <ac:spMk id="5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5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0"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1"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2" creationId="{00000000-0000-0000-0000-000000000000}"/>
          </ac:spMkLst>
        </pc:spChg>
        <pc:spChg chg="mod">
          <ac:chgData name="Mcdonnell, Matthew (London)" userId="cd278eaf-ce86-4cb2-99df-43a4b1321f34" providerId="ADAL" clId="{4B7334DC-B37F-405A-8A38-A2405A158255}" dt="2023-10-09T18:04:59.887" v="1715" actId="27636"/>
          <ac:spMkLst>
            <pc:docMk/>
            <pc:sldMk cId="0" sldId="2147478208"/>
            <ac:spMk id="6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69" creationId="{00000000-0000-0000-0000-000000000000}"/>
          </ac:spMkLst>
        </pc:spChg>
        <pc:spChg chg="mod">
          <ac:chgData name="Mcdonnell, Matthew (London)" userId="cd278eaf-ce86-4cb2-99df-43a4b1321f34" providerId="ADAL" clId="{4B7334DC-B37F-405A-8A38-A2405A158255}" dt="2023-10-09T18:04:59.850" v="1711" actId="27636"/>
          <ac:spMkLst>
            <pc:docMk/>
            <pc:sldMk cId="0" sldId="2147478208"/>
            <ac:spMk id="70"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71"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7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7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7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7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76" creationId="{00000000-0000-0000-0000-000000000000}"/>
          </ac:spMkLst>
        </pc:spChg>
        <pc:spChg chg="mod">
          <ac:chgData name="Mcdonnell, Matthew (London)" userId="cd278eaf-ce86-4cb2-99df-43a4b1321f34" providerId="ADAL" clId="{4B7334DC-B37F-405A-8A38-A2405A158255}" dt="2023-10-09T18:04:59.937" v="1722" actId="27636"/>
          <ac:spMkLst>
            <pc:docMk/>
            <pc:sldMk cId="0" sldId="2147478208"/>
            <ac:spMk id="7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7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7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0"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1"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3" creationId="{00000000-0000-0000-0000-000000000000}"/>
          </ac:spMkLst>
        </pc:spChg>
        <pc:spChg chg="mod">
          <ac:chgData name="Mcdonnell, Matthew (London)" userId="cd278eaf-ce86-4cb2-99df-43a4b1321f34" providerId="ADAL" clId="{4B7334DC-B37F-405A-8A38-A2405A158255}" dt="2023-10-09T18:04:59.931" v="1721" actId="27636"/>
          <ac:spMkLst>
            <pc:docMk/>
            <pc:sldMk cId="0" sldId="2147478208"/>
            <ac:spMk id="8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8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90" creationId="{00000000-0000-0000-0000-000000000000}"/>
          </ac:spMkLst>
        </pc:spChg>
        <pc:spChg chg="mod">
          <ac:chgData name="Mcdonnell, Matthew (London)" userId="cd278eaf-ce86-4cb2-99df-43a4b1321f34" providerId="ADAL" clId="{4B7334DC-B37F-405A-8A38-A2405A158255}" dt="2023-10-09T18:04:59.944" v="1723" actId="27636"/>
          <ac:spMkLst>
            <pc:docMk/>
            <pc:sldMk cId="0" sldId="2147478208"/>
            <ac:spMk id="91"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9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9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9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9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9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97" creationId="{00000000-0000-0000-0000-000000000000}"/>
          </ac:spMkLst>
        </pc:spChg>
        <pc:spChg chg="mod">
          <ac:chgData name="Mcdonnell, Matthew (London)" userId="cd278eaf-ce86-4cb2-99df-43a4b1321f34" providerId="ADAL" clId="{4B7334DC-B37F-405A-8A38-A2405A158255}" dt="2023-10-09T18:04:59.915" v="1719" actId="27636"/>
          <ac:spMkLst>
            <pc:docMk/>
            <pc:sldMk cId="0" sldId="2147478208"/>
            <ac:spMk id="9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9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0"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1"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4" creationId="{00000000-0000-0000-0000-000000000000}"/>
          </ac:spMkLst>
        </pc:spChg>
        <pc:spChg chg="mod">
          <ac:chgData name="Mcdonnell, Matthew (London)" userId="cd278eaf-ce86-4cb2-99df-43a4b1321f34" providerId="ADAL" clId="{4B7334DC-B37F-405A-8A38-A2405A158255}" dt="2023-10-09T18:04:59.923" v="1720" actId="27636"/>
          <ac:spMkLst>
            <pc:docMk/>
            <pc:sldMk cId="0" sldId="2147478208"/>
            <ac:spMk id="10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6"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09"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10"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11" creationId="{00000000-0000-0000-0000-000000000000}"/>
          </ac:spMkLst>
        </pc:spChg>
        <pc:spChg chg="mod">
          <ac:chgData name="Mcdonnell, Matthew (London)" userId="cd278eaf-ce86-4cb2-99df-43a4b1321f34" providerId="ADAL" clId="{4B7334DC-B37F-405A-8A38-A2405A158255}" dt="2023-10-09T18:04:59.951" v="1724" actId="27636"/>
          <ac:spMkLst>
            <pc:docMk/>
            <pc:sldMk cId="0" sldId="2147478208"/>
            <ac:spMk id="112"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13"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14"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15"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16" creationId="{00000000-0000-0000-0000-000000000000}"/>
          </ac:spMkLst>
        </pc:spChg>
        <pc:spChg chg="mod">
          <ac:chgData name="Mcdonnell, Matthew (London)" userId="cd278eaf-ce86-4cb2-99df-43a4b1321f34" providerId="ADAL" clId="{4B7334DC-B37F-405A-8A38-A2405A158255}" dt="2023-10-09T18:04:59.956" v="1725" actId="27636"/>
          <ac:spMkLst>
            <pc:docMk/>
            <pc:sldMk cId="0" sldId="2147478208"/>
            <ac:spMk id="117"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18" creationId="{00000000-0000-0000-0000-000000000000}"/>
          </ac:spMkLst>
        </pc:spChg>
        <pc:spChg chg="mod">
          <ac:chgData name="Mcdonnell, Matthew (London)" userId="cd278eaf-ce86-4cb2-99df-43a4b1321f34" providerId="ADAL" clId="{4B7334DC-B37F-405A-8A38-A2405A158255}" dt="2023-10-09T18:04:38.295" v="1705" actId="164"/>
          <ac:spMkLst>
            <pc:docMk/>
            <pc:sldMk cId="0" sldId="2147478208"/>
            <ac:spMk id="119" creationId="{00000000-0000-0000-0000-000000000000}"/>
          </ac:spMkLst>
        </pc:spChg>
        <pc:grpChg chg="add mod">
          <ac:chgData name="Mcdonnell, Matthew (London)" userId="cd278eaf-ce86-4cb2-99df-43a4b1321f34" providerId="ADAL" clId="{4B7334DC-B37F-405A-8A38-A2405A158255}" dt="2023-10-09T18:04:46.872" v="1708" actId="14100"/>
          <ac:grpSpMkLst>
            <pc:docMk/>
            <pc:sldMk cId="0" sldId="2147478208"/>
            <ac:grpSpMk id="120" creationId="{4DFE6D94-D338-A48F-7C95-EB7275C9F85F}"/>
          </ac:grpSpMkLst>
        </pc:grpChg>
      </pc:sldChg>
      <pc:sldChg chg="addSp modSp add mod modTransition">
        <pc:chgData name="Mcdonnell, Matthew (London)" userId="cd278eaf-ce86-4cb2-99df-43a4b1321f34" providerId="ADAL" clId="{4B7334DC-B37F-405A-8A38-A2405A158255}" dt="2023-10-09T18:05:17.150" v="1745" actId="27636"/>
        <pc:sldMkLst>
          <pc:docMk/>
          <pc:sldMk cId="0" sldId="2147478209"/>
        </pc:sldMkLst>
        <pc:spChg chg="mod">
          <ac:chgData name="Mcdonnell, Matthew (London)" userId="cd278eaf-ce86-4cb2-99df-43a4b1321f34" providerId="ADAL" clId="{4B7334DC-B37F-405A-8A38-A2405A158255}" dt="2023-10-09T18:04:59.568" v="1709" actId="164"/>
          <ac:spMkLst>
            <pc:docMk/>
            <pc:sldMk cId="0" sldId="2147478209"/>
            <ac:spMk id="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1"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3" creationId="{00000000-0000-0000-0000-000000000000}"/>
          </ac:spMkLst>
        </pc:spChg>
        <pc:spChg chg="mod">
          <ac:chgData name="Mcdonnell, Matthew (London)" userId="cd278eaf-ce86-4cb2-99df-43a4b1321f34" providerId="ADAL" clId="{4B7334DC-B37F-405A-8A38-A2405A158255}" dt="2023-10-09T18:05:17.101" v="1735" actId="27636"/>
          <ac:spMkLst>
            <pc:docMk/>
            <pc:sldMk cId="0" sldId="2147478209"/>
            <ac:spMk id="1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20" creationId="{00000000-0000-0000-0000-000000000000}"/>
          </ac:spMkLst>
        </pc:spChg>
        <pc:spChg chg="mod">
          <ac:chgData name="Mcdonnell, Matthew (London)" userId="cd278eaf-ce86-4cb2-99df-43a4b1321f34" providerId="ADAL" clId="{4B7334DC-B37F-405A-8A38-A2405A158255}" dt="2023-10-09T18:05:17.097" v="1734" actId="27636"/>
          <ac:spMkLst>
            <pc:docMk/>
            <pc:sldMk cId="0" sldId="2147478209"/>
            <ac:spMk id="21"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2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2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2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2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2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27" creationId="{00000000-0000-0000-0000-000000000000}"/>
          </ac:spMkLst>
        </pc:spChg>
        <pc:spChg chg="mod">
          <ac:chgData name="Mcdonnell, Matthew (London)" userId="cd278eaf-ce86-4cb2-99df-43a4b1321f34" providerId="ADAL" clId="{4B7334DC-B37F-405A-8A38-A2405A158255}" dt="2023-10-09T18:05:17.078" v="1730" actId="27636"/>
          <ac:spMkLst>
            <pc:docMk/>
            <pc:sldMk cId="0" sldId="2147478209"/>
            <ac:spMk id="2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2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0"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1"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4" creationId="{00000000-0000-0000-0000-000000000000}"/>
          </ac:spMkLst>
        </pc:spChg>
        <pc:spChg chg="mod">
          <ac:chgData name="Mcdonnell, Matthew (London)" userId="cd278eaf-ce86-4cb2-99df-43a4b1321f34" providerId="ADAL" clId="{4B7334DC-B37F-405A-8A38-A2405A158255}" dt="2023-10-09T18:05:17.084" v="1731" actId="27636"/>
          <ac:spMkLst>
            <pc:docMk/>
            <pc:sldMk cId="0" sldId="2147478209"/>
            <ac:spMk id="3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3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40"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41" creationId="{00000000-0000-0000-0000-000000000000}"/>
          </ac:spMkLst>
        </pc:spChg>
        <pc:spChg chg="mod">
          <ac:chgData name="Mcdonnell, Matthew (London)" userId="cd278eaf-ce86-4cb2-99df-43a4b1321f34" providerId="ADAL" clId="{4B7334DC-B37F-405A-8A38-A2405A158255}" dt="2023-10-09T18:05:17.088" v="1732" actId="27636"/>
          <ac:spMkLst>
            <pc:docMk/>
            <pc:sldMk cId="0" sldId="2147478209"/>
            <ac:spMk id="4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4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4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4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4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4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48" creationId="{00000000-0000-0000-0000-000000000000}"/>
          </ac:spMkLst>
        </pc:spChg>
        <pc:spChg chg="mod">
          <ac:chgData name="Mcdonnell, Matthew (London)" userId="cd278eaf-ce86-4cb2-99df-43a4b1321f34" providerId="ADAL" clId="{4B7334DC-B37F-405A-8A38-A2405A158255}" dt="2023-10-09T18:05:17.092" v="1733" actId="27636"/>
          <ac:spMkLst>
            <pc:docMk/>
            <pc:sldMk cId="0" sldId="2147478209"/>
            <ac:spMk id="4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0"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1"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5" creationId="{00000000-0000-0000-0000-000000000000}"/>
          </ac:spMkLst>
        </pc:spChg>
        <pc:spChg chg="mod">
          <ac:chgData name="Mcdonnell, Matthew (London)" userId="cd278eaf-ce86-4cb2-99df-43a4b1321f34" providerId="ADAL" clId="{4B7334DC-B37F-405A-8A38-A2405A158255}" dt="2023-10-09T18:05:17.106" v="1736" actId="27636"/>
          <ac:spMkLst>
            <pc:docMk/>
            <pc:sldMk cId="0" sldId="2147478209"/>
            <ac:spMk id="5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5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0"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1"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2" creationId="{00000000-0000-0000-0000-000000000000}"/>
          </ac:spMkLst>
        </pc:spChg>
        <pc:spChg chg="mod">
          <ac:chgData name="Mcdonnell, Matthew (London)" userId="cd278eaf-ce86-4cb2-99df-43a4b1321f34" providerId="ADAL" clId="{4B7334DC-B37F-405A-8A38-A2405A158255}" dt="2023-10-09T18:05:17.123" v="1739" actId="27636"/>
          <ac:spMkLst>
            <pc:docMk/>
            <pc:sldMk cId="0" sldId="2147478209"/>
            <ac:spMk id="6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69" creationId="{00000000-0000-0000-0000-000000000000}"/>
          </ac:spMkLst>
        </pc:spChg>
        <pc:spChg chg="mod">
          <ac:chgData name="Mcdonnell, Matthew (London)" userId="cd278eaf-ce86-4cb2-99df-43a4b1321f34" providerId="ADAL" clId="{4B7334DC-B37F-405A-8A38-A2405A158255}" dt="2023-10-09T18:05:17.112" v="1737" actId="27636"/>
          <ac:spMkLst>
            <pc:docMk/>
            <pc:sldMk cId="0" sldId="2147478209"/>
            <ac:spMk id="70"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71"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7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7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7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7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76" creationId="{00000000-0000-0000-0000-000000000000}"/>
          </ac:spMkLst>
        </pc:spChg>
        <pc:spChg chg="mod">
          <ac:chgData name="Mcdonnell, Matthew (London)" userId="cd278eaf-ce86-4cb2-99df-43a4b1321f34" providerId="ADAL" clId="{4B7334DC-B37F-405A-8A38-A2405A158255}" dt="2023-10-09T18:05:17.127" v="1740" actId="27636"/>
          <ac:spMkLst>
            <pc:docMk/>
            <pc:sldMk cId="0" sldId="2147478209"/>
            <ac:spMk id="7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7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7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0"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1"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3" creationId="{00000000-0000-0000-0000-000000000000}"/>
          </ac:spMkLst>
        </pc:spChg>
        <pc:spChg chg="mod">
          <ac:chgData name="Mcdonnell, Matthew (London)" userId="cd278eaf-ce86-4cb2-99df-43a4b1321f34" providerId="ADAL" clId="{4B7334DC-B37F-405A-8A38-A2405A158255}" dt="2023-10-09T18:05:17.119" v="1738" actId="27636"/>
          <ac:spMkLst>
            <pc:docMk/>
            <pc:sldMk cId="0" sldId="2147478209"/>
            <ac:spMk id="8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8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90" creationId="{00000000-0000-0000-0000-000000000000}"/>
          </ac:spMkLst>
        </pc:spChg>
        <pc:spChg chg="mod">
          <ac:chgData name="Mcdonnell, Matthew (London)" userId="cd278eaf-ce86-4cb2-99df-43a4b1321f34" providerId="ADAL" clId="{4B7334DC-B37F-405A-8A38-A2405A158255}" dt="2023-10-09T18:05:17.136" v="1742" actId="27636"/>
          <ac:spMkLst>
            <pc:docMk/>
            <pc:sldMk cId="0" sldId="2147478209"/>
            <ac:spMk id="91"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9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9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9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9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9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97" creationId="{00000000-0000-0000-0000-000000000000}"/>
          </ac:spMkLst>
        </pc:spChg>
        <pc:spChg chg="mod">
          <ac:chgData name="Mcdonnell, Matthew (London)" userId="cd278eaf-ce86-4cb2-99df-43a4b1321f34" providerId="ADAL" clId="{4B7334DC-B37F-405A-8A38-A2405A158255}" dt="2023-10-09T18:05:17.146" v="1744" actId="27636"/>
          <ac:spMkLst>
            <pc:docMk/>
            <pc:sldMk cId="0" sldId="2147478209"/>
            <ac:spMk id="9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9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0"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1"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4" creationId="{00000000-0000-0000-0000-000000000000}"/>
          </ac:spMkLst>
        </pc:spChg>
        <pc:spChg chg="mod">
          <ac:chgData name="Mcdonnell, Matthew (London)" userId="cd278eaf-ce86-4cb2-99df-43a4b1321f34" providerId="ADAL" clId="{4B7334DC-B37F-405A-8A38-A2405A158255}" dt="2023-10-09T18:05:17.141" v="1743" actId="27636"/>
          <ac:spMkLst>
            <pc:docMk/>
            <pc:sldMk cId="0" sldId="2147478209"/>
            <ac:spMk id="10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6"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09"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10"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11" creationId="{00000000-0000-0000-0000-000000000000}"/>
          </ac:spMkLst>
        </pc:spChg>
        <pc:spChg chg="mod">
          <ac:chgData name="Mcdonnell, Matthew (London)" userId="cd278eaf-ce86-4cb2-99df-43a4b1321f34" providerId="ADAL" clId="{4B7334DC-B37F-405A-8A38-A2405A158255}" dt="2023-10-09T18:05:17.150" v="1745" actId="27636"/>
          <ac:spMkLst>
            <pc:docMk/>
            <pc:sldMk cId="0" sldId="2147478209"/>
            <ac:spMk id="112"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13"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14"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15"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16" creationId="{00000000-0000-0000-0000-000000000000}"/>
          </ac:spMkLst>
        </pc:spChg>
        <pc:spChg chg="mod">
          <ac:chgData name="Mcdonnell, Matthew (London)" userId="cd278eaf-ce86-4cb2-99df-43a4b1321f34" providerId="ADAL" clId="{4B7334DC-B37F-405A-8A38-A2405A158255}" dt="2023-10-09T18:05:17.132" v="1741" actId="27636"/>
          <ac:spMkLst>
            <pc:docMk/>
            <pc:sldMk cId="0" sldId="2147478209"/>
            <ac:spMk id="117"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18" creationId="{00000000-0000-0000-0000-000000000000}"/>
          </ac:spMkLst>
        </pc:spChg>
        <pc:spChg chg="mod">
          <ac:chgData name="Mcdonnell, Matthew (London)" userId="cd278eaf-ce86-4cb2-99df-43a4b1321f34" providerId="ADAL" clId="{4B7334DC-B37F-405A-8A38-A2405A158255}" dt="2023-10-09T18:04:59.568" v="1709" actId="164"/>
          <ac:spMkLst>
            <pc:docMk/>
            <pc:sldMk cId="0" sldId="2147478209"/>
            <ac:spMk id="119" creationId="{00000000-0000-0000-0000-000000000000}"/>
          </ac:spMkLst>
        </pc:spChg>
        <pc:grpChg chg="add mod">
          <ac:chgData name="Mcdonnell, Matthew (London)" userId="cd278eaf-ce86-4cb2-99df-43a4b1321f34" providerId="ADAL" clId="{4B7334DC-B37F-405A-8A38-A2405A158255}" dt="2023-10-09T18:05:06.640" v="1728" actId="14100"/>
          <ac:grpSpMkLst>
            <pc:docMk/>
            <pc:sldMk cId="0" sldId="2147478209"/>
            <ac:grpSpMk id="120" creationId="{FB27AF6A-527C-5817-2CAD-27C4FC5CDCEB}"/>
          </ac:grpSpMkLst>
        </pc:grpChg>
      </pc:sldChg>
      <pc:sldChg chg="addSp modSp add mod modTransition">
        <pc:chgData name="Mcdonnell, Matthew (London)" userId="cd278eaf-ce86-4cb2-99df-43a4b1321f34" providerId="ADAL" clId="{4B7334DC-B37F-405A-8A38-A2405A158255}" dt="2023-10-09T18:05:31.836" v="1748" actId="14100"/>
        <pc:sldMkLst>
          <pc:docMk/>
          <pc:sldMk cId="0" sldId="2147478210"/>
        </pc:sldMkLst>
        <pc:spChg chg="mod">
          <ac:chgData name="Mcdonnell, Matthew (London)" userId="cd278eaf-ce86-4cb2-99df-43a4b1321f34" providerId="ADAL" clId="{4B7334DC-B37F-405A-8A38-A2405A158255}" dt="2023-10-09T18:05:16.779" v="1729" actId="164"/>
          <ac:spMkLst>
            <pc:docMk/>
            <pc:sldMk cId="0" sldId="2147478210"/>
            <ac:spMk id="2"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5"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6"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7"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8"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9"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0"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1"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2"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3"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4"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5"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6"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7"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8"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19"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20"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21"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22"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23"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25"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26"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27"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28"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29"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0"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1"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2"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3"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4"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5"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6"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7"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8"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39"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0"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1"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2"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3"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4"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5"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6"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7"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8"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49"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50"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51"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52"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53" creationId="{00000000-0000-0000-0000-000000000000}"/>
          </ac:spMkLst>
        </pc:spChg>
        <pc:spChg chg="mod">
          <ac:chgData name="Mcdonnell, Matthew (London)" userId="cd278eaf-ce86-4cb2-99df-43a4b1321f34" providerId="ADAL" clId="{4B7334DC-B37F-405A-8A38-A2405A158255}" dt="2023-10-09T18:05:16.779" v="1729" actId="164"/>
          <ac:spMkLst>
            <pc:docMk/>
            <pc:sldMk cId="0" sldId="2147478210"/>
            <ac:spMk id="54" creationId="{00000000-0000-0000-0000-000000000000}"/>
          </ac:spMkLst>
        </pc:spChg>
        <pc:grpChg chg="add mod">
          <ac:chgData name="Mcdonnell, Matthew (London)" userId="cd278eaf-ce86-4cb2-99df-43a4b1321f34" providerId="ADAL" clId="{4B7334DC-B37F-405A-8A38-A2405A158255}" dt="2023-10-09T18:05:31.836" v="1748" actId="14100"/>
          <ac:grpSpMkLst>
            <pc:docMk/>
            <pc:sldMk cId="0" sldId="2147478210"/>
            <ac:grpSpMk id="55" creationId="{70C40452-CCE2-A43A-E632-918A4BAFB9DE}"/>
          </ac:grpSpMkLst>
        </pc:grpChg>
        <pc:picChg chg="mod">
          <ac:chgData name="Mcdonnell, Matthew (London)" userId="cd278eaf-ce86-4cb2-99df-43a4b1321f34" providerId="ADAL" clId="{4B7334DC-B37F-405A-8A38-A2405A158255}" dt="2023-10-09T18:05:16.779" v="1729" actId="164"/>
          <ac:picMkLst>
            <pc:docMk/>
            <pc:sldMk cId="0" sldId="2147478210"/>
            <ac:picMk id="24" creationId="{00000000-0000-0000-0000-000000000000}"/>
          </ac:picMkLst>
        </pc:picChg>
      </pc:sldChg>
      <pc:sldChg chg="addSp modSp add mod modTransition">
        <pc:chgData name="Mcdonnell, Matthew (London)" userId="cd278eaf-ce86-4cb2-99df-43a4b1321f34" providerId="ADAL" clId="{4B7334DC-B37F-405A-8A38-A2405A158255}" dt="2023-10-09T18:10:41" v="1755" actId="14100"/>
        <pc:sldMkLst>
          <pc:docMk/>
          <pc:sldMk cId="0" sldId="2147478211"/>
        </pc:sldMkLst>
        <pc:spChg chg="mod">
          <ac:chgData name="Mcdonnell, Matthew (London)" userId="cd278eaf-ce86-4cb2-99df-43a4b1321f34" providerId="ADAL" clId="{4B7334DC-B37F-405A-8A38-A2405A158255}" dt="2023-10-09T18:10:31.558" v="1752" actId="164"/>
          <ac:spMkLst>
            <pc:docMk/>
            <pc:sldMk cId="0" sldId="2147478211"/>
            <ac:spMk id="2"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5"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6"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7"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8"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9"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0"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1"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2"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3"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4"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5"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6"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7"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8"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19"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20"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21"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22"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23"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25"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26"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27"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28"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29"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0"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1"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2"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3"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4"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5"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6"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7"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8"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39"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0"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1"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2"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3"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4"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5"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6"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7"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8"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49"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50"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51"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52"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53" creationId="{00000000-0000-0000-0000-000000000000}"/>
          </ac:spMkLst>
        </pc:spChg>
        <pc:spChg chg="mod">
          <ac:chgData name="Mcdonnell, Matthew (London)" userId="cd278eaf-ce86-4cb2-99df-43a4b1321f34" providerId="ADAL" clId="{4B7334DC-B37F-405A-8A38-A2405A158255}" dt="2023-10-09T18:10:31.558" v="1752" actId="164"/>
          <ac:spMkLst>
            <pc:docMk/>
            <pc:sldMk cId="0" sldId="2147478211"/>
            <ac:spMk id="54" creationId="{00000000-0000-0000-0000-000000000000}"/>
          </ac:spMkLst>
        </pc:spChg>
        <pc:grpChg chg="add mod">
          <ac:chgData name="Mcdonnell, Matthew (London)" userId="cd278eaf-ce86-4cb2-99df-43a4b1321f34" providerId="ADAL" clId="{4B7334DC-B37F-405A-8A38-A2405A158255}" dt="2023-10-09T18:10:41" v="1755" actId="14100"/>
          <ac:grpSpMkLst>
            <pc:docMk/>
            <pc:sldMk cId="0" sldId="2147478211"/>
            <ac:grpSpMk id="55" creationId="{A921CDD1-A4A5-5453-73C5-84B2B5608260}"/>
          </ac:grpSpMkLst>
        </pc:grpChg>
        <pc:picChg chg="mod">
          <ac:chgData name="Mcdonnell, Matthew (London)" userId="cd278eaf-ce86-4cb2-99df-43a4b1321f34" providerId="ADAL" clId="{4B7334DC-B37F-405A-8A38-A2405A158255}" dt="2023-10-09T18:10:31.558" v="1752" actId="164"/>
          <ac:picMkLst>
            <pc:docMk/>
            <pc:sldMk cId="0" sldId="2147478211"/>
            <ac:picMk id="24" creationId="{00000000-0000-0000-0000-000000000000}"/>
          </ac:picMkLst>
        </pc:picChg>
      </pc:sldChg>
      <pc:sldChg chg="addSp delSp modSp add mod">
        <pc:chgData name="Mcdonnell, Matthew (London)" userId="cd278eaf-ce86-4cb2-99df-43a4b1321f34" providerId="ADAL" clId="{4B7334DC-B37F-405A-8A38-A2405A158255}" dt="2023-10-09T18:15:32.397" v="1801" actId="1076"/>
        <pc:sldMkLst>
          <pc:docMk/>
          <pc:sldMk cId="3417238421" sldId="2147478212"/>
        </pc:sldMkLst>
        <pc:spChg chg="mod">
          <ac:chgData name="Mcdonnell, Matthew (London)" userId="cd278eaf-ce86-4cb2-99df-43a4b1321f34" providerId="ADAL" clId="{4B7334DC-B37F-405A-8A38-A2405A158255}" dt="2023-10-09T18:13:26.568" v="1795" actId="20577"/>
          <ac:spMkLst>
            <pc:docMk/>
            <pc:sldMk cId="3417238421" sldId="2147478212"/>
            <ac:spMk id="5" creationId="{F290521B-B2A2-8B08-302E-B716445CAB6A}"/>
          </ac:spMkLst>
        </pc:spChg>
        <pc:picChg chg="del mod">
          <ac:chgData name="Mcdonnell, Matthew (London)" userId="cd278eaf-ce86-4cb2-99df-43a4b1321f34" providerId="ADAL" clId="{4B7334DC-B37F-405A-8A38-A2405A158255}" dt="2023-10-09T18:13:29.631" v="1797" actId="478"/>
          <ac:picMkLst>
            <pc:docMk/>
            <pc:sldMk cId="3417238421" sldId="2147478212"/>
            <ac:picMk id="4" creationId="{A4F9D437-84AE-0180-0A07-5133233DEE8E}"/>
          </ac:picMkLst>
        </pc:picChg>
        <pc:picChg chg="add mod modCrop">
          <ac:chgData name="Mcdonnell, Matthew (London)" userId="cd278eaf-ce86-4cb2-99df-43a4b1321f34" providerId="ADAL" clId="{4B7334DC-B37F-405A-8A38-A2405A158255}" dt="2023-10-09T18:15:32.397" v="1801" actId="1076"/>
          <ac:picMkLst>
            <pc:docMk/>
            <pc:sldMk cId="3417238421" sldId="2147478212"/>
            <ac:picMk id="6" creationId="{E1ED8C0F-0376-593A-AE83-AE06B1531618}"/>
          </ac:picMkLst>
        </pc:picChg>
      </pc:sldChg>
      <pc:sldChg chg="modSp add mod ord modTransition">
        <pc:chgData name="Mcdonnell, Matthew (London)" userId="cd278eaf-ce86-4cb2-99df-43a4b1321f34" providerId="ADAL" clId="{4B7334DC-B37F-405A-8A38-A2405A158255}" dt="2023-10-09T18:30:51.969" v="1945"/>
        <pc:sldMkLst>
          <pc:docMk/>
          <pc:sldMk cId="0" sldId="2147478213"/>
        </pc:sldMkLst>
        <pc:spChg chg="mod">
          <ac:chgData name="Mcdonnell, Matthew (London)" userId="cd278eaf-ce86-4cb2-99df-43a4b1321f34" providerId="ADAL" clId="{4B7334DC-B37F-405A-8A38-A2405A158255}" dt="2023-10-09T18:30:33.577" v="1804" actId="27636"/>
          <ac:spMkLst>
            <pc:docMk/>
            <pc:sldMk cId="0" sldId="2147478213"/>
            <ac:spMk id="8" creationId="{00000000-0000-0000-0000-000000000000}"/>
          </ac:spMkLst>
        </pc:spChg>
        <pc:spChg chg="mod">
          <ac:chgData name="Mcdonnell, Matthew (London)" userId="cd278eaf-ce86-4cb2-99df-43a4b1321f34" providerId="ADAL" clId="{4B7334DC-B37F-405A-8A38-A2405A158255}" dt="2023-10-09T18:30:33.586" v="1807" actId="27636"/>
          <ac:spMkLst>
            <pc:docMk/>
            <pc:sldMk cId="0" sldId="2147478213"/>
            <ac:spMk id="18" creationId="{00000000-0000-0000-0000-000000000000}"/>
          </ac:spMkLst>
        </pc:spChg>
        <pc:spChg chg="mod">
          <ac:chgData name="Mcdonnell, Matthew (London)" userId="cd278eaf-ce86-4cb2-99df-43a4b1321f34" providerId="ADAL" clId="{4B7334DC-B37F-405A-8A38-A2405A158255}" dt="2023-10-09T18:30:33.580" v="1805" actId="27636"/>
          <ac:spMkLst>
            <pc:docMk/>
            <pc:sldMk cId="0" sldId="2147478213"/>
            <ac:spMk id="25" creationId="{00000000-0000-0000-0000-000000000000}"/>
          </ac:spMkLst>
        </pc:spChg>
        <pc:spChg chg="mod">
          <ac:chgData name="Mcdonnell, Matthew (London)" userId="cd278eaf-ce86-4cb2-99df-43a4b1321f34" providerId="ADAL" clId="{4B7334DC-B37F-405A-8A38-A2405A158255}" dt="2023-10-09T18:30:33.583" v="1806" actId="27636"/>
          <ac:spMkLst>
            <pc:docMk/>
            <pc:sldMk cId="0" sldId="2147478213"/>
            <ac:spMk id="32" creationId="{00000000-0000-0000-0000-000000000000}"/>
          </ac:spMkLst>
        </pc:spChg>
        <pc:spChg chg="mod">
          <ac:chgData name="Mcdonnell, Matthew (London)" userId="cd278eaf-ce86-4cb2-99df-43a4b1321f34" providerId="ADAL" clId="{4B7334DC-B37F-405A-8A38-A2405A158255}" dt="2023-10-09T18:30:33.591" v="1808" actId="27636"/>
          <ac:spMkLst>
            <pc:docMk/>
            <pc:sldMk cId="0" sldId="2147478213"/>
            <ac:spMk id="37" creationId="{00000000-0000-0000-0000-000000000000}"/>
          </ac:spMkLst>
        </pc:spChg>
        <pc:spChg chg="mod">
          <ac:chgData name="Mcdonnell, Matthew (London)" userId="cd278eaf-ce86-4cb2-99df-43a4b1321f34" providerId="ADAL" clId="{4B7334DC-B37F-405A-8A38-A2405A158255}" dt="2023-10-09T18:30:33.572" v="1803" actId="27636"/>
          <ac:spMkLst>
            <pc:docMk/>
            <pc:sldMk cId="0" sldId="2147478213"/>
            <ac:spMk id="54" creationId="{00000000-0000-0000-0000-000000000000}"/>
          </ac:spMkLst>
        </pc:spChg>
        <pc:spChg chg="mod">
          <ac:chgData name="Mcdonnell, Matthew (London)" userId="cd278eaf-ce86-4cb2-99df-43a4b1321f34" providerId="ADAL" clId="{4B7334DC-B37F-405A-8A38-A2405A158255}" dt="2023-10-09T18:30:33.595" v="1809" actId="27636"/>
          <ac:spMkLst>
            <pc:docMk/>
            <pc:sldMk cId="0" sldId="2147478213"/>
            <ac:spMk id="61" creationId="{00000000-0000-0000-0000-000000000000}"/>
          </ac:spMkLst>
        </pc:spChg>
      </pc:sldChg>
      <pc:sldChg chg="add">
        <pc:chgData name="Mcdonnell, Matthew (London)" userId="cd278eaf-ce86-4cb2-99df-43a4b1321f34" providerId="ADAL" clId="{4B7334DC-B37F-405A-8A38-A2405A158255}" dt="2023-10-09T18:30:41.482" v="1941"/>
        <pc:sldMkLst>
          <pc:docMk/>
          <pc:sldMk cId="2809456987" sldId="2147478214"/>
        </pc:sldMkLst>
      </pc:sldChg>
      <pc:sldChg chg="add del modTransition">
        <pc:chgData name="Mcdonnell, Matthew (London)" userId="cd278eaf-ce86-4cb2-99df-43a4b1321f34" providerId="ADAL" clId="{4B7334DC-B37F-405A-8A38-A2405A158255}" dt="2023-10-09T18:30:38.376" v="1940" actId="2696"/>
        <pc:sldMkLst>
          <pc:docMk/>
          <pc:sldMk cId="2809456987" sldId="2147478214"/>
        </pc:sldMkLst>
      </pc:sldChg>
      <pc:sldChg chg="modSp add mod ord modTransition">
        <pc:chgData name="Mcdonnell, Matthew (London)" userId="cd278eaf-ce86-4cb2-99df-43a4b1321f34" providerId="ADAL" clId="{4B7334DC-B37F-405A-8A38-A2405A158255}" dt="2023-10-09T18:30:48.378" v="1943"/>
        <pc:sldMkLst>
          <pc:docMk/>
          <pc:sldMk cId="0" sldId="2147478215"/>
        </pc:sldMkLst>
        <pc:spChg chg="mod">
          <ac:chgData name="Mcdonnell, Matthew (London)" userId="cd278eaf-ce86-4cb2-99df-43a4b1321f34" providerId="ADAL" clId="{4B7334DC-B37F-405A-8A38-A2405A158255}" dt="2023-10-09T18:30:33.830" v="1810" actId="27636"/>
          <ac:spMkLst>
            <pc:docMk/>
            <pc:sldMk cId="0" sldId="2147478215"/>
            <ac:spMk id="10" creationId="{00000000-0000-0000-0000-000000000000}"/>
          </ac:spMkLst>
        </pc:spChg>
        <pc:spChg chg="mod">
          <ac:chgData name="Mcdonnell, Matthew (London)" userId="cd278eaf-ce86-4cb2-99df-43a4b1321f34" providerId="ADAL" clId="{4B7334DC-B37F-405A-8A38-A2405A158255}" dt="2023-10-09T18:30:33.849" v="1814" actId="27636"/>
          <ac:spMkLst>
            <pc:docMk/>
            <pc:sldMk cId="0" sldId="2147478215"/>
            <ac:spMk id="22" creationId="{00000000-0000-0000-0000-000000000000}"/>
          </ac:spMkLst>
        </pc:spChg>
        <pc:spChg chg="mod">
          <ac:chgData name="Mcdonnell, Matthew (London)" userId="cd278eaf-ce86-4cb2-99df-43a4b1321f34" providerId="ADAL" clId="{4B7334DC-B37F-405A-8A38-A2405A158255}" dt="2023-10-09T18:30:33.843" v="1813" actId="27636"/>
          <ac:spMkLst>
            <pc:docMk/>
            <pc:sldMk cId="0" sldId="2147478215"/>
            <ac:spMk id="28" creationId="{00000000-0000-0000-0000-000000000000}"/>
          </ac:spMkLst>
        </pc:spChg>
        <pc:spChg chg="mod">
          <ac:chgData name="Mcdonnell, Matthew (London)" userId="cd278eaf-ce86-4cb2-99df-43a4b1321f34" providerId="ADAL" clId="{4B7334DC-B37F-405A-8A38-A2405A158255}" dt="2023-10-09T18:30:33.839" v="1812" actId="27636"/>
          <ac:spMkLst>
            <pc:docMk/>
            <pc:sldMk cId="0" sldId="2147478215"/>
            <ac:spMk id="41" creationId="{00000000-0000-0000-0000-000000000000}"/>
          </ac:spMkLst>
        </pc:spChg>
        <pc:spChg chg="mod">
          <ac:chgData name="Mcdonnell, Matthew (London)" userId="cd278eaf-ce86-4cb2-99df-43a4b1321f34" providerId="ADAL" clId="{4B7334DC-B37F-405A-8A38-A2405A158255}" dt="2023-10-09T18:30:33.836" v="1811" actId="27636"/>
          <ac:spMkLst>
            <pc:docMk/>
            <pc:sldMk cId="0" sldId="2147478215"/>
            <ac:spMk id="59" creationId="{00000000-0000-0000-0000-000000000000}"/>
          </ac:spMkLst>
        </pc:spChg>
      </pc:sldChg>
      <pc:sldChg chg="modSp add mod modTransition">
        <pc:chgData name="Mcdonnell, Matthew (London)" userId="cd278eaf-ce86-4cb2-99df-43a4b1321f34" providerId="ADAL" clId="{4B7334DC-B37F-405A-8A38-A2405A158255}" dt="2023-10-09T18:30:33.882" v="1818" actId="27636"/>
        <pc:sldMkLst>
          <pc:docMk/>
          <pc:sldMk cId="0" sldId="2147478216"/>
        </pc:sldMkLst>
        <pc:spChg chg="mod">
          <ac:chgData name="Mcdonnell, Matthew (London)" userId="cd278eaf-ce86-4cb2-99df-43a4b1321f34" providerId="ADAL" clId="{4B7334DC-B37F-405A-8A38-A2405A158255}" dt="2023-10-09T18:30:33.867" v="1816" actId="27636"/>
          <ac:spMkLst>
            <pc:docMk/>
            <pc:sldMk cId="0" sldId="2147478216"/>
            <ac:spMk id="11" creationId="{00000000-0000-0000-0000-000000000000}"/>
          </ac:spMkLst>
        </pc:spChg>
        <pc:spChg chg="mod">
          <ac:chgData name="Mcdonnell, Matthew (London)" userId="cd278eaf-ce86-4cb2-99df-43a4b1321f34" providerId="ADAL" clId="{4B7334DC-B37F-405A-8A38-A2405A158255}" dt="2023-10-09T18:30:33.882" v="1818" actId="27636"/>
          <ac:spMkLst>
            <pc:docMk/>
            <pc:sldMk cId="0" sldId="2147478216"/>
            <ac:spMk id="32" creationId="{00000000-0000-0000-0000-000000000000}"/>
          </ac:spMkLst>
        </pc:spChg>
        <pc:spChg chg="mod">
          <ac:chgData name="Mcdonnell, Matthew (London)" userId="cd278eaf-ce86-4cb2-99df-43a4b1321f34" providerId="ADAL" clId="{4B7334DC-B37F-405A-8A38-A2405A158255}" dt="2023-10-09T18:30:33.862" v="1815" actId="27636"/>
          <ac:spMkLst>
            <pc:docMk/>
            <pc:sldMk cId="0" sldId="2147478216"/>
            <ac:spMk id="54" creationId="{00000000-0000-0000-0000-000000000000}"/>
          </ac:spMkLst>
        </pc:spChg>
        <pc:spChg chg="mod">
          <ac:chgData name="Mcdonnell, Matthew (London)" userId="cd278eaf-ce86-4cb2-99df-43a4b1321f34" providerId="ADAL" clId="{4B7334DC-B37F-405A-8A38-A2405A158255}" dt="2023-10-09T18:30:33.873" v="1817" actId="27636"/>
          <ac:spMkLst>
            <pc:docMk/>
            <pc:sldMk cId="0" sldId="2147478216"/>
            <ac:spMk id="73" creationId="{00000000-0000-0000-0000-000000000000}"/>
          </ac:spMkLst>
        </pc:spChg>
      </pc:sldChg>
      <pc:sldChg chg="modSp add mod modTransition">
        <pc:chgData name="Mcdonnell, Matthew (London)" userId="cd278eaf-ce86-4cb2-99df-43a4b1321f34" providerId="ADAL" clId="{4B7334DC-B37F-405A-8A38-A2405A158255}" dt="2023-10-09T18:30:33.934" v="1836" actId="27636"/>
        <pc:sldMkLst>
          <pc:docMk/>
          <pc:sldMk cId="0" sldId="2147478217"/>
        </pc:sldMkLst>
        <pc:spChg chg="mod">
          <ac:chgData name="Mcdonnell, Matthew (London)" userId="cd278eaf-ce86-4cb2-99df-43a4b1321f34" providerId="ADAL" clId="{4B7334DC-B37F-405A-8A38-A2405A158255}" dt="2023-10-09T18:30:33.918" v="1828" actId="27636"/>
          <ac:spMkLst>
            <pc:docMk/>
            <pc:sldMk cId="0" sldId="2147478217"/>
            <ac:spMk id="7" creationId="{00000000-0000-0000-0000-000000000000}"/>
          </ac:spMkLst>
        </pc:spChg>
        <pc:spChg chg="mod">
          <ac:chgData name="Mcdonnell, Matthew (London)" userId="cd278eaf-ce86-4cb2-99df-43a4b1321f34" providerId="ADAL" clId="{4B7334DC-B37F-405A-8A38-A2405A158255}" dt="2023-10-09T18:30:33.922" v="1829" actId="27636"/>
          <ac:spMkLst>
            <pc:docMk/>
            <pc:sldMk cId="0" sldId="2147478217"/>
            <ac:spMk id="10" creationId="{00000000-0000-0000-0000-000000000000}"/>
          </ac:spMkLst>
        </pc:spChg>
        <pc:spChg chg="mod">
          <ac:chgData name="Mcdonnell, Matthew (London)" userId="cd278eaf-ce86-4cb2-99df-43a4b1321f34" providerId="ADAL" clId="{4B7334DC-B37F-405A-8A38-A2405A158255}" dt="2023-10-09T18:30:33.925" v="1830" actId="27636"/>
          <ac:spMkLst>
            <pc:docMk/>
            <pc:sldMk cId="0" sldId="2147478217"/>
            <ac:spMk id="15" creationId="{00000000-0000-0000-0000-000000000000}"/>
          </ac:spMkLst>
        </pc:spChg>
        <pc:spChg chg="mod">
          <ac:chgData name="Mcdonnell, Matthew (London)" userId="cd278eaf-ce86-4cb2-99df-43a4b1321f34" providerId="ADAL" clId="{4B7334DC-B37F-405A-8A38-A2405A158255}" dt="2023-10-09T18:30:33.926" v="1831" actId="27636"/>
          <ac:spMkLst>
            <pc:docMk/>
            <pc:sldMk cId="0" sldId="2147478217"/>
            <ac:spMk id="23" creationId="{00000000-0000-0000-0000-000000000000}"/>
          </ac:spMkLst>
        </pc:spChg>
        <pc:spChg chg="mod">
          <ac:chgData name="Mcdonnell, Matthew (London)" userId="cd278eaf-ce86-4cb2-99df-43a4b1321f34" providerId="ADAL" clId="{4B7334DC-B37F-405A-8A38-A2405A158255}" dt="2023-10-09T18:30:33.930" v="1834" actId="27636"/>
          <ac:spMkLst>
            <pc:docMk/>
            <pc:sldMk cId="0" sldId="2147478217"/>
            <ac:spMk id="31" creationId="{00000000-0000-0000-0000-000000000000}"/>
          </ac:spMkLst>
        </pc:spChg>
        <pc:spChg chg="mod">
          <ac:chgData name="Mcdonnell, Matthew (London)" userId="cd278eaf-ce86-4cb2-99df-43a4b1321f34" providerId="ADAL" clId="{4B7334DC-B37F-405A-8A38-A2405A158255}" dt="2023-10-09T18:30:33.928" v="1832" actId="27636"/>
          <ac:spMkLst>
            <pc:docMk/>
            <pc:sldMk cId="0" sldId="2147478217"/>
            <ac:spMk id="39" creationId="{00000000-0000-0000-0000-000000000000}"/>
          </ac:spMkLst>
        </pc:spChg>
        <pc:spChg chg="mod">
          <ac:chgData name="Mcdonnell, Matthew (London)" userId="cd278eaf-ce86-4cb2-99df-43a4b1321f34" providerId="ADAL" clId="{4B7334DC-B37F-405A-8A38-A2405A158255}" dt="2023-10-09T18:30:33.929" v="1833" actId="27636"/>
          <ac:spMkLst>
            <pc:docMk/>
            <pc:sldMk cId="0" sldId="2147478217"/>
            <ac:spMk id="47" creationId="{00000000-0000-0000-0000-000000000000}"/>
          </ac:spMkLst>
        </pc:spChg>
        <pc:spChg chg="mod">
          <ac:chgData name="Mcdonnell, Matthew (London)" userId="cd278eaf-ce86-4cb2-99df-43a4b1321f34" providerId="ADAL" clId="{4B7334DC-B37F-405A-8A38-A2405A158255}" dt="2023-10-09T18:30:33.933" v="1835" actId="27636"/>
          <ac:spMkLst>
            <pc:docMk/>
            <pc:sldMk cId="0" sldId="2147478217"/>
            <ac:spMk id="55" creationId="{00000000-0000-0000-0000-000000000000}"/>
          </ac:spMkLst>
        </pc:spChg>
        <pc:spChg chg="mod">
          <ac:chgData name="Mcdonnell, Matthew (London)" userId="cd278eaf-ce86-4cb2-99df-43a4b1321f34" providerId="ADAL" clId="{4B7334DC-B37F-405A-8A38-A2405A158255}" dt="2023-10-09T18:30:33.895" v="1820" actId="27636"/>
          <ac:spMkLst>
            <pc:docMk/>
            <pc:sldMk cId="0" sldId="2147478217"/>
            <ac:spMk id="63" creationId="{00000000-0000-0000-0000-000000000000}"/>
          </ac:spMkLst>
        </pc:spChg>
        <pc:spChg chg="mod">
          <ac:chgData name="Mcdonnell, Matthew (London)" userId="cd278eaf-ce86-4cb2-99df-43a4b1321f34" providerId="ADAL" clId="{4B7334DC-B37F-405A-8A38-A2405A158255}" dt="2023-10-09T18:30:33.934" v="1836" actId="27636"/>
          <ac:spMkLst>
            <pc:docMk/>
            <pc:sldMk cId="0" sldId="2147478217"/>
            <ac:spMk id="71" creationId="{00000000-0000-0000-0000-000000000000}"/>
          </ac:spMkLst>
        </pc:spChg>
        <pc:spChg chg="mod">
          <ac:chgData name="Mcdonnell, Matthew (London)" userId="cd278eaf-ce86-4cb2-99df-43a4b1321f34" providerId="ADAL" clId="{4B7334DC-B37F-405A-8A38-A2405A158255}" dt="2023-10-09T18:30:33.893" v="1819" actId="27636"/>
          <ac:spMkLst>
            <pc:docMk/>
            <pc:sldMk cId="0" sldId="2147478217"/>
            <ac:spMk id="79" creationId="{00000000-0000-0000-0000-000000000000}"/>
          </ac:spMkLst>
        </pc:spChg>
        <pc:spChg chg="mod">
          <ac:chgData name="Mcdonnell, Matthew (London)" userId="cd278eaf-ce86-4cb2-99df-43a4b1321f34" providerId="ADAL" clId="{4B7334DC-B37F-405A-8A38-A2405A158255}" dt="2023-10-09T18:30:33.897" v="1821" actId="27636"/>
          <ac:spMkLst>
            <pc:docMk/>
            <pc:sldMk cId="0" sldId="2147478217"/>
            <ac:spMk id="87" creationId="{00000000-0000-0000-0000-000000000000}"/>
          </ac:spMkLst>
        </pc:spChg>
        <pc:spChg chg="mod">
          <ac:chgData name="Mcdonnell, Matthew (London)" userId="cd278eaf-ce86-4cb2-99df-43a4b1321f34" providerId="ADAL" clId="{4B7334DC-B37F-405A-8A38-A2405A158255}" dt="2023-10-09T18:30:33.902" v="1822" actId="27636"/>
          <ac:spMkLst>
            <pc:docMk/>
            <pc:sldMk cId="0" sldId="2147478217"/>
            <ac:spMk id="95" creationId="{00000000-0000-0000-0000-000000000000}"/>
          </ac:spMkLst>
        </pc:spChg>
        <pc:spChg chg="mod">
          <ac:chgData name="Mcdonnell, Matthew (London)" userId="cd278eaf-ce86-4cb2-99df-43a4b1321f34" providerId="ADAL" clId="{4B7334DC-B37F-405A-8A38-A2405A158255}" dt="2023-10-09T18:30:33.905" v="1823" actId="27636"/>
          <ac:spMkLst>
            <pc:docMk/>
            <pc:sldMk cId="0" sldId="2147478217"/>
            <ac:spMk id="103" creationId="{00000000-0000-0000-0000-000000000000}"/>
          </ac:spMkLst>
        </pc:spChg>
        <pc:spChg chg="mod">
          <ac:chgData name="Mcdonnell, Matthew (London)" userId="cd278eaf-ce86-4cb2-99df-43a4b1321f34" providerId="ADAL" clId="{4B7334DC-B37F-405A-8A38-A2405A158255}" dt="2023-10-09T18:30:33.911" v="1826" actId="27636"/>
          <ac:spMkLst>
            <pc:docMk/>
            <pc:sldMk cId="0" sldId="2147478217"/>
            <ac:spMk id="111" creationId="{00000000-0000-0000-0000-000000000000}"/>
          </ac:spMkLst>
        </pc:spChg>
        <pc:spChg chg="mod">
          <ac:chgData name="Mcdonnell, Matthew (London)" userId="cd278eaf-ce86-4cb2-99df-43a4b1321f34" providerId="ADAL" clId="{4B7334DC-B37F-405A-8A38-A2405A158255}" dt="2023-10-09T18:30:33.913" v="1827" actId="27636"/>
          <ac:spMkLst>
            <pc:docMk/>
            <pc:sldMk cId="0" sldId="2147478217"/>
            <ac:spMk id="119" creationId="{00000000-0000-0000-0000-000000000000}"/>
          </ac:spMkLst>
        </pc:spChg>
        <pc:spChg chg="mod">
          <ac:chgData name="Mcdonnell, Matthew (London)" userId="cd278eaf-ce86-4cb2-99df-43a4b1321f34" providerId="ADAL" clId="{4B7334DC-B37F-405A-8A38-A2405A158255}" dt="2023-10-09T18:30:33.908" v="1824" actId="27636"/>
          <ac:spMkLst>
            <pc:docMk/>
            <pc:sldMk cId="0" sldId="2147478217"/>
            <ac:spMk id="127" creationId="{00000000-0000-0000-0000-000000000000}"/>
          </ac:spMkLst>
        </pc:spChg>
        <pc:spChg chg="mod">
          <ac:chgData name="Mcdonnell, Matthew (London)" userId="cd278eaf-ce86-4cb2-99df-43a4b1321f34" providerId="ADAL" clId="{4B7334DC-B37F-405A-8A38-A2405A158255}" dt="2023-10-09T18:30:33.910" v="1825" actId="27636"/>
          <ac:spMkLst>
            <pc:docMk/>
            <pc:sldMk cId="0" sldId="2147478217"/>
            <ac:spMk id="133" creationId="{00000000-0000-0000-0000-000000000000}"/>
          </ac:spMkLst>
        </pc:spChg>
      </pc:sldChg>
      <pc:sldChg chg="addSp delSp modSp add mod modTransition">
        <pc:chgData name="Mcdonnell, Matthew (London)" userId="cd278eaf-ce86-4cb2-99df-43a4b1321f34" providerId="ADAL" clId="{4B7334DC-B37F-405A-8A38-A2405A158255}" dt="2023-10-09T18:32:04.749" v="2033" actId="14100"/>
        <pc:sldMkLst>
          <pc:docMk/>
          <pc:sldMk cId="0" sldId="2147478218"/>
        </pc:sldMkLst>
        <pc:spChg chg="mod">
          <ac:chgData name="Mcdonnell, Matthew (London)" userId="cd278eaf-ce86-4cb2-99df-43a4b1321f34" providerId="ADAL" clId="{4B7334DC-B37F-405A-8A38-A2405A158255}" dt="2023-10-09T18:31:21.102" v="1999" actId="1038"/>
          <ac:spMkLst>
            <pc:docMk/>
            <pc:sldMk cId="0" sldId="2147478218"/>
            <ac:spMk id="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 creationId="{00000000-0000-0000-0000-000000000000}"/>
          </ac:spMkLst>
        </pc:spChg>
        <pc:spChg chg="mod">
          <ac:chgData name="Mcdonnell, Matthew (London)" userId="cd278eaf-ce86-4cb2-99df-43a4b1321f34" providerId="ADAL" clId="{4B7334DC-B37F-405A-8A38-A2405A158255}" dt="2023-10-09T18:32:04.749" v="2033" actId="14100"/>
          <ac:spMkLst>
            <pc:docMk/>
            <pc:sldMk cId="0" sldId="2147478218"/>
            <ac:spMk id="4" creationId="{00000000-0000-0000-0000-000000000000}"/>
          </ac:spMkLst>
        </pc:spChg>
        <pc:spChg chg="del mod">
          <ac:chgData name="Mcdonnell, Matthew (London)" userId="cd278eaf-ce86-4cb2-99df-43a4b1321f34" providerId="ADAL" clId="{4B7334DC-B37F-405A-8A38-A2405A158255}" dt="2023-10-09T18:31:29.730" v="2000" actId="478"/>
          <ac:spMkLst>
            <pc:docMk/>
            <pc:sldMk cId="0" sldId="2147478218"/>
            <ac:spMk id="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2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3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4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5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6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7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8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9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0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1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2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3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4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5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6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7"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8"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79"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80"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81"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82"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83"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84"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85"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86" creationId="{00000000-0000-0000-0000-000000000000}"/>
          </ac:spMkLst>
        </pc:spChg>
        <pc:spChg chg="mod">
          <ac:chgData name="Mcdonnell, Matthew (London)" userId="cd278eaf-ce86-4cb2-99df-43a4b1321f34" providerId="ADAL" clId="{4B7334DC-B37F-405A-8A38-A2405A158255}" dt="2023-10-09T18:31:21.102" v="1999" actId="1038"/>
          <ac:spMkLst>
            <pc:docMk/>
            <pc:sldMk cId="0" sldId="2147478218"/>
            <ac:spMk id="187" creationId="{00000000-0000-0000-0000-000000000000}"/>
          </ac:spMkLst>
        </pc:spChg>
        <pc:spChg chg="add mod">
          <ac:chgData name="Mcdonnell, Matthew (London)" userId="cd278eaf-ce86-4cb2-99df-43a4b1321f34" providerId="ADAL" clId="{4B7334DC-B37F-405A-8A38-A2405A158255}" dt="2023-10-09T18:31:56.263" v="2032" actId="1037"/>
          <ac:spMkLst>
            <pc:docMk/>
            <pc:sldMk cId="0" sldId="2147478218"/>
            <ac:spMk id="188" creationId="{4C171FA0-5FFF-707B-2D5D-F4FC6B8F5A0F}"/>
          </ac:spMkLst>
        </pc:spChg>
        <pc:spChg chg="add mod">
          <ac:chgData name="Mcdonnell, Matthew (London)" userId="cd278eaf-ce86-4cb2-99df-43a4b1321f34" providerId="ADAL" clId="{4B7334DC-B37F-405A-8A38-A2405A158255}" dt="2023-10-09T18:31:56.263" v="2032" actId="1037"/>
          <ac:spMkLst>
            <pc:docMk/>
            <pc:sldMk cId="0" sldId="2147478218"/>
            <ac:spMk id="189" creationId="{725D70D0-76C3-C6EB-705C-A65DF1270764}"/>
          </ac:spMkLst>
        </pc:spChg>
        <pc:spChg chg="add mod">
          <ac:chgData name="Mcdonnell, Matthew (London)" userId="cd278eaf-ce86-4cb2-99df-43a4b1321f34" providerId="ADAL" clId="{4B7334DC-B37F-405A-8A38-A2405A158255}" dt="2023-10-09T18:31:56.263" v="2032" actId="1037"/>
          <ac:spMkLst>
            <pc:docMk/>
            <pc:sldMk cId="0" sldId="2147478218"/>
            <ac:spMk id="190" creationId="{DCD0A69D-F37B-1A34-1604-E9AB2B8A7C85}"/>
          </ac:spMkLst>
        </pc:spChg>
        <pc:spChg chg="add mod">
          <ac:chgData name="Mcdonnell, Matthew (London)" userId="cd278eaf-ce86-4cb2-99df-43a4b1321f34" providerId="ADAL" clId="{4B7334DC-B37F-405A-8A38-A2405A158255}" dt="2023-10-09T18:31:56.263" v="2032" actId="1037"/>
          <ac:spMkLst>
            <pc:docMk/>
            <pc:sldMk cId="0" sldId="2147478218"/>
            <ac:spMk id="191" creationId="{56237CDB-8B7F-694A-D8EB-C0A723E2CD3C}"/>
          </ac:spMkLst>
        </pc:spChg>
        <pc:spChg chg="add mod">
          <ac:chgData name="Mcdonnell, Matthew (London)" userId="cd278eaf-ce86-4cb2-99df-43a4b1321f34" providerId="ADAL" clId="{4B7334DC-B37F-405A-8A38-A2405A158255}" dt="2023-10-09T18:31:56.263" v="2032" actId="1037"/>
          <ac:spMkLst>
            <pc:docMk/>
            <pc:sldMk cId="0" sldId="2147478218"/>
            <ac:spMk id="192" creationId="{E7B9992D-6253-4370-4D05-5B694CB853D0}"/>
          </ac:spMkLst>
        </pc:spChg>
        <pc:spChg chg="add mod">
          <ac:chgData name="Mcdonnell, Matthew (London)" userId="cd278eaf-ce86-4cb2-99df-43a4b1321f34" providerId="ADAL" clId="{4B7334DC-B37F-405A-8A38-A2405A158255}" dt="2023-10-09T18:31:56.263" v="2032" actId="1037"/>
          <ac:spMkLst>
            <pc:docMk/>
            <pc:sldMk cId="0" sldId="2147478218"/>
            <ac:spMk id="193" creationId="{CC6DAA5D-1AC6-8663-CA4C-D140CFFA1661}"/>
          </ac:spMkLst>
        </pc:spChg>
        <pc:spChg chg="add mod">
          <ac:chgData name="Mcdonnell, Matthew (London)" userId="cd278eaf-ce86-4cb2-99df-43a4b1321f34" providerId="ADAL" clId="{4B7334DC-B37F-405A-8A38-A2405A158255}" dt="2023-10-09T18:31:56.263" v="2032" actId="1037"/>
          <ac:spMkLst>
            <pc:docMk/>
            <pc:sldMk cId="0" sldId="2147478218"/>
            <ac:spMk id="194" creationId="{E1EE872D-DDD4-6C62-F8ED-189D1EC4C219}"/>
          </ac:spMkLst>
        </pc:spChg>
        <pc:spChg chg="add mod">
          <ac:chgData name="Mcdonnell, Matthew (London)" userId="cd278eaf-ce86-4cb2-99df-43a4b1321f34" providerId="ADAL" clId="{4B7334DC-B37F-405A-8A38-A2405A158255}" dt="2023-10-09T18:31:56.263" v="2032" actId="1037"/>
          <ac:spMkLst>
            <pc:docMk/>
            <pc:sldMk cId="0" sldId="2147478218"/>
            <ac:spMk id="195" creationId="{63B8B127-42C3-F0C6-36EC-41275CA11F5C}"/>
          </ac:spMkLst>
        </pc:spChg>
        <pc:spChg chg="add mod">
          <ac:chgData name="Mcdonnell, Matthew (London)" userId="cd278eaf-ce86-4cb2-99df-43a4b1321f34" providerId="ADAL" clId="{4B7334DC-B37F-405A-8A38-A2405A158255}" dt="2023-10-09T18:31:56.263" v="2032" actId="1037"/>
          <ac:spMkLst>
            <pc:docMk/>
            <pc:sldMk cId="0" sldId="2147478218"/>
            <ac:spMk id="196" creationId="{865EE42E-1E09-9574-886C-64D2DDE6D12A}"/>
          </ac:spMkLst>
        </pc:spChg>
        <pc:spChg chg="add mod">
          <ac:chgData name="Mcdonnell, Matthew (London)" userId="cd278eaf-ce86-4cb2-99df-43a4b1321f34" providerId="ADAL" clId="{4B7334DC-B37F-405A-8A38-A2405A158255}" dt="2023-10-09T18:31:56.263" v="2032" actId="1037"/>
          <ac:spMkLst>
            <pc:docMk/>
            <pc:sldMk cId="0" sldId="2147478218"/>
            <ac:spMk id="197" creationId="{65AE968C-116D-2FEB-21B5-581B89B754DC}"/>
          </ac:spMkLst>
        </pc:spChg>
        <pc:spChg chg="add mod">
          <ac:chgData name="Mcdonnell, Matthew (London)" userId="cd278eaf-ce86-4cb2-99df-43a4b1321f34" providerId="ADAL" clId="{4B7334DC-B37F-405A-8A38-A2405A158255}" dt="2023-10-09T18:31:56.263" v="2032" actId="1037"/>
          <ac:spMkLst>
            <pc:docMk/>
            <pc:sldMk cId="0" sldId="2147478218"/>
            <ac:spMk id="198" creationId="{BB7CA322-CBC0-6446-0215-C72173BB87C5}"/>
          </ac:spMkLst>
        </pc:spChg>
        <pc:spChg chg="add mod">
          <ac:chgData name="Mcdonnell, Matthew (London)" userId="cd278eaf-ce86-4cb2-99df-43a4b1321f34" providerId="ADAL" clId="{4B7334DC-B37F-405A-8A38-A2405A158255}" dt="2023-10-09T18:31:56.263" v="2032" actId="1037"/>
          <ac:spMkLst>
            <pc:docMk/>
            <pc:sldMk cId="0" sldId="2147478218"/>
            <ac:spMk id="199" creationId="{CDE64E91-D56F-7BC7-8C85-A81CA0022086}"/>
          </ac:spMkLst>
        </pc:spChg>
        <pc:spChg chg="add mod">
          <ac:chgData name="Mcdonnell, Matthew (London)" userId="cd278eaf-ce86-4cb2-99df-43a4b1321f34" providerId="ADAL" clId="{4B7334DC-B37F-405A-8A38-A2405A158255}" dt="2023-10-09T18:31:56.263" v="2032" actId="1037"/>
          <ac:spMkLst>
            <pc:docMk/>
            <pc:sldMk cId="0" sldId="2147478218"/>
            <ac:spMk id="200" creationId="{E2EBC8AC-2013-A2A5-C37C-68296681C3BE}"/>
          </ac:spMkLst>
        </pc:spChg>
        <pc:spChg chg="add mod">
          <ac:chgData name="Mcdonnell, Matthew (London)" userId="cd278eaf-ce86-4cb2-99df-43a4b1321f34" providerId="ADAL" clId="{4B7334DC-B37F-405A-8A38-A2405A158255}" dt="2023-10-09T18:31:56.263" v="2032" actId="1037"/>
          <ac:spMkLst>
            <pc:docMk/>
            <pc:sldMk cId="0" sldId="2147478218"/>
            <ac:spMk id="201" creationId="{D85D2982-D904-1211-430E-A54998521465}"/>
          </ac:spMkLst>
        </pc:spChg>
        <pc:spChg chg="add mod">
          <ac:chgData name="Mcdonnell, Matthew (London)" userId="cd278eaf-ce86-4cb2-99df-43a4b1321f34" providerId="ADAL" clId="{4B7334DC-B37F-405A-8A38-A2405A158255}" dt="2023-10-09T18:31:56.263" v="2032" actId="1037"/>
          <ac:spMkLst>
            <pc:docMk/>
            <pc:sldMk cId="0" sldId="2147478218"/>
            <ac:spMk id="202" creationId="{EFC372F4-E7A4-0E92-D96C-7CCF0D71B687}"/>
          </ac:spMkLst>
        </pc:spChg>
        <pc:spChg chg="add mod">
          <ac:chgData name="Mcdonnell, Matthew (London)" userId="cd278eaf-ce86-4cb2-99df-43a4b1321f34" providerId="ADAL" clId="{4B7334DC-B37F-405A-8A38-A2405A158255}" dt="2023-10-09T18:31:56.263" v="2032" actId="1037"/>
          <ac:spMkLst>
            <pc:docMk/>
            <pc:sldMk cId="0" sldId="2147478218"/>
            <ac:spMk id="203" creationId="{85BFB19F-3DC7-4D2A-97CB-EB922BFF3227}"/>
          </ac:spMkLst>
        </pc:spChg>
        <pc:spChg chg="add mod">
          <ac:chgData name="Mcdonnell, Matthew (London)" userId="cd278eaf-ce86-4cb2-99df-43a4b1321f34" providerId="ADAL" clId="{4B7334DC-B37F-405A-8A38-A2405A158255}" dt="2023-10-09T18:31:56.263" v="2032" actId="1037"/>
          <ac:spMkLst>
            <pc:docMk/>
            <pc:sldMk cId="0" sldId="2147478218"/>
            <ac:spMk id="204" creationId="{A3648657-1590-FE38-AB9B-00F33D57B3D7}"/>
          </ac:spMkLst>
        </pc:spChg>
        <pc:spChg chg="add mod">
          <ac:chgData name="Mcdonnell, Matthew (London)" userId="cd278eaf-ce86-4cb2-99df-43a4b1321f34" providerId="ADAL" clId="{4B7334DC-B37F-405A-8A38-A2405A158255}" dt="2023-10-09T18:31:56.263" v="2032" actId="1037"/>
          <ac:spMkLst>
            <pc:docMk/>
            <pc:sldMk cId="0" sldId="2147478218"/>
            <ac:spMk id="205" creationId="{AB62EC9B-3C38-8C1E-680F-5EC769282E87}"/>
          </ac:spMkLst>
        </pc:spChg>
        <pc:spChg chg="add mod">
          <ac:chgData name="Mcdonnell, Matthew (London)" userId="cd278eaf-ce86-4cb2-99df-43a4b1321f34" providerId="ADAL" clId="{4B7334DC-B37F-405A-8A38-A2405A158255}" dt="2023-10-09T18:31:56.263" v="2032" actId="1037"/>
          <ac:spMkLst>
            <pc:docMk/>
            <pc:sldMk cId="0" sldId="2147478218"/>
            <ac:spMk id="206" creationId="{5C62435B-2C4E-B399-D6DF-0636D51A046D}"/>
          </ac:spMkLst>
        </pc:spChg>
        <pc:spChg chg="add mod">
          <ac:chgData name="Mcdonnell, Matthew (London)" userId="cd278eaf-ce86-4cb2-99df-43a4b1321f34" providerId="ADAL" clId="{4B7334DC-B37F-405A-8A38-A2405A158255}" dt="2023-10-09T18:31:56.263" v="2032" actId="1037"/>
          <ac:spMkLst>
            <pc:docMk/>
            <pc:sldMk cId="0" sldId="2147478218"/>
            <ac:spMk id="207" creationId="{4B4AAEBB-FEDC-28E8-629E-706C1407DB2F}"/>
          </ac:spMkLst>
        </pc:spChg>
        <pc:spChg chg="add mod">
          <ac:chgData name="Mcdonnell, Matthew (London)" userId="cd278eaf-ce86-4cb2-99df-43a4b1321f34" providerId="ADAL" clId="{4B7334DC-B37F-405A-8A38-A2405A158255}" dt="2023-10-09T18:31:56.263" v="2032" actId="1037"/>
          <ac:spMkLst>
            <pc:docMk/>
            <pc:sldMk cId="0" sldId="2147478218"/>
            <ac:spMk id="208" creationId="{6136021E-34A3-6329-31FF-29C2EB2F754D}"/>
          </ac:spMkLst>
        </pc:spChg>
        <pc:spChg chg="add mod">
          <ac:chgData name="Mcdonnell, Matthew (London)" userId="cd278eaf-ce86-4cb2-99df-43a4b1321f34" providerId="ADAL" clId="{4B7334DC-B37F-405A-8A38-A2405A158255}" dt="2023-10-09T18:31:56.263" v="2032" actId="1037"/>
          <ac:spMkLst>
            <pc:docMk/>
            <pc:sldMk cId="0" sldId="2147478218"/>
            <ac:spMk id="209" creationId="{DD40F733-9605-209A-2FC0-FFFEC3232A85}"/>
          </ac:spMkLst>
        </pc:spChg>
        <pc:spChg chg="add mod">
          <ac:chgData name="Mcdonnell, Matthew (London)" userId="cd278eaf-ce86-4cb2-99df-43a4b1321f34" providerId="ADAL" clId="{4B7334DC-B37F-405A-8A38-A2405A158255}" dt="2023-10-09T18:31:56.263" v="2032" actId="1037"/>
          <ac:spMkLst>
            <pc:docMk/>
            <pc:sldMk cId="0" sldId="2147478218"/>
            <ac:spMk id="210" creationId="{56DD3482-3709-38D3-915F-09A27AA84A00}"/>
          </ac:spMkLst>
        </pc:spChg>
        <pc:spChg chg="add mod">
          <ac:chgData name="Mcdonnell, Matthew (London)" userId="cd278eaf-ce86-4cb2-99df-43a4b1321f34" providerId="ADAL" clId="{4B7334DC-B37F-405A-8A38-A2405A158255}" dt="2023-10-09T18:31:56.263" v="2032" actId="1037"/>
          <ac:spMkLst>
            <pc:docMk/>
            <pc:sldMk cId="0" sldId="2147478218"/>
            <ac:spMk id="211" creationId="{A20BE10F-5C2E-2F3D-9884-DACED616ACA6}"/>
          </ac:spMkLst>
        </pc:spChg>
        <pc:spChg chg="add mod">
          <ac:chgData name="Mcdonnell, Matthew (London)" userId="cd278eaf-ce86-4cb2-99df-43a4b1321f34" providerId="ADAL" clId="{4B7334DC-B37F-405A-8A38-A2405A158255}" dt="2023-10-09T18:31:56.263" v="2032" actId="1037"/>
          <ac:spMkLst>
            <pc:docMk/>
            <pc:sldMk cId="0" sldId="2147478218"/>
            <ac:spMk id="212" creationId="{756E8B8E-A479-6F08-1CD5-B40F0B3B18C2}"/>
          </ac:spMkLst>
        </pc:spChg>
        <pc:spChg chg="add mod">
          <ac:chgData name="Mcdonnell, Matthew (London)" userId="cd278eaf-ce86-4cb2-99df-43a4b1321f34" providerId="ADAL" clId="{4B7334DC-B37F-405A-8A38-A2405A158255}" dt="2023-10-09T18:31:56.263" v="2032" actId="1037"/>
          <ac:spMkLst>
            <pc:docMk/>
            <pc:sldMk cId="0" sldId="2147478218"/>
            <ac:spMk id="213" creationId="{31FF801E-E565-D39F-F2A4-16D34FD9CAC8}"/>
          </ac:spMkLst>
        </pc:spChg>
        <pc:spChg chg="add mod">
          <ac:chgData name="Mcdonnell, Matthew (London)" userId="cd278eaf-ce86-4cb2-99df-43a4b1321f34" providerId="ADAL" clId="{4B7334DC-B37F-405A-8A38-A2405A158255}" dt="2023-10-09T18:31:56.263" v="2032" actId="1037"/>
          <ac:spMkLst>
            <pc:docMk/>
            <pc:sldMk cId="0" sldId="2147478218"/>
            <ac:spMk id="214" creationId="{66D571CA-8075-5A1B-808B-7EA48467B723}"/>
          </ac:spMkLst>
        </pc:spChg>
        <pc:spChg chg="add mod">
          <ac:chgData name="Mcdonnell, Matthew (London)" userId="cd278eaf-ce86-4cb2-99df-43a4b1321f34" providerId="ADAL" clId="{4B7334DC-B37F-405A-8A38-A2405A158255}" dt="2023-10-09T18:31:56.263" v="2032" actId="1037"/>
          <ac:spMkLst>
            <pc:docMk/>
            <pc:sldMk cId="0" sldId="2147478218"/>
            <ac:spMk id="215" creationId="{5E125194-6A2A-DE26-4638-4961DD48C325}"/>
          </ac:spMkLst>
        </pc:spChg>
        <pc:spChg chg="add mod">
          <ac:chgData name="Mcdonnell, Matthew (London)" userId="cd278eaf-ce86-4cb2-99df-43a4b1321f34" providerId="ADAL" clId="{4B7334DC-B37F-405A-8A38-A2405A158255}" dt="2023-10-09T18:31:56.263" v="2032" actId="1037"/>
          <ac:spMkLst>
            <pc:docMk/>
            <pc:sldMk cId="0" sldId="2147478218"/>
            <ac:spMk id="216" creationId="{84EE7C5B-4470-A652-129A-C86C2544CA91}"/>
          </ac:spMkLst>
        </pc:spChg>
        <pc:spChg chg="add mod">
          <ac:chgData name="Mcdonnell, Matthew (London)" userId="cd278eaf-ce86-4cb2-99df-43a4b1321f34" providerId="ADAL" clId="{4B7334DC-B37F-405A-8A38-A2405A158255}" dt="2023-10-09T18:31:56.263" v="2032" actId="1037"/>
          <ac:spMkLst>
            <pc:docMk/>
            <pc:sldMk cId="0" sldId="2147478218"/>
            <ac:spMk id="217" creationId="{C54FDE1C-26DA-D1C9-7035-EEAA6A2A17E4}"/>
          </ac:spMkLst>
        </pc:spChg>
        <pc:spChg chg="add mod">
          <ac:chgData name="Mcdonnell, Matthew (London)" userId="cd278eaf-ce86-4cb2-99df-43a4b1321f34" providerId="ADAL" clId="{4B7334DC-B37F-405A-8A38-A2405A158255}" dt="2023-10-09T18:31:56.263" v="2032" actId="1037"/>
          <ac:spMkLst>
            <pc:docMk/>
            <pc:sldMk cId="0" sldId="2147478218"/>
            <ac:spMk id="218" creationId="{9A4B02E2-48A2-3EBA-DBC5-266BDA416213}"/>
          </ac:spMkLst>
        </pc:spChg>
        <pc:spChg chg="add mod">
          <ac:chgData name="Mcdonnell, Matthew (London)" userId="cd278eaf-ce86-4cb2-99df-43a4b1321f34" providerId="ADAL" clId="{4B7334DC-B37F-405A-8A38-A2405A158255}" dt="2023-10-09T18:31:56.263" v="2032" actId="1037"/>
          <ac:spMkLst>
            <pc:docMk/>
            <pc:sldMk cId="0" sldId="2147478218"/>
            <ac:spMk id="219" creationId="{40DBAEBC-1F94-90D2-FB8E-C3DD93C216B4}"/>
          </ac:spMkLst>
        </pc:spChg>
        <pc:spChg chg="add mod">
          <ac:chgData name="Mcdonnell, Matthew (London)" userId="cd278eaf-ce86-4cb2-99df-43a4b1321f34" providerId="ADAL" clId="{4B7334DC-B37F-405A-8A38-A2405A158255}" dt="2023-10-09T18:31:56.263" v="2032" actId="1037"/>
          <ac:spMkLst>
            <pc:docMk/>
            <pc:sldMk cId="0" sldId="2147478218"/>
            <ac:spMk id="220" creationId="{C83ABCF8-3FDE-564F-D12F-464CFCA112E4}"/>
          </ac:spMkLst>
        </pc:spChg>
        <pc:spChg chg="add mod">
          <ac:chgData name="Mcdonnell, Matthew (London)" userId="cd278eaf-ce86-4cb2-99df-43a4b1321f34" providerId="ADAL" clId="{4B7334DC-B37F-405A-8A38-A2405A158255}" dt="2023-10-09T18:31:56.263" v="2032" actId="1037"/>
          <ac:spMkLst>
            <pc:docMk/>
            <pc:sldMk cId="0" sldId="2147478218"/>
            <ac:spMk id="221" creationId="{F4F5D14C-626C-431F-F1C4-6817A30E9C7B}"/>
          </ac:spMkLst>
        </pc:spChg>
      </pc:sldChg>
      <pc:sldChg chg="delSp modSp add del mod modTransition">
        <pc:chgData name="Mcdonnell, Matthew (London)" userId="cd278eaf-ce86-4cb2-99df-43a4b1321f34" providerId="ADAL" clId="{4B7334DC-B37F-405A-8A38-A2405A158255}" dt="2023-10-09T18:32:08.531" v="2034" actId="47"/>
        <pc:sldMkLst>
          <pc:docMk/>
          <pc:sldMk cId="0" sldId="2147478219"/>
        </pc:sldMkLst>
        <pc:spChg chg="mod">
          <ac:chgData name="Mcdonnell, Matthew (London)" userId="cd278eaf-ce86-4cb2-99df-43a4b1321f34" providerId="ADAL" clId="{4B7334DC-B37F-405A-8A38-A2405A158255}" dt="2023-10-09T18:30:34.042" v="1863" actId="27636"/>
          <ac:spMkLst>
            <pc:docMk/>
            <pc:sldMk cId="0" sldId="2147478219"/>
            <ac:spMk id="7"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8"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9" creationId="{00000000-0000-0000-0000-000000000000}"/>
          </ac:spMkLst>
        </pc:spChg>
        <pc:spChg chg="mod">
          <ac:chgData name="Mcdonnell, Matthew (London)" userId="cd278eaf-ce86-4cb2-99df-43a4b1321f34" providerId="ADAL" clId="{4B7334DC-B37F-405A-8A38-A2405A158255}" dt="2023-10-09T18:30:34.023" v="1854" actId="27636"/>
          <ac:spMkLst>
            <pc:docMk/>
            <pc:sldMk cId="0" sldId="2147478219"/>
            <ac:spMk id="14"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15"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16" creationId="{00000000-0000-0000-0000-000000000000}"/>
          </ac:spMkLst>
        </pc:spChg>
        <pc:spChg chg="mod">
          <ac:chgData name="Mcdonnell, Matthew (London)" userId="cd278eaf-ce86-4cb2-99df-43a4b1321f34" providerId="ADAL" clId="{4B7334DC-B37F-405A-8A38-A2405A158255}" dt="2023-10-09T18:30:34.047" v="1865" actId="27636"/>
          <ac:spMkLst>
            <pc:docMk/>
            <pc:sldMk cId="0" sldId="2147478219"/>
            <ac:spMk id="21"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22"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23" creationId="{00000000-0000-0000-0000-000000000000}"/>
          </ac:spMkLst>
        </pc:spChg>
        <pc:spChg chg="mod">
          <ac:chgData name="Mcdonnell, Matthew (London)" userId="cd278eaf-ce86-4cb2-99df-43a4b1321f34" providerId="ADAL" clId="{4B7334DC-B37F-405A-8A38-A2405A158255}" dt="2023-10-09T18:30:34.054" v="1870" actId="27636"/>
          <ac:spMkLst>
            <pc:docMk/>
            <pc:sldMk cId="0" sldId="2147478219"/>
            <ac:spMk id="28"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29"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30" creationId="{00000000-0000-0000-0000-000000000000}"/>
          </ac:spMkLst>
        </pc:spChg>
        <pc:spChg chg="mod">
          <ac:chgData name="Mcdonnell, Matthew (London)" userId="cd278eaf-ce86-4cb2-99df-43a4b1321f34" providerId="ADAL" clId="{4B7334DC-B37F-405A-8A38-A2405A158255}" dt="2023-10-09T18:30:34.038" v="1862" actId="27636"/>
          <ac:spMkLst>
            <pc:docMk/>
            <pc:sldMk cId="0" sldId="2147478219"/>
            <ac:spMk id="35"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36"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37" creationId="{00000000-0000-0000-0000-000000000000}"/>
          </ac:spMkLst>
        </pc:spChg>
        <pc:spChg chg="mod">
          <ac:chgData name="Mcdonnell, Matthew (London)" userId="cd278eaf-ce86-4cb2-99df-43a4b1321f34" providerId="ADAL" clId="{4B7334DC-B37F-405A-8A38-A2405A158255}" dt="2023-10-09T18:30:34.050" v="1867" actId="27636"/>
          <ac:spMkLst>
            <pc:docMk/>
            <pc:sldMk cId="0" sldId="2147478219"/>
            <ac:spMk id="42"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43"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44" creationId="{00000000-0000-0000-0000-000000000000}"/>
          </ac:spMkLst>
        </pc:spChg>
        <pc:spChg chg="mod">
          <ac:chgData name="Mcdonnell, Matthew (London)" userId="cd278eaf-ce86-4cb2-99df-43a4b1321f34" providerId="ADAL" clId="{4B7334DC-B37F-405A-8A38-A2405A158255}" dt="2023-10-09T18:30:34.045" v="1864" actId="27636"/>
          <ac:spMkLst>
            <pc:docMk/>
            <pc:sldMk cId="0" sldId="2147478219"/>
            <ac:spMk id="49"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50"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51" creationId="{00000000-0000-0000-0000-000000000000}"/>
          </ac:spMkLst>
        </pc:spChg>
        <pc:spChg chg="mod">
          <ac:chgData name="Mcdonnell, Matthew (London)" userId="cd278eaf-ce86-4cb2-99df-43a4b1321f34" providerId="ADAL" clId="{4B7334DC-B37F-405A-8A38-A2405A158255}" dt="2023-10-09T18:30:34.052" v="1868" actId="27636"/>
          <ac:spMkLst>
            <pc:docMk/>
            <pc:sldMk cId="0" sldId="2147478219"/>
            <ac:spMk id="56"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57"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58" creationId="{00000000-0000-0000-0000-000000000000}"/>
          </ac:spMkLst>
        </pc:spChg>
        <pc:spChg chg="mod">
          <ac:chgData name="Mcdonnell, Matthew (London)" userId="cd278eaf-ce86-4cb2-99df-43a4b1321f34" providerId="ADAL" clId="{4B7334DC-B37F-405A-8A38-A2405A158255}" dt="2023-10-09T18:30:34.049" v="1866" actId="27636"/>
          <ac:spMkLst>
            <pc:docMk/>
            <pc:sldMk cId="0" sldId="2147478219"/>
            <ac:spMk id="63"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64"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65" creationId="{00000000-0000-0000-0000-000000000000}"/>
          </ac:spMkLst>
        </pc:spChg>
        <pc:spChg chg="mod">
          <ac:chgData name="Mcdonnell, Matthew (London)" userId="cd278eaf-ce86-4cb2-99df-43a4b1321f34" providerId="ADAL" clId="{4B7334DC-B37F-405A-8A38-A2405A158255}" dt="2023-10-09T18:30:34.053" v="1869" actId="27636"/>
          <ac:spMkLst>
            <pc:docMk/>
            <pc:sldMk cId="0" sldId="2147478219"/>
            <ac:spMk id="70"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71"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72" creationId="{00000000-0000-0000-0000-000000000000}"/>
          </ac:spMkLst>
        </pc:spChg>
        <pc:spChg chg="mod">
          <ac:chgData name="Mcdonnell, Matthew (London)" userId="cd278eaf-ce86-4cb2-99df-43a4b1321f34" providerId="ADAL" clId="{4B7334DC-B37F-405A-8A38-A2405A158255}" dt="2023-10-09T18:30:34.027" v="1856" actId="27636"/>
          <ac:spMkLst>
            <pc:docMk/>
            <pc:sldMk cId="0" sldId="2147478219"/>
            <ac:spMk id="77"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78"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79" creationId="{00000000-0000-0000-0000-000000000000}"/>
          </ac:spMkLst>
        </pc:spChg>
        <pc:spChg chg="mod">
          <ac:chgData name="Mcdonnell, Matthew (London)" userId="cd278eaf-ce86-4cb2-99df-43a4b1321f34" providerId="ADAL" clId="{4B7334DC-B37F-405A-8A38-A2405A158255}" dt="2023-10-09T18:30:34.025" v="1855" actId="27636"/>
          <ac:spMkLst>
            <pc:docMk/>
            <pc:sldMk cId="0" sldId="2147478219"/>
            <ac:spMk id="84"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85"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86" creationId="{00000000-0000-0000-0000-000000000000}"/>
          </ac:spMkLst>
        </pc:spChg>
        <pc:spChg chg="mod">
          <ac:chgData name="Mcdonnell, Matthew (London)" userId="cd278eaf-ce86-4cb2-99df-43a4b1321f34" providerId="ADAL" clId="{4B7334DC-B37F-405A-8A38-A2405A158255}" dt="2023-10-09T18:30:34.034" v="1859" actId="27636"/>
          <ac:spMkLst>
            <pc:docMk/>
            <pc:sldMk cId="0" sldId="2147478219"/>
            <ac:spMk id="91"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92"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93" creationId="{00000000-0000-0000-0000-000000000000}"/>
          </ac:spMkLst>
        </pc:spChg>
        <pc:spChg chg="mod">
          <ac:chgData name="Mcdonnell, Matthew (London)" userId="cd278eaf-ce86-4cb2-99df-43a4b1321f34" providerId="ADAL" clId="{4B7334DC-B37F-405A-8A38-A2405A158255}" dt="2023-10-09T18:30:34.029" v="1857" actId="27636"/>
          <ac:spMkLst>
            <pc:docMk/>
            <pc:sldMk cId="0" sldId="2147478219"/>
            <ac:spMk id="98"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99"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100" creationId="{00000000-0000-0000-0000-000000000000}"/>
          </ac:spMkLst>
        </pc:spChg>
        <pc:spChg chg="mod">
          <ac:chgData name="Mcdonnell, Matthew (London)" userId="cd278eaf-ce86-4cb2-99df-43a4b1321f34" providerId="ADAL" clId="{4B7334DC-B37F-405A-8A38-A2405A158255}" dt="2023-10-09T18:30:34.032" v="1858" actId="27636"/>
          <ac:spMkLst>
            <pc:docMk/>
            <pc:sldMk cId="0" sldId="2147478219"/>
            <ac:spMk id="105"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106"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107" creationId="{00000000-0000-0000-0000-000000000000}"/>
          </ac:spMkLst>
        </pc:spChg>
        <pc:spChg chg="mod">
          <ac:chgData name="Mcdonnell, Matthew (London)" userId="cd278eaf-ce86-4cb2-99df-43a4b1321f34" providerId="ADAL" clId="{4B7334DC-B37F-405A-8A38-A2405A158255}" dt="2023-10-09T18:30:34.037" v="1861" actId="27636"/>
          <ac:spMkLst>
            <pc:docMk/>
            <pc:sldMk cId="0" sldId="2147478219"/>
            <ac:spMk id="112"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113"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114" creationId="{00000000-0000-0000-0000-000000000000}"/>
          </ac:spMkLst>
        </pc:spChg>
        <pc:spChg chg="mod">
          <ac:chgData name="Mcdonnell, Matthew (London)" userId="cd278eaf-ce86-4cb2-99df-43a4b1321f34" providerId="ADAL" clId="{4B7334DC-B37F-405A-8A38-A2405A158255}" dt="2023-10-09T18:30:34.036" v="1860" actId="27636"/>
          <ac:spMkLst>
            <pc:docMk/>
            <pc:sldMk cId="0" sldId="2147478219"/>
            <ac:spMk id="117"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118" creationId="{00000000-0000-0000-0000-000000000000}"/>
          </ac:spMkLst>
        </pc:spChg>
        <pc:spChg chg="del">
          <ac:chgData name="Mcdonnell, Matthew (London)" userId="cd278eaf-ce86-4cb2-99df-43a4b1321f34" providerId="ADAL" clId="{4B7334DC-B37F-405A-8A38-A2405A158255}" dt="2023-10-09T18:31:47.394" v="2002" actId="21"/>
          <ac:spMkLst>
            <pc:docMk/>
            <pc:sldMk cId="0" sldId="2147478219"/>
            <ac:spMk id="119" creationId="{00000000-0000-0000-0000-000000000000}"/>
          </ac:spMkLst>
        </pc:spChg>
      </pc:sldChg>
      <pc:sldChg chg="addSp delSp modSp add mod modTransition">
        <pc:chgData name="Mcdonnell, Matthew (London)" userId="cd278eaf-ce86-4cb2-99df-43a4b1321f34" providerId="ADAL" clId="{4B7334DC-B37F-405A-8A38-A2405A158255}" dt="2023-10-09T18:36:00.554" v="2152" actId="6549"/>
        <pc:sldMkLst>
          <pc:docMk/>
          <pc:sldMk cId="0" sldId="2147478220"/>
        </pc:sldMkLst>
        <pc:spChg chg="mod">
          <ac:chgData name="Mcdonnell, Matthew (London)" userId="cd278eaf-ce86-4cb2-99df-43a4b1321f34" providerId="ADAL" clId="{4B7334DC-B37F-405A-8A38-A2405A158255}" dt="2023-10-09T18:36:00.554" v="2152" actId="6549"/>
          <ac:spMkLst>
            <pc:docMk/>
            <pc:sldMk cId="0" sldId="2147478220"/>
            <ac:spMk id="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 creationId="{00000000-0000-0000-0000-000000000000}"/>
          </ac:spMkLst>
        </pc:spChg>
        <pc:spChg chg="mod">
          <ac:chgData name="Mcdonnell, Matthew (London)" userId="cd278eaf-ce86-4cb2-99df-43a4b1321f34" providerId="ADAL" clId="{4B7334DC-B37F-405A-8A38-A2405A158255}" dt="2023-10-09T18:33:09.831" v="2089" actId="14100"/>
          <ac:spMkLst>
            <pc:docMk/>
            <pc:sldMk cId="0" sldId="2147478220"/>
            <ac:spMk id="4" creationId="{00000000-0000-0000-0000-000000000000}"/>
          </ac:spMkLst>
        </pc:spChg>
        <pc:spChg chg="del mod">
          <ac:chgData name="Mcdonnell, Matthew (London)" userId="cd278eaf-ce86-4cb2-99df-43a4b1321f34" providerId="ADAL" clId="{4B7334DC-B37F-405A-8A38-A2405A158255}" dt="2023-10-09T18:32:46.669" v="2088" actId="478"/>
          <ac:spMkLst>
            <pc:docMk/>
            <pc:sldMk cId="0" sldId="2147478220"/>
            <ac:spMk id="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 creationId="{00000000-0000-0000-0000-000000000000}"/>
          </ac:spMkLst>
        </pc:spChg>
        <pc:spChg chg="mod">
          <ac:chgData name="Mcdonnell, Matthew (London)" userId="cd278eaf-ce86-4cb2-99df-43a4b1321f34" providerId="ADAL" clId="{4B7334DC-B37F-405A-8A38-A2405A158255}" dt="2023-10-09T18:32:36.819" v="2087" actId="1076"/>
          <ac:spMkLst>
            <pc:docMk/>
            <pc:sldMk cId="0" sldId="2147478220"/>
            <ac:spMk id="1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2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3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4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5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6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7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8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9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0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1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2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3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4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5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6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7"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8"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79"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80"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81"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82"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83"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84"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85"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86" creationId="{00000000-0000-0000-0000-000000000000}"/>
          </ac:spMkLst>
        </pc:spChg>
        <pc:spChg chg="mod">
          <ac:chgData name="Mcdonnell, Matthew (London)" userId="cd278eaf-ce86-4cb2-99df-43a4b1321f34" providerId="ADAL" clId="{4B7334DC-B37F-405A-8A38-A2405A158255}" dt="2023-10-09T18:32:28.049" v="2086" actId="1037"/>
          <ac:spMkLst>
            <pc:docMk/>
            <pc:sldMk cId="0" sldId="2147478220"/>
            <ac:spMk id="187" creationId="{00000000-0000-0000-0000-000000000000}"/>
          </ac:spMkLst>
        </pc:spChg>
        <pc:spChg chg="add mod">
          <ac:chgData name="Mcdonnell, Matthew (London)" userId="cd278eaf-ce86-4cb2-99df-43a4b1321f34" providerId="ADAL" clId="{4B7334DC-B37F-405A-8A38-A2405A158255}" dt="2023-10-09T18:33:28.143" v="2133" actId="1037"/>
          <ac:spMkLst>
            <pc:docMk/>
            <pc:sldMk cId="0" sldId="2147478220"/>
            <ac:spMk id="188" creationId="{3FE94DB4-A0FA-5068-B247-0B357D1C3D49}"/>
          </ac:spMkLst>
        </pc:spChg>
        <pc:spChg chg="add mod">
          <ac:chgData name="Mcdonnell, Matthew (London)" userId="cd278eaf-ce86-4cb2-99df-43a4b1321f34" providerId="ADAL" clId="{4B7334DC-B37F-405A-8A38-A2405A158255}" dt="2023-10-09T18:33:28.143" v="2133" actId="1037"/>
          <ac:spMkLst>
            <pc:docMk/>
            <pc:sldMk cId="0" sldId="2147478220"/>
            <ac:spMk id="189" creationId="{5EF17345-E0BE-A075-D359-00BFDEA98CE2}"/>
          </ac:spMkLst>
        </pc:spChg>
        <pc:spChg chg="add mod">
          <ac:chgData name="Mcdonnell, Matthew (London)" userId="cd278eaf-ce86-4cb2-99df-43a4b1321f34" providerId="ADAL" clId="{4B7334DC-B37F-405A-8A38-A2405A158255}" dt="2023-10-09T18:33:28.143" v="2133" actId="1037"/>
          <ac:spMkLst>
            <pc:docMk/>
            <pc:sldMk cId="0" sldId="2147478220"/>
            <ac:spMk id="190" creationId="{4CCE5D67-9A6E-9167-C54D-1BA6650F24C2}"/>
          </ac:spMkLst>
        </pc:spChg>
        <pc:spChg chg="add mod">
          <ac:chgData name="Mcdonnell, Matthew (London)" userId="cd278eaf-ce86-4cb2-99df-43a4b1321f34" providerId="ADAL" clId="{4B7334DC-B37F-405A-8A38-A2405A158255}" dt="2023-10-09T18:33:28.143" v="2133" actId="1037"/>
          <ac:spMkLst>
            <pc:docMk/>
            <pc:sldMk cId="0" sldId="2147478220"/>
            <ac:spMk id="191" creationId="{54930EE0-E2BD-3F8A-7D76-C6847B976909}"/>
          </ac:spMkLst>
        </pc:spChg>
        <pc:spChg chg="add mod">
          <ac:chgData name="Mcdonnell, Matthew (London)" userId="cd278eaf-ce86-4cb2-99df-43a4b1321f34" providerId="ADAL" clId="{4B7334DC-B37F-405A-8A38-A2405A158255}" dt="2023-10-09T18:33:28.143" v="2133" actId="1037"/>
          <ac:spMkLst>
            <pc:docMk/>
            <pc:sldMk cId="0" sldId="2147478220"/>
            <ac:spMk id="192" creationId="{0839C4B8-6BDC-A14F-D902-CAF2BC51C3BA}"/>
          </ac:spMkLst>
        </pc:spChg>
        <pc:spChg chg="add mod">
          <ac:chgData name="Mcdonnell, Matthew (London)" userId="cd278eaf-ce86-4cb2-99df-43a4b1321f34" providerId="ADAL" clId="{4B7334DC-B37F-405A-8A38-A2405A158255}" dt="2023-10-09T18:33:28.143" v="2133" actId="1037"/>
          <ac:spMkLst>
            <pc:docMk/>
            <pc:sldMk cId="0" sldId="2147478220"/>
            <ac:spMk id="193" creationId="{733B578E-757E-4A22-831E-42236882606A}"/>
          </ac:spMkLst>
        </pc:spChg>
        <pc:spChg chg="add mod">
          <ac:chgData name="Mcdonnell, Matthew (London)" userId="cd278eaf-ce86-4cb2-99df-43a4b1321f34" providerId="ADAL" clId="{4B7334DC-B37F-405A-8A38-A2405A158255}" dt="2023-10-09T18:33:28.143" v="2133" actId="1037"/>
          <ac:spMkLst>
            <pc:docMk/>
            <pc:sldMk cId="0" sldId="2147478220"/>
            <ac:spMk id="194" creationId="{841AC8E1-814C-A653-929E-0139803F2FCF}"/>
          </ac:spMkLst>
        </pc:spChg>
        <pc:spChg chg="add mod">
          <ac:chgData name="Mcdonnell, Matthew (London)" userId="cd278eaf-ce86-4cb2-99df-43a4b1321f34" providerId="ADAL" clId="{4B7334DC-B37F-405A-8A38-A2405A158255}" dt="2023-10-09T18:33:28.143" v="2133" actId="1037"/>
          <ac:spMkLst>
            <pc:docMk/>
            <pc:sldMk cId="0" sldId="2147478220"/>
            <ac:spMk id="195" creationId="{A76BB95C-99F4-3C34-8572-AC1E3D506E45}"/>
          </ac:spMkLst>
        </pc:spChg>
        <pc:spChg chg="add mod">
          <ac:chgData name="Mcdonnell, Matthew (London)" userId="cd278eaf-ce86-4cb2-99df-43a4b1321f34" providerId="ADAL" clId="{4B7334DC-B37F-405A-8A38-A2405A158255}" dt="2023-10-09T18:33:28.143" v="2133" actId="1037"/>
          <ac:spMkLst>
            <pc:docMk/>
            <pc:sldMk cId="0" sldId="2147478220"/>
            <ac:spMk id="196" creationId="{E9F349C0-FBD3-E2E7-B37C-E8191600855C}"/>
          </ac:spMkLst>
        </pc:spChg>
        <pc:spChg chg="add mod">
          <ac:chgData name="Mcdonnell, Matthew (London)" userId="cd278eaf-ce86-4cb2-99df-43a4b1321f34" providerId="ADAL" clId="{4B7334DC-B37F-405A-8A38-A2405A158255}" dt="2023-10-09T18:33:28.143" v="2133" actId="1037"/>
          <ac:spMkLst>
            <pc:docMk/>
            <pc:sldMk cId="0" sldId="2147478220"/>
            <ac:spMk id="197" creationId="{D41B9106-C71E-35CB-AAC5-CE085341AA00}"/>
          </ac:spMkLst>
        </pc:spChg>
        <pc:spChg chg="add mod">
          <ac:chgData name="Mcdonnell, Matthew (London)" userId="cd278eaf-ce86-4cb2-99df-43a4b1321f34" providerId="ADAL" clId="{4B7334DC-B37F-405A-8A38-A2405A158255}" dt="2023-10-09T18:33:28.143" v="2133" actId="1037"/>
          <ac:spMkLst>
            <pc:docMk/>
            <pc:sldMk cId="0" sldId="2147478220"/>
            <ac:spMk id="198" creationId="{5012E4F2-F0B0-9EB9-73CA-5FE575C0C74F}"/>
          </ac:spMkLst>
        </pc:spChg>
        <pc:spChg chg="add mod">
          <ac:chgData name="Mcdonnell, Matthew (London)" userId="cd278eaf-ce86-4cb2-99df-43a4b1321f34" providerId="ADAL" clId="{4B7334DC-B37F-405A-8A38-A2405A158255}" dt="2023-10-09T18:33:28.143" v="2133" actId="1037"/>
          <ac:spMkLst>
            <pc:docMk/>
            <pc:sldMk cId="0" sldId="2147478220"/>
            <ac:spMk id="199" creationId="{696CA94B-BCF8-F0B5-62F3-B057318B629B}"/>
          </ac:spMkLst>
        </pc:spChg>
        <pc:spChg chg="add mod">
          <ac:chgData name="Mcdonnell, Matthew (London)" userId="cd278eaf-ce86-4cb2-99df-43a4b1321f34" providerId="ADAL" clId="{4B7334DC-B37F-405A-8A38-A2405A158255}" dt="2023-10-09T18:33:28.143" v="2133" actId="1037"/>
          <ac:spMkLst>
            <pc:docMk/>
            <pc:sldMk cId="0" sldId="2147478220"/>
            <ac:spMk id="200" creationId="{ADAA8DD6-8599-E5AB-97BC-6CCF64D908C9}"/>
          </ac:spMkLst>
        </pc:spChg>
        <pc:spChg chg="add mod">
          <ac:chgData name="Mcdonnell, Matthew (London)" userId="cd278eaf-ce86-4cb2-99df-43a4b1321f34" providerId="ADAL" clId="{4B7334DC-B37F-405A-8A38-A2405A158255}" dt="2023-10-09T18:33:28.143" v="2133" actId="1037"/>
          <ac:spMkLst>
            <pc:docMk/>
            <pc:sldMk cId="0" sldId="2147478220"/>
            <ac:spMk id="201" creationId="{D68F8C92-8D62-561B-38C2-69895876152F}"/>
          </ac:spMkLst>
        </pc:spChg>
        <pc:spChg chg="add mod">
          <ac:chgData name="Mcdonnell, Matthew (London)" userId="cd278eaf-ce86-4cb2-99df-43a4b1321f34" providerId="ADAL" clId="{4B7334DC-B37F-405A-8A38-A2405A158255}" dt="2023-10-09T18:33:28.143" v="2133" actId="1037"/>
          <ac:spMkLst>
            <pc:docMk/>
            <pc:sldMk cId="0" sldId="2147478220"/>
            <ac:spMk id="202" creationId="{8162D74D-9CE3-40B2-B0DC-74302C9BE877}"/>
          </ac:spMkLst>
        </pc:spChg>
        <pc:spChg chg="add mod">
          <ac:chgData name="Mcdonnell, Matthew (London)" userId="cd278eaf-ce86-4cb2-99df-43a4b1321f34" providerId="ADAL" clId="{4B7334DC-B37F-405A-8A38-A2405A158255}" dt="2023-10-09T18:33:28.143" v="2133" actId="1037"/>
          <ac:spMkLst>
            <pc:docMk/>
            <pc:sldMk cId="0" sldId="2147478220"/>
            <ac:spMk id="203" creationId="{773DC621-E7FB-8FE2-48C1-31CD10F48A81}"/>
          </ac:spMkLst>
        </pc:spChg>
        <pc:spChg chg="add mod">
          <ac:chgData name="Mcdonnell, Matthew (London)" userId="cd278eaf-ce86-4cb2-99df-43a4b1321f34" providerId="ADAL" clId="{4B7334DC-B37F-405A-8A38-A2405A158255}" dt="2023-10-09T18:33:28.143" v="2133" actId="1037"/>
          <ac:spMkLst>
            <pc:docMk/>
            <pc:sldMk cId="0" sldId="2147478220"/>
            <ac:spMk id="204" creationId="{03AE23F0-716D-7AA3-FD5E-0A46041D2CBE}"/>
          </ac:spMkLst>
        </pc:spChg>
        <pc:spChg chg="add mod">
          <ac:chgData name="Mcdonnell, Matthew (London)" userId="cd278eaf-ce86-4cb2-99df-43a4b1321f34" providerId="ADAL" clId="{4B7334DC-B37F-405A-8A38-A2405A158255}" dt="2023-10-09T18:33:28.143" v="2133" actId="1037"/>
          <ac:spMkLst>
            <pc:docMk/>
            <pc:sldMk cId="0" sldId="2147478220"/>
            <ac:spMk id="205" creationId="{A86CD511-A9B9-F147-A881-2D01A540007A}"/>
          </ac:spMkLst>
        </pc:spChg>
        <pc:spChg chg="add mod">
          <ac:chgData name="Mcdonnell, Matthew (London)" userId="cd278eaf-ce86-4cb2-99df-43a4b1321f34" providerId="ADAL" clId="{4B7334DC-B37F-405A-8A38-A2405A158255}" dt="2023-10-09T18:33:28.143" v="2133" actId="1037"/>
          <ac:spMkLst>
            <pc:docMk/>
            <pc:sldMk cId="0" sldId="2147478220"/>
            <ac:spMk id="206" creationId="{A61C200C-7C9B-91FE-6475-0F9DAB300992}"/>
          </ac:spMkLst>
        </pc:spChg>
        <pc:spChg chg="add mod">
          <ac:chgData name="Mcdonnell, Matthew (London)" userId="cd278eaf-ce86-4cb2-99df-43a4b1321f34" providerId="ADAL" clId="{4B7334DC-B37F-405A-8A38-A2405A158255}" dt="2023-10-09T18:33:28.143" v="2133" actId="1037"/>
          <ac:spMkLst>
            <pc:docMk/>
            <pc:sldMk cId="0" sldId="2147478220"/>
            <ac:spMk id="207" creationId="{A33A8CD4-08A3-1E57-3AC3-AEE8E8727EFC}"/>
          </ac:spMkLst>
        </pc:spChg>
        <pc:spChg chg="add mod">
          <ac:chgData name="Mcdonnell, Matthew (London)" userId="cd278eaf-ce86-4cb2-99df-43a4b1321f34" providerId="ADAL" clId="{4B7334DC-B37F-405A-8A38-A2405A158255}" dt="2023-10-09T18:33:28.143" v="2133" actId="1037"/>
          <ac:spMkLst>
            <pc:docMk/>
            <pc:sldMk cId="0" sldId="2147478220"/>
            <ac:spMk id="208" creationId="{A9B5A00C-AB76-16C2-DEB9-89C669AF270B}"/>
          </ac:spMkLst>
        </pc:spChg>
        <pc:spChg chg="add mod">
          <ac:chgData name="Mcdonnell, Matthew (London)" userId="cd278eaf-ce86-4cb2-99df-43a4b1321f34" providerId="ADAL" clId="{4B7334DC-B37F-405A-8A38-A2405A158255}" dt="2023-10-09T18:33:28.143" v="2133" actId="1037"/>
          <ac:spMkLst>
            <pc:docMk/>
            <pc:sldMk cId="0" sldId="2147478220"/>
            <ac:spMk id="209" creationId="{B632A525-E887-62DF-9417-4D88B15D0D5F}"/>
          </ac:spMkLst>
        </pc:spChg>
        <pc:spChg chg="add mod">
          <ac:chgData name="Mcdonnell, Matthew (London)" userId="cd278eaf-ce86-4cb2-99df-43a4b1321f34" providerId="ADAL" clId="{4B7334DC-B37F-405A-8A38-A2405A158255}" dt="2023-10-09T18:33:28.143" v="2133" actId="1037"/>
          <ac:spMkLst>
            <pc:docMk/>
            <pc:sldMk cId="0" sldId="2147478220"/>
            <ac:spMk id="210" creationId="{8CEF7C64-CA74-D05D-7050-F6BC14F19087}"/>
          </ac:spMkLst>
        </pc:spChg>
        <pc:spChg chg="add mod">
          <ac:chgData name="Mcdonnell, Matthew (London)" userId="cd278eaf-ce86-4cb2-99df-43a4b1321f34" providerId="ADAL" clId="{4B7334DC-B37F-405A-8A38-A2405A158255}" dt="2023-10-09T18:33:28.143" v="2133" actId="1037"/>
          <ac:spMkLst>
            <pc:docMk/>
            <pc:sldMk cId="0" sldId="2147478220"/>
            <ac:spMk id="211" creationId="{3F2C90E1-B2A5-8347-1923-531032D4F86E}"/>
          </ac:spMkLst>
        </pc:spChg>
        <pc:spChg chg="add mod">
          <ac:chgData name="Mcdonnell, Matthew (London)" userId="cd278eaf-ce86-4cb2-99df-43a4b1321f34" providerId="ADAL" clId="{4B7334DC-B37F-405A-8A38-A2405A158255}" dt="2023-10-09T18:33:28.143" v="2133" actId="1037"/>
          <ac:spMkLst>
            <pc:docMk/>
            <pc:sldMk cId="0" sldId="2147478220"/>
            <ac:spMk id="212" creationId="{C27F9010-676A-450F-494C-AD46B8D4AB39}"/>
          </ac:spMkLst>
        </pc:spChg>
        <pc:spChg chg="add mod">
          <ac:chgData name="Mcdonnell, Matthew (London)" userId="cd278eaf-ce86-4cb2-99df-43a4b1321f34" providerId="ADAL" clId="{4B7334DC-B37F-405A-8A38-A2405A158255}" dt="2023-10-09T18:33:28.143" v="2133" actId="1037"/>
          <ac:spMkLst>
            <pc:docMk/>
            <pc:sldMk cId="0" sldId="2147478220"/>
            <ac:spMk id="213" creationId="{E5DCB2C2-433B-4E8B-8CFD-D9471CD889BB}"/>
          </ac:spMkLst>
        </pc:spChg>
        <pc:spChg chg="add mod">
          <ac:chgData name="Mcdonnell, Matthew (London)" userId="cd278eaf-ce86-4cb2-99df-43a4b1321f34" providerId="ADAL" clId="{4B7334DC-B37F-405A-8A38-A2405A158255}" dt="2023-10-09T18:33:28.143" v="2133" actId="1037"/>
          <ac:spMkLst>
            <pc:docMk/>
            <pc:sldMk cId="0" sldId="2147478220"/>
            <ac:spMk id="214" creationId="{437B0D40-D2B2-978C-4AA9-E3EDEB6630F8}"/>
          </ac:spMkLst>
        </pc:spChg>
        <pc:spChg chg="add mod">
          <ac:chgData name="Mcdonnell, Matthew (London)" userId="cd278eaf-ce86-4cb2-99df-43a4b1321f34" providerId="ADAL" clId="{4B7334DC-B37F-405A-8A38-A2405A158255}" dt="2023-10-09T18:33:28.143" v="2133" actId="1037"/>
          <ac:spMkLst>
            <pc:docMk/>
            <pc:sldMk cId="0" sldId="2147478220"/>
            <ac:spMk id="215" creationId="{5B3C1767-F8D5-92B8-376A-8B914FE0B33D}"/>
          </ac:spMkLst>
        </pc:spChg>
        <pc:spChg chg="add mod">
          <ac:chgData name="Mcdonnell, Matthew (London)" userId="cd278eaf-ce86-4cb2-99df-43a4b1321f34" providerId="ADAL" clId="{4B7334DC-B37F-405A-8A38-A2405A158255}" dt="2023-10-09T18:33:28.143" v="2133" actId="1037"/>
          <ac:spMkLst>
            <pc:docMk/>
            <pc:sldMk cId="0" sldId="2147478220"/>
            <ac:spMk id="216" creationId="{86BA49F3-6D64-5FDE-A5A5-F2241B3B2F69}"/>
          </ac:spMkLst>
        </pc:spChg>
        <pc:spChg chg="add mod">
          <ac:chgData name="Mcdonnell, Matthew (London)" userId="cd278eaf-ce86-4cb2-99df-43a4b1321f34" providerId="ADAL" clId="{4B7334DC-B37F-405A-8A38-A2405A158255}" dt="2023-10-09T18:33:28.143" v="2133" actId="1037"/>
          <ac:spMkLst>
            <pc:docMk/>
            <pc:sldMk cId="0" sldId="2147478220"/>
            <ac:spMk id="217" creationId="{E32FF8F5-7E76-0119-9067-ABC6865F8A6A}"/>
          </ac:spMkLst>
        </pc:spChg>
        <pc:spChg chg="add mod">
          <ac:chgData name="Mcdonnell, Matthew (London)" userId="cd278eaf-ce86-4cb2-99df-43a4b1321f34" providerId="ADAL" clId="{4B7334DC-B37F-405A-8A38-A2405A158255}" dt="2023-10-09T18:33:28.143" v="2133" actId="1037"/>
          <ac:spMkLst>
            <pc:docMk/>
            <pc:sldMk cId="0" sldId="2147478220"/>
            <ac:spMk id="218" creationId="{E664EFE6-DB10-9284-43AA-6719B6FE7D34}"/>
          </ac:spMkLst>
        </pc:spChg>
        <pc:spChg chg="add mod">
          <ac:chgData name="Mcdonnell, Matthew (London)" userId="cd278eaf-ce86-4cb2-99df-43a4b1321f34" providerId="ADAL" clId="{4B7334DC-B37F-405A-8A38-A2405A158255}" dt="2023-10-09T18:33:28.143" v="2133" actId="1037"/>
          <ac:spMkLst>
            <pc:docMk/>
            <pc:sldMk cId="0" sldId="2147478220"/>
            <ac:spMk id="219" creationId="{DDCB0DAA-86CD-B713-2AD5-13DC044766E1}"/>
          </ac:spMkLst>
        </pc:spChg>
        <pc:spChg chg="add mod">
          <ac:chgData name="Mcdonnell, Matthew (London)" userId="cd278eaf-ce86-4cb2-99df-43a4b1321f34" providerId="ADAL" clId="{4B7334DC-B37F-405A-8A38-A2405A158255}" dt="2023-10-09T18:33:28.143" v="2133" actId="1037"/>
          <ac:spMkLst>
            <pc:docMk/>
            <pc:sldMk cId="0" sldId="2147478220"/>
            <ac:spMk id="220" creationId="{293CBB05-B5CB-89F6-D6D4-E23C9E40C597}"/>
          </ac:spMkLst>
        </pc:spChg>
        <pc:spChg chg="add mod">
          <ac:chgData name="Mcdonnell, Matthew (London)" userId="cd278eaf-ce86-4cb2-99df-43a4b1321f34" providerId="ADAL" clId="{4B7334DC-B37F-405A-8A38-A2405A158255}" dt="2023-10-09T18:33:28.143" v="2133" actId="1037"/>
          <ac:spMkLst>
            <pc:docMk/>
            <pc:sldMk cId="0" sldId="2147478220"/>
            <ac:spMk id="221" creationId="{C7CC3F25-4192-5578-7F47-B04D652B04ED}"/>
          </ac:spMkLst>
        </pc:spChg>
        <pc:spChg chg="add mod">
          <ac:chgData name="Mcdonnell, Matthew (London)" userId="cd278eaf-ce86-4cb2-99df-43a4b1321f34" providerId="ADAL" clId="{4B7334DC-B37F-405A-8A38-A2405A158255}" dt="2023-10-09T18:33:28.143" v="2133" actId="1037"/>
          <ac:spMkLst>
            <pc:docMk/>
            <pc:sldMk cId="0" sldId="2147478220"/>
            <ac:spMk id="222" creationId="{384852FC-0157-C413-A28F-B5AEB09A0974}"/>
          </ac:spMkLst>
        </pc:spChg>
        <pc:spChg chg="add mod">
          <ac:chgData name="Mcdonnell, Matthew (London)" userId="cd278eaf-ce86-4cb2-99df-43a4b1321f34" providerId="ADAL" clId="{4B7334DC-B37F-405A-8A38-A2405A158255}" dt="2023-10-09T18:33:28.143" v="2133" actId="1037"/>
          <ac:spMkLst>
            <pc:docMk/>
            <pc:sldMk cId="0" sldId="2147478220"/>
            <ac:spMk id="223" creationId="{265CB0B0-5DD9-EFEC-4786-92FB2AFA7022}"/>
          </ac:spMkLst>
        </pc:spChg>
        <pc:spChg chg="add mod">
          <ac:chgData name="Mcdonnell, Matthew (London)" userId="cd278eaf-ce86-4cb2-99df-43a4b1321f34" providerId="ADAL" clId="{4B7334DC-B37F-405A-8A38-A2405A158255}" dt="2023-10-09T18:33:28.143" v="2133" actId="1037"/>
          <ac:spMkLst>
            <pc:docMk/>
            <pc:sldMk cId="0" sldId="2147478220"/>
            <ac:spMk id="224" creationId="{2B25A62F-E357-0A62-D89C-8008A971CA17}"/>
          </ac:spMkLst>
        </pc:spChg>
        <pc:spChg chg="add mod">
          <ac:chgData name="Mcdonnell, Matthew (London)" userId="cd278eaf-ce86-4cb2-99df-43a4b1321f34" providerId="ADAL" clId="{4B7334DC-B37F-405A-8A38-A2405A158255}" dt="2023-10-09T18:33:28.143" v="2133" actId="1037"/>
          <ac:spMkLst>
            <pc:docMk/>
            <pc:sldMk cId="0" sldId="2147478220"/>
            <ac:spMk id="225" creationId="{933EBA6B-2C7B-F849-8FF9-5655D238C987}"/>
          </ac:spMkLst>
        </pc:spChg>
        <pc:spChg chg="add mod">
          <ac:chgData name="Mcdonnell, Matthew (London)" userId="cd278eaf-ce86-4cb2-99df-43a4b1321f34" providerId="ADAL" clId="{4B7334DC-B37F-405A-8A38-A2405A158255}" dt="2023-10-09T18:33:28.143" v="2133" actId="1037"/>
          <ac:spMkLst>
            <pc:docMk/>
            <pc:sldMk cId="0" sldId="2147478220"/>
            <ac:spMk id="226" creationId="{5D30FB13-3B45-166D-3964-A445C2AD70D5}"/>
          </ac:spMkLst>
        </pc:spChg>
        <pc:spChg chg="add mod">
          <ac:chgData name="Mcdonnell, Matthew (London)" userId="cd278eaf-ce86-4cb2-99df-43a4b1321f34" providerId="ADAL" clId="{4B7334DC-B37F-405A-8A38-A2405A158255}" dt="2023-10-09T18:33:28.143" v="2133" actId="1037"/>
          <ac:spMkLst>
            <pc:docMk/>
            <pc:sldMk cId="0" sldId="2147478220"/>
            <ac:spMk id="227" creationId="{586F079A-48B1-C405-3FDD-E20F37418DDB}"/>
          </ac:spMkLst>
        </pc:spChg>
        <pc:spChg chg="add mod">
          <ac:chgData name="Mcdonnell, Matthew (London)" userId="cd278eaf-ce86-4cb2-99df-43a4b1321f34" providerId="ADAL" clId="{4B7334DC-B37F-405A-8A38-A2405A158255}" dt="2023-10-09T18:33:28.143" v="2133" actId="1037"/>
          <ac:spMkLst>
            <pc:docMk/>
            <pc:sldMk cId="0" sldId="2147478220"/>
            <ac:spMk id="228" creationId="{CECE2FD4-15CA-A72B-25A5-3F13AC2A3FE9}"/>
          </ac:spMkLst>
        </pc:spChg>
        <pc:spChg chg="add mod">
          <ac:chgData name="Mcdonnell, Matthew (London)" userId="cd278eaf-ce86-4cb2-99df-43a4b1321f34" providerId="ADAL" clId="{4B7334DC-B37F-405A-8A38-A2405A158255}" dt="2023-10-09T18:33:28.143" v="2133" actId="1037"/>
          <ac:spMkLst>
            <pc:docMk/>
            <pc:sldMk cId="0" sldId="2147478220"/>
            <ac:spMk id="229" creationId="{E51A8441-FCE3-0D9B-B439-68F83B781774}"/>
          </ac:spMkLst>
        </pc:spChg>
        <pc:spChg chg="add mod">
          <ac:chgData name="Mcdonnell, Matthew (London)" userId="cd278eaf-ce86-4cb2-99df-43a4b1321f34" providerId="ADAL" clId="{4B7334DC-B37F-405A-8A38-A2405A158255}" dt="2023-10-09T18:33:28.143" v="2133" actId="1037"/>
          <ac:spMkLst>
            <pc:docMk/>
            <pc:sldMk cId="0" sldId="2147478220"/>
            <ac:spMk id="230" creationId="{D5CB0EB2-9A27-F5C7-DEF9-1EA92162DB76}"/>
          </ac:spMkLst>
        </pc:spChg>
        <pc:spChg chg="add mod">
          <ac:chgData name="Mcdonnell, Matthew (London)" userId="cd278eaf-ce86-4cb2-99df-43a4b1321f34" providerId="ADAL" clId="{4B7334DC-B37F-405A-8A38-A2405A158255}" dt="2023-10-09T18:33:28.143" v="2133" actId="1037"/>
          <ac:spMkLst>
            <pc:docMk/>
            <pc:sldMk cId="0" sldId="2147478220"/>
            <ac:spMk id="231" creationId="{12A50AD1-A81E-B7A0-85E5-A9B7EB217679}"/>
          </ac:spMkLst>
        </pc:spChg>
        <pc:spChg chg="add mod">
          <ac:chgData name="Mcdonnell, Matthew (London)" userId="cd278eaf-ce86-4cb2-99df-43a4b1321f34" providerId="ADAL" clId="{4B7334DC-B37F-405A-8A38-A2405A158255}" dt="2023-10-09T18:33:28.143" v="2133" actId="1037"/>
          <ac:spMkLst>
            <pc:docMk/>
            <pc:sldMk cId="0" sldId="2147478220"/>
            <ac:spMk id="232" creationId="{B35F1D5D-89A1-5ED8-38AA-3726998EE00C}"/>
          </ac:spMkLst>
        </pc:spChg>
        <pc:spChg chg="add mod">
          <ac:chgData name="Mcdonnell, Matthew (London)" userId="cd278eaf-ce86-4cb2-99df-43a4b1321f34" providerId="ADAL" clId="{4B7334DC-B37F-405A-8A38-A2405A158255}" dt="2023-10-09T18:33:28.143" v="2133" actId="1037"/>
          <ac:spMkLst>
            <pc:docMk/>
            <pc:sldMk cId="0" sldId="2147478220"/>
            <ac:spMk id="233" creationId="{41700546-6625-EF28-FFFF-A9CB7B220D26}"/>
          </ac:spMkLst>
        </pc:spChg>
        <pc:spChg chg="add mod">
          <ac:chgData name="Mcdonnell, Matthew (London)" userId="cd278eaf-ce86-4cb2-99df-43a4b1321f34" providerId="ADAL" clId="{4B7334DC-B37F-405A-8A38-A2405A158255}" dt="2023-10-09T18:33:28.143" v="2133" actId="1037"/>
          <ac:spMkLst>
            <pc:docMk/>
            <pc:sldMk cId="0" sldId="2147478220"/>
            <ac:spMk id="234" creationId="{CE1B5993-74C6-D0ED-DD19-05960E8FD8BE}"/>
          </ac:spMkLst>
        </pc:spChg>
        <pc:spChg chg="add mod">
          <ac:chgData name="Mcdonnell, Matthew (London)" userId="cd278eaf-ce86-4cb2-99df-43a4b1321f34" providerId="ADAL" clId="{4B7334DC-B37F-405A-8A38-A2405A158255}" dt="2023-10-09T18:33:28.143" v="2133" actId="1037"/>
          <ac:spMkLst>
            <pc:docMk/>
            <pc:sldMk cId="0" sldId="2147478220"/>
            <ac:spMk id="235" creationId="{A631C2D3-1C15-4C9E-7D58-80E74ECF0EDB}"/>
          </ac:spMkLst>
        </pc:spChg>
        <pc:spChg chg="add mod">
          <ac:chgData name="Mcdonnell, Matthew (London)" userId="cd278eaf-ce86-4cb2-99df-43a4b1321f34" providerId="ADAL" clId="{4B7334DC-B37F-405A-8A38-A2405A158255}" dt="2023-10-09T18:33:28.143" v="2133" actId="1037"/>
          <ac:spMkLst>
            <pc:docMk/>
            <pc:sldMk cId="0" sldId="2147478220"/>
            <ac:spMk id="236" creationId="{5BCA9F6D-9261-55A6-0059-7FD92D033EDB}"/>
          </ac:spMkLst>
        </pc:spChg>
        <pc:spChg chg="add mod">
          <ac:chgData name="Mcdonnell, Matthew (London)" userId="cd278eaf-ce86-4cb2-99df-43a4b1321f34" providerId="ADAL" clId="{4B7334DC-B37F-405A-8A38-A2405A158255}" dt="2023-10-09T18:33:28.143" v="2133" actId="1037"/>
          <ac:spMkLst>
            <pc:docMk/>
            <pc:sldMk cId="0" sldId="2147478220"/>
            <ac:spMk id="237" creationId="{2DEFAE55-374E-6C1C-031B-576778A24F0F}"/>
          </ac:spMkLst>
        </pc:spChg>
        <pc:spChg chg="add mod">
          <ac:chgData name="Mcdonnell, Matthew (London)" userId="cd278eaf-ce86-4cb2-99df-43a4b1321f34" providerId="ADAL" clId="{4B7334DC-B37F-405A-8A38-A2405A158255}" dt="2023-10-09T18:33:28.143" v="2133" actId="1037"/>
          <ac:spMkLst>
            <pc:docMk/>
            <pc:sldMk cId="0" sldId="2147478220"/>
            <ac:spMk id="238" creationId="{3B9A6A66-2E12-4EF5-8180-1678A2979B25}"/>
          </ac:spMkLst>
        </pc:spChg>
      </pc:sldChg>
      <pc:sldChg chg="delSp modSp add del mod modTransition">
        <pc:chgData name="Mcdonnell, Matthew (London)" userId="cd278eaf-ce86-4cb2-99df-43a4b1321f34" providerId="ADAL" clId="{4B7334DC-B37F-405A-8A38-A2405A158255}" dt="2023-10-09T18:33:35.500" v="2134" actId="47"/>
        <pc:sldMkLst>
          <pc:docMk/>
          <pc:sldMk cId="0" sldId="2147478221"/>
        </pc:sldMkLst>
        <pc:spChg chg="mod">
          <ac:chgData name="Mcdonnell, Matthew (London)" userId="cd278eaf-ce86-4cb2-99df-43a4b1321f34" providerId="ADAL" clId="{4B7334DC-B37F-405A-8A38-A2405A158255}" dt="2023-10-09T18:30:34.164" v="1901" actId="27636"/>
          <ac:spMkLst>
            <pc:docMk/>
            <pc:sldMk cId="0" sldId="2147478221"/>
            <ac:spMk id="7"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8"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9"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0" creationId="{00000000-0000-0000-0000-000000000000}"/>
          </ac:spMkLst>
        </pc:spChg>
        <pc:spChg chg="mod">
          <ac:chgData name="Mcdonnell, Matthew (London)" userId="cd278eaf-ce86-4cb2-99df-43a4b1321f34" providerId="ADAL" clId="{4B7334DC-B37F-405A-8A38-A2405A158255}" dt="2023-10-09T18:30:34.167" v="1902" actId="27636"/>
          <ac:spMkLst>
            <pc:docMk/>
            <pc:sldMk cId="0" sldId="2147478221"/>
            <ac:spMk id="15"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6"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7"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8" creationId="{00000000-0000-0000-0000-000000000000}"/>
          </ac:spMkLst>
        </pc:spChg>
        <pc:spChg chg="mod">
          <ac:chgData name="Mcdonnell, Matthew (London)" userId="cd278eaf-ce86-4cb2-99df-43a4b1321f34" providerId="ADAL" clId="{4B7334DC-B37F-405A-8A38-A2405A158255}" dt="2023-10-09T18:30:34.138" v="1889" actId="27636"/>
          <ac:spMkLst>
            <pc:docMk/>
            <pc:sldMk cId="0" sldId="2147478221"/>
            <ac:spMk id="23"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24"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25"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26" creationId="{00000000-0000-0000-0000-000000000000}"/>
          </ac:spMkLst>
        </pc:spChg>
        <pc:spChg chg="mod">
          <ac:chgData name="Mcdonnell, Matthew (London)" userId="cd278eaf-ce86-4cb2-99df-43a4b1321f34" providerId="ADAL" clId="{4B7334DC-B37F-405A-8A38-A2405A158255}" dt="2023-10-09T18:30:34.140" v="1890" actId="27636"/>
          <ac:spMkLst>
            <pc:docMk/>
            <pc:sldMk cId="0" sldId="2147478221"/>
            <ac:spMk id="31"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32"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33"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34" creationId="{00000000-0000-0000-0000-000000000000}"/>
          </ac:spMkLst>
        </pc:spChg>
        <pc:spChg chg="mod">
          <ac:chgData name="Mcdonnell, Matthew (London)" userId="cd278eaf-ce86-4cb2-99df-43a4b1321f34" providerId="ADAL" clId="{4B7334DC-B37F-405A-8A38-A2405A158255}" dt="2023-10-09T18:30:34.169" v="1903" actId="27636"/>
          <ac:spMkLst>
            <pc:docMk/>
            <pc:sldMk cId="0" sldId="2147478221"/>
            <ac:spMk id="39"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40"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41"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42" creationId="{00000000-0000-0000-0000-000000000000}"/>
          </ac:spMkLst>
        </pc:spChg>
        <pc:spChg chg="mod">
          <ac:chgData name="Mcdonnell, Matthew (London)" userId="cd278eaf-ce86-4cb2-99df-43a4b1321f34" providerId="ADAL" clId="{4B7334DC-B37F-405A-8A38-A2405A158255}" dt="2023-10-09T18:30:34.171" v="1904" actId="27636"/>
          <ac:spMkLst>
            <pc:docMk/>
            <pc:sldMk cId="0" sldId="2147478221"/>
            <ac:spMk id="47"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48"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49"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50" creationId="{00000000-0000-0000-0000-000000000000}"/>
          </ac:spMkLst>
        </pc:spChg>
        <pc:spChg chg="mod">
          <ac:chgData name="Mcdonnell, Matthew (London)" userId="cd278eaf-ce86-4cb2-99df-43a4b1321f34" providerId="ADAL" clId="{4B7334DC-B37F-405A-8A38-A2405A158255}" dt="2023-10-09T18:30:34.136" v="1888" actId="27636"/>
          <ac:spMkLst>
            <pc:docMk/>
            <pc:sldMk cId="0" sldId="2147478221"/>
            <ac:spMk id="55"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56"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57"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58" creationId="{00000000-0000-0000-0000-000000000000}"/>
          </ac:spMkLst>
        </pc:spChg>
        <pc:spChg chg="mod">
          <ac:chgData name="Mcdonnell, Matthew (London)" userId="cd278eaf-ce86-4cb2-99df-43a4b1321f34" providerId="ADAL" clId="{4B7334DC-B37F-405A-8A38-A2405A158255}" dt="2023-10-09T18:30:34.147" v="1893" actId="27636"/>
          <ac:spMkLst>
            <pc:docMk/>
            <pc:sldMk cId="0" sldId="2147478221"/>
            <ac:spMk id="63"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64"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65"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66" creationId="{00000000-0000-0000-0000-000000000000}"/>
          </ac:spMkLst>
        </pc:spChg>
        <pc:spChg chg="mod">
          <ac:chgData name="Mcdonnell, Matthew (London)" userId="cd278eaf-ce86-4cb2-99df-43a4b1321f34" providerId="ADAL" clId="{4B7334DC-B37F-405A-8A38-A2405A158255}" dt="2023-10-09T18:30:34.142" v="1891" actId="27636"/>
          <ac:spMkLst>
            <pc:docMk/>
            <pc:sldMk cId="0" sldId="2147478221"/>
            <ac:spMk id="71"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72"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73"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74" creationId="{00000000-0000-0000-0000-000000000000}"/>
          </ac:spMkLst>
        </pc:spChg>
        <pc:spChg chg="mod">
          <ac:chgData name="Mcdonnell, Matthew (London)" userId="cd278eaf-ce86-4cb2-99df-43a4b1321f34" providerId="ADAL" clId="{4B7334DC-B37F-405A-8A38-A2405A158255}" dt="2023-10-09T18:30:34.144" v="1892" actId="27636"/>
          <ac:spMkLst>
            <pc:docMk/>
            <pc:sldMk cId="0" sldId="2147478221"/>
            <ac:spMk id="79"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80"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81"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82" creationId="{00000000-0000-0000-0000-000000000000}"/>
          </ac:spMkLst>
        </pc:spChg>
        <pc:spChg chg="mod">
          <ac:chgData name="Mcdonnell, Matthew (London)" userId="cd278eaf-ce86-4cb2-99df-43a4b1321f34" providerId="ADAL" clId="{4B7334DC-B37F-405A-8A38-A2405A158255}" dt="2023-10-09T18:30:34.149" v="1894" actId="27636"/>
          <ac:spMkLst>
            <pc:docMk/>
            <pc:sldMk cId="0" sldId="2147478221"/>
            <ac:spMk id="87"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88"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89"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90" creationId="{00000000-0000-0000-0000-000000000000}"/>
          </ac:spMkLst>
        </pc:spChg>
        <pc:spChg chg="mod">
          <ac:chgData name="Mcdonnell, Matthew (London)" userId="cd278eaf-ce86-4cb2-99df-43a4b1321f34" providerId="ADAL" clId="{4B7334DC-B37F-405A-8A38-A2405A158255}" dt="2023-10-09T18:30:34.150" v="1895" actId="27636"/>
          <ac:spMkLst>
            <pc:docMk/>
            <pc:sldMk cId="0" sldId="2147478221"/>
            <ac:spMk id="95"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96"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97"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98" creationId="{00000000-0000-0000-0000-000000000000}"/>
          </ac:spMkLst>
        </pc:spChg>
        <pc:spChg chg="mod">
          <ac:chgData name="Mcdonnell, Matthew (London)" userId="cd278eaf-ce86-4cb2-99df-43a4b1321f34" providerId="ADAL" clId="{4B7334DC-B37F-405A-8A38-A2405A158255}" dt="2023-10-09T18:30:34.157" v="1899" actId="27636"/>
          <ac:spMkLst>
            <pc:docMk/>
            <pc:sldMk cId="0" sldId="2147478221"/>
            <ac:spMk id="103"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04"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05"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06" creationId="{00000000-0000-0000-0000-000000000000}"/>
          </ac:spMkLst>
        </pc:spChg>
        <pc:spChg chg="mod">
          <ac:chgData name="Mcdonnell, Matthew (London)" userId="cd278eaf-ce86-4cb2-99df-43a4b1321f34" providerId="ADAL" clId="{4B7334DC-B37F-405A-8A38-A2405A158255}" dt="2023-10-09T18:30:34.152" v="1896" actId="27636"/>
          <ac:spMkLst>
            <pc:docMk/>
            <pc:sldMk cId="0" sldId="2147478221"/>
            <ac:spMk id="111"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12"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13"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14" creationId="{00000000-0000-0000-0000-000000000000}"/>
          </ac:spMkLst>
        </pc:spChg>
        <pc:spChg chg="mod">
          <ac:chgData name="Mcdonnell, Matthew (London)" userId="cd278eaf-ce86-4cb2-99df-43a4b1321f34" providerId="ADAL" clId="{4B7334DC-B37F-405A-8A38-A2405A158255}" dt="2023-10-09T18:30:34.154" v="1897" actId="27636"/>
          <ac:spMkLst>
            <pc:docMk/>
            <pc:sldMk cId="0" sldId="2147478221"/>
            <ac:spMk id="119"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20"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21"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22" creationId="{00000000-0000-0000-0000-000000000000}"/>
          </ac:spMkLst>
        </pc:spChg>
        <pc:spChg chg="mod">
          <ac:chgData name="Mcdonnell, Matthew (London)" userId="cd278eaf-ce86-4cb2-99df-43a4b1321f34" providerId="ADAL" clId="{4B7334DC-B37F-405A-8A38-A2405A158255}" dt="2023-10-09T18:30:34.155" v="1898" actId="27636"/>
          <ac:spMkLst>
            <pc:docMk/>
            <pc:sldMk cId="0" sldId="2147478221"/>
            <ac:spMk id="127"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28"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29"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30" creationId="{00000000-0000-0000-0000-000000000000}"/>
          </ac:spMkLst>
        </pc:spChg>
        <pc:spChg chg="mod">
          <ac:chgData name="Mcdonnell, Matthew (London)" userId="cd278eaf-ce86-4cb2-99df-43a4b1321f34" providerId="ADAL" clId="{4B7334DC-B37F-405A-8A38-A2405A158255}" dt="2023-10-09T18:30:34.159" v="1900" actId="27636"/>
          <ac:spMkLst>
            <pc:docMk/>
            <pc:sldMk cId="0" sldId="2147478221"/>
            <ac:spMk id="133"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34"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35" creationId="{00000000-0000-0000-0000-000000000000}"/>
          </ac:spMkLst>
        </pc:spChg>
        <pc:spChg chg="del">
          <ac:chgData name="Mcdonnell, Matthew (London)" userId="cd278eaf-ce86-4cb2-99df-43a4b1321f34" providerId="ADAL" clId="{4B7334DC-B37F-405A-8A38-A2405A158255}" dt="2023-10-09T18:33:15.474" v="2090" actId="21"/>
          <ac:spMkLst>
            <pc:docMk/>
            <pc:sldMk cId="0" sldId="2147478221"/>
            <ac:spMk id="136" creationId="{00000000-0000-0000-0000-000000000000}"/>
          </ac:spMkLst>
        </pc:spChg>
      </pc:sldChg>
      <pc:sldChg chg="addSp modSp add mod modTransition">
        <pc:chgData name="Mcdonnell, Matthew (London)" userId="cd278eaf-ce86-4cb2-99df-43a4b1321f34" providerId="ADAL" clId="{4B7334DC-B37F-405A-8A38-A2405A158255}" dt="2023-10-09T18:34:00.022" v="2137" actId="14100"/>
        <pc:sldMkLst>
          <pc:docMk/>
          <pc:sldMk cId="0" sldId="2147478222"/>
        </pc:sldMkLst>
        <pc:spChg chg="mod">
          <ac:chgData name="Mcdonnell, Matthew (London)" userId="cd278eaf-ce86-4cb2-99df-43a4b1321f34" providerId="ADAL" clId="{4B7334DC-B37F-405A-8A38-A2405A158255}" dt="2023-10-09T18:33:54.612" v="2135" actId="164"/>
          <ac:spMkLst>
            <pc:docMk/>
            <pc:sldMk cId="0" sldId="2147478222"/>
            <ac:spMk id="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2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3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4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5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6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7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8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9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09"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0"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1"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2"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3"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4"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5"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6"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7"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8" creationId="{00000000-0000-0000-0000-000000000000}"/>
          </ac:spMkLst>
        </pc:spChg>
        <pc:spChg chg="mod">
          <ac:chgData name="Mcdonnell, Matthew (London)" userId="cd278eaf-ce86-4cb2-99df-43a4b1321f34" providerId="ADAL" clId="{4B7334DC-B37F-405A-8A38-A2405A158255}" dt="2023-10-09T18:33:54.612" v="2135" actId="164"/>
          <ac:spMkLst>
            <pc:docMk/>
            <pc:sldMk cId="0" sldId="2147478222"/>
            <ac:spMk id="119" creationId="{00000000-0000-0000-0000-000000000000}"/>
          </ac:spMkLst>
        </pc:spChg>
        <pc:grpChg chg="add mod">
          <ac:chgData name="Mcdonnell, Matthew (London)" userId="cd278eaf-ce86-4cb2-99df-43a4b1321f34" providerId="ADAL" clId="{4B7334DC-B37F-405A-8A38-A2405A158255}" dt="2023-10-09T18:34:00.022" v="2137" actId="14100"/>
          <ac:grpSpMkLst>
            <pc:docMk/>
            <pc:sldMk cId="0" sldId="2147478222"/>
            <ac:grpSpMk id="120" creationId="{BF85D773-B27D-4F21-4184-7CBA9A91F16E}"/>
          </ac:grpSpMkLst>
        </pc:grpChg>
      </pc:sldChg>
      <pc:sldChg chg="addSp modSp add mod modTransition">
        <pc:chgData name="Mcdonnell, Matthew (London)" userId="cd278eaf-ce86-4cb2-99df-43a4b1321f34" providerId="ADAL" clId="{4B7334DC-B37F-405A-8A38-A2405A158255}" dt="2023-10-09T18:34:15.507" v="2140" actId="14100"/>
        <pc:sldMkLst>
          <pc:docMk/>
          <pc:sldMk cId="0" sldId="2147478223"/>
        </pc:sldMkLst>
        <pc:spChg chg="mod">
          <ac:chgData name="Mcdonnell, Matthew (London)" userId="cd278eaf-ce86-4cb2-99df-43a4b1321f34" providerId="ADAL" clId="{4B7334DC-B37F-405A-8A38-A2405A158255}" dt="2023-10-09T18:34:10.293" v="2138" actId="164"/>
          <ac:spMkLst>
            <pc:docMk/>
            <pc:sldMk cId="0" sldId="2147478223"/>
            <ac:spMk id="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2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3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4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5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6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7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8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9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09"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0"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1"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2"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3"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4"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5"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6"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7"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8" creationId="{00000000-0000-0000-0000-000000000000}"/>
          </ac:spMkLst>
        </pc:spChg>
        <pc:spChg chg="mod">
          <ac:chgData name="Mcdonnell, Matthew (London)" userId="cd278eaf-ce86-4cb2-99df-43a4b1321f34" providerId="ADAL" clId="{4B7334DC-B37F-405A-8A38-A2405A158255}" dt="2023-10-09T18:34:10.293" v="2138" actId="164"/>
          <ac:spMkLst>
            <pc:docMk/>
            <pc:sldMk cId="0" sldId="2147478223"/>
            <ac:spMk id="119" creationId="{00000000-0000-0000-0000-000000000000}"/>
          </ac:spMkLst>
        </pc:spChg>
        <pc:grpChg chg="add mod">
          <ac:chgData name="Mcdonnell, Matthew (London)" userId="cd278eaf-ce86-4cb2-99df-43a4b1321f34" providerId="ADAL" clId="{4B7334DC-B37F-405A-8A38-A2405A158255}" dt="2023-10-09T18:34:15.507" v="2140" actId="14100"/>
          <ac:grpSpMkLst>
            <pc:docMk/>
            <pc:sldMk cId="0" sldId="2147478223"/>
            <ac:grpSpMk id="120" creationId="{FC804408-1FEC-77A7-F0BE-0E7204E1EB4B}"/>
          </ac:grpSpMkLst>
        </pc:grpChg>
      </pc:sldChg>
      <pc:sldChg chg="addSp modSp add mod modTransition">
        <pc:chgData name="Mcdonnell, Matthew (London)" userId="cd278eaf-ce86-4cb2-99df-43a4b1321f34" providerId="ADAL" clId="{4B7334DC-B37F-405A-8A38-A2405A158255}" dt="2023-10-09T18:34:34.008" v="2144" actId="14100"/>
        <pc:sldMkLst>
          <pc:docMk/>
          <pc:sldMk cId="0" sldId="2147478224"/>
        </pc:sldMkLst>
        <pc:spChg chg="mod">
          <ac:chgData name="Mcdonnell, Matthew (London)" userId="cd278eaf-ce86-4cb2-99df-43a4b1321f34" providerId="ADAL" clId="{4B7334DC-B37F-405A-8A38-A2405A158255}" dt="2023-10-09T18:34:27.113" v="2141" actId="164"/>
          <ac:spMkLst>
            <pc:docMk/>
            <pc:sldMk cId="0" sldId="2147478224"/>
            <ac:spMk id="2"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5"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6"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7"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8"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9"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0"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1"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2"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3"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4"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5"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6"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7"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8"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19"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20"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21"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22"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23"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25"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26"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27"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28"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29"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0"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1"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2"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3"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4"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5"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6"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7"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8"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39"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0"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1"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2"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3"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4"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5"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6"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7"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8"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49"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50"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51"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52"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53" creationId="{00000000-0000-0000-0000-000000000000}"/>
          </ac:spMkLst>
        </pc:spChg>
        <pc:spChg chg="mod">
          <ac:chgData name="Mcdonnell, Matthew (London)" userId="cd278eaf-ce86-4cb2-99df-43a4b1321f34" providerId="ADAL" clId="{4B7334DC-B37F-405A-8A38-A2405A158255}" dt="2023-10-09T18:34:27.113" v="2141" actId="164"/>
          <ac:spMkLst>
            <pc:docMk/>
            <pc:sldMk cId="0" sldId="2147478224"/>
            <ac:spMk id="54" creationId="{00000000-0000-0000-0000-000000000000}"/>
          </ac:spMkLst>
        </pc:spChg>
        <pc:grpChg chg="add mod">
          <ac:chgData name="Mcdonnell, Matthew (London)" userId="cd278eaf-ce86-4cb2-99df-43a4b1321f34" providerId="ADAL" clId="{4B7334DC-B37F-405A-8A38-A2405A158255}" dt="2023-10-09T18:34:34.008" v="2144" actId="14100"/>
          <ac:grpSpMkLst>
            <pc:docMk/>
            <pc:sldMk cId="0" sldId="2147478224"/>
            <ac:grpSpMk id="55" creationId="{D137862B-D0BF-B555-653D-79AA70FC80AA}"/>
          </ac:grpSpMkLst>
        </pc:grpChg>
        <pc:picChg chg="mod">
          <ac:chgData name="Mcdonnell, Matthew (London)" userId="cd278eaf-ce86-4cb2-99df-43a4b1321f34" providerId="ADAL" clId="{4B7334DC-B37F-405A-8A38-A2405A158255}" dt="2023-10-09T18:34:27.113" v="2141" actId="164"/>
          <ac:picMkLst>
            <pc:docMk/>
            <pc:sldMk cId="0" sldId="2147478224"/>
            <ac:picMk id="24" creationId="{00000000-0000-0000-0000-000000000000}"/>
          </ac:picMkLst>
        </pc:picChg>
      </pc:sldChg>
      <pc:sldChg chg="addSp delSp modSp add mod">
        <pc:chgData name="Mcdonnell, Matthew (London)" userId="cd278eaf-ce86-4cb2-99df-43a4b1321f34" providerId="ADAL" clId="{4B7334DC-B37F-405A-8A38-A2405A158255}" dt="2023-10-09T18:42:39.901" v="2176" actId="14100"/>
        <pc:sldMkLst>
          <pc:docMk/>
          <pc:sldMk cId="3113406319" sldId="2147478225"/>
        </pc:sldMkLst>
        <pc:spChg chg="mod">
          <ac:chgData name="Mcdonnell, Matthew (London)" userId="cd278eaf-ce86-4cb2-99df-43a4b1321f34" providerId="ADAL" clId="{4B7334DC-B37F-405A-8A38-A2405A158255}" dt="2023-10-09T18:41:19.939" v="2166" actId="20577"/>
          <ac:spMkLst>
            <pc:docMk/>
            <pc:sldMk cId="3113406319" sldId="2147478225"/>
            <ac:spMk id="5" creationId="{F290521B-B2A2-8B08-302E-B716445CAB6A}"/>
          </ac:spMkLst>
        </pc:spChg>
        <pc:picChg chg="add mod modCrop">
          <ac:chgData name="Mcdonnell, Matthew (London)" userId="cd278eaf-ce86-4cb2-99df-43a4b1321f34" providerId="ADAL" clId="{4B7334DC-B37F-405A-8A38-A2405A158255}" dt="2023-10-09T18:42:39.901" v="2176" actId="14100"/>
          <ac:picMkLst>
            <pc:docMk/>
            <pc:sldMk cId="3113406319" sldId="2147478225"/>
            <ac:picMk id="4" creationId="{F1E6BA88-03C4-E253-DC03-F64783B3DB4F}"/>
          </ac:picMkLst>
        </pc:picChg>
        <pc:picChg chg="del mod">
          <ac:chgData name="Mcdonnell, Matthew (London)" userId="cd278eaf-ce86-4cb2-99df-43a4b1321f34" providerId="ADAL" clId="{4B7334DC-B37F-405A-8A38-A2405A158255}" dt="2023-10-09T18:41:22.279" v="2168" actId="478"/>
          <ac:picMkLst>
            <pc:docMk/>
            <pc:sldMk cId="3113406319" sldId="2147478225"/>
            <ac:picMk id="6" creationId="{E1ED8C0F-0376-593A-AE83-AE06B1531618}"/>
          </ac:picMkLst>
        </pc:picChg>
      </pc:sldChg>
      <pc:sldChg chg="addSp modSp add mod modTransition">
        <pc:chgData name="Mcdonnell, Matthew (London)" userId="cd278eaf-ce86-4cb2-99df-43a4b1321f34" providerId="ADAL" clId="{4B7334DC-B37F-405A-8A38-A2405A158255}" dt="2023-10-09T18:50:27.999" v="2444" actId="27636"/>
        <pc:sldMkLst>
          <pc:docMk/>
          <pc:sldMk cId="0" sldId="2147478226"/>
        </pc:sldMkLst>
        <pc:spChg chg="mod">
          <ac:chgData name="Mcdonnell, Matthew (London)" userId="cd278eaf-ce86-4cb2-99df-43a4b1321f34" providerId="ADAL" clId="{4B7334DC-B37F-405A-8A38-A2405A158255}" dt="2023-10-09T18:48:45.616" v="2366" actId="164"/>
          <ac:spMkLst>
            <pc:docMk/>
            <pc:sldMk cId="0" sldId="2147478226"/>
            <ac:spMk id="2"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3"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4"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5"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6"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7" creationId="{00000000-0000-0000-0000-000000000000}"/>
          </ac:spMkLst>
        </pc:spChg>
        <pc:spChg chg="mod">
          <ac:chgData name="Mcdonnell, Matthew (London)" userId="cd278eaf-ce86-4cb2-99df-43a4b1321f34" providerId="ADAL" clId="{4B7334DC-B37F-405A-8A38-A2405A158255}" dt="2023-10-09T18:50:27.963" v="2440" actId="27636"/>
          <ac:spMkLst>
            <pc:docMk/>
            <pc:sldMk cId="0" sldId="2147478226"/>
            <ac:spMk id="8"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9"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10" creationId="{00000000-0000-0000-0000-000000000000}"/>
          </ac:spMkLst>
        </pc:spChg>
        <pc:spChg chg="mod">
          <ac:chgData name="Mcdonnell, Matthew (London)" userId="cd278eaf-ce86-4cb2-99df-43a4b1321f34" providerId="ADAL" clId="{4B7334DC-B37F-405A-8A38-A2405A158255}" dt="2023-10-09T18:50:27.969" v="2441" actId="27636"/>
          <ac:spMkLst>
            <pc:docMk/>
            <pc:sldMk cId="0" sldId="2147478226"/>
            <ac:spMk id="11"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13"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14"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15"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16"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17"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18"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20"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21"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22"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23"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24" creationId="{00000000-0000-0000-0000-000000000000}"/>
          </ac:spMkLst>
        </pc:spChg>
        <pc:spChg chg="mod">
          <ac:chgData name="Mcdonnell, Matthew (London)" userId="cd278eaf-ce86-4cb2-99df-43a4b1321f34" providerId="ADAL" clId="{4B7334DC-B37F-405A-8A38-A2405A158255}" dt="2023-10-09T18:50:27.954" v="2439" actId="27636"/>
          <ac:spMkLst>
            <pc:docMk/>
            <pc:sldMk cId="0" sldId="2147478226"/>
            <ac:spMk id="25"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27"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28"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29"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30"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31"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32"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34"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35"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36" creationId="{00000000-0000-0000-0000-000000000000}"/>
          </ac:spMkLst>
        </pc:spChg>
        <pc:spChg chg="mod">
          <ac:chgData name="Mcdonnell, Matthew (London)" userId="cd278eaf-ce86-4cb2-99df-43a4b1321f34" providerId="ADAL" clId="{4B7334DC-B37F-405A-8A38-A2405A158255}" dt="2023-10-09T18:50:27.999" v="2444" actId="27636"/>
          <ac:spMkLst>
            <pc:docMk/>
            <pc:sldMk cId="0" sldId="2147478226"/>
            <ac:spMk id="37"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39"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40"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41"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42"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43"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44"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45"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46" creationId="{00000000-0000-0000-0000-000000000000}"/>
          </ac:spMkLst>
        </pc:spChg>
        <pc:spChg chg="mod">
          <ac:chgData name="Mcdonnell, Matthew (London)" userId="cd278eaf-ce86-4cb2-99df-43a4b1321f34" providerId="ADAL" clId="{4B7334DC-B37F-405A-8A38-A2405A158255}" dt="2023-10-09T18:50:27.991" v="2443" actId="27636"/>
          <ac:spMkLst>
            <pc:docMk/>
            <pc:sldMk cId="0" sldId="2147478226"/>
            <ac:spMk id="47"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49"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50"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51"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52"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53" creationId="{00000000-0000-0000-0000-000000000000}"/>
          </ac:spMkLst>
        </pc:spChg>
        <pc:spChg chg="mod">
          <ac:chgData name="Mcdonnell, Matthew (London)" userId="cd278eaf-ce86-4cb2-99df-43a4b1321f34" providerId="ADAL" clId="{4B7334DC-B37F-405A-8A38-A2405A158255}" dt="2023-10-09T18:50:27.977" v="2442" actId="27636"/>
          <ac:spMkLst>
            <pc:docMk/>
            <pc:sldMk cId="0" sldId="2147478226"/>
            <ac:spMk id="54"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56"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57"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58"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59"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60"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61"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63"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64"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65"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66"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67"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68"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70"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71"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72"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73"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75"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76" creationId="{00000000-0000-0000-0000-000000000000}"/>
          </ac:spMkLst>
        </pc:spChg>
        <pc:spChg chg="mod">
          <ac:chgData name="Mcdonnell, Matthew (London)" userId="cd278eaf-ce86-4cb2-99df-43a4b1321f34" providerId="ADAL" clId="{4B7334DC-B37F-405A-8A38-A2405A158255}" dt="2023-10-09T18:48:45.616" v="2366" actId="164"/>
          <ac:spMkLst>
            <pc:docMk/>
            <pc:sldMk cId="0" sldId="2147478226"/>
            <ac:spMk id="77" creationId="{00000000-0000-0000-0000-000000000000}"/>
          </ac:spMkLst>
        </pc:spChg>
        <pc:grpChg chg="add mod">
          <ac:chgData name="Mcdonnell, Matthew (London)" userId="cd278eaf-ce86-4cb2-99df-43a4b1321f34" providerId="ADAL" clId="{4B7334DC-B37F-405A-8A38-A2405A158255}" dt="2023-10-09T18:48:54.054" v="2374" actId="14100"/>
          <ac:grpSpMkLst>
            <pc:docMk/>
            <pc:sldMk cId="0" sldId="2147478226"/>
            <ac:grpSpMk id="78" creationId="{6648604E-35EC-93B3-7DD5-BB35DD1985DC}"/>
          </ac:grpSpMkLst>
        </pc:grpChg>
        <pc:graphicFrameChg chg="mod">
          <ac:chgData name="Mcdonnell, Matthew (London)" userId="cd278eaf-ce86-4cb2-99df-43a4b1321f34" providerId="ADAL" clId="{4B7334DC-B37F-405A-8A38-A2405A158255}" dt="2023-10-09T18:48:45.616" v="2366" actId="164"/>
          <ac:graphicFrameMkLst>
            <pc:docMk/>
            <pc:sldMk cId="0" sldId="2147478226"/>
            <ac:graphicFrameMk id="12" creationId="{00000000-0000-0000-0000-000000000000}"/>
          </ac:graphicFrameMkLst>
        </pc:graphicFrameChg>
        <pc:graphicFrameChg chg="mod">
          <ac:chgData name="Mcdonnell, Matthew (London)" userId="cd278eaf-ce86-4cb2-99df-43a4b1321f34" providerId="ADAL" clId="{4B7334DC-B37F-405A-8A38-A2405A158255}" dt="2023-10-09T18:48:45.616" v="2366" actId="164"/>
          <ac:graphicFrameMkLst>
            <pc:docMk/>
            <pc:sldMk cId="0" sldId="2147478226"/>
            <ac:graphicFrameMk id="19" creationId="{00000000-0000-0000-0000-000000000000}"/>
          </ac:graphicFrameMkLst>
        </pc:graphicFrameChg>
        <pc:graphicFrameChg chg="mod">
          <ac:chgData name="Mcdonnell, Matthew (London)" userId="cd278eaf-ce86-4cb2-99df-43a4b1321f34" providerId="ADAL" clId="{4B7334DC-B37F-405A-8A38-A2405A158255}" dt="2023-10-09T18:48:45.616" v="2366" actId="164"/>
          <ac:graphicFrameMkLst>
            <pc:docMk/>
            <pc:sldMk cId="0" sldId="2147478226"/>
            <ac:graphicFrameMk id="26" creationId="{00000000-0000-0000-0000-000000000000}"/>
          </ac:graphicFrameMkLst>
        </pc:graphicFrameChg>
        <pc:graphicFrameChg chg="mod">
          <ac:chgData name="Mcdonnell, Matthew (London)" userId="cd278eaf-ce86-4cb2-99df-43a4b1321f34" providerId="ADAL" clId="{4B7334DC-B37F-405A-8A38-A2405A158255}" dt="2023-10-09T18:48:45.616" v="2366" actId="164"/>
          <ac:graphicFrameMkLst>
            <pc:docMk/>
            <pc:sldMk cId="0" sldId="2147478226"/>
            <ac:graphicFrameMk id="33" creationId="{00000000-0000-0000-0000-000000000000}"/>
          </ac:graphicFrameMkLst>
        </pc:graphicFrameChg>
        <pc:graphicFrameChg chg="mod">
          <ac:chgData name="Mcdonnell, Matthew (London)" userId="cd278eaf-ce86-4cb2-99df-43a4b1321f34" providerId="ADAL" clId="{4B7334DC-B37F-405A-8A38-A2405A158255}" dt="2023-10-09T18:48:45.616" v="2366" actId="164"/>
          <ac:graphicFrameMkLst>
            <pc:docMk/>
            <pc:sldMk cId="0" sldId="2147478226"/>
            <ac:graphicFrameMk id="38" creationId="{00000000-0000-0000-0000-000000000000}"/>
          </ac:graphicFrameMkLst>
        </pc:graphicFrameChg>
        <pc:graphicFrameChg chg="mod">
          <ac:chgData name="Mcdonnell, Matthew (London)" userId="cd278eaf-ce86-4cb2-99df-43a4b1321f34" providerId="ADAL" clId="{4B7334DC-B37F-405A-8A38-A2405A158255}" dt="2023-10-09T18:48:45.616" v="2366" actId="164"/>
          <ac:graphicFrameMkLst>
            <pc:docMk/>
            <pc:sldMk cId="0" sldId="2147478226"/>
            <ac:graphicFrameMk id="48" creationId="{00000000-0000-0000-0000-000000000000}"/>
          </ac:graphicFrameMkLst>
        </pc:graphicFrameChg>
        <pc:graphicFrameChg chg="mod">
          <ac:chgData name="Mcdonnell, Matthew (London)" userId="cd278eaf-ce86-4cb2-99df-43a4b1321f34" providerId="ADAL" clId="{4B7334DC-B37F-405A-8A38-A2405A158255}" dt="2023-10-09T18:48:45.616" v="2366" actId="164"/>
          <ac:graphicFrameMkLst>
            <pc:docMk/>
            <pc:sldMk cId="0" sldId="2147478226"/>
            <ac:graphicFrameMk id="55" creationId="{00000000-0000-0000-0000-000000000000}"/>
          </ac:graphicFrameMkLst>
        </pc:graphicFrameChg>
        <pc:graphicFrameChg chg="mod">
          <ac:chgData name="Mcdonnell, Matthew (London)" userId="cd278eaf-ce86-4cb2-99df-43a4b1321f34" providerId="ADAL" clId="{4B7334DC-B37F-405A-8A38-A2405A158255}" dt="2023-10-09T18:48:45.616" v="2366" actId="164"/>
          <ac:graphicFrameMkLst>
            <pc:docMk/>
            <pc:sldMk cId="0" sldId="2147478226"/>
            <ac:graphicFrameMk id="62" creationId="{00000000-0000-0000-0000-000000000000}"/>
          </ac:graphicFrameMkLst>
        </pc:graphicFrameChg>
        <pc:graphicFrameChg chg="mod">
          <ac:chgData name="Mcdonnell, Matthew (London)" userId="cd278eaf-ce86-4cb2-99df-43a4b1321f34" providerId="ADAL" clId="{4B7334DC-B37F-405A-8A38-A2405A158255}" dt="2023-10-09T18:48:45.616" v="2366" actId="164"/>
          <ac:graphicFrameMkLst>
            <pc:docMk/>
            <pc:sldMk cId="0" sldId="2147478226"/>
            <ac:graphicFrameMk id="69" creationId="{00000000-0000-0000-0000-000000000000}"/>
          </ac:graphicFrameMkLst>
        </pc:graphicFrameChg>
        <pc:graphicFrameChg chg="mod">
          <ac:chgData name="Mcdonnell, Matthew (London)" userId="cd278eaf-ce86-4cb2-99df-43a4b1321f34" providerId="ADAL" clId="{4B7334DC-B37F-405A-8A38-A2405A158255}" dt="2023-10-09T18:48:45.616" v="2366" actId="164"/>
          <ac:graphicFrameMkLst>
            <pc:docMk/>
            <pc:sldMk cId="0" sldId="2147478226"/>
            <ac:graphicFrameMk id="7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18:48:05.561" v="2353" actId="27636"/>
        <pc:sldMkLst>
          <pc:docMk/>
          <pc:sldMk cId="0" sldId="2147478227"/>
        </pc:sldMkLst>
        <pc:spChg chg="mod">
          <ac:chgData name="Mcdonnell, Matthew (London)" userId="cd278eaf-ce86-4cb2-99df-43a4b1321f34" providerId="ADAL" clId="{4B7334DC-B37F-405A-8A38-A2405A158255}" dt="2023-10-09T18:47:45.881" v="2333" actId="164"/>
          <ac:spMkLst>
            <pc:docMk/>
            <pc:sldMk cId="0" sldId="2147478227"/>
            <ac:spMk id="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 creationId="{00000000-0000-0000-0000-000000000000}"/>
          </ac:spMkLst>
        </pc:spChg>
        <pc:spChg chg="mod">
          <ac:chgData name="Mcdonnell, Matthew (London)" userId="cd278eaf-ce86-4cb2-99df-43a4b1321f34" providerId="ADAL" clId="{4B7334DC-B37F-405A-8A38-A2405A158255}" dt="2023-10-09T18:48:05.561" v="2353" actId="27636"/>
          <ac:spMkLst>
            <pc:docMk/>
            <pc:sldMk cId="0" sldId="2147478227"/>
            <ac:spMk id="1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2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2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2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2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2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2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2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2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2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3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3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3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3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3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3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3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3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4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5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6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7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7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7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7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7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7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7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7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8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9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0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0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0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0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0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0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0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0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0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1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1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1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1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1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16"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1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1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2"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7"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8"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29"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30"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31"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33"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34"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35" creationId="{00000000-0000-0000-0000-000000000000}"/>
          </ac:spMkLst>
        </pc:spChg>
        <pc:spChg chg="mod">
          <ac:chgData name="Mcdonnell, Matthew (London)" userId="cd278eaf-ce86-4cb2-99df-43a4b1321f34" providerId="ADAL" clId="{4B7334DC-B37F-405A-8A38-A2405A158255}" dt="2023-10-09T18:47:45.881" v="2333" actId="164"/>
          <ac:spMkLst>
            <pc:docMk/>
            <pc:sldMk cId="0" sldId="2147478227"/>
            <ac:spMk id="136" creationId="{00000000-0000-0000-0000-000000000000}"/>
          </ac:spMkLst>
        </pc:spChg>
        <pc:grpChg chg="add mod">
          <ac:chgData name="Mcdonnell, Matthew (London)" userId="cd278eaf-ce86-4cb2-99df-43a4b1321f34" providerId="ADAL" clId="{4B7334DC-B37F-405A-8A38-A2405A158255}" dt="2023-10-09T18:47:50.735" v="2351" actId="14100"/>
          <ac:grpSpMkLst>
            <pc:docMk/>
            <pc:sldMk cId="0" sldId="2147478227"/>
            <ac:grpSpMk id="137" creationId="{7C9D72D9-6D82-0FB9-9011-C2E1CCC28198}"/>
          </ac:grpSpMkLst>
        </pc:grpChg>
        <pc:graphicFrameChg chg="mod">
          <ac:chgData name="Mcdonnell, Matthew (London)" userId="cd278eaf-ce86-4cb2-99df-43a4b1321f34" providerId="ADAL" clId="{4B7334DC-B37F-405A-8A38-A2405A158255}" dt="2023-10-09T18:47:45.881" v="2333" actId="164"/>
          <ac:graphicFrameMkLst>
            <pc:docMk/>
            <pc:sldMk cId="0" sldId="2147478227"/>
            <ac:graphicFrameMk id="14"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22"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30"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38"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46"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54"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62"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70"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78"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86"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94"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102"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110"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118"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126" creationId="{00000000-0000-0000-0000-000000000000}"/>
          </ac:graphicFrameMkLst>
        </pc:graphicFrameChg>
        <pc:graphicFrameChg chg="mod">
          <ac:chgData name="Mcdonnell, Matthew (London)" userId="cd278eaf-ce86-4cb2-99df-43a4b1321f34" providerId="ADAL" clId="{4B7334DC-B37F-405A-8A38-A2405A158255}" dt="2023-10-09T18:47:45.881" v="2333" actId="164"/>
          <ac:graphicFrameMkLst>
            <pc:docMk/>
            <pc:sldMk cId="0" sldId="2147478227"/>
            <ac:graphicFrameMk id="132"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18:48:25.414" v="2363" actId="27636"/>
        <pc:sldMkLst>
          <pc:docMk/>
          <pc:sldMk cId="0" sldId="2147478228"/>
        </pc:sldMkLst>
        <pc:spChg chg="mod">
          <ac:chgData name="Mcdonnell, Matthew (London)" userId="cd278eaf-ce86-4cb2-99df-43a4b1321f34" providerId="ADAL" clId="{4B7334DC-B37F-405A-8A38-A2405A158255}" dt="2023-10-09T18:48:05.069" v="2352" actId="164"/>
          <ac:spMkLst>
            <pc:docMk/>
            <pc:sldMk cId="0" sldId="2147478228"/>
            <ac:spMk id="2"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3"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4"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5"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6"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7"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8"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9" creationId="{00000000-0000-0000-0000-000000000000}"/>
          </ac:spMkLst>
        </pc:spChg>
        <pc:spChg chg="mod">
          <ac:chgData name="Mcdonnell, Matthew (London)" userId="cd278eaf-ce86-4cb2-99df-43a4b1321f34" providerId="ADAL" clId="{4B7334DC-B37F-405A-8A38-A2405A158255}" dt="2023-10-09T18:48:25.414" v="2363" actId="27636"/>
          <ac:spMkLst>
            <pc:docMk/>
            <pc:sldMk cId="0" sldId="2147478228"/>
            <ac:spMk id="10"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12"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13"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14"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15" creationId="{00000000-0000-0000-0000-000000000000}"/>
          </ac:spMkLst>
        </pc:spChg>
        <pc:spChg chg="mod">
          <ac:chgData name="Mcdonnell, Matthew (London)" userId="cd278eaf-ce86-4cb2-99df-43a4b1321f34" providerId="ADAL" clId="{4B7334DC-B37F-405A-8A38-A2405A158255}" dt="2023-10-09T18:48:25.353" v="2358" actId="27636"/>
          <ac:spMkLst>
            <pc:docMk/>
            <pc:sldMk cId="0" sldId="2147478228"/>
            <ac:spMk id="16"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18"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19"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20"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21"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22"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24"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25"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26"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27"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28"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30"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31" creationId="{00000000-0000-0000-0000-000000000000}"/>
          </ac:spMkLst>
        </pc:spChg>
        <pc:spChg chg="mod">
          <ac:chgData name="Mcdonnell, Matthew (London)" userId="cd278eaf-ce86-4cb2-99df-43a4b1321f34" providerId="ADAL" clId="{4B7334DC-B37F-405A-8A38-A2405A158255}" dt="2023-10-09T18:48:25.390" v="2361" actId="27636"/>
          <ac:spMkLst>
            <pc:docMk/>
            <pc:sldMk cId="0" sldId="2147478228"/>
            <ac:spMk id="32"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34"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35"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36"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37"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38"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39"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40" creationId="{00000000-0000-0000-0000-000000000000}"/>
          </ac:spMkLst>
        </pc:spChg>
        <pc:spChg chg="mod">
          <ac:chgData name="Mcdonnell, Matthew (London)" userId="cd278eaf-ce86-4cb2-99df-43a4b1321f34" providerId="ADAL" clId="{4B7334DC-B37F-405A-8A38-A2405A158255}" dt="2023-10-09T18:48:25.375" v="2360" actId="27636"/>
          <ac:spMkLst>
            <pc:docMk/>
            <pc:sldMk cId="0" sldId="2147478228"/>
            <ac:spMk id="41"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43"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44"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45"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46" creationId="{00000000-0000-0000-0000-000000000000}"/>
          </ac:spMkLst>
        </pc:spChg>
        <pc:spChg chg="mod">
          <ac:chgData name="Mcdonnell, Matthew (London)" userId="cd278eaf-ce86-4cb2-99df-43a4b1321f34" providerId="ADAL" clId="{4B7334DC-B37F-405A-8A38-A2405A158255}" dt="2023-10-09T18:48:25.403" v="2362" actId="27636"/>
          <ac:spMkLst>
            <pc:docMk/>
            <pc:sldMk cId="0" sldId="2147478228"/>
            <ac:spMk id="47"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49"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50"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51"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52" creationId="{00000000-0000-0000-0000-000000000000}"/>
          </ac:spMkLst>
        </pc:spChg>
        <pc:spChg chg="mod">
          <ac:chgData name="Mcdonnell, Matthew (London)" userId="cd278eaf-ce86-4cb2-99df-43a4b1321f34" providerId="ADAL" clId="{4B7334DC-B37F-405A-8A38-A2405A158255}" dt="2023-10-09T18:48:25.365" v="2359" actId="27636"/>
          <ac:spMkLst>
            <pc:docMk/>
            <pc:sldMk cId="0" sldId="2147478228"/>
            <ac:spMk id="53"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55"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56"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57"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58"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59"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61"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62"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63"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65" creationId="{00000000-0000-0000-0000-000000000000}"/>
          </ac:spMkLst>
        </pc:spChg>
        <pc:spChg chg="mod">
          <ac:chgData name="Mcdonnell, Matthew (London)" userId="cd278eaf-ce86-4cb2-99df-43a4b1321f34" providerId="ADAL" clId="{4B7334DC-B37F-405A-8A38-A2405A158255}" dt="2023-10-09T18:48:05.069" v="2352" actId="164"/>
          <ac:spMkLst>
            <pc:docMk/>
            <pc:sldMk cId="0" sldId="2147478228"/>
            <ac:spMk id="66" creationId="{00000000-0000-0000-0000-000000000000}"/>
          </ac:spMkLst>
        </pc:spChg>
        <pc:grpChg chg="add mod">
          <ac:chgData name="Mcdonnell, Matthew (London)" userId="cd278eaf-ce86-4cb2-99df-43a4b1321f34" providerId="ADAL" clId="{4B7334DC-B37F-405A-8A38-A2405A158255}" dt="2023-10-09T18:48:12.658" v="2356" actId="14100"/>
          <ac:grpSpMkLst>
            <pc:docMk/>
            <pc:sldMk cId="0" sldId="2147478228"/>
            <ac:grpSpMk id="67" creationId="{7B94D8C0-94DC-4D46-5FB7-8E9B1E428D4B}"/>
          </ac:grpSpMkLst>
        </pc:grpChg>
        <pc:graphicFrameChg chg="mod">
          <ac:chgData name="Mcdonnell, Matthew (London)" userId="cd278eaf-ce86-4cb2-99df-43a4b1321f34" providerId="ADAL" clId="{4B7334DC-B37F-405A-8A38-A2405A158255}" dt="2023-10-09T18:48:05.069" v="2352" actId="164"/>
          <ac:graphicFrameMkLst>
            <pc:docMk/>
            <pc:sldMk cId="0" sldId="2147478228"/>
            <ac:graphicFrameMk id="11" creationId="{00000000-0000-0000-0000-000000000000}"/>
          </ac:graphicFrameMkLst>
        </pc:graphicFrameChg>
        <pc:graphicFrameChg chg="mod">
          <ac:chgData name="Mcdonnell, Matthew (London)" userId="cd278eaf-ce86-4cb2-99df-43a4b1321f34" providerId="ADAL" clId="{4B7334DC-B37F-405A-8A38-A2405A158255}" dt="2023-10-09T18:48:05.069" v="2352" actId="164"/>
          <ac:graphicFrameMkLst>
            <pc:docMk/>
            <pc:sldMk cId="0" sldId="2147478228"/>
            <ac:graphicFrameMk id="17" creationId="{00000000-0000-0000-0000-000000000000}"/>
          </ac:graphicFrameMkLst>
        </pc:graphicFrameChg>
        <pc:graphicFrameChg chg="mod">
          <ac:chgData name="Mcdonnell, Matthew (London)" userId="cd278eaf-ce86-4cb2-99df-43a4b1321f34" providerId="ADAL" clId="{4B7334DC-B37F-405A-8A38-A2405A158255}" dt="2023-10-09T18:48:05.069" v="2352" actId="164"/>
          <ac:graphicFrameMkLst>
            <pc:docMk/>
            <pc:sldMk cId="0" sldId="2147478228"/>
            <ac:graphicFrameMk id="23" creationId="{00000000-0000-0000-0000-000000000000}"/>
          </ac:graphicFrameMkLst>
        </pc:graphicFrameChg>
        <pc:graphicFrameChg chg="mod">
          <ac:chgData name="Mcdonnell, Matthew (London)" userId="cd278eaf-ce86-4cb2-99df-43a4b1321f34" providerId="ADAL" clId="{4B7334DC-B37F-405A-8A38-A2405A158255}" dt="2023-10-09T18:48:05.069" v="2352" actId="164"/>
          <ac:graphicFrameMkLst>
            <pc:docMk/>
            <pc:sldMk cId="0" sldId="2147478228"/>
            <ac:graphicFrameMk id="29" creationId="{00000000-0000-0000-0000-000000000000}"/>
          </ac:graphicFrameMkLst>
        </pc:graphicFrameChg>
        <pc:graphicFrameChg chg="mod">
          <ac:chgData name="Mcdonnell, Matthew (London)" userId="cd278eaf-ce86-4cb2-99df-43a4b1321f34" providerId="ADAL" clId="{4B7334DC-B37F-405A-8A38-A2405A158255}" dt="2023-10-09T18:48:05.069" v="2352" actId="164"/>
          <ac:graphicFrameMkLst>
            <pc:docMk/>
            <pc:sldMk cId="0" sldId="2147478228"/>
            <ac:graphicFrameMk id="33" creationId="{00000000-0000-0000-0000-000000000000}"/>
          </ac:graphicFrameMkLst>
        </pc:graphicFrameChg>
        <pc:graphicFrameChg chg="mod">
          <ac:chgData name="Mcdonnell, Matthew (London)" userId="cd278eaf-ce86-4cb2-99df-43a4b1321f34" providerId="ADAL" clId="{4B7334DC-B37F-405A-8A38-A2405A158255}" dt="2023-10-09T18:48:05.069" v="2352" actId="164"/>
          <ac:graphicFrameMkLst>
            <pc:docMk/>
            <pc:sldMk cId="0" sldId="2147478228"/>
            <ac:graphicFrameMk id="42" creationId="{00000000-0000-0000-0000-000000000000}"/>
          </ac:graphicFrameMkLst>
        </pc:graphicFrameChg>
        <pc:graphicFrameChg chg="mod">
          <ac:chgData name="Mcdonnell, Matthew (London)" userId="cd278eaf-ce86-4cb2-99df-43a4b1321f34" providerId="ADAL" clId="{4B7334DC-B37F-405A-8A38-A2405A158255}" dt="2023-10-09T18:48:05.069" v="2352" actId="164"/>
          <ac:graphicFrameMkLst>
            <pc:docMk/>
            <pc:sldMk cId="0" sldId="2147478228"/>
            <ac:graphicFrameMk id="48" creationId="{00000000-0000-0000-0000-000000000000}"/>
          </ac:graphicFrameMkLst>
        </pc:graphicFrameChg>
        <pc:graphicFrameChg chg="mod">
          <ac:chgData name="Mcdonnell, Matthew (London)" userId="cd278eaf-ce86-4cb2-99df-43a4b1321f34" providerId="ADAL" clId="{4B7334DC-B37F-405A-8A38-A2405A158255}" dt="2023-10-09T18:48:05.069" v="2352" actId="164"/>
          <ac:graphicFrameMkLst>
            <pc:docMk/>
            <pc:sldMk cId="0" sldId="2147478228"/>
            <ac:graphicFrameMk id="54" creationId="{00000000-0000-0000-0000-000000000000}"/>
          </ac:graphicFrameMkLst>
        </pc:graphicFrameChg>
        <pc:graphicFrameChg chg="mod">
          <ac:chgData name="Mcdonnell, Matthew (London)" userId="cd278eaf-ce86-4cb2-99df-43a4b1321f34" providerId="ADAL" clId="{4B7334DC-B37F-405A-8A38-A2405A158255}" dt="2023-10-09T18:48:05.069" v="2352" actId="164"/>
          <ac:graphicFrameMkLst>
            <pc:docMk/>
            <pc:sldMk cId="0" sldId="2147478228"/>
            <ac:graphicFrameMk id="60" creationId="{00000000-0000-0000-0000-000000000000}"/>
          </ac:graphicFrameMkLst>
        </pc:graphicFrameChg>
        <pc:graphicFrameChg chg="mod">
          <ac:chgData name="Mcdonnell, Matthew (London)" userId="cd278eaf-ce86-4cb2-99df-43a4b1321f34" providerId="ADAL" clId="{4B7334DC-B37F-405A-8A38-A2405A158255}" dt="2023-10-09T18:48:05.069" v="2352" actId="164"/>
          <ac:graphicFrameMkLst>
            <pc:docMk/>
            <pc:sldMk cId="0" sldId="2147478228"/>
            <ac:graphicFrameMk id="6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18:48:46.123" v="2371" actId="27636"/>
        <pc:sldMkLst>
          <pc:docMk/>
          <pc:sldMk cId="0" sldId="2147478229"/>
        </pc:sldMkLst>
        <pc:spChg chg="mod">
          <ac:chgData name="Mcdonnell, Matthew (London)" userId="cd278eaf-ce86-4cb2-99df-43a4b1321f34" providerId="ADAL" clId="{4B7334DC-B37F-405A-8A38-A2405A158255}" dt="2023-10-09T18:48:24.913" v="2357" actId="164"/>
          <ac:spMkLst>
            <pc:docMk/>
            <pc:sldMk cId="0" sldId="2147478229"/>
            <ac:spMk id="2"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3"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4"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5"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6"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7"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8"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9"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10"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11"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13"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14"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15"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16"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17"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18"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20"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21"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22"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23"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24" creationId="{00000000-0000-0000-0000-000000000000}"/>
          </ac:spMkLst>
        </pc:spChg>
        <pc:spChg chg="mod">
          <ac:chgData name="Mcdonnell, Matthew (London)" userId="cd278eaf-ce86-4cb2-99df-43a4b1321f34" providerId="ADAL" clId="{4B7334DC-B37F-405A-8A38-A2405A158255}" dt="2023-10-09T18:48:46.123" v="2371" actId="27636"/>
          <ac:spMkLst>
            <pc:docMk/>
            <pc:sldMk cId="0" sldId="2147478229"/>
            <ac:spMk id="25"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27"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28"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29"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30"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31" creationId="{00000000-0000-0000-0000-000000000000}"/>
          </ac:spMkLst>
        </pc:spChg>
        <pc:spChg chg="mod">
          <ac:chgData name="Mcdonnell, Matthew (London)" userId="cd278eaf-ce86-4cb2-99df-43a4b1321f34" providerId="ADAL" clId="{4B7334DC-B37F-405A-8A38-A2405A158255}" dt="2023-10-09T18:48:46.093" v="2368" actId="27636"/>
          <ac:spMkLst>
            <pc:docMk/>
            <pc:sldMk cId="0" sldId="2147478229"/>
            <ac:spMk id="32"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34"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35"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36" creationId="{00000000-0000-0000-0000-000000000000}"/>
          </ac:spMkLst>
        </pc:spChg>
        <pc:spChg chg="mod">
          <ac:chgData name="Mcdonnell, Matthew (London)" userId="cd278eaf-ce86-4cb2-99df-43a4b1321f34" providerId="ADAL" clId="{4B7334DC-B37F-405A-8A38-A2405A158255}" dt="2023-10-09T18:48:46.100" v="2369" actId="27636"/>
          <ac:spMkLst>
            <pc:docMk/>
            <pc:sldMk cId="0" sldId="2147478229"/>
            <ac:spMk id="37"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39"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40"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41"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42"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43"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44"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45"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46" creationId="{00000000-0000-0000-0000-000000000000}"/>
          </ac:spMkLst>
        </pc:spChg>
        <pc:spChg chg="mod">
          <ac:chgData name="Mcdonnell, Matthew (London)" userId="cd278eaf-ce86-4cb2-99df-43a4b1321f34" providerId="ADAL" clId="{4B7334DC-B37F-405A-8A38-A2405A158255}" dt="2023-10-09T18:48:46.083" v="2367" actId="27636"/>
          <ac:spMkLst>
            <pc:docMk/>
            <pc:sldMk cId="0" sldId="2147478229"/>
            <ac:spMk id="47"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49"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50"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51"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52"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53" creationId="{00000000-0000-0000-0000-000000000000}"/>
          </ac:spMkLst>
        </pc:spChg>
        <pc:spChg chg="mod">
          <ac:chgData name="Mcdonnell, Matthew (London)" userId="cd278eaf-ce86-4cb2-99df-43a4b1321f34" providerId="ADAL" clId="{4B7334DC-B37F-405A-8A38-A2405A158255}" dt="2023-10-09T18:48:46.111" v="2370" actId="27636"/>
          <ac:spMkLst>
            <pc:docMk/>
            <pc:sldMk cId="0" sldId="2147478229"/>
            <ac:spMk id="54"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56"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57"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58"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59"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60"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61"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63"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64"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65"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66"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67"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68"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70"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71"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72"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73"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75"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76" creationId="{00000000-0000-0000-0000-000000000000}"/>
          </ac:spMkLst>
        </pc:spChg>
        <pc:spChg chg="mod">
          <ac:chgData name="Mcdonnell, Matthew (London)" userId="cd278eaf-ce86-4cb2-99df-43a4b1321f34" providerId="ADAL" clId="{4B7334DC-B37F-405A-8A38-A2405A158255}" dt="2023-10-09T18:48:24.913" v="2357" actId="164"/>
          <ac:spMkLst>
            <pc:docMk/>
            <pc:sldMk cId="0" sldId="2147478229"/>
            <ac:spMk id="77" creationId="{00000000-0000-0000-0000-000000000000}"/>
          </ac:spMkLst>
        </pc:spChg>
        <pc:grpChg chg="add mod">
          <ac:chgData name="Mcdonnell, Matthew (London)" userId="cd278eaf-ce86-4cb2-99df-43a4b1321f34" providerId="ADAL" clId="{4B7334DC-B37F-405A-8A38-A2405A158255}" dt="2023-10-09T18:48:31.529" v="2365" actId="14100"/>
          <ac:grpSpMkLst>
            <pc:docMk/>
            <pc:sldMk cId="0" sldId="2147478229"/>
            <ac:grpSpMk id="78" creationId="{CA6E144E-E28A-DDD0-3EF7-1FB3F09B3B3F}"/>
          </ac:grpSpMkLst>
        </pc:grpChg>
        <pc:graphicFrameChg chg="mod">
          <ac:chgData name="Mcdonnell, Matthew (London)" userId="cd278eaf-ce86-4cb2-99df-43a4b1321f34" providerId="ADAL" clId="{4B7334DC-B37F-405A-8A38-A2405A158255}" dt="2023-10-09T18:48:24.913" v="2357" actId="164"/>
          <ac:graphicFrameMkLst>
            <pc:docMk/>
            <pc:sldMk cId="0" sldId="2147478229"/>
            <ac:graphicFrameMk id="12" creationId="{00000000-0000-0000-0000-000000000000}"/>
          </ac:graphicFrameMkLst>
        </pc:graphicFrameChg>
        <pc:graphicFrameChg chg="mod">
          <ac:chgData name="Mcdonnell, Matthew (London)" userId="cd278eaf-ce86-4cb2-99df-43a4b1321f34" providerId="ADAL" clId="{4B7334DC-B37F-405A-8A38-A2405A158255}" dt="2023-10-09T18:48:24.913" v="2357" actId="164"/>
          <ac:graphicFrameMkLst>
            <pc:docMk/>
            <pc:sldMk cId="0" sldId="2147478229"/>
            <ac:graphicFrameMk id="19" creationId="{00000000-0000-0000-0000-000000000000}"/>
          </ac:graphicFrameMkLst>
        </pc:graphicFrameChg>
        <pc:graphicFrameChg chg="mod">
          <ac:chgData name="Mcdonnell, Matthew (London)" userId="cd278eaf-ce86-4cb2-99df-43a4b1321f34" providerId="ADAL" clId="{4B7334DC-B37F-405A-8A38-A2405A158255}" dt="2023-10-09T18:48:24.913" v="2357" actId="164"/>
          <ac:graphicFrameMkLst>
            <pc:docMk/>
            <pc:sldMk cId="0" sldId="2147478229"/>
            <ac:graphicFrameMk id="26" creationId="{00000000-0000-0000-0000-000000000000}"/>
          </ac:graphicFrameMkLst>
        </pc:graphicFrameChg>
        <pc:graphicFrameChg chg="mod">
          <ac:chgData name="Mcdonnell, Matthew (London)" userId="cd278eaf-ce86-4cb2-99df-43a4b1321f34" providerId="ADAL" clId="{4B7334DC-B37F-405A-8A38-A2405A158255}" dt="2023-10-09T18:48:24.913" v="2357" actId="164"/>
          <ac:graphicFrameMkLst>
            <pc:docMk/>
            <pc:sldMk cId="0" sldId="2147478229"/>
            <ac:graphicFrameMk id="33" creationId="{00000000-0000-0000-0000-000000000000}"/>
          </ac:graphicFrameMkLst>
        </pc:graphicFrameChg>
        <pc:graphicFrameChg chg="mod">
          <ac:chgData name="Mcdonnell, Matthew (London)" userId="cd278eaf-ce86-4cb2-99df-43a4b1321f34" providerId="ADAL" clId="{4B7334DC-B37F-405A-8A38-A2405A158255}" dt="2023-10-09T18:48:24.913" v="2357" actId="164"/>
          <ac:graphicFrameMkLst>
            <pc:docMk/>
            <pc:sldMk cId="0" sldId="2147478229"/>
            <ac:graphicFrameMk id="38" creationId="{00000000-0000-0000-0000-000000000000}"/>
          </ac:graphicFrameMkLst>
        </pc:graphicFrameChg>
        <pc:graphicFrameChg chg="mod">
          <ac:chgData name="Mcdonnell, Matthew (London)" userId="cd278eaf-ce86-4cb2-99df-43a4b1321f34" providerId="ADAL" clId="{4B7334DC-B37F-405A-8A38-A2405A158255}" dt="2023-10-09T18:48:24.913" v="2357" actId="164"/>
          <ac:graphicFrameMkLst>
            <pc:docMk/>
            <pc:sldMk cId="0" sldId="2147478229"/>
            <ac:graphicFrameMk id="48" creationId="{00000000-0000-0000-0000-000000000000}"/>
          </ac:graphicFrameMkLst>
        </pc:graphicFrameChg>
        <pc:graphicFrameChg chg="mod">
          <ac:chgData name="Mcdonnell, Matthew (London)" userId="cd278eaf-ce86-4cb2-99df-43a4b1321f34" providerId="ADAL" clId="{4B7334DC-B37F-405A-8A38-A2405A158255}" dt="2023-10-09T18:48:24.913" v="2357" actId="164"/>
          <ac:graphicFrameMkLst>
            <pc:docMk/>
            <pc:sldMk cId="0" sldId="2147478229"/>
            <ac:graphicFrameMk id="55" creationId="{00000000-0000-0000-0000-000000000000}"/>
          </ac:graphicFrameMkLst>
        </pc:graphicFrameChg>
        <pc:graphicFrameChg chg="mod">
          <ac:chgData name="Mcdonnell, Matthew (London)" userId="cd278eaf-ce86-4cb2-99df-43a4b1321f34" providerId="ADAL" clId="{4B7334DC-B37F-405A-8A38-A2405A158255}" dt="2023-10-09T18:48:24.913" v="2357" actId="164"/>
          <ac:graphicFrameMkLst>
            <pc:docMk/>
            <pc:sldMk cId="0" sldId="2147478229"/>
            <ac:graphicFrameMk id="62" creationId="{00000000-0000-0000-0000-000000000000}"/>
          </ac:graphicFrameMkLst>
        </pc:graphicFrameChg>
        <pc:graphicFrameChg chg="mod">
          <ac:chgData name="Mcdonnell, Matthew (London)" userId="cd278eaf-ce86-4cb2-99df-43a4b1321f34" providerId="ADAL" clId="{4B7334DC-B37F-405A-8A38-A2405A158255}" dt="2023-10-09T18:48:24.913" v="2357" actId="164"/>
          <ac:graphicFrameMkLst>
            <pc:docMk/>
            <pc:sldMk cId="0" sldId="2147478229"/>
            <ac:graphicFrameMk id="69" creationId="{00000000-0000-0000-0000-000000000000}"/>
          </ac:graphicFrameMkLst>
        </pc:graphicFrameChg>
        <pc:graphicFrameChg chg="mod">
          <ac:chgData name="Mcdonnell, Matthew (London)" userId="cd278eaf-ce86-4cb2-99df-43a4b1321f34" providerId="ADAL" clId="{4B7334DC-B37F-405A-8A38-A2405A158255}" dt="2023-10-09T18:48:24.913" v="2357" actId="164"/>
          <ac:graphicFrameMkLst>
            <pc:docMk/>
            <pc:sldMk cId="0" sldId="2147478229"/>
            <ac:graphicFrameMk id="74" creationId="{00000000-0000-0000-0000-000000000000}"/>
          </ac:graphicFrameMkLst>
        </pc:graphicFrameChg>
      </pc:sldChg>
      <pc:sldChg chg="addSp delSp modSp add mod modTransition">
        <pc:chgData name="Mcdonnell, Matthew (London)" userId="cd278eaf-ce86-4cb2-99df-43a4b1321f34" providerId="ADAL" clId="{4B7334DC-B37F-405A-8A38-A2405A158255}" dt="2023-10-09T18:51:43.041" v="2597" actId="14100"/>
        <pc:sldMkLst>
          <pc:docMk/>
          <pc:sldMk cId="0" sldId="2147478230"/>
        </pc:sldMkLst>
        <pc:spChg chg="mod">
          <ac:chgData name="Mcdonnell, Matthew (London)" userId="cd278eaf-ce86-4cb2-99df-43a4b1321f34" providerId="ADAL" clId="{4B7334DC-B37F-405A-8A38-A2405A158255}" dt="2023-10-09T18:51:37.198" v="2596" actId="164"/>
          <ac:spMkLst>
            <pc:docMk/>
            <pc:sldMk cId="0" sldId="2147478230"/>
            <ac:spMk id="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 creationId="{00000000-0000-0000-0000-000000000000}"/>
          </ac:spMkLst>
        </pc:spChg>
        <pc:spChg chg="del mod">
          <ac:chgData name="Mcdonnell, Matthew (London)" userId="cd278eaf-ce86-4cb2-99df-43a4b1321f34" providerId="ADAL" clId="{4B7334DC-B37F-405A-8A38-A2405A158255}" dt="2023-10-09T18:49:49.847" v="2432" actId="478"/>
          <ac:spMkLst>
            <pc:docMk/>
            <pc:sldMk cId="0" sldId="2147478230"/>
            <ac:spMk id="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2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3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4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5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6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7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8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9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0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1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2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3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4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5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6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7"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8"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79"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80"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81"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82"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83"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84"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85"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86" creationId="{00000000-0000-0000-0000-000000000000}"/>
          </ac:spMkLst>
        </pc:spChg>
        <pc:spChg chg="mod">
          <ac:chgData name="Mcdonnell, Matthew (London)" userId="cd278eaf-ce86-4cb2-99df-43a4b1321f34" providerId="ADAL" clId="{4B7334DC-B37F-405A-8A38-A2405A158255}" dt="2023-10-09T18:51:37.198" v="2596" actId="164"/>
          <ac:spMkLst>
            <pc:docMk/>
            <pc:sldMk cId="0" sldId="2147478230"/>
            <ac:spMk id="187" creationId="{00000000-0000-0000-0000-000000000000}"/>
          </ac:spMkLst>
        </pc:spChg>
        <pc:spChg chg="add mod">
          <ac:chgData name="Mcdonnell, Matthew (London)" userId="cd278eaf-ce86-4cb2-99df-43a4b1321f34" providerId="ADAL" clId="{4B7334DC-B37F-405A-8A38-A2405A158255}" dt="2023-10-09T18:51:37.198" v="2596" actId="164"/>
          <ac:spMkLst>
            <pc:docMk/>
            <pc:sldMk cId="0" sldId="2147478230"/>
            <ac:spMk id="188" creationId="{F645A0D9-37C7-04B4-11BA-AC59684C9D6C}"/>
          </ac:spMkLst>
        </pc:spChg>
        <pc:spChg chg="add mod">
          <ac:chgData name="Mcdonnell, Matthew (London)" userId="cd278eaf-ce86-4cb2-99df-43a4b1321f34" providerId="ADAL" clId="{4B7334DC-B37F-405A-8A38-A2405A158255}" dt="2023-10-09T18:51:37.198" v="2596" actId="164"/>
          <ac:spMkLst>
            <pc:docMk/>
            <pc:sldMk cId="0" sldId="2147478230"/>
            <ac:spMk id="189" creationId="{CF54E6E6-9D7B-5BE7-FB3C-CC3513DC3D23}"/>
          </ac:spMkLst>
        </pc:spChg>
        <pc:spChg chg="add mod">
          <ac:chgData name="Mcdonnell, Matthew (London)" userId="cd278eaf-ce86-4cb2-99df-43a4b1321f34" providerId="ADAL" clId="{4B7334DC-B37F-405A-8A38-A2405A158255}" dt="2023-10-09T18:51:37.198" v="2596" actId="164"/>
          <ac:spMkLst>
            <pc:docMk/>
            <pc:sldMk cId="0" sldId="2147478230"/>
            <ac:spMk id="190" creationId="{AD0FA2C4-FE30-4402-1A55-272F02FFD235}"/>
          </ac:spMkLst>
        </pc:spChg>
        <pc:spChg chg="add mod">
          <ac:chgData name="Mcdonnell, Matthew (London)" userId="cd278eaf-ce86-4cb2-99df-43a4b1321f34" providerId="ADAL" clId="{4B7334DC-B37F-405A-8A38-A2405A158255}" dt="2023-10-09T18:51:37.198" v="2596" actId="164"/>
          <ac:spMkLst>
            <pc:docMk/>
            <pc:sldMk cId="0" sldId="2147478230"/>
            <ac:spMk id="191" creationId="{15924735-FDEF-1958-2870-2AC658294E36}"/>
          </ac:spMkLst>
        </pc:spChg>
        <pc:spChg chg="add mod">
          <ac:chgData name="Mcdonnell, Matthew (London)" userId="cd278eaf-ce86-4cb2-99df-43a4b1321f34" providerId="ADAL" clId="{4B7334DC-B37F-405A-8A38-A2405A158255}" dt="2023-10-09T18:51:37.198" v="2596" actId="164"/>
          <ac:spMkLst>
            <pc:docMk/>
            <pc:sldMk cId="0" sldId="2147478230"/>
            <ac:spMk id="192" creationId="{F0129CB8-C3CF-C4A8-8110-85B89FECF87B}"/>
          </ac:spMkLst>
        </pc:spChg>
        <pc:spChg chg="add mod">
          <ac:chgData name="Mcdonnell, Matthew (London)" userId="cd278eaf-ce86-4cb2-99df-43a4b1321f34" providerId="ADAL" clId="{4B7334DC-B37F-405A-8A38-A2405A158255}" dt="2023-10-09T18:51:37.198" v="2596" actId="164"/>
          <ac:spMkLst>
            <pc:docMk/>
            <pc:sldMk cId="0" sldId="2147478230"/>
            <ac:spMk id="193" creationId="{1730CA10-3CA1-A10D-7985-25C5A323EF05}"/>
          </ac:spMkLst>
        </pc:spChg>
        <pc:spChg chg="add mod">
          <ac:chgData name="Mcdonnell, Matthew (London)" userId="cd278eaf-ce86-4cb2-99df-43a4b1321f34" providerId="ADAL" clId="{4B7334DC-B37F-405A-8A38-A2405A158255}" dt="2023-10-09T18:51:37.198" v="2596" actId="164"/>
          <ac:spMkLst>
            <pc:docMk/>
            <pc:sldMk cId="0" sldId="2147478230"/>
            <ac:spMk id="194" creationId="{81ED619A-2467-F2D9-5B41-B335C2533273}"/>
          </ac:spMkLst>
        </pc:spChg>
        <pc:spChg chg="add mod">
          <ac:chgData name="Mcdonnell, Matthew (London)" userId="cd278eaf-ce86-4cb2-99df-43a4b1321f34" providerId="ADAL" clId="{4B7334DC-B37F-405A-8A38-A2405A158255}" dt="2023-10-09T18:51:37.198" v="2596" actId="164"/>
          <ac:spMkLst>
            <pc:docMk/>
            <pc:sldMk cId="0" sldId="2147478230"/>
            <ac:spMk id="195" creationId="{CC325DEA-5EAD-0D50-C603-B085F54FD8C6}"/>
          </ac:spMkLst>
        </pc:spChg>
        <pc:spChg chg="add mod">
          <ac:chgData name="Mcdonnell, Matthew (London)" userId="cd278eaf-ce86-4cb2-99df-43a4b1321f34" providerId="ADAL" clId="{4B7334DC-B37F-405A-8A38-A2405A158255}" dt="2023-10-09T18:51:37.198" v="2596" actId="164"/>
          <ac:spMkLst>
            <pc:docMk/>
            <pc:sldMk cId="0" sldId="2147478230"/>
            <ac:spMk id="196" creationId="{81169F83-3796-B838-B5B3-1A5B5C7A2601}"/>
          </ac:spMkLst>
        </pc:spChg>
        <pc:spChg chg="add mod">
          <ac:chgData name="Mcdonnell, Matthew (London)" userId="cd278eaf-ce86-4cb2-99df-43a4b1321f34" providerId="ADAL" clId="{4B7334DC-B37F-405A-8A38-A2405A158255}" dt="2023-10-09T18:51:37.198" v="2596" actId="164"/>
          <ac:spMkLst>
            <pc:docMk/>
            <pc:sldMk cId="0" sldId="2147478230"/>
            <ac:spMk id="197" creationId="{4D6A05DA-F5E4-DF5C-3576-02ED26734B87}"/>
          </ac:spMkLst>
        </pc:spChg>
        <pc:spChg chg="add mod">
          <ac:chgData name="Mcdonnell, Matthew (London)" userId="cd278eaf-ce86-4cb2-99df-43a4b1321f34" providerId="ADAL" clId="{4B7334DC-B37F-405A-8A38-A2405A158255}" dt="2023-10-09T18:51:37.198" v="2596" actId="164"/>
          <ac:spMkLst>
            <pc:docMk/>
            <pc:sldMk cId="0" sldId="2147478230"/>
            <ac:spMk id="198" creationId="{EA08C2CE-C44A-AFB8-42D0-AB15C6392B88}"/>
          </ac:spMkLst>
        </pc:spChg>
        <pc:spChg chg="add mod">
          <ac:chgData name="Mcdonnell, Matthew (London)" userId="cd278eaf-ce86-4cb2-99df-43a4b1321f34" providerId="ADAL" clId="{4B7334DC-B37F-405A-8A38-A2405A158255}" dt="2023-10-09T18:51:37.198" v="2596" actId="164"/>
          <ac:spMkLst>
            <pc:docMk/>
            <pc:sldMk cId="0" sldId="2147478230"/>
            <ac:spMk id="199" creationId="{BB028CB6-98BF-73AF-3A9D-CE47F4D49708}"/>
          </ac:spMkLst>
        </pc:spChg>
        <pc:spChg chg="add mod">
          <ac:chgData name="Mcdonnell, Matthew (London)" userId="cd278eaf-ce86-4cb2-99df-43a4b1321f34" providerId="ADAL" clId="{4B7334DC-B37F-405A-8A38-A2405A158255}" dt="2023-10-09T18:51:37.198" v="2596" actId="164"/>
          <ac:spMkLst>
            <pc:docMk/>
            <pc:sldMk cId="0" sldId="2147478230"/>
            <ac:spMk id="200" creationId="{2253A223-380E-9A58-97A7-ED57081BEB80}"/>
          </ac:spMkLst>
        </pc:spChg>
        <pc:spChg chg="add mod">
          <ac:chgData name="Mcdonnell, Matthew (London)" userId="cd278eaf-ce86-4cb2-99df-43a4b1321f34" providerId="ADAL" clId="{4B7334DC-B37F-405A-8A38-A2405A158255}" dt="2023-10-09T18:51:37.198" v="2596" actId="164"/>
          <ac:spMkLst>
            <pc:docMk/>
            <pc:sldMk cId="0" sldId="2147478230"/>
            <ac:spMk id="201" creationId="{DF333522-7AD1-6A45-2EC1-55DA54F13C88}"/>
          </ac:spMkLst>
        </pc:spChg>
        <pc:spChg chg="add mod">
          <ac:chgData name="Mcdonnell, Matthew (London)" userId="cd278eaf-ce86-4cb2-99df-43a4b1321f34" providerId="ADAL" clId="{4B7334DC-B37F-405A-8A38-A2405A158255}" dt="2023-10-09T18:51:37.198" v="2596" actId="164"/>
          <ac:spMkLst>
            <pc:docMk/>
            <pc:sldMk cId="0" sldId="2147478230"/>
            <ac:spMk id="202" creationId="{49B32405-C742-CFD7-23D6-18FB673D8593}"/>
          </ac:spMkLst>
        </pc:spChg>
        <pc:spChg chg="add mod">
          <ac:chgData name="Mcdonnell, Matthew (London)" userId="cd278eaf-ce86-4cb2-99df-43a4b1321f34" providerId="ADAL" clId="{4B7334DC-B37F-405A-8A38-A2405A158255}" dt="2023-10-09T18:51:37.198" v="2596" actId="164"/>
          <ac:spMkLst>
            <pc:docMk/>
            <pc:sldMk cId="0" sldId="2147478230"/>
            <ac:spMk id="203" creationId="{81C1B9B2-E971-C414-6A3F-B5E709E07AAC}"/>
          </ac:spMkLst>
        </pc:spChg>
        <pc:spChg chg="add mod">
          <ac:chgData name="Mcdonnell, Matthew (London)" userId="cd278eaf-ce86-4cb2-99df-43a4b1321f34" providerId="ADAL" clId="{4B7334DC-B37F-405A-8A38-A2405A158255}" dt="2023-10-09T18:51:37.198" v="2596" actId="164"/>
          <ac:spMkLst>
            <pc:docMk/>
            <pc:sldMk cId="0" sldId="2147478230"/>
            <ac:spMk id="204" creationId="{D03C848C-70EE-A98E-3C11-26B2972D3DC8}"/>
          </ac:spMkLst>
        </pc:spChg>
        <pc:grpChg chg="add mod">
          <ac:chgData name="Mcdonnell, Matthew (London)" userId="cd278eaf-ce86-4cb2-99df-43a4b1321f34" providerId="ADAL" clId="{4B7334DC-B37F-405A-8A38-A2405A158255}" dt="2023-10-09T18:51:43.041" v="2597" actId="14100"/>
          <ac:grpSpMkLst>
            <pc:docMk/>
            <pc:sldMk cId="0" sldId="2147478230"/>
            <ac:grpSpMk id="205" creationId="{C9A15E06-3329-CD18-8819-2381D5E1EDC5}"/>
          </ac:grpSpMkLst>
        </pc:grpChg>
      </pc:sldChg>
      <pc:sldChg chg="addSp delSp modSp add del mod modTransition">
        <pc:chgData name="Mcdonnell, Matthew (London)" userId="cd278eaf-ce86-4cb2-99df-43a4b1321f34" providerId="ADAL" clId="{4B7334DC-B37F-405A-8A38-A2405A158255}" dt="2023-10-09T18:51:03.963" v="2595" actId="47"/>
        <pc:sldMkLst>
          <pc:docMk/>
          <pc:sldMk cId="0" sldId="2147478231"/>
        </pc:sldMkLst>
        <pc:spChg chg="del">
          <ac:chgData name="Mcdonnell, Matthew (London)" userId="cd278eaf-ce86-4cb2-99df-43a4b1321f34" providerId="ADAL" clId="{4B7334DC-B37F-405A-8A38-A2405A158255}" dt="2023-10-09T18:50:24.401" v="2437" actId="21"/>
          <ac:spMkLst>
            <pc:docMk/>
            <pc:sldMk cId="0" sldId="2147478231"/>
            <ac:spMk id="8" creationId="{00000000-0000-0000-0000-000000000000}"/>
          </ac:spMkLst>
        </pc:spChg>
        <pc:spChg chg="mod">
          <ac:chgData name="Mcdonnell, Matthew (London)" userId="cd278eaf-ce86-4cb2-99df-43a4b1321f34" providerId="ADAL" clId="{4B7334DC-B37F-405A-8A38-A2405A158255}" dt="2023-10-09T18:43:55.574" v="2219" actId="27636"/>
          <ac:spMkLst>
            <pc:docMk/>
            <pc:sldMk cId="0" sldId="2147478231"/>
            <ac:spMk id="13"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14" creationId="{00000000-0000-0000-0000-000000000000}"/>
          </ac:spMkLst>
        </pc:spChg>
        <pc:spChg chg="mod">
          <ac:chgData name="Mcdonnell, Matthew (London)" userId="cd278eaf-ce86-4cb2-99df-43a4b1321f34" providerId="ADAL" clId="{4B7334DC-B37F-405A-8A38-A2405A158255}" dt="2023-10-09T18:43:55.572" v="2218" actId="27636"/>
          <ac:spMkLst>
            <pc:docMk/>
            <pc:sldMk cId="0" sldId="2147478231"/>
            <ac:spMk id="19"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20" creationId="{00000000-0000-0000-0000-000000000000}"/>
          </ac:spMkLst>
        </pc:spChg>
        <pc:spChg chg="mod">
          <ac:chgData name="Mcdonnell, Matthew (London)" userId="cd278eaf-ce86-4cb2-99df-43a4b1321f34" providerId="ADAL" clId="{4B7334DC-B37F-405A-8A38-A2405A158255}" dt="2023-10-09T18:43:55.586" v="2224" actId="27636"/>
          <ac:spMkLst>
            <pc:docMk/>
            <pc:sldMk cId="0" sldId="2147478231"/>
            <ac:spMk id="25"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26" creationId="{00000000-0000-0000-0000-000000000000}"/>
          </ac:spMkLst>
        </pc:spChg>
        <pc:spChg chg="mod">
          <ac:chgData name="Mcdonnell, Matthew (London)" userId="cd278eaf-ce86-4cb2-99df-43a4b1321f34" providerId="ADAL" clId="{4B7334DC-B37F-405A-8A38-A2405A158255}" dt="2023-10-09T18:43:55.584" v="2223" actId="27636"/>
          <ac:spMkLst>
            <pc:docMk/>
            <pc:sldMk cId="0" sldId="2147478231"/>
            <ac:spMk id="31"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32" creationId="{00000000-0000-0000-0000-000000000000}"/>
          </ac:spMkLst>
        </pc:spChg>
        <pc:spChg chg="mod">
          <ac:chgData name="Mcdonnell, Matthew (London)" userId="cd278eaf-ce86-4cb2-99df-43a4b1321f34" providerId="ADAL" clId="{4B7334DC-B37F-405A-8A38-A2405A158255}" dt="2023-10-09T18:43:55.582" v="2222" actId="27636"/>
          <ac:spMkLst>
            <pc:docMk/>
            <pc:sldMk cId="0" sldId="2147478231"/>
            <ac:spMk id="37"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38" creationId="{00000000-0000-0000-0000-000000000000}"/>
          </ac:spMkLst>
        </pc:spChg>
        <pc:spChg chg="mod">
          <ac:chgData name="Mcdonnell, Matthew (London)" userId="cd278eaf-ce86-4cb2-99df-43a4b1321f34" providerId="ADAL" clId="{4B7334DC-B37F-405A-8A38-A2405A158255}" dt="2023-10-09T18:43:55.589" v="2226" actId="27636"/>
          <ac:spMkLst>
            <pc:docMk/>
            <pc:sldMk cId="0" sldId="2147478231"/>
            <ac:spMk id="43"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44" creationId="{00000000-0000-0000-0000-000000000000}"/>
          </ac:spMkLst>
        </pc:spChg>
        <pc:spChg chg="mod">
          <ac:chgData name="Mcdonnell, Matthew (London)" userId="cd278eaf-ce86-4cb2-99df-43a4b1321f34" providerId="ADAL" clId="{4B7334DC-B37F-405A-8A38-A2405A158255}" dt="2023-10-09T18:43:55.587" v="2225" actId="27636"/>
          <ac:spMkLst>
            <pc:docMk/>
            <pc:sldMk cId="0" sldId="2147478231"/>
            <ac:spMk id="49"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50" creationId="{00000000-0000-0000-0000-000000000000}"/>
          </ac:spMkLst>
        </pc:spChg>
        <pc:spChg chg="mod">
          <ac:chgData name="Mcdonnell, Matthew (London)" userId="cd278eaf-ce86-4cb2-99df-43a4b1321f34" providerId="ADAL" clId="{4B7334DC-B37F-405A-8A38-A2405A158255}" dt="2023-10-09T18:43:55.580" v="2221" actId="27636"/>
          <ac:spMkLst>
            <pc:docMk/>
            <pc:sldMk cId="0" sldId="2147478231"/>
            <ac:spMk id="55"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56" creationId="{00000000-0000-0000-0000-000000000000}"/>
          </ac:spMkLst>
        </pc:spChg>
        <pc:spChg chg="mod">
          <ac:chgData name="Mcdonnell, Matthew (London)" userId="cd278eaf-ce86-4cb2-99df-43a4b1321f34" providerId="ADAL" clId="{4B7334DC-B37F-405A-8A38-A2405A158255}" dt="2023-10-09T18:43:55.563" v="2213" actId="27636"/>
          <ac:spMkLst>
            <pc:docMk/>
            <pc:sldMk cId="0" sldId="2147478231"/>
            <ac:spMk id="61"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62" creationId="{00000000-0000-0000-0000-000000000000}"/>
          </ac:spMkLst>
        </pc:spChg>
        <pc:spChg chg="mod">
          <ac:chgData name="Mcdonnell, Matthew (London)" userId="cd278eaf-ce86-4cb2-99df-43a4b1321f34" providerId="ADAL" clId="{4B7334DC-B37F-405A-8A38-A2405A158255}" dt="2023-10-09T18:43:55.564" v="2214" actId="27636"/>
          <ac:spMkLst>
            <pc:docMk/>
            <pc:sldMk cId="0" sldId="2147478231"/>
            <ac:spMk id="67"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68" creationId="{00000000-0000-0000-0000-000000000000}"/>
          </ac:spMkLst>
        </pc:spChg>
        <pc:spChg chg="mod">
          <ac:chgData name="Mcdonnell, Matthew (London)" userId="cd278eaf-ce86-4cb2-99df-43a4b1321f34" providerId="ADAL" clId="{4B7334DC-B37F-405A-8A38-A2405A158255}" dt="2023-10-09T18:43:55.566" v="2215" actId="27636"/>
          <ac:spMkLst>
            <pc:docMk/>
            <pc:sldMk cId="0" sldId="2147478231"/>
            <ac:spMk id="73"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74" creationId="{00000000-0000-0000-0000-000000000000}"/>
          </ac:spMkLst>
        </pc:spChg>
        <pc:spChg chg="mod">
          <ac:chgData name="Mcdonnell, Matthew (London)" userId="cd278eaf-ce86-4cb2-99df-43a4b1321f34" providerId="ADAL" clId="{4B7334DC-B37F-405A-8A38-A2405A158255}" dt="2023-10-09T18:43:55.568" v="2216" actId="27636"/>
          <ac:spMkLst>
            <pc:docMk/>
            <pc:sldMk cId="0" sldId="2147478231"/>
            <ac:spMk id="79"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80" creationId="{00000000-0000-0000-0000-000000000000}"/>
          </ac:spMkLst>
        </pc:spChg>
        <pc:spChg chg="mod">
          <ac:chgData name="Mcdonnell, Matthew (London)" userId="cd278eaf-ce86-4cb2-99df-43a4b1321f34" providerId="ADAL" clId="{4B7334DC-B37F-405A-8A38-A2405A158255}" dt="2023-10-09T18:43:55.591" v="2227" actId="27636"/>
          <ac:spMkLst>
            <pc:docMk/>
            <pc:sldMk cId="0" sldId="2147478231"/>
            <ac:spMk id="85"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86" creationId="{00000000-0000-0000-0000-000000000000}"/>
          </ac:spMkLst>
        </pc:spChg>
        <pc:spChg chg="mod">
          <ac:chgData name="Mcdonnell, Matthew (London)" userId="cd278eaf-ce86-4cb2-99df-43a4b1321f34" providerId="ADAL" clId="{4B7334DC-B37F-405A-8A38-A2405A158255}" dt="2023-10-09T18:43:55.560" v="2212" actId="27636"/>
          <ac:spMkLst>
            <pc:docMk/>
            <pc:sldMk cId="0" sldId="2147478231"/>
            <ac:spMk id="91"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92" creationId="{00000000-0000-0000-0000-000000000000}"/>
          </ac:spMkLst>
        </pc:spChg>
        <pc:spChg chg="mod">
          <ac:chgData name="Mcdonnell, Matthew (London)" userId="cd278eaf-ce86-4cb2-99df-43a4b1321f34" providerId="ADAL" clId="{4B7334DC-B37F-405A-8A38-A2405A158255}" dt="2023-10-09T18:43:55.576" v="2220" actId="27636"/>
          <ac:spMkLst>
            <pc:docMk/>
            <pc:sldMk cId="0" sldId="2147478231"/>
            <ac:spMk id="97"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98" creationId="{00000000-0000-0000-0000-000000000000}"/>
          </ac:spMkLst>
        </pc:spChg>
        <pc:spChg chg="mod">
          <ac:chgData name="Mcdonnell, Matthew (London)" userId="cd278eaf-ce86-4cb2-99df-43a4b1321f34" providerId="ADAL" clId="{4B7334DC-B37F-405A-8A38-A2405A158255}" dt="2023-10-09T18:43:55.570" v="2217" actId="27636"/>
          <ac:spMkLst>
            <pc:docMk/>
            <pc:sldMk cId="0" sldId="2147478231"/>
            <ac:spMk id="101" creationId="{00000000-0000-0000-0000-000000000000}"/>
          </ac:spMkLst>
        </pc:spChg>
        <pc:spChg chg="add del">
          <ac:chgData name="Mcdonnell, Matthew (London)" userId="cd278eaf-ce86-4cb2-99df-43a4b1321f34" providerId="ADAL" clId="{4B7334DC-B37F-405A-8A38-A2405A158255}" dt="2023-10-09T18:50:24.401" v="2437" actId="21"/>
          <ac:spMkLst>
            <pc:docMk/>
            <pc:sldMk cId="0" sldId="2147478231"/>
            <ac:spMk id="102" creationId="{00000000-0000-0000-0000-000000000000}"/>
          </ac:spMkLst>
        </pc:spChg>
      </pc:sldChg>
      <pc:sldChg chg="addSp delSp modSp add mod modTransition">
        <pc:chgData name="Mcdonnell, Matthew (London)" userId="cd278eaf-ce86-4cb2-99df-43a4b1321f34" providerId="ADAL" clId="{4B7334DC-B37F-405A-8A38-A2405A158255}" dt="2023-10-09T18:53:25.079" v="2644" actId="14100"/>
        <pc:sldMkLst>
          <pc:docMk/>
          <pc:sldMk cId="0" sldId="2147478232"/>
        </pc:sldMkLst>
        <pc:spChg chg="mod">
          <ac:chgData name="Mcdonnell, Matthew (London)" userId="cd278eaf-ce86-4cb2-99df-43a4b1321f34" providerId="ADAL" clId="{4B7334DC-B37F-405A-8A38-A2405A158255}" dt="2023-10-09T18:52:08.466" v="2599" actId="1076"/>
          <ac:spMkLst>
            <pc:docMk/>
            <pc:sldMk cId="0" sldId="2147478232"/>
            <ac:spMk id="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 creationId="{00000000-0000-0000-0000-000000000000}"/>
          </ac:spMkLst>
        </pc:spChg>
        <pc:spChg chg="mod">
          <ac:chgData name="Mcdonnell, Matthew (London)" userId="cd278eaf-ce86-4cb2-99df-43a4b1321f34" providerId="ADAL" clId="{4B7334DC-B37F-405A-8A38-A2405A158255}" dt="2023-10-09T18:53:25.079" v="2644" actId="14100"/>
          <ac:spMkLst>
            <pc:docMk/>
            <pc:sldMk cId="0" sldId="2147478232"/>
            <ac:spMk id="4" creationId="{00000000-0000-0000-0000-000000000000}"/>
          </ac:spMkLst>
        </pc:spChg>
        <pc:spChg chg="del mod">
          <ac:chgData name="Mcdonnell, Matthew (London)" userId="cd278eaf-ce86-4cb2-99df-43a4b1321f34" providerId="ADAL" clId="{4B7334DC-B37F-405A-8A38-A2405A158255}" dt="2023-10-09T18:52:36.297" v="2600" actId="478"/>
          <ac:spMkLst>
            <pc:docMk/>
            <pc:sldMk cId="0" sldId="2147478232"/>
            <ac:spMk id="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2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3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4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5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6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7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8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9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0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1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2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3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4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5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6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7"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8"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79"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80"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81"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82"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83"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84"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85"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86" creationId="{00000000-0000-0000-0000-000000000000}"/>
          </ac:spMkLst>
        </pc:spChg>
        <pc:spChg chg="mod">
          <ac:chgData name="Mcdonnell, Matthew (London)" userId="cd278eaf-ce86-4cb2-99df-43a4b1321f34" providerId="ADAL" clId="{4B7334DC-B37F-405A-8A38-A2405A158255}" dt="2023-10-09T18:52:08.466" v="2599" actId="1076"/>
          <ac:spMkLst>
            <pc:docMk/>
            <pc:sldMk cId="0" sldId="2147478232"/>
            <ac:spMk id="187" creationId="{00000000-0000-0000-0000-000000000000}"/>
          </ac:spMkLst>
        </pc:spChg>
        <pc:spChg chg="add mod">
          <ac:chgData name="Mcdonnell, Matthew (London)" userId="cd278eaf-ce86-4cb2-99df-43a4b1321f34" providerId="ADAL" clId="{4B7334DC-B37F-405A-8A38-A2405A158255}" dt="2023-10-09T18:53:09.407" v="2643" actId="1036"/>
          <ac:spMkLst>
            <pc:docMk/>
            <pc:sldMk cId="0" sldId="2147478232"/>
            <ac:spMk id="188" creationId="{B3C01945-DDEF-5989-700F-4F67765B9DB4}"/>
          </ac:spMkLst>
        </pc:spChg>
        <pc:spChg chg="add mod">
          <ac:chgData name="Mcdonnell, Matthew (London)" userId="cd278eaf-ce86-4cb2-99df-43a4b1321f34" providerId="ADAL" clId="{4B7334DC-B37F-405A-8A38-A2405A158255}" dt="2023-10-09T18:53:09.407" v="2643" actId="1036"/>
          <ac:spMkLst>
            <pc:docMk/>
            <pc:sldMk cId="0" sldId="2147478232"/>
            <ac:spMk id="189" creationId="{F6C7F49F-2DFD-C921-C509-670C5A215C58}"/>
          </ac:spMkLst>
        </pc:spChg>
        <pc:spChg chg="add mod">
          <ac:chgData name="Mcdonnell, Matthew (London)" userId="cd278eaf-ce86-4cb2-99df-43a4b1321f34" providerId="ADAL" clId="{4B7334DC-B37F-405A-8A38-A2405A158255}" dt="2023-10-09T18:53:09.407" v="2643" actId="1036"/>
          <ac:spMkLst>
            <pc:docMk/>
            <pc:sldMk cId="0" sldId="2147478232"/>
            <ac:spMk id="190" creationId="{C854FB97-086C-7618-F4E2-D3F9BF02945A}"/>
          </ac:spMkLst>
        </pc:spChg>
        <pc:spChg chg="add mod">
          <ac:chgData name="Mcdonnell, Matthew (London)" userId="cd278eaf-ce86-4cb2-99df-43a4b1321f34" providerId="ADAL" clId="{4B7334DC-B37F-405A-8A38-A2405A158255}" dt="2023-10-09T18:53:09.407" v="2643" actId="1036"/>
          <ac:spMkLst>
            <pc:docMk/>
            <pc:sldMk cId="0" sldId="2147478232"/>
            <ac:spMk id="191" creationId="{667B94A8-91F0-A8C7-D051-EF3FA664901F}"/>
          </ac:spMkLst>
        </pc:spChg>
        <pc:spChg chg="add mod">
          <ac:chgData name="Mcdonnell, Matthew (London)" userId="cd278eaf-ce86-4cb2-99df-43a4b1321f34" providerId="ADAL" clId="{4B7334DC-B37F-405A-8A38-A2405A158255}" dt="2023-10-09T18:53:09.407" v="2643" actId="1036"/>
          <ac:spMkLst>
            <pc:docMk/>
            <pc:sldMk cId="0" sldId="2147478232"/>
            <ac:spMk id="192" creationId="{2B155C7C-CBDF-C542-9B47-37D8E2818CAC}"/>
          </ac:spMkLst>
        </pc:spChg>
        <pc:spChg chg="add mod">
          <ac:chgData name="Mcdonnell, Matthew (London)" userId="cd278eaf-ce86-4cb2-99df-43a4b1321f34" providerId="ADAL" clId="{4B7334DC-B37F-405A-8A38-A2405A158255}" dt="2023-10-09T18:53:09.407" v="2643" actId="1036"/>
          <ac:spMkLst>
            <pc:docMk/>
            <pc:sldMk cId="0" sldId="2147478232"/>
            <ac:spMk id="193" creationId="{CB5C9F3F-E7E1-029E-B194-1CBE18F65ADA}"/>
          </ac:spMkLst>
        </pc:spChg>
        <pc:spChg chg="add mod">
          <ac:chgData name="Mcdonnell, Matthew (London)" userId="cd278eaf-ce86-4cb2-99df-43a4b1321f34" providerId="ADAL" clId="{4B7334DC-B37F-405A-8A38-A2405A158255}" dt="2023-10-09T18:53:09.407" v="2643" actId="1036"/>
          <ac:spMkLst>
            <pc:docMk/>
            <pc:sldMk cId="0" sldId="2147478232"/>
            <ac:spMk id="194" creationId="{E8663A0A-3934-8229-0114-018CE6583469}"/>
          </ac:spMkLst>
        </pc:spChg>
        <pc:spChg chg="add mod">
          <ac:chgData name="Mcdonnell, Matthew (London)" userId="cd278eaf-ce86-4cb2-99df-43a4b1321f34" providerId="ADAL" clId="{4B7334DC-B37F-405A-8A38-A2405A158255}" dt="2023-10-09T18:53:09.407" v="2643" actId="1036"/>
          <ac:spMkLst>
            <pc:docMk/>
            <pc:sldMk cId="0" sldId="2147478232"/>
            <ac:spMk id="195" creationId="{594BF4AC-64FF-D347-7C19-E1E5C21F8327}"/>
          </ac:spMkLst>
        </pc:spChg>
        <pc:spChg chg="add mod">
          <ac:chgData name="Mcdonnell, Matthew (London)" userId="cd278eaf-ce86-4cb2-99df-43a4b1321f34" providerId="ADAL" clId="{4B7334DC-B37F-405A-8A38-A2405A158255}" dt="2023-10-09T18:53:09.407" v="2643" actId="1036"/>
          <ac:spMkLst>
            <pc:docMk/>
            <pc:sldMk cId="0" sldId="2147478232"/>
            <ac:spMk id="196" creationId="{3FED07BD-6CF3-9537-8617-0F1E3B750D8A}"/>
          </ac:spMkLst>
        </pc:spChg>
        <pc:spChg chg="add mod">
          <ac:chgData name="Mcdonnell, Matthew (London)" userId="cd278eaf-ce86-4cb2-99df-43a4b1321f34" providerId="ADAL" clId="{4B7334DC-B37F-405A-8A38-A2405A158255}" dt="2023-10-09T18:53:09.407" v="2643" actId="1036"/>
          <ac:spMkLst>
            <pc:docMk/>
            <pc:sldMk cId="0" sldId="2147478232"/>
            <ac:spMk id="197" creationId="{98856F9C-18B1-D5DD-48B8-9BC90346C4C4}"/>
          </ac:spMkLst>
        </pc:spChg>
        <pc:spChg chg="add mod">
          <ac:chgData name="Mcdonnell, Matthew (London)" userId="cd278eaf-ce86-4cb2-99df-43a4b1321f34" providerId="ADAL" clId="{4B7334DC-B37F-405A-8A38-A2405A158255}" dt="2023-10-09T18:53:09.407" v="2643" actId="1036"/>
          <ac:spMkLst>
            <pc:docMk/>
            <pc:sldMk cId="0" sldId="2147478232"/>
            <ac:spMk id="198" creationId="{D4200740-C7AF-25B5-BD77-88D03D4A1023}"/>
          </ac:spMkLst>
        </pc:spChg>
        <pc:spChg chg="add mod">
          <ac:chgData name="Mcdonnell, Matthew (London)" userId="cd278eaf-ce86-4cb2-99df-43a4b1321f34" providerId="ADAL" clId="{4B7334DC-B37F-405A-8A38-A2405A158255}" dt="2023-10-09T18:53:09.407" v="2643" actId="1036"/>
          <ac:spMkLst>
            <pc:docMk/>
            <pc:sldMk cId="0" sldId="2147478232"/>
            <ac:spMk id="199" creationId="{183DD076-09B8-B226-1447-90A45918B5C8}"/>
          </ac:spMkLst>
        </pc:spChg>
        <pc:spChg chg="add mod">
          <ac:chgData name="Mcdonnell, Matthew (London)" userId="cd278eaf-ce86-4cb2-99df-43a4b1321f34" providerId="ADAL" clId="{4B7334DC-B37F-405A-8A38-A2405A158255}" dt="2023-10-09T18:53:09.407" v="2643" actId="1036"/>
          <ac:spMkLst>
            <pc:docMk/>
            <pc:sldMk cId="0" sldId="2147478232"/>
            <ac:spMk id="200" creationId="{DD8F03F7-6421-4A75-551A-FE4544111305}"/>
          </ac:spMkLst>
        </pc:spChg>
        <pc:spChg chg="add mod">
          <ac:chgData name="Mcdonnell, Matthew (London)" userId="cd278eaf-ce86-4cb2-99df-43a4b1321f34" providerId="ADAL" clId="{4B7334DC-B37F-405A-8A38-A2405A158255}" dt="2023-10-09T18:53:09.407" v="2643" actId="1036"/>
          <ac:spMkLst>
            <pc:docMk/>
            <pc:sldMk cId="0" sldId="2147478232"/>
            <ac:spMk id="201" creationId="{B14FBA9C-7109-FCC7-A30E-212C9FD58184}"/>
          </ac:spMkLst>
        </pc:spChg>
        <pc:spChg chg="add mod">
          <ac:chgData name="Mcdonnell, Matthew (London)" userId="cd278eaf-ce86-4cb2-99df-43a4b1321f34" providerId="ADAL" clId="{4B7334DC-B37F-405A-8A38-A2405A158255}" dt="2023-10-09T18:53:09.407" v="2643" actId="1036"/>
          <ac:spMkLst>
            <pc:docMk/>
            <pc:sldMk cId="0" sldId="2147478232"/>
            <ac:spMk id="202" creationId="{60DD086E-6B6D-4418-D53A-A83F9CADC328}"/>
          </ac:spMkLst>
        </pc:spChg>
        <pc:spChg chg="add mod">
          <ac:chgData name="Mcdonnell, Matthew (London)" userId="cd278eaf-ce86-4cb2-99df-43a4b1321f34" providerId="ADAL" clId="{4B7334DC-B37F-405A-8A38-A2405A158255}" dt="2023-10-09T18:53:09.407" v="2643" actId="1036"/>
          <ac:spMkLst>
            <pc:docMk/>
            <pc:sldMk cId="0" sldId="2147478232"/>
            <ac:spMk id="203" creationId="{3F332324-A96E-FAA0-0D3F-E4EA59D643BC}"/>
          </ac:spMkLst>
        </pc:spChg>
        <pc:spChg chg="add mod">
          <ac:chgData name="Mcdonnell, Matthew (London)" userId="cd278eaf-ce86-4cb2-99df-43a4b1321f34" providerId="ADAL" clId="{4B7334DC-B37F-405A-8A38-A2405A158255}" dt="2023-10-09T18:53:09.407" v="2643" actId="1036"/>
          <ac:spMkLst>
            <pc:docMk/>
            <pc:sldMk cId="0" sldId="2147478232"/>
            <ac:spMk id="204" creationId="{4DD8A84D-9A4D-68F6-C1D8-8DDF36B17CF0}"/>
          </ac:spMkLst>
        </pc:spChg>
        <pc:spChg chg="add mod">
          <ac:chgData name="Mcdonnell, Matthew (London)" userId="cd278eaf-ce86-4cb2-99df-43a4b1321f34" providerId="ADAL" clId="{4B7334DC-B37F-405A-8A38-A2405A158255}" dt="2023-10-09T18:53:09.407" v="2643" actId="1036"/>
          <ac:spMkLst>
            <pc:docMk/>
            <pc:sldMk cId="0" sldId="2147478232"/>
            <ac:spMk id="205" creationId="{D2C5A590-CE4A-587D-457B-2BC64107100C}"/>
          </ac:spMkLst>
        </pc:spChg>
        <pc:spChg chg="add mod">
          <ac:chgData name="Mcdonnell, Matthew (London)" userId="cd278eaf-ce86-4cb2-99df-43a4b1321f34" providerId="ADAL" clId="{4B7334DC-B37F-405A-8A38-A2405A158255}" dt="2023-10-09T18:53:09.407" v="2643" actId="1036"/>
          <ac:spMkLst>
            <pc:docMk/>
            <pc:sldMk cId="0" sldId="2147478232"/>
            <ac:spMk id="206" creationId="{FFE28922-1C30-F324-3070-87369D6C3BB6}"/>
          </ac:spMkLst>
        </pc:spChg>
        <pc:spChg chg="add mod">
          <ac:chgData name="Mcdonnell, Matthew (London)" userId="cd278eaf-ce86-4cb2-99df-43a4b1321f34" providerId="ADAL" clId="{4B7334DC-B37F-405A-8A38-A2405A158255}" dt="2023-10-09T18:53:09.407" v="2643" actId="1036"/>
          <ac:spMkLst>
            <pc:docMk/>
            <pc:sldMk cId="0" sldId="2147478232"/>
            <ac:spMk id="207" creationId="{46E0B759-25E9-B2CC-547F-E6DF861F8529}"/>
          </ac:spMkLst>
        </pc:spChg>
        <pc:spChg chg="add mod">
          <ac:chgData name="Mcdonnell, Matthew (London)" userId="cd278eaf-ce86-4cb2-99df-43a4b1321f34" providerId="ADAL" clId="{4B7334DC-B37F-405A-8A38-A2405A158255}" dt="2023-10-09T18:53:09.407" v="2643" actId="1036"/>
          <ac:spMkLst>
            <pc:docMk/>
            <pc:sldMk cId="0" sldId="2147478232"/>
            <ac:spMk id="208" creationId="{A5A74DCF-0573-ADDF-8E71-355765FA610B}"/>
          </ac:spMkLst>
        </pc:spChg>
        <pc:spChg chg="add mod">
          <ac:chgData name="Mcdonnell, Matthew (London)" userId="cd278eaf-ce86-4cb2-99df-43a4b1321f34" providerId="ADAL" clId="{4B7334DC-B37F-405A-8A38-A2405A158255}" dt="2023-10-09T18:53:09.407" v="2643" actId="1036"/>
          <ac:spMkLst>
            <pc:docMk/>
            <pc:sldMk cId="0" sldId="2147478232"/>
            <ac:spMk id="209" creationId="{B2A2C165-E8D0-73EB-03DB-3CD3F51E42FD}"/>
          </ac:spMkLst>
        </pc:spChg>
        <pc:spChg chg="add mod">
          <ac:chgData name="Mcdonnell, Matthew (London)" userId="cd278eaf-ce86-4cb2-99df-43a4b1321f34" providerId="ADAL" clId="{4B7334DC-B37F-405A-8A38-A2405A158255}" dt="2023-10-09T18:53:09.407" v="2643" actId="1036"/>
          <ac:spMkLst>
            <pc:docMk/>
            <pc:sldMk cId="0" sldId="2147478232"/>
            <ac:spMk id="210" creationId="{90C35F1F-C6A2-F721-FE5A-B82B6619F1FB}"/>
          </ac:spMkLst>
        </pc:spChg>
        <pc:spChg chg="add mod">
          <ac:chgData name="Mcdonnell, Matthew (London)" userId="cd278eaf-ce86-4cb2-99df-43a4b1321f34" providerId="ADAL" clId="{4B7334DC-B37F-405A-8A38-A2405A158255}" dt="2023-10-09T18:53:09.407" v="2643" actId="1036"/>
          <ac:spMkLst>
            <pc:docMk/>
            <pc:sldMk cId="0" sldId="2147478232"/>
            <ac:spMk id="211" creationId="{5A969FEF-4268-71F2-4773-04F90245EF0A}"/>
          </ac:spMkLst>
        </pc:spChg>
        <pc:spChg chg="add mod">
          <ac:chgData name="Mcdonnell, Matthew (London)" userId="cd278eaf-ce86-4cb2-99df-43a4b1321f34" providerId="ADAL" clId="{4B7334DC-B37F-405A-8A38-A2405A158255}" dt="2023-10-09T18:53:09.407" v="2643" actId="1036"/>
          <ac:spMkLst>
            <pc:docMk/>
            <pc:sldMk cId="0" sldId="2147478232"/>
            <ac:spMk id="212" creationId="{C4EB913F-C623-AF71-A542-0554AB6BBE29}"/>
          </ac:spMkLst>
        </pc:spChg>
        <pc:spChg chg="add mod">
          <ac:chgData name="Mcdonnell, Matthew (London)" userId="cd278eaf-ce86-4cb2-99df-43a4b1321f34" providerId="ADAL" clId="{4B7334DC-B37F-405A-8A38-A2405A158255}" dt="2023-10-09T18:53:09.407" v="2643" actId="1036"/>
          <ac:spMkLst>
            <pc:docMk/>
            <pc:sldMk cId="0" sldId="2147478232"/>
            <ac:spMk id="213" creationId="{7474A3E4-B6E5-2CE7-83DD-BDC96985E218}"/>
          </ac:spMkLst>
        </pc:spChg>
        <pc:spChg chg="add mod">
          <ac:chgData name="Mcdonnell, Matthew (London)" userId="cd278eaf-ce86-4cb2-99df-43a4b1321f34" providerId="ADAL" clId="{4B7334DC-B37F-405A-8A38-A2405A158255}" dt="2023-10-09T18:53:09.407" v="2643" actId="1036"/>
          <ac:spMkLst>
            <pc:docMk/>
            <pc:sldMk cId="0" sldId="2147478232"/>
            <ac:spMk id="214" creationId="{EBAB8092-7FC7-6242-A073-AE9E51B42301}"/>
          </ac:spMkLst>
        </pc:spChg>
        <pc:spChg chg="add mod">
          <ac:chgData name="Mcdonnell, Matthew (London)" userId="cd278eaf-ce86-4cb2-99df-43a4b1321f34" providerId="ADAL" clId="{4B7334DC-B37F-405A-8A38-A2405A158255}" dt="2023-10-09T18:53:09.407" v="2643" actId="1036"/>
          <ac:spMkLst>
            <pc:docMk/>
            <pc:sldMk cId="0" sldId="2147478232"/>
            <ac:spMk id="215" creationId="{3F23E4CA-2F77-B092-0E34-9115D982CCD3}"/>
          </ac:spMkLst>
        </pc:spChg>
        <pc:spChg chg="add mod">
          <ac:chgData name="Mcdonnell, Matthew (London)" userId="cd278eaf-ce86-4cb2-99df-43a4b1321f34" providerId="ADAL" clId="{4B7334DC-B37F-405A-8A38-A2405A158255}" dt="2023-10-09T18:53:09.407" v="2643" actId="1036"/>
          <ac:spMkLst>
            <pc:docMk/>
            <pc:sldMk cId="0" sldId="2147478232"/>
            <ac:spMk id="216" creationId="{53B3872C-E34D-2A85-9141-B62C6EC89BA5}"/>
          </ac:spMkLst>
        </pc:spChg>
        <pc:spChg chg="add mod">
          <ac:chgData name="Mcdonnell, Matthew (London)" userId="cd278eaf-ce86-4cb2-99df-43a4b1321f34" providerId="ADAL" clId="{4B7334DC-B37F-405A-8A38-A2405A158255}" dt="2023-10-09T18:53:09.407" v="2643" actId="1036"/>
          <ac:spMkLst>
            <pc:docMk/>
            <pc:sldMk cId="0" sldId="2147478232"/>
            <ac:spMk id="217" creationId="{A83D8247-B651-3739-E61A-3FD866E28035}"/>
          </ac:spMkLst>
        </pc:spChg>
        <pc:spChg chg="add mod">
          <ac:chgData name="Mcdonnell, Matthew (London)" userId="cd278eaf-ce86-4cb2-99df-43a4b1321f34" providerId="ADAL" clId="{4B7334DC-B37F-405A-8A38-A2405A158255}" dt="2023-10-09T18:53:09.407" v="2643" actId="1036"/>
          <ac:spMkLst>
            <pc:docMk/>
            <pc:sldMk cId="0" sldId="2147478232"/>
            <ac:spMk id="218" creationId="{8AA9941C-0D1E-5D49-9028-B3071C7C7CA2}"/>
          </ac:spMkLst>
        </pc:spChg>
        <pc:spChg chg="add mod">
          <ac:chgData name="Mcdonnell, Matthew (London)" userId="cd278eaf-ce86-4cb2-99df-43a4b1321f34" providerId="ADAL" clId="{4B7334DC-B37F-405A-8A38-A2405A158255}" dt="2023-10-09T18:53:09.407" v="2643" actId="1036"/>
          <ac:spMkLst>
            <pc:docMk/>
            <pc:sldMk cId="0" sldId="2147478232"/>
            <ac:spMk id="219" creationId="{7BCC9D4B-37F1-667D-2B1A-ED849169BEF3}"/>
          </ac:spMkLst>
        </pc:spChg>
        <pc:spChg chg="add mod">
          <ac:chgData name="Mcdonnell, Matthew (London)" userId="cd278eaf-ce86-4cb2-99df-43a4b1321f34" providerId="ADAL" clId="{4B7334DC-B37F-405A-8A38-A2405A158255}" dt="2023-10-09T18:53:09.407" v="2643" actId="1036"/>
          <ac:spMkLst>
            <pc:docMk/>
            <pc:sldMk cId="0" sldId="2147478232"/>
            <ac:spMk id="220" creationId="{C37ACFB8-B4E5-4C9F-6663-A47C82542B3A}"/>
          </ac:spMkLst>
        </pc:spChg>
        <pc:spChg chg="add mod">
          <ac:chgData name="Mcdonnell, Matthew (London)" userId="cd278eaf-ce86-4cb2-99df-43a4b1321f34" providerId="ADAL" clId="{4B7334DC-B37F-405A-8A38-A2405A158255}" dt="2023-10-09T18:53:09.407" v="2643" actId="1036"/>
          <ac:spMkLst>
            <pc:docMk/>
            <pc:sldMk cId="0" sldId="2147478232"/>
            <ac:spMk id="221" creationId="{1F4EAC8C-D10B-E8DB-1447-2277DD52DAEF}"/>
          </ac:spMkLst>
        </pc:spChg>
      </pc:sldChg>
      <pc:sldChg chg="delSp modSp add del mod modTransition">
        <pc:chgData name="Mcdonnell, Matthew (London)" userId="cd278eaf-ce86-4cb2-99df-43a4b1321f34" providerId="ADAL" clId="{4B7334DC-B37F-405A-8A38-A2405A158255}" dt="2023-10-09T18:53:28.677" v="2645" actId="47"/>
        <pc:sldMkLst>
          <pc:docMk/>
          <pc:sldMk cId="0" sldId="2147478233"/>
        </pc:sldMkLst>
        <pc:spChg chg="del">
          <ac:chgData name="Mcdonnell, Matthew (London)" userId="cd278eaf-ce86-4cb2-99df-43a4b1321f34" providerId="ADAL" clId="{4B7334DC-B37F-405A-8A38-A2405A158255}" dt="2023-10-09T18:52:58.509" v="2602" actId="21"/>
          <ac:spMkLst>
            <pc:docMk/>
            <pc:sldMk cId="0" sldId="2147478233"/>
            <ac:spMk id="8"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9" creationId="{00000000-0000-0000-0000-000000000000}"/>
          </ac:spMkLst>
        </pc:spChg>
        <pc:spChg chg="mod">
          <ac:chgData name="Mcdonnell, Matthew (London)" userId="cd278eaf-ce86-4cb2-99df-43a4b1321f34" providerId="ADAL" clId="{4B7334DC-B37F-405A-8A38-A2405A158255}" dt="2023-10-09T18:43:55.667" v="2246" actId="27636"/>
          <ac:spMkLst>
            <pc:docMk/>
            <pc:sldMk cId="0" sldId="2147478233"/>
            <ac:spMk id="14"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15"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16" creationId="{00000000-0000-0000-0000-000000000000}"/>
          </ac:spMkLst>
        </pc:spChg>
        <pc:spChg chg="mod">
          <ac:chgData name="Mcdonnell, Matthew (London)" userId="cd278eaf-ce86-4cb2-99df-43a4b1321f34" providerId="ADAL" clId="{4B7334DC-B37F-405A-8A38-A2405A158255}" dt="2023-10-09T18:43:55.663" v="2244" actId="27636"/>
          <ac:spMkLst>
            <pc:docMk/>
            <pc:sldMk cId="0" sldId="2147478233"/>
            <ac:spMk id="21"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22"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23" creationId="{00000000-0000-0000-0000-000000000000}"/>
          </ac:spMkLst>
        </pc:spChg>
        <pc:spChg chg="mod">
          <ac:chgData name="Mcdonnell, Matthew (London)" userId="cd278eaf-ce86-4cb2-99df-43a4b1321f34" providerId="ADAL" clId="{4B7334DC-B37F-405A-8A38-A2405A158255}" dt="2023-10-09T18:43:55.682" v="2253" actId="27636"/>
          <ac:spMkLst>
            <pc:docMk/>
            <pc:sldMk cId="0" sldId="2147478233"/>
            <ac:spMk id="28"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29"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30" creationId="{00000000-0000-0000-0000-000000000000}"/>
          </ac:spMkLst>
        </pc:spChg>
        <pc:spChg chg="mod">
          <ac:chgData name="Mcdonnell, Matthew (London)" userId="cd278eaf-ce86-4cb2-99df-43a4b1321f34" providerId="ADAL" clId="{4B7334DC-B37F-405A-8A38-A2405A158255}" dt="2023-10-09T18:43:55.681" v="2252" actId="27636"/>
          <ac:spMkLst>
            <pc:docMk/>
            <pc:sldMk cId="0" sldId="2147478233"/>
            <ac:spMk id="35"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36"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37" creationId="{00000000-0000-0000-0000-000000000000}"/>
          </ac:spMkLst>
        </pc:spChg>
        <pc:spChg chg="mod">
          <ac:chgData name="Mcdonnell, Matthew (London)" userId="cd278eaf-ce86-4cb2-99df-43a4b1321f34" providerId="ADAL" clId="{4B7334DC-B37F-405A-8A38-A2405A158255}" dt="2023-10-09T18:43:55.679" v="2251" actId="27636"/>
          <ac:spMkLst>
            <pc:docMk/>
            <pc:sldMk cId="0" sldId="2147478233"/>
            <ac:spMk id="42"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43"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44" creationId="{00000000-0000-0000-0000-000000000000}"/>
          </ac:spMkLst>
        </pc:spChg>
        <pc:spChg chg="mod">
          <ac:chgData name="Mcdonnell, Matthew (London)" userId="cd278eaf-ce86-4cb2-99df-43a4b1321f34" providerId="ADAL" clId="{4B7334DC-B37F-405A-8A38-A2405A158255}" dt="2023-10-09T18:43:55.684" v="2254" actId="27636"/>
          <ac:spMkLst>
            <pc:docMk/>
            <pc:sldMk cId="0" sldId="2147478233"/>
            <ac:spMk id="49"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50"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51" creationId="{00000000-0000-0000-0000-000000000000}"/>
          </ac:spMkLst>
        </pc:spChg>
        <pc:spChg chg="mod">
          <ac:chgData name="Mcdonnell, Matthew (London)" userId="cd278eaf-ce86-4cb2-99df-43a4b1321f34" providerId="ADAL" clId="{4B7334DC-B37F-405A-8A38-A2405A158255}" dt="2023-10-09T18:43:55.674" v="2249" actId="27636"/>
          <ac:spMkLst>
            <pc:docMk/>
            <pc:sldMk cId="0" sldId="2147478233"/>
            <ac:spMk id="56"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57"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58" creationId="{00000000-0000-0000-0000-000000000000}"/>
          </ac:spMkLst>
        </pc:spChg>
        <pc:spChg chg="mod">
          <ac:chgData name="Mcdonnell, Matthew (London)" userId="cd278eaf-ce86-4cb2-99df-43a4b1321f34" providerId="ADAL" clId="{4B7334DC-B37F-405A-8A38-A2405A158255}" dt="2023-10-09T18:43:55.676" v="2250" actId="27636"/>
          <ac:spMkLst>
            <pc:docMk/>
            <pc:sldMk cId="0" sldId="2147478233"/>
            <ac:spMk id="63"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64"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65" creationId="{00000000-0000-0000-0000-000000000000}"/>
          </ac:spMkLst>
        </pc:spChg>
        <pc:spChg chg="mod">
          <ac:chgData name="Mcdonnell, Matthew (London)" userId="cd278eaf-ce86-4cb2-99df-43a4b1321f34" providerId="ADAL" clId="{4B7334DC-B37F-405A-8A38-A2405A158255}" dt="2023-10-09T18:43:55.693" v="2258" actId="27636"/>
          <ac:spMkLst>
            <pc:docMk/>
            <pc:sldMk cId="0" sldId="2147478233"/>
            <ac:spMk id="70"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71"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72" creationId="{00000000-0000-0000-0000-000000000000}"/>
          </ac:spMkLst>
        </pc:spChg>
        <pc:spChg chg="mod">
          <ac:chgData name="Mcdonnell, Matthew (London)" userId="cd278eaf-ce86-4cb2-99df-43a4b1321f34" providerId="ADAL" clId="{4B7334DC-B37F-405A-8A38-A2405A158255}" dt="2023-10-09T18:43:55.696" v="2259" actId="27636"/>
          <ac:spMkLst>
            <pc:docMk/>
            <pc:sldMk cId="0" sldId="2147478233"/>
            <ac:spMk id="77"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78"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79" creationId="{00000000-0000-0000-0000-000000000000}"/>
          </ac:spMkLst>
        </pc:spChg>
        <pc:spChg chg="mod">
          <ac:chgData name="Mcdonnell, Matthew (London)" userId="cd278eaf-ce86-4cb2-99df-43a4b1321f34" providerId="ADAL" clId="{4B7334DC-B37F-405A-8A38-A2405A158255}" dt="2023-10-09T18:43:55.691" v="2257" actId="27636"/>
          <ac:spMkLst>
            <pc:docMk/>
            <pc:sldMk cId="0" sldId="2147478233"/>
            <ac:spMk id="84"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85"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86" creationId="{00000000-0000-0000-0000-000000000000}"/>
          </ac:spMkLst>
        </pc:spChg>
        <pc:spChg chg="mod">
          <ac:chgData name="Mcdonnell, Matthew (London)" userId="cd278eaf-ce86-4cb2-99df-43a4b1321f34" providerId="ADAL" clId="{4B7334DC-B37F-405A-8A38-A2405A158255}" dt="2023-10-09T18:43:55.686" v="2255" actId="27636"/>
          <ac:spMkLst>
            <pc:docMk/>
            <pc:sldMk cId="0" sldId="2147478233"/>
            <ac:spMk id="91"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92"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93" creationId="{00000000-0000-0000-0000-000000000000}"/>
          </ac:spMkLst>
        </pc:spChg>
        <pc:spChg chg="mod">
          <ac:chgData name="Mcdonnell, Matthew (London)" userId="cd278eaf-ce86-4cb2-99df-43a4b1321f34" providerId="ADAL" clId="{4B7334DC-B37F-405A-8A38-A2405A158255}" dt="2023-10-09T18:43:55.688" v="2256" actId="27636"/>
          <ac:spMkLst>
            <pc:docMk/>
            <pc:sldMk cId="0" sldId="2147478233"/>
            <ac:spMk id="98"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99"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100" creationId="{00000000-0000-0000-0000-000000000000}"/>
          </ac:spMkLst>
        </pc:spChg>
        <pc:spChg chg="mod">
          <ac:chgData name="Mcdonnell, Matthew (London)" userId="cd278eaf-ce86-4cb2-99df-43a4b1321f34" providerId="ADAL" clId="{4B7334DC-B37F-405A-8A38-A2405A158255}" dt="2023-10-09T18:43:55.672" v="2248" actId="27636"/>
          <ac:spMkLst>
            <pc:docMk/>
            <pc:sldMk cId="0" sldId="2147478233"/>
            <ac:spMk id="105"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106"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107" creationId="{00000000-0000-0000-0000-000000000000}"/>
          </ac:spMkLst>
        </pc:spChg>
        <pc:spChg chg="mod">
          <ac:chgData name="Mcdonnell, Matthew (London)" userId="cd278eaf-ce86-4cb2-99df-43a4b1321f34" providerId="ADAL" clId="{4B7334DC-B37F-405A-8A38-A2405A158255}" dt="2023-10-09T18:43:55.665" v="2245" actId="27636"/>
          <ac:spMkLst>
            <pc:docMk/>
            <pc:sldMk cId="0" sldId="2147478233"/>
            <ac:spMk id="112"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113"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114" creationId="{00000000-0000-0000-0000-000000000000}"/>
          </ac:spMkLst>
        </pc:spChg>
        <pc:spChg chg="mod">
          <ac:chgData name="Mcdonnell, Matthew (London)" userId="cd278eaf-ce86-4cb2-99df-43a4b1321f34" providerId="ADAL" clId="{4B7334DC-B37F-405A-8A38-A2405A158255}" dt="2023-10-09T18:43:55.669" v="2247" actId="27636"/>
          <ac:spMkLst>
            <pc:docMk/>
            <pc:sldMk cId="0" sldId="2147478233"/>
            <ac:spMk id="117"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118" creationId="{00000000-0000-0000-0000-000000000000}"/>
          </ac:spMkLst>
        </pc:spChg>
        <pc:spChg chg="del">
          <ac:chgData name="Mcdonnell, Matthew (London)" userId="cd278eaf-ce86-4cb2-99df-43a4b1321f34" providerId="ADAL" clId="{4B7334DC-B37F-405A-8A38-A2405A158255}" dt="2023-10-09T18:52:58.509" v="2602" actId="21"/>
          <ac:spMkLst>
            <pc:docMk/>
            <pc:sldMk cId="0" sldId="2147478233"/>
            <ac:spMk id="119" creationId="{00000000-0000-0000-0000-000000000000}"/>
          </ac:spMkLst>
        </pc:spChg>
      </pc:sldChg>
      <pc:sldChg chg="addSp modSp add mod modTransition">
        <pc:chgData name="Mcdonnell, Matthew (London)" userId="cd278eaf-ce86-4cb2-99df-43a4b1321f34" providerId="ADAL" clId="{4B7334DC-B37F-405A-8A38-A2405A158255}" dt="2023-10-09T18:47:46.434" v="2349" actId="27636"/>
        <pc:sldMkLst>
          <pc:docMk/>
          <pc:sldMk cId="0" sldId="2147478234"/>
        </pc:sldMkLst>
        <pc:spChg chg="mod">
          <ac:chgData name="Mcdonnell, Matthew (London)" userId="cd278eaf-ce86-4cb2-99df-43a4b1321f34" providerId="ADAL" clId="{4B7334DC-B37F-405A-8A38-A2405A158255}" dt="2023-10-09T18:46:56.995" v="2310" actId="164"/>
          <ac:spMkLst>
            <pc:docMk/>
            <pc:sldMk cId="0" sldId="2147478234"/>
            <ac:spMk id="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1"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3" creationId="{00000000-0000-0000-0000-000000000000}"/>
          </ac:spMkLst>
        </pc:spChg>
        <pc:spChg chg="mod">
          <ac:chgData name="Mcdonnell, Matthew (London)" userId="cd278eaf-ce86-4cb2-99df-43a4b1321f34" providerId="ADAL" clId="{4B7334DC-B37F-405A-8A38-A2405A158255}" dt="2023-10-09T18:47:46.423" v="2348" actId="27636"/>
          <ac:spMkLst>
            <pc:docMk/>
            <pc:sldMk cId="0" sldId="2147478234"/>
            <ac:spMk id="1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20" creationId="{00000000-0000-0000-0000-000000000000}"/>
          </ac:spMkLst>
        </pc:spChg>
        <pc:spChg chg="mod">
          <ac:chgData name="Mcdonnell, Matthew (London)" userId="cd278eaf-ce86-4cb2-99df-43a4b1321f34" providerId="ADAL" clId="{4B7334DC-B37F-405A-8A38-A2405A158255}" dt="2023-10-09T18:47:46.263" v="2334" actId="27636"/>
          <ac:spMkLst>
            <pc:docMk/>
            <pc:sldMk cId="0" sldId="2147478234"/>
            <ac:spMk id="21"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2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2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2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2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2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27" creationId="{00000000-0000-0000-0000-000000000000}"/>
          </ac:spMkLst>
        </pc:spChg>
        <pc:spChg chg="mod">
          <ac:chgData name="Mcdonnell, Matthew (London)" userId="cd278eaf-ce86-4cb2-99df-43a4b1321f34" providerId="ADAL" clId="{4B7334DC-B37F-405A-8A38-A2405A158255}" dt="2023-10-09T18:47:46.344" v="2340" actId="27636"/>
          <ac:spMkLst>
            <pc:docMk/>
            <pc:sldMk cId="0" sldId="2147478234"/>
            <ac:spMk id="2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2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0"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1"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4" creationId="{00000000-0000-0000-0000-000000000000}"/>
          </ac:spMkLst>
        </pc:spChg>
        <pc:spChg chg="mod">
          <ac:chgData name="Mcdonnell, Matthew (London)" userId="cd278eaf-ce86-4cb2-99df-43a4b1321f34" providerId="ADAL" clId="{4B7334DC-B37F-405A-8A38-A2405A158255}" dt="2023-10-09T18:47:46.354" v="2341" actId="27636"/>
          <ac:spMkLst>
            <pc:docMk/>
            <pc:sldMk cId="0" sldId="2147478234"/>
            <ac:spMk id="3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3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40"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41" creationId="{00000000-0000-0000-0000-000000000000}"/>
          </ac:spMkLst>
        </pc:spChg>
        <pc:spChg chg="mod">
          <ac:chgData name="Mcdonnell, Matthew (London)" userId="cd278eaf-ce86-4cb2-99df-43a4b1321f34" providerId="ADAL" clId="{4B7334DC-B37F-405A-8A38-A2405A158255}" dt="2023-10-09T18:47:46.335" v="2339" actId="27636"/>
          <ac:spMkLst>
            <pc:docMk/>
            <pc:sldMk cId="0" sldId="2147478234"/>
            <ac:spMk id="4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4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4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4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4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4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48" creationId="{00000000-0000-0000-0000-000000000000}"/>
          </ac:spMkLst>
        </pc:spChg>
        <pc:spChg chg="mod">
          <ac:chgData name="Mcdonnell, Matthew (London)" userId="cd278eaf-ce86-4cb2-99df-43a4b1321f34" providerId="ADAL" clId="{4B7334DC-B37F-405A-8A38-A2405A158255}" dt="2023-10-09T18:47:46.323" v="2338" actId="27636"/>
          <ac:spMkLst>
            <pc:docMk/>
            <pc:sldMk cId="0" sldId="2147478234"/>
            <ac:spMk id="4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0"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1"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5" creationId="{00000000-0000-0000-0000-000000000000}"/>
          </ac:spMkLst>
        </pc:spChg>
        <pc:spChg chg="mod">
          <ac:chgData name="Mcdonnell, Matthew (London)" userId="cd278eaf-ce86-4cb2-99df-43a4b1321f34" providerId="ADAL" clId="{4B7334DC-B37F-405A-8A38-A2405A158255}" dt="2023-10-09T18:47:46.309" v="2337" actId="27636"/>
          <ac:spMkLst>
            <pc:docMk/>
            <pc:sldMk cId="0" sldId="2147478234"/>
            <ac:spMk id="5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5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0"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1"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2" creationId="{00000000-0000-0000-0000-000000000000}"/>
          </ac:spMkLst>
        </pc:spChg>
        <pc:spChg chg="mod">
          <ac:chgData name="Mcdonnell, Matthew (London)" userId="cd278eaf-ce86-4cb2-99df-43a4b1321f34" providerId="ADAL" clId="{4B7334DC-B37F-405A-8A38-A2405A158255}" dt="2023-10-09T18:47:46.376" v="2343" actId="27636"/>
          <ac:spMkLst>
            <pc:docMk/>
            <pc:sldMk cId="0" sldId="2147478234"/>
            <ac:spMk id="6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69" creationId="{00000000-0000-0000-0000-000000000000}"/>
          </ac:spMkLst>
        </pc:spChg>
        <pc:spChg chg="mod">
          <ac:chgData name="Mcdonnell, Matthew (London)" userId="cd278eaf-ce86-4cb2-99df-43a4b1321f34" providerId="ADAL" clId="{4B7334DC-B37F-405A-8A38-A2405A158255}" dt="2023-10-09T18:47:46.386" v="2344" actId="27636"/>
          <ac:spMkLst>
            <pc:docMk/>
            <pc:sldMk cId="0" sldId="2147478234"/>
            <ac:spMk id="70"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71"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7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7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7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7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76" creationId="{00000000-0000-0000-0000-000000000000}"/>
          </ac:spMkLst>
        </pc:spChg>
        <pc:spChg chg="mod">
          <ac:chgData name="Mcdonnell, Matthew (London)" userId="cd278eaf-ce86-4cb2-99df-43a4b1321f34" providerId="ADAL" clId="{4B7334DC-B37F-405A-8A38-A2405A158255}" dt="2023-10-09T18:47:46.394" v="2345" actId="27636"/>
          <ac:spMkLst>
            <pc:docMk/>
            <pc:sldMk cId="0" sldId="2147478234"/>
            <ac:spMk id="7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7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7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0"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1"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3" creationId="{00000000-0000-0000-0000-000000000000}"/>
          </ac:spMkLst>
        </pc:spChg>
        <pc:spChg chg="mod">
          <ac:chgData name="Mcdonnell, Matthew (London)" userId="cd278eaf-ce86-4cb2-99df-43a4b1321f34" providerId="ADAL" clId="{4B7334DC-B37F-405A-8A38-A2405A158255}" dt="2023-10-09T18:47:46.434" v="2349" actId="27636"/>
          <ac:spMkLst>
            <pc:docMk/>
            <pc:sldMk cId="0" sldId="2147478234"/>
            <ac:spMk id="8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8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90" creationId="{00000000-0000-0000-0000-000000000000}"/>
          </ac:spMkLst>
        </pc:spChg>
        <pc:spChg chg="mod">
          <ac:chgData name="Mcdonnell, Matthew (London)" userId="cd278eaf-ce86-4cb2-99df-43a4b1321f34" providerId="ADAL" clId="{4B7334DC-B37F-405A-8A38-A2405A158255}" dt="2023-10-09T18:47:46.276" v="2335" actId="27636"/>
          <ac:spMkLst>
            <pc:docMk/>
            <pc:sldMk cId="0" sldId="2147478234"/>
            <ac:spMk id="91"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9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9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9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9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9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97" creationId="{00000000-0000-0000-0000-000000000000}"/>
          </ac:spMkLst>
        </pc:spChg>
        <pc:spChg chg="mod">
          <ac:chgData name="Mcdonnell, Matthew (London)" userId="cd278eaf-ce86-4cb2-99df-43a4b1321f34" providerId="ADAL" clId="{4B7334DC-B37F-405A-8A38-A2405A158255}" dt="2023-10-09T18:47:46.402" v="2346" actId="27636"/>
          <ac:spMkLst>
            <pc:docMk/>
            <pc:sldMk cId="0" sldId="2147478234"/>
            <ac:spMk id="9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9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0"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1"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4" creationId="{00000000-0000-0000-0000-000000000000}"/>
          </ac:spMkLst>
        </pc:spChg>
        <pc:spChg chg="mod">
          <ac:chgData name="Mcdonnell, Matthew (London)" userId="cd278eaf-ce86-4cb2-99df-43a4b1321f34" providerId="ADAL" clId="{4B7334DC-B37F-405A-8A38-A2405A158255}" dt="2023-10-09T18:47:46.413" v="2347" actId="27636"/>
          <ac:spMkLst>
            <pc:docMk/>
            <pc:sldMk cId="0" sldId="2147478234"/>
            <ac:spMk id="10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6"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09"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10"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11" creationId="{00000000-0000-0000-0000-000000000000}"/>
          </ac:spMkLst>
        </pc:spChg>
        <pc:spChg chg="mod">
          <ac:chgData name="Mcdonnell, Matthew (London)" userId="cd278eaf-ce86-4cb2-99df-43a4b1321f34" providerId="ADAL" clId="{4B7334DC-B37F-405A-8A38-A2405A158255}" dt="2023-10-09T18:47:46.288" v="2336" actId="27636"/>
          <ac:spMkLst>
            <pc:docMk/>
            <pc:sldMk cId="0" sldId="2147478234"/>
            <ac:spMk id="112"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13"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14"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15"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16" creationId="{00000000-0000-0000-0000-000000000000}"/>
          </ac:spMkLst>
        </pc:spChg>
        <pc:spChg chg="mod">
          <ac:chgData name="Mcdonnell, Matthew (London)" userId="cd278eaf-ce86-4cb2-99df-43a4b1321f34" providerId="ADAL" clId="{4B7334DC-B37F-405A-8A38-A2405A158255}" dt="2023-10-09T18:47:46.366" v="2342" actId="27636"/>
          <ac:spMkLst>
            <pc:docMk/>
            <pc:sldMk cId="0" sldId="2147478234"/>
            <ac:spMk id="117"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18" creationId="{00000000-0000-0000-0000-000000000000}"/>
          </ac:spMkLst>
        </pc:spChg>
        <pc:spChg chg="mod">
          <ac:chgData name="Mcdonnell, Matthew (London)" userId="cd278eaf-ce86-4cb2-99df-43a4b1321f34" providerId="ADAL" clId="{4B7334DC-B37F-405A-8A38-A2405A158255}" dt="2023-10-09T18:46:56.995" v="2310" actId="164"/>
          <ac:spMkLst>
            <pc:docMk/>
            <pc:sldMk cId="0" sldId="2147478234"/>
            <ac:spMk id="119" creationId="{00000000-0000-0000-0000-000000000000}"/>
          </ac:spMkLst>
        </pc:spChg>
        <pc:grpChg chg="add mod">
          <ac:chgData name="Mcdonnell, Matthew (London)" userId="cd278eaf-ce86-4cb2-99df-43a4b1321f34" providerId="ADAL" clId="{4B7334DC-B37F-405A-8A38-A2405A158255}" dt="2023-10-09T18:47:14.830" v="2332" actId="14100"/>
          <ac:grpSpMkLst>
            <pc:docMk/>
            <pc:sldMk cId="0" sldId="2147478234"/>
            <ac:grpSpMk id="120" creationId="{D82D88E1-85A4-75A9-635B-DE4A1518137E}"/>
          </ac:grpSpMkLst>
        </pc:grpChg>
      </pc:sldChg>
      <pc:sldChg chg="addSp modSp add mod modTransition">
        <pc:chgData name="Mcdonnell, Matthew (London)" userId="cd278eaf-ce86-4cb2-99df-43a4b1321f34" providerId="ADAL" clId="{4B7334DC-B37F-405A-8A38-A2405A158255}" dt="2023-10-09T18:46:57.651" v="2326" actId="27636"/>
        <pc:sldMkLst>
          <pc:docMk/>
          <pc:sldMk cId="0" sldId="2147478235"/>
        </pc:sldMkLst>
        <pc:spChg chg="mod">
          <ac:chgData name="Mcdonnell, Matthew (London)" userId="cd278eaf-ce86-4cb2-99df-43a4b1321f34" providerId="ADAL" clId="{4B7334DC-B37F-405A-8A38-A2405A158255}" dt="2023-10-09T18:46:35.644" v="2306" actId="164"/>
          <ac:spMkLst>
            <pc:docMk/>
            <pc:sldMk cId="0" sldId="2147478235"/>
            <ac:spMk id="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1"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3" creationId="{00000000-0000-0000-0000-000000000000}"/>
          </ac:spMkLst>
        </pc:spChg>
        <pc:spChg chg="mod">
          <ac:chgData name="Mcdonnell, Matthew (London)" userId="cd278eaf-ce86-4cb2-99df-43a4b1321f34" providerId="ADAL" clId="{4B7334DC-B37F-405A-8A38-A2405A158255}" dt="2023-10-09T18:46:57.641" v="2325" actId="27636"/>
          <ac:spMkLst>
            <pc:docMk/>
            <pc:sldMk cId="0" sldId="2147478235"/>
            <ac:spMk id="1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20" creationId="{00000000-0000-0000-0000-000000000000}"/>
          </ac:spMkLst>
        </pc:spChg>
        <pc:spChg chg="mod">
          <ac:chgData name="Mcdonnell, Matthew (London)" userId="cd278eaf-ce86-4cb2-99df-43a4b1321f34" providerId="ADAL" clId="{4B7334DC-B37F-405A-8A38-A2405A158255}" dt="2023-10-09T18:46:57.508" v="2313" actId="27636"/>
          <ac:spMkLst>
            <pc:docMk/>
            <pc:sldMk cId="0" sldId="2147478235"/>
            <ac:spMk id="21"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2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2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2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2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2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27" creationId="{00000000-0000-0000-0000-000000000000}"/>
          </ac:spMkLst>
        </pc:spChg>
        <pc:spChg chg="mod">
          <ac:chgData name="Mcdonnell, Matthew (London)" userId="cd278eaf-ce86-4cb2-99df-43a4b1321f34" providerId="ADAL" clId="{4B7334DC-B37F-405A-8A38-A2405A158255}" dt="2023-10-09T18:46:57.520" v="2314" actId="27636"/>
          <ac:spMkLst>
            <pc:docMk/>
            <pc:sldMk cId="0" sldId="2147478235"/>
            <ac:spMk id="2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2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0"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1"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4" creationId="{00000000-0000-0000-0000-000000000000}"/>
          </ac:spMkLst>
        </pc:spChg>
        <pc:spChg chg="mod">
          <ac:chgData name="Mcdonnell, Matthew (London)" userId="cd278eaf-ce86-4cb2-99df-43a4b1321f34" providerId="ADAL" clId="{4B7334DC-B37F-405A-8A38-A2405A158255}" dt="2023-10-09T18:46:57.532" v="2315" actId="27636"/>
          <ac:spMkLst>
            <pc:docMk/>
            <pc:sldMk cId="0" sldId="2147478235"/>
            <ac:spMk id="3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3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40"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41" creationId="{00000000-0000-0000-0000-000000000000}"/>
          </ac:spMkLst>
        </pc:spChg>
        <pc:spChg chg="mod">
          <ac:chgData name="Mcdonnell, Matthew (London)" userId="cd278eaf-ce86-4cb2-99df-43a4b1321f34" providerId="ADAL" clId="{4B7334DC-B37F-405A-8A38-A2405A158255}" dt="2023-10-09T18:46:57.496" v="2312" actId="27636"/>
          <ac:spMkLst>
            <pc:docMk/>
            <pc:sldMk cId="0" sldId="2147478235"/>
            <ac:spMk id="4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4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4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4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4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4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48" creationId="{00000000-0000-0000-0000-000000000000}"/>
          </ac:spMkLst>
        </pc:spChg>
        <pc:spChg chg="mod">
          <ac:chgData name="Mcdonnell, Matthew (London)" userId="cd278eaf-ce86-4cb2-99df-43a4b1321f34" providerId="ADAL" clId="{4B7334DC-B37F-405A-8A38-A2405A158255}" dt="2023-10-09T18:46:57.613" v="2322" actId="27636"/>
          <ac:spMkLst>
            <pc:docMk/>
            <pc:sldMk cId="0" sldId="2147478235"/>
            <ac:spMk id="4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0"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1"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5" creationId="{00000000-0000-0000-0000-000000000000}"/>
          </ac:spMkLst>
        </pc:spChg>
        <pc:spChg chg="mod">
          <ac:chgData name="Mcdonnell, Matthew (London)" userId="cd278eaf-ce86-4cb2-99df-43a4b1321f34" providerId="ADAL" clId="{4B7334DC-B37F-405A-8A38-A2405A158255}" dt="2023-10-09T18:46:57.585" v="2319" actId="27636"/>
          <ac:spMkLst>
            <pc:docMk/>
            <pc:sldMk cId="0" sldId="2147478235"/>
            <ac:spMk id="5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5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0"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1"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2" creationId="{00000000-0000-0000-0000-000000000000}"/>
          </ac:spMkLst>
        </pc:spChg>
        <pc:spChg chg="mod">
          <ac:chgData name="Mcdonnell, Matthew (London)" userId="cd278eaf-ce86-4cb2-99df-43a4b1321f34" providerId="ADAL" clId="{4B7334DC-B37F-405A-8A38-A2405A158255}" dt="2023-10-09T18:46:57.604" v="2321" actId="27636"/>
          <ac:spMkLst>
            <pc:docMk/>
            <pc:sldMk cId="0" sldId="2147478235"/>
            <ac:spMk id="6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69" creationId="{00000000-0000-0000-0000-000000000000}"/>
          </ac:spMkLst>
        </pc:spChg>
        <pc:spChg chg="mod">
          <ac:chgData name="Mcdonnell, Matthew (London)" userId="cd278eaf-ce86-4cb2-99df-43a4b1321f34" providerId="ADAL" clId="{4B7334DC-B37F-405A-8A38-A2405A158255}" dt="2023-10-09T18:46:57.562" v="2317" actId="27636"/>
          <ac:spMkLst>
            <pc:docMk/>
            <pc:sldMk cId="0" sldId="2147478235"/>
            <ac:spMk id="70"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71"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7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7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7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7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76" creationId="{00000000-0000-0000-0000-000000000000}"/>
          </ac:spMkLst>
        </pc:spChg>
        <pc:spChg chg="mod">
          <ac:chgData name="Mcdonnell, Matthew (London)" userId="cd278eaf-ce86-4cb2-99df-43a4b1321f34" providerId="ADAL" clId="{4B7334DC-B37F-405A-8A38-A2405A158255}" dt="2023-10-09T18:46:57.631" v="2324" actId="27636"/>
          <ac:spMkLst>
            <pc:docMk/>
            <pc:sldMk cId="0" sldId="2147478235"/>
            <ac:spMk id="7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7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7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0"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1"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3" creationId="{00000000-0000-0000-0000-000000000000}"/>
          </ac:spMkLst>
        </pc:spChg>
        <pc:spChg chg="mod">
          <ac:chgData name="Mcdonnell, Matthew (London)" userId="cd278eaf-ce86-4cb2-99df-43a4b1321f34" providerId="ADAL" clId="{4B7334DC-B37F-405A-8A38-A2405A158255}" dt="2023-10-09T18:46:57.485" v="2311" actId="27636"/>
          <ac:spMkLst>
            <pc:docMk/>
            <pc:sldMk cId="0" sldId="2147478235"/>
            <ac:spMk id="8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8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90" creationId="{00000000-0000-0000-0000-000000000000}"/>
          </ac:spMkLst>
        </pc:spChg>
        <pc:spChg chg="mod">
          <ac:chgData name="Mcdonnell, Matthew (London)" userId="cd278eaf-ce86-4cb2-99df-43a4b1321f34" providerId="ADAL" clId="{4B7334DC-B37F-405A-8A38-A2405A158255}" dt="2023-10-09T18:46:57.651" v="2326" actId="27636"/>
          <ac:spMkLst>
            <pc:docMk/>
            <pc:sldMk cId="0" sldId="2147478235"/>
            <ac:spMk id="91"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9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9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9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9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9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97" creationId="{00000000-0000-0000-0000-000000000000}"/>
          </ac:spMkLst>
        </pc:spChg>
        <pc:spChg chg="mod">
          <ac:chgData name="Mcdonnell, Matthew (London)" userId="cd278eaf-ce86-4cb2-99df-43a4b1321f34" providerId="ADAL" clId="{4B7334DC-B37F-405A-8A38-A2405A158255}" dt="2023-10-09T18:46:57.596" v="2320" actId="27636"/>
          <ac:spMkLst>
            <pc:docMk/>
            <pc:sldMk cId="0" sldId="2147478235"/>
            <ac:spMk id="9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9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0"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1"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4" creationId="{00000000-0000-0000-0000-000000000000}"/>
          </ac:spMkLst>
        </pc:spChg>
        <pc:spChg chg="mod">
          <ac:chgData name="Mcdonnell, Matthew (London)" userId="cd278eaf-ce86-4cb2-99df-43a4b1321f34" providerId="ADAL" clId="{4B7334DC-B37F-405A-8A38-A2405A158255}" dt="2023-10-09T18:46:57.549" v="2316" actId="27636"/>
          <ac:spMkLst>
            <pc:docMk/>
            <pc:sldMk cId="0" sldId="2147478235"/>
            <ac:spMk id="10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6"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09"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10"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11" creationId="{00000000-0000-0000-0000-000000000000}"/>
          </ac:spMkLst>
        </pc:spChg>
        <pc:spChg chg="mod">
          <ac:chgData name="Mcdonnell, Matthew (London)" userId="cd278eaf-ce86-4cb2-99df-43a4b1321f34" providerId="ADAL" clId="{4B7334DC-B37F-405A-8A38-A2405A158255}" dt="2023-10-09T18:46:57.574" v="2318" actId="27636"/>
          <ac:spMkLst>
            <pc:docMk/>
            <pc:sldMk cId="0" sldId="2147478235"/>
            <ac:spMk id="112"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13"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14"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15"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16" creationId="{00000000-0000-0000-0000-000000000000}"/>
          </ac:spMkLst>
        </pc:spChg>
        <pc:spChg chg="mod">
          <ac:chgData name="Mcdonnell, Matthew (London)" userId="cd278eaf-ce86-4cb2-99df-43a4b1321f34" providerId="ADAL" clId="{4B7334DC-B37F-405A-8A38-A2405A158255}" dt="2023-10-09T18:46:57.621" v="2323" actId="27636"/>
          <ac:spMkLst>
            <pc:docMk/>
            <pc:sldMk cId="0" sldId="2147478235"/>
            <ac:spMk id="117"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18" creationId="{00000000-0000-0000-0000-000000000000}"/>
          </ac:spMkLst>
        </pc:spChg>
        <pc:spChg chg="mod">
          <ac:chgData name="Mcdonnell, Matthew (London)" userId="cd278eaf-ce86-4cb2-99df-43a4b1321f34" providerId="ADAL" clId="{4B7334DC-B37F-405A-8A38-A2405A158255}" dt="2023-10-09T18:46:35.644" v="2306" actId="164"/>
          <ac:spMkLst>
            <pc:docMk/>
            <pc:sldMk cId="0" sldId="2147478235"/>
            <ac:spMk id="119" creationId="{00000000-0000-0000-0000-000000000000}"/>
          </ac:spMkLst>
        </pc:spChg>
        <pc:grpChg chg="add mod">
          <ac:chgData name="Mcdonnell, Matthew (London)" userId="cd278eaf-ce86-4cb2-99df-43a4b1321f34" providerId="ADAL" clId="{4B7334DC-B37F-405A-8A38-A2405A158255}" dt="2023-10-09T18:46:44.330" v="2309" actId="14100"/>
          <ac:grpSpMkLst>
            <pc:docMk/>
            <pc:sldMk cId="0" sldId="2147478235"/>
            <ac:grpSpMk id="120" creationId="{832A2561-1B02-9067-A9D6-EA2429D08089}"/>
          </ac:grpSpMkLst>
        </pc:grpChg>
      </pc:sldChg>
      <pc:sldChg chg="addSp delSp modSp add mod">
        <pc:chgData name="Mcdonnell, Matthew (London)" userId="cd278eaf-ce86-4cb2-99df-43a4b1321f34" providerId="ADAL" clId="{4B7334DC-B37F-405A-8A38-A2405A158255}" dt="2023-10-09T18:46:08.313" v="2305" actId="14100"/>
        <pc:sldMkLst>
          <pc:docMk/>
          <pc:sldMk cId="1927300250" sldId="2147478236"/>
        </pc:sldMkLst>
        <pc:spChg chg="mod">
          <ac:chgData name="Mcdonnell, Matthew (London)" userId="cd278eaf-ce86-4cb2-99df-43a4b1321f34" providerId="ADAL" clId="{4B7334DC-B37F-405A-8A38-A2405A158255}" dt="2023-10-09T18:44:56.155" v="2300" actId="108"/>
          <ac:spMkLst>
            <pc:docMk/>
            <pc:sldMk cId="1927300250" sldId="2147478236"/>
            <ac:spMk id="5" creationId="{F290521B-B2A2-8B08-302E-B716445CAB6A}"/>
          </ac:spMkLst>
        </pc:spChg>
        <pc:picChg chg="del">
          <ac:chgData name="Mcdonnell, Matthew (London)" userId="cd278eaf-ce86-4cb2-99df-43a4b1321f34" providerId="ADAL" clId="{4B7334DC-B37F-405A-8A38-A2405A158255}" dt="2023-10-09T18:45:01.175" v="2301" actId="478"/>
          <ac:picMkLst>
            <pc:docMk/>
            <pc:sldMk cId="1927300250" sldId="2147478236"/>
            <ac:picMk id="4" creationId="{F1E6BA88-03C4-E253-DC03-F64783B3DB4F}"/>
          </ac:picMkLst>
        </pc:picChg>
        <pc:picChg chg="add mod modCrop">
          <ac:chgData name="Mcdonnell, Matthew (London)" userId="cd278eaf-ce86-4cb2-99df-43a4b1321f34" providerId="ADAL" clId="{4B7334DC-B37F-405A-8A38-A2405A158255}" dt="2023-10-09T18:46:08.313" v="2305" actId="14100"/>
          <ac:picMkLst>
            <pc:docMk/>
            <pc:sldMk cId="1927300250" sldId="2147478236"/>
            <ac:picMk id="6" creationId="{13D30DFB-C06E-B352-3FE9-4BDB370E23B9}"/>
          </ac:picMkLst>
        </pc:picChg>
      </pc:sldChg>
      <pc:sldChg chg="addSp modSp add mod modTransition">
        <pc:chgData name="Mcdonnell, Matthew (London)" userId="cd278eaf-ce86-4cb2-99df-43a4b1321f34" providerId="ADAL" clId="{4B7334DC-B37F-405A-8A38-A2405A158255}" dt="2023-10-09T19:04:29.203" v="2829" actId="14100"/>
        <pc:sldMkLst>
          <pc:docMk/>
          <pc:sldMk cId="0" sldId="2147478237"/>
        </pc:sldMkLst>
        <pc:spChg chg="mod">
          <ac:chgData name="Mcdonnell, Matthew (London)" userId="cd278eaf-ce86-4cb2-99df-43a4b1321f34" providerId="ADAL" clId="{4B7334DC-B37F-405A-8A38-A2405A158255}" dt="2023-10-09T19:04:17.149" v="2825" actId="164"/>
          <ac:spMkLst>
            <pc:docMk/>
            <pc:sldMk cId="0" sldId="2147478237"/>
            <ac:spMk id="2"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3"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6"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7"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8"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9"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10"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11"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13"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14"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15"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16"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17"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18"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20"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21"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22"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23"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24"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25"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27"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28"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29"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30"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31"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32"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34"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35"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36"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37"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39"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0"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1"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2"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3"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4"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5"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6"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7"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49"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0"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1"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2"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3"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4"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6"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7"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8"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59"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60"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61"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63"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64"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65"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66"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67"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68"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70"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71"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72"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73"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75"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76" creationId="{00000000-0000-0000-0000-000000000000}"/>
          </ac:spMkLst>
        </pc:spChg>
        <pc:spChg chg="mod">
          <ac:chgData name="Mcdonnell, Matthew (London)" userId="cd278eaf-ce86-4cb2-99df-43a4b1321f34" providerId="ADAL" clId="{4B7334DC-B37F-405A-8A38-A2405A158255}" dt="2023-10-09T19:04:17.149" v="2825" actId="164"/>
          <ac:spMkLst>
            <pc:docMk/>
            <pc:sldMk cId="0" sldId="2147478237"/>
            <ac:spMk id="77" creationId="{00000000-0000-0000-0000-000000000000}"/>
          </ac:spMkLst>
        </pc:spChg>
        <pc:grpChg chg="add mod">
          <ac:chgData name="Mcdonnell, Matthew (London)" userId="cd278eaf-ce86-4cb2-99df-43a4b1321f34" providerId="ADAL" clId="{4B7334DC-B37F-405A-8A38-A2405A158255}" dt="2023-10-09T19:04:29.203" v="2829" actId="14100"/>
          <ac:grpSpMkLst>
            <pc:docMk/>
            <pc:sldMk cId="0" sldId="2147478237"/>
            <ac:grpSpMk id="78" creationId="{3C5938BD-12D0-BB7C-8C44-747836C55DC2}"/>
          </ac:grpSpMkLst>
        </pc:grpChg>
        <pc:graphicFrameChg chg="mod">
          <ac:chgData name="Mcdonnell, Matthew (London)" userId="cd278eaf-ce86-4cb2-99df-43a4b1321f34" providerId="ADAL" clId="{4B7334DC-B37F-405A-8A38-A2405A158255}" dt="2023-10-09T19:04:17.149" v="2825" actId="164"/>
          <ac:graphicFrameMkLst>
            <pc:docMk/>
            <pc:sldMk cId="0" sldId="2147478237"/>
            <ac:graphicFrameMk id="12" creationId="{00000000-0000-0000-0000-000000000000}"/>
          </ac:graphicFrameMkLst>
        </pc:graphicFrameChg>
        <pc:graphicFrameChg chg="mod">
          <ac:chgData name="Mcdonnell, Matthew (London)" userId="cd278eaf-ce86-4cb2-99df-43a4b1321f34" providerId="ADAL" clId="{4B7334DC-B37F-405A-8A38-A2405A158255}" dt="2023-10-09T19:04:17.149" v="2825" actId="164"/>
          <ac:graphicFrameMkLst>
            <pc:docMk/>
            <pc:sldMk cId="0" sldId="2147478237"/>
            <ac:graphicFrameMk id="19" creationId="{00000000-0000-0000-0000-000000000000}"/>
          </ac:graphicFrameMkLst>
        </pc:graphicFrameChg>
        <pc:graphicFrameChg chg="mod">
          <ac:chgData name="Mcdonnell, Matthew (London)" userId="cd278eaf-ce86-4cb2-99df-43a4b1321f34" providerId="ADAL" clId="{4B7334DC-B37F-405A-8A38-A2405A158255}" dt="2023-10-09T19:04:17.149" v="2825" actId="164"/>
          <ac:graphicFrameMkLst>
            <pc:docMk/>
            <pc:sldMk cId="0" sldId="2147478237"/>
            <ac:graphicFrameMk id="26" creationId="{00000000-0000-0000-0000-000000000000}"/>
          </ac:graphicFrameMkLst>
        </pc:graphicFrameChg>
        <pc:graphicFrameChg chg="mod">
          <ac:chgData name="Mcdonnell, Matthew (London)" userId="cd278eaf-ce86-4cb2-99df-43a4b1321f34" providerId="ADAL" clId="{4B7334DC-B37F-405A-8A38-A2405A158255}" dt="2023-10-09T19:04:17.149" v="2825" actId="164"/>
          <ac:graphicFrameMkLst>
            <pc:docMk/>
            <pc:sldMk cId="0" sldId="2147478237"/>
            <ac:graphicFrameMk id="33" creationId="{00000000-0000-0000-0000-000000000000}"/>
          </ac:graphicFrameMkLst>
        </pc:graphicFrameChg>
        <pc:graphicFrameChg chg="mod">
          <ac:chgData name="Mcdonnell, Matthew (London)" userId="cd278eaf-ce86-4cb2-99df-43a4b1321f34" providerId="ADAL" clId="{4B7334DC-B37F-405A-8A38-A2405A158255}" dt="2023-10-09T19:04:17.149" v="2825" actId="164"/>
          <ac:graphicFrameMkLst>
            <pc:docMk/>
            <pc:sldMk cId="0" sldId="2147478237"/>
            <ac:graphicFrameMk id="38" creationId="{00000000-0000-0000-0000-000000000000}"/>
          </ac:graphicFrameMkLst>
        </pc:graphicFrameChg>
        <pc:graphicFrameChg chg="mod">
          <ac:chgData name="Mcdonnell, Matthew (London)" userId="cd278eaf-ce86-4cb2-99df-43a4b1321f34" providerId="ADAL" clId="{4B7334DC-B37F-405A-8A38-A2405A158255}" dt="2023-10-09T19:04:17.149" v="2825" actId="164"/>
          <ac:graphicFrameMkLst>
            <pc:docMk/>
            <pc:sldMk cId="0" sldId="2147478237"/>
            <ac:graphicFrameMk id="48" creationId="{00000000-0000-0000-0000-000000000000}"/>
          </ac:graphicFrameMkLst>
        </pc:graphicFrameChg>
        <pc:graphicFrameChg chg="mod">
          <ac:chgData name="Mcdonnell, Matthew (London)" userId="cd278eaf-ce86-4cb2-99df-43a4b1321f34" providerId="ADAL" clId="{4B7334DC-B37F-405A-8A38-A2405A158255}" dt="2023-10-09T19:04:17.149" v="2825" actId="164"/>
          <ac:graphicFrameMkLst>
            <pc:docMk/>
            <pc:sldMk cId="0" sldId="2147478237"/>
            <ac:graphicFrameMk id="55" creationId="{00000000-0000-0000-0000-000000000000}"/>
          </ac:graphicFrameMkLst>
        </pc:graphicFrameChg>
        <pc:graphicFrameChg chg="mod">
          <ac:chgData name="Mcdonnell, Matthew (London)" userId="cd278eaf-ce86-4cb2-99df-43a4b1321f34" providerId="ADAL" clId="{4B7334DC-B37F-405A-8A38-A2405A158255}" dt="2023-10-09T19:04:17.149" v="2825" actId="164"/>
          <ac:graphicFrameMkLst>
            <pc:docMk/>
            <pc:sldMk cId="0" sldId="2147478237"/>
            <ac:graphicFrameMk id="62" creationId="{00000000-0000-0000-0000-000000000000}"/>
          </ac:graphicFrameMkLst>
        </pc:graphicFrameChg>
        <pc:graphicFrameChg chg="mod">
          <ac:chgData name="Mcdonnell, Matthew (London)" userId="cd278eaf-ce86-4cb2-99df-43a4b1321f34" providerId="ADAL" clId="{4B7334DC-B37F-405A-8A38-A2405A158255}" dt="2023-10-09T19:04:17.149" v="2825" actId="164"/>
          <ac:graphicFrameMkLst>
            <pc:docMk/>
            <pc:sldMk cId="0" sldId="2147478237"/>
            <ac:graphicFrameMk id="69" creationId="{00000000-0000-0000-0000-000000000000}"/>
          </ac:graphicFrameMkLst>
        </pc:graphicFrameChg>
        <pc:graphicFrameChg chg="mod">
          <ac:chgData name="Mcdonnell, Matthew (London)" userId="cd278eaf-ce86-4cb2-99df-43a4b1321f34" providerId="ADAL" clId="{4B7334DC-B37F-405A-8A38-A2405A158255}" dt="2023-10-09T19:04:17.149" v="2825" actId="164"/>
          <ac:graphicFrameMkLst>
            <pc:docMk/>
            <pc:sldMk cId="0" sldId="2147478237"/>
            <ac:graphicFrameMk id="7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19:04:05.615" v="2824" actId="14100"/>
        <pc:sldMkLst>
          <pc:docMk/>
          <pc:sldMk cId="0" sldId="2147478238"/>
        </pc:sldMkLst>
        <pc:spChg chg="mod">
          <ac:chgData name="Mcdonnell, Matthew (London)" userId="cd278eaf-ce86-4cb2-99df-43a4b1321f34" providerId="ADAL" clId="{4B7334DC-B37F-405A-8A38-A2405A158255}" dt="2023-10-09T19:04:00.203" v="2822" actId="164"/>
          <ac:spMkLst>
            <pc:docMk/>
            <pc:sldMk cId="0" sldId="2147478238"/>
            <ac:spMk id="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2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2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2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2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2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2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2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2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2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3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3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3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3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3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3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3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3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4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5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6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7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7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7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7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7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7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7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7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8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9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0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1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1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1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1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1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16"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1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1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2"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7"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8"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29"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30"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31"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33"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34"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35" creationId="{00000000-0000-0000-0000-000000000000}"/>
          </ac:spMkLst>
        </pc:spChg>
        <pc:spChg chg="mod">
          <ac:chgData name="Mcdonnell, Matthew (London)" userId="cd278eaf-ce86-4cb2-99df-43a4b1321f34" providerId="ADAL" clId="{4B7334DC-B37F-405A-8A38-A2405A158255}" dt="2023-10-09T19:04:00.203" v="2822" actId="164"/>
          <ac:spMkLst>
            <pc:docMk/>
            <pc:sldMk cId="0" sldId="2147478238"/>
            <ac:spMk id="136" creationId="{00000000-0000-0000-0000-000000000000}"/>
          </ac:spMkLst>
        </pc:spChg>
        <pc:grpChg chg="add mod">
          <ac:chgData name="Mcdonnell, Matthew (London)" userId="cd278eaf-ce86-4cb2-99df-43a4b1321f34" providerId="ADAL" clId="{4B7334DC-B37F-405A-8A38-A2405A158255}" dt="2023-10-09T19:04:05.615" v="2824" actId="14100"/>
          <ac:grpSpMkLst>
            <pc:docMk/>
            <pc:sldMk cId="0" sldId="2147478238"/>
            <ac:grpSpMk id="137" creationId="{D2E793B4-9060-2CE3-A8BD-7097D9D74B6D}"/>
          </ac:grpSpMkLst>
        </pc:grpChg>
        <pc:graphicFrameChg chg="mod">
          <ac:chgData name="Mcdonnell, Matthew (London)" userId="cd278eaf-ce86-4cb2-99df-43a4b1321f34" providerId="ADAL" clId="{4B7334DC-B37F-405A-8A38-A2405A158255}" dt="2023-10-09T19:04:00.203" v="2822" actId="164"/>
          <ac:graphicFrameMkLst>
            <pc:docMk/>
            <pc:sldMk cId="0" sldId="2147478238"/>
            <ac:graphicFrameMk id="14"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22"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30"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38"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46"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54"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62"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70"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78"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86"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94"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102"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110"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118"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126" creationId="{00000000-0000-0000-0000-000000000000}"/>
          </ac:graphicFrameMkLst>
        </pc:graphicFrameChg>
        <pc:graphicFrameChg chg="mod">
          <ac:chgData name="Mcdonnell, Matthew (London)" userId="cd278eaf-ce86-4cb2-99df-43a4b1321f34" providerId="ADAL" clId="{4B7334DC-B37F-405A-8A38-A2405A158255}" dt="2023-10-09T19:04:00.203" v="2822" actId="164"/>
          <ac:graphicFrameMkLst>
            <pc:docMk/>
            <pc:sldMk cId="0" sldId="2147478238"/>
            <ac:graphicFrameMk id="132"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19:05:37.016" v="2853" actId="27636"/>
        <pc:sldMkLst>
          <pc:docMk/>
          <pc:sldMk cId="0" sldId="2147478239"/>
        </pc:sldMkLst>
        <pc:spChg chg="mod">
          <ac:chgData name="Mcdonnell, Matthew (London)" userId="cd278eaf-ce86-4cb2-99df-43a4b1321f34" providerId="ADAL" clId="{4B7334DC-B37F-405A-8A38-A2405A158255}" dt="2023-10-09T19:04:42.292" v="2837" actId="164"/>
          <ac:spMkLst>
            <pc:docMk/>
            <pc:sldMk cId="0" sldId="2147478239"/>
            <ac:spMk id="2"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4"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6"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7"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8"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9" creationId="{00000000-0000-0000-0000-000000000000}"/>
          </ac:spMkLst>
        </pc:spChg>
        <pc:spChg chg="mod">
          <ac:chgData name="Mcdonnell, Matthew (London)" userId="cd278eaf-ce86-4cb2-99df-43a4b1321f34" providerId="ADAL" clId="{4B7334DC-B37F-405A-8A38-A2405A158255}" dt="2023-10-09T19:05:36.990" v="2850" actId="27636"/>
          <ac:spMkLst>
            <pc:docMk/>
            <pc:sldMk cId="0" sldId="2147478239"/>
            <ac:spMk id="10"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12"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13"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14"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15" creationId="{00000000-0000-0000-0000-000000000000}"/>
          </ac:spMkLst>
        </pc:spChg>
        <pc:spChg chg="mod">
          <ac:chgData name="Mcdonnell, Matthew (London)" userId="cd278eaf-ce86-4cb2-99df-43a4b1321f34" providerId="ADAL" clId="{4B7334DC-B37F-405A-8A38-A2405A158255}" dt="2023-10-09T19:05:37.007" v="2852" actId="27636"/>
          <ac:spMkLst>
            <pc:docMk/>
            <pc:sldMk cId="0" sldId="2147478239"/>
            <ac:spMk id="16"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18"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19"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20"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21"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22"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24"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25"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26"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27"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28"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0"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1"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2"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4"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5"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6"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7"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8"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39"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40" creationId="{00000000-0000-0000-0000-000000000000}"/>
          </ac:spMkLst>
        </pc:spChg>
        <pc:spChg chg="mod">
          <ac:chgData name="Mcdonnell, Matthew (London)" userId="cd278eaf-ce86-4cb2-99df-43a4b1321f34" providerId="ADAL" clId="{4B7334DC-B37F-405A-8A38-A2405A158255}" dt="2023-10-09T19:05:37.016" v="2853" actId="27636"/>
          <ac:spMkLst>
            <pc:docMk/>
            <pc:sldMk cId="0" sldId="2147478239"/>
            <ac:spMk id="41"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43"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44"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45"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46" creationId="{00000000-0000-0000-0000-000000000000}"/>
          </ac:spMkLst>
        </pc:spChg>
        <pc:spChg chg="mod">
          <ac:chgData name="Mcdonnell, Matthew (London)" userId="cd278eaf-ce86-4cb2-99df-43a4b1321f34" providerId="ADAL" clId="{4B7334DC-B37F-405A-8A38-A2405A158255}" dt="2023-10-09T19:05:36.998" v="2851" actId="27636"/>
          <ac:spMkLst>
            <pc:docMk/>
            <pc:sldMk cId="0" sldId="2147478239"/>
            <ac:spMk id="47"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49"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0"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1"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2"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3"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5"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6"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7"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8"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59"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61"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62" creationId="{00000000-0000-0000-0000-000000000000}"/>
          </ac:spMkLst>
        </pc:spChg>
        <pc:spChg chg="mod">
          <ac:chgData name="Mcdonnell, Matthew (London)" userId="cd278eaf-ce86-4cb2-99df-43a4b1321f34" providerId="ADAL" clId="{4B7334DC-B37F-405A-8A38-A2405A158255}" dt="2023-10-09T19:05:36.980" v="2849" actId="27636"/>
          <ac:spMkLst>
            <pc:docMk/>
            <pc:sldMk cId="0" sldId="2147478239"/>
            <ac:spMk id="63"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65" creationId="{00000000-0000-0000-0000-000000000000}"/>
          </ac:spMkLst>
        </pc:spChg>
        <pc:spChg chg="mod">
          <ac:chgData name="Mcdonnell, Matthew (London)" userId="cd278eaf-ce86-4cb2-99df-43a4b1321f34" providerId="ADAL" clId="{4B7334DC-B37F-405A-8A38-A2405A158255}" dt="2023-10-09T19:04:42.292" v="2837" actId="164"/>
          <ac:spMkLst>
            <pc:docMk/>
            <pc:sldMk cId="0" sldId="2147478239"/>
            <ac:spMk id="66" creationId="{00000000-0000-0000-0000-000000000000}"/>
          </ac:spMkLst>
        </pc:spChg>
        <pc:grpChg chg="add mod">
          <ac:chgData name="Mcdonnell, Matthew (London)" userId="cd278eaf-ce86-4cb2-99df-43a4b1321f34" providerId="ADAL" clId="{4B7334DC-B37F-405A-8A38-A2405A158255}" dt="2023-10-09T19:04:54.914" v="2841" actId="14100"/>
          <ac:grpSpMkLst>
            <pc:docMk/>
            <pc:sldMk cId="0" sldId="2147478239"/>
            <ac:grpSpMk id="67" creationId="{95D395A9-4D4F-75F0-140C-5B0BE737CEFE}"/>
          </ac:grpSpMkLst>
        </pc:grpChg>
        <pc:graphicFrameChg chg="mod">
          <ac:chgData name="Mcdonnell, Matthew (London)" userId="cd278eaf-ce86-4cb2-99df-43a4b1321f34" providerId="ADAL" clId="{4B7334DC-B37F-405A-8A38-A2405A158255}" dt="2023-10-09T19:04:42.292" v="2837" actId="164"/>
          <ac:graphicFrameMkLst>
            <pc:docMk/>
            <pc:sldMk cId="0" sldId="2147478239"/>
            <ac:graphicFrameMk id="11" creationId="{00000000-0000-0000-0000-000000000000}"/>
          </ac:graphicFrameMkLst>
        </pc:graphicFrameChg>
        <pc:graphicFrameChg chg="mod">
          <ac:chgData name="Mcdonnell, Matthew (London)" userId="cd278eaf-ce86-4cb2-99df-43a4b1321f34" providerId="ADAL" clId="{4B7334DC-B37F-405A-8A38-A2405A158255}" dt="2023-10-09T19:04:42.292" v="2837" actId="164"/>
          <ac:graphicFrameMkLst>
            <pc:docMk/>
            <pc:sldMk cId="0" sldId="2147478239"/>
            <ac:graphicFrameMk id="17" creationId="{00000000-0000-0000-0000-000000000000}"/>
          </ac:graphicFrameMkLst>
        </pc:graphicFrameChg>
        <pc:graphicFrameChg chg="mod">
          <ac:chgData name="Mcdonnell, Matthew (London)" userId="cd278eaf-ce86-4cb2-99df-43a4b1321f34" providerId="ADAL" clId="{4B7334DC-B37F-405A-8A38-A2405A158255}" dt="2023-10-09T19:04:42.292" v="2837" actId="164"/>
          <ac:graphicFrameMkLst>
            <pc:docMk/>
            <pc:sldMk cId="0" sldId="2147478239"/>
            <ac:graphicFrameMk id="23" creationId="{00000000-0000-0000-0000-000000000000}"/>
          </ac:graphicFrameMkLst>
        </pc:graphicFrameChg>
        <pc:graphicFrameChg chg="mod">
          <ac:chgData name="Mcdonnell, Matthew (London)" userId="cd278eaf-ce86-4cb2-99df-43a4b1321f34" providerId="ADAL" clId="{4B7334DC-B37F-405A-8A38-A2405A158255}" dt="2023-10-09T19:04:42.292" v="2837" actId="164"/>
          <ac:graphicFrameMkLst>
            <pc:docMk/>
            <pc:sldMk cId="0" sldId="2147478239"/>
            <ac:graphicFrameMk id="29" creationId="{00000000-0000-0000-0000-000000000000}"/>
          </ac:graphicFrameMkLst>
        </pc:graphicFrameChg>
        <pc:graphicFrameChg chg="mod">
          <ac:chgData name="Mcdonnell, Matthew (London)" userId="cd278eaf-ce86-4cb2-99df-43a4b1321f34" providerId="ADAL" clId="{4B7334DC-B37F-405A-8A38-A2405A158255}" dt="2023-10-09T19:04:42.292" v="2837" actId="164"/>
          <ac:graphicFrameMkLst>
            <pc:docMk/>
            <pc:sldMk cId="0" sldId="2147478239"/>
            <ac:graphicFrameMk id="33" creationId="{00000000-0000-0000-0000-000000000000}"/>
          </ac:graphicFrameMkLst>
        </pc:graphicFrameChg>
        <pc:graphicFrameChg chg="mod">
          <ac:chgData name="Mcdonnell, Matthew (London)" userId="cd278eaf-ce86-4cb2-99df-43a4b1321f34" providerId="ADAL" clId="{4B7334DC-B37F-405A-8A38-A2405A158255}" dt="2023-10-09T19:04:42.292" v="2837" actId="164"/>
          <ac:graphicFrameMkLst>
            <pc:docMk/>
            <pc:sldMk cId="0" sldId="2147478239"/>
            <ac:graphicFrameMk id="42" creationId="{00000000-0000-0000-0000-000000000000}"/>
          </ac:graphicFrameMkLst>
        </pc:graphicFrameChg>
        <pc:graphicFrameChg chg="mod">
          <ac:chgData name="Mcdonnell, Matthew (London)" userId="cd278eaf-ce86-4cb2-99df-43a4b1321f34" providerId="ADAL" clId="{4B7334DC-B37F-405A-8A38-A2405A158255}" dt="2023-10-09T19:04:42.292" v="2837" actId="164"/>
          <ac:graphicFrameMkLst>
            <pc:docMk/>
            <pc:sldMk cId="0" sldId="2147478239"/>
            <ac:graphicFrameMk id="48" creationId="{00000000-0000-0000-0000-000000000000}"/>
          </ac:graphicFrameMkLst>
        </pc:graphicFrameChg>
        <pc:graphicFrameChg chg="mod">
          <ac:chgData name="Mcdonnell, Matthew (London)" userId="cd278eaf-ce86-4cb2-99df-43a4b1321f34" providerId="ADAL" clId="{4B7334DC-B37F-405A-8A38-A2405A158255}" dt="2023-10-09T19:04:42.292" v="2837" actId="164"/>
          <ac:graphicFrameMkLst>
            <pc:docMk/>
            <pc:sldMk cId="0" sldId="2147478239"/>
            <ac:graphicFrameMk id="54" creationId="{00000000-0000-0000-0000-000000000000}"/>
          </ac:graphicFrameMkLst>
        </pc:graphicFrameChg>
        <pc:graphicFrameChg chg="mod">
          <ac:chgData name="Mcdonnell, Matthew (London)" userId="cd278eaf-ce86-4cb2-99df-43a4b1321f34" providerId="ADAL" clId="{4B7334DC-B37F-405A-8A38-A2405A158255}" dt="2023-10-09T19:04:42.292" v="2837" actId="164"/>
          <ac:graphicFrameMkLst>
            <pc:docMk/>
            <pc:sldMk cId="0" sldId="2147478239"/>
            <ac:graphicFrameMk id="60" creationId="{00000000-0000-0000-0000-000000000000}"/>
          </ac:graphicFrameMkLst>
        </pc:graphicFrameChg>
        <pc:graphicFrameChg chg="mod">
          <ac:chgData name="Mcdonnell, Matthew (London)" userId="cd278eaf-ce86-4cb2-99df-43a4b1321f34" providerId="ADAL" clId="{4B7334DC-B37F-405A-8A38-A2405A158255}" dt="2023-10-09T19:04:42.292" v="2837" actId="164"/>
          <ac:graphicFrameMkLst>
            <pc:docMk/>
            <pc:sldMk cId="0" sldId="2147478239"/>
            <ac:graphicFrameMk id="6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19:05:43.885" v="2856" actId="14100"/>
        <pc:sldMkLst>
          <pc:docMk/>
          <pc:sldMk cId="0" sldId="2147478240"/>
        </pc:sldMkLst>
        <pc:spChg chg="mod">
          <ac:chgData name="Mcdonnell, Matthew (London)" userId="cd278eaf-ce86-4cb2-99df-43a4b1321f34" providerId="ADAL" clId="{4B7334DC-B37F-405A-8A38-A2405A158255}" dt="2023-10-09T19:05:36.597" v="2848" actId="164"/>
          <ac:spMkLst>
            <pc:docMk/>
            <pc:sldMk cId="0" sldId="2147478240"/>
            <ac:spMk id="2"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3"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6"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7"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8"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9"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10"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11"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13"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14"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15"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16"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17"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18"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20"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21"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22"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23"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24"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25"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27"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28"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29"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30"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31"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32"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34"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35"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36"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37"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39"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0"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1"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2"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3"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4"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5"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6"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7"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49"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0"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1"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2"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3"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4"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6"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7"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8"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59"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60"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61"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63"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64"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65"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66"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67"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68"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70"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71"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72"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73"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75"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76" creationId="{00000000-0000-0000-0000-000000000000}"/>
          </ac:spMkLst>
        </pc:spChg>
        <pc:spChg chg="mod">
          <ac:chgData name="Mcdonnell, Matthew (London)" userId="cd278eaf-ce86-4cb2-99df-43a4b1321f34" providerId="ADAL" clId="{4B7334DC-B37F-405A-8A38-A2405A158255}" dt="2023-10-09T19:05:36.597" v="2848" actId="164"/>
          <ac:spMkLst>
            <pc:docMk/>
            <pc:sldMk cId="0" sldId="2147478240"/>
            <ac:spMk id="77" creationId="{00000000-0000-0000-0000-000000000000}"/>
          </ac:spMkLst>
        </pc:spChg>
        <pc:grpChg chg="add mod">
          <ac:chgData name="Mcdonnell, Matthew (London)" userId="cd278eaf-ce86-4cb2-99df-43a4b1321f34" providerId="ADAL" clId="{4B7334DC-B37F-405A-8A38-A2405A158255}" dt="2023-10-09T19:05:43.885" v="2856" actId="14100"/>
          <ac:grpSpMkLst>
            <pc:docMk/>
            <pc:sldMk cId="0" sldId="2147478240"/>
            <ac:grpSpMk id="78" creationId="{99DC025B-63DE-241D-8422-50C9A70485C2}"/>
          </ac:grpSpMkLst>
        </pc:grpChg>
        <pc:graphicFrameChg chg="mod">
          <ac:chgData name="Mcdonnell, Matthew (London)" userId="cd278eaf-ce86-4cb2-99df-43a4b1321f34" providerId="ADAL" clId="{4B7334DC-B37F-405A-8A38-A2405A158255}" dt="2023-10-09T19:05:36.597" v="2848" actId="164"/>
          <ac:graphicFrameMkLst>
            <pc:docMk/>
            <pc:sldMk cId="0" sldId="2147478240"/>
            <ac:graphicFrameMk id="12" creationId="{00000000-0000-0000-0000-000000000000}"/>
          </ac:graphicFrameMkLst>
        </pc:graphicFrameChg>
        <pc:graphicFrameChg chg="mod">
          <ac:chgData name="Mcdonnell, Matthew (London)" userId="cd278eaf-ce86-4cb2-99df-43a4b1321f34" providerId="ADAL" clId="{4B7334DC-B37F-405A-8A38-A2405A158255}" dt="2023-10-09T19:05:36.597" v="2848" actId="164"/>
          <ac:graphicFrameMkLst>
            <pc:docMk/>
            <pc:sldMk cId="0" sldId="2147478240"/>
            <ac:graphicFrameMk id="19" creationId="{00000000-0000-0000-0000-000000000000}"/>
          </ac:graphicFrameMkLst>
        </pc:graphicFrameChg>
        <pc:graphicFrameChg chg="mod">
          <ac:chgData name="Mcdonnell, Matthew (London)" userId="cd278eaf-ce86-4cb2-99df-43a4b1321f34" providerId="ADAL" clId="{4B7334DC-B37F-405A-8A38-A2405A158255}" dt="2023-10-09T19:05:36.597" v="2848" actId="164"/>
          <ac:graphicFrameMkLst>
            <pc:docMk/>
            <pc:sldMk cId="0" sldId="2147478240"/>
            <ac:graphicFrameMk id="26" creationId="{00000000-0000-0000-0000-000000000000}"/>
          </ac:graphicFrameMkLst>
        </pc:graphicFrameChg>
        <pc:graphicFrameChg chg="mod">
          <ac:chgData name="Mcdonnell, Matthew (London)" userId="cd278eaf-ce86-4cb2-99df-43a4b1321f34" providerId="ADAL" clId="{4B7334DC-B37F-405A-8A38-A2405A158255}" dt="2023-10-09T19:05:36.597" v="2848" actId="164"/>
          <ac:graphicFrameMkLst>
            <pc:docMk/>
            <pc:sldMk cId="0" sldId="2147478240"/>
            <ac:graphicFrameMk id="33" creationId="{00000000-0000-0000-0000-000000000000}"/>
          </ac:graphicFrameMkLst>
        </pc:graphicFrameChg>
        <pc:graphicFrameChg chg="mod">
          <ac:chgData name="Mcdonnell, Matthew (London)" userId="cd278eaf-ce86-4cb2-99df-43a4b1321f34" providerId="ADAL" clId="{4B7334DC-B37F-405A-8A38-A2405A158255}" dt="2023-10-09T19:05:36.597" v="2848" actId="164"/>
          <ac:graphicFrameMkLst>
            <pc:docMk/>
            <pc:sldMk cId="0" sldId="2147478240"/>
            <ac:graphicFrameMk id="38" creationId="{00000000-0000-0000-0000-000000000000}"/>
          </ac:graphicFrameMkLst>
        </pc:graphicFrameChg>
        <pc:graphicFrameChg chg="mod">
          <ac:chgData name="Mcdonnell, Matthew (London)" userId="cd278eaf-ce86-4cb2-99df-43a4b1321f34" providerId="ADAL" clId="{4B7334DC-B37F-405A-8A38-A2405A158255}" dt="2023-10-09T19:05:36.597" v="2848" actId="164"/>
          <ac:graphicFrameMkLst>
            <pc:docMk/>
            <pc:sldMk cId="0" sldId="2147478240"/>
            <ac:graphicFrameMk id="48" creationId="{00000000-0000-0000-0000-000000000000}"/>
          </ac:graphicFrameMkLst>
        </pc:graphicFrameChg>
        <pc:graphicFrameChg chg="mod">
          <ac:chgData name="Mcdonnell, Matthew (London)" userId="cd278eaf-ce86-4cb2-99df-43a4b1321f34" providerId="ADAL" clId="{4B7334DC-B37F-405A-8A38-A2405A158255}" dt="2023-10-09T19:05:36.597" v="2848" actId="164"/>
          <ac:graphicFrameMkLst>
            <pc:docMk/>
            <pc:sldMk cId="0" sldId="2147478240"/>
            <ac:graphicFrameMk id="55" creationId="{00000000-0000-0000-0000-000000000000}"/>
          </ac:graphicFrameMkLst>
        </pc:graphicFrameChg>
        <pc:graphicFrameChg chg="mod">
          <ac:chgData name="Mcdonnell, Matthew (London)" userId="cd278eaf-ce86-4cb2-99df-43a4b1321f34" providerId="ADAL" clId="{4B7334DC-B37F-405A-8A38-A2405A158255}" dt="2023-10-09T19:05:36.597" v="2848" actId="164"/>
          <ac:graphicFrameMkLst>
            <pc:docMk/>
            <pc:sldMk cId="0" sldId="2147478240"/>
            <ac:graphicFrameMk id="62" creationId="{00000000-0000-0000-0000-000000000000}"/>
          </ac:graphicFrameMkLst>
        </pc:graphicFrameChg>
        <pc:graphicFrameChg chg="mod">
          <ac:chgData name="Mcdonnell, Matthew (London)" userId="cd278eaf-ce86-4cb2-99df-43a4b1321f34" providerId="ADAL" clId="{4B7334DC-B37F-405A-8A38-A2405A158255}" dt="2023-10-09T19:05:36.597" v="2848" actId="164"/>
          <ac:graphicFrameMkLst>
            <pc:docMk/>
            <pc:sldMk cId="0" sldId="2147478240"/>
            <ac:graphicFrameMk id="69" creationId="{00000000-0000-0000-0000-000000000000}"/>
          </ac:graphicFrameMkLst>
        </pc:graphicFrameChg>
        <pc:graphicFrameChg chg="mod">
          <ac:chgData name="Mcdonnell, Matthew (London)" userId="cd278eaf-ce86-4cb2-99df-43a4b1321f34" providerId="ADAL" clId="{4B7334DC-B37F-405A-8A38-A2405A158255}" dt="2023-10-09T19:05:36.597" v="2848" actId="164"/>
          <ac:graphicFrameMkLst>
            <pc:docMk/>
            <pc:sldMk cId="0" sldId="2147478240"/>
            <ac:graphicFrameMk id="7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19:10:26.033" v="2952" actId="27636"/>
        <pc:sldMkLst>
          <pc:docMk/>
          <pc:sldMk cId="0" sldId="2147478241"/>
        </pc:sldMkLst>
        <pc:spChg chg="mod">
          <ac:chgData name="Mcdonnell, Matthew (London)" userId="cd278eaf-ce86-4cb2-99df-43a4b1321f34" providerId="ADAL" clId="{4B7334DC-B37F-405A-8A38-A2405A158255}" dt="2023-10-09T19:09:00.460" v="2867" actId="164"/>
          <ac:spMkLst>
            <pc:docMk/>
            <pc:sldMk cId="0" sldId="2147478241"/>
            <ac:spMk id="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1"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3" creationId="{00000000-0000-0000-0000-000000000000}"/>
          </ac:spMkLst>
        </pc:spChg>
        <pc:spChg chg="mod">
          <ac:chgData name="Mcdonnell, Matthew (London)" userId="cd278eaf-ce86-4cb2-99df-43a4b1321f34" providerId="ADAL" clId="{4B7334DC-B37F-405A-8A38-A2405A158255}" dt="2023-10-09T19:10:25.924" v="2939" actId="27636"/>
          <ac:spMkLst>
            <pc:docMk/>
            <pc:sldMk cId="0" sldId="2147478241"/>
            <ac:spMk id="1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20" creationId="{00000000-0000-0000-0000-000000000000}"/>
          </ac:spMkLst>
        </pc:spChg>
        <pc:spChg chg="mod">
          <ac:chgData name="Mcdonnell, Matthew (London)" userId="cd278eaf-ce86-4cb2-99df-43a4b1321f34" providerId="ADAL" clId="{4B7334DC-B37F-405A-8A38-A2405A158255}" dt="2023-10-09T19:10:25.940" v="2941" actId="27636"/>
          <ac:spMkLst>
            <pc:docMk/>
            <pc:sldMk cId="0" sldId="2147478241"/>
            <ac:spMk id="21"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2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2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2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2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2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27" creationId="{00000000-0000-0000-0000-000000000000}"/>
          </ac:spMkLst>
        </pc:spChg>
        <pc:spChg chg="mod">
          <ac:chgData name="Mcdonnell, Matthew (London)" userId="cd278eaf-ce86-4cb2-99df-43a4b1321f34" providerId="ADAL" clId="{4B7334DC-B37F-405A-8A38-A2405A158255}" dt="2023-10-09T19:10:25.918" v="2938" actId="27636"/>
          <ac:spMkLst>
            <pc:docMk/>
            <pc:sldMk cId="0" sldId="2147478241"/>
            <ac:spMk id="2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2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0"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1"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4" creationId="{00000000-0000-0000-0000-000000000000}"/>
          </ac:spMkLst>
        </pc:spChg>
        <pc:spChg chg="mod">
          <ac:chgData name="Mcdonnell, Matthew (London)" userId="cd278eaf-ce86-4cb2-99df-43a4b1321f34" providerId="ADAL" clId="{4B7334DC-B37F-405A-8A38-A2405A158255}" dt="2023-10-09T19:10:25.906" v="2937" actId="27636"/>
          <ac:spMkLst>
            <pc:docMk/>
            <pc:sldMk cId="0" sldId="2147478241"/>
            <ac:spMk id="3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3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40"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41" creationId="{00000000-0000-0000-0000-000000000000}"/>
          </ac:spMkLst>
        </pc:spChg>
        <pc:spChg chg="mod">
          <ac:chgData name="Mcdonnell, Matthew (London)" userId="cd278eaf-ce86-4cb2-99df-43a4b1321f34" providerId="ADAL" clId="{4B7334DC-B37F-405A-8A38-A2405A158255}" dt="2023-10-09T19:10:25.932" v="2940" actId="27636"/>
          <ac:spMkLst>
            <pc:docMk/>
            <pc:sldMk cId="0" sldId="2147478241"/>
            <ac:spMk id="4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4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4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4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4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4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48" creationId="{00000000-0000-0000-0000-000000000000}"/>
          </ac:spMkLst>
        </pc:spChg>
        <pc:spChg chg="mod">
          <ac:chgData name="Mcdonnell, Matthew (London)" userId="cd278eaf-ce86-4cb2-99df-43a4b1321f34" providerId="ADAL" clId="{4B7334DC-B37F-405A-8A38-A2405A158255}" dt="2023-10-09T19:10:25.948" v="2942" actId="27636"/>
          <ac:spMkLst>
            <pc:docMk/>
            <pc:sldMk cId="0" sldId="2147478241"/>
            <ac:spMk id="4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0"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1"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5" creationId="{00000000-0000-0000-0000-000000000000}"/>
          </ac:spMkLst>
        </pc:spChg>
        <pc:spChg chg="mod">
          <ac:chgData name="Mcdonnell, Matthew (London)" userId="cd278eaf-ce86-4cb2-99df-43a4b1321f34" providerId="ADAL" clId="{4B7334DC-B37F-405A-8A38-A2405A158255}" dt="2023-10-09T19:10:25.968" v="2944" actId="27636"/>
          <ac:spMkLst>
            <pc:docMk/>
            <pc:sldMk cId="0" sldId="2147478241"/>
            <ac:spMk id="5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5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0"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1"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2" creationId="{00000000-0000-0000-0000-000000000000}"/>
          </ac:spMkLst>
        </pc:spChg>
        <pc:spChg chg="mod">
          <ac:chgData name="Mcdonnell, Matthew (London)" userId="cd278eaf-ce86-4cb2-99df-43a4b1321f34" providerId="ADAL" clId="{4B7334DC-B37F-405A-8A38-A2405A158255}" dt="2023-10-09T19:10:25.977" v="2945" actId="27636"/>
          <ac:spMkLst>
            <pc:docMk/>
            <pc:sldMk cId="0" sldId="2147478241"/>
            <ac:spMk id="6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69" creationId="{00000000-0000-0000-0000-000000000000}"/>
          </ac:spMkLst>
        </pc:spChg>
        <pc:spChg chg="mod">
          <ac:chgData name="Mcdonnell, Matthew (London)" userId="cd278eaf-ce86-4cb2-99df-43a4b1321f34" providerId="ADAL" clId="{4B7334DC-B37F-405A-8A38-A2405A158255}" dt="2023-10-09T19:10:25.957" v="2943" actId="27636"/>
          <ac:spMkLst>
            <pc:docMk/>
            <pc:sldMk cId="0" sldId="2147478241"/>
            <ac:spMk id="70"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71"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7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7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7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7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76" creationId="{00000000-0000-0000-0000-000000000000}"/>
          </ac:spMkLst>
        </pc:spChg>
        <pc:spChg chg="mod">
          <ac:chgData name="Mcdonnell, Matthew (London)" userId="cd278eaf-ce86-4cb2-99df-43a4b1321f34" providerId="ADAL" clId="{4B7334DC-B37F-405A-8A38-A2405A158255}" dt="2023-10-09T19:10:25.984" v="2946" actId="27636"/>
          <ac:spMkLst>
            <pc:docMk/>
            <pc:sldMk cId="0" sldId="2147478241"/>
            <ac:spMk id="7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7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7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0"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1"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3" creationId="{00000000-0000-0000-0000-000000000000}"/>
          </ac:spMkLst>
        </pc:spChg>
        <pc:spChg chg="mod">
          <ac:chgData name="Mcdonnell, Matthew (London)" userId="cd278eaf-ce86-4cb2-99df-43a4b1321f34" providerId="ADAL" clId="{4B7334DC-B37F-405A-8A38-A2405A158255}" dt="2023-10-09T19:10:25.993" v="2947" actId="27636"/>
          <ac:spMkLst>
            <pc:docMk/>
            <pc:sldMk cId="0" sldId="2147478241"/>
            <ac:spMk id="8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8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90" creationId="{00000000-0000-0000-0000-000000000000}"/>
          </ac:spMkLst>
        </pc:spChg>
        <pc:spChg chg="mod">
          <ac:chgData name="Mcdonnell, Matthew (London)" userId="cd278eaf-ce86-4cb2-99df-43a4b1321f34" providerId="ADAL" clId="{4B7334DC-B37F-405A-8A38-A2405A158255}" dt="2023-10-09T19:10:26.016" v="2950" actId="27636"/>
          <ac:spMkLst>
            <pc:docMk/>
            <pc:sldMk cId="0" sldId="2147478241"/>
            <ac:spMk id="91"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9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9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9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9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9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97" creationId="{00000000-0000-0000-0000-000000000000}"/>
          </ac:spMkLst>
        </pc:spChg>
        <pc:spChg chg="mod">
          <ac:chgData name="Mcdonnell, Matthew (London)" userId="cd278eaf-ce86-4cb2-99df-43a4b1321f34" providerId="ADAL" clId="{4B7334DC-B37F-405A-8A38-A2405A158255}" dt="2023-10-09T19:10:26.033" v="2952" actId="27636"/>
          <ac:spMkLst>
            <pc:docMk/>
            <pc:sldMk cId="0" sldId="2147478241"/>
            <ac:spMk id="9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9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0"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1"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4" creationId="{00000000-0000-0000-0000-000000000000}"/>
          </ac:spMkLst>
        </pc:spChg>
        <pc:spChg chg="mod">
          <ac:chgData name="Mcdonnell, Matthew (London)" userId="cd278eaf-ce86-4cb2-99df-43a4b1321f34" providerId="ADAL" clId="{4B7334DC-B37F-405A-8A38-A2405A158255}" dt="2023-10-09T19:10:26.009" v="2949" actId="27636"/>
          <ac:spMkLst>
            <pc:docMk/>
            <pc:sldMk cId="0" sldId="2147478241"/>
            <ac:spMk id="10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6"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09"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10"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11" creationId="{00000000-0000-0000-0000-000000000000}"/>
          </ac:spMkLst>
        </pc:spChg>
        <pc:spChg chg="mod">
          <ac:chgData name="Mcdonnell, Matthew (London)" userId="cd278eaf-ce86-4cb2-99df-43a4b1321f34" providerId="ADAL" clId="{4B7334DC-B37F-405A-8A38-A2405A158255}" dt="2023-10-09T19:10:26.024" v="2951" actId="27636"/>
          <ac:spMkLst>
            <pc:docMk/>
            <pc:sldMk cId="0" sldId="2147478241"/>
            <ac:spMk id="112"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13"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14"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15"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16" creationId="{00000000-0000-0000-0000-000000000000}"/>
          </ac:spMkLst>
        </pc:spChg>
        <pc:spChg chg="mod">
          <ac:chgData name="Mcdonnell, Matthew (London)" userId="cd278eaf-ce86-4cb2-99df-43a4b1321f34" providerId="ADAL" clId="{4B7334DC-B37F-405A-8A38-A2405A158255}" dt="2023-10-09T19:10:26" v="2948" actId="27636"/>
          <ac:spMkLst>
            <pc:docMk/>
            <pc:sldMk cId="0" sldId="2147478241"/>
            <ac:spMk id="117"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18" creationId="{00000000-0000-0000-0000-000000000000}"/>
          </ac:spMkLst>
        </pc:spChg>
        <pc:spChg chg="mod">
          <ac:chgData name="Mcdonnell, Matthew (London)" userId="cd278eaf-ce86-4cb2-99df-43a4b1321f34" providerId="ADAL" clId="{4B7334DC-B37F-405A-8A38-A2405A158255}" dt="2023-10-09T19:09:00.460" v="2867" actId="164"/>
          <ac:spMkLst>
            <pc:docMk/>
            <pc:sldMk cId="0" sldId="2147478241"/>
            <ac:spMk id="119" creationId="{00000000-0000-0000-0000-000000000000}"/>
          </ac:spMkLst>
        </pc:spChg>
        <pc:grpChg chg="add mod">
          <ac:chgData name="Mcdonnell, Matthew (London)" userId="cd278eaf-ce86-4cb2-99df-43a4b1321f34" providerId="ADAL" clId="{4B7334DC-B37F-405A-8A38-A2405A158255}" dt="2023-10-09T19:09:08.809" v="2870" actId="14100"/>
          <ac:grpSpMkLst>
            <pc:docMk/>
            <pc:sldMk cId="0" sldId="2147478241"/>
            <ac:grpSpMk id="120" creationId="{A69CB00E-9818-8D90-B390-0B5374057422}"/>
          </ac:grpSpMkLst>
        </pc:grpChg>
      </pc:sldChg>
      <pc:sldChg chg="addSp delSp modSp add mod modTransition">
        <pc:chgData name="Mcdonnell, Matthew (London)" userId="cd278eaf-ce86-4cb2-99df-43a4b1321f34" providerId="ADAL" clId="{4B7334DC-B37F-405A-8A38-A2405A158255}" dt="2023-10-09T19:10:40.550" v="2970" actId="1037"/>
        <pc:sldMkLst>
          <pc:docMk/>
          <pc:sldMk cId="0" sldId="2147478242"/>
        </pc:sldMkLst>
        <pc:spChg chg="mod">
          <ac:chgData name="Mcdonnell, Matthew (London)" userId="cd278eaf-ce86-4cb2-99df-43a4b1321f34" providerId="ADAL" clId="{4B7334DC-B37F-405A-8A38-A2405A158255}" dt="2023-10-09T19:09:41.725" v="2931" actId="1037"/>
          <ac:spMkLst>
            <pc:docMk/>
            <pc:sldMk cId="0" sldId="2147478242"/>
            <ac:spMk id="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 creationId="{00000000-0000-0000-0000-000000000000}"/>
          </ac:spMkLst>
        </pc:spChg>
        <pc:spChg chg="mod">
          <ac:chgData name="Mcdonnell, Matthew (London)" userId="cd278eaf-ce86-4cb2-99df-43a4b1321f34" providerId="ADAL" clId="{4B7334DC-B37F-405A-8A38-A2405A158255}" dt="2023-10-09T19:10:10.561" v="2935" actId="14100"/>
          <ac:spMkLst>
            <pc:docMk/>
            <pc:sldMk cId="0" sldId="2147478242"/>
            <ac:spMk id="4" creationId="{00000000-0000-0000-0000-000000000000}"/>
          </ac:spMkLst>
        </pc:spChg>
        <pc:spChg chg="del mod">
          <ac:chgData name="Mcdonnell, Matthew (London)" userId="cd278eaf-ce86-4cb2-99df-43a4b1321f34" providerId="ADAL" clId="{4B7334DC-B37F-405A-8A38-A2405A158255}" dt="2023-10-09T19:09:57.801" v="2932" actId="478"/>
          <ac:spMkLst>
            <pc:docMk/>
            <pc:sldMk cId="0" sldId="2147478242"/>
            <ac:spMk id="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2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3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4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5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6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7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8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9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0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1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2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3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4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5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6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7"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8"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79"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80"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81"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82"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83"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84"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85"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86" creationId="{00000000-0000-0000-0000-000000000000}"/>
          </ac:spMkLst>
        </pc:spChg>
        <pc:spChg chg="mod">
          <ac:chgData name="Mcdonnell, Matthew (London)" userId="cd278eaf-ce86-4cb2-99df-43a4b1321f34" providerId="ADAL" clId="{4B7334DC-B37F-405A-8A38-A2405A158255}" dt="2023-10-09T19:09:41.725" v="2931" actId="1037"/>
          <ac:spMkLst>
            <pc:docMk/>
            <pc:sldMk cId="0" sldId="2147478242"/>
            <ac:spMk id="187" creationId="{00000000-0000-0000-0000-000000000000}"/>
          </ac:spMkLst>
        </pc:spChg>
        <pc:spChg chg="add mod">
          <ac:chgData name="Mcdonnell, Matthew (London)" userId="cd278eaf-ce86-4cb2-99df-43a4b1321f34" providerId="ADAL" clId="{4B7334DC-B37F-405A-8A38-A2405A158255}" dt="2023-10-09T19:10:40.550" v="2970" actId="1037"/>
          <ac:spMkLst>
            <pc:docMk/>
            <pc:sldMk cId="0" sldId="2147478242"/>
            <ac:spMk id="188" creationId="{631D5F6F-0118-F7C8-F183-BD43B9EAD09F}"/>
          </ac:spMkLst>
        </pc:spChg>
        <pc:spChg chg="add mod">
          <ac:chgData name="Mcdonnell, Matthew (London)" userId="cd278eaf-ce86-4cb2-99df-43a4b1321f34" providerId="ADAL" clId="{4B7334DC-B37F-405A-8A38-A2405A158255}" dt="2023-10-09T19:10:40.550" v="2970" actId="1037"/>
          <ac:spMkLst>
            <pc:docMk/>
            <pc:sldMk cId="0" sldId="2147478242"/>
            <ac:spMk id="189" creationId="{4B1A224C-3D1A-A60F-7A9E-C3F0D532B188}"/>
          </ac:spMkLst>
        </pc:spChg>
        <pc:spChg chg="add mod">
          <ac:chgData name="Mcdonnell, Matthew (London)" userId="cd278eaf-ce86-4cb2-99df-43a4b1321f34" providerId="ADAL" clId="{4B7334DC-B37F-405A-8A38-A2405A158255}" dt="2023-10-09T19:10:40.550" v="2970" actId="1037"/>
          <ac:spMkLst>
            <pc:docMk/>
            <pc:sldMk cId="0" sldId="2147478242"/>
            <ac:spMk id="190" creationId="{8D9856D9-9D02-7F7B-542E-6D969A5EE8B7}"/>
          </ac:spMkLst>
        </pc:spChg>
        <pc:spChg chg="add mod">
          <ac:chgData name="Mcdonnell, Matthew (London)" userId="cd278eaf-ce86-4cb2-99df-43a4b1321f34" providerId="ADAL" clId="{4B7334DC-B37F-405A-8A38-A2405A158255}" dt="2023-10-09T19:10:40.550" v="2970" actId="1037"/>
          <ac:spMkLst>
            <pc:docMk/>
            <pc:sldMk cId="0" sldId="2147478242"/>
            <ac:spMk id="191" creationId="{8374A725-3B1C-C390-292D-8949A228AF78}"/>
          </ac:spMkLst>
        </pc:spChg>
        <pc:spChg chg="add mod">
          <ac:chgData name="Mcdonnell, Matthew (London)" userId="cd278eaf-ce86-4cb2-99df-43a4b1321f34" providerId="ADAL" clId="{4B7334DC-B37F-405A-8A38-A2405A158255}" dt="2023-10-09T19:10:40.550" v="2970" actId="1037"/>
          <ac:spMkLst>
            <pc:docMk/>
            <pc:sldMk cId="0" sldId="2147478242"/>
            <ac:spMk id="192" creationId="{DC48357E-E09B-50C4-25DC-DF0A3E106305}"/>
          </ac:spMkLst>
        </pc:spChg>
        <pc:spChg chg="add mod">
          <ac:chgData name="Mcdonnell, Matthew (London)" userId="cd278eaf-ce86-4cb2-99df-43a4b1321f34" providerId="ADAL" clId="{4B7334DC-B37F-405A-8A38-A2405A158255}" dt="2023-10-09T19:10:40.550" v="2970" actId="1037"/>
          <ac:spMkLst>
            <pc:docMk/>
            <pc:sldMk cId="0" sldId="2147478242"/>
            <ac:spMk id="193" creationId="{C3722750-DE4F-C032-B4B1-421FDD6DB18B}"/>
          </ac:spMkLst>
        </pc:spChg>
        <pc:spChg chg="add mod">
          <ac:chgData name="Mcdonnell, Matthew (London)" userId="cd278eaf-ce86-4cb2-99df-43a4b1321f34" providerId="ADAL" clId="{4B7334DC-B37F-405A-8A38-A2405A158255}" dt="2023-10-09T19:10:40.550" v="2970" actId="1037"/>
          <ac:spMkLst>
            <pc:docMk/>
            <pc:sldMk cId="0" sldId="2147478242"/>
            <ac:spMk id="194" creationId="{65826E65-BC33-3321-1604-F0CBBC34AC77}"/>
          </ac:spMkLst>
        </pc:spChg>
        <pc:spChg chg="add mod">
          <ac:chgData name="Mcdonnell, Matthew (London)" userId="cd278eaf-ce86-4cb2-99df-43a4b1321f34" providerId="ADAL" clId="{4B7334DC-B37F-405A-8A38-A2405A158255}" dt="2023-10-09T19:10:40.550" v="2970" actId="1037"/>
          <ac:spMkLst>
            <pc:docMk/>
            <pc:sldMk cId="0" sldId="2147478242"/>
            <ac:spMk id="195" creationId="{70BC2781-3602-9076-EBB9-0C7A3CEA8627}"/>
          </ac:spMkLst>
        </pc:spChg>
        <pc:spChg chg="add mod">
          <ac:chgData name="Mcdonnell, Matthew (London)" userId="cd278eaf-ce86-4cb2-99df-43a4b1321f34" providerId="ADAL" clId="{4B7334DC-B37F-405A-8A38-A2405A158255}" dt="2023-10-09T19:10:40.550" v="2970" actId="1037"/>
          <ac:spMkLst>
            <pc:docMk/>
            <pc:sldMk cId="0" sldId="2147478242"/>
            <ac:spMk id="196" creationId="{D80ED8ED-9F75-551E-A0D6-16E56A36061F}"/>
          </ac:spMkLst>
        </pc:spChg>
        <pc:spChg chg="add mod">
          <ac:chgData name="Mcdonnell, Matthew (London)" userId="cd278eaf-ce86-4cb2-99df-43a4b1321f34" providerId="ADAL" clId="{4B7334DC-B37F-405A-8A38-A2405A158255}" dt="2023-10-09T19:10:40.550" v="2970" actId="1037"/>
          <ac:spMkLst>
            <pc:docMk/>
            <pc:sldMk cId="0" sldId="2147478242"/>
            <ac:spMk id="197" creationId="{35D8C16F-B481-1F3C-E178-9168C0753C30}"/>
          </ac:spMkLst>
        </pc:spChg>
        <pc:spChg chg="add mod">
          <ac:chgData name="Mcdonnell, Matthew (London)" userId="cd278eaf-ce86-4cb2-99df-43a4b1321f34" providerId="ADAL" clId="{4B7334DC-B37F-405A-8A38-A2405A158255}" dt="2023-10-09T19:10:40.550" v="2970" actId="1037"/>
          <ac:spMkLst>
            <pc:docMk/>
            <pc:sldMk cId="0" sldId="2147478242"/>
            <ac:spMk id="198" creationId="{DB4A3957-FD19-B07D-413E-07D07A9D0658}"/>
          </ac:spMkLst>
        </pc:spChg>
        <pc:spChg chg="add mod">
          <ac:chgData name="Mcdonnell, Matthew (London)" userId="cd278eaf-ce86-4cb2-99df-43a4b1321f34" providerId="ADAL" clId="{4B7334DC-B37F-405A-8A38-A2405A158255}" dt="2023-10-09T19:10:40.550" v="2970" actId="1037"/>
          <ac:spMkLst>
            <pc:docMk/>
            <pc:sldMk cId="0" sldId="2147478242"/>
            <ac:spMk id="199" creationId="{65502CD5-9A6E-BD12-EEB0-44B1951D6910}"/>
          </ac:spMkLst>
        </pc:spChg>
        <pc:spChg chg="add mod">
          <ac:chgData name="Mcdonnell, Matthew (London)" userId="cd278eaf-ce86-4cb2-99df-43a4b1321f34" providerId="ADAL" clId="{4B7334DC-B37F-405A-8A38-A2405A158255}" dt="2023-10-09T19:10:40.550" v="2970" actId="1037"/>
          <ac:spMkLst>
            <pc:docMk/>
            <pc:sldMk cId="0" sldId="2147478242"/>
            <ac:spMk id="200" creationId="{D2C355B5-3B39-2A23-7389-C1C993E4B322}"/>
          </ac:spMkLst>
        </pc:spChg>
        <pc:spChg chg="add mod">
          <ac:chgData name="Mcdonnell, Matthew (London)" userId="cd278eaf-ce86-4cb2-99df-43a4b1321f34" providerId="ADAL" clId="{4B7334DC-B37F-405A-8A38-A2405A158255}" dt="2023-10-09T19:10:40.550" v="2970" actId="1037"/>
          <ac:spMkLst>
            <pc:docMk/>
            <pc:sldMk cId="0" sldId="2147478242"/>
            <ac:spMk id="201" creationId="{0BB4D5B4-8627-E9C2-9175-C3C53E7F6A6D}"/>
          </ac:spMkLst>
        </pc:spChg>
        <pc:spChg chg="add mod">
          <ac:chgData name="Mcdonnell, Matthew (London)" userId="cd278eaf-ce86-4cb2-99df-43a4b1321f34" providerId="ADAL" clId="{4B7334DC-B37F-405A-8A38-A2405A158255}" dt="2023-10-09T19:10:40.550" v="2970" actId="1037"/>
          <ac:spMkLst>
            <pc:docMk/>
            <pc:sldMk cId="0" sldId="2147478242"/>
            <ac:spMk id="202" creationId="{E1EB33C4-FEEC-C222-640A-EA7F6763B1A1}"/>
          </ac:spMkLst>
        </pc:spChg>
        <pc:spChg chg="add mod">
          <ac:chgData name="Mcdonnell, Matthew (London)" userId="cd278eaf-ce86-4cb2-99df-43a4b1321f34" providerId="ADAL" clId="{4B7334DC-B37F-405A-8A38-A2405A158255}" dt="2023-10-09T19:10:40.550" v="2970" actId="1037"/>
          <ac:spMkLst>
            <pc:docMk/>
            <pc:sldMk cId="0" sldId="2147478242"/>
            <ac:spMk id="203" creationId="{4C513031-95B1-384B-32DE-88B0AEF1584A}"/>
          </ac:spMkLst>
        </pc:spChg>
        <pc:spChg chg="add mod">
          <ac:chgData name="Mcdonnell, Matthew (London)" userId="cd278eaf-ce86-4cb2-99df-43a4b1321f34" providerId="ADAL" clId="{4B7334DC-B37F-405A-8A38-A2405A158255}" dt="2023-10-09T19:10:40.550" v="2970" actId="1037"/>
          <ac:spMkLst>
            <pc:docMk/>
            <pc:sldMk cId="0" sldId="2147478242"/>
            <ac:spMk id="204" creationId="{7B144893-02B8-96B9-8AE8-D58B447ECA65}"/>
          </ac:spMkLst>
        </pc:spChg>
        <pc:spChg chg="add mod">
          <ac:chgData name="Mcdonnell, Matthew (London)" userId="cd278eaf-ce86-4cb2-99df-43a4b1321f34" providerId="ADAL" clId="{4B7334DC-B37F-405A-8A38-A2405A158255}" dt="2023-10-09T19:10:40.550" v="2970" actId="1037"/>
          <ac:spMkLst>
            <pc:docMk/>
            <pc:sldMk cId="0" sldId="2147478242"/>
            <ac:spMk id="205" creationId="{8AD01449-8638-EF8B-B927-2B224B342664}"/>
          </ac:spMkLst>
        </pc:spChg>
        <pc:spChg chg="add mod">
          <ac:chgData name="Mcdonnell, Matthew (London)" userId="cd278eaf-ce86-4cb2-99df-43a4b1321f34" providerId="ADAL" clId="{4B7334DC-B37F-405A-8A38-A2405A158255}" dt="2023-10-09T19:10:40.550" v="2970" actId="1037"/>
          <ac:spMkLst>
            <pc:docMk/>
            <pc:sldMk cId="0" sldId="2147478242"/>
            <ac:spMk id="206" creationId="{69B223B9-98F8-1BC4-938A-94933FD482D6}"/>
          </ac:spMkLst>
        </pc:spChg>
        <pc:spChg chg="add mod">
          <ac:chgData name="Mcdonnell, Matthew (London)" userId="cd278eaf-ce86-4cb2-99df-43a4b1321f34" providerId="ADAL" clId="{4B7334DC-B37F-405A-8A38-A2405A158255}" dt="2023-10-09T19:10:40.550" v="2970" actId="1037"/>
          <ac:spMkLst>
            <pc:docMk/>
            <pc:sldMk cId="0" sldId="2147478242"/>
            <ac:spMk id="207" creationId="{FD196ADF-5BD1-F7F7-A241-6CC02F74727E}"/>
          </ac:spMkLst>
        </pc:spChg>
        <pc:spChg chg="add mod">
          <ac:chgData name="Mcdonnell, Matthew (London)" userId="cd278eaf-ce86-4cb2-99df-43a4b1321f34" providerId="ADAL" clId="{4B7334DC-B37F-405A-8A38-A2405A158255}" dt="2023-10-09T19:10:40.550" v="2970" actId="1037"/>
          <ac:spMkLst>
            <pc:docMk/>
            <pc:sldMk cId="0" sldId="2147478242"/>
            <ac:spMk id="208" creationId="{0CEA2BDD-EC96-77A8-BEFC-C7FC5F40073B}"/>
          </ac:spMkLst>
        </pc:spChg>
        <pc:spChg chg="add mod">
          <ac:chgData name="Mcdonnell, Matthew (London)" userId="cd278eaf-ce86-4cb2-99df-43a4b1321f34" providerId="ADAL" clId="{4B7334DC-B37F-405A-8A38-A2405A158255}" dt="2023-10-09T19:10:40.550" v="2970" actId="1037"/>
          <ac:spMkLst>
            <pc:docMk/>
            <pc:sldMk cId="0" sldId="2147478242"/>
            <ac:spMk id="209" creationId="{2C18CD63-1176-D8C1-A1A6-19D092CD4C57}"/>
          </ac:spMkLst>
        </pc:spChg>
        <pc:spChg chg="add mod">
          <ac:chgData name="Mcdonnell, Matthew (London)" userId="cd278eaf-ce86-4cb2-99df-43a4b1321f34" providerId="ADAL" clId="{4B7334DC-B37F-405A-8A38-A2405A158255}" dt="2023-10-09T19:10:40.550" v="2970" actId="1037"/>
          <ac:spMkLst>
            <pc:docMk/>
            <pc:sldMk cId="0" sldId="2147478242"/>
            <ac:spMk id="210" creationId="{A53A1E92-98D8-F7C7-0CFF-83DDE62F6882}"/>
          </ac:spMkLst>
        </pc:spChg>
        <pc:spChg chg="add mod">
          <ac:chgData name="Mcdonnell, Matthew (London)" userId="cd278eaf-ce86-4cb2-99df-43a4b1321f34" providerId="ADAL" clId="{4B7334DC-B37F-405A-8A38-A2405A158255}" dt="2023-10-09T19:10:40.550" v="2970" actId="1037"/>
          <ac:spMkLst>
            <pc:docMk/>
            <pc:sldMk cId="0" sldId="2147478242"/>
            <ac:spMk id="211" creationId="{14A776B5-7651-B19F-3615-5D5204E1096C}"/>
          </ac:spMkLst>
        </pc:spChg>
        <pc:spChg chg="add mod">
          <ac:chgData name="Mcdonnell, Matthew (London)" userId="cd278eaf-ce86-4cb2-99df-43a4b1321f34" providerId="ADAL" clId="{4B7334DC-B37F-405A-8A38-A2405A158255}" dt="2023-10-09T19:10:40.550" v="2970" actId="1037"/>
          <ac:spMkLst>
            <pc:docMk/>
            <pc:sldMk cId="0" sldId="2147478242"/>
            <ac:spMk id="212" creationId="{3A9322B9-FC54-970E-78C9-AF9C7ECBC4EB}"/>
          </ac:spMkLst>
        </pc:spChg>
        <pc:spChg chg="add mod">
          <ac:chgData name="Mcdonnell, Matthew (London)" userId="cd278eaf-ce86-4cb2-99df-43a4b1321f34" providerId="ADAL" clId="{4B7334DC-B37F-405A-8A38-A2405A158255}" dt="2023-10-09T19:10:40.550" v="2970" actId="1037"/>
          <ac:spMkLst>
            <pc:docMk/>
            <pc:sldMk cId="0" sldId="2147478242"/>
            <ac:spMk id="213" creationId="{BC9891A4-C273-3919-7909-139BB7BA0385}"/>
          </ac:spMkLst>
        </pc:spChg>
        <pc:spChg chg="add mod">
          <ac:chgData name="Mcdonnell, Matthew (London)" userId="cd278eaf-ce86-4cb2-99df-43a4b1321f34" providerId="ADAL" clId="{4B7334DC-B37F-405A-8A38-A2405A158255}" dt="2023-10-09T19:10:40.550" v="2970" actId="1037"/>
          <ac:spMkLst>
            <pc:docMk/>
            <pc:sldMk cId="0" sldId="2147478242"/>
            <ac:spMk id="214" creationId="{364048FC-714D-F3D9-34DF-EC97276F200C}"/>
          </ac:spMkLst>
        </pc:spChg>
        <pc:spChg chg="add mod">
          <ac:chgData name="Mcdonnell, Matthew (London)" userId="cd278eaf-ce86-4cb2-99df-43a4b1321f34" providerId="ADAL" clId="{4B7334DC-B37F-405A-8A38-A2405A158255}" dt="2023-10-09T19:10:40.550" v="2970" actId="1037"/>
          <ac:spMkLst>
            <pc:docMk/>
            <pc:sldMk cId="0" sldId="2147478242"/>
            <ac:spMk id="215" creationId="{AE5990DF-2821-C332-97BA-BFBEC03983F9}"/>
          </ac:spMkLst>
        </pc:spChg>
        <pc:spChg chg="add mod">
          <ac:chgData name="Mcdonnell, Matthew (London)" userId="cd278eaf-ce86-4cb2-99df-43a4b1321f34" providerId="ADAL" clId="{4B7334DC-B37F-405A-8A38-A2405A158255}" dt="2023-10-09T19:10:40.550" v="2970" actId="1037"/>
          <ac:spMkLst>
            <pc:docMk/>
            <pc:sldMk cId="0" sldId="2147478242"/>
            <ac:spMk id="216" creationId="{077B7683-8394-BF63-8A25-33679E08C3D6}"/>
          </ac:spMkLst>
        </pc:spChg>
        <pc:spChg chg="add mod">
          <ac:chgData name="Mcdonnell, Matthew (London)" userId="cd278eaf-ce86-4cb2-99df-43a4b1321f34" providerId="ADAL" clId="{4B7334DC-B37F-405A-8A38-A2405A158255}" dt="2023-10-09T19:10:40.550" v="2970" actId="1037"/>
          <ac:spMkLst>
            <pc:docMk/>
            <pc:sldMk cId="0" sldId="2147478242"/>
            <ac:spMk id="217" creationId="{DDA03E3B-064D-B064-B065-0BC8E49A4BE7}"/>
          </ac:spMkLst>
        </pc:spChg>
        <pc:spChg chg="add mod">
          <ac:chgData name="Mcdonnell, Matthew (London)" userId="cd278eaf-ce86-4cb2-99df-43a4b1321f34" providerId="ADAL" clId="{4B7334DC-B37F-405A-8A38-A2405A158255}" dt="2023-10-09T19:10:40.550" v="2970" actId="1037"/>
          <ac:spMkLst>
            <pc:docMk/>
            <pc:sldMk cId="0" sldId="2147478242"/>
            <ac:spMk id="218" creationId="{A8F77C29-CF21-9B67-7E84-601C561BFF93}"/>
          </ac:spMkLst>
        </pc:spChg>
        <pc:spChg chg="add mod">
          <ac:chgData name="Mcdonnell, Matthew (London)" userId="cd278eaf-ce86-4cb2-99df-43a4b1321f34" providerId="ADAL" clId="{4B7334DC-B37F-405A-8A38-A2405A158255}" dt="2023-10-09T19:10:40.550" v="2970" actId="1037"/>
          <ac:spMkLst>
            <pc:docMk/>
            <pc:sldMk cId="0" sldId="2147478242"/>
            <ac:spMk id="219" creationId="{53B90F02-B0F0-627B-5965-83803B66E747}"/>
          </ac:spMkLst>
        </pc:spChg>
        <pc:spChg chg="add mod">
          <ac:chgData name="Mcdonnell, Matthew (London)" userId="cd278eaf-ce86-4cb2-99df-43a4b1321f34" providerId="ADAL" clId="{4B7334DC-B37F-405A-8A38-A2405A158255}" dt="2023-10-09T19:10:40.550" v="2970" actId="1037"/>
          <ac:spMkLst>
            <pc:docMk/>
            <pc:sldMk cId="0" sldId="2147478242"/>
            <ac:spMk id="220" creationId="{A07B9190-2051-1D73-49FE-8256C914C5F2}"/>
          </ac:spMkLst>
        </pc:spChg>
        <pc:spChg chg="add mod">
          <ac:chgData name="Mcdonnell, Matthew (London)" userId="cd278eaf-ce86-4cb2-99df-43a4b1321f34" providerId="ADAL" clId="{4B7334DC-B37F-405A-8A38-A2405A158255}" dt="2023-10-09T19:10:40.550" v="2970" actId="1037"/>
          <ac:spMkLst>
            <pc:docMk/>
            <pc:sldMk cId="0" sldId="2147478242"/>
            <ac:spMk id="221" creationId="{B0001CF7-C81D-F53A-BFA9-B7825AC7D68F}"/>
          </ac:spMkLst>
        </pc:spChg>
      </pc:sldChg>
      <pc:sldChg chg="modSp add del mod modTransition">
        <pc:chgData name="Mcdonnell, Matthew (London)" userId="cd278eaf-ce86-4cb2-99df-43a4b1321f34" providerId="ADAL" clId="{4B7334DC-B37F-405A-8A38-A2405A158255}" dt="2023-10-09T19:10:49.871" v="2971" actId="47"/>
        <pc:sldMkLst>
          <pc:docMk/>
          <pc:sldMk cId="0" sldId="2147478243"/>
        </pc:sldMkLst>
        <pc:spChg chg="mod">
          <ac:chgData name="Mcdonnell, Matthew (London)" userId="cd278eaf-ce86-4cb2-99df-43a4b1321f34" providerId="ADAL" clId="{4B7334DC-B37F-405A-8A38-A2405A158255}" dt="2023-10-09T19:00:13.106" v="2731" actId="27636"/>
          <ac:spMkLst>
            <pc:docMk/>
            <pc:sldMk cId="0" sldId="2147478243"/>
            <ac:spMk id="14" creationId="{00000000-0000-0000-0000-000000000000}"/>
          </ac:spMkLst>
        </pc:spChg>
        <pc:spChg chg="mod">
          <ac:chgData name="Mcdonnell, Matthew (London)" userId="cd278eaf-ce86-4cb2-99df-43a4b1321f34" providerId="ADAL" clId="{4B7334DC-B37F-405A-8A38-A2405A158255}" dt="2023-10-09T19:00:13.095" v="2728" actId="27636"/>
          <ac:spMkLst>
            <pc:docMk/>
            <pc:sldMk cId="0" sldId="2147478243"/>
            <ac:spMk id="21" creationId="{00000000-0000-0000-0000-000000000000}"/>
          </ac:spMkLst>
        </pc:spChg>
        <pc:spChg chg="mod">
          <ac:chgData name="Mcdonnell, Matthew (London)" userId="cd278eaf-ce86-4cb2-99df-43a4b1321f34" providerId="ADAL" clId="{4B7334DC-B37F-405A-8A38-A2405A158255}" dt="2023-10-09T19:00:13.111" v="2733" actId="27636"/>
          <ac:spMkLst>
            <pc:docMk/>
            <pc:sldMk cId="0" sldId="2147478243"/>
            <ac:spMk id="28" creationId="{00000000-0000-0000-0000-000000000000}"/>
          </ac:spMkLst>
        </pc:spChg>
        <pc:spChg chg="mod">
          <ac:chgData name="Mcdonnell, Matthew (London)" userId="cd278eaf-ce86-4cb2-99df-43a4b1321f34" providerId="ADAL" clId="{4B7334DC-B37F-405A-8A38-A2405A158255}" dt="2023-10-09T19:00:13.115" v="2735" actId="27636"/>
          <ac:spMkLst>
            <pc:docMk/>
            <pc:sldMk cId="0" sldId="2147478243"/>
            <ac:spMk id="35" creationId="{00000000-0000-0000-0000-000000000000}"/>
          </ac:spMkLst>
        </pc:spChg>
        <pc:spChg chg="mod">
          <ac:chgData name="Mcdonnell, Matthew (London)" userId="cd278eaf-ce86-4cb2-99df-43a4b1321f34" providerId="ADAL" clId="{4B7334DC-B37F-405A-8A38-A2405A158255}" dt="2023-10-09T19:00:13.113" v="2734" actId="27636"/>
          <ac:spMkLst>
            <pc:docMk/>
            <pc:sldMk cId="0" sldId="2147478243"/>
            <ac:spMk id="42" creationId="{00000000-0000-0000-0000-000000000000}"/>
          </ac:spMkLst>
        </pc:spChg>
        <pc:spChg chg="mod">
          <ac:chgData name="Mcdonnell, Matthew (London)" userId="cd278eaf-ce86-4cb2-99df-43a4b1321f34" providerId="ADAL" clId="{4B7334DC-B37F-405A-8A38-A2405A158255}" dt="2023-10-09T19:00:13.119" v="2736" actId="27636"/>
          <ac:spMkLst>
            <pc:docMk/>
            <pc:sldMk cId="0" sldId="2147478243"/>
            <ac:spMk id="49" creationId="{00000000-0000-0000-0000-000000000000}"/>
          </ac:spMkLst>
        </pc:spChg>
        <pc:spChg chg="mod">
          <ac:chgData name="Mcdonnell, Matthew (London)" userId="cd278eaf-ce86-4cb2-99df-43a4b1321f34" providerId="ADAL" clId="{4B7334DC-B37F-405A-8A38-A2405A158255}" dt="2023-10-09T19:00:13.110" v="2732" actId="27636"/>
          <ac:spMkLst>
            <pc:docMk/>
            <pc:sldMk cId="0" sldId="2147478243"/>
            <ac:spMk id="56" creationId="{00000000-0000-0000-0000-000000000000}"/>
          </ac:spMkLst>
        </pc:spChg>
        <pc:spChg chg="mod">
          <ac:chgData name="Mcdonnell, Matthew (London)" userId="cd278eaf-ce86-4cb2-99df-43a4b1321f34" providerId="ADAL" clId="{4B7334DC-B37F-405A-8A38-A2405A158255}" dt="2023-10-09T19:00:13.126" v="2740" actId="27636"/>
          <ac:spMkLst>
            <pc:docMk/>
            <pc:sldMk cId="0" sldId="2147478243"/>
            <ac:spMk id="63" creationId="{00000000-0000-0000-0000-000000000000}"/>
          </ac:spMkLst>
        </pc:spChg>
        <pc:spChg chg="mod">
          <ac:chgData name="Mcdonnell, Matthew (London)" userId="cd278eaf-ce86-4cb2-99df-43a4b1321f34" providerId="ADAL" clId="{4B7334DC-B37F-405A-8A38-A2405A158255}" dt="2023-10-09T19:00:13.125" v="2739" actId="27636"/>
          <ac:spMkLst>
            <pc:docMk/>
            <pc:sldMk cId="0" sldId="2147478243"/>
            <ac:spMk id="70" creationId="{00000000-0000-0000-0000-000000000000}"/>
          </ac:spMkLst>
        </pc:spChg>
        <pc:spChg chg="mod">
          <ac:chgData name="Mcdonnell, Matthew (London)" userId="cd278eaf-ce86-4cb2-99df-43a4b1321f34" providerId="ADAL" clId="{4B7334DC-B37F-405A-8A38-A2405A158255}" dt="2023-10-09T19:00:13.128" v="2741" actId="27636"/>
          <ac:spMkLst>
            <pc:docMk/>
            <pc:sldMk cId="0" sldId="2147478243"/>
            <ac:spMk id="77" creationId="{00000000-0000-0000-0000-000000000000}"/>
          </ac:spMkLst>
        </pc:spChg>
        <pc:spChg chg="mod">
          <ac:chgData name="Mcdonnell, Matthew (London)" userId="cd278eaf-ce86-4cb2-99df-43a4b1321f34" providerId="ADAL" clId="{4B7334DC-B37F-405A-8A38-A2405A158255}" dt="2023-10-09T19:00:13.120" v="2737" actId="27636"/>
          <ac:spMkLst>
            <pc:docMk/>
            <pc:sldMk cId="0" sldId="2147478243"/>
            <ac:spMk id="84" creationId="{00000000-0000-0000-0000-000000000000}"/>
          </ac:spMkLst>
        </pc:spChg>
        <pc:spChg chg="mod">
          <ac:chgData name="Mcdonnell, Matthew (London)" userId="cd278eaf-ce86-4cb2-99df-43a4b1321f34" providerId="ADAL" clId="{4B7334DC-B37F-405A-8A38-A2405A158255}" dt="2023-10-09T19:00:13.122" v="2738" actId="27636"/>
          <ac:spMkLst>
            <pc:docMk/>
            <pc:sldMk cId="0" sldId="2147478243"/>
            <ac:spMk id="91" creationId="{00000000-0000-0000-0000-000000000000}"/>
          </ac:spMkLst>
        </pc:spChg>
        <pc:spChg chg="mod">
          <ac:chgData name="Mcdonnell, Matthew (London)" userId="cd278eaf-ce86-4cb2-99df-43a4b1321f34" providerId="ADAL" clId="{4B7334DC-B37F-405A-8A38-A2405A158255}" dt="2023-10-09T19:00:13.131" v="2742" actId="27636"/>
          <ac:spMkLst>
            <pc:docMk/>
            <pc:sldMk cId="0" sldId="2147478243"/>
            <ac:spMk id="98" creationId="{00000000-0000-0000-0000-000000000000}"/>
          </ac:spMkLst>
        </pc:spChg>
        <pc:spChg chg="mod">
          <ac:chgData name="Mcdonnell, Matthew (London)" userId="cd278eaf-ce86-4cb2-99df-43a4b1321f34" providerId="ADAL" clId="{4B7334DC-B37F-405A-8A38-A2405A158255}" dt="2023-10-09T19:00:13.093" v="2727" actId="27636"/>
          <ac:spMkLst>
            <pc:docMk/>
            <pc:sldMk cId="0" sldId="2147478243"/>
            <ac:spMk id="105" creationId="{00000000-0000-0000-0000-000000000000}"/>
          </ac:spMkLst>
        </pc:spChg>
        <pc:spChg chg="mod">
          <ac:chgData name="Mcdonnell, Matthew (London)" userId="cd278eaf-ce86-4cb2-99df-43a4b1321f34" providerId="ADAL" clId="{4B7334DC-B37F-405A-8A38-A2405A158255}" dt="2023-10-09T19:00:13.097" v="2729" actId="27636"/>
          <ac:spMkLst>
            <pc:docMk/>
            <pc:sldMk cId="0" sldId="2147478243"/>
            <ac:spMk id="112" creationId="{00000000-0000-0000-0000-000000000000}"/>
          </ac:spMkLst>
        </pc:spChg>
        <pc:spChg chg="mod">
          <ac:chgData name="Mcdonnell, Matthew (London)" userId="cd278eaf-ce86-4cb2-99df-43a4b1321f34" providerId="ADAL" clId="{4B7334DC-B37F-405A-8A38-A2405A158255}" dt="2023-10-09T19:00:13.103" v="2730" actId="27636"/>
          <ac:spMkLst>
            <pc:docMk/>
            <pc:sldMk cId="0" sldId="2147478243"/>
            <ac:spMk id="117" creationId="{00000000-0000-0000-0000-000000000000}"/>
          </ac:spMkLst>
        </pc:spChg>
      </pc:sldChg>
      <pc:sldChg chg="addSp delSp modSp add mod modTransition">
        <pc:chgData name="Mcdonnell, Matthew (London)" userId="cd278eaf-ce86-4cb2-99df-43a4b1321f34" providerId="ADAL" clId="{4B7334DC-B37F-405A-8A38-A2405A158255}" dt="2023-10-09T19:13:11.126" v="3158" actId="1076"/>
        <pc:sldMkLst>
          <pc:docMk/>
          <pc:sldMk cId="0" sldId="2147478244"/>
        </pc:sldMkLst>
        <pc:spChg chg="mod">
          <ac:chgData name="Mcdonnell, Matthew (London)" userId="cd278eaf-ce86-4cb2-99df-43a4b1321f34" providerId="ADAL" clId="{4B7334DC-B37F-405A-8A38-A2405A158255}" dt="2023-10-09T19:12:43.680" v="3151" actId="164"/>
          <ac:spMkLst>
            <pc:docMk/>
            <pc:sldMk cId="0" sldId="2147478244"/>
            <ac:spMk id="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 creationId="{00000000-0000-0000-0000-000000000000}"/>
          </ac:spMkLst>
        </pc:spChg>
        <pc:spChg chg="del">
          <ac:chgData name="Mcdonnell, Matthew (London)" userId="cd278eaf-ce86-4cb2-99df-43a4b1321f34" providerId="ADAL" clId="{4B7334DC-B37F-405A-8A38-A2405A158255}" dt="2023-10-09T19:11:05.650" v="2973" actId="478"/>
          <ac:spMkLst>
            <pc:docMk/>
            <pc:sldMk cId="0" sldId="2147478244"/>
            <ac:spMk id="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2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3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4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5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6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7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8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9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0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1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2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3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4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5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6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7"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8"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79"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80"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81"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82"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83"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84"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85"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86" creationId="{00000000-0000-0000-0000-000000000000}"/>
          </ac:spMkLst>
        </pc:spChg>
        <pc:spChg chg="mod">
          <ac:chgData name="Mcdonnell, Matthew (London)" userId="cd278eaf-ce86-4cb2-99df-43a4b1321f34" providerId="ADAL" clId="{4B7334DC-B37F-405A-8A38-A2405A158255}" dt="2023-10-09T19:12:43.680" v="3151" actId="164"/>
          <ac:spMkLst>
            <pc:docMk/>
            <pc:sldMk cId="0" sldId="2147478244"/>
            <ac:spMk id="187" creationId="{00000000-0000-0000-0000-000000000000}"/>
          </ac:spMkLst>
        </pc:spChg>
        <pc:spChg chg="add mod">
          <ac:chgData name="Mcdonnell, Matthew (London)" userId="cd278eaf-ce86-4cb2-99df-43a4b1321f34" providerId="ADAL" clId="{4B7334DC-B37F-405A-8A38-A2405A158255}" dt="2023-10-09T19:12:43.680" v="3151" actId="164"/>
          <ac:spMkLst>
            <pc:docMk/>
            <pc:sldMk cId="0" sldId="2147478244"/>
            <ac:spMk id="188" creationId="{A5670A2D-7D57-618E-5728-7995AA077AE5}"/>
          </ac:spMkLst>
        </pc:spChg>
        <pc:spChg chg="add mod">
          <ac:chgData name="Mcdonnell, Matthew (London)" userId="cd278eaf-ce86-4cb2-99df-43a4b1321f34" providerId="ADAL" clId="{4B7334DC-B37F-405A-8A38-A2405A158255}" dt="2023-10-09T19:12:43.680" v="3151" actId="164"/>
          <ac:spMkLst>
            <pc:docMk/>
            <pc:sldMk cId="0" sldId="2147478244"/>
            <ac:spMk id="189" creationId="{F8791C45-A267-40A4-02B2-ECD8276644C4}"/>
          </ac:spMkLst>
        </pc:spChg>
        <pc:spChg chg="add mod">
          <ac:chgData name="Mcdonnell, Matthew (London)" userId="cd278eaf-ce86-4cb2-99df-43a4b1321f34" providerId="ADAL" clId="{4B7334DC-B37F-405A-8A38-A2405A158255}" dt="2023-10-09T19:12:43.680" v="3151" actId="164"/>
          <ac:spMkLst>
            <pc:docMk/>
            <pc:sldMk cId="0" sldId="2147478244"/>
            <ac:spMk id="190" creationId="{5365A6BE-A866-EFBF-3C61-5C831FFA4CB2}"/>
          </ac:spMkLst>
        </pc:spChg>
        <pc:spChg chg="add mod">
          <ac:chgData name="Mcdonnell, Matthew (London)" userId="cd278eaf-ce86-4cb2-99df-43a4b1321f34" providerId="ADAL" clId="{4B7334DC-B37F-405A-8A38-A2405A158255}" dt="2023-10-09T19:12:43.680" v="3151" actId="164"/>
          <ac:spMkLst>
            <pc:docMk/>
            <pc:sldMk cId="0" sldId="2147478244"/>
            <ac:spMk id="191" creationId="{DD77EB57-8E97-0CF5-49D2-4D9D375DB85B}"/>
          </ac:spMkLst>
        </pc:spChg>
        <pc:spChg chg="add mod">
          <ac:chgData name="Mcdonnell, Matthew (London)" userId="cd278eaf-ce86-4cb2-99df-43a4b1321f34" providerId="ADAL" clId="{4B7334DC-B37F-405A-8A38-A2405A158255}" dt="2023-10-09T19:12:43.680" v="3151" actId="164"/>
          <ac:spMkLst>
            <pc:docMk/>
            <pc:sldMk cId="0" sldId="2147478244"/>
            <ac:spMk id="192" creationId="{5C7917FA-C92E-A6F5-3D64-D13C21ED3530}"/>
          </ac:spMkLst>
        </pc:spChg>
        <pc:spChg chg="add mod">
          <ac:chgData name="Mcdonnell, Matthew (London)" userId="cd278eaf-ce86-4cb2-99df-43a4b1321f34" providerId="ADAL" clId="{4B7334DC-B37F-405A-8A38-A2405A158255}" dt="2023-10-09T19:12:43.680" v="3151" actId="164"/>
          <ac:spMkLst>
            <pc:docMk/>
            <pc:sldMk cId="0" sldId="2147478244"/>
            <ac:spMk id="193" creationId="{E6456956-9DF1-FD68-2FE0-61F87003491E}"/>
          </ac:spMkLst>
        </pc:spChg>
        <pc:spChg chg="add mod">
          <ac:chgData name="Mcdonnell, Matthew (London)" userId="cd278eaf-ce86-4cb2-99df-43a4b1321f34" providerId="ADAL" clId="{4B7334DC-B37F-405A-8A38-A2405A158255}" dt="2023-10-09T19:12:43.680" v="3151" actId="164"/>
          <ac:spMkLst>
            <pc:docMk/>
            <pc:sldMk cId="0" sldId="2147478244"/>
            <ac:spMk id="194" creationId="{9E96ECC1-AFCA-C9B2-253F-EC194AE8D732}"/>
          </ac:spMkLst>
        </pc:spChg>
        <pc:spChg chg="add mod">
          <ac:chgData name="Mcdonnell, Matthew (London)" userId="cd278eaf-ce86-4cb2-99df-43a4b1321f34" providerId="ADAL" clId="{4B7334DC-B37F-405A-8A38-A2405A158255}" dt="2023-10-09T19:12:43.680" v="3151" actId="164"/>
          <ac:spMkLst>
            <pc:docMk/>
            <pc:sldMk cId="0" sldId="2147478244"/>
            <ac:spMk id="195" creationId="{C885298C-6D15-264E-D2F2-EA3AAC829985}"/>
          </ac:spMkLst>
        </pc:spChg>
        <pc:spChg chg="add mod">
          <ac:chgData name="Mcdonnell, Matthew (London)" userId="cd278eaf-ce86-4cb2-99df-43a4b1321f34" providerId="ADAL" clId="{4B7334DC-B37F-405A-8A38-A2405A158255}" dt="2023-10-09T19:12:43.680" v="3151" actId="164"/>
          <ac:spMkLst>
            <pc:docMk/>
            <pc:sldMk cId="0" sldId="2147478244"/>
            <ac:spMk id="196" creationId="{30FE533A-6C5E-37A8-8645-0F917FBE8968}"/>
          </ac:spMkLst>
        </pc:spChg>
        <pc:spChg chg="add mod">
          <ac:chgData name="Mcdonnell, Matthew (London)" userId="cd278eaf-ce86-4cb2-99df-43a4b1321f34" providerId="ADAL" clId="{4B7334DC-B37F-405A-8A38-A2405A158255}" dt="2023-10-09T19:12:43.680" v="3151" actId="164"/>
          <ac:spMkLst>
            <pc:docMk/>
            <pc:sldMk cId="0" sldId="2147478244"/>
            <ac:spMk id="197" creationId="{B37C0E8C-F23C-0817-E287-BBC530DE4BE0}"/>
          </ac:spMkLst>
        </pc:spChg>
        <pc:spChg chg="add mod">
          <ac:chgData name="Mcdonnell, Matthew (London)" userId="cd278eaf-ce86-4cb2-99df-43a4b1321f34" providerId="ADAL" clId="{4B7334DC-B37F-405A-8A38-A2405A158255}" dt="2023-10-09T19:12:43.680" v="3151" actId="164"/>
          <ac:spMkLst>
            <pc:docMk/>
            <pc:sldMk cId="0" sldId="2147478244"/>
            <ac:spMk id="198" creationId="{E4FDBD82-7BBE-249A-DAB1-2DCCE261FAFA}"/>
          </ac:spMkLst>
        </pc:spChg>
        <pc:spChg chg="add mod">
          <ac:chgData name="Mcdonnell, Matthew (London)" userId="cd278eaf-ce86-4cb2-99df-43a4b1321f34" providerId="ADAL" clId="{4B7334DC-B37F-405A-8A38-A2405A158255}" dt="2023-10-09T19:12:43.680" v="3151" actId="164"/>
          <ac:spMkLst>
            <pc:docMk/>
            <pc:sldMk cId="0" sldId="2147478244"/>
            <ac:spMk id="199" creationId="{86385DA3-ED8D-9653-2BF2-8495BC118BA6}"/>
          </ac:spMkLst>
        </pc:spChg>
        <pc:spChg chg="add mod">
          <ac:chgData name="Mcdonnell, Matthew (London)" userId="cd278eaf-ce86-4cb2-99df-43a4b1321f34" providerId="ADAL" clId="{4B7334DC-B37F-405A-8A38-A2405A158255}" dt="2023-10-09T19:12:43.680" v="3151" actId="164"/>
          <ac:spMkLst>
            <pc:docMk/>
            <pc:sldMk cId="0" sldId="2147478244"/>
            <ac:spMk id="200" creationId="{113371F3-B649-7805-7992-AB12DAC9B0EF}"/>
          </ac:spMkLst>
        </pc:spChg>
        <pc:spChg chg="add mod">
          <ac:chgData name="Mcdonnell, Matthew (London)" userId="cd278eaf-ce86-4cb2-99df-43a4b1321f34" providerId="ADAL" clId="{4B7334DC-B37F-405A-8A38-A2405A158255}" dt="2023-10-09T19:12:43.680" v="3151" actId="164"/>
          <ac:spMkLst>
            <pc:docMk/>
            <pc:sldMk cId="0" sldId="2147478244"/>
            <ac:spMk id="201" creationId="{51381EBD-A6EF-AFEE-3ED6-D3EF2D98AEEA}"/>
          </ac:spMkLst>
        </pc:spChg>
        <pc:spChg chg="add mod">
          <ac:chgData name="Mcdonnell, Matthew (London)" userId="cd278eaf-ce86-4cb2-99df-43a4b1321f34" providerId="ADAL" clId="{4B7334DC-B37F-405A-8A38-A2405A158255}" dt="2023-10-09T19:12:43.680" v="3151" actId="164"/>
          <ac:spMkLst>
            <pc:docMk/>
            <pc:sldMk cId="0" sldId="2147478244"/>
            <ac:spMk id="202" creationId="{A236E77C-C7F3-F24C-B20C-A849124B7797}"/>
          </ac:spMkLst>
        </pc:spChg>
        <pc:spChg chg="add mod">
          <ac:chgData name="Mcdonnell, Matthew (London)" userId="cd278eaf-ce86-4cb2-99df-43a4b1321f34" providerId="ADAL" clId="{4B7334DC-B37F-405A-8A38-A2405A158255}" dt="2023-10-09T19:12:43.680" v="3151" actId="164"/>
          <ac:spMkLst>
            <pc:docMk/>
            <pc:sldMk cId="0" sldId="2147478244"/>
            <ac:spMk id="203" creationId="{3FB42E0A-0477-5263-F4AD-6A57D6BE2225}"/>
          </ac:spMkLst>
        </pc:spChg>
        <pc:spChg chg="add mod">
          <ac:chgData name="Mcdonnell, Matthew (London)" userId="cd278eaf-ce86-4cb2-99df-43a4b1321f34" providerId="ADAL" clId="{4B7334DC-B37F-405A-8A38-A2405A158255}" dt="2023-10-09T19:12:43.680" v="3151" actId="164"/>
          <ac:spMkLst>
            <pc:docMk/>
            <pc:sldMk cId="0" sldId="2147478244"/>
            <ac:spMk id="204" creationId="{5003AE26-E592-DC3B-8639-F6D9B68D98F6}"/>
          </ac:spMkLst>
        </pc:spChg>
        <pc:spChg chg="add mod">
          <ac:chgData name="Mcdonnell, Matthew (London)" userId="cd278eaf-ce86-4cb2-99df-43a4b1321f34" providerId="ADAL" clId="{4B7334DC-B37F-405A-8A38-A2405A158255}" dt="2023-10-09T19:12:43.680" v="3151" actId="164"/>
          <ac:spMkLst>
            <pc:docMk/>
            <pc:sldMk cId="0" sldId="2147478244"/>
            <ac:spMk id="205" creationId="{95D33103-737B-E2A8-1B13-5407F8C1ED86}"/>
          </ac:spMkLst>
        </pc:spChg>
        <pc:spChg chg="add mod">
          <ac:chgData name="Mcdonnell, Matthew (London)" userId="cd278eaf-ce86-4cb2-99df-43a4b1321f34" providerId="ADAL" clId="{4B7334DC-B37F-405A-8A38-A2405A158255}" dt="2023-10-09T19:12:43.680" v="3151" actId="164"/>
          <ac:spMkLst>
            <pc:docMk/>
            <pc:sldMk cId="0" sldId="2147478244"/>
            <ac:spMk id="206" creationId="{1ED71F7E-CC96-34FE-496A-307379070507}"/>
          </ac:spMkLst>
        </pc:spChg>
        <pc:spChg chg="add mod">
          <ac:chgData name="Mcdonnell, Matthew (London)" userId="cd278eaf-ce86-4cb2-99df-43a4b1321f34" providerId="ADAL" clId="{4B7334DC-B37F-405A-8A38-A2405A158255}" dt="2023-10-09T19:12:43.680" v="3151" actId="164"/>
          <ac:spMkLst>
            <pc:docMk/>
            <pc:sldMk cId="0" sldId="2147478244"/>
            <ac:spMk id="207" creationId="{EFF7D72D-1FC8-9423-137F-A17649C10178}"/>
          </ac:spMkLst>
        </pc:spChg>
        <pc:spChg chg="add mod">
          <ac:chgData name="Mcdonnell, Matthew (London)" userId="cd278eaf-ce86-4cb2-99df-43a4b1321f34" providerId="ADAL" clId="{4B7334DC-B37F-405A-8A38-A2405A158255}" dt="2023-10-09T19:12:43.680" v="3151" actId="164"/>
          <ac:spMkLst>
            <pc:docMk/>
            <pc:sldMk cId="0" sldId="2147478244"/>
            <ac:spMk id="208" creationId="{2C6A97FC-C4C9-9A7D-33DB-5D8E09153374}"/>
          </ac:spMkLst>
        </pc:spChg>
        <pc:spChg chg="add mod">
          <ac:chgData name="Mcdonnell, Matthew (London)" userId="cd278eaf-ce86-4cb2-99df-43a4b1321f34" providerId="ADAL" clId="{4B7334DC-B37F-405A-8A38-A2405A158255}" dt="2023-10-09T19:12:43.680" v="3151" actId="164"/>
          <ac:spMkLst>
            <pc:docMk/>
            <pc:sldMk cId="0" sldId="2147478244"/>
            <ac:spMk id="209" creationId="{993B56CA-CC6E-C99D-7DF4-11C1D1129844}"/>
          </ac:spMkLst>
        </pc:spChg>
        <pc:spChg chg="add mod">
          <ac:chgData name="Mcdonnell, Matthew (London)" userId="cd278eaf-ce86-4cb2-99df-43a4b1321f34" providerId="ADAL" clId="{4B7334DC-B37F-405A-8A38-A2405A158255}" dt="2023-10-09T19:12:43.680" v="3151" actId="164"/>
          <ac:spMkLst>
            <pc:docMk/>
            <pc:sldMk cId="0" sldId="2147478244"/>
            <ac:spMk id="210" creationId="{FC21E118-3E93-E1C8-0D71-61EE04425C6E}"/>
          </ac:spMkLst>
        </pc:spChg>
        <pc:spChg chg="add mod">
          <ac:chgData name="Mcdonnell, Matthew (London)" userId="cd278eaf-ce86-4cb2-99df-43a4b1321f34" providerId="ADAL" clId="{4B7334DC-B37F-405A-8A38-A2405A158255}" dt="2023-10-09T19:12:43.680" v="3151" actId="164"/>
          <ac:spMkLst>
            <pc:docMk/>
            <pc:sldMk cId="0" sldId="2147478244"/>
            <ac:spMk id="211" creationId="{2D5CCDA7-59A9-A94D-62BB-0B8BC09B5036}"/>
          </ac:spMkLst>
        </pc:spChg>
        <pc:spChg chg="add mod">
          <ac:chgData name="Mcdonnell, Matthew (London)" userId="cd278eaf-ce86-4cb2-99df-43a4b1321f34" providerId="ADAL" clId="{4B7334DC-B37F-405A-8A38-A2405A158255}" dt="2023-10-09T19:12:43.680" v="3151" actId="164"/>
          <ac:spMkLst>
            <pc:docMk/>
            <pc:sldMk cId="0" sldId="2147478244"/>
            <ac:spMk id="212" creationId="{B07274BD-0C4B-9626-EE1B-09B47D60D0F4}"/>
          </ac:spMkLst>
        </pc:spChg>
        <pc:spChg chg="add mod">
          <ac:chgData name="Mcdonnell, Matthew (London)" userId="cd278eaf-ce86-4cb2-99df-43a4b1321f34" providerId="ADAL" clId="{4B7334DC-B37F-405A-8A38-A2405A158255}" dt="2023-10-09T19:12:43.680" v="3151" actId="164"/>
          <ac:spMkLst>
            <pc:docMk/>
            <pc:sldMk cId="0" sldId="2147478244"/>
            <ac:spMk id="213" creationId="{310EFBC5-C9CB-0196-0F21-46B476487B4E}"/>
          </ac:spMkLst>
        </pc:spChg>
        <pc:spChg chg="add mod">
          <ac:chgData name="Mcdonnell, Matthew (London)" userId="cd278eaf-ce86-4cb2-99df-43a4b1321f34" providerId="ADAL" clId="{4B7334DC-B37F-405A-8A38-A2405A158255}" dt="2023-10-09T19:12:43.680" v="3151" actId="164"/>
          <ac:spMkLst>
            <pc:docMk/>
            <pc:sldMk cId="0" sldId="2147478244"/>
            <ac:spMk id="214" creationId="{0A357FFE-24F2-0227-CA9F-F7E9AA7BDBD4}"/>
          </ac:spMkLst>
        </pc:spChg>
        <pc:spChg chg="add mod">
          <ac:chgData name="Mcdonnell, Matthew (London)" userId="cd278eaf-ce86-4cb2-99df-43a4b1321f34" providerId="ADAL" clId="{4B7334DC-B37F-405A-8A38-A2405A158255}" dt="2023-10-09T19:12:43.680" v="3151" actId="164"/>
          <ac:spMkLst>
            <pc:docMk/>
            <pc:sldMk cId="0" sldId="2147478244"/>
            <ac:spMk id="215" creationId="{570766A4-4932-B3CD-E8B7-9E031316B400}"/>
          </ac:spMkLst>
        </pc:spChg>
        <pc:spChg chg="add mod">
          <ac:chgData name="Mcdonnell, Matthew (London)" userId="cd278eaf-ce86-4cb2-99df-43a4b1321f34" providerId="ADAL" clId="{4B7334DC-B37F-405A-8A38-A2405A158255}" dt="2023-10-09T19:12:43.680" v="3151" actId="164"/>
          <ac:spMkLst>
            <pc:docMk/>
            <pc:sldMk cId="0" sldId="2147478244"/>
            <ac:spMk id="216" creationId="{56DDEDD7-EB64-7845-9E71-00B0D8E52BAD}"/>
          </ac:spMkLst>
        </pc:spChg>
        <pc:spChg chg="add mod">
          <ac:chgData name="Mcdonnell, Matthew (London)" userId="cd278eaf-ce86-4cb2-99df-43a4b1321f34" providerId="ADAL" clId="{4B7334DC-B37F-405A-8A38-A2405A158255}" dt="2023-10-09T19:12:43.680" v="3151" actId="164"/>
          <ac:spMkLst>
            <pc:docMk/>
            <pc:sldMk cId="0" sldId="2147478244"/>
            <ac:spMk id="217" creationId="{B4EEC57E-6259-A23E-4FD8-454AB09DF92C}"/>
          </ac:spMkLst>
        </pc:spChg>
        <pc:spChg chg="add mod">
          <ac:chgData name="Mcdonnell, Matthew (London)" userId="cd278eaf-ce86-4cb2-99df-43a4b1321f34" providerId="ADAL" clId="{4B7334DC-B37F-405A-8A38-A2405A158255}" dt="2023-10-09T19:12:43.680" v="3151" actId="164"/>
          <ac:spMkLst>
            <pc:docMk/>
            <pc:sldMk cId="0" sldId="2147478244"/>
            <ac:spMk id="218" creationId="{33CCB993-9CD6-E60C-BE2F-5A0436BA5AEB}"/>
          </ac:spMkLst>
        </pc:spChg>
        <pc:spChg chg="add mod">
          <ac:chgData name="Mcdonnell, Matthew (London)" userId="cd278eaf-ce86-4cb2-99df-43a4b1321f34" providerId="ADAL" clId="{4B7334DC-B37F-405A-8A38-A2405A158255}" dt="2023-10-09T19:12:43.680" v="3151" actId="164"/>
          <ac:spMkLst>
            <pc:docMk/>
            <pc:sldMk cId="0" sldId="2147478244"/>
            <ac:spMk id="219" creationId="{79532660-DB39-5F20-CEC9-7D02D617B218}"/>
          </ac:spMkLst>
        </pc:spChg>
        <pc:spChg chg="add mod">
          <ac:chgData name="Mcdonnell, Matthew (London)" userId="cd278eaf-ce86-4cb2-99df-43a4b1321f34" providerId="ADAL" clId="{4B7334DC-B37F-405A-8A38-A2405A158255}" dt="2023-10-09T19:13:11.126" v="3158" actId="1076"/>
          <ac:spMkLst>
            <pc:docMk/>
            <pc:sldMk cId="0" sldId="2147478244"/>
            <ac:spMk id="220" creationId="{FC05C893-173B-96C7-B227-AFAB373DD0A0}"/>
          </ac:spMkLst>
        </pc:spChg>
        <pc:spChg chg="add mod">
          <ac:chgData name="Mcdonnell, Matthew (London)" userId="cd278eaf-ce86-4cb2-99df-43a4b1321f34" providerId="ADAL" clId="{4B7334DC-B37F-405A-8A38-A2405A158255}" dt="2023-10-09T19:13:11.126" v="3158" actId="1076"/>
          <ac:spMkLst>
            <pc:docMk/>
            <pc:sldMk cId="0" sldId="2147478244"/>
            <ac:spMk id="221" creationId="{4C17EF70-6F0A-EE45-9A00-28065D3E1660}"/>
          </ac:spMkLst>
        </pc:spChg>
        <pc:grpChg chg="add mod">
          <ac:chgData name="Mcdonnell, Matthew (London)" userId="cd278eaf-ce86-4cb2-99df-43a4b1321f34" providerId="ADAL" clId="{4B7334DC-B37F-405A-8A38-A2405A158255}" dt="2023-10-09T19:13:11.126" v="3158" actId="1076"/>
          <ac:grpSpMkLst>
            <pc:docMk/>
            <pc:sldMk cId="0" sldId="2147478244"/>
            <ac:grpSpMk id="222" creationId="{1D13B677-D354-3A9A-F318-09BF2157FC28}"/>
          </ac:grpSpMkLst>
        </pc:grpChg>
      </pc:sldChg>
      <pc:sldChg chg="addSp delSp modSp add del mod modTransition">
        <pc:chgData name="Mcdonnell, Matthew (London)" userId="cd278eaf-ce86-4cb2-99df-43a4b1321f34" providerId="ADAL" clId="{4B7334DC-B37F-405A-8A38-A2405A158255}" dt="2023-10-09T19:13:17.703" v="3159" actId="47"/>
        <pc:sldMkLst>
          <pc:docMk/>
          <pc:sldMk cId="0" sldId="2147478245"/>
        </pc:sldMkLst>
        <pc:spChg chg="del">
          <ac:chgData name="Mcdonnell, Matthew (London)" userId="cd278eaf-ce86-4cb2-99df-43a4b1321f34" providerId="ADAL" clId="{4B7334DC-B37F-405A-8A38-A2405A158255}" dt="2023-10-09T19:11:35.473" v="2978" actId="21"/>
          <ac:spMkLst>
            <pc:docMk/>
            <pc:sldMk cId="0" sldId="2147478245"/>
            <ac:spMk id="8" creationId="{00000000-0000-0000-0000-000000000000}"/>
          </ac:spMkLst>
        </pc:spChg>
        <pc:spChg chg="del">
          <ac:chgData name="Mcdonnell, Matthew (London)" userId="cd278eaf-ce86-4cb2-99df-43a4b1321f34" providerId="ADAL" clId="{4B7334DC-B37F-405A-8A38-A2405A158255}" dt="2023-10-09T19:11:35.473" v="2978" actId="21"/>
          <ac:spMkLst>
            <pc:docMk/>
            <pc:sldMk cId="0" sldId="2147478245"/>
            <ac:spMk id="9" creationId="{00000000-0000-0000-0000-000000000000}"/>
          </ac:spMkLst>
        </pc:spChg>
        <pc:spChg chg="mod">
          <ac:chgData name="Mcdonnell, Matthew (London)" userId="cd278eaf-ce86-4cb2-99df-43a4b1321f34" providerId="ADAL" clId="{4B7334DC-B37F-405A-8A38-A2405A158255}" dt="2023-10-09T19:00:13.208" v="2762" actId="27636"/>
          <ac:spMkLst>
            <pc:docMk/>
            <pc:sldMk cId="0" sldId="2147478245"/>
            <ac:spMk id="14"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15"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16" creationId="{00000000-0000-0000-0000-000000000000}"/>
          </ac:spMkLst>
        </pc:spChg>
        <pc:spChg chg="mod">
          <ac:chgData name="Mcdonnell, Matthew (London)" userId="cd278eaf-ce86-4cb2-99df-43a4b1321f34" providerId="ADAL" clId="{4B7334DC-B37F-405A-8A38-A2405A158255}" dt="2023-10-09T19:00:13.210" v="2763" actId="27636"/>
          <ac:spMkLst>
            <pc:docMk/>
            <pc:sldMk cId="0" sldId="2147478245"/>
            <ac:spMk id="21"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22"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23" creationId="{00000000-0000-0000-0000-000000000000}"/>
          </ac:spMkLst>
        </pc:spChg>
        <pc:spChg chg="mod">
          <ac:chgData name="Mcdonnell, Matthew (London)" userId="cd278eaf-ce86-4cb2-99df-43a4b1321f34" providerId="ADAL" clId="{4B7334DC-B37F-405A-8A38-A2405A158255}" dt="2023-10-09T19:00:13.216" v="2766" actId="27636"/>
          <ac:spMkLst>
            <pc:docMk/>
            <pc:sldMk cId="0" sldId="2147478245"/>
            <ac:spMk id="28"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29"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30" creationId="{00000000-0000-0000-0000-000000000000}"/>
          </ac:spMkLst>
        </pc:spChg>
        <pc:spChg chg="mod">
          <ac:chgData name="Mcdonnell, Matthew (London)" userId="cd278eaf-ce86-4cb2-99df-43a4b1321f34" providerId="ADAL" clId="{4B7334DC-B37F-405A-8A38-A2405A158255}" dt="2023-10-09T19:00:13.221" v="2768" actId="27636"/>
          <ac:spMkLst>
            <pc:docMk/>
            <pc:sldMk cId="0" sldId="2147478245"/>
            <ac:spMk id="35"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36"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37" creationId="{00000000-0000-0000-0000-000000000000}"/>
          </ac:spMkLst>
        </pc:spChg>
        <pc:spChg chg="mod">
          <ac:chgData name="Mcdonnell, Matthew (London)" userId="cd278eaf-ce86-4cb2-99df-43a4b1321f34" providerId="ADAL" clId="{4B7334DC-B37F-405A-8A38-A2405A158255}" dt="2023-10-09T19:00:13.223" v="2769" actId="27636"/>
          <ac:spMkLst>
            <pc:docMk/>
            <pc:sldMk cId="0" sldId="2147478245"/>
            <ac:spMk id="42"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43"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44" creationId="{00000000-0000-0000-0000-000000000000}"/>
          </ac:spMkLst>
        </pc:spChg>
        <pc:spChg chg="mod">
          <ac:chgData name="Mcdonnell, Matthew (London)" userId="cd278eaf-ce86-4cb2-99df-43a4b1321f34" providerId="ADAL" clId="{4B7334DC-B37F-405A-8A38-A2405A158255}" dt="2023-10-09T19:00:13.230" v="2772" actId="27636"/>
          <ac:spMkLst>
            <pc:docMk/>
            <pc:sldMk cId="0" sldId="2147478245"/>
            <ac:spMk id="49"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50"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51" creationId="{00000000-0000-0000-0000-000000000000}"/>
          </ac:spMkLst>
        </pc:spChg>
        <pc:spChg chg="mod">
          <ac:chgData name="Mcdonnell, Matthew (London)" userId="cd278eaf-ce86-4cb2-99df-43a4b1321f34" providerId="ADAL" clId="{4B7334DC-B37F-405A-8A38-A2405A158255}" dt="2023-10-09T19:00:13.219" v="2767" actId="27636"/>
          <ac:spMkLst>
            <pc:docMk/>
            <pc:sldMk cId="0" sldId="2147478245"/>
            <ac:spMk id="56"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57"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58" creationId="{00000000-0000-0000-0000-000000000000}"/>
          </ac:spMkLst>
        </pc:spChg>
        <pc:spChg chg="mod">
          <ac:chgData name="Mcdonnell, Matthew (London)" userId="cd278eaf-ce86-4cb2-99df-43a4b1321f34" providerId="ADAL" clId="{4B7334DC-B37F-405A-8A38-A2405A158255}" dt="2023-10-09T19:00:13.225" v="2770" actId="27636"/>
          <ac:spMkLst>
            <pc:docMk/>
            <pc:sldMk cId="0" sldId="2147478245"/>
            <ac:spMk id="63"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64"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65" creationId="{00000000-0000-0000-0000-000000000000}"/>
          </ac:spMkLst>
        </pc:spChg>
        <pc:spChg chg="mod">
          <ac:chgData name="Mcdonnell, Matthew (London)" userId="cd278eaf-ce86-4cb2-99df-43a4b1321f34" providerId="ADAL" clId="{4B7334DC-B37F-405A-8A38-A2405A158255}" dt="2023-10-09T19:00:13.228" v="2771" actId="27636"/>
          <ac:spMkLst>
            <pc:docMk/>
            <pc:sldMk cId="0" sldId="2147478245"/>
            <ac:spMk id="70"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71"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72" creationId="{00000000-0000-0000-0000-000000000000}"/>
          </ac:spMkLst>
        </pc:spChg>
        <pc:spChg chg="mod">
          <ac:chgData name="Mcdonnell, Matthew (London)" userId="cd278eaf-ce86-4cb2-99df-43a4b1321f34" providerId="ADAL" clId="{4B7334DC-B37F-405A-8A38-A2405A158255}" dt="2023-10-09T19:00:13.201" v="2760" actId="27636"/>
          <ac:spMkLst>
            <pc:docMk/>
            <pc:sldMk cId="0" sldId="2147478245"/>
            <ac:spMk id="77"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78"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79" creationId="{00000000-0000-0000-0000-000000000000}"/>
          </ac:spMkLst>
        </pc:spChg>
        <pc:spChg chg="mod">
          <ac:chgData name="Mcdonnell, Matthew (London)" userId="cd278eaf-ce86-4cb2-99df-43a4b1321f34" providerId="ADAL" clId="{4B7334DC-B37F-405A-8A38-A2405A158255}" dt="2023-10-09T19:00:13.199" v="2759" actId="27636"/>
          <ac:spMkLst>
            <pc:docMk/>
            <pc:sldMk cId="0" sldId="2147478245"/>
            <ac:spMk id="84"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85"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86" creationId="{00000000-0000-0000-0000-000000000000}"/>
          </ac:spMkLst>
        </pc:spChg>
        <pc:spChg chg="mod">
          <ac:chgData name="Mcdonnell, Matthew (London)" userId="cd278eaf-ce86-4cb2-99df-43a4b1321f34" providerId="ADAL" clId="{4B7334DC-B37F-405A-8A38-A2405A158255}" dt="2023-10-09T19:00:13.202" v="2761" actId="27636"/>
          <ac:spMkLst>
            <pc:docMk/>
            <pc:sldMk cId="0" sldId="2147478245"/>
            <ac:spMk id="91"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92"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93" creationId="{00000000-0000-0000-0000-000000000000}"/>
          </ac:spMkLst>
        </pc:spChg>
        <pc:spChg chg="mod">
          <ac:chgData name="Mcdonnell, Matthew (London)" userId="cd278eaf-ce86-4cb2-99df-43a4b1321f34" providerId="ADAL" clId="{4B7334DC-B37F-405A-8A38-A2405A158255}" dt="2023-10-09T19:00:13.233" v="2773" actId="27636"/>
          <ac:spMkLst>
            <pc:docMk/>
            <pc:sldMk cId="0" sldId="2147478245"/>
            <ac:spMk id="98"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99"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100" creationId="{00000000-0000-0000-0000-000000000000}"/>
          </ac:spMkLst>
        </pc:spChg>
        <pc:spChg chg="mod">
          <ac:chgData name="Mcdonnell, Matthew (London)" userId="cd278eaf-ce86-4cb2-99df-43a4b1321f34" providerId="ADAL" clId="{4B7334DC-B37F-405A-8A38-A2405A158255}" dt="2023-10-09T19:00:13.236" v="2774" actId="27636"/>
          <ac:spMkLst>
            <pc:docMk/>
            <pc:sldMk cId="0" sldId="2147478245"/>
            <ac:spMk id="105"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106"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107" creationId="{00000000-0000-0000-0000-000000000000}"/>
          </ac:spMkLst>
        </pc:spChg>
        <pc:spChg chg="mod">
          <ac:chgData name="Mcdonnell, Matthew (London)" userId="cd278eaf-ce86-4cb2-99df-43a4b1321f34" providerId="ADAL" clId="{4B7334DC-B37F-405A-8A38-A2405A158255}" dt="2023-10-09T19:00:13.213" v="2764" actId="27636"/>
          <ac:spMkLst>
            <pc:docMk/>
            <pc:sldMk cId="0" sldId="2147478245"/>
            <ac:spMk id="112"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113"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114" creationId="{00000000-0000-0000-0000-000000000000}"/>
          </ac:spMkLst>
        </pc:spChg>
        <pc:spChg chg="mod">
          <ac:chgData name="Mcdonnell, Matthew (London)" userId="cd278eaf-ce86-4cb2-99df-43a4b1321f34" providerId="ADAL" clId="{4B7334DC-B37F-405A-8A38-A2405A158255}" dt="2023-10-09T19:00:13.214" v="2765" actId="27636"/>
          <ac:spMkLst>
            <pc:docMk/>
            <pc:sldMk cId="0" sldId="2147478245"/>
            <ac:spMk id="117"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118" creationId="{00000000-0000-0000-0000-000000000000}"/>
          </ac:spMkLst>
        </pc:spChg>
        <pc:spChg chg="add del">
          <ac:chgData name="Mcdonnell, Matthew (London)" userId="cd278eaf-ce86-4cb2-99df-43a4b1321f34" providerId="ADAL" clId="{4B7334DC-B37F-405A-8A38-A2405A158255}" dt="2023-10-09T19:11:35.473" v="2978" actId="21"/>
          <ac:spMkLst>
            <pc:docMk/>
            <pc:sldMk cId="0" sldId="2147478245"/>
            <ac:spMk id="119" creationId="{00000000-0000-0000-0000-000000000000}"/>
          </ac:spMkLst>
        </pc:spChg>
      </pc:sldChg>
      <pc:sldChg chg="addSp modSp add mod modTransition">
        <pc:chgData name="Mcdonnell, Matthew (London)" userId="cd278eaf-ce86-4cb2-99df-43a4b1321f34" providerId="ADAL" clId="{4B7334DC-B37F-405A-8A38-A2405A158255}" dt="2023-10-09T19:13:38.611" v="3163" actId="14100"/>
        <pc:sldMkLst>
          <pc:docMk/>
          <pc:sldMk cId="0" sldId="2147478246"/>
        </pc:sldMkLst>
        <pc:spChg chg="mod">
          <ac:chgData name="Mcdonnell, Matthew (London)" userId="cd278eaf-ce86-4cb2-99df-43a4b1321f34" providerId="ADAL" clId="{4B7334DC-B37F-405A-8A38-A2405A158255}" dt="2023-10-09T19:13:29.355" v="3161" actId="164"/>
          <ac:spMkLst>
            <pc:docMk/>
            <pc:sldMk cId="0" sldId="2147478246"/>
            <ac:spMk id="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2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3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4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5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6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7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8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9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09"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0"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1"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2"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3"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4"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5"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6"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7"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8" creationId="{00000000-0000-0000-0000-000000000000}"/>
          </ac:spMkLst>
        </pc:spChg>
        <pc:spChg chg="mod">
          <ac:chgData name="Mcdonnell, Matthew (London)" userId="cd278eaf-ce86-4cb2-99df-43a4b1321f34" providerId="ADAL" clId="{4B7334DC-B37F-405A-8A38-A2405A158255}" dt="2023-10-09T19:13:29.355" v="3161" actId="164"/>
          <ac:spMkLst>
            <pc:docMk/>
            <pc:sldMk cId="0" sldId="2147478246"/>
            <ac:spMk id="119" creationId="{00000000-0000-0000-0000-000000000000}"/>
          </ac:spMkLst>
        </pc:spChg>
        <pc:grpChg chg="add mod">
          <ac:chgData name="Mcdonnell, Matthew (London)" userId="cd278eaf-ce86-4cb2-99df-43a4b1321f34" providerId="ADAL" clId="{4B7334DC-B37F-405A-8A38-A2405A158255}" dt="2023-10-09T19:13:38.611" v="3163" actId="14100"/>
          <ac:grpSpMkLst>
            <pc:docMk/>
            <pc:sldMk cId="0" sldId="2147478246"/>
            <ac:grpSpMk id="120" creationId="{E155D99D-E478-52E1-B220-4443795D64F4}"/>
          </ac:grpSpMkLst>
        </pc:grpChg>
      </pc:sldChg>
      <pc:sldChg chg="addSp modSp add mod modTransition">
        <pc:chgData name="Mcdonnell, Matthew (London)" userId="cd278eaf-ce86-4cb2-99df-43a4b1321f34" providerId="ADAL" clId="{4B7334DC-B37F-405A-8A38-A2405A158255}" dt="2023-10-09T19:14:19.795" v="3185" actId="27636"/>
        <pc:sldMkLst>
          <pc:docMk/>
          <pc:sldMk cId="0" sldId="2147478247"/>
        </pc:sldMkLst>
        <pc:spChg chg="mod">
          <ac:chgData name="Mcdonnell, Matthew (London)" userId="cd278eaf-ce86-4cb2-99df-43a4b1321f34" providerId="ADAL" clId="{4B7334DC-B37F-405A-8A38-A2405A158255}" dt="2023-10-09T19:13:56.319" v="3165" actId="164"/>
          <ac:spMkLst>
            <pc:docMk/>
            <pc:sldMk cId="0" sldId="2147478247"/>
            <ac:spMk id="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1"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3" creationId="{00000000-0000-0000-0000-000000000000}"/>
          </ac:spMkLst>
        </pc:spChg>
        <pc:spChg chg="mod">
          <ac:chgData name="Mcdonnell, Matthew (London)" userId="cd278eaf-ce86-4cb2-99df-43a4b1321f34" providerId="ADAL" clId="{4B7334DC-B37F-405A-8A38-A2405A158255}" dt="2023-10-09T19:14:19.727" v="3176" actId="27636"/>
          <ac:spMkLst>
            <pc:docMk/>
            <pc:sldMk cId="0" sldId="2147478247"/>
            <ac:spMk id="1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20" creationId="{00000000-0000-0000-0000-000000000000}"/>
          </ac:spMkLst>
        </pc:spChg>
        <pc:spChg chg="mod">
          <ac:chgData name="Mcdonnell, Matthew (London)" userId="cd278eaf-ce86-4cb2-99df-43a4b1321f34" providerId="ADAL" clId="{4B7334DC-B37F-405A-8A38-A2405A158255}" dt="2023-10-09T19:14:19.721" v="3175" actId="27636"/>
          <ac:spMkLst>
            <pc:docMk/>
            <pc:sldMk cId="0" sldId="2147478247"/>
            <ac:spMk id="21"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2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2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2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2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2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27" creationId="{00000000-0000-0000-0000-000000000000}"/>
          </ac:spMkLst>
        </pc:spChg>
        <pc:spChg chg="mod">
          <ac:chgData name="Mcdonnell, Matthew (London)" userId="cd278eaf-ce86-4cb2-99df-43a4b1321f34" providerId="ADAL" clId="{4B7334DC-B37F-405A-8A38-A2405A158255}" dt="2023-10-09T19:14:19.711" v="3174" actId="27636"/>
          <ac:spMkLst>
            <pc:docMk/>
            <pc:sldMk cId="0" sldId="2147478247"/>
            <ac:spMk id="2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2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0"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1"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4" creationId="{00000000-0000-0000-0000-000000000000}"/>
          </ac:spMkLst>
        </pc:spChg>
        <pc:spChg chg="mod">
          <ac:chgData name="Mcdonnell, Matthew (London)" userId="cd278eaf-ce86-4cb2-99df-43a4b1321f34" providerId="ADAL" clId="{4B7334DC-B37F-405A-8A38-A2405A158255}" dt="2023-10-09T19:14:19.733" v="3177" actId="27636"/>
          <ac:spMkLst>
            <pc:docMk/>
            <pc:sldMk cId="0" sldId="2147478247"/>
            <ac:spMk id="3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3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40"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41" creationId="{00000000-0000-0000-0000-000000000000}"/>
          </ac:spMkLst>
        </pc:spChg>
        <pc:spChg chg="mod">
          <ac:chgData name="Mcdonnell, Matthew (London)" userId="cd278eaf-ce86-4cb2-99df-43a4b1321f34" providerId="ADAL" clId="{4B7334DC-B37F-405A-8A38-A2405A158255}" dt="2023-10-09T19:14:19.787" v="3184" actId="27636"/>
          <ac:spMkLst>
            <pc:docMk/>
            <pc:sldMk cId="0" sldId="2147478247"/>
            <ac:spMk id="4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4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4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4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4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4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48" creationId="{00000000-0000-0000-0000-000000000000}"/>
          </ac:spMkLst>
        </pc:spChg>
        <pc:spChg chg="mod">
          <ac:chgData name="Mcdonnell, Matthew (London)" userId="cd278eaf-ce86-4cb2-99df-43a4b1321f34" providerId="ADAL" clId="{4B7334DC-B37F-405A-8A38-A2405A158255}" dt="2023-10-09T19:14:19.749" v="3179" actId="27636"/>
          <ac:spMkLst>
            <pc:docMk/>
            <pc:sldMk cId="0" sldId="2147478247"/>
            <ac:spMk id="4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0"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1"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5" creationId="{00000000-0000-0000-0000-000000000000}"/>
          </ac:spMkLst>
        </pc:spChg>
        <pc:spChg chg="mod">
          <ac:chgData name="Mcdonnell, Matthew (London)" userId="cd278eaf-ce86-4cb2-99df-43a4b1321f34" providerId="ADAL" clId="{4B7334DC-B37F-405A-8A38-A2405A158255}" dt="2023-10-09T19:14:19.777" v="3183" actId="27636"/>
          <ac:spMkLst>
            <pc:docMk/>
            <pc:sldMk cId="0" sldId="2147478247"/>
            <ac:spMk id="5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5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0"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1"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2" creationId="{00000000-0000-0000-0000-000000000000}"/>
          </ac:spMkLst>
        </pc:spChg>
        <pc:spChg chg="mod">
          <ac:chgData name="Mcdonnell, Matthew (London)" userId="cd278eaf-ce86-4cb2-99df-43a4b1321f34" providerId="ADAL" clId="{4B7334DC-B37F-405A-8A38-A2405A158255}" dt="2023-10-09T19:14:19.770" v="3182" actId="27636"/>
          <ac:spMkLst>
            <pc:docMk/>
            <pc:sldMk cId="0" sldId="2147478247"/>
            <ac:spMk id="6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69" creationId="{00000000-0000-0000-0000-000000000000}"/>
          </ac:spMkLst>
        </pc:spChg>
        <pc:spChg chg="mod">
          <ac:chgData name="Mcdonnell, Matthew (London)" userId="cd278eaf-ce86-4cb2-99df-43a4b1321f34" providerId="ADAL" clId="{4B7334DC-B37F-405A-8A38-A2405A158255}" dt="2023-10-09T19:14:19.762" v="3181" actId="27636"/>
          <ac:spMkLst>
            <pc:docMk/>
            <pc:sldMk cId="0" sldId="2147478247"/>
            <ac:spMk id="70"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71"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7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7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7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7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76" creationId="{00000000-0000-0000-0000-000000000000}"/>
          </ac:spMkLst>
        </pc:spChg>
        <pc:spChg chg="mod">
          <ac:chgData name="Mcdonnell, Matthew (London)" userId="cd278eaf-ce86-4cb2-99df-43a4b1321f34" providerId="ADAL" clId="{4B7334DC-B37F-405A-8A38-A2405A158255}" dt="2023-10-09T19:14:19.756" v="3180" actId="27636"/>
          <ac:spMkLst>
            <pc:docMk/>
            <pc:sldMk cId="0" sldId="2147478247"/>
            <ac:spMk id="7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7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7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0"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1"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3" creationId="{00000000-0000-0000-0000-000000000000}"/>
          </ac:spMkLst>
        </pc:spChg>
        <pc:spChg chg="mod">
          <ac:chgData name="Mcdonnell, Matthew (London)" userId="cd278eaf-ce86-4cb2-99df-43a4b1321f34" providerId="ADAL" clId="{4B7334DC-B37F-405A-8A38-A2405A158255}" dt="2023-10-09T19:14:19.691" v="3171" actId="27636"/>
          <ac:spMkLst>
            <pc:docMk/>
            <pc:sldMk cId="0" sldId="2147478247"/>
            <ac:spMk id="8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8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90" creationId="{00000000-0000-0000-0000-000000000000}"/>
          </ac:spMkLst>
        </pc:spChg>
        <pc:spChg chg="mod">
          <ac:chgData name="Mcdonnell, Matthew (London)" userId="cd278eaf-ce86-4cb2-99df-43a4b1321f34" providerId="ADAL" clId="{4B7334DC-B37F-405A-8A38-A2405A158255}" dt="2023-10-09T19:14:19.696" v="3172" actId="27636"/>
          <ac:spMkLst>
            <pc:docMk/>
            <pc:sldMk cId="0" sldId="2147478247"/>
            <ac:spMk id="91"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9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9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9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9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9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97" creationId="{00000000-0000-0000-0000-000000000000}"/>
          </ac:spMkLst>
        </pc:spChg>
        <pc:spChg chg="mod">
          <ac:chgData name="Mcdonnell, Matthew (London)" userId="cd278eaf-ce86-4cb2-99df-43a4b1321f34" providerId="ADAL" clId="{4B7334DC-B37F-405A-8A38-A2405A158255}" dt="2023-10-09T19:14:19.683" v="3170" actId="27636"/>
          <ac:spMkLst>
            <pc:docMk/>
            <pc:sldMk cId="0" sldId="2147478247"/>
            <ac:spMk id="9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9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0"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1"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4" creationId="{00000000-0000-0000-0000-000000000000}"/>
          </ac:spMkLst>
        </pc:spChg>
        <pc:spChg chg="mod">
          <ac:chgData name="Mcdonnell, Matthew (London)" userId="cd278eaf-ce86-4cb2-99df-43a4b1321f34" providerId="ADAL" clId="{4B7334DC-B37F-405A-8A38-A2405A158255}" dt="2023-10-09T19:14:19.705" v="3173" actId="27636"/>
          <ac:spMkLst>
            <pc:docMk/>
            <pc:sldMk cId="0" sldId="2147478247"/>
            <ac:spMk id="10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6"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09"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10"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11" creationId="{00000000-0000-0000-0000-000000000000}"/>
          </ac:spMkLst>
        </pc:spChg>
        <pc:spChg chg="mod">
          <ac:chgData name="Mcdonnell, Matthew (London)" userId="cd278eaf-ce86-4cb2-99df-43a4b1321f34" providerId="ADAL" clId="{4B7334DC-B37F-405A-8A38-A2405A158255}" dt="2023-10-09T19:14:19.795" v="3185" actId="27636"/>
          <ac:spMkLst>
            <pc:docMk/>
            <pc:sldMk cId="0" sldId="2147478247"/>
            <ac:spMk id="112"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13"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14"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15"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16" creationId="{00000000-0000-0000-0000-000000000000}"/>
          </ac:spMkLst>
        </pc:spChg>
        <pc:spChg chg="mod">
          <ac:chgData name="Mcdonnell, Matthew (London)" userId="cd278eaf-ce86-4cb2-99df-43a4b1321f34" providerId="ADAL" clId="{4B7334DC-B37F-405A-8A38-A2405A158255}" dt="2023-10-09T19:14:19.740" v="3178" actId="27636"/>
          <ac:spMkLst>
            <pc:docMk/>
            <pc:sldMk cId="0" sldId="2147478247"/>
            <ac:spMk id="117"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18" creationId="{00000000-0000-0000-0000-000000000000}"/>
          </ac:spMkLst>
        </pc:spChg>
        <pc:spChg chg="mod">
          <ac:chgData name="Mcdonnell, Matthew (London)" userId="cd278eaf-ce86-4cb2-99df-43a4b1321f34" providerId="ADAL" clId="{4B7334DC-B37F-405A-8A38-A2405A158255}" dt="2023-10-09T19:13:56.319" v="3165" actId="164"/>
          <ac:spMkLst>
            <pc:docMk/>
            <pc:sldMk cId="0" sldId="2147478247"/>
            <ac:spMk id="119" creationId="{00000000-0000-0000-0000-000000000000}"/>
          </ac:spMkLst>
        </pc:spChg>
        <pc:grpChg chg="add mod">
          <ac:chgData name="Mcdonnell, Matthew (London)" userId="cd278eaf-ce86-4cb2-99df-43a4b1321f34" providerId="ADAL" clId="{4B7334DC-B37F-405A-8A38-A2405A158255}" dt="2023-10-09T19:14:04.718" v="3168" actId="14100"/>
          <ac:grpSpMkLst>
            <pc:docMk/>
            <pc:sldMk cId="0" sldId="2147478247"/>
            <ac:grpSpMk id="120" creationId="{BED81558-DFFA-E5A3-B897-E52B9680F1BD}"/>
          </ac:grpSpMkLst>
        </pc:grpChg>
      </pc:sldChg>
      <pc:sldChg chg="addSp modSp add mod modTransition">
        <pc:chgData name="Mcdonnell, Matthew (London)" userId="cd278eaf-ce86-4cb2-99df-43a4b1321f34" providerId="ADAL" clId="{4B7334DC-B37F-405A-8A38-A2405A158255}" dt="2023-10-09T19:14:28.163" v="3189" actId="14100"/>
        <pc:sldMkLst>
          <pc:docMk/>
          <pc:sldMk cId="0" sldId="2147478248"/>
        </pc:sldMkLst>
        <pc:spChg chg="mod">
          <ac:chgData name="Mcdonnell, Matthew (London)" userId="cd278eaf-ce86-4cb2-99df-43a4b1321f34" providerId="ADAL" clId="{4B7334DC-B37F-405A-8A38-A2405A158255}" dt="2023-10-09T19:14:19.354" v="3169" actId="164"/>
          <ac:spMkLst>
            <pc:docMk/>
            <pc:sldMk cId="0" sldId="2147478248"/>
            <ac:spMk id="2"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4"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5"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6"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7"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8"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9"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0"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1"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2"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3"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4"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5"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6"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7"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8"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19"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20"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21"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22"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23"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25"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26"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27"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28"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29"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0"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1"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2"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3"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4"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5"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6"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7"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8"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39"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40"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41"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42"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43"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44" creationId="{00000000-0000-0000-0000-000000000000}"/>
          </ac:spMkLst>
        </pc:spChg>
        <pc:spChg chg="mod">
          <ac:chgData name="Mcdonnell, Matthew (London)" userId="cd278eaf-ce86-4cb2-99df-43a4b1321f34" providerId="ADAL" clId="{4B7334DC-B37F-405A-8A38-A2405A158255}" dt="2023-10-09T19:14:19.354" v="3169" actId="164"/>
          <ac:spMkLst>
            <pc:docMk/>
            <pc:sldMk cId="0" sldId="2147478248"/>
            <ac:spMk id="45" creationId="{00000000-0000-0000-0000-000000000000}"/>
          </ac:spMkLst>
        </pc:spChg>
        <pc:grpChg chg="add mod">
          <ac:chgData name="Mcdonnell, Matthew (London)" userId="cd278eaf-ce86-4cb2-99df-43a4b1321f34" providerId="ADAL" clId="{4B7334DC-B37F-405A-8A38-A2405A158255}" dt="2023-10-09T19:14:28.163" v="3189" actId="14100"/>
          <ac:grpSpMkLst>
            <pc:docMk/>
            <pc:sldMk cId="0" sldId="2147478248"/>
            <ac:grpSpMk id="46" creationId="{D3BD98D0-929B-94F8-D8F3-B2217F7CC5C0}"/>
          </ac:grpSpMkLst>
        </pc:grpChg>
        <pc:picChg chg="mod">
          <ac:chgData name="Mcdonnell, Matthew (London)" userId="cd278eaf-ce86-4cb2-99df-43a4b1321f34" providerId="ADAL" clId="{4B7334DC-B37F-405A-8A38-A2405A158255}" dt="2023-10-09T19:14:19.354" v="3169" actId="164"/>
          <ac:picMkLst>
            <pc:docMk/>
            <pc:sldMk cId="0" sldId="2147478248"/>
            <ac:picMk id="24" creationId="{00000000-0000-0000-0000-000000000000}"/>
          </ac:picMkLst>
        </pc:picChg>
      </pc:sldChg>
      <pc:sldChg chg="addSp delSp modSp add mod modTransition">
        <pc:chgData name="Mcdonnell, Matthew (London)" userId="cd278eaf-ce86-4cb2-99df-43a4b1321f34" providerId="ADAL" clId="{4B7334DC-B37F-405A-8A38-A2405A158255}" dt="2023-10-09T19:14:49.087" v="3193" actId="14100"/>
        <pc:sldMkLst>
          <pc:docMk/>
          <pc:sldMk cId="0" sldId="2147478249"/>
        </pc:sldMkLst>
        <pc:spChg chg="mod">
          <ac:chgData name="Mcdonnell, Matthew (London)" userId="cd278eaf-ce86-4cb2-99df-43a4b1321f34" providerId="ADAL" clId="{4B7334DC-B37F-405A-8A38-A2405A158255}" dt="2023-10-09T19:14:39.361" v="3190" actId="164"/>
          <ac:spMkLst>
            <pc:docMk/>
            <pc:sldMk cId="0" sldId="2147478249"/>
            <ac:spMk id="2"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5"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6"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7"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8"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9"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0"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1"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2"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3"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4"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5"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6"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7"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8"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19"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20"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21"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22"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23"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25"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26"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27"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28"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29"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0"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1"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2"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3"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4"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5"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6"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7"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8"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39"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0"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1"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2"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3"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4"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5"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6"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7"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8"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49"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50"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51"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52"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53" creationId="{00000000-0000-0000-0000-000000000000}"/>
          </ac:spMkLst>
        </pc:spChg>
        <pc:spChg chg="mod">
          <ac:chgData name="Mcdonnell, Matthew (London)" userId="cd278eaf-ce86-4cb2-99df-43a4b1321f34" providerId="ADAL" clId="{4B7334DC-B37F-405A-8A38-A2405A158255}" dt="2023-10-09T19:14:39.361" v="3190" actId="164"/>
          <ac:spMkLst>
            <pc:docMk/>
            <pc:sldMk cId="0" sldId="2147478249"/>
            <ac:spMk id="54" creationId="{00000000-0000-0000-0000-000000000000}"/>
          </ac:spMkLst>
        </pc:spChg>
        <pc:grpChg chg="add mod">
          <ac:chgData name="Mcdonnell, Matthew (London)" userId="cd278eaf-ce86-4cb2-99df-43a4b1321f34" providerId="ADAL" clId="{4B7334DC-B37F-405A-8A38-A2405A158255}" dt="2023-10-09T19:14:49.087" v="3193" actId="14100"/>
          <ac:grpSpMkLst>
            <pc:docMk/>
            <pc:sldMk cId="0" sldId="2147478249"/>
            <ac:grpSpMk id="57" creationId="{D9790B76-C165-8A54-B3C9-06EA94D3C174}"/>
          </ac:grpSpMkLst>
        </pc:grpChg>
        <pc:picChg chg="mod">
          <ac:chgData name="Mcdonnell, Matthew (London)" userId="cd278eaf-ce86-4cb2-99df-43a4b1321f34" providerId="ADAL" clId="{4B7334DC-B37F-405A-8A38-A2405A158255}" dt="2023-10-09T19:14:39.361" v="3190" actId="164"/>
          <ac:picMkLst>
            <pc:docMk/>
            <pc:sldMk cId="0" sldId="2147478249"/>
            <ac:picMk id="24" creationId="{00000000-0000-0000-0000-000000000000}"/>
          </ac:picMkLst>
        </pc:picChg>
        <pc:picChg chg="add del">
          <ac:chgData name="Mcdonnell, Matthew (London)" userId="cd278eaf-ce86-4cb2-99df-43a4b1321f34" providerId="ADAL" clId="{4B7334DC-B37F-405A-8A38-A2405A158255}" dt="2023-10-09T19:01:49.128" v="2810" actId="21"/>
          <ac:picMkLst>
            <pc:docMk/>
            <pc:sldMk cId="0" sldId="2147478249"/>
            <ac:picMk id="56" creationId="{11165BA3-DCF2-82F3-DE44-1F191BB931BD}"/>
          </ac:picMkLst>
        </pc:picChg>
      </pc:sldChg>
      <pc:sldChg chg="addSp delSp modSp add mod">
        <pc:chgData name="Mcdonnell, Matthew (London)" userId="cd278eaf-ce86-4cb2-99df-43a4b1321f34" providerId="ADAL" clId="{4B7334DC-B37F-405A-8A38-A2405A158255}" dt="2023-10-09T19:16:15.482" v="3261" actId="6549"/>
        <pc:sldMkLst>
          <pc:docMk/>
          <pc:sldMk cId="1831631813" sldId="2147478250"/>
        </pc:sldMkLst>
        <pc:spChg chg="add del mod">
          <ac:chgData name="Mcdonnell, Matthew (London)" userId="cd278eaf-ce86-4cb2-99df-43a4b1321f34" providerId="ADAL" clId="{4B7334DC-B37F-405A-8A38-A2405A158255}" dt="2023-10-09T19:15:32.797" v="3197"/>
          <ac:spMkLst>
            <pc:docMk/>
            <pc:sldMk cId="1831631813" sldId="2147478250"/>
            <ac:spMk id="4" creationId="{5EA5A10D-4DC6-EC34-43CF-CFCEAF55A4DD}"/>
          </ac:spMkLst>
        </pc:spChg>
        <pc:spChg chg="mod">
          <ac:chgData name="Mcdonnell, Matthew (London)" userId="cd278eaf-ce86-4cb2-99df-43a4b1321f34" providerId="ADAL" clId="{4B7334DC-B37F-405A-8A38-A2405A158255}" dt="2023-10-09T19:16:15.482" v="3261" actId="6549"/>
          <ac:spMkLst>
            <pc:docMk/>
            <pc:sldMk cId="1831631813" sldId="2147478250"/>
            <ac:spMk id="5" creationId="{F290521B-B2A2-8B08-302E-B716445CAB6A}"/>
          </ac:spMkLst>
        </pc:spChg>
        <pc:spChg chg="add del mod">
          <ac:chgData name="Mcdonnell, Matthew (London)" userId="cd278eaf-ce86-4cb2-99df-43a4b1321f34" providerId="ADAL" clId="{4B7334DC-B37F-405A-8A38-A2405A158255}" dt="2023-10-09T19:15:32.797" v="3197"/>
          <ac:spMkLst>
            <pc:docMk/>
            <pc:sldMk cId="1831631813" sldId="2147478250"/>
            <ac:spMk id="7" creationId="{187A3736-1AA9-4F68-18FB-43A459838D30}"/>
          </ac:spMkLst>
        </pc:spChg>
        <pc:spChg chg="add del mod">
          <ac:chgData name="Mcdonnell, Matthew (London)" userId="cd278eaf-ce86-4cb2-99df-43a4b1321f34" providerId="ADAL" clId="{4B7334DC-B37F-405A-8A38-A2405A158255}" dt="2023-10-09T19:15:32.797" v="3197"/>
          <ac:spMkLst>
            <pc:docMk/>
            <pc:sldMk cId="1831631813" sldId="2147478250"/>
            <ac:spMk id="8" creationId="{1C99D8F2-9D3C-A0E7-716C-E25A816FDF98}"/>
          </ac:spMkLst>
        </pc:spChg>
        <pc:spChg chg="add del mod">
          <ac:chgData name="Mcdonnell, Matthew (London)" userId="cd278eaf-ce86-4cb2-99df-43a4b1321f34" providerId="ADAL" clId="{4B7334DC-B37F-405A-8A38-A2405A158255}" dt="2023-10-09T19:15:32.797" v="3197"/>
          <ac:spMkLst>
            <pc:docMk/>
            <pc:sldMk cId="1831631813" sldId="2147478250"/>
            <ac:spMk id="9" creationId="{71DBE92F-EBEF-DB91-A6AC-47BE61108A0F}"/>
          </ac:spMkLst>
        </pc:spChg>
        <pc:spChg chg="add del mod">
          <ac:chgData name="Mcdonnell, Matthew (London)" userId="cd278eaf-ce86-4cb2-99df-43a4b1321f34" providerId="ADAL" clId="{4B7334DC-B37F-405A-8A38-A2405A158255}" dt="2023-10-09T19:15:32.797" v="3197"/>
          <ac:spMkLst>
            <pc:docMk/>
            <pc:sldMk cId="1831631813" sldId="2147478250"/>
            <ac:spMk id="10" creationId="{B5D75BF2-4F68-C8D8-9126-91BE45C9A15F}"/>
          </ac:spMkLst>
        </pc:spChg>
        <pc:spChg chg="add del mod">
          <ac:chgData name="Mcdonnell, Matthew (London)" userId="cd278eaf-ce86-4cb2-99df-43a4b1321f34" providerId="ADAL" clId="{4B7334DC-B37F-405A-8A38-A2405A158255}" dt="2023-10-09T19:15:32.797" v="3197"/>
          <ac:spMkLst>
            <pc:docMk/>
            <pc:sldMk cId="1831631813" sldId="2147478250"/>
            <ac:spMk id="11" creationId="{A1785CE9-9FA3-92DB-7466-1C776D456D6A}"/>
          </ac:spMkLst>
        </pc:spChg>
        <pc:spChg chg="add del mod">
          <ac:chgData name="Mcdonnell, Matthew (London)" userId="cd278eaf-ce86-4cb2-99df-43a4b1321f34" providerId="ADAL" clId="{4B7334DC-B37F-405A-8A38-A2405A158255}" dt="2023-10-09T19:15:32.797" v="3197"/>
          <ac:spMkLst>
            <pc:docMk/>
            <pc:sldMk cId="1831631813" sldId="2147478250"/>
            <ac:spMk id="12" creationId="{9A6D5426-DB2C-4EA0-75AD-47F6BFA2EB85}"/>
          </ac:spMkLst>
        </pc:spChg>
        <pc:spChg chg="add del mod">
          <ac:chgData name="Mcdonnell, Matthew (London)" userId="cd278eaf-ce86-4cb2-99df-43a4b1321f34" providerId="ADAL" clId="{4B7334DC-B37F-405A-8A38-A2405A158255}" dt="2023-10-09T19:15:32.797" v="3197"/>
          <ac:spMkLst>
            <pc:docMk/>
            <pc:sldMk cId="1831631813" sldId="2147478250"/>
            <ac:spMk id="13" creationId="{195332EF-D596-3600-40DF-DF5795DD3462}"/>
          </ac:spMkLst>
        </pc:spChg>
        <pc:spChg chg="add del mod">
          <ac:chgData name="Mcdonnell, Matthew (London)" userId="cd278eaf-ce86-4cb2-99df-43a4b1321f34" providerId="ADAL" clId="{4B7334DC-B37F-405A-8A38-A2405A158255}" dt="2023-10-09T19:15:32.797" v="3197"/>
          <ac:spMkLst>
            <pc:docMk/>
            <pc:sldMk cId="1831631813" sldId="2147478250"/>
            <ac:spMk id="14" creationId="{189B4982-4E03-196E-AB4D-04F63B09D980}"/>
          </ac:spMkLst>
        </pc:spChg>
        <pc:spChg chg="add del mod">
          <ac:chgData name="Mcdonnell, Matthew (London)" userId="cd278eaf-ce86-4cb2-99df-43a4b1321f34" providerId="ADAL" clId="{4B7334DC-B37F-405A-8A38-A2405A158255}" dt="2023-10-09T19:15:32.797" v="3197"/>
          <ac:spMkLst>
            <pc:docMk/>
            <pc:sldMk cId="1831631813" sldId="2147478250"/>
            <ac:spMk id="15" creationId="{90CA432A-3C98-2F16-E2A6-63322257B91F}"/>
          </ac:spMkLst>
        </pc:spChg>
        <pc:spChg chg="add del mod">
          <ac:chgData name="Mcdonnell, Matthew (London)" userId="cd278eaf-ce86-4cb2-99df-43a4b1321f34" providerId="ADAL" clId="{4B7334DC-B37F-405A-8A38-A2405A158255}" dt="2023-10-09T19:15:32.797" v="3197"/>
          <ac:spMkLst>
            <pc:docMk/>
            <pc:sldMk cId="1831631813" sldId="2147478250"/>
            <ac:spMk id="16" creationId="{9CB86563-1748-7E4B-F495-C6117C9FB0B9}"/>
          </ac:spMkLst>
        </pc:spChg>
        <pc:spChg chg="add del mod">
          <ac:chgData name="Mcdonnell, Matthew (London)" userId="cd278eaf-ce86-4cb2-99df-43a4b1321f34" providerId="ADAL" clId="{4B7334DC-B37F-405A-8A38-A2405A158255}" dt="2023-10-09T19:15:32.797" v="3197"/>
          <ac:spMkLst>
            <pc:docMk/>
            <pc:sldMk cId="1831631813" sldId="2147478250"/>
            <ac:spMk id="17" creationId="{A7C2C210-E43F-EC8B-1A06-7575314587D5}"/>
          </ac:spMkLst>
        </pc:spChg>
        <pc:spChg chg="add del mod">
          <ac:chgData name="Mcdonnell, Matthew (London)" userId="cd278eaf-ce86-4cb2-99df-43a4b1321f34" providerId="ADAL" clId="{4B7334DC-B37F-405A-8A38-A2405A158255}" dt="2023-10-09T19:15:32.797" v="3197"/>
          <ac:spMkLst>
            <pc:docMk/>
            <pc:sldMk cId="1831631813" sldId="2147478250"/>
            <ac:spMk id="18" creationId="{745662E9-9F10-B0A8-A4C5-75C5F5349FCF}"/>
          </ac:spMkLst>
        </pc:spChg>
        <pc:spChg chg="add del mod">
          <ac:chgData name="Mcdonnell, Matthew (London)" userId="cd278eaf-ce86-4cb2-99df-43a4b1321f34" providerId="ADAL" clId="{4B7334DC-B37F-405A-8A38-A2405A158255}" dt="2023-10-09T19:15:32.797" v="3197"/>
          <ac:spMkLst>
            <pc:docMk/>
            <pc:sldMk cId="1831631813" sldId="2147478250"/>
            <ac:spMk id="19" creationId="{9A88FF91-3692-A72B-EFB4-556324978A74}"/>
          </ac:spMkLst>
        </pc:spChg>
        <pc:spChg chg="add del mod">
          <ac:chgData name="Mcdonnell, Matthew (London)" userId="cd278eaf-ce86-4cb2-99df-43a4b1321f34" providerId="ADAL" clId="{4B7334DC-B37F-405A-8A38-A2405A158255}" dt="2023-10-09T19:15:32.797" v="3197"/>
          <ac:spMkLst>
            <pc:docMk/>
            <pc:sldMk cId="1831631813" sldId="2147478250"/>
            <ac:spMk id="20" creationId="{685921A0-6392-83F9-33B5-80C604D40BB2}"/>
          </ac:spMkLst>
        </pc:spChg>
        <pc:spChg chg="add del mod">
          <ac:chgData name="Mcdonnell, Matthew (London)" userId="cd278eaf-ce86-4cb2-99df-43a4b1321f34" providerId="ADAL" clId="{4B7334DC-B37F-405A-8A38-A2405A158255}" dt="2023-10-09T19:15:32.797" v="3197"/>
          <ac:spMkLst>
            <pc:docMk/>
            <pc:sldMk cId="1831631813" sldId="2147478250"/>
            <ac:spMk id="21" creationId="{D117AFE1-B4C2-EB0B-3003-5A958A1F9577}"/>
          </ac:spMkLst>
        </pc:spChg>
        <pc:spChg chg="add del mod">
          <ac:chgData name="Mcdonnell, Matthew (London)" userId="cd278eaf-ce86-4cb2-99df-43a4b1321f34" providerId="ADAL" clId="{4B7334DC-B37F-405A-8A38-A2405A158255}" dt="2023-10-09T19:15:32.797" v="3197"/>
          <ac:spMkLst>
            <pc:docMk/>
            <pc:sldMk cId="1831631813" sldId="2147478250"/>
            <ac:spMk id="22" creationId="{E68E9A19-105F-E199-327C-857981C609E1}"/>
          </ac:spMkLst>
        </pc:spChg>
        <pc:spChg chg="add del mod">
          <ac:chgData name="Mcdonnell, Matthew (London)" userId="cd278eaf-ce86-4cb2-99df-43a4b1321f34" providerId="ADAL" clId="{4B7334DC-B37F-405A-8A38-A2405A158255}" dt="2023-10-09T19:15:32.797" v="3197"/>
          <ac:spMkLst>
            <pc:docMk/>
            <pc:sldMk cId="1831631813" sldId="2147478250"/>
            <ac:spMk id="23" creationId="{2595C5A8-A537-296A-0F33-28BA4E097A98}"/>
          </ac:spMkLst>
        </pc:spChg>
        <pc:spChg chg="add del mod">
          <ac:chgData name="Mcdonnell, Matthew (London)" userId="cd278eaf-ce86-4cb2-99df-43a4b1321f34" providerId="ADAL" clId="{4B7334DC-B37F-405A-8A38-A2405A158255}" dt="2023-10-09T19:15:32.797" v="3197"/>
          <ac:spMkLst>
            <pc:docMk/>
            <pc:sldMk cId="1831631813" sldId="2147478250"/>
            <ac:spMk id="24" creationId="{33358CC4-3B2C-243F-65B3-50DB0F312AA4}"/>
          </ac:spMkLst>
        </pc:spChg>
        <pc:spChg chg="add del mod">
          <ac:chgData name="Mcdonnell, Matthew (London)" userId="cd278eaf-ce86-4cb2-99df-43a4b1321f34" providerId="ADAL" clId="{4B7334DC-B37F-405A-8A38-A2405A158255}" dt="2023-10-09T19:15:32.797" v="3197"/>
          <ac:spMkLst>
            <pc:docMk/>
            <pc:sldMk cId="1831631813" sldId="2147478250"/>
            <ac:spMk id="25" creationId="{A247A887-BB98-F585-B814-6AE40FA63BD9}"/>
          </ac:spMkLst>
        </pc:spChg>
        <pc:spChg chg="add del mod">
          <ac:chgData name="Mcdonnell, Matthew (London)" userId="cd278eaf-ce86-4cb2-99df-43a4b1321f34" providerId="ADAL" clId="{4B7334DC-B37F-405A-8A38-A2405A158255}" dt="2023-10-09T19:15:32.797" v="3197"/>
          <ac:spMkLst>
            <pc:docMk/>
            <pc:sldMk cId="1831631813" sldId="2147478250"/>
            <ac:spMk id="26" creationId="{0EEC64AF-6235-87A9-3CF3-0198FB6F9354}"/>
          </ac:spMkLst>
        </pc:spChg>
        <pc:spChg chg="add del mod">
          <ac:chgData name="Mcdonnell, Matthew (London)" userId="cd278eaf-ce86-4cb2-99df-43a4b1321f34" providerId="ADAL" clId="{4B7334DC-B37F-405A-8A38-A2405A158255}" dt="2023-10-09T19:15:32.797" v="3197"/>
          <ac:spMkLst>
            <pc:docMk/>
            <pc:sldMk cId="1831631813" sldId="2147478250"/>
            <ac:spMk id="27" creationId="{BC822AC8-639B-EFDA-2841-5C3D8F08AC5B}"/>
          </ac:spMkLst>
        </pc:spChg>
        <pc:spChg chg="add del mod">
          <ac:chgData name="Mcdonnell, Matthew (London)" userId="cd278eaf-ce86-4cb2-99df-43a4b1321f34" providerId="ADAL" clId="{4B7334DC-B37F-405A-8A38-A2405A158255}" dt="2023-10-09T19:15:32.797" v="3197"/>
          <ac:spMkLst>
            <pc:docMk/>
            <pc:sldMk cId="1831631813" sldId="2147478250"/>
            <ac:spMk id="28" creationId="{B61BDFA3-0B2F-F8FB-C7E7-BF77CD662E80}"/>
          </ac:spMkLst>
        </pc:spChg>
        <pc:spChg chg="add del mod">
          <ac:chgData name="Mcdonnell, Matthew (London)" userId="cd278eaf-ce86-4cb2-99df-43a4b1321f34" providerId="ADAL" clId="{4B7334DC-B37F-405A-8A38-A2405A158255}" dt="2023-10-09T19:15:32.797" v="3197"/>
          <ac:spMkLst>
            <pc:docMk/>
            <pc:sldMk cId="1831631813" sldId="2147478250"/>
            <ac:spMk id="29" creationId="{5EE1ED28-354C-076A-38AE-EF08AD3BA9BD}"/>
          </ac:spMkLst>
        </pc:spChg>
        <pc:spChg chg="add del mod">
          <ac:chgData name="Mcdonnell, Matthew (London)" userId="cd278eaf-ce86-4cb2-99df-43a4b1321f34" providerId="ADAL" clId="{4B7334DC-B37F-405A-8A38-A2405A158255}" dt="2023-10-09T19:15:32.797" v="3197"/>
          <ac:spMkLst>
            <pc:docMk/>
            <pc:sldMk cId="1831631813" sldId="2147478250"/>
            <ac:spMk id="30" creationId="{5032A410-078D-66C1-0E2E-F2995A22F56E}"/>
          </ac:spMkLst>
        </pc:spChg>
        <pc:spChg chg="add del mod">
          <ac:chgData name="Mcdonnell, Matthew (London)" userId="cd278eaf-ce86-4cb2-99df-43a4b1321f34" providerId="ADAL" clId="{4B7334DC-B37F-405A-8A38-A2405A158255}" dt="2023-10-09T19:15:32.797" v="3197"/>
          <ac:spMkLst>
            <pc:docMk/>
            <pc:sldMk cId="1831631813" sldId="2147478250"/>
            <ac:spMk id="31" creationId="{4D95AD7C-0391-3406-64E7-9FA4F28B1A6F}"/>
          </ac:spMkLst>
        </pc:spChg>
        <pc:spChg chg="add del mod">
          <ac:chgData name="Mcdonnell, Matthew (London)" userId="cd278eaf-ce86-4cb2-99df-43a4b1321f34" providerId="ADAL" clId="{4B7334DC-B37F-405A-8A38-A2405A158255}" dt="2023-10-09T19:15:32.797" v="3197"/>
          <ac:spMkLst>
            <pc:docMk/>
            <pc:sldMk cId="1831631813" sldId="2147478250"/>
            <ac:spMk id="32" creationId="{5EFCDB22-C6F8-49B8-0BD8-499C624F40EB}"/>
          </ac:spMkLst>
        </pc:spChg>
        <pc:spChg chg="add del mod">
          <ac:chgData name="Mcdonnell, Matthew (London)" userId="cd278eaf-ce86-4cb2-99df-43a4b1321f34" providerId="ADAL" clId="{4B7334DC-B37F-405A-8A38-A2405A158255}" dt="2023-10-09T19:15:32.797" v="3197"/>
          <ac:spMkLst>
            <pc:docMk/>
            <pc:sldMk cId="1831631813" sldId="2147478250"/>
            <ac:spMk id="33" creationId="{08C06A69-7CE8-5822-D5E2-0872F15BDDE7}"/>
          </ac:spMkLst>
        </pc:spChg>
        <pc:spChg chg="add del mod">
          <ac:chgData name="Mcdonnell, Matthew (London)" userId="cd278eaf-ce86-4cb2-99df-43a4b1321f34" providerId="ADAL" clId="{4B7334DC-B37F-405A-8A38-A2405A158255}" dt="2023-10-09T19:15:32.797" v="3197"/>
          <ac:spMkLst>
            <pc:docMk/>
            <pc:sldMk cId="1831631813" sldId="2147478250"/>
            <ac:spMk id="34" creationId="{F212276C-8B7F-62F7-A05C-74871F3E8D5C}"/>
          </ac:spMkLst>
        </pc:spChg>
        <pc:spChg chg="add del mod">
          <ac:chgData name="Mcdonnell, Matthew (London)" userId="cd278eaf-ce86-4cb2-99df-43a4b1321f34" providerId="ADAL" clId="{4B7334DC-B37F-405A-8A38-A2405A158255}" dt="2023-10-09T19:15:32.797" v="3197"/>
          <ac:spMkLst>
            <pc:docMk/>
            <pc:sldMk cId="1831631813" sldId="2147478250"/>
            <ac:spMk id="35" creationId="{788BA0B4-C876-B7EB-156A-F8C7EE9E3976}"/>
          </ac:spMkLst>
        </pc:spChg>
        <pc:spChg chg="add del mod">
          <ac:chgData name="Mcdonnell, Matthew (London)" userId="cd278eaf-ce86-4cb2-99df-43a4b1321f34" providerId="ADAL" clId="{4B7334DC-B37F-405A-8A38-A2405A158255}" dt="2023-10-09T19:15:32.797" v="3197"/>
          <ac:spMkLst>
            <pc:docMk/>
            <pc:sldMk cId="1831631813" sldId="2147478250"/>
            <ac:spMk id="36" creationId="{D48C18FD-76FD-D479-C92D-2E746FE1EDBB}"/>
          </ac:spMkLst>
        </pc:spChg>
        <pc:spChg chg="add del mod">
          <ac:chgData name="Mcdonnell, Matthew (London)" userId="cd278eaf-ce86-4cb2-99df-43a4b1321f34" providerId="ADAL" clId="{4B7334DC-B37F-405A-8A38-A2405A158255}" dt="2023-10-09T19:15:32.797" v="3197"/>
          <ac:spMkLst>
            <pc:docMk/>
            <pc:sldMk cId="1831631813" sldId="2147478250"/>
            <ac:spMk id="37" creationId="{FA57CA83-F617-272F-100A-1F24FAD3CD0A}"/>
          </ac:spMkLst>
        </pc:spChg>
        <pc:spChg chg="add del mod">
          <ac:chgData name="Mcdonnell, Matthew (London)" userId="cd278eaf-ce86-4cb2-99df-43a4b1321f34" providerId="ADAL" clId="{4B7334DC-B37F-405A-8A38-A2405A158255}" dt="2023-10-09T19:15:32.797" v="3197"/>
          <ac:spMkLst>
            <pc:docMk/>
            <pc:sldMk cId="1831631813" sldId="2147478250"/>
            <ac:spMk id="38" creationId="{C82EB412-AA73-EF4D-A7CA-BACDFE31FF04}"/>
          </ac:spMkLst>
        </pc:spChg>
        <pc:spChg chg="add del mod">
          <ac:chgData name="Mcdonnell, Matthew (London)" userId="cd278eaf-ce86-4cb2-99df-43a4b1321f34" providerId="ADAL" clId="{4B7334DC-B37F-405A-8A38-A2405A158255}" dt="2023-10-09T19:15:32.797" v="3197"/>
          <ac:spMkLst>
            <pc:docMk/>
            <pc:sldMk cId="1831631813" sldId="2147478250"/>
            <ac:spMk id="39" creationId="{1ECDB752-1ED2-1A58-6384-89117F877982}"/>
          </ac:spMkLst>
        </pc:spChg>
        <pc:picChg chg="add del mod modCrop">
          <ac:chgData name="Mcdonnell, Matthew (London)" userId="cd278eaf-ce86-4cb2-99df-43a4b1321f34" providerId="ADAL" clId="{4B7334DC-B37F-405A-8A38-A2405A158255}" dt="2023-10-09T19:15:33.644" v="3198" actId="478"/>
          <ac:picMkLst>
            <pc:docMk/>
            <pc:sldMk cId="1831631813" sldId="2147478250"/>
            <ac:picMk id="3" creationId="{DAA16960-1235-25B2-1F35-D2D7070C7718}"/>
          </ac:picMkLst>
        </pc:picChg>
        <pc:picChg chg="del">
          <ac:chgData name="Mcdonnell, Matthew (London)" userId="cd278eaf-ce86-4cb2-99df-43a4b1321f34" providerId="ADAL" clId="{4B7334DC-B37F-405A-8A38-A2405A158255}" dt="2023-10-09T19:01:44.409" v="2809" actId="478"/>
          <ac:picMkLst>
            <pc:docMk/>
            <pc:sldMk cId="1831631813" sldId="2147478250"/>
            <ac:picMk id="6" creationId="{13D30DFB-C06E-B352-3FE9-4BDB370E23B9}"/>
          </ac:picMkLst>
        </pc:picChg>
      </pc:sldChg>
      <pc:sldChg chg="addSp modSp add mod modTransition">
        <pc:chgData name="Mcdonnell, Matthew (London)" userId="cd278eaf-ce86-4cb2-99df-43a4b1321f34" providerId="ADAL" clId="{4B7334DC-B37F-405A-8A38-A2405A158255}" dt="2023-10-09T20:21:27.567" v="3450" actId="27636"/>
        <pc:sldMkLst>
          <pc:docMk/>
          <pc:sldMk cId="0" sldId="2147478251"/>
        </pc:sldMkLst>
        <pc:spChg chg="mod">
          <ac:chgData name="Mcdonnell, Matthew (London)" userId="cd278eaf-ce86-4cb2-99df-43a4b1321f34" providerId="ADAL" clId="{4B7334DC-B37F-405A-8A38-A2405A158255}" dt="2023-10-09T20:21:12.458" v="3442" actId="164"/>
          <ac:spMkLst>
            <pc:docMk/>
            <pc:sldMk cId="0" sldId="2147478251"/>
            <ac:spMk id="2"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3"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4"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5"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6"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7" creationId="{00000000-0000-0000-0000-000000000000}"/>
          </ac:spMkLst>
        </pc:spChg>
        <pc:spChg chg="mod">
          <ac:chgData name="Mcdonnell, Matthew (London)" userId="cd278eaf-ce86-4cb2-99df-43a4b1321f34" providerId="ADAL" clId="{4B7334DC-B37F-405A-8A38-A2405A158255}" dt="2023-10-09T20:21:27.561" v="3448" actId="27636"/>
          <ac:spMkLst>
            <pc:docMk/>
            <pc:sldMk cId="0" sldId="2147478251"/>
            <ac:spMk id="8"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9"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10"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11"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13"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14"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15"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16"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17"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18"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20"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21"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22"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23"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24"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25"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27"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28"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29"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30"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31" creationId="{00000000-0000-0000-0000-000000000000}"/>
          </ac:spMkLst>
        </pc:spChg>
        <pc:spChg chg="mod">
          <ac:chgData name="Mcdonnell, Matthew (London)" userId="cd278eaf-ce86-4cb2-99df-43a4b1321f34" providerId="ADAL" clId="{4B7334DC-B37F-405A-8A38-A2405A158255}" dt="2023-10-09T20:21:27.564" v="3449" actId="27636"/>
          <ac:spMkLst>
            <pc:docMk/>
            <pc:sldMk cId="0" sldId="2147478251"/>
            <ac:spMk id="32"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34"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35"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36"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37"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39"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40"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41"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42"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43"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44"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45"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46" creationId="{00000000-0000-0000-0000-000000000000}"/>
          </ac:spMkLst>
        </pc:spChg>
        <pc:spChg chg="mod">
          <ac:chgData name="Mcdonnell, Matthew (London)" userId="cd278eaf-ce86-4cb2-99df-43a4b1321f34" providerId="ADAL" clId="{4B7334DC-B37F-405A-8A38-A2405A158255}" dt="2023-10-09T20:21:27.556" v="3447" actId="27636"/>
          <ac:spMkLst>
            <pc:docMk/>
            <pc:sldMk cId="0" sldId="2147478251"/>
            <ac:spMk id="47"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49"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50"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51"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52"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53" creationId="{00000000-0000-0000-0000-000000000000}"/>
          </ac:spMkLst>
        </pc:spChg>
        <pc:spChg chg="mod">
          <ac:chgData name="Mcdonnell, Matthew (London)" userId="cd278eaf-ce86-4cb2-99df-43a4b1321f34" providerId="ADAL" clId="{4B7334DC-B37F-405A-8A38-A2405A158255}" dt="2023-10-09T20:21:27.551" v="3446" actId="27636"/>
          <ac:spMkLst>
            <pc:docMk/>
            <pc:sldMk cId="0" sldId="2147478251"/>
            <ac:spMk id="54"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56"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57"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58"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59"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60"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61"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63"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64"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65"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66"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67"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68"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70"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71"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72" creationId="{00000000-0000-0000-0000-000000000000}"/>
          </ac:spMkLst>
        </pc:spChg>
        <pc:spChg chg="mod">
          <ac:chgData name="Mcdonnell, Matthew (London)" userId="cd278eaf-ce86-4cb2-99df-43a4b1321f34" providerId="ADAL" clId="{4B7334DC-B37F-405A-8A38-A2405A158255}" dt="2023-10-09T20:21:27.567" v="3450" actId="27636"/>
          <ac:spMkLst>
            <pc:docMk/>
            <pc:sldMk cId="0" sldId="2147478251"/>
            <ac:spMk id="73"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75"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76" creationId="{00000000-0000-0000-0000-000000000000}"/>
          </ac:spMkLst>
        </pc:spChg>
        <pc:spChg chg="mod">
          <ac:chgData name="Mcdonnell, Matthew (London)" userId="cd278eaf-ce86-4cb2-99df-43a4b1321f34" providerId="ADAL" clId="{4B7334DC-B37F-405A-8A38-A2405A158255}" dt="2023-10-09T20:21:12.458" v="3442" actId="164"/>
          <ac:spMkLst>
            <pc:docMk/>
            <pc:sldMk cId="0" sldId="2147478251"/>
            <ac:spMk id="77" creationId="{00000000-0000-0000-0000-000000000000}"/>
          </ac:spMkLst>
        </pc:spChg>
        <pc:grpChg chg="add mod">
          <ac:chgData name="Mcdonnell, Matthew (London)" userId="cd278eaf-ce86-4cb2-99df-43a4b1321f34" providerId="ADAL" clId="{4B7334DC-B37F-405A-8A38-A2405A158255}" dt="2023-10-09T20:21:17.739" v="3444" actId="14100"/>
          <ac:grpSpMkLst>
            <pc:docMk/>
            <pc:sldMk cId="0" sldId="2147478251"/>
            <ac:grpSpMk id="78" creationId="{95E86C94-7965-C77A-BE81-4C536E08A3D5}"/>
          </ac:grpSpMkLst>
        </pc:grpChg>
        <pc:graphicFrameChg chg="mod">
          <ac:chgData name="Mcdonnell, Matthew (London)" userId="cd278eaf-ce86-4cb2-99df-43a4b1321f34" providerId="ADAL" clId="{4B7334DC-B37F-405A-8A38-A2405A158255}" dt="2023-10-09T20:21:12.458" v="3442" actId="164"/>
          <ac:graphicFrameMkLst>
            <pc:docMk/>
            <pc:sldMk cId="0" sldId="2147478251"/>
            <ac:graphicFrameMk id="12" creationId="{00000000-0000-0000-0000-000000000000}"/>
          </ac:graphicFrameMkLst>
        </pc:graphicFrameChg>
        <pc:graphicFrameChg chg="mod">
          <ac:chgData name="Mcdonnell, Matthew (London)" userId="cd278eaf-ce86-4cb2-99df-43a4b1321f34" providerId="ADAL" clId="{4B7334DC-B37F-405A-8A38-A2405A158255}" dt="2023-10-09T20:21:12.458" v="3442" actId="164"/>
          <ac:graphicFrameMkLst>
            <pc:docMk/>
            <pc:sldMk cId="0" sldId="2147478251"/>
            <ac:graphicFrameMk id="19" creationId="{00000000-0000-0000-0000-000000000000}"/>
          </ac:graphicFrameMkLst>
        </pc:graphicFrameChg>
        <pc:graphicFrameChg chg="mod">
          <ac:chgData name="Mcdonnell, Matthew (London)" userId="cd278eaf-ce86-4cb2-99df-43a4b1321f34" providerId="ADAL" clId="{4B7334DC-B37F-405A-8A38-A2405A158255}" dt="2023-10-09T20:21:12.458" v="3442" actId="164"/>
          <ac:graphicFrameMkLst>
            <pc:docMk/>
            <pc:sldMk cId="0" sldId="2147478251"/>
            <ac:graphicFrameMk id="26" creationId="{00000000-0000-0000-0000-000000000000}"/>
          </ac:graphicFrameMkLst>
        </pc:graphicFrameChg>
        <pc:graphicFrameChg chg="mod">
          <ac:chgData name="Mcdonnell, Matthew (London)" userId="cd278eaf-ce86-4cb2-99df-43a4b1321f34" providerId="ADAL" clId="{4B7334DC-B37F-405A-8A38-A2405A158255}" dt="2023-10-09T20:21:12.458" v="3442" actId="164"/>
          <ac:graphicFrameMkLst>
            <pc:docMk/>
            <pc:sldMk cId="0" sldId="2147478251"/>
            <ac:graphicFrameMk id="33" creationId="{00000000-0000-0000-0000-000000000000}"/>
          </ac:graphicFrameMkLst>
        </pc:graphicFrameChg>
        <pc:graphicFrameChg chg="mod">
          <ac:chgData name="Mcdonnell, Matthew (London)" userId="cd278eaf-ce86-4cb2-99df-43a4b1321f34" providerId="ADAL" clId="{4B7334DC-B37F-405A-8A38-A2405A158255}" dt="2023-10-09T20:21:12.458" v="3442" actId="164"/>
          <ac:graphicFrameMkLst>
            <pc:docMk/>
            <pc:sldMk cId="0" sldId="2147478251"/>
            <ac:graphicFrameMk id="38" creationId="{00000000-0000-0000-0000-000000000000}"/>
          </ac:graphicFrameMkLst>
        </pc:graphicFrameChg>
        <pc:graphicFrameChg chg="mod">
          <ac:chgData name="Mcdonnell, Matthew (London)" userId="cd278eaf-ce86-4cb2-99df-43a4b1321f34" providerId="ADAL" clId="{4B7334DC-B37F-405A-8A38-A2405A158255}" dt="2023-10-09T20:21:12.458" v="3442" actId="164"/>
          <ac:graphicFrameMkLst>
            <pc:docMk/>
            <pc:sldMk cId="0" sldId="2147478251"/>
            <ac:graphicFrameMk id="48" creationId="{00000000-0000-0000-0000-000000000000}"/>
          </ac:graphicFrameMkLst>
        </pc:graphicFrameChg>
        <pc:graphicFrameChg chg="mod">
          <ac:chgData name="Mcdonnell, Matthew (London)" userId="cd278eaf-ce86-4cb2-99df-43a4b1321f34" providerId="ADAL" clId="{4B7334DC-B37F-405A-8A38-A2405A158255}" dt="2023-10-09T20:21:12.458" v="3442" actId="164"/>
          <ac:graphicFrameMkLst>
            <pc:docMk/>
            <pc:sldMk cId="0" sldId="2147478251"/>
            <ac:graphicFrameMk id="55" creationId="{00000000-0000-0000-0000-000000000000}"/>
          </ac:graphicFrameMkLst>
        </pc:graphicFrameChg>
        <pc:graphicFrameChg chg="mod">
          <ac:chgData name="Mcdonnell, Matthew (London)" userId="cd278eaf-ce86-4cb2-99df-43a4b1321f34" providerId="ADAL" clId="{4B7334DC-B37F-405A-8A38-A2405A158255}" dt="2023-10-09T20:21:12.458" v="3442" actId="164"/>
          <ac:graphicFrameMkLst>
            <pc:docMk/>
            <pc:sldMk cId="0" sldId="2147478251"/>
            <ac:graphicFrameMk id="62" creationId="{00000000-0000-0000-0000-000000000000}"/>
          </ac:graphicFrameMkLst>
        </pc:graphicFrameChg>
        <pc:graphicFrameChg chg="mod">
          <ac:chgData name="Mcdonnell, Matthew (London)" userId="cd278eaf-ce86-4cb2-99df-43a4b1321f34" providerId="ADAL" clId="{4B7334DC-B37F-405A-8A38-A2405A158255}" dt="2023-10-09T20:21:12.458" v="3442" actId="164"/>
          <ac:graphicFrameMkLst>
            <pc:docMk/>
            <pc:sldMk cId="0" sldId="2147478251"/>
            <ac:graphicFrameMk id="69" creationId="{00000000-0000-0000-0000-000000000000}"/>
          </ac:graphicFrameMkLst>
        </pc:graphicFrameChg>
        <pc:graphicFrameChg chg="mod">
          <ac:chgData name="Mcdonnell, Matthew (London)" userId="cd278eaf-ce86-4cb2-99df-43a4b1321f34" providerId="ADAL" clId="{4B7334DC-B37F-405A-8A38-A2405A158255}" dt="2023-10-09T20:21:12.458" v="3442" actId="164"/>
          <ac:graphicFrameMkLst>
            <pc:docMk/>
            <pc:sldMk cId="0" sldId="2147478251"/>
            <ac:graphicFrameMk id="7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20:21:04.200" v="3441" actId="14100"/>
        <pc:sldMkLst>
          <pc:docMk/>
          <pc:sldMk cId="0" sldId="2147478252"/>
        </pc:sldMkLst>
        <pc:spChg chg="mod">
          <ac:chgData name="Mcdonnell, Matthew (London)" userId="cd278eaf-ce86-4cb2-99df-43a4b1321f34" providerId="ADAL" clId="{4B7334DC-B37F-405A-8A38-A2405A158255}" dt="2023-10-09T20:20:59.581" v="3439" actId="164"/>
          <ac:spMkLst>
            <pc:docMk/>
            <pc:sldMk cId="0" sldId="2147478252"/>
            <ac:spMk id="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2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2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2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2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2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2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2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2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2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3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3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3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3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3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3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3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3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4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5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6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7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7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7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7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7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7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7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7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8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9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0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1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1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1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1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1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16"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1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1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2"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7"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8"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29"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30"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31"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33"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34"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35" creationId="{00000000-0000-0000-0000-000000000000}"/>
          </ac:spMkLst>
        </pc:spChg>
        <pc:spChg chg="mod">
          <ac:chgData name="Mcdonnell, Matthew (London)" userId="cd278eaf-ce86-4cb2-99df-43a4b1321f34" providerId="ADAL" clId="{4B7334DC-B37F-405A-8A38-A2405A158255}" dt="2023-10-09T20:20:59.581" v="3439" actId="164"/>
          <ac:spMkLst>
            <pc:docMk/>
            <pc:sldMk cId="0" sldId="2147478252"/>
            <ac:spMk id="136" creationId="{00000000-0000-0000-0000-000000000000}"/>
          </ac:spMkLst>
        </pc:spChg>
        <pc:grpChg chg="add mod">
          <ac:chgData name="Mcdonnell, Matthew (London)" userId="cd278eaf-ce86-4cb2-99df-43a4b1321f34" providerId="ADAL" clId="{4B7334DC-B37F-405A-8A38-A2405A158255}" dt="2023-10-09T20:21:04.200" v="3441" actId="14100"/>
          <ac:grpSpMkLst>
            <pc:docMk/>
            <pc:sldMk cId="0" sldId="2147478252"/>
            <ac:grpSpMk id="137" creationId="{6DF90F74-8E82-5E2D-8DDD-FEDF8CAE0DEC}"/>
          </ac:grpSpMkLst>
        </pc:grpChg>
        <pc:graphicFrameChg chg="mod">
          <ac:chgData name="Mcdonnell, Matthew (London)" userId="cd278eaf-ce86-4cb2-99df-43a4b1321f34" providerId="ADAL" clId="{4B7334DC-B37F-405A-8A38-A2405A158255}" dt="2023-10-09T20:20:59.581" v="3439" actId="164"/>
          <ac:graphicFrameMkLst>
            <pc:docMk/>
            <pc:sldMk cId="0" sldId="2147478252"/>
            <ac:graphicFrameMk id="14"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22"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30"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38"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46"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54"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62"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70"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78"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86"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94"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102"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110"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118"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126" creationId="{00000000-0000-0000-0000-000000000000}"/>
          </ac:graphicFrameMkLst>
        </pc:graphicFrameChg>
        <pc:graphicFrameChg chg="mod">
          <ac:chgData name="Mcdonnell, Matthew (London)" userId="cd278eaf-ce86-4cb2-99df-43a4b1321f34" providerId="ADAL" clId="{4B7334DC-B37F-405A-8A38-A2405A158255}" dt="2023-10-09T20:20:59.581" v="3439" actId="164"/>
          <ac:graphicFrameMkLst>
            <pc:docMk/>
            <pc:sldMk cId="0" sldId="2147478252"/>
            <ac:graphicFrameMk id="132"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20:21:48.208" v="3459" actId="27636"/>
        <pc:sldMkLst>
          <pc:docMk/>
          <pc:sldMk cId="0" sldId="2147478253"/>
        </pc:sldMkLst>
        <pc:spChg chg="mod">
          <ac:chgData name="Mcdonnell, Matthew (London)" userId="cd278eaf-ce86-4cb2-99df-43a4b1321f34" providerId="ADAL" clId="{4B7334DC-B37F-405A-8A38-A2405A158255}" dt="2023-10-09T20:21:27.432" v="3445" actId="164"/>
          <ac:spMkLst>
            <pc:docMk/>
            <pc:sldMk cId="0" sldId="2147478253"/>
            <ac:spMk id="2"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4"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5"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6"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7"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8"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9" creationId="{00000000-0000-0000-0000-000000000000}"/>
          </ac:spMkLst>
        </pc:spChg>
        <pc:spChg chg="mod">
          <ac:chgData name="Mcdonnell, Matthew (London)" userId="cd278eaf-ce86-4cb2-99df-43a4b1321f34" providerId="ADAL" clId="{4B7334DC-B37F-405A-8A38-A2405A158255}" dt="2023-10-09T20:21:48.193" v="3457" actId="27636"/>
          <ac:spMkLst>
            <pc:docMk/>
            <pc:sldMk cId="0" sldId="2147478253"/>
            <ac:spMk id="10"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12"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13"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14"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15"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16"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18"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19"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20"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21"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22"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24"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25"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26"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27" creationId="{00000000-0000-0000-0000-000000000000}"/>
          </ac:spMkLst>
        </pc:spChg>
        <pc:spChg chg="mod">
          <ac:chgData name="Mcdonnell, Matthew (London)" userId="cd278eaf-ce86-4cb2-99df-43a4b1321f34" providerId="ADAL" clId="{4B7334DC-B37F-405A-8A38-A2405A158255}" dt="2023-10-09T20:21:48.185" v="3456" actId="27636"/>
          <ac:spMkLst>
            <pc:docMk/>
            <pc:sldMk cId="0" sldId="2147478253"/>
            <ac:spMk id="28"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0"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1"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2"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4"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5"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6"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7"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8"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39"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40" creationId="{00000000-0000-0000-0000-000000000000}"/>
          </ac:spMkLst>
        </pc:spChg>
        <pc:spChg chg="mod">
          <ac:chgData name="Mcdonnell, Matthew (London)" userId="cd278eaf-ce86-4cb2-99df-43a4b1321f34" providerId="ADAL" clId="{4B7334DC-B37F-405A-8A38-A2405A158255}" dt="2023-10-09T20:21:48.201" v="3458" actId="27636"/>
          <ac:spMkLst>
            <pc:docMk/>
            <pc:sldMk cId="0" sldId="2147478253"/>
            <ac:spMk id="41"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43"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44"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45"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46"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47"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49"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50"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51"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52" creationId="{00000000-0000-0000-0000-000000000000}"/>
          </ac:spMkLst>
        </pc:spChg>
        <pc:spChg chg="mod">
          <ac:chgData name="Mcdonnell, Matthew (London)" userId="cd278eaf-ce86-4cb2-99df-43a4b1321f34" providerId="ADAL" clId="{4B7334DC-B37F-405A-8A38-A2405A158255}" dt="2023-10-09T20:21:48.208" v="3459" actId="27636"/>
          <ac:spMkLst>
            <pc:docMk/>
            <pc:sldMk cId="0" sldId="2147478253"/>
            <ac:spMk id="53"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55"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56"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57"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58"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59"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61"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62"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63"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65" creationId="{00000000-0000-0000-0000-000000000000}"/>
          </ac:spMkLst>
        </pc:spChg>
        <pc:spChg chg="mod">
          <ac:chgData name="Mcdonnell, Matthew (London)" userId="cd278eaf-ce86-4cb2-99df-43a4b1321f34" providerId="ADAL" clId="{4B7334DC-B37F-405A-8A38-A2405A158255}" dt="2023-10-09T20:21:27.432" v="3445" actId="164"/>
          <ac:spMkLst>
            <pc:docMk/>
            <pc:sldMk cId="0" sldId="2147478253"/>
            <ac:spMk id="66" creationId="{00000000-0000-0000-0000-000000000000}"/>
          </ac:spMkLst>
        </pc:spChg>
        <pc:grpChg chg="add mod">
          <ac:chgData name="Mcdonnell, Matthew (London)" userId="cd278eaf-ce86-4cb2-99df-43a4b1321f34" providerId="ADAL" clId="{4B7334DC-B37F-405A-8A38-A2405A158255}" dt="2023-10-09T20:21:31.235" v="3452" actId="14100"/>
          <ac:grpSpMkLst>
            <pc:docMk/>
            <pc:sldMk cId="0" sldId="2147478253"/>
            <ac:grpSpMk id="67" creationId="{693DB5BF-940F-0C78-2D18-019078B0726A}"/>
          </ac:grpSpMkLst>
        </pc:grpChg>
        <pc:graphicFrameChg chg="mod">
          <ac:chgData name="Mcdonnell, Matthew (London)" userId="cd278eaf-ce86-4cb2-99df-43a4b1321f34" providerId="ADAL" clId="{4B7334DC-B37F-405A-8A38-A2405A158255}" dt="2023-10-09T20:21:27.432" v="3445" actId="164"/>
          <ac:graphicFrameMkLst>
            <pc:docMk/>
            <pc:sldMk cId="0" sldId="2147478253"/>
            <ac:graphicFrameMk id="11" creationId="{00000000-0000-0000-0000-000000000000}"/>
          </ac:graphicFrameMkLst>
        </pc:graphicFrameChg>
        <pc:graphicFrameChg chg="mod">
          <ac:chgData name="Mcdonnell, Matthew (London)" userId="cd278eaf-ce86-4cb2-99df-43a4b1321f34" providerId="ADAL" clId="{4B7334DC-B37F-405A-8A38-A2405A158255}" dt="2023-10-09T20:21:27.432" v="3445" actId="164"/>
          <ac:graphicFrameMkLst>
            <pc:docMk/>
            <pc:sldMk cId="0" sldId="2147478253"/>
            <ac:graphicFrameMk id="17" creationId="{00000000-0000-0000-0000-000000000000}"/>
          </ac:graphicFrameMkLst>
        </pc:graphicFrameChg>
        <pc:graphicFrameChg chg="mod">
          <ac:chgData name="Mcdonnell, Matthew (London)" userId="cd278eaf-ce86-4cb2-99df-43a4b1321f34" providerId="ADAL" clId="{4B7334DC-B37F-405A-8A38-A2405A158255}" dt="2023-10-09T20:21:27.432" v="3445" actId="164"/>
          <ac:graphicFrameMkLst>
            <pc:docMk/>
            <pc:sldMk cId="0" sldId="2147478253"/>
            <ac:graphicFrameMk id="23" creationId="{00000000-0000-0000-0000-000000000000}"/>
          </ac:graphicFrameMkLst>
        </pc:graphicFrameChg>
        <pc:graphicFrameChg chg="mod">
          <ac:chgData name="Mcdonnell, Matthew (London)" userId="cd278eaf-ce86-4cb2-99df-43a4b1321f34" providerId="ADAL" clId="{4B7334DC-B37F-405A-8A38-A2405A158255}" dt="2023-10-09T20:21:27.432" v="3445" actId="164"/>
          <ac:graphicFrameMkLst>
            <pc:docMk/>
            <pc:sldMk cId="0" sldId="2147478253"/>
            <ac:graphicFrameMk id="29" creationId="{00000000-0000-0000-0000-000000000000}"/>
          </ac:graphicFrameMkLst>
        </pc:graphicFrameChg>
        <pc:graphicFrameChg chg="mod">
          <ac:chgData name="Mcdonnell, Matthew (London)" userId="cd278eaf-ce86-4cb2-99df-43a4b1321f34" providerId="ADAL" clId="{4B7334DC-B37F-405A-8A38-A2405A158255}" dt="2023-10-09T20:21:27.432" v="3445" actId="164"/>
          <ac:graphicFrameMkLst>
            <pc:docMk/>
            <pc:sldMk cId="0" sldId="2147478253"/>
            <ac:graphicFrameMk id="33" creationId="{00000000-0000-0000-0000-000000000000}"/>
          </ac:graphicFrameMkLst>
        </pc:graphicFrameChg>
        <pc:graphicFrameChg chg="mod">
          <ac:chgData name="Mcdonnell, Matthew (London)" userId="cd278eaf-ce86-4cb2-99df-43a4b1321f34" providerId="ADAL" clId="{4B7334DC-B37F-405A-8A38-A2405A158255}" dt="2023-10-09T20:21:27.432" v="3445" actId="164"/>
          <ac:graphicFrameMkLst>
            <pc:docMk/>
            <pc:sldMk cId="0" sldId="2147478253"/>
            <ac:graphicFrameMk id="42" creationId="{00000000-0000-0000-0000-000000000000}"/>
          </ac:graphicFrameMkLst>
        </pc:graphicFrameChg>
        <pc:graphicFrameChg chg="mod">
          <ac:chgData name="Mcdonnell, Matthew (London)" userId="cd278eaf-ce86-4cb2-99df-43a4b1321f34" providerId="ADAL" clId="{4B7334DC-B37F-405A-8A38-A2405A158255}" dt="2023-10-09T20:21:27.432" v="3445" actId="164"/>
          <ac:graphicFrameMkLst>
            <pc:docMk/>
            <pc:sldMk cId="0" sldId="2147478253"/>
            <ac:graphicFrameMk id="48" creationId="{00000000-0000-0000-0000-000000000000}"/>
          </ac:graphicFrameMkLst>
        </pc:graphicFrameChg>
        <pc:graphicFrameChg chg="mod">
          <ac:chgData name="Mcdonnell, Matthew (London)" userId="cd278eaf-ce86-4cb2-99df-43a4b1321f34" providerId="ADAL" clId="{4B7334DC-B37F-405A-8A38-A2405A158255}" dt="2023-10-09T20:21:27.432" v="3445" actId="164"/>
          <ac:graphicFrameMkLst>
            <pc:docMk/>
            <pc:sldMk cId="0" sldId="2147478253"/>
            <ac:graphicFrameMk id="54" creationId="{00000000-0000-0000-0000-000000000000}"/>
          </ac:graphicFrameMkLst>
        </pc:graphicFrameChg>
        <pc:graphicFrameChg chg="mod">
          <ac:chgData name="Mcdonnell, Matthew (London)" userId="cd278eaf-ce86-4cb2-99df-43a4b1321f34" providerId="ADAL" clId="{4B7334DC-B37F-405A-8A38-A2405A158255}" dt="2023-10-09T20:21:27.432" v="3445" actId="164"/>
          <ac:graphicFrameMkLst>
            <pc:docMk/>
            <pc:sldMk cId="0" sldId="2147478253"/>
            <ac:graphicFrameMk id="60" creationId="{00000000-0000-0000-0000-000000000000}"/>
          </ac:graphicFrameMkLst>
        </pc:graphicFrameChg>
        <pc:graphicFrameChg chg="mod">
          <ac:chgData name="Mcdonnell, Matthew (London)" userId="cd278eaf-ce86-4cb2-99df-43a4b1321f34" providerId="ADAL" clId="{4B7334DC-B37F-405A-8A38-A2405A158255}" dt="2023-10-09T20:21:27.432" v="3445" actId="164"/>
          <ac:graphicFrameMkLst>
            <pc:docMk/>
            <pc:sldMk cId="0" sldId="2147478253"/>
            <ac:graphicFrameMk id="6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20:22:20.594" v="3469" actId="27636"/>
        <pc:sldMkLst>
          <pc:docMk/>
          <pc:sldMk cId="0" sldId="2147478254"/>
        </pc:sldMkLst>
        <pc:spChg chg="mod">
          <ac:chgData name="Mcdonnell, Matthew (London)" userId="cd278eaf-ce86-4cb2-99df-43a4b1321f34" providerId="ADAL" clId="{4B7334DC-B37F-405A-8A38-A2405A158255}" dt="2023-10-09T20:21:47.926" v="3455" actId="164"/>
          <ac:spMkLst>
            <pc:docMk/>
            <pc:sldMk cId="0" sldId="2147478254"/>
            <ac:spMk id="2"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3"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5"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6"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7"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8"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9"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10" creationId="{00000000-0000-0000-0000-000000000000}"/>
          </ac:spMkLst>
        </pc:spChg>
        <pc:spChg chg="mod">
          <ac:chgData name="Mcdonnell, Matthew (London)" userId="cd278eaf-ce86-4cb2-99df-43a4b1321f34" providerId="ADAL" clId="{4B7334DC-B37F-405A-8A38-A2405A158255}" dt="2023-10-09T20:22:20.579" v="3466" actId="27636"/>
          <ac:spMkLst>
            <pc:docMk/>
            <pc:sldMk cId="0" sldId="2147478254"/>
            <ac:spMk id="11"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13"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14"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15"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16"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17"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18"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20"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21"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22"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23"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24"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25"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27"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28"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29"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30"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31"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32"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34"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35"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36"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37"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39"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0"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1"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2"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3"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4"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5"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6"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7"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49"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50"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51"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52"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53" creationId="{00000000-0000-0000-0000-000000000000}"/>
          </ac:spMkLst>
        </pc:spChg>
        <pc:spChg chg="mod">
          <ac:chgData name="Mcdonnell, Matthew (London)" userId="cd278eaf-ce86-4cb2-99df-43a4b1321f34" providerId="ADAL" clId="{4B7334DC-B37F-405A-8A38-A2405A158255}" dt="2023-10-09T20:22:20.589" v="3468" actId="27636"/>
          <ac:spMkLst>
            <pc:docMk/>
            <pc:sldMk cId="0" sldId="2147478254"/>
            <ac:spMk id="54"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56"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57"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58"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59"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60" creationId="{00000000-0000-0000-0000-000000000000}"/>
          </ac:spMkLst>
        </pc:spChg>
        <pc:spChg chg="mod">
          <ac:chgData name="Mcdonnell, Matthew (London)" userId="cd278eaf-ce86-4cb2-99df-43a4b1321f34" providerId="ADAL" clId="{4B7334DC-B37F-405A-8A38-A2405A158255}" dt="2023-10-09T20:22:20.584" v="3467" actId="27636"/>
          <ac:spMkLst>
            <pc:docMk/>
            <pc:sldMk cId="0" sldId="2147478254"/>
            <ac:spMk id="61"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63"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64"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65"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66"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67" creationId="{00000000-0000-0000-0000-000000000000}"/>
          </ac:spMkLst>
        </pc:spChg>
        <pc:spChg chg="mod">
          <ac:chgData name="Mcdonnell, Matthew (London)" userId="cd278eaf-ce86-4cb2-99df-43a4b1321f34" providerId="ADAL" clId="{4B7334DC-B37F-405A-8A38-A2405A158255}" dt="2023-10-09T20:22:20.594" v="3469" actId="27636"/>
          <ac:spMkLst>
            <pc:docMk/>
            <pc:sldMk cId="0" sldId="2147478254"/>
            <ac:spMk id="68"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70"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71"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72"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73"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75"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76" creationId="{00000000-0000-0000-0000-000000000000}"/>
          </ac:spMkLst>
        </pc:spChg>
        <pc:spChg chg="mod">
          <ac:chgData name="Mcdonnell, Matthew (London)" userId="cd278eaf-ce86-4cb2-99df-43a4b1321f34" providerId="ADAL" clId="{4B7334DC-B37F-405A-8A38-A2405A158255}" dt="2023-10-09T20:21:47.926" v="3455" actId="164"/>
          <ac:spMkLst>
            <pc:docMk/>
            <pc:sldMk cId="0" sldId="2147478254"/>
            <ac:spMk id="77" creationId="{00000000-0000-0000-0000-000000000000}"/>
          </ac:spMkLst>
        </pc:spChg>
        <pc:grpChg chg="add mod">
          <ac:chgData name="Mcdonnell, Matthew (London)" userId="cd278eaf-ce86-4cb2-99df-43a4b1321f34" providerId="ADAL" clId="{4B7334DC-B37F-405A-8A38-A2405A158255}" dt="2023-10-09T20:21:53.646" v="3461" actId="14100"/>
          <ac:grpSpMkLst>
            <pc:docMk/>
            <pc:sldMk cId="0" sldId="2147478254"/>
            <ac:grpSpMk id="78" creationId="{E41816E4-E2DA-6AF2-CBEC-C034B1241CA5}"/>
          </ac:grpSpMkLst>
        </pc:grpChg>
        <pc:graphicFrameChg chg="mod">
          <ac:chgData name="Mcdonnell, Matthew (London)" userId="cd278eaf-ce86-4cb2-99df-43a4b1321f34" providerId="ADAL" clId="{4B7334DC-B37F-405A-8A38-A2405A158255}" dt="2023-10-09T20:21:47.926" v="3455" actId="164"/>
          <ac:graphicFrameMkLst>
            <pc:docMk/>
            <pc:sldMk cId="0" sldId="2147478254"/>
            <ac:graphicFrameMk id="12" creationId="{00000000-0000-0000-0000-000000000000}"/>
          </ac:graphicFrameMkLst>
        </pc:graphicFrameChg>
        <pc:graphicFrameChg chg="mod">
          <ac:chgData name="Mcdonnell, Matthew (London)" userId="cd278eaf-ce86-4cb2-99df-43a4b1321f34" providerId="ADAL" clId="{4B7334DC-B37F-405A-8A38-A2405A158255}" dt="2023-10-09T20:21:47.926" v="3455" actId="164"/>
          <ac:graphicFrameMkLst>
            <pc:docMk/>
            <pc:sldMk cId="0" sldId="2147478254"/>
            <ac:graphicFrameMk id="19" creationId="{00000000-0000-0000-0000-000000000000}"/>
          </ac:graphicFrameMkLst>
        </pc:graphicFrameChg>
        <pc:graphicFrameChg chg="mod">
          <ac:chgData name="Mcdonnell, Matthew (London)" userId="cd278eaf-ce86-4cb2-99df-43a4b1321f34" providerId="ADAL" clId="{4B7334DC-B37F-405A-8A38-A2405A158255}" dt="2023-10-09T20:21:47.926" v="3455" actId="164"/>
          <ac:graphicFrameMkLst>
            <pc:docMk/>
            <pc:sldMk cId="0" sldId="2147478254"/>
            <ac:graphicFrameMk id="26" creationId="{00000000-0000-0000-0000-000000000000}"/>
          </ac:graphicFrameMkLst>
        </pc:graphicFrameChg>
        <pc:graphicFrameChg chg="mod">
          <ac:chgData name="Mcdonnell, Matthew (London)" userId="cd278eaf-ce86-4cb2-99df-43a4b1321f34" providerId="ADAL" clId="{4B7334DC-B37F-405A-8A38-A2405A158255}" dt="2023-10-09T20:21:47.926" v="3455" actId="164"/>
          <ac:graphicFrameMkLst>
            <pc:docMk/>
            <pc:sldMk cId="0" sldId="2147478254"/>
            <ac:graphicFrameMk id="33" creationId="{00000000-0000-0000-0000-000000000000}"/>
          </ac:graphicFrameMkLst>
        </pc:graphicFrameChg>
        <pc:graphicFrameChg chg="mod">
          <ac:chgData name="Mcdonnell, Matthew (London)" userId="cd278eaf-ce86-4cb2-99df-43a4b1321f34" providerId="ADAL" clId="{4B7334DC-B37F-405A-8A38-A2405A158255}" dt="2023-10-09T20:21:47.926" v="3455" actId="164"/>
          <ac:graphicFrameMkLst>
            <pc:docMk/>
            <pc:sldMk cId="0" sldId="2147478254"/>
            <ac:graphicFrameMk id="38" creationId="{00000000-0000-0000-0000-000000000000}"/>
          </ac:graphicFrameMkLst>
        </pc:graphicFrameChg>
        <pc:graphicFrameChg chg="mod">
          <ac:chgData name="Mcdonnell, Matthew (London)" userId="cd278eaf-ce86-4cb2-99df-43a4b1321f34" providerId="ADAL" clId="{4B7334DC-B37F-405A-8A38-A2405A158255}" dt="2023-10-09T20:21:47.926" v="3455" actId="164"/>
          <ac:graphicFrameMkLst>
            <pc:docMk/>
            <pc:sldMk cId="0" sldId="2147478254"/>
            <ac:graphicFrameMk id="48" creationId="{00000000-0000-0000-0000-000000000000}"/>
          </ac:graphicFrameMkLst>
        </pc:graphicFrameChg>
        <pc:graphicFrameChg chg="mod">
          <ac:chgData name="Mcdonnell, Matthew (London)" userId="cd278eaf-ce86-4cb2-99df-43a4b1321f34" providerId="ADAL" clId="{4B7334DC-B37F-405A-8A38-A2405A158255}" dt="2023-10-09T20:21:47.926" v="3455" actId="164"/>
          <ac:graphicFrameMkLst>
            <pc:docMk/>
            <pc:sldMk cId="0" sldId="2147478254"/>
            <ac:graphicFrameMk id="55" creationId="{00000000-0000-0000-0000-000000000000}"/>
          </ac:graphicFrameMkLst>
        </pc:graphicFrameChg>
        <pc:graphicFrameChg chg="mod">
          <ac:chgData name="Mcdonnell, Matthew (London)" userId="cd278eaf-ce86-4cb2-99df-43a4b1321f34" providerId="ADAL" clId="{4B7334DC-B37F-405A-8A38-A2405A158255}" dt="2023-10-09T20:21:47.926" v="3455" actId="164"/>
          <ac:graphicFrameMkLst>
            <pc:docMk/>
            <pc:sldMk cId="0" sldId="2147478254"/>
            <ac:graphicFrameMk id="62" creationId="{00000000-0000-0000-0000-000000000000}"/>
          </ac:graphicFrameMkLst>
        </pc:graphicFrameChg>
        <pc:graphicFrameChg chg="mod">
          <ac:chgData name="Mcdonnell, Matthew (London)" userId="cd278eaf-ce86-4cb2-99df-43a4b1321f34" providerId="ADAL" clId="{4B7334DC-B37F-405A-8A38-A2405A158255}" dt="2023-10-09T20:21:47.926" v="3455" actId="164"/>
          <ac:graphicFrameMkLst>
            <pc:docMk/>
            <pc:sldMk cId="0" sldId="2147478254"/>
            <ac:graphicFrameMk id="69" creationId="{00000000-0000-0000-0000-000000000000}"/>
          </ac:graphicFrameMkLst>
        </pc:graphicFrameChg>
        <pc:graphicFrameChg chg="mod">
          <ac:chgData name="Mcdonnell, Matthew (London)" userId="cd278eaf-ce86-4cb2-99df-43a4b1321f34" providerId="ADAL" clId="{4B7334DC-B37F-405A-8A38-A2405A158255}" dt="2023-10-09T20:21:47.926" v="3455" actId="164"/>
          <ac:graphicFrameMkLst>
            <pc:docMk/>
            <pc:sldMk cId="0" sldId="2147478254"/>
            <ac:graphicFrameMk id="74" creationId="{00000000-0000-0000-0000-000000000000}"/>
          </ac:graphicFrameMkLst>
        </pc:graphicFrameChg>
      </pc:sldChg>
      <pc:sldChg chg="addSp modSp add del mod modTransition">
        <pc:chgData name="Mcdonnell, Matthew (London)" userId="cd278eaf-ce86-4cb2-99df-43a4b1321f34" providerId="ADAL" clId="{4B7334DC-B37F-405A-8A38-A2405A158255}" dt="2023-10-09T20:26:43.022" v="3640" actId="47"/>
        <pc:sldMkLst>
          <pc:docMk/>
          <pc:sldMk cId="0" sldId="2147478255"/>
        </pc:sldMkLst>
        <pc:spChg chg="mod">
          <ac:chgData name="Mcdonnell, Matthew (London)" userId="cd278eaf-ce86-4cb2-99df-43a4b1321f34" providerId="ADAL" clId="{4B7334DC-B37F-405A-8A38-A2405A158255}" dt="2023-10-09T20:22:20.418" v="3465" actId="164"/>
          <ac:spMkLst>
            <pc:docMk/>
            <pc:sldMk cId="0" sldId="2147478255"/>
            <ac:spMk id="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2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3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4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5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6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7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8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9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2"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3"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4"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5"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6"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7"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8"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09"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10"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11" creationId="{00000000-0000-0000-0000-000000000000}"/>
          </ac:spMkLst>
        </pc:spChg>
        <pc:spChg chg="mod">
          <ac:chgData name="Mcdonnell, Matthew (London)" userId="cd278eaf-ce86-4cb2-99df-43a4b1321f34" providerId="ADAL" clId="{4B7334DC-B37F-405A-8A38-A2405A158255}" dt="2023-10-09T20:22:20.418" v="3465" actId="164"/>
          <ac:spMkLst>
            <pc:docMk/>
            <pc:sldMk cId="0" sldId="2147478255"/>
            <ac:spMk id="112" creationId="{00000000-0000-0000-0000-000000000000}"/>
          </ac:spMkLst>
        </pc:spChg>
        <pc:grpChg chg="add mod">
          <ac:chgData name="Mcdonnell, Matthew (London)" userId="cd278eaf-ce86-4cb2-99df-43a4b1321f34" providerId="ADAL" clId="{4B7334DC-B37F-405A-8A38-A2405A158255}" dt="2023-10-09T20:22:26.608" v="3472" actId="14100"/>
          <ac:grpSpMkLst>
            <pc:docMk/>
            <pc:sldMk cId="0" sldId="2147478255"/>
            <ac:grpSpMk id="113" creationId="{70144F34-EE90-0E57-B07C-D41D48BAD38E}"/>
          </ac:grpSpMkLst>
        </pc:grpChg>
      </pc:sldChg>
      <pc:sldChg chg="addSp delSp modSp add del mod modTransition">
        <pc:chgData name="Mcdonnell, Matthew (London)" userId="cd278eaf-ce86-4cb2-99df-43a4b1321f34" providerId="ADAL" clId="{4B7334DC-B37F-405A-8A38-A2405A158255}" dt="2023-10-09T20:26:44.213" v="3641" actId="47"/>
        <pc:sldMkLst>
          <pc:docMk/>
          <pc:sldMk cId="0" sldId="2147478256"/>
        </pc:sldMkLst>
        <pc:spChg chg="mod">
          <ac:chgData name="Mcdonnell, Matthew (London)" userId="cd278eaf-ce86-4cb2-99df-43a4b1321f34" providerId="ADAL" clId="{4B7334DC-B37F-405A-8A38-A2405A158255}" dt="2023-10-09T20:24:32.872" v="3563" actId="6549"/>
          <ac:spMkLst>
            <pc:docMk/>
            <pc:sldMk cId="0" sldId="2147478256"/>
            <ac:spMk id="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 creationId="{00000000-0000-0000-0000-000000000000}"/>
          </ac:spMkLst>
        </pc:spChg>
        <pc:spChg chg="del">
          <ac:chgData name="Mcdonnell, Matthew (London)" userId="cd278eaf-ce86-4cb2-99df-43a4b1321f34" providerId="ADAL" clId="{4B7334DC-B37F-405A-8A38-A2405A158255}" dt="2023-10-09T20:23:38.979" v="3555" actId="478"/>
          <ac:spMkLst>
            <pc:docMk/>
            <pc:sldMk cId="0" sldId="2147478256"/>
            <ac:spMk id="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2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3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4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5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6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7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8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9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0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1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2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3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4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5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8"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69"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0"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1"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2"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3"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4"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5"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6"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7" creationId="{00000000-0000-0000-0000-000000000000}"/>
          </ac:spMkLst>
        </pc:spChg>
        <pc:spChg chg="mod">
          <ac:chgData name="Mcdonnell, Matthew (London)" userId="cd278eaf-ce86-4cb2-99df-43a4b1321f34" providerId="ADAL" clId="{4B7334DC-B37F-405A-8A38-A2405A158255}" dt="2023-10-09T20:23:56.577" v="3557" actId="164"/>
          <ac:spMkLst>
            <pc:docMk/>
            <pc:sldMk cId="0" sldId="2147478256"/>
            <ac:spMk id="178" creationId="{00000000-0000-0000-0000-000000000000}"/>
          </ac:spMkLst>
        </pc:spChg>
        <pc:spChg chg="mod">
          <ac:chgData name="Mcdonnell, Matthew (London)" userId="cd278eaf-ce86-4cb2-99df-43a4b1321f34" providerId="ADAL" clId="{4B7334DC-B37F-405A-8A38-A2405A158255}" dt="2023-10-09T20:24:11.271" v="3560" actId="164"/>
          <ac:spMkLst>
            <pc:docMk/>
            <pc:sldMk cId="0" sldId="2147478256"/>
            <ac:spMk id="179" creationId="{00000000-0000-0000-0000-000000000000}"/>
          </ac:spMkLst>
        </pc:spChg>
        <pc:spChg chg="mod">
          <ac:chgData name="Mcdonnell, Matthew (London)" userId="cd278eaf-ce86-4cb2-99df-43a4b1321f34" providerId="ADAL" clId="{4B7334DC-B37F-405A-8A38-A2405A158255}" dt="2023-10-09T20:24:11.271" v="3560" actId="164"/>
          <ac:spMkLst>
            <pc:docMk/>
            <pc:sldMk cId="0" sldId="2147478256"/>
            <ac:spMk id="180" creationId="{00000000-0000-0000-0000-000000000000}"/>
          </ac:spMkLst>
        </pc:spChg>
        <pc:spChg chg="mod">
          <ac:chgData name="Mcdonnell, Matthew (London)" userId="cd278eaf-ce86-4cb2-99df-43a4b1321f34" providerId="ADAL" clId="{4B7334DC-B37F-405A-8A38-A2405A158255}" dt="2023-10-09T20:24:11.271" v="3560" actId="164"/>
          <ac:spMkLst>
            <pc:docMk/>
            <pc:sldMk cId="0" sldId="2147478256"/>
            <ac:spMk id="181" creationId="{00000000-0000-0000-0000-000000000000}"/>
          </ac:spMkLst>
        </pc:spChg>
        <pc:spChg chg="mod">
          <ac:chgData name="Mcdonnell, Matthew (London)" userId="cd278eaf-ce86-4cb2-99df-43a4b1321f34" providerId="ADAL" clId="{4B7334DC-B37F-405A-8A38-A2405A158255}" dt="2023-10-09T20:24:11.271" v="3560" actId="164"/>
          <ac:spMkLst>
            <pc:docMk/>
            <pc:sldMk cId="0" sldId="2147478256"/>
            <ac:spMk id="182" creationId="{00000000-0000-0000-0000-000000000000}"/>
          </ac:spMkLst>
        </pc:spChg>
        <pc:spChg chg="mod">
          <ac:chgData name="Mcdonnell, Matthew (London)" userId="cd278eaf-ce86-4cb2-99df-43a4b1321f34" providerId="ADAL" clId="{4B7334DC-B37F-405A-8A38-A2405A158255}" dt="2023-10-09T20:24:11.271" v="3560" actId="164"/>
          <ac:spMkLst>
            <pc:docMk/>
            <pc:sldMk cId="0" sldId="2147478256"/>
            <ac:spMk id="183" creationId="{00000000-0000-0000-0000-000000000000}"/>
          </ac:spMkLst>
        </pc:spChg>
        <pc:spChg chg="mod">
          <ac:chgData name="Mcdonnell, Matthew (London)" userId="cd278eaf-ce86-4cb2-99df-43a4b1321f34" providerId="ADAL" clId="{4B7334DC-B37F-405A-8A38-A2405A158255}" dt="2023-10-09T20:24:11.271" v="3560" actId="164"/>
          <ac:spMkLst>
            <pc:docMk/>
            <pc:sldMk cId="0" sldId="2147478256"/>
            <ac:spMk id="184" creationId="{00000000-0000-0000-0000-000000000000}"/>
          </ac:spMkLst>
        </pc:spChg>
        <pc:spChg chg="mod">
          <ac:chgData name="Mcdonnell, Matthew (London)" userId="cd278eaf-ce86-4cb2-99df-43a4b1321f34" providerId="ADAL" clId="{4B7334DC-B37F-405A-8A38-A2405A158255}" dt="2023-10-09T20:24:11.271" v="3560" actId="164"/>
          <ac:spMkLst>
            <pc:docMk/>
            <pc:sldMk cId="0" sldId="2147478256"/>
            <ac:spMk id="185" creationId="{00000000-0000-0000-0000-000000000000}"/>
          </ac:spMkLst>
        </pc:spChg>
        <pc:spChg chg="mod">
          <ac:chgData name="Mcdonnell, Matthew (London)" userId="cd278eaf-ce86-4cb2-99df-43a4b1321f34" providerId="ADAL" clId="{4B7334DC-B37F-405A-8A38-A2405A158255}" dt="2023-10-09T20:24:11.271" v="3560" actId="164"/>
          <ac:spMkLst>
            <pc:docMk/>
            <pc:sldMk cId="0" sldId="2147478256"/>
            <ac:spMk id="186" creationId="{00000000-0000-0000-0000-000000000000}"/>
          </ac:spMkLst>
        </pc:spChg>
        <pc:spChg chg="mod">
          <ac:chgData name="Mcdonnell, Matthew (London)" userId="cd278eaf-ce86-4cb2-99df-43a4b1321f34" providerId="ADAL" clId="{4B7334DC-B37F-405A-8A38-A2405A158255}" dt="2023-10-09T20:24:11.271" v="3560" actId="164"/>
          <ac:spMkLst>
            <pc:docMk/>
            <pc:sldMk cId="0" sldId="2147478256"/>
            <ac:spMk id="187" creationId="{00000000-0000-0000-0000-000000000000}"/>
          </ac:spMkLst>
        </pc:spChg>
        <pc:spChg chg="add mod">
          <ac:chgData name="Mcdonnell, Matthew (London)" userId="cd278eaf-ce86-4cb2-99df-43a4b1321f34" providerId="ADAL" clId="{4B7334DC-B37F-405A-8A38-A2405A158255}" dt="2023-10-09T20:23:56.577" v="3557" actId="164"/>
          <ac:spMkLst>
            <pc:docMk/>
            <pc:sldMk cId="0" sldId="2147478256"/>
            <ac:spMk id="188" creationId="{92B07DB4-746C-A9ED-30D4-A1E9FA6618AB}"/>
          </ac:spMkLst>
        </pc:spChg>
        <pc:spChg chg="add mod">
          <ac:chgData name="Mcdonnell, Matthew (London)" userId="cd278eaf-ce86-4cb2-99df-43a4b1321f34" providerId="ADAL" clId="{4B7334DC-B37F-405A-8A38-A2405A158255}" dt="2023-10-09T20:23:56.577" v="3557" actId="164"/>
          <ac:spMkLst>
            <pc:docMk/>
            <pc:sldMk cId="0" sldId="2147478256"/>
            <ac:spMk id="189" creationId="{C7329AED-5EDD-5601-E7D9-141CB2C2B099}"/>
          </ac:spMkLst>
        </pc:spChg>
        <pc:spChg chg="add mod">
          <ac:chgData name="Mcdonnell, Matthew (London)" userId="cd278eaf-ce86-4cb2-99df-43a4b1321f34" providerId="ADAL" clId="{4B7334DC-B37F-405A-8A38-A2405A158255}" dt="2023-10-09T20:23:56.577" v="3557" actId="164"/>
          <ac:spMkLst>
            <pc:docMk/>
            <pc:sldMk cId="0" sldId="2147478256"/>
            <ac:spMk id="190" creationId="{6BCE4766-BF6E-2C97-C365-881676D2EBDC}"/>
          </ac:spMkLst>
        </pc:spChg>
        <pc:spChg chg="add mod">
          <ac:chgData name="Mcdonnell, Matthew (London)" userId="cd278eaf-ce86-4cb2-99df-43a4b1321f34" providerId="ADAL" clId="{4B7334DC-B37F-405A-8A38-A2405A158255}" dt="2023-10-09T20:23:56.577" v="3557" actId="164"/>
          <ac:spMkLst>
            <pc:docMk/>
            <pc:sldMk cId="0" sldId="2147478256"/>
            <ac:spMk id="191" creationId="{AF13AE0A-91E3-7329-C8D5-FFB065D60098}"/>
          </ac:spMkLst>
        </pc:spChg>
        <pc:spChg chg="add mod">
          <ac:chgData name="Mcdonnell, Matthew (London)" userId="cd278eaf-ce86-4cb2-99df-43a4b1321f34" providerId="ADAL" clId="{4B7334DC-B37F-405A-8A38-A2405A158255}" dt="2023-10-09T20:23:56.577" v="3557" actId="164"/>
          <ac:spMkLst>
            <pc:docMk/>
            <pc:sldMk cId="0" sldId="2147478256"/>
            <ac:spMk id="192" creationId="{3E5065D4-984D-4F45-603F-F9636BECFC11}"/>
          </ac:spMkLst>
        </pc:spChg>
        <pc:spChg chg="add mod">
          <ac:chgData name="Mcdonnell, Matthew (London)" userId="cd278eaf-ce86-4cb2-99df-43a4b1321f34" providerId="ADAL" clId="{4B7334DC-B37F-405A-8A38-A2405A158255}" dt="2023-10-09T20:23:56.577" v="3557" actId="164"/>
          <ac:spMkLst>
            <pc:docMk/>
            <pc:sldMk cId="0" sldId="2147478256"/>
            <ac:spMk id="193" creationId="{1F82B498-2227-9DD3-8DA2-830C984A9901}"/>
          </ac:spMkLst>
        </pc:spChg>
        <pc:spChg chg="add mod">
          <ac:chgData name="Mcdonnell, Matthew (London)" userId="cd278eaf-ce86-4cb2-99df-43a4b1321f34" providerId="ADAL" clId="{4B7334DC-B37F-405A-8A38-A2405A158255}" dt="2023-10-09T20:23:56.577" v="3557" actId="164"/>
          <ac:spMkLst>
            <pc:docMk/>
            <pc:sldMk cId="0" sldId="2147478256"/>
            <ac:spMk id="194" creationId="{B6389723-6059-BDED-4715-9E71B7D2C637}"/>
          </ac:spMkLst>
        </pc:spChg>
        <pc:spChg chg="add mod">
          <ac:chgData name="Mcdonnell, Matthew (London)" userId="cd278eaf-ce86-4cb2-99df-43a4b1321f34" providerId="ADAL" clId="{4B7334DC-B37F-405A-8A38-A2405A158255}" dt="2023-10-09T20:23:56.577" v="3557" actId="164"/>
          <ac:spMkLst>
            <pc:docMk/>
            <pc:sldMk cId="0" sldId="2147478256"/>
            <ac:spMk id="195" creationId="{04203000-6DB2-D294-A57A-1525408EF7D8}"/>
          </ac:spMkLst>
        </pc:spChg>
        <pc:spChg chg="add mod">
          <ac:chgData name="Mcdonnell, Matthew (London)" userId="cd278eaf-ce86-4cb2-99df-43a4b1321f34" providerId="ADAL" clId="{4B7334DC-B37F-405A-8A38-A2405A158255}" dt="2023-10-09T20:23:56.577" v="3557" actId="164"/>
          <ac:spMkLst>
            <pc:docMk/>
            <pc:sldMk cId="0" sldId="2147478256"/>
            <ac:spMk id="196" creationId="{C9EA3886-5928-2648-1A22-A834076C81F0}"/>
          </ac:spMkLst>
        </pc:spChg>
        <pc:spChg chg="add mod">
          <ac:chgData name="Mcdonnell, Matthew (London)" userId="cd278eaf-ce86-4cb2-99df-43a4b1321f34" providerId="ADAL" clId="{4B7334DC-B37F-405A-8A38-A2405A158255}" dt="2023-10-09T20:23:56.577" v="3557" actId="164"/>
          <ac:spMkLst>
            <pc:docMk/>
            <pc:sldMk cId="0" sldId="2147478256"/>
            <ac:spMk id="197" creationId="{7C1E314F-9B39-5752-AB4C-BA155252042F}"/>
          </ac:spMkLst>
        </pc:spChg>
        <pc:spChg chg="add mod">
          <ac:chgData name="Mcdonnell, Matthew (London)" userId="cd278eaf-ce86-4cb2-99df-43a4b1321f34" providerId="ADAL" clId="{4B7334DC-B37F-405A-8A38-A2405A158255}" dt="2023-10-09T20:23:56.577" v="3557" actId="164"/>
          <ac:spMkLst>
            <pc:docMk/>
            <pc:sldMk cId="0" sldId="2147478256"/>
            <ac:spMk id="198" creationId="{724548CF-C270-6CC4-1C16-C399387589CD}"/>
          </ac:spMkLst>
        </pc:spChg>
        <pc:spChg chg="add mod">
          <ac:chgData name="Mcdonnell, Matthew (London)" userId="cd278eaf-ce86-4cb2-99df-43a4b1321f34" providerId="ADAL" clId="{4B7334DC-B37F-405A-8A38-A2405A158255}" dt="2023-10-09T20:23:56.577" v="3557" actId="164"/>
          <ac:spMkLst>
            <pc:docMk/>
            <pc:sldMk cId="0" sldId="2147478256"/>
            <ac:spMk id="199" creationId="{7F585B9D-E36D-9E47-73D9-28B5C9D0AC7D}"/>
          </ac:spMkLst>
        </pc:spChg>
        <pc:spChg chg="add mod">
          <ac:chgData name="Mcdonnell, Matthew (London)" userId="cd278eaf-ce86-4cb2-99df-43a4b1321f34" providerId="ADAL" clId="{4B7334DC-B37F-405A-8A38-A2405A158255}" dt="2023-10-09T20:23:56.577" v="3557" actId="164"/>
          <ac:spMkLst>
            <pc:docMk/>
            <pc:sldMk cId="0" sldId="2147478256"/>
            <ac:spMk id="200" creationId="{248ACDE1-7259-A6A9-3102-302C147F7FA0}"/>
          </ac:spMkLst>
        </pc:spChg>
        <pc:spChg chg="add mod">
          <ac:chgData name="Mcdonnell, Matthew (London)" userId="cd278eaf-ce86-4cb2-99df-43a4b1321f34" providerId="ADAL" clId="{4B7334DC-B37F-405A-8A38-A2405A158255}" dt="2023-10-09T20:23:56.577" v="3557" actId="164"/>
          <ac:spMkLst>
            <pc:docMk/>
            <pc:sldMk cId="0" sldId="2147478256"/>
            <ac:spMk id="201" creationId="{6F7BC832-97DA-72CD-460F-4525CED23F52}"/>
          </ac:spMkLst>
        </pc:spChg>
        <pc:spChg chg="add mod">
          <ac:chgData name="Mcdonnell, Matthew (London)" userId="cd278eaf-ce86-4cb2-99df-43a4b1321f34" providerId="ADAL" clId="{4B7334DC-B37F-405A-8A38-A2405A158255}" dt="2023-10-09T20:23:56.577" v="3557" actId="164"/>
          <ac:spMkLst>
            <pc:docMk/>
            <pc:sldMk cId="0" sldId="2147478256"/>
            <ac:spMk id="202" creationId="{F28B4FD0-5D5D-4BD5-F8F3-7B7819F69D95}"/>
          </ac:spMkLst>
        </pc:spChg>
        <pc:spChg chg="add mod">
          <ac:chgData name="Mcdonnell, Matthew (London)" userId="cd278eaf-ce86-4cb2-99df-43a4b1321f34" providerId="ADAL" clId="{4B7334DC-B37F-405A-8A38-A2405A158255}" dt="2023-10-09T20:23:56.577" v="3557" actId="164"/>
          <ac:spMkLst>
            <pc:docMk/>
            <pc:sldMk cId="0" sldId="2147478256"/>
            <ac:spMk id="203" creationId="{8934E08E-3377-705B-69B1-D14EB9B58E4D}"/>
          </ac:spMkLst>
        </pc:spChg>
        <pc:spChg chg="add mod">
          <ac:chgData name="Mcdonnell, Matthew (London)" userId="cd278eaf-ce86-4cb2-99df-43a4b1321f34" providerId="ADAL" clId="{4B7334DC-B37F-405A-8A38-A2405A158255}" dt="2023-10-09T20:23:56.577" v="3557" actId="164"/>
          <ac:spMkLst>
            <pc:docMk/>
            <pc:sldMk cId="0" sldId="2147478256"/>
            <ac:spMk id="204" creationId="{F2F6FE65-BFA8-05A4-D007-CFC6211D030A}"/>
          </ac:spMkLst>
        </pc:spChg>
        <pc:spChg chg="add mod">
          <ac:chgData name="Mcdonnell, Matthew (London)" userId="cd278eaf-ce86-4cb2-99df-43a4b1321f34" providerId="ADAL" clId="{4B7334DC-B37F-405A-8A38-A2405A158255}" dt="2023-10-09T20:23:56.577" v="3557" actId="164"/>
          <ac:spMkLst>
            <pc:docMk/>
            <pc:sldMk cId="0" sldId="2147478256"/>
            <ac:spMk id="205" creationId="{2A4BF776-50A9-E4EB-8ED4-A0273508C183}"/>
          </ac:spMkLst>
        </pc:spChg>
        <pc:spChg chg="add mod">
          <ac:chgData name="Mcdonnell, Matthew (London)" userId="cd278eaf-ce86-4cb2-99df-43a4b1321f34" providerId="ADAL" clId="{4B7334DC-B37F-405A-8A38-A2405A158255}" dt="2023-10-09T20:23:56.577" v="3557" actId="164"/>
          <ac:spMkLst>
            <pc:docMk/>
            <pc:sldMk cId="0" sldId="2147478256"/>
            <ac:spMk id="206" creationId="{C8056FA5-E096-9AB5-B092-C0D3A98A4AA0}"/>
          </ac:spMkLst>
        </pc:spChg>
        <pc:spChg chg="add mod">
          <ac:chgData name="Mcdonnell, Matthew (London)" userId="cd278eaf-ce86-4cb2-99df-43a4b1321f34" providerId="ADAL" clId="{4B7334DC-B37F-405A-8A38-A2405A158255}" dt="2023-10-09T20:23:56.577" v="3557" actId="164"/>
          <ac:spMkLst>
            <pc:docMk/>
            <pc:sldMk cId="0" sldId="2147478256"/>
            <ac:spMk id="207" creationId="{6B65BCA9-C1D5-8ADD-C6E9-9EAF849ECC69}"/>
          </ac:spMkLst>
        </pc:spChg>
        <pc:spChg chg="add mod">
          <ac:chgData name="Mcdonnell, Matthew (London)" userId="cd278eaf-ce86-4cb2-99df-43a4b1321f34" providerId="ADAL" clId="{4B7334DC-B37F-405A-8A38-A2405A158255}" dt="2023-10-09T20:23:56.577" v="3557" actId="164"/>
          <ac:spMkLst>
            <pc:docMk/>
            <pc:sldMk cId="0" sldId="2147478256"/>
            <ac:spMk id="208" creationId="{B480CBE6-7CDA-D9BD-05F3-0D334C117A46}"/>
          </ac:spMkLst>
        </pc:spChg>
        <pc:spChg chg="add mod">
          <ac:chgData name="Mcdonnell, Matthew (London)" userId="cd278eaf-ce86-4cb2-99df-43a4b1321f34" providerId="ADAL" clId="{4B7334DC-B37F-405A-8A38-A2405A158255}" dt="2023-10-09T20:23:56.577" v="3557" actId="164"/>
          <ac:spMkLst>
            <pc:docMk/>
            <pc:sldMk cId="0" sldId="2147478256"/>
            <ac:spMk id="209" creationId="{B4BD785B-4E68-274C-9862-BD6067F4F797}"/>
          </ac:spMkLst>
        </pc:spChg>
        <pc:spChg chg="add mod">
          <ac:chgData name="Mcdonnell, Matthew (London)" userId="cd278eaf-ce86-4cb2-99df-43a4b1321f34" providerId="ADAL" clId="{4B7334DC-B37F-405A-8A38-A2405A158255}" dt="2023-10-09T20:23:56.577" v="3557" actId="164"/>
          <ac:spMkLst>
            <pc:docMk/>
            <pc:sldMk cId="0" sldId="2147478256"/>
            <ac:spMk id="210" creationId="{4D260781-625C-2328-E938-2E983EC86D45}"/>
          </ac:spMkLst>
        </pc:spChg>
        <pc:spChg chg="add mod">
          <ac:chgData name="Mcdonnell, Matthew (London)" userId="cd278eaf-ce86-4cb2-99df-43a4b1321f34" providerId="ADAL" clId="{4B7334DC-B37F-405A-8A38-A2405A158255}" dt="2023-10-09T20:23:56.577" v="3557" actId="164"/>
          <ac:spMkLst>
            <pc:docMk/>
            <pc:sldMk cId="0" sldId="2147478256"/>
            <ac:spMk id="211" creationId="{5F67B8E4-108B-C548-A671-BF66A90F3CC5}"/>
          </ac:spMkLst>
        </pc:spChg>
        <pc:spChg chg="add mod">
          <ac:chgData name="Mcdonnell, Matthew (London)" userId="cd278eaf-ce86-4cb2-99df-43a4b1321f34" providerId="ADAL" clId="{4B7334DC-B37F-405A-8A38-A2405A158255}" dt="2023-10-09T20:23:56.577" v="3557" actId="164"/>
          <ac:spMkLst>
            <pc:docMk/>
            <pc:sldMk cId="0" sldId="2147478256"/>
            <ac:spMk id="212" creationId="{135729B0-8291-A676-3BE8-F9615929AE3B}"/>
          </ac:spMkLst>
        </pc:spChg>
        <pc:spChg chg="add mod">
          <ac:chgData name="Mcdonnell, Matthew (London)" userId="cd278eaf-ce86-4cb2-99df-43a4b1321f34" providerId="ADAL" clId="{4B7334DC-B37F-405A-8A38-A2405A158255}" dt="2023-10-09T20:23:56.577" v="3557" actId="164"/>
          <ac:spMkLst>
            <pc:docMk/>
            <pc:sldMk cId="0" sldId="2147478256"/>
            <ac:spMk id="213" creationId="{5DA3E109-855F-3649-DD1B-8E986328BB2B}"/>
          </ac:spMkLst>
        </pc:spChg>
        <pc:spChg chg="add mod">
          <ac:chgData name="Mcdonnell, Matthew (London)" userId="cd278eaf-ce86-4cb2-99df-43a4b1321f34" providerId="ADAL" clId="{4B7334DC-B37F-405A-8A38-A2405A158255}" dt="2023-10-09T20:23:56.577" v="3557" actId="164"/>
          <ac:spMkLst>
            <pc:docMk/>
            <pc:sldMk cId="0" sldId="2147478256"/>
            <ac:spMk id="214" creationId="{4074081E-6EF8-0DDE-3844-DE973814E2C2}"/>
          </ac:spMkLst>
        </pc:spChg>
        <pc:spChg chg="add mod">
          <ac:chgData name="Mcdonnell, Matthew (London)" userId="cd278eaf-ce86-4cb2-99df-43a4b1321f34" providerId="ADAL" clId="{4B7334DC-B37F-405A-8A38-A2405A158255}" dt="2023-10-09T20:23:56.577" v="3557" actId="164"/>
          <ac:spMkLst>
            <pc:docMk/>
            <pc:sldMk cId="0" sldId="2147478256"/>
            <ac:spMk id="215" creationId="{60293D6D-0B77-F17E-A0A4-D99F88AD6430}"/>
          </ac:spMkLst>
        </pc:spChg>
        <pc:spChg chg="add mod">
          <ac:chgData name="Mcdonnell, Matthew (London)" userId="cd278eaf-ce86-4cb2-99df-43a4b1321f34" providerId="ADAL" clId="{4B7334DC-B37F-405A-8A38-A2405A158255}" dt="2023-10-09T20:23:56.577" v="3557" actId="164"/>
          <ac:spMkLst>
            <pc:docMk/>
            <pc:sldMk cId="0" sldId="2147478256"/>
            <ac:spMk id="216" creationId="{61A3F8FF-CDC5-2DDB-5B11-99C228350DEB}"/>
          </ac:spMkLst>
        </pc:spChg>
        <pc:spChg chg="add mod">
          <ac:chgData name="Mcdonnell, Matthew (London)" userId="cd278eaf-ce86-4cb2-99df-43a4b1321f34" providerId="ADAL" clId="{4B7334DC-B37F-405A-8A38-A2405A158255}" dt="2023-10-09T20:23:56.577" v="3557" actId="164"/>
          <ac:spMkLst>
            <pc:docMk/>
            <pc:sldMk cId="0" sldId="2147478256"/>
            <ac:spMk id="217" creationId="{CD86B115-5C11-0376-CBB9-39693C491BF6}"/>
          </ac:spMkLst>
        </pc:spChg>
        <pc:spChg chg="add mod">
          <ac:chgData name="Mcdonnell, Matthew (London)" userId="cd278eaf-ce86-4cb2-99df-43a4b1321f34" providerId="ADAL" clId="{4B7334DC-B37F-405A-8A38-A2405A158255}" dt="2023-10-09T20:23:56.577" v="3557" actId="164"/>
          <ac:spMkLst>
            <pc:docMk/>
            <pc:sldMk cId="0" sldId="2147478256"/>
            <ac:spMk id="218" creationId="{9AE99141-2080-D293-5CE1-8549CD977765}"/>
          </ac:spMkLst>
        </pc:spChg>
        <pc:spChg chg="add mod">
          <ac:chgData name="Mcdonnell, Matthew (London)" userId="cd278eaf-ce86-4cb2-99df-43a4b1321f34" providerId="ADAL" clId="{4B7334DC-B37F-405A-8A38-A2405A158255}" dt="2023-10-09T20:23:56.577" v="3557" actId="164"/>
          <ac:spMkLst>
            <pc:docMk/>
            <pc:sldMk cId="0" sldId="2147478256"/>
            <ac:spMk id="219" creationId="{6A4A579F-7F9B-6B91-5A93-B376BB182A11}"/>
          </ac:spMkLst>
        </pc:spChg>
        <pc:spChg chg="add mod">
          <ac:chgData name="Mcdonnell, Matthew (London)" userId="cd278eaf-ce86-4cb2-99df-43a4b1321f34" providerId="ADAL" clId="{4B7334DC-B37F-405A-8A38-A2405A158255}" dt="2023-10-09T20:24:11.271" v="3560" actId="164"/>
          <ac:spMkLst>
            <pc:docMk/>
            <pc:sldMk cId="0" sldId="2147478256"/>
            <ac:spMk id="220" creationId="{248719B0-4C22-7C17-E2E2-5C526894A3ED}"/>
          </ac:spMkLst>
        </pc:spChg>
        <pc:spChg chg="add mod">
          <ac:chgData name="Mcdonnell, Matthew (London)" userId="cd278eaf-ce86-4cb2-99df-43a4b1321f34" providerId="ADAL" clId="{4B7334DC-B37F-405A-8A38-A2405A158255}" dt="2023-10-09T20:24:11.271" v="3560" actId="164"/>
          <ac:spMkLst>
            <pc:docMk/>
            <pc:sldMk cId="0" sldId="2147478256"/>
            <ac:spMk id="221" creationId="{F79A65D2-5EDA-1BEB-77B2-F6C29AEC3431}"/>
          </ac:spMkLst>
        </pc:spChg>
        <pc:grpChg chg="add mod">
          <ac:chgData name="Mcdonnell, Matthew (London)" userId="cd278eaf-ce86-4cb2-99df-43a4b1321f34" providerId="ADAL" clId="{4B7334DC-B37F-405A-8A38-A2405A158255}" dt="2023-10-09T20:24:11.271" v="3560" actId="164"/>
          <ac:grpSpMkLst>
            <pc:docMk/>
            <pc:sldMk cId="0" sldId="2147478256"/>
            <ac:grpSpMk id="222" creationId="{AE4D8523-08B6-88B7-A9C9-50AD4DA2F561}"/>
          </ac:grpSpMkLst>
        </pc:grpChg>
        <pc:grpChg chg="add mod">
          <ac:chgData name="Mcdonnell, Matthew (London)" userId="cd278eaf-ce86-4cb2-99df-43a4b1321f34" providerId="ADAL" clId="{4B7334DC-B37F-405A-8A38-A2405A158255}" dt="2023-10-09T20:24:16.950" v="3562" actId="14100"/>
          <ac:grpSpMkLst>
            <pc:docMk/>
            <pc:sldMk cId="0" sldId="2147478256"/>
            <ac:grpSpMk id="223" creationId="{8691A580-AC7B-21E6-2338-C5D6B661B432}"/>
          </ac:grpSpMkLst>
        </pc:grpChg>
      </pc:sldChg>
      <pc:sldChg chg="delSp modSp add del mod modTransition">
        <pc:chgData name="Mcdonnell, Matthew (London)" userId="cd278eaf-ce86-4cb2-99df-43a4b1321f34" providerId="ADAL" clId="{4B7334DC-B37F-405A-8A38-A2405A158255}" dt="2023-10-09T20:24:54.675" v="3564" actId="47"/>
        <pc:sldMkLst>
          <pc:docMk/>
          <pc:sldMk cId="0" sldId="2147478257"/>
        </pc:sldMkLst>
        <pc:spChg chg="del">
          <ac:chgData name="Mcdonnell, Matthew (London)" userId="cd278eaf-ce86-4cb2-99df-43a4b1321f34" providerId="ADAL" clId="{4B7334DC-B37F-405A-8A38-A2405A158255}" dt="2023-10-09T20:22:42.380" v="3473" actId="21"/>
          <ac:spMkLst>
            <pc:docMk/>
            <pc:sldMk cId="0" sldId="2147478257"/>
            <ac:spMk id="8"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9" creationId="{00000000-0000-0000-0000-000000000000}"/>
          </ac:spMkLst>
        </pc:spChg>
        <pc:spChg chg="mod">
          <ac:chgData name="Mcdonnell, Matthew (London)" userId="cd278eaf-ce86-4cb2-99df-43a4b1321f34" providerId="ADAL" clId="{4B7334DC-B37F-405A-8A38-A2405A158255}" dt="2023-10-09T20:20:41.450" v="3304" actId="27636"/>
          <ac:spMkLst>
            <pc:docMk/>
            <pc:sldMk cId="0" sldId="2147478257"/>
            <ac:spMk id="14"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15"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16" creationId="{00000000-0000-0000-0000-000000000000}"/>
          </ac:spMkLst>
        </pc:spChg>
        <pc:spChg chg="mod">
          <ac:chgData name="Mcdonnell, Matthew (London)" userId="cd278eaf-ce86-4cb2-99df-43a4b1321f34" providerId="ADAL" clId="{4B7334DC-B37F-405A-8A38-A2405A158255}" dt="2023-10-09T20:20:41.453" v="3307" actId="27636"/>
          <ac:spMkLst>
            <pc:docMk/>
            <pc:sldMk cId="0" sldId="2147478257"/>
            <ac:spMk id="21"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22"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23" creationId="{00000000-0000-0000-0000-000000000000}"/>
          </ac:spMkLst>
        </pc:spChg>
        <pc:spChg chg="mod">
          <ac:chgData name="Mcdonnell, Matthew (London)" userId="cd278eaf-ce86-4cb2-99df-43a4b1321f34" providerId="ADAL" clId="{4B7334DC-B37F-405A-8A38-A2405A158255}" dt="2023-10-09T20:20:41.452" v="3306" actId="27636"/>
          <ac:spMkLst>
            <pc:docMk/>
            <pc:sldMk cId="0" sldId="2147478257"/>
            <ac:spMk id="28"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29"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30" creationId="{00000000-0000-0000-0000-000000000000}"/>
          </ac:spMkLst>
        </pc:spChg>
        <pc:spChg chg="mod">
          <ac:chgData name="Mcdonnell, Matthew (London)" userId="cd278eaf-ce86-4cb2-99df-43a4b1321f34" providerId="ADAL" clId="{4B7334DC-B37F-405A-8A38-A2405A158255}" dt="2023-10-09T20:20:41.437" v="3294" actId="27636"/>
          <ac:spMkLst>
            <pc:docMk/>
            <pc:sldMk cId="0" sldId="2147478257"/>
            <ac:spMk id="35"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36"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37" creationId="{00000000-0000-0000-0000-000000000000}"/>
          </ac:spMkLst>
        </pc:spChg>
        <pc:spChg chg="mod">
          <ac:chgData name="Mcdonnell, Matthew (London)" userId="cd278eaf-ce86-4cb2-99df-43a4b1321f34" providerId="ADAL" clId="{4B7334DC-B37F-405A-8A38-A2405A158255}" dt="2023-10-09T20:20:41.454" v="3308" actId="27636"/>
          <ac:spMkLst>
            <pc:docMk/>
            <pc:sldMk cId="0" sldId="2147478257"/>
            <ac:spMk id="42"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43"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44" creationId="{00000000-0000-0000-0000-000000000000}"/>
          </ac:spMkLst>
        </pc:spChg>
        <pc:spChg chg="mod">
          <ac:chgData name="Mcdonnell, Matthew (London)" userId="cd278eaf-ce86-4cb2-99df-43a4b1321f34" providerId="ADAL" clId="{4B7334DC-B37F-405A-8A38-A2405A158255}" dt="2023-10-09T20:20:41.435" v="3293" actId="27636"/>
          <ac:spMkLst>
            <pc:docMk/>
            <pc:sldMk cId="0" sldId="2147478257"/>
            <ac:spMk id="49"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50"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51" creationId="{00000000-0000-0000-0000-000000000000}"/>
          </ac:spMkLst>
        </pc:spChg>
        <pc:spChg chg="mod">
          <ac:chgData name="Mcdonnell, Matthew (London)" userId="cd278eaf-ce86-4cb2-99df-43a4b1321f34" providerId="ADAL" clId="{4B7334DC-B37F-405A-8A38-A2405A158255}" dt="2023-10-09T20:20:41.439" v="3295" actId="27636"/>
          <ac:spMkLst>
            <pc:docMk/>
            <pc:sldMk cId="0" sldId="2147478257"/>
            <ac:spMk id="56"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57"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58" creationId="{00000000-0000-0000-0000-000000000000}"/>
          </ac:spMkLst>
        </pc:spChg>
        <pc:spChg chg="mod">
          <ac:chgData name="Mcdonnell, Matthew (London)" userId="cd278eaf-ce86-4cb2-99df-43a4b1321f34" providerId="ADAL" clId="{4B7334DC-B37F-405A-8A38-A2405A158255}" dt="2023-10-09T20:20:41.444" v="3300" actId="27636"/>
          <ac:spMkLst>
            <pc:docMk/>
            <pc:sldMk cId="0" sldId="2147478257"/>
            <ac:spMk id="63"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64"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65" creationId="{00000000-0000-0000-0000-000000000000}"/>
          </ac:spMkLst>
        </pc:spChg>
        <pc:spChg chg="mod">
          <ac:chgData name="Mcdonnell, Matthew (London)" userId="cd278eaf-ce86-4cb2-99df-43a4b1321f34" providerId="ADAL" clId="{4B7334DC-B37F-405A-8A38-A2405A158255}" dt="2023-10-09T20:20:41.441" v="3297" actId="27636"/>
          <ac:spMkLst>
            <pc:docMk/>
            <pc:sldMk cId="0" sldId="2147478257"/>
            <ac:spMk id="70"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71"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72" creationId="{00000000-0000-0000-0000-000000000000}"/>
          </ac:spMkLst>
        </pc:spChg>
        <pc:spChg chg="mod">
          <ac:chgData name="Mcdonnell, Matthew (London)" userId="cd278eaf-ce86-4cb2-99df-43a4b1321f34" providerId="ADAL" clId="{4B7334DC-B37F-405A-8A38-A2405A158255}" dt="2023-10-09T20:20:41.440" v="3296" actId="27636"/>
          <ac:spMkLst>
            <pc:docMk/>
            <pc:sldMk cId="0" sldId="2147478257"/>
            <ac:spMk id="77"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78"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79" creationId="{00000000-0000-0000-0000-000000000000}"/>
          </ac:spMkLst>
        </pc:spChg>
        <pc:spChg chg="mod">
          <ac:chgData name="Mcdonnell, Matthew (London)" userId="cd278eaf-ce86-4cb2-99df-43a4b1321f34" providerId="ADAL" clId="{4B7334DC-B37F-405A-8A38-A2405A158255}" dt="2023-10-09T20:20:41.442" v="3298" actId="27636"/>
          <ac:spMkLst>
            <pc:docMk/>
            <pc:sldMk cId="0" sldId="2147478257"/>
            <ac:spMk id="84"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85"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86" creationId="{00000000-0000-0000-0000-000000000000}"/>
          </ac:spMkLst>
        </pc:spChg>
        <pc:spChg chg="mod">
          <ac:chgData name="Mcdonnell, Matthew (London)" userId="cd278eaf-ce86-4cb2-99df-43a4b1321f34" providerId="ADAL" clId="{4B7334DC-B37F-405A-8A38-A2405A158255}" dt="2023-10-09T20:20:41.443" v="3299" actId="27636"/>
          <ac:spMkLst>
            <pc:docMk/>
            <pc:sldMk cId="0" sldId="2147478257"/>
            <ac:spMk id="91"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92"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93" creationId="{00000000-0000-0000-0000-000000000000}"/>
          </ac:spMkLst>
        </pc:spChg>
        <pc:spChg chg="mod">
          <ac:chgData name="Mcdonnell, Matthew (London)" userId="cd278eaf-ce86-4cb2-99df-43a4b1321f34" providerId="ADAL" clId="{4B7334DC-B37F-405A-8A38-A2405A158255}" dt="2023-10-09T20:20:41.446" v="3301" actId="27636"/>
          <ac:spMkLst>
            <pc:docMk/>
            <pc:sldMk cId="0" sldId="2147478257"/>
            <ac:spMk id="98"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99"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100" creationId="{00000000-0000-0000-0000-000000000000}"/>
          </ac:spMkLst>
        </pc:spChg>
        <pc:spChg chg="mod">
          <ac:chgData name="Mcdonnell, Matthew (London)" userId="cd278eaf-ce86-4cb2-99df-43a4b1321f34" providerId="ADAL" clId="{4B7334DC-B37F-405A-8A38-A2405A158255}" dt="2023-10-09T20:20:41.449" v="3303" actId="27636"/>
          <ac:spMkLst>
            <pc:docMk/>
            <pc:sldMk cId="0" sldId="2147478257"/>
            <ac:spMk id="105"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106"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107" creationId="{00000000-0000-0000-0000-000000000000}"/>
          </ac:spMkLst>
        </pc:spChg>
        <pc:spChg chg="mod">
          <ac:chgData name="Mcdonnell, Matthew (London)" userId="cd278eaf-ce86-4cb2-99df-43a4b1321f34" providerId="ADAL" clId="{4B7334DC-B37F-405A-8A38-A2405A158255}" dt="2023-10-09T20:20:41.448" v="3302" actId="27636"/>
          <ac:spMkLst>
            <pc:docMk/>
            <pc:sldMk cId="0" sldId="2147478257"/>
            <ac:spMk id="112"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113"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114" creationId="{00000000-0000-0000-0000-000000000000}"/>
          </ac:spMkLst>
        </pc:spChg>
        <pc:spChg chg="mod">
          <ac:chgData name="Mcdonnell, Matthew (London)" userId="cd278eaf-ce86-4cb2-99df-43a4b1321f34" providerId="ADAL" clId="{4B7334DC-B37F-405A-8A38-A2405A158255}" dt="2023-10-09T20:20:41.451" v="3305" actId="27636"/>
          <ac:spMkLst>
            <pc:docMk/>
            <pc:sldMk cId="0" sldId="2147478257"/>
            <ac:spMk id="117"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118" creationId="{00000000-0000-0000-0000-000000000000}"/>
          </ac:spMkLst>
        </pc:spChg>
        <pc:spChg chg="del">
          <ac:chgData name="Mcdonnell, Matthew (London)" userId="cd278eaf-ce86-4cb2-99df-43a4b1321f34" providerId="ADAL" clId="{4B7334DC-B37F-405A-8A38-A2405A158255}" dt="2023-10-09T20:22:42.380" v="3473" actId="21"/>
          <ac:spMkLst>
            <pc:docMk/>
            <pc:sldMk cId="0" sldId="2147478257"/>
            <ac:spMk id="119" creationId="{00000000-0000-0000-0000-000000000000}"/>
          </ac:spMkLst>
        </pc:spChg>
      </pc:sldChg>
      <pc:sldChg chg="addSp delSp modSp add del mod modTransition">
        <pc:chgData name="Mcdonnell, Matthew (London)" userId="cd278eaf-ce86-4cb2-99df-43a4b1321f34" providerId="ADAL" clId="{4B7334DC-B37F-405A-8A38-A2405A158255}" dt="2023-10-09T20:26:46.138" v="3642" actId="47"/>
        <pc:sldMkLst>
          <pc:docMk/>
          <pc:sldMk cId="0" sldId="2147478258"/>
        </pc:sldMkLst>
        <pc:spChg chg="mod">
          <ac:chgData name="Mcdonnell, Matthew (London)" userId="cd278eaf-ce86-4cb2-99df-43a4b1321f34" providerId="ADAL" clId="{4B7334DC-B37F-405A-8A38-A2405A158255}" dt="2023-10-09T20:26:11.175" v="3635" actId="6549"/>
          <ac:spMkLst>
            <pc:docMk/>
            <pc:sldMk cId="0" sldId="2147478258"/>
            <ac:spMk id="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 creationId="{00000000-0000-0000-0000-000000000000}"/>
          </ac:spMkLst>
        </pc:spChg>
        <pc:spChg chg="del">
          <ac:chgData name="Mcdonnell, Matthew (London)" userId="cd278eaf-ce86-4cb2-99df-43a4b1321f34" providerId="ADAL" clId="{4B7334DC-B37F-405A-8A38-A2405A158255}" dt="2023-10-09T20:25:43.050" v="3630" actId="478"/>
          <ac:spMkLst>
            <pc:docMk/>
            <pc:sldMk cId="0" sldId="2147478258"/>
            <ac:spMk id="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2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3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4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5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6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7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8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9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0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1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2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3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4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5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6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7"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8"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79"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80"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81"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82"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83"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84"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85"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86" creationId="{00000000-0000-0000-0000-000000000000}"/>
          </ac:spMkLst>
        </pc:spChg>
        <pc:spChg chg="mod">
          <ac:chgData name="Mcdonnell, Matthew (London)" userId="cd278eaf-ce86-4cb2-99df-43a4b1321f34" providerId="ADAL" clId="{4B7334DC-B37F-405A-8A38-A2405A158255}" dt="2023-10-09T20:26:01.606" v="3632" actId="164"/>
          <ac:spMkLst>
            <pc:docMk/>
            <pc:sldMk cId="0" sldId="2147478258"/>
            <ac:spMk id="187" creationId="{00000000-0000-0000-0000-000000000000}"/>
          </ac:spMkLst>
        </pc:spChg>
        <pc:spChg chg="add mod">
          <ac:chgData name="Mcdonnell, Matthew (London)" userId="cd278eaf-ce86-4cb2-99df-43a4b1321f34" providerId="ADAL" clId="{4B7334DC-B37F-405A-8A38-A2405A158255}" dt="2023-10-09T20:26:01.606" v="3632" actId="164"/>
          <ac:spMkLst>
            <pc:docMk/>
            <pc:sldMk cId="0" sldId="2147478258"/>
            <ac:spMk id="188" creationId="{AB2A81AA-F5EE-6CE8-7CD7-FDEC42975CF5}"/>
          </ac:spMkLst>
        </pc:spChg>
        <pc:spChg chg="add mod">
          <ac:chgData name="Mcdonnell, Matthew (London)" userId="cd278eaf-ce86-4cb2-99df-43a4b1321f34" providerId="ADAL" clId="{4B7334DC-B37F-405A-8A38-A2405A158255}" dt="2023-10-09T20:26:01.606" v="3632" actId="164"/>
          <ac:spMkLst>
            <pc:docMk/>
            <pc:sldMk cId="0" sldId="2147478258"/>
            <ac:spMk id="189" creationId="{B72D1565-D442-3372-6A14-A43A5761AFA0}"/>
          </ac:spMkLst>
        </pc:spChg>
        <pc:spChg chg="add mod">
          <ac:chgData name="Mcdonnell, Matthew (London)" userId="cd278eaf-ce86-4cb2-99df-43a4b1321f34" providerId="ADAL" clId="{4B7334DC-B37F-405A-8A38-A2405A158255}" dt="2023-10-09T20:26:01.606" v="3632" actId="164"/>
          <ac:spMkLst>
            <pc:docMk/>
            <pc:sldMk cId="0" sldId="2147478258"/>
            <ac:spMk id="190" creationId="{E1491199-799F-8925-4E4F-879A5DE54738}"/>
          </ac:spMkLst>
        </pc:spChg>
        <pc:spChg chg="add mod">
          <ac:chgData name="Mcdonnell, Matthew (London)" userId="cd278eaf-ce86-4cb2-99df-43a4b1321f34" providerId="ADAL" clId="{4B7334DC-B37F-405A-8A38-A2405A158255}" dt="2023-10-09T20:26:01.606" v="3632" actId="164"/>
          <ac:spMkLst>
            <pc:docMk/>
            <pc:sldMk cId="0" sldId="2147478258"/>
            <ac:spMk id="191" creationId="{64E8C7CC-A4EA-7E24-6B91-ED93CD22C31A}"/>
          </ac:spMkLst>
        </pc:spChg>
        <pc:spChg chg="add mod">
          <ac:chgData name="Mcdonnell, Matthew (London)" userId="cd278eaf-ce86-4cb2-99df-43a4b1321f34" providerId="ADAL" clId="{4B7334DC-B37F-405A-8A38-A2405A158255}" dt="2023-10-09T20:26:01.606" v="3632" actId="164"/>
          <ac:spMkLst>
            <pc:docMk/>
            <pc:sldMk cId="0" sldId="2147478258"/>
            <ac:spMk id="192" creationId="{5EAADDF0-B780-F8C8-CEEB-41110AE1D7A7}"/>
          </ac:spMkLst>
        </pc:spChg>
        <pc:spChg chg="add mod">
          <ac:chgData name="Mcdonnell, Matthew (London)" userId="cd278eaf-ce86-4cb2-99df-43a4b1321f34" providerId="ADAL" clId="{4B7334DC-B37F-405A-8A38-A2405A158255}" dt="2023-10-09T20:26:01.606" v="3632" actId="164"/>
          <ac:spMkLst>
            <pc:docMk/>
            <pc:sldMk cId="0" sldId="2147478258"/>
            <ac:spMk id="193" creationId="{091150D1-09A3-6A16-ABE3-A0FEF4204F60}"/>
          </ac:spMkLst>
        </pc:spChg>
        <pc:spChg chg="add mod">
          <ac:chgData name="Mcdonnell, Matthew (London)" userId="cd278eaf-ce86-4cb2-99df-43a4b1321f34" providerId="ADAL" clId="{4B7334DC-B37F-405A-8A38-A2405A158255}" dt="2023-10-09T20:26:01.606" v="3632" actId="164"/>
          <ac:spMkLst>
            <pc:docMk/>
            <pc:sldMk cId="0" sldId="2147478258"/>
            <ac:spMk id="194" creationId="{F5578F73-C66F-91EE-5DD5-89B9270126DD}"/>
          </ac:spMkLst>
        </pc:spChg>
        <pc:spChg chg="add mod">
          <ac:chgData name="Mcdonnell, Matthew (London)" userId="cd278eaf-ce86-4cb2-99df-43a4b1321f34" providerId="ADAL" clId="{4B7334DC-B37F-405A-8A38-A2405A158255}" dt="2023-10-09T20:26:01.606" v="3632" actId="164"/>
          <ac:spMkLst>
            <pc:docMk/>
            <pc:sldMk cId="0" sldId="2147478258"/>
            <ac:spMk id="195" creationId="{A3D53FA2-8003-3DA5-E74D-2E66453D0F20}"/>
          </ac:spMkLst>
        </pc:spChg>
        <pc:spChg chg="add mod">
          <ac:chgData name="Mcdonnell, Matthew (London)" userId="cd278eaf-ce86-4cb2-99df-43a4b1321f34" providerId="ADAL" clId="{4B7334DC-B37F-405A-8A38-A2405A158255}" dt="2023-10-09T20:26:01.606" v="3632" actId="164"/>
          <ac:spMkLst>
            <pc:docMk/>
            <pc:sldMk cId="0" sldId="2147478258"/>
            <ac:spMk id="196" creationId="{1F968EB8-AE2E-CD7A-6172-C99F737FA9FF}"/>
          </ac:spMkLst>
        </pc:spChg>
        <pc:spChg chg="add mod">
          <ac:chgData name="Mcdonnell, Matthew (London)" userId="cd278eaf-ce86-4cb2-99df-43a4b1321f34" providerId="ADAL" clId="{4B7334DC-B37F-405A-8A38-A2405A158255}" dt="2023-10-09T20:26:01.606" v="3632" actId="164"/>
          <ac:spMkLst>
            <pc:docMk/>
            <pc:sldMk cId="0" sldId="2147478258"/>
            <ac:spMk id="197" creationId="{E9E06939-66CD-80A7-7514-388C29A93CBB}"/>
          </ac:spMkLst>
        </pc:spChg>
        <pc:spChg chg="add mod">
          <ac:chgData name="Mcdonnell, Matthew (London)" userId="cd278eaf-ce86-4cb2-99df-43a4b1321f34" providerId="ADAL" clId="{4B7334DC-B37F-405A-8A38-A2405A158255}" dt="2023-10-09T20:26:01.606" v="3632" actId="164"/>
          <ac:spMkLst>
            <pc:docMk/>
            <pc:sldMk cId="0" sldId="2147478258"/>
            <ac:spMk id="198" creationId="{EDF5E144-2A8B-0C14-2522-9D3C826F3D5E}"/>
          </ac:spMkLst>
        </pc:spChg>
        <pc:spChg chg="add mod">
          <ac:chgData name="Mcdonnell, Matthew (London)" userId="cd278eaf-ce86-4cb2-99df-43a4b1321f34" providerId="ADAL" clId="{4B7334DC-B37F-405A-8A38-A2405A158255}" dt="2023-10-09T20:26:01.606" v="3632" actId="164"/>
          <ac:spMkLst>
            <pc:docMk/>
            <pc:sldMk cId="0" sldId="2147478258"/>
            <ac:spMk id="199" creationId="{3A6F01B9-97E7-6410-29B4-F862038D9D44}"/>
          </ac:spMkLst>
        </pc:spChg>
        <pc:spChg chg="add mod">
          <ac:chgData name="Mcdonnell, Matthew (London)" userId="cd278eaf-ce86-4cb2-99df-43a4b1321f34" providerId="ADAL" clId="{4B7334DC-B37F-405A-8A38-A2405A158255}" dt="2023-10-09T20:26:01.606" v="3632" actId="164"/>
          <ac:spMkLst>
            <pc:docMk/>
            <pc:sldMk cId="0" sldId="2147478258"/>
            <ac:spMk id="200" creationId="{B90A3898-4809-70DF-8360-65ECBF9654B5}"/>
          </ac:spMkLst>
        </pc:spChg>
        <pc:spChg chg="add mod">
          <ac:chgData name="Mcdonnell, Matthew (London)" userId="cd278eaf-ce86-4cb2-99df-43a4b1321f34" providerId="ADAL" clId="{4B7334DC-B37F-405A-8A38-A2405A158255}" dt="2023-10-09T20:26:01.606" v="3632" actId="164"/>
          <ac:spMkLst>
            <pc:docMk/>
            <pc:sldMk cId="0" sldId="2147478258"/>
            <ac:spMk id="201" creationId="{B1B02EA3-DD6C-7ADD-916F-2F86F6CA1B75}"/>
          </ac:spMkLst>
        </pc:spChg>
        <pc:spChg chg="add mod">
          <ac:chgData name="Mcdonnell, Matthew (London)" userId="cd278eaf-ce86-4cb2-99df-43a4b1321f34" providerId="ADAL" clId="{4B7334DC-B37F-405A-8A38-A2405A158255}" dt="2023-10-09T20:26:01.606" v="3632" actId="164"/>
          <ac:spMkLst>
            <pc:docMk/>
            <pc:sldMk cId="0" sldId="2147478258"/>
            <ac:spMk id="202" creationId="{8D3ADC14-3DF9-F2F0-FBEE-E5AD2068A80B}"/>
          </ac:spMkLst>
        </pc:spChg>
        <pc:spChg chg="add mod">
          <ac:chgData name="Mcdonnell, Matthew (London)" userId="cd278eaf-ce86-4cb2-99df-43a4b1321f34" providerId="ADAL" clId="{4B7334DC-B37F-405A-8A38-A2405A158255}" dt="2023-10-09T20:26:01.606" v="3632" actId="164"/>
          <ac:spMkLst>
            <pc:docMk/>
            <pc:sldMk cId="0" sldId="2147478258"/>
            <ac:spMk id="203" creationId="{AB89AABD-AF71-0637-47C7-495049633E80}"/>
          </ac:spMkLst>
        </pc:spChg>
        <pc:spChg chg="add mod">
          <ac:chgData name="Mcdonnell, Matthew (London)" userId="cd278eaf-ce86-4cb2-99df-43a4b1321f34" providerId="ADAL" clId="{4B7334DC-B37F-405A-8A38-A2405A158255}" dt="2023-10-09T20:26:01.606" v="3632" actId="164"/>
          <ac:spMkLst>
            <pc:docMk/>
            <pc:sldMk cId="0" sldId="2147478258"/>
            <ac:spMk id="204" creationId="{6211D7A7-B8E5-AD5C-432C-38D144E01894}"/>
          </ac:spMkLst>
        </pc:spChg>
        <pc:spChg chg="add mod">
          <ac:chgData name="Mcdonnell, Matthew (London)" userId="cd278eaf-ce86-4cb2-99df-43a4b1321f34" providerId="ADAL" clId="{4B7334DC-B37F-405A-8A38-A2405A158255}" dt="2023-10-09T20:26:01.606" v="3632" actId="164"/>
          <ac:spMkLst>
            <pc:docMk/>
            <pc:sldMk cId="0" sldId="2147478258"/>
            <ac:spMk id="205" creationId="{D632E334-D80B-9794-5E73-FF352E6D68B6}"/>
          </ac:spMkLst>
        </pc:spChg>
        <pc:spChg chg="add mod">
          <ac:chgData name="Mcdonnell, Matthew (London)" userId="cd278eaf-ce86-4cb2-99df-43a4b1321f34" providerId="ADAL" clId="{4B7334DC-B37F-405A-8A38-A2405A158255}" dt="2023-10-09T20:26:01.606" v="3632" actId="164"/>
          <ac:spMkLst>
            <pc:docMk/>
            <pc:sldMk cId="0" sldId="2147478258"/>
            <ac:spMk id="206" creationId="{C642C999-10E4-6D89-05F9-D3F0B82535FF}"/>
          </ac:spMkLst>
        </pc:spChg>
        <pc:spChg chg="add mod">
          <ac:chgData name="Mcdonnell, Matthew (London)" userId="cd278eaf-ce86-4cb2-99df-43a4b1321f34" providerId="ADAL" clId="{4B7334DC-B37F-405A-8A38-A2405A158255}" dt="2023-10-09T20:26:01.606" v="3632" actId="164"/>
          <ac:spMkLst>
            <pc:docMk/>
            <pc:sldMk cId="0" sldId="2147478258"/>
            <ac:spMk id="207" creationId="{D8FAA94C-7254-42C2-3CC8-BE62589490C2}"/>
          </ac:spMkLst>
        </pc:spChg>
        <pc:spChg chg="add mod">
          <ac:chgData name="Mcdonnell, Matthew (London)" userId="cd278eaf-ce86-4cb2-99df-43a4b1321f34" providerId="ADAL" clId="{4B7334DC-B37F-405A-8A38-A2405A158255}" dt="2023-10-09T20:26:01.606" v="3632" actId="164"/>
          <ac:spMkLst>
            <pc:docMk/>
            <pc:sldMk cId="0" sldId="2147478258"/>
            <ac:spMk id="208" creationId="{56D9C411-2A76-6144-1E91-72CF50F4863C}"/>
          </ac:spMkLst>
        </pc:spChg>
        <pc:spChg chg="add mod">
          <ac:chgData name="Mcdonnell, Matthew (London)" userId="cd278eaf-ce86-4cb2-99df-43a4b1321f34" providerId="ADAL" clId="{4B7334DC-B37F-405A-8A38-A2405A158255}" dt="2023-10-09T20:26:01.606" v="3632" actId="164"/>
          <ac:spMkLst>
            <pc:docMk/>
            <pc:sldMk cId="0" sldId="2147478258"/>
            <ac:spMk id="209" creationId="{14AAB2B0-1C51-CA74-DAAB-54846EC0FB11}"/>
          </ac:spMkLst>
        </pc:spChg>
        <pc:spChg chg="add mod">
          <ac:chgData name="Mcdonnell, Matthew (London)" userId="cd278eaf-ce86-4cb2-99df-43a4b1321f34" providerId="ADAL" clId="{4B7334DC-B37F-405A-8A38-A2405A158255}" dt="2023-10-09T20:26:01.606" v="3632" actId="164"/>
          <ac:spMkLst>
            <pc:docMk/>
            <pc:sldMk cId="0" sldId="2147478258"/>
            <ac:spMk id="210" creationId="{65887281-EA04-D4D9-A93C-5D1ADC38D9C2}"/>
          </ac:spMkLst>
        </pc:spChg>
        <pc:spChg chg="add mod">
          <ac:chgData name="Mcdonnell, Matthew (London)" userId="cd278eaf-ce86-4cb2-99df-43a4b1321f34" providerId="ADAL" clId="{4B7334DC-B37F-405A-8A38-A2405A158255}" dt="2023-10-09T20:26:01.606" v="3632" actId="164"/>
          <ac:spMkLst>
            <pc:docMk/>
            <pc:sldMk cId="0" sldId="2147478258"/>
            <ac:spMk id="211" creationId="{1DAAF89A-BBD0-5712-857A-0EF4D76491DD}"/>
          </ac:spMkLst>
        </pc:spChg>
        <pc:spChg chg="add mod">
          <ac:chgData name="Mcdonnell, Matthew (London)" userId="cd278eaf-ce86-4cb2-99df-43a4b1321f34" providerId="ADAL" clId="{4B7334DC-B37F-405A-8A38-A2405A158255}" dt="2023-10-09T20:26:01.606" v="3632" actId="164"/>
          <ac:spMkLst>
            <pc:docMk/>
            <pc:sldMk cId="0" sldId="2147478258"/>
            <ac:spMk id="212" creationId="{CF1A690F-9A5C-94C2-8A0F-F0DC971B57C8}"/>
          </ac:spMkLst>
        </pc:spChg>
        <pc:spChg chg="add mod">
          <ac:chgData name="Mcdonnell, Matthew (London)" userId="cd278eaf-ce86-4cb2-99df-43a4b1321f34" providerId="ADAL" clId="{4B7334DC-B37F-405A-8A38-A2405A158255}" dt="2023-10-09T20:26:01.606" v="3632" actId="164"/>
          <ac:spMkLst>
            <pc:docMk/>
            <pc:sldMk cId="0" sldId="2147478258"/>
            <ac:spMk id="213" creationId="{5CD305C1-6AF4-2750-0CAA-D0D78DF1FE81}"/>
          </ac:spMkLst>
        </pc:spChg>
        <pc:spChg chg="add mod">
          <ac:chgData name="Mcdonnell, Matthew (London)" userId="cd278eaf-ce86-4cb2-99df-43a4b1321f34" providerId="ADAL" clId="{4B7334DC-B37F-405A-8A38-A2405A158255}" dt="2023-10-09T20:26:01.606" v="3632" actId="164"/>
          <ac:spMkLst>
            <pc:docMk/>
            <pc:sldMk cId="0" sldId="2147478258"/>
            <ac:spMk id="214" creationId="{4BE22258-A449-F05C-346B-038FFB4AF279}"/>
          </ac:spMkLst>
        </pc:spChg>
        <pc:spChg chg="add mod">
          <ac:chgData name="Mcdonnell, Matthew (London)" userId="cd278eaf-ce86-4cb2-99df-43a4b1321f34" providerId="ADAL" clId="{4B7334DC-B37F-405A-8A38-A2405A158255}" dt="2023-10-09T20:26:01.606" v="3632" actId="164"/>
          <ac:spMkLst>
            <pc:docMk/>
            <pc:sldMk cId="0" sldId="2147478258"/>
            <ac:spMk id="215" creationId="{10E1FAE8-4476-6ADA-A7E3-0DA4DEB665FC}"/>
          </ac:spMkLst>
        </pc:spChg>
        <pc:spChg chg="add mod">
          <ac:chgData name="Mcdonnell, Matthew (London)" userId="cd278eaf-ce86-4cb2-99df-43a4b1321f34" providerId="ADAL" clId="{4B7334DC-B37F-405A-8A38-A2405A158255}" dt="2023-10-09T20:26:01.606" v="3632" actId="164"/>
          <ac:spMkLst>
            <pc:docMk/>
            <pc:sldMk cId="0" sldId="2147478258"/>
            <ac:spMk id="216" creationId="{F6A5E0A5-D09F-39A7-28E6-18574829CDCF}"/>
          </ac:spMkLst>
        </pc:spChg>
        <pc:spChg chg="add mod">
          <ac:chgData name="Mcdonnell, Matthew (London)" userId="cd278eaf-ce86-4cb2-99df-43a4b1321f34" providerId="ADAL" clId="{4B7334DC-B37F-405A-8A38-A2405A158255}" dt="2023-10-09T20:26:01.606" v="3632" actId="164"/>
          <ac:spMkLst>
            <pc:docMk/>
            <pc:sldMk cId="0" sldId="2147478258"/>
            <ac:spMk id="217" creationId="{EB205598-F0E6-56D1-17FE-C81E111A9732}"/>
          </ac:spMkLst>
        </pc:spChg>
        <pc:spChg chg="add mod">
          <ac:chgData name="Mcdonnell, Matthew (London)" userId="cd278eaf-ce86-4cb2-99df-43a4b1321f34" providerId="ADAL" clId="{4B7334DC-B37F-405A-8A38-A2405A158255}" dt="2023-10-09T20:26:01.606" v="3632" actId="164"/>
          <ac:spMkLst>
            <pc:docMk/>
            <pc:sldMk cId="0" sldId="2147478258"/>
            <ac:spMk id="218" creationId="{D7A35814-6C5E-1711-53EE-4EF1A7549C35}"/>
          </ac:spMkLst>
        </pc:spChg>
        <pc:spChg chg="add mod">
          <ac:chgData name="Mcdonnell, Matthew (London)" userId="cd278eaf-ce86-4cb2-99df-43a4b1321f34" providerId="ADAL" clId="{4B7334DC-B37F-405A-8A38-A2405A158255}" dt="2023-10-09T20:26:01.606" v="3632" actId="164"/>
          <ac:spMkLst>
            <pc:docMk/>
            <pc:sldMk cId="0" sldId="2147478258"/>
            <ac:spMk id="219" creationId="{56AF6964-B6D9-F48C-343B-D2B7A570D66F}"/>
          </ac:spMkLst>
        </pc:spChg>
        <pc:spChg chg="add mod">
          <ac:chgData name="Mcdonnell, Matthew (London)" userId="cd278eaf-ce86-4cb2-99df-43a4b1321f34" providerId="ADAL" clId="{4B7334DC-B37F-405A-8A38-A2405A158255}" dt="2023-10-09T20:26:01.606" v="3632" actId="164"/>
          <ac:spMkLst>
            <pc:docMk/>
            <pc:sldMk cId="0" sldId="2147478258"/>
            <ac:spMk id="220" creationId="{6E71C913-E6F1-103F-2DFF-CE7CE7CF3A1D}"/>
          </ac:spMkLst>
        </pc:spChg>
        <pc:spChg chg="add mod">
          <ac:chgData name="Mcdonnell, Matthew (London)" userId="cd278eaf-ce86-4cb2-99df-43a4b1321f34" providerId="ADAL" clId="{4B7334DC-B37F-405A-8A38-A2405A158255}" dt="2023-10-09T20:26:01.606" v="3632" actId="164"/>
          <ac:spMkLst>
            <pc:docMk/>
            <pc:sldMk cId="0" sldId="2147478258"/>
            <ac:spMk id="221" creationId="{1AEF34AC-A9EB-B933-7D35-6850CC2E29B1}"/>
          </ac:spMkLst>
        </pc:spChg>
        <pc:grpChg chg="add mod">
          <ac:chgData name="Mcdonnell, Matthew (London)" userId="cd278eaf-ce86-4cb2-99df-43a4b1321f34" providerId="ADAL" clId="{4B7334DC-B37F-405A-8A38-A2405A158255}" dt="2023-10-09T20:26:08.508" v="3634" actId="1076"/>
          <ac:grpSpMkLst>
            <pc:docMk/>
            <pc:sldMk cId="0" sldId="2147478258"/>
            <ac:grpSpMk id="222" creationId="{E907B8C8-2ED5-5FC7-15D7-6EB4CD8C71DC}"/>
          </ac:grpSpMkLst>
        </pc:grpChg>
      </pc:sldChg>
      <pc:sldChg chg="addSp delSp modSp add del mod modTransition">
        <pc:chgData name="Mcdonnell, Matthew (London)" userId="cd278eaf-ce86-4cb2-99df-43a4b1321f34" providerId="ADAL" clId="{4B7334DC-B37F-405A-8A38-A2405A158255}" dt="2023-10-09T20:26:13.391" v="3636" actId="47"/>
        <pc:sldMkLst>
          <pc:docMk/>
          <pc:sldMk cId="0" sldId="2147478259"/>
        </pc:sldMkLst>
        <pc:spChg chg="del">
          <ac:chgData name="Mcdonnell, Matthew (London)" userId="cd278eaf-ce86-4cb2-99df-43a4b1321f34" providerId="ADAL" clId="{4B7334DC-B37F-405A-8A38-A2405A158255}" dt="2023-10-09T20:25:10.517" v="3567" actId="21"/>
          <ac:spMkLst>
            <pc:docMk/>
            <pc:sldMk cId="0" sldId="2147478259"/>
            <ac:spMk id="3" creationId="{00000000-0000-0000-0000-000000000000}"/>
          </ac:spMkLst>
        </pc:spChg>
        <pc:spChg chg="del">
          <ac:chgData name="Mcdonnell, Matthew (London)" userId="cd278eaf-ce86-4cb2-99df-43a4b1321f34" providerId="ADAL" clId="{4B7334DC-B37F-405A-8A38-A2405A158255}" dt="2023-10-09T20:25:15.087" v="3568" actId="21"/>
          <ac:spMkLst>
            <pc:docMk/>
            <pc:sldMk cId="0" sldId="2147478259"/>
            <ac:spMk id="8"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9" creationId="{00000000-0000-0000-0000-000000000000}"/>
          </ac:spMkLst>
        </pc:spChg>
        <pc:spChg chg="mod">
          <ac:chgData name="Mcdonnell, Matthew (London)" userId="cd278eaf-ce86-4cb2-99df-43a4b1321f34" providerId="ADAL" clId="{4B7334DC-B37F-405A-8A38-A2405A158255}" dt="2023-10-09T20:20:41.505" v="3337" actId="27636"/>
          <ac:spMkLst>
            <pc:docMk/>
            <pc:sldMk cId="0" sldId="2147478259"/>
            <ac:spMk id="14"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15"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16" creationId="{00000000-0000-0000-0000-000000000000}"/>
          </ac:spMkLst>
        </pc:spChg>
        <pc:spChg chg="mod">
          <ac:chgData name="Mcdonnell, Matthew (London)" userId="cd278eaf-ce86-4cb2-99df-43a4b1321f34" providerId="ADAL" clId="{4B7334DC-B37F-405A-8A38-A2405A158255}" dt="2023-10-09T20:20:41.492" v="3326" actId="27636"/>
          <ac:spMkLst>
            <pc:docMk/>
            <pc:sldMk cId="0" sldId="2147478259"/>
            <ac:spMk id="21"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22"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23" creationId="{00000000-0000-0000-0000-000000000000}"/>
          </ac:spMkLst>
        </pc:spChg>
        <pc:spChg chg="mod">
          <ac:chgData name="Mcdonnell, Matthew (London)" userId="cd278eaf-ce86-4cb2-99df-43a4b1321f34" providerId="ADAL" clId="{4B7334DC-B37F-405A-8A38-A2405A158255}" dt="2023-10-09T20:20:41.493" v="3327" actId="27636"/>
          <ac:spMkLst>
            <pc:docMk/>
            <pc:sldMk cId="0" sldId="2147478259"/>
            <ac:spMk id="28"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29"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30" creationId="{00000000-0000-0000-0000-000000000000}"/>
          </ac:spMkLst>
        </pc:spChg>
        <pc:spChg chg="mod">
          <ac:chgData name="Mcdonnell, Matthew (London)" userId="cd278eaf-ce86-4cb2-99df-43a4b1321f34" providerId="ADAL" clId="{4B7334DC-B37F-405A-8A38-A2405A158255}" dt="2023-10-09T20:20:41.491" v="3325" actId="27636"/>
          <ac:spMkLst>
            <pc:docMk/>
            <pc:sldMk cId="0" sldId="2147478259"/>
            <ac:spMk id="35"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36"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37" creationId="{00000000-0000-0000-0000-000000000000}"/>
          </ac:spMkLst>
        </pc:spChg>
        <pc:spChg chg="mod">
          <ac:chgData name="Mcdonnell, Matthew (London)" userId="cd278eaf-ce86-4cb2-99df-43a4b1321f34" providerId="ADAL" clId="{4B7334DC-B37F-405A-8A38-A2405A158255}" dt="2023-10-09T20:20:41.494" v="3328" actId="27636"/>
          <ac:spMkLst>
            <pc:docMk/>
            <pc:sldMk cId="0" sldId="2147478259"/>
            <ac:spMk id="42"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43"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44" creationId="{00000000-0000-0000-0000-000000000000}"/>
          </ac:spMkLst>
        </pc:spChg>
        <pc:spChg chg="mod">
          <ac:chgData name="Mcdonnell, Matthew (London)" userId="cd278eaf-ce86-4cb2-99df-43a4b1321f34" providerId="ADAL" clId="{4B7334DC-B37F-405A-8A38-A2405A158255}" dt="2023-10-09T20:20:41.509" v="3340" actId="27636"/>
          <ac:spMkLst>
            <pc:docMk/>
            <pc:sldMk cId="0" sldId="2147478259"/>
            <ac:spMk id="49"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50"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51" creationId="{00000000-0000-0000-0000-000000000000}"/>
          </ac:spMkLst>
        </pc:spChg>
        <pc:spChg chg="mod">
          <ac:chgData name="Mcdonnell, Matthew (London)" userId="cd278eaf-ce86-4cb2-99df-43a4b1321f34" providerId="ADAL" clId="{4B7334DC-B37F-405A-8A38-A2405A158255}" dt="2023-10-09T20:20:41.500" v="3333" actId="27636"/>
          <ac:spMkLst>
            <pc:docMk/>
            <pc:sldMk cId="0" sldId="2147478259"/>
            <ac:spMk id="56"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57"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58" creationId="{00000000-0000-0000-0000-000000000000}"/>
          </ac:spMkLst>
        </pc:spChg>
        <pc:spChg chg="mod">
          <ac:chgData name="Mcdonnell, Matthew (London)" userId="cd278eaf-ce86-4cb2-99df-43a4b1321f34" providerId="ADAL" clId="{4B7334DC-B37F-405A-8A38-A2405A158255}" dt="2023-10-09T20:20:41.498" v="3331" actId="27636"/>
          <ac:spMkLst>
            <pc:docMk/>
            <pc:sldMk cId="0" sldId="2147478259"/>
            <ac:spMk id="63"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64"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65" creationId="{00000000-0000-0000-0000-000000000000}"/>
          </ac:spMkLst>
        </pc:spChg>
        <pc:spChg chg="mod">
          <ac:chgData name="Mcdonnell, Matthew (London)" userId="cd278eaf-ce86-4cb2-99df-43a4b1321f34" providerId="ADAL" clId="{4B7334DC-B37F-405A-8A38-A2405A158255}" dt="2023-10-09T20:20:41.499" v="3332" actId="27636"/>
          <ac:spMkLst>
            <pc:docMk/>
            <pc:sldMk cId="0" sldId="2147478259"/>
            <ac:spMk id="70"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71"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72" creationId="{00000000-0000-0000-0000-000000000000}"/>
          </ac:spMkLst>
        </pc:spChg>
        <pc:spChg chg="mod">
          <ac:chgData name="Mcdonnell, Matthew (London)" userId="cd278eaf-ce86-4cb2-99df-43a4b1321f34" providerId="ADAL" clId="{4B7334DC-B37F-405A-8A38-A2405A158255}" dt="2023-10-09T20:20:41.496" v="3329" actId="27636"/>
          <ac:spMkLst>
            <pc:docMk/>
            <pc:sldMk cId="0" sldId="2147478259"/>
            <ac:spMk id="77"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78"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79" creationId="{00000000-0000-0000-0000-000000000000}"/>
          </ac:spMkLst>
        </pc:spChg>
        <pc:spChg chg="mod">
          <ac:chgData name="Mcdonnell, Matthew (London)" userId="cd278eaf-ce86-4cb2-99df-43a4b1321f34" providerId="ADAL" clId="{4B7334DC-B37F-405A-8A38-A2405A158255}" dt="2023-10-09T20:20:41.497" v="3330" actId="27636"/>
          <ac:spMkLst>
            <pc:docMk/>
            <pc:sldMk cId="0" sldId="2147478259"/>
            <ac:spMk id="84"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85"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86" creationId="{00000000-0000-0000-0000-000000000000}"/>
          </ac:spMkLst>
        </pc:spChg>
        <pc:spChg chg="mod">
          <ac:chgData name="Mcdonnell, Matthew (London)" userId="cd278eaf-ce86-4cb2-99df-43a4b1321f34" providerId="ADAL" clId="{4B7334DC-B37F-405A-8A38-A2405A158255}" dt="2023-10-09T20:20:41.506" v="3338" actId="27636"/>
          <ac:spMkLst>
            <pc:docMk/>
            <pc:sldMk cId="0" sldId="2147478259"/>
            <ac:spMk id="91"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92"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93" creationId="{00000000-0000-0000-0000-000000000000}"/>
          </ac:spMkLst>
        </pc:spChg>
        <pc:spChg chg="mod">
          <ac:chgData name="Mcdonnell, Matthew (London)" userId="cd278eaf-ce86-4cb2-99df-43a4b1321f34" providerId="ADAL" clId="{4B7334DC-B37F-405A-8A38-A2405A158255}" dt="2023-10-09T20:20:41.503" v="3336" actId="27636"/>
          <ac:spMkLst>
            <pc:docMk/>
            <pc:sldMk cId="0" sldId="2147478259"/>
            <ac:spMk id="98"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99"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100" creationId="{00000000-0000-0000-0000-000000000000}"/>
          </ac:spMkLst>
        </pc:spChg>
        <pc:spChg chg="mod">
          <ac:chgData name="Mcdonnell, Matthew (London)" userId="cd278eaf-ce86-4cb2-99df-43a4b1321f34" providerId="ADAL" clId="{4B7334DC-B37F-405A-8A38-A2405A158255}" dt="2023-10-09T20:20:41.507" v="3339" actId="27636"/>
          <ac:spMkLst>
            <pc:docMk/>
            <pc:sldMk cId="0" sldId="2147478259"/>
            <ac:spMk id="105"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106"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107" creationId="{00000000-0000-0000-0000-000000000000}"/>
          </ac:spMkLst>
        </pc:spChg>
        <pc:spChg chg="mod">
          <ac:chgData name="Mcdonnell, Matthew (London)" userId="cd278eaf-ce86-4cb2-99df-43a4b1321f34" providerId="ADAL" clId="{4B7334DC-B37F-405A-8A38-A2405A158255}" dt="2023-10-09T20:20:41.501" v="3334" actId="27636"/>
          <ac:spMkLst>
            <pc:docMk/>
            <pc:sldMk cId="0" sldId="2147478259"/>
            <ac:spMk id="112"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113"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114" creationId="{00000000-0000-0000-0000-000000000000}"/>
          </ac:spMkLst>
        </pc:spChg>
        <pc:spChg chg="mod">
          <ac:chgData name="Mcdonnell, Matthew (London)" userId="cd278eaf-ce86-4cb2-99df-43a4b1321f34" providerId="ADAL" clId="{4B7334DC-B37F-405A-8A38-A2405A158255}" dt="2023-10-09T20:20:41.501" v="3335" actId="27636"/>
          <ac:spMkLst>
            <pc:docMk/>
            <pc:sldMk cId="0" sldId="2147478259"/>
            <ac:spMk id="117"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118" creationId="{00000000-0000-0000-0000-000000000000}"/>
          </ac:spMkLst>
        </pc:spChg>
        <pc:spChg chg="add del">
          <ac:chgData name="Mcdonnell, Matthew (London)" userId="cd278eaf-ce86-4cb2-99df-43a4b1321f34" providerId="ADAL" clId="{4B7334DC-B37F-405A-8A38-A2405A158255}" dt="2023-10-09T20:25:15.087" v="3568" actId="21"/>
          <ac:spMkLst>
            <pc:docMk/>
            <pc:sldMk cId="0" sldId="2147478259"/>
            <ac:spMk id="119" creationId="{00000000-0000-0000-0000-000000000000}"/>
          </ac:spMkLst>
        </pc:spChg>
      </pc:sldChg>
      <pc:sldChg chg="addSp modSp add mod modTransition">
        <pc:chgData name="Mcdonnell, Matthew (London)" userId="cd278eaf-ce86-4cb2-99df-43a4b1321f34" providerId="ADAL" clId="{4B7334DC-B37F-405A-8A38-A2405A158255}" dt="2023-10-09T20:26:33.170" v="3639" actId="14100"/>
        <pc:sldMkLst>
          <pc:docMk/>
          <pc:sldMk cId="0" sldId="2147478260"/>
        </pc:sldMkLst>
        <pc:spChg chg="mod">
          <ac:chgData name="Mcdonnell, Matthew (London)" userId="cd278eaf-ce86-4cb2-99df-43a4b1321f34" providerId="ADAL" clId="{4B7334DC-B37F-405A-8A38-A2405A158255}" dt="2023-10-09T20:26:29.049" v="3637" actId="164"/>
          <ac:spMkLst>
            <pc:docMk/>
            <pc:sldMk cId="0" sldId="2147478260"/>
            <ac:spMk id="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2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3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4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5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6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7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8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9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2"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3"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4"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5"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6"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7"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8"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09"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10"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11" creationId="{00000000-0000-0000-0000-000000000000}"/>
          </ac:spMkLst>
        </pc:spChg>
        <pc:spChg chg="mod">
          <ac:chgData name="Mcdonnell, Matthew (London)" userId="cd278eaf-ce86-4cb2-99df-43a4b1321f34" providerId="ADAL" clId="{4B7334DC-B37F-405A-8A38-A2405A158255}" dt="2023-10-09T20:26:29.049" v="3637" actId="164"/>
          <ac:spMkLst>
            <pc:docMk/>
            <pc:sldMk cId="0" sldId="2147478260"/>
            <ac:spMk id="112" creationId="{00000000-0000-0000-0000-000000000000}"/>
          </ac:spMkLst>
        </pc:spChg>
        <pc:grpChg chg="add mod">
          <ac:chgData name="Mcdonnell, Matthew (London)" userId="cd278eaf-ce86-4cb2-99df-43a4b1321f34" providerId="ADAL" clId="{4B7334DC-B37F-405A-8A38-A2405A158255}" dt="2023-10-09T20:26:33.170" v="3639" actId="14100"/>
          <ac:grpSpMkLst>
            <pc:docMk/>
            <pc:sldMk cId="0" sldId="2147478260"/>
            <ac:grpSpMk id="113" creationId="{40261144-0D06-ECCA-5AF3-DD61EA1AAC29}"/>
          </ac:grpSpMkLst>
        </pc:grpChg>
      </pc:sldChg>
      <pc:sldChg chg="addSp delSp modSp add mod modTransition">
        <pc:chgData name="Mcdonnell, Matthew (London)" userId="cd278eaf-ce86-4cb2-99df-43a4b1321f34" providerId="ADAL" clId="{4B7334DC-B37F-405A-8A38-A2405A158255}" dt="2023-10-09T20:28:05.886" v="3717" actId="6549"/>
        <pc:sldMkLst>
          <pc:docMk/>
          <pc:sldMk cId="0" sldId="2147478261"/>
        </pc:sldMkLst>
        <pc:spChg chg="mod">
          <ac:chgData name="Mcdonnell, Matthew (London)" userId="cd278eaf-ce86-4cb2-99df-43a4b1321f34" providerId="ADAL" clId="{4B7334DC-B37F-405A-8A38-A2405A158255}" dt="2023-10-09T20:28:05.886" v="3717" actId="6549"/>
          <ac:spMkLst>
            <pc:docMk/>
            <pc:sldMk cId="0" sldId="2147478261"/>
            <ac:spMk id="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 creationId="{00000000-0000-0000-0000-000000000000}"/>
          </ac:spMkLst>
        </pc:spChg>
        <pc:spChg chg="del">
          <ac:chgData name="Mcdonnell, Matthew (London)" userId="cd278eaf-ce86-4cb2-99df-43a4b1321f34" providerId="ADAL" clId="{4B7334DC-B37F-405A-8A38-A2405A158255}" dt="2023-10-09T20:26:59.697" v="3643" actId="478"/>
          <ac:spMkLst>
            <pc:docMk/>
            <pc:sldMk cId="0" sldId="2147478261"/>
            <ac:spMk id="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2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3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4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5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6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7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8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9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0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1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2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3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4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5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6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7"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8"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79"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80"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81"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82"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83"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84"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85"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86" creationId="{00000000-0000-0000-0000-000000000000}"/>
          </ac:spMkLst>
        </pc:spChg>
        <pc:spChg chg="mod">
          <ac:chgData name="Mcdonnell, Matthew (London)" userId="cd278eaf-ce86-4cb2-99df-43a4b1321f34" providerId="ADAL" clId="{4B7334DC-B37F-405A-8A38-A2405A158255}" dt="2023-10-09T20:27:56.810" v="3714" actId="164"/>
          <ac:spMkLst>
            <pc:docMk/>
            <pc:sldMk cId="0" sldId="2147478261"/>
            <ac:spMk id="187" creationId="{00000000-0000-0000-0000-000000000000}"/>
          </ac:spMkLst>
        </pc:spChg>
        <pc:spChg chg="add mod">
          <ac:chgData name="Mcdonnell, Matthew (London)" userId="cd278eaf-ce86-4cb2-99df-43a4b1321f34" providerId="ADAL" clId="{4B7334DC-B37F-405A-8A38-A2405A158255}" dt="2023-10-09T20:27:56.810" v="3714" actId="164"/>
          <ac:spMkLst>
            <pc:docMk/>
            <pc:sldMk cId="0" sldId="2147478261"/>
            <ac:spMk id="188" creationId="{A918C4D5-4BBB-5926-A0ED-4B732A9AB80D}"/>
          </ac:spMkLst>
        </pc:spChg>
        <pc:spChg chg="add mod">
          <ac:chgData name="Mcdonnell, Matthew (London)" userId="cd278eaf-ce86-4cb2-99df-43a4b1321f34" providerId="ADAL" clId="{4B7334DC-B37F-405A-8A38-A2405A158255}" dt="2023-10-09T20:27:56.810" v="3714" actId="164"/>
          <ac:spMkLst>
            <pc:docMk/>
            <pc:sldMk cId="0" sldId="2147478261"/>
            <ac:spMk id="189" creationId="{0F48F2F8-2DEE-85A0-70A3-A199B0BE69C8}"/>
          </ac:spMkLst>
        </pc:spChg>
        <pc:spChg chg="add mod">
          <ac:chgData name="Mcdonnell, Matthew (London)" userId="cd278eaf-ce86-4cb2-99df-43a4b1321f34" providerId="ADAL" clId="{4B7334DC-B37F-405A-8A38-A2405A158255}" dt="2023-10-09T20:27:56.810" v="3714" actId="164"/>
          <ac:spMkLst>
            <pc:docMk/>
            <pc:sldMk cId="0" sldId="2147478261"/>
            <ac:spMk id="190" creationId="{FF25770C-E52D-B294-4838-63E7B72C6174}"/>
          </ac:spMkLst>
        </pc:spChg>
        <pc:spChg chg="add mod">
          <ac:chgData name="Mcdonnell, Matthew (London)" userId="cd278eaf-ce86-4cb2-99df-43a4b1321f34" providerId="ADAL" clId="{4B7334DC-B37F-405A-8A38-A2405A158255}" dt="2023-10-09T20:27:56.810" v="3714" actId="164"/>
          <ac:spMkLst>
            <pc:docMk/>
            <pc:sldMk cId="0" sldId="2147478261"/>
            <ac:spMk id="191" creationId="{6150C3BE-A2A9-A9A9-A41C-3DBA43F5C437}"/>
          </ac:spMkLst>
        </pc:spChg>
        <pc:spChg chg="add mod">
          <ac:chgData name="Mcdonnell, Matthew (London)" userId="cd278eaf-ce86-4cb2-99df-43a4b1321f34" providerId="ADAL" clId="{4B7334DC-B37F-405A-8A38-A2405A158255}" dt="2023-10-09T20:27:56.810" v="3714" actId="164"/>
          <ac:spMkLst>
            <pc:docMk/>
            <pc:sldMk cId="0" sldId="2147478261"/>
            <ac:spMk id="192" creationId="{EEF73BE5-1DA6-FEF9-8427-0B70270454F4}"/>
          </ac:spMkLst>
        </pc:spChg>
        <pc:spChg chg="add mod">
          <ac:chgData name="Mcdonnell, Matthew (London)" userId="cd278eaf-ce86-4cb2-99df-43a4b1321f34" providerId="ADAL" clId="{4B7334DC-B37F-405A-8A38-A2405A158255}" dt="2023-10-09T20:27:56.810" v="3714" actId="164"/>
          <ac:spMkLst>
            <pc:docMk/>
            <pc:sldMk cId="0" sldId="2147478261"/>
            <ac:spMk id="193" creationId="{1F3C3C4E-1166-4BA3-7694-0F60EB8E6423}"/>
          </ac:spMkLst>
        </pc:spChg>
        <pc:spChg chg="add mod">
          <ac:chgData name="Mcdonnell, Matthew (London)" userId="cd278eaf-ce86-4cb2-99df-43a4b1321f34" providerId="ADAL" clId="{4B7334DC-B37F-405A-8A38-A2405A158255}" dt="2023-10-09T20:27:56.810" v="3714" actId="164"/>
          <ac:spMkLst>
            <pc:docMk/>
            <pc:sldMk cId="0" sldId="2147478261"/>
            <ac:spMk id="194" creationId="{19B7AB2A-4615-4485-BF25-B40FCFC15C24}"/>
          </ac:spMkLst>
        </pc:spChg>
        <pc:spChg chg="add mod">
          <ac:chgData name="Mcdonnell, Matthew (London)" userId="cd278eaf-ce86-4cb2-99df-43a4b1321f34" providerId="ADAL" clId="{4B7334DC-B37F-405A-8A38-A2405A158255}" dt="2023-10-09T20:27:56.810" v="3714" actId="164"/>
          <ac:spMkLst>
            <pc:docMk/>
            <pc:sldMk cId="0" sldId="2147478261"/>
            <ac:spMk id="195" creationId="{701F82C7-0612-A67B-64A7-6E5123ADD90F}"/>
          </ac:spMkLst>
        </pc:spChg>
        <pc:spChg chg="add mod">
          <ac:chgData name="Mcdonnell, Matthew (London)" userId="cd278eaf-ce86-4cb2-99df-43a4b1321f34" providerId="ADAL" clId="{4B7334DC-B37F-405A-8A38-A2405A158255}" dt="2023-10-09T20:27:56.810" v="3714" actId="164"/>
          <ac:spMkLst>
            <pc:docMk/>
            <pc:sldMk cId="0" sldId="2147478261"/>
            <ac:spMk id="196" creationId="{ED30ABB3-37FD-A814-937F-61EC67F3ECC9}"/>
          </ac:spMkLst>
        </pc:spChg>
        <pc:spChg chg="add mod">
          <ac:chgData name="Mcdonnell, Matthew (London)" userId="cd278eaf-ce86-4cb2-99df-43a4b1321f34" providerId="ADAL" clId="{4B7334DC-B37F-405A-8A38-A2405A158255}" dt="2023-10-09T20:27:56.810" v="3714" actId="164"/>
          <ac:spMkLst>
            <pc:docMk/>
            <pc:sldMk cId="0" sldId="2147478261"/>
            <ac:spMk id="197" creationId="{B409ECA0-ECA3-45AC-454A-83FD464C8700}"/>
          </ac:spMkLst>
        </pc:spChg>
        <pc:spChg chg="add mod">
          <ac:chgData name="Mcdonnell, Matthew (London)" userId="cd278eaf-ce86-4cb2-99df-43a4b1321f34" providerId="ADAL" clId="{4B7334DC-B37F-405A-8A38-A2405A158255}" dt="2023-10-09T20:27:56.810" v="3714" actId="164"/>
          <ac:spMkLst>
            <pc:docMk/>
            <pc:sldMk cId="0" sldId="2147478261"/>
            <ac:spMk id="198" creationId="{5D238C3F-CCDE-0F6D-8DDB-F3AE5DEDC3D9}"/>
          </ac:spMkLst>
        </pc:spChg>
        <pc:spChg chg="add mod">
          <ac:chgData name="Mcdonnell, Matthew (London)" userId="cd278eaf-ce86-4cb2-99df-43a4b1321f34" providerId="ADAL" clId="{4B7334DC-B37F-405A-8A38-A2405A158255}" dt="2023-10-09T20:27:56.810" v="3714" actId="164"/>
          <ac:spMkLst>
            <pc:docMk/>
            <pc:sldMk cId="0" sldId="2147478261"/>
            <ac:spMk id="199" creationId="{FCF78F31-3C2E-015A-B3AE-74A42F782B2E}"/>
          </ac:spMkLst>
        </pc:spChg>
        <pc:spChg chg="add mod">
          <ac:chgData name="Mcdonnell, Matthew (London)" userId="cd278eaf-ce86-4cb2-99df-43a4b1321f34" providerId="ADAL" clId="{4B7334DC-B37F-405A-8A38-A2405A158255}" dt="2023-10-09T20:27:56.810" v="3714" actId="164"/>
          <ac:spMkLst>
            <pc:docMk/>
            <pc:sldMk cId="0" sldId="2147478261"/>
            <ac:spMk id="200" creationId="{15A6F414-6E45-429B-20E0-987754808F3C}"/>
          </ac:spMkLst>
        </pc:spChg>
        <pc:spChg chg="add mod">
          <ac:chgData name="Mcdonnell, Matthew (London)" userId="cd278eaf-ce86-4cb2-99df-43a4b1321f34" providerId="ADAL" clId="{4B7334DC-B37F-405A-8A38-A2405A158255}" dt="2023-10-09T20:27:56.810" v="3714" actId="164"/>
          <ac:spMkLst>
            <pc:docMk/>
            <pc:sldMk cId="0" sldId="2147478261"/>
            <ac:spMk id="201" creationId="{F6785224-6AF4-795F-537D-E879F67231F0}"/>
          </ac:spMkLst>
        </pc:spChg>
        <pc:spChg chg="add mod">
          <ac:chgData name="Mcdonnell, Matthew (London)" userId="cd278eaf-ce86-4cb2-99df-43a4b1321f34" providerId="ADAL" clId="{4B7334DC-B37F-405A-8A38-A2405A158255}" dt="2023-10-09T20:27:56.810" v="3714" actId="164"/>
          <ac:spMkLst>
            <pc:docMk/>
            <pc:sldMk cId="0" sldId="2147478261"/>
            <ac:spMk id="202" creationId="{2CCDFA88-ACBE-8570-7E08-3F7F4E55DAA3}"/>
          </ac:spMkLst>
        </pc:spChg>
        <pc:spChg chg="add mod">
          <ac:chgData name="Mcdonnell, Matthew (London)" userId="cd278eaf-ce86-4cb2-99df-43a4b1321f34" providerId="ADAL" clId="{4B7334DC-B37F-405A-8A38-A2405A158255}" dt="2023-10-09T20:27:56.810" v="3714" actId="164"/>
          <ac:spMkLst>
            <pc:docMk/>
            <pc:sldMk cId="0" sldId="2147478261"/>
            <ac:spMk id="203" creationId="{22E463E3-B390-C994-FA4B-57171EA6EF7F}"/>
          </ac:spMkLst>
        </pc:spChg>
        <pc:spChg chg="add mod">
          <ac:chgData name="Mcdonnell, Matthew (London)" userId="cd278eaf-ce86-4cb2-99df-43a4b1321f34" providerId="ADAL" clId="{4B7334DC-B37F-405A-8A38-A2405A158255}" dt="2023-10-09T20:27:56.810" v="3714" actId="164"/>
          <ac:spMkLst>
            <pc:docMk/>
            <pc:sldMk cId="0" sldId="2147478261"/>
            <ac:spMk id="204" creationId="{539FBEF7-E9B6-BD54-ED66-534C5E881F13}"/>
          </ac:spMkLst>
        </pc:spChg>
        <pc:spChg chg="add mod">
          <ac:chgData name="Mcdonnell, Matthew (London)" userId="cd278eaf-ce86-4cb2-99df-43a4b1321f34" providerId="ADAL" clId="{4B7334DC-B37F-405A-8A38-A2405A158255}" dt="2023-10-09T20:27:56.810" v="3714" actId="164"/>
          <ac:spMkLst>
            <pc:docMk/>
            <pc:sldMk cId="0" sldId="2147478261"/>
            <ac:spMk id="205" creationId="{219B6C9B-29E3-7653-516D-F0DBDDE52EB0}"/>
          </ac:spMkLst>
        </pc:spChg>
        <pc:spChg chg="add mod">
          <ac:chgData name="Mcdonnell, Matthew (London)" userId="cd278eaf-ce86-4cb2-99df-43a4b1321f34" providerId="ADAL" clId="{4B7334DC-B37F-405A-8A38-A2405A158255}" dt="2023-10-09T20:27:56.810" v="3714" actId="164"/>
          <ac:spMkLst>
            <pc:docMk/>
            <pc:sldMk cId="0" sldId="2147478261"/>
            <ac:spMk id="206" creationId="{4C0592B1-2570-8044-4BD8-D9DC464EDFFF}"/>
          </ac:spMkLst>
        </pc:spChg>
        <pc:spChg chg="add mod">
          <ac:chgData name="Mcdonnell, Matthew (London)" userId="cd278eaf-ce86-4cb2-99df-43a4b1321f34" providerId="ADAL" clId="{4B7334DC-B37F-405A-8A38-A2405A158255}" dt="2023-10-09T20:27:56.810" v="3714" actId="164"/>
          <ac:spMkLst>
            <pc:docMk/>
            <pc:sldMk cId="0" sldId="2147478261"/>
            <ac:spMk id="207" creationId="{08B1B84E-D541-3F2F-1976-1B93C7E10054}"/>
          </ac:spMkLst>
        </pc:spChg>
        <pc:spChg chg="add mod">
          <ac:chgData name="Mcdonnell, Matthew (London)" userId="cd278eaf-ce86-4cb2-99df-43a4b1321f34" providerId="ADAL" clId="{4B7334DC-B37F-405A-8A38-A2405A158255}" dt="2023-10-09T20:27:56.810" v="3714" actId="164"/>
          <ac:spMkLst>
            <pc:docMk/>
            <pc:sldMk cId="0" sldId="2147478261"/>
            <ac:spMk id="208" creationId="{DA4951F6-A7DD-A41A-CA5C-E41E991FDB21}"/>
          </ac:spMkLst>
        </pc:spChg>
        <pc:spChg chg="add mod">
          <ac:chgData name="Mcdonnell, Matthew (London)" userId="cd278eaf-ce86-4cb2-99df-43a4b1321f34" providerId="ADAL" clId="{4B7334DC-B37F-405A-8A38-A2405A158255}" dt="2023-10-09T20:27:56.810" v="3714" actId="164"/>
          <ac:spMkLst>
            <pc:docMk/>
            <pc:sldMk cId="0" sldId="2147478261"/>
            <ac:spMk id="209" creationId="{DC031055-B688-8E41-0AFD-398F6BC04FE1}"/>
          </ac:spMkLst>
        </pc:spChg>
        <pc:spChg chg="add mod">
          <ac:chgData name="Mcdonnell, Matthew (London)" userId="cd278eaf-ce86-4cb2-99df-43a4b1321f34" providerId="ADAL" clId="{4B7334DC-B37F-405A-8A38-A2405A158255}" dt="2023-10-09T20:27:56.810" v="3714" actId="164"/>
          <ac:spMkLst>
            <pc:docMk/>
            <pc:sldMk cId="0" sldId="2147478261"/>
            <ac:spMk id="210" creationId="{83A83A44-E6A9-438D-4E4D-74729C0E4F99}"/>
          </ac:spMkLst>
        </pc:spChg>
        <pc:spChg chg="add mod">
          <ac:chgData name="Mcdonnell, Matthew (London)" userId="cd278eaf-ce86-4cb2-99df-43a4b1321f34" providerId="ADAL" clId="{4B7334DC-B37F-405A-8A38-A2405A158255}" dt="2023-10-09T20:27:56.810" v="3714" actId="164"/>
          <ac:spMkLst>
            <pc:docMk/>
            <pc:sldMk cId="0" sldId="2147478261"/>
            <ac:spMk id="211" creationId="{B672A949-189C-B42F-AE60-B6173EE0F168}"/>
          </ac:spMkLst>
        </pc:spChg>
        <pc:spChg chg="add mod">
          <ac:chgData name="Mcdonnell, Matthew (London)" userId="cd278eaf-ce86-4cb2-99df-43a4b1321f34" providerId="ADAL" clId="{4B7334DC-B37F-405A-8A38-A2405A158255}" dt="2023-10-09T20:27:56.810" v="3714" actId="164"/>
          <ac:spMkLst>
            <pc:docMk/>
            <pc:sldMk cId="0" sldId="2147478261"/>
            <ac:spMk id="212" creationId="{C4765E97-50ED-AA06-5F5C-58597B18382E}"/>
          </ac:spMkLst>
        </pc:spChg>
        <pc:spChg chg="add mod">
          <ac:chgData name="Mcdonnell, Matthew (London)" userId="cd278eaf-ce86-4cb2-99df-43a4b1321f34" providerId="ADAL" clId="{4B7334DC-B37F-405A-8A38-A2405A158255}" dt="2023-10-09T20:27:56.810" v="3714" actId="164"/>
          <ac:spMkLst>
            <pc:docMk/>
            <pc:sldMk cId="0" sldId="2147478261"/>
            <ac:spMk id="213" creationId="{04F9D5A5-C810-1484-33EE-026D8EF98D82}"/>
          </ac:spMkLst>
        </pc:spChg>
        <pc:spChg chg="add mod">
          <ac:chgData name="Mcdonnell, Matthew (London)" userId="cd278eaf-ce86-4cb2-99df-43a4b1321f34" providerId="ADAL" clId="{4B7334DC-B37F-405A-8A38-A2405A158255}" dt="2023-10-09T20:27:56.810" v="3714" actId="164"/>
          <ac:spMkLst>
            <pc:docMk/>
            <pc:sldMk cId="0" sldId="2147478261"/>
            <ac:spMk id="214" creationId="{66A5770F-54B1-6464-A2C1-F4522573C0B1}"/>
          </ac:spMkLst>
        </pc:spChg>
        <pc:spChg chg="add mod">
          <ac:chgData name="Mcdonnell, Matthew (London)" userId="cd278eaf-ce86-4cb2-99df-43a4b1321f34" providerId="ADAL" clId="{4B7334DC-B37F-405A-8A38-A2405A158255}" dt="2023-10-09T20:27:56.810" v="3714" actId="164"/>
          <ac:spMkLst>
            <pc:docMk/>
            <pc:sldMk cId="0" sldId="2147478261"/>
            <ac:spMk id="215" creationId="{00207135-33FB-DE62-55C9-68076B5CE688}"/>
          </ac:spMkLst>
        </pc:spChg>
        <pc:spChg chg="add mod">
          <ac:chgData name="Mcdonnell, Matthew (London)" userId="cd278eaf-ce86-4cb2-99df-43a4b1321f34" providerId="ADAL" clId="{4B7334DC-B37F-405A-8A38-A2405A158255}" dt="2023-10-09T20:27:56.810" v="3714" actId="164"/>
          <ac:spMkLst>
            <pc:docMk/>
            <pc:sldMk cId="0" sldId="2147478261"/>
            <ac:spMk id="216" creationId="{E71658FF-0405-3C4A-B5AE-15008BD76B01}"/>
          </ac:spMkLst>
        </pc:spChg>
        <pc:spChg chg="add mod">
          <ac:chgData name="Mcdonnell, Matthew (London)" userId="cd278eaf-ce86-4cb2-99df-43a4b1321f34" providerId="ADAL" clId="{4B7334DC-B37F-405A-8A38-A2405A158255}" dt="2023-10-09T20:27:56.810" v="3714" actId="164"/>
          <ac:spMkLst>
            <pc:docMk/>
            <pc:sldMk cId="0" sldId="2147478261"/>
            <ac:spMk id="217" creationId="{4C3CF699-2291-DAD8-9937-A627CB1D63CD}"/>
          </ac:spMkLst>
        </pc:spChg>
        <pc:spChg chg="add mod">
          <ac:chgData name="Mcdonnell, Matthew (London)" userId="cd278eaf-ce86-4cb2-99df-43a4b1321f34" providerId="ADAL" clId="{4B7334DC-B37F-405A-8A38-A2405A158255}" dt="2023-10-09T20:27:56.810" v="3714" actId="164"/>
          <ac:spMkLst>
            <pc:docMk/>
            <pc:sldMk cId="0" sldId="2147478261"/>
            <ac:spMk id="218" creationId="{F03A315E-E879-586C-6888-0D9C5A82195F}"/>
          </ac:spMkLst>
        </pc:spChg>
        <pc:spChg chg="add mod">
          <ac:chgData name="Mcdonnell, Matthew (London)" userId="cd278eaf-ce86-4cb2-99df-43a4b1321f34" providerId="ADAL" clId="{4B7334DC-B37F-405A-8A38-A2405A158255}" dt="2023-10-09T20:27:56.810" v="3714" actId="164"/>
          <ac:spMkLst>
            <pc:docMk/>
            <pc:sldMk cId="0" sldId="2147478261"/>
            <ac:spMk id="219" creationId="{3A87A10D-7CFB-4238-C2D3-41917C880643}"/>
          </ac:spMkLst>
        </pc:spChg>
        <pc:spChg chg="add mod">
          <ac:chgData name="Mcdonnell, Matthew (London)" userId="cd278eaf-ce86-4cb2-99df-43a4b1321f34" providerId="ADAL" clId="{4B7334DC-B37F-405A-8A38-A2405A158255}" dt="2023-10-09T20:27:56.810" v="3714" actId="164"/>
          <ac:spMkLst>
            <pc:docMk/>
            <pc:sldMk cId="0" sldId="2147478261"/>
            <ac:spMk id="220" creationId="{D7456BE9-FBFB-2DD8-DCF3-53FB59A12B5A}"/>
          </ac:spMkLst>
        </pc:spChg>
        <pc:spChg chg="add mod">
          <ac:chgData name="Mcdonnell, Matthew (London)" userId="cd278eaf-ce86-4cb2-99df-43a4b1321f34" providerId="ADAL" clId="{4B7334DC-B37F-405A-8A38-A2405A158255}" dt="2023-10-09T20:27:56.810" v="3714" actId="164"/>
          <ac:spMkLst>
            <pc:docMk/>
            <pc:sldMk cId="0" sldId="2147478261"/>
            <ac:spMk id="221" creationId="{D0A49E87-8469-DE57-EADD-D75DD5953735}"/>
          </ac:spMkLst>
        </pc:spChg>
        <pc:grpChg chg="add mod">
          <ac:chgData name="Mcdonnell, Matthew (London)" userId="cd278eaf-ce86-4cb2-99df-43a4b1321f34" providerId="ADAL" clId="{4B7334DC-B37F-405A-8A38-A2405A158255}" dt="2023-10-09T20:28:01.740" v="3716" actId="14100"/>
          <ac:grpSpMkLst>
            <pc:docMk/>
            <pc:sldMk cId="0" sldId="2147478261"/>
            <ac:grpSpMk id="222" creationId="{ACA2FBF3-79DB-6AAB-4988-312A5CC9C5BC}"/>
          </ac:grpSpMkLst>
        </pc:grpChg>
      </pc:sldChg>
      <pc:sldChg chg="delSp modSp add del mod modTransition">
        <pc:chgData name="Mcdonnell, Matthew (London)" userId="cd278eaf-ce86-4cb2-99df-43a4b1321f34" providerId="ADAL" clId="{4B7334DC-B37F-405A-8A38-A2405A158255}" dt="2023-10-09T20:28:08.454" v="3718" actId="47"/>
        <pc:sldMkLst>
          <pc:docMk/>
          <pc:sldMk cId="0" sldId="2147478262"/>
        </pc:sldMkLst>
        <pc:spChg chg="del">
          <ac:chgData name="Mcdonnell, Matthew (London)" userId="cd278eaf-ce86-4cb2-99df-43a4b1321f34" providerId="ADAL" clId="{4B7334DC-B37F-405A-8A38-A2405A158255}" dt="2023-10-09T20:27:22.742" v="3645" actId="21"/>
          <ac:spMkLst>
            <pc:docMk/>
            <pc:sldMk cId="0" sldId="2147478262"/>
            <ac:spMk id="8"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9" creationId="{00000000-0000-0000-0000-000000000000}"/>
          </ac:spMkLst>
        </pc:spChg>
        <pc:spChg chg="mod">
          <ac:chgData name="Mcdonnell, Matthew (London)" userId="cd278eaf-ce86-4cb2-99df-43a4b1321f34" providerId="ADAL" clId="{4B7334DC-B37F-405A-8A38-A2405A158255}" dt="2023-10-09T20:20:41.568" v="3369" actId="27636"/>
          <ac:spMkLst>
            <pc:docMk/>
            <pc:sldMk cId="0" sldId="2147478262"/>
            <ac:spMk id="14"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15"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16" creationId="{00000000-0000-0000-0000-000000000000}"/>
          </ac:spMkLst>
        </pc:spChg>
        <pc:spChg chg="mod">
          <ac:chgData name="Mcdonnell, Matthew (London)" userId="cd278eaf-ce86-4cb2-99df-43a4b1321f34" providerId="ADAL" clId="{4B7334DC-B37F-405A-8A38-A2405A158255}" dt="2023-10-09T20:20:41.569" v="3370" actId="27636"/>
          <ac:spMkLst>
            <pc:docMk/>
            <pc:sldMk cId="0" sldId="2147478262"/>
            <ac:spMk id="21"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22"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23" creationId="{00000000-0000-0000-0000-000000000000}"/>
          </ac:spMkLst>
        </pc:spChg>
        <pc:spChg chg="mod">
          <ac:chgData name="Mcdonnell, Matthew (London)" userId="cd278eaf-ce86-4cb2-99df-43a4b1321f34" providerId="ADAL" clId="{4B7334DC-B37F-405A-8A38-A2405A158255}" dt="2023-10-09T20:20:41.556" v="3358" actId="27636"/>
          <ac:spMkLst>
            <pc:docMk/>
            <pc:sldMk cId="0" sldId="2147478262"/>
            <ac:spMk id="28"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29"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30" creationId="{00000000-0000-0000-0000-000000000000}"/>
          </ac:spMkLst>
        </pc:spChg>
        <pc:spChg chg="mod">
          <ac:chgData name="Mcdonnell, Matthew (London)" userId="cd278eaf-ce86-4cb2-99df-43a4b1321f34" providerId="ADAL" clId="{4B7334DC-B37F-405A-8A38-A2405A158255}" dt="2023-10-09T20:20:41.558" v="3360" actId="27636"/>
          <ac:spMkLst>
            <pc:docMk/>
            <pc:sldMk cId="0" sldId="2147478262"/>
            <ac:spMk id="35"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36"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37" creationId="{00000000-0000-0000-0000-000000000000}"/>
          </ac:spMkLst>
        </pc:spChg>
        <pc:spChg chg="mod">
          <ac:chgData name="Mcdonnell, Matthew (London)" userId="cd278eaf-ce86-4cb2-99df-43a4b1321f34" providerId="ADAL" clId="{4B7334DC-B37F-405A-8A38-A2405A158255}" dt="2023-10-09T20:20:41.562" v="3363" actId="27636"/>
          <ac:spMkLst>
            <pc:docMk/>
            <pc:sldMk cId="0" sldId="2147478262"/>
            <ac:spMk id="42"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43"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44" creationId="{00000000-0000-0000-0000-000000000000}"/>
          </ac:spMkLst>
        </pc:spChg>
        <pc:spChg chg="mod">
          <ac:chgData name="Mcdonnell, Matthew (London)" userId="cd278eaf-ce86-4cb2-99df-43a4b1321f34" providerId="ADAL" clId="{4B7334DC-B37F-405A-8A38-A2405A158255}" dt="2023-10-09T20:20:41.559" v="3361" actId="27636"/>
          <ac:spMkLst>
            <pc:docMk/>
            <pc:sldMk cId="0" sldId="2147478262"/>
            <ac:spMk id="49"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50"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51" creationId="{00000000-0000-0000-0000-000000000000}"/>
          </ac:spMkLst>
        </pc:spChg>
        <pc:spChg chg="mod">
          <ac:chgData name="Mcdonnell, Matthew (London)" userId="cd278eaf-ce86-4cb2-99df-43a4b1321f34" providerId="ADAL" clId="{4B7334DC-B37F-405A-8A38-A2405A158255}" dt="2023-10-09T20:20:41.557" v="3359" actId="27636"/>
          <ac:spMkLst>
            <pc:docMk/>
            <pc:sldMk cId="0" sldId="2147478262"/>
            <ac:spMk id="56"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57"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58" creationId="{00000000-0000-0000-0000-000000000000}"/>
          </ac:spMkLst>
        </pc:spChg>
        <pc:spChg chg="mod">
          <ac:chgData name="Mcdonnell, Matthew (London)" userId="cd278eaf-ce86-4cb2-99df-43a4b1321f34" providerId="ADAL" clId="{4B7334DC-B37F-405A-8A38-A2405A158255}" dt="2023-10-09T20:20:41.560" v="3362" actId="27636"/>
          <ac:spMkLst>
            <pc:docMk/>
            <pc:sldMk cId="0" sldId="2147478262"/>
            <ac:spMk id="63"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64"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65" creationId="{00000000-0000-0000-0000-000000000000}"/>
          </ac:spMkLst>
        </pc:spChg>
        <pc:spChg chg="mod">
          <ac:chgData name="Mcdonnell, Matthew (London)" userId="cd278eaf-ce86-4cb2-99df-43a4b1321f34" providerId="ADAL" clId="{4B7334DC-B37F-405A-8A38-A2405A158255}" dt="2023-10-09T20:20:41.564" v="3365" actId="27636"/>
          <ac:spMkLst>
            <pc:docMk/>
            <pc:sldMk cId="0" sldId="2147478262"/>
            <ac:spMk id="70"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71"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72" creationId="{00000000-0000-0000-0000-000000000000}"/>
          </ac:spMkLst>
        </pc:spChg>
        <pc:spChg chg="mod">
          <ac:chgData name="Mcdonnell, Matthew (London)" userId="cd278eaf-ce86-4cb2-99df-43a4b1321f34" providerId="ADAL" clId="{4B7334DC-B37F-405A-8A38-A2405A158255}" dt="2023-10-09T20:20:41.566" v="3367" actId="27636"/>
          <ac:spMkLst>
            <pc:docMk/>
            <pc:sldMk cId="0" sldId="2147478262"/>
            <ac:spMk id="77"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78"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79" creationId="{00000000-0000-0000-0000-000000000000}"/>
          </ac:spMkLst>
        </pc:spChg>
        <pc:spChg chg="mod">
          <ac:chgData name="Mcdonnell, Matthew (London)" userId="cd278eaf-ce86-4cb2-99df-43a4b1321f34" providerId="ADAL" clId="{4B7334DC-B37F-405A-8A38-A2405A158255}" dt="2023-10-09T20:20:41.565" v="3366" actId="27636"/>
          <ac:spMkLst>
            <pc:docMk/>
            <pc:sldMk cId="0" sldId="2147478262"/>
            <ac:spMk id="84"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85"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86" creationId="{00000000-0000-0000-0000-000000000000}"/>
          </ac:spMkLst>
        </pc:spChg>
        <pc:spChg chg="mod">
          <ac:chgData name="Mcdonnell, Matthew (London)" userId="cd278eaf-ce86-4cb2-99df-43a4b1321f34" providerId="ADAL" clId="{4B7334DC-B37F-405A-8A38-A2405A158255}" dt="2023-10-09T20:20:41.567" v="3368" actId="27636"/>
          <ac:spMkLst>
            <pc:docMk/>
            <pc:sldMk cId="0" sldId="2147478262"/>
            <ac:spMk id="91"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92"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93" creationId="{00000000-0000-0000-0000-000000000000}"/>
          </ac:spMkLst>
        </pc:spChg>
        <pc:spChg chg="mod">
          <ac:chgData name="Mcdonnell, Matthew (London)" userId="cd278eaf-ce86-4cb2-99df-43a4b1321f34" providerId="ADAL" clId="{4B7334DC-B37F-405A-8A38-A2405A158255}" dt="2023-10-09T20:20:41.562" v="3364" actId="27636"/>
          <ac:spMkLst>
            <pc:docMk/>
            <pc:sldMk cId="0" sldId="2147478262"/>
            <ac:spMk id="98"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99"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100" creationId="{00000000-0000-0000-0000-000000000000}"/>
          </ac:spMkLst>
        </pc:spChg>
        <pc:spChg chg="mod">
          <ac:chgData name="Mcdonnell, Matthew (London)" userId="cd278eaf-ce86-4cb2-99df-43a4b1321f34" providerId="ADAL" clId="{4B7334DC-B37F-405A-8A38-A2405A158255}" dt="2023-10-09T20:20:41.571" v="3371" actId="27636"/>
          <ac:spMkLst>
            <pc:docMk/>
            <pc:sldMk cId="0" sldId="2147478262"/>
            <ac:spMk id="105"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106"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107" creationId="{00000000-0000-0000-0000-000000000000}"/>
          </ac:spMkLst>
        </pc:spChg>
        <pc:spChg chg="mod">
          <ac:chgData name="Mcdonnell, Matthew (London)" userId="cd278eaf-ce86-4cb2-99df-43a4b1321f34" providerId="ADAL" clId="{4B7334DC-B37F-405A-8A38-A2405A158255}" dt="2023-10-09T20:20:41.572" v="3372" actId="27636"/>
          <ac:spMkLst>
            <pc:docMk/>
            <pc:sldMk cId="0" sldId="2147478262"/>
            <ac:spMk id="112"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113"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114" creationId="{00000000-0000-0000-0000-000000000000}"/>
          </ac:spMkLst>
        </pc:spChg>
        <pc:spChg chg="mod">
          <ac:chgData name="Mcdonnell, Matthew (London)" userId="cd278eaf-ce86-4cb2-99df-43a4b1321f34" providerId="ADAL" clId="{4B7334DC-B37F-405A-8A38-A2405A158255}" dt="2023-10-09T20:20:41.555" v="3357" actId="27636"/>
          <ac:spMkLst>
            <pc:docMk/>
            <pc:sldMk cId="0" sldId="2147478262"/>
            <ac:spMk id="117"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118" creationId="{00000000-0000-0000-0000-000000000000}"/>
          </ac:spMkLst>
        </pc:spChg>
        <pc:spChg chg="del">
          <ac:chgData name="Mcdonnell, Matthew (London)" userId="cd278eaf-ce86-4cb2-99df-43a4b1321f34" providerId="ADAL" clId="{4B7334DC-B37F-405A-8A38-A2405A158255}" dt="2023-10-09T20:27:22.742" v="3645" actId="21"/>
          <ac:spMkLst>
            <pc:docMk/>
            <pc:sldMk cId="0" sldId="2147478262"/>
            <ac:spMk id="119" creationId="{00000000-0000-0000-0000-000000000000}"/>
          </ac:spMkLst>
        </pc:spChg>
      </pc:sldChg>
      <pc:sldChg chg="addSp modSp add mod modTransition">
        <pc:chgData name="Mcdonnell, Matthew (London)" userId="cd278eaf-ce86-4cb2-99df-43a4b1321f34" providerId="ADAL" clId="{4B7334DC-B37F-405A-8A38-A2405A158255}" dt="2023-10-09T20:29:38.856" v="3775" actId="14100"/>
        <pc:sldMkLst>
          <pc:docMk/>
          <pc:sldMk cId="0" sldId="2147478263"/>
        </pc:sldMkLst>
        <pc:spChg chg="mod">
          <ac:chgData name="Mcdonnell, Matthew (London)" userId="cd278eaf-ce86-4cb2-99df-43a4b1321f34" providerId="ADAL" clId="{4B7334DC-B37F-405A-8A38-A2405A158255}" dt="2023-10-09T20:29:34.498" v="3773" actId="164"/>
          <ac:spMkLst>
            <pc:docMk/>
            <pc:sldMk cId="0" sldId="2147478263"/>
            <ac:spMk id="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2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3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4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5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6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7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8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9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0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1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2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3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4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5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6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7"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8"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79"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80"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81"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82"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83"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84"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85"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86" creationId="{00000000-0000-0000-0000-000000000000}"/>
          </ac:spMkLst>
        </pc:spChg>
        <pc:spChg chg="mod">
          <ac:chgData name="Mcdonnell, Matthew (London)" userId="cd278eaf-ce86-4cb2-99df-43a4b1321f34" providerId="ADAL" clId="{4B7334DC-B37F-405A-8A38-A2405A158255}" dt="2023-10-09T20:29:34.498" v="3773" actId="164"/>
          <ac:spMkLst>
            <pc:docMk/>
            <pc:sldMk cId="0" sldId="2147478263"/>
            <ac:spMk id="187" creationId="{00000000-0000-0000-0000-000000000000}"/>
          </ac:spMkLst>
        </pc:spChg>
        <pc:spChg chg="add mod">
          <ac:chgData name="Mcdonnell, Matthew (London)" userId="cd278eaf-ce86-4cb2-99df-43a4b1321f34" providerId="ADAL" clId="{4B7334DC-B37F-405A-8A38-A2405A158255}" dt="2023-10-09T20:29:34.498" v="3773" actId="164"/>
          <ac:spMkLst>
            <pc:docMk/>
            <pc:sldMk cId="0" sldId="2147478263"/>
            <ac:spMk id="188" creationId="{058B0C61-9A1A-93F2-F111-F36B19C9E6BA}"/>
          </ac:spMkLst>
        </pc:spChg>
        <pc:spChg chg="add mod">
          <ac:chgData name="Mcdonnell, Matthew (London)" userId="cd278eaf-ce86-4cb2-99df-43a4b1321f34" providerId="ADAL" clId="{4B7334DC-B37F-405A-8A38-A2405A158255}" dt="2023-10-09T20:29:34.498" v="3773" actId="164"/>
          <ac:spMkLst>
            <pc:docMk/>
            <pc:sldMk cId="0" sldId="2147478263"/>
            <ac:spMk id="189" creationId="{664D30FE-AC4E-2711-2262-057F16F1D426}"/>
          </ac:spMkLst>
        </pc:spChg>
        <pc:spChg chg="add mod">
          <ac:chgData name="Mcdonnell, Matthew (London)" userId="cd278eaf-ce86-4cb2-99df-43a4b1321f34" providerId="ADAL" clId="{4B7334DC-B37F-405A-8A38-A2405A158255}" dt="2023-10-09T20:29:34.498" v="3773" actId="164"/>
          <ac:spMkLst>
            <pc:docMk/>
            <pc:sldMk cId="0" sldId="2147478263"/>
            <ac:spMk id="190" creationId="{C8F5FBD9-A307-6E5E-E207-9A8CC91458BE}"/>
          </ac:spMkLst>
        </pc:spChg>
        <pc:spChg chg="add mod">
          <ac:chgData name="Mcdonnell, Matthew (London)" userId="cd278eaf-ce86-4cb2-99df-43a4b1321f34" providerId="ADAL" clId="{4B7334DC-B37F-405A-8A38-A2405A158255}" dt="2023-10-09T20:29:34.498" v="3773" actId="164"/>
          <ac:spMkLst>
            <pc:docMk/>
            <pc:sldMk cId="0" sldId="2147478263"/>
            <ac:spMk id="191" creationId="{2E3EDAD2-1C18-F38E-5E68-B9ABC4707D5D}"/>
          </ac:spMkLst>
        </pc:spChg>
        <pc:spChg chg="add mod">
          <ac:chgData name="Mcdonnell, Matthew (London)" userId="cd278eaf-ce86-4cb2-99df-43a4b1321f34" providerId="ADAL" clId="{4B7334DC-B37F-405A-8A38-A2405A158255}" dt="2023-10-09T20:29:34.498" v="3773" actId="164"/>
          <ac:spMkLst>
            <pc:docMk/>
            <pc:sldMk cId="0" sldId="2147478263"/>
            <ac:spMk id="192" creationId="{118354C5-7D54-1ED4-9DF2-2877636578DE}"/>
          </ac:spMkLst>
        </pc:spChg>
        <pc:spChg chg="add mod">
          <ac:chgData name="Mcdonnell, Matthew (London)" userId="cd278eaf-ce86-4cb2-99df-43a4b1321f34" providerId="ADAL" clId="{4B7334DC-B37F-405A-8A38-A2405A158255}" dt="2023-10-09T20:29:34.498" v="3773" actId="164"/>
          <ac:spMkLst>
            <pc:docMk/>
            <pc:sldMk cId="0" sldId="2147478263"/>
            <ac:spMk id="193" creationId="{71318906-EE8A-321E-DB25-B164FEB59BD7}"/>
          </ac:spMkLst>
        </pc:spChg>
        <pc:spChg chg="add mod">
          <ac:chgData name="Mcdonnell, Matthew (London)" userId="cd278eaf-ce86-4cb2-99df-43a4b1321f34" providerId="ADAL" clId="{4B7334DC-B37F-405A-8A38-A2405A158255}" dt="2023-10-09T20:29:34.498" v="3773" actId="164"/>
          <ac:spMkLst>
            <pc:docMk/>
            <pc:sldMk cId="0" sldId="2147478263"/>
            <ac:spMk id="194" creationId="{0E354BCB-9BAE-DC56-A722-9C1CC200EA5F}"/>
          </ac:spMkLst>
        </pc:spChg>
        <pc:spChg chg="add mod">
          <ac:chgData name="Mcdonnell, Matthew (London)" userId="cd278eaf-ce86-4cb2-99df-43a4b1321f34" providerId="ADAL" clId="{4B7334DC-B37F-405A-8A38-A2405A158255}" dt="2023-10-09T20:29:34.498" v="3773" actId="164"/>
          <ac:spMkLst>
            <pc:docMk/>
            <pc:sldMk cId="0" sldId="2147478263"/>
            <ac:spMk id="195" creationId="{D13F53E9-F20B-659B-3120-E8F026E8A9B2}"/>
          </ac:spMkLst>
        </pc:spChg>
        <pc:spChg chg="add mod">
          <ac:chgData name="Mcdonnell, Matthew (London)" userId="cd278eaf-ce86-4cb2-99df-43a4b1321f34" providerId="ADAL" clId="{4B7334DC-B37F-405A-8A38-A2405A158255}" dt="2023-10-09T20:29:34.498" v="3773" actId="164"/>
          <ac:spMkLst>
            <pc:docMk/>
            <pc:sldMk cId="0" sldId="2147478263"/>
            <ac:spMk id="196" creationId="{27C30A4C-7659-2536-7849-B867B8866908}"/>
          </ac:spMkLst>
        </pc:spChg>
        <pc:spChg chg="add mod">
          <ac:chgData name="Mcdonnell, Matthew (London)" userId="cd278eaf-ce86-4cb2-99df-43a4b1321f34" providerId="ADAL" clId="{4B7334DC-B37F-405A-8A38-A2405A158255}" dt="2023-10-09T20:29:34.498" v="3773" actId="164"/>
          <ac:spMkLst>
            <pc:docMk/>
            <pc:sldMk cId="0" sldId="2147478263"/>
            <ac:spMk id="197" creationId="{DA6F33DA-E56E-BD3C-35ED-B43391D673DE}"/>
          </ac:spMkLst>
        </pc:spChg>
        <pc:spChg chg="add mod">
          <ac:chgData name="Mcdonnell, Matthew (London)" userId="cd278eaf-ce86-4cb2-99df-43a4b1321f34" providerId="ADAL" clId="{4B7334DC-B37F-405A-8A38-A2405A158255}" dt="2023-10-09T20:29:34.498" v="3773" actId="164"/>
          <ac:spMkLst>
            <pc:docMk/>
            <pc:sldMk cId="0" sldId="2147478263"/>
            <ac:spMk id="198" creationId="{716963F7-7E6A-60A2-4482-0E9D0E860629}"/>
          </ac:spMkLst>
        </pc:spChg>
        <pc:spChg chg="add mod">
          <ac:chgData name="Mcdonnell, Matthew (London)" userId="cd278eaf-ce86-4cb2-99df-43a4b1321f34" providerId="ADAL" clId="{4B7334DC-B37F-405A-8A38-A2405A158255}" dt="2023-10-09T20:29:34.498" v="3773" actId="164"/>
          <ac:spMkLst>
            <pc:docMk/>
            <pc:sldMk cId="0" sldId="2147478263"/>
            <ac:spMk id="199" creationId="{DFAE7480-51D6-8504-F544-E60AD0B61AF3}"/>
          </ac:spMkLst>
        </pc:spChg>
        <pc:spChg chg="add mod">
          <ac:chgData name="Mcdonnell, Matthew (London)" userId="cd278eaf-ce86-4cb2-99df-43a4b1321f34" providerId="ADAL" clId="{4B7334DC-B37F-405A-8A38-A2405A158255}" dt="2023-10-09T20:29:34.498" v="3773" actId="164"/>
          <ac:spMkLst>
            <pc:docMk/>
            <pc:sldMk cId="0" sldId="2147478263"/>
            <ac:spMk id="200" creationId="{67B33CB5-BE34-77A1-4125-A2681C5F4552}"/>
          </ac:spMkLst>
        </pc:spChg>
        <pc:spChg chg="add mod">
          <ac:chgData name="Mcdonnell, Matthew (London)" userId="cd278eaf-ce86-4cb2-99df-43a4b1321f34" providerId="ADAL" clId="{4B7334DC-B37F-405A-8A38-A2405A158255}" dt="2023-10-09T20:29:34.498" v="3773" actId="164"/>
          <ac:spMkLst>
            <pc:docMk/>
            <pc:sldMk cId="0" sldId="2147478263"/>
            <ac:spMk id="201" creationId="{EB7AFFBA-B2A5-41CE-9181-B4F70FDAFFD9}"/>
          </ac:spMkLst>
        </pc:spChg>
        <pc:spChg chg="add mod">
          <ac:chgData name="Mcdonnell, Matthew (London)" userId="cd278eaf-ce86-4cb2-99df-43a4b1321f34" providerId="ADAL" clId="{4B7334DC-B37F-405A-8A38-A2405A158255}" dt="2023-10-09T20:29:34.498" v="3773" actId="164"/>
          <ac:spMkLst>
            <pc:docMk/>
            <pc:sldMk cId="0" sldId="2147478263"/>
            <ac:spMk id="202" creationId="{3D5BB828-3428-39BD-E393-089B5117D5AF}"/>
          </ac:spMkLst>
        </pc:spChg>
        <pc:spChg chg="add mod">
          <ac:chgData name="Mcdonnell, Matthew (London)" userId="cd278eaf-ce86-4cb2-99df-43a4b1321f34" providerId="ADAL" clId="{4B7334DC-B37F-405A-8A38-A2405A158255}" dt="2023-10-09T20:29:34.498" v="3773" actId="164"/>
          <ac:spMkLst>
            <pc:docMk/>
            <pc:sldMk cId="0" sldId="2147478263"/>
            <ac:spMk id="203" creationId="{C45643A4-1188-8F32-7AAF-F022222622F6}"/>
          </ac:spMkLst>
        </pc:spChg>
        <pc:spChg chg="add mod">
          <ac:chgData name="Mcdonnell, Matthew (London)" userId="cd278eaf-ce86-4cb2-99df-43a4b1321f34" providerId="ADAL" clId="{4B7334DC-B37F-405A-8A38-A2405A158255}" dt="2023-10-09T20:29:34.498" v="3773" actId="164"/>
          <ac:spMkLst>
            <pc:docMk/>
            <pc:sldMk cId="0" sldId="2147478263"/>
            <ac:spMk id="204" creationId="{34C6559D-9C31-0C4B-8FAD-F664FDF71FB3}"/>
          </ac:spMkLst>
        </pc:spChg>
        <pc:spChg chg="add mod">
          <ac:chgData name="Mcdonnell, Matthew (London)" userId="cd278eaf-ce86-4cb2-99df-43a4b1321f34" providerId="ADAL" clId="{4B7334DC-B37F-405A-8A38-A2405A158255}" dt="2023-10-09T20:29:34.498" v="3773" actId="164"/>
          <ac:spMkLst>
            <pc:docMk/>
            <pc:sldMk cId="0" sldId="2147478263"/>
            <ac:spMk id="205" creationId="{2AC7C4A8-5CBB-0BF5-DD98-4FAB17BBFE55}"/>
          </ac:spMkLst>
        </pc:spChg>
        <pc:spChg chg="add mod">
          <ac:chgData name="Mcdonnell, Matthew (London)" userId="cd278eaf-ce86-4cb2-99df-43a4b1321f34" providerId="ADAL" clId="{4B7334DC-B37F-405A-8A38-A2405A158255}" dt="2023-10-09T20:29:34.498" v="3773" actId="164"/>
          <ac:spMkLst>
            <pc:docMk/>
            <pc:sldMk cId="0" sldId="2147478263"/>
            <ac:spMk id="206" creationId="{E29B4757-FB98-2744-2D20-97091234F03E}"/>
          </ac:spMkLst>
        </pc:spChg>
        <pc:spChg chg="add mod">
          <ac:chgData name="Mcdonnell, Matthew (London)" userId="cd278eaf-ce86-4cb2-99df-43a4b1321f34" providerId="ADAL" clId="{4B7334DC-B37F-405A-8A38-A2405A158255}" dt="2023-10-09T20:29:34.498" v="3773" actId="164"/>
          <ac:spMkLst>
            <pc:docMk/>
            <pc:sldMk cId="0" sldId="2147478263"/>
            <ac:spMk id="207" creationId="{7B786EEC-D552-C07F-13D8-31D3815B8056}"/>
          </ac:spMkLst>
        </pc:spChg>
        <pc:spChg chg="add mod">
          <ac:chgData name="Mcdonnell, Matthew (London)" userId="cd278eaf-ce86-4cb2-99df-43a4b1321f34" providerId="ADAL" clId="{4B7334DC-B37F-405A-8A38-A2405A158255}" dt="2023-10-09T20:29:34.498" v="3773" actId="164"/>
          <ac:spMkLst>
            <pc:docMk/>
            <pc:sldMk cId="0" sldId="2147478263"/>
            <ac:spMk id="208" creationId="{5A29ED9D-8390-48C2-2D71-A06FFFD09F1C}"/>
          </ac:spMkLst>
        </pc:spChg>
        <pc:spChg chg="add mod">
          <ac:chgData name="Mcdonnell, Matthew (London)" userId="cd278eaf-ce86-4cb2-99df-43a4b1321f34" providerId="ADAL" clId="{4B7334DC-B37F-405A-8A38-A2405A158255}" dt="2023-10-09T20:29:34.498" v="3773" actId="164"/>
          <ac:spMkLst>
            <pc:docMk/>
            <pc:sldMk cId="0" sldId="2147478263"/>
            <ac:spMk id="209" creationId="{D8E02058-231E-273B-2B88-A9A1336C147B}"/>
          </ac:spMkLst>
        </pc:spChg>
        <pc:spChg chg="add mod">
          <ac:chgData name="Mcdonnell, Matthew (London)" userId="cd278eaf-ce86-4cb2-99df-43a4b1321f34" providerId="ADAL" clId="{4B7334DC-B37F-405A-8A38-A2405A158255}" dt="2023-10-09T20:29:34.498" v="3773" actId="164"/>
          <ac:spMkLst>
            <pc:docMk/>
            <pc:sldMk cId="0" sldId="2147478263"/>
            <ac:spMk id="210" creationId="{CD52D2F7-8C47-5D20-6BCC-04518D3F72FA}"/>
          </ac:spMkLst>
        </pc:spChg>
        <pc:spChg chg="add mod">
          <ac:chgData name="Mcdonnell, Matthew (London)" userId="cd278eaf-ce86-4cb2-99df-43a4b1321f34" providerId="ADAL" clId="{4B7334DC-B37F-405A-8A38-A2405A158255}" dt="2023-10-09T20:29:34.498" v="3773" actId="164"/>
          <ac:spMkLst>
            <pc:docMk/>
            <pc:sldMk cId="0" sldId="2147478263"/>
            <ac:spMk id="211" creationId="{C90B188F-6981-FDC4-A208-FE9287EC6CE0}"/>
          </ac:spMkLst>
        </pc:spChg>
        <pc:spChg chg="add mod">
          <ac:chgData name="Mcdonnell, Matthew (London)" userId="cd278eaf-ce86-4cb2-99df-43a4b1321f34" providerId="ADAL" clId="{4B7334DC-B37F-405A-8A38-A2405A158255}" dt="2023-10-09T20:29:34.498" v="3773" actId="164"/>
          <ac:spMkLst>
            <pc:docMk/>
            <pc:sldMk cId="0" sldId="2147478263"/>
            <ac:spMk id="212" creationId="{86618FD6-49F2-6E88-353E-CC9E025AF080}"/>
          </ac:spMkLst>
        </pc:spChg>
        <pc:spChg chg="add mod">
          <ac:chgData name="Mcdonnell, Matthew (London)" userId="cd278eaf-ce86-4cb2-99df-43a4b1321f34" providerId="ADAL" clId="{4B7334DC-B37F-405A-8A38-A2405A158255}" dt="2023-10-09T20:29:34.498" v="3773" actId="164"/>
          <ac:spMkLst>
            <pc:docMk/>
            <pc:sldMk cId="0" sldId="2147478263"/>
            <ac:spMk id="213" creationId="{516291E7-1725-3CAC-AC96-7E2343E2E18C}"/>
          </ac:spMkLst>
        </pc:spChg>
        <pc:spChg chg="add mod">
          <ac:chgData name="Mcdonnell, Matthew (London)" userId="cd278eaf-ce86-4cb2-99df-43a4b1321f34" providerId="ADAL" clId="{4B7334DC-B37F-405A-8A38-A2405A158255}" dt="2023-10-09T20:29:34.498" v="3773" actId="164"/>
          <ac:spMkLst>
            <pc:docMk/>
            <pc:sldMk cId="0" sldId="2147478263"/>
            <ac:spMk id="214" creationId="{09E6970E-0232-07EB-E89C-21C901BAE6CF}"/>
          </ac:spMkLst>
        </pc:spChg>
        <pc:spChg chg="add mod">
          <ac:chgData name="Mcdonnell, Matthew (London)" userId="cd278eaf-ce86-4cb2-99df-43a4b1321f34" providerId="ADAL" clId="{4B7334DC-B37F-405A-8A38-A2405A158255}" dt="2023-10-09T20:29:34.498" v="3773" actId="164"/>
          <ac:spMkLst>
            <pc:docMk/>
            <pc:sldMk cId="0" sldId="2147478263"/>
            <ac:spMk id="215" creationId="{6C564006-7129-BCAC-BD92-4B3C320E30C8}"/>
          </ac:spMkLst>
        </pc:spChg>
        <pc:spChg chg="add mod">
          <ac:chgData name="Mcdonnell, Matthew (London)" userId="cd278eaf-ce86-4cb2-99df-43a4b1321f34" providerId="ADAL" clId="{4B7334DC-B37F-405A-8A38-A2405A158255}" dt="2023-10-09T20:29:34.498" v="3773" actId="164"/>
          <ac:spMkLst>
            <pc:docMk/>
            <pc:sldMk cId="0" sldId="2147478263"/>
            <ac:spMk id="216" creationId="{FBB5D6EF-4EB1-ACCF-7DE3-BA7583BF859D}"/>
          </ac:spMkLst>
        </pc:spChg>
        <pc:spChg chg="add mod">
          <ac:chgData name="Mcdonnell, Matthew (London)" userId="cd278eaf-ce86-4cb2-99df-43a4b1321f34" providerId="ADAL" clId="{4B7334DC-B37F-405A-8A38-A2405A158255}" dt="2023-10-09T20:29:34.498" v="3773" actId="164"/>
          <ac:spMkLst>
            <pc:docMk/>
            <pc:sldMk cId="0" sldId="2147478263"/>
            <ac:spMk id="217" creationId="{25BE9BEE-14D8-388D-A3E9-0D157F32B89D}"/>
          </ac:spMkLst>
        </pc:spChg>
        <pc:spChg chg="add mod">
          <ac:chgData name="Mcdonnell, Matthew (London)" userId="cd278eaf-ce86-4cb2-99df-43a4b1321f34" providerId="ADAL" clId="{4B7334DC-B37F-405A-8A38-A2405A158255}" dt="2023-10-09T20:29:34.498" v="3773" actId="164"/>
          <ac:spMkLst>
            <pc:docMk/>
            <pc:sldMk cId="0" sldId="2147478263"/>
            <ac:spMk id="218" creationId="{847A9740-06FE-3C0E-2EBB-43EF4C0CDA3E}"/>
          </ac:spMkLst>
        </pc:spChg>
        <pc:spChg chg="add mod">
          <ac:chgData name="Mcdonnell, Matthew (London)" userId="cd278eaf-ce86-4cb2-99df-43a4b1321f34" providerId="ADAL" clId="{4B7334DC-B37F-405A-8A38-A2405A158255}" dt="2023-10-09T20:29:34.498" v="3773" actId="164"/>
          <ac:spMkLst>
            <pc:docMk/>
            <pc:sldMk cId="0" sldId="2147478263"/>
            <ac:spMk id="219" creationId="{DF1316BB-2957-9088-2107-32BEF3531802}"/>
          </ac:spMkLst>
        </pc:spChg>
        <pc:spChg chg="add mod">
          <ac:chgData name="Mcdonnell, Matthew (London)" userId="cd278eaf-ce86-4cb2-99df-43a4b1321f34" providerId="ADAL" clId="{4B7334DC-B37F-405A-8A38-A2405A158255}" dt="2023-10-09T20:29:34.498" v="3773" actId="164"/>
          <ac:spMkLst>
            <pc:docMk/>
            <pc:sldMk cId="0" sldId="2147478263"/>
            <ac:spMk id="220" creationId="{E1461F7A-BEC8-FAEC-043A-AED174771160}"/>
          </ac:spMkLst>
        </pc:spChg>
        <pc:spChg chg="add mod">
          <ac:chgData name="Mcdonnell, Matthew (London)" userId="cd278eaf-ce86-4cb2-99df-43a4b1321f34" providerId="ADAL" clId="{4B7334DC-B37F-405A-8A38-A2405A158255}" dt="2023-10-09T20:29:34.498" v="3773" actId="164"/>
          <ac:spMkLst>
            <pc:docMk/>
            <pc:sldMk cId="0" sldId="2147478263"/>
            <ac:spMk id="221" creationId="{6C0C185D-03EF-9E4C-B91C-3CDD6EA764F0}"/>
          </ac:spMkLst>
        </pc:spChg>
        <pc:grpChg chg="add mod">
          <ac:chgData name="Mcdonnell, Matthew (London)" userId="cd278eaf-ce86-4cb2-99df-43a4b1321f34" providerId="ADAL" clId="{4B7334DC-B37F-405A-8A38-A2405A158255}" dt="2023-10-09T20:29:38.856" v="3775" actId="14100"/>
          <ac:grpSpMkLst>
            <pc:docMk/>
            <pc:sldMk cId="0" sldId="2147478263"/>
            <ac:grpSpMk id="222" creationId="{DA81C11C-51E7-8564-502E-5433A35B53F2}"/>
          </ac:grpSpMkLst>
        </pc:grpChg>
      </pc:sldChg>
      <pc:sldChg chg="addSp delSp modSp add mod">
        <pc:chgData name="Mcdonnell, Matthew (London)" userId="cd278eaf-ce86-4cb2-99df-43a4b1321f34" providerId="ADAL" clId="{4B7334DC-B37F-405A-8A38-A2405A158255}" dt="2023-10-09T20:34:25.529" v="3872" actId="20577"/>
        <pc:sldMkLst>
          <pc:docMk/>
          <pc:sldMk cId="1744559727" sldId="2147478264"/>
        </pc:sldMkLst>
        <pc:spChg chg="mod">
          <ac:chgData name="Mcdonnell, Matthew (London)" userId="cd278eaf-ce86-4cb2-99df-43a4b1321f34" providerId="ADAL" clId="{4B7334DC-B37F-405A-8A38-A2405A158255}" dt="2023-10-09T20:34:25.529" v="3872" actId="20577"/>
          <ac:spMkLst>
            <pc:docMk/>
            <pc:sldMk cId="1744559727" sldId="2147478264"/>
            <ac:spMk id="5" creationId="{F290521B-B2A2-8B08-302E-B716445CAB6A}"/>
          </ac:spMkLst>
        </pc:spChg>
        <pc:picChg chg="add mod modCrop">
          <ac:chgData name="Mcdonnell, Matthew (London)" userId="cd278eaf-ce86-4cb2-99df-43a4b1321f34" providerId="ADAL" clId="{4B7334DC-B37F-405A-8A38-A2405A158255}" dt="2023-10-09T20:33:47.776" v="3826" actId="732"/>
          <ac:picMkLst>
            <pc:docMk/>
            <pc:sldMk cId="1744559727" sldId="2147478264"/>
            <ac:picMk id="3" creationId="{EB564F25-877B-B94B-0D45-46D18AA2B567}"/>
          </ac:picMkLst>
        </pc:picChg>
        <pc:picChg chg="del">
          <ac:chgData name="Mcdonnell, Matthew (London)" userId="cd278eaf-ce86-4cb2-99df-43a4b1321f34" providerId="ADAL" clId="{4B7334DC-B37F-405A-8A38-A2405A158255}" dt="2023-10-09T20:33:21.122" v="3821" actId="478"/>
          <ac:picMkLst>
            <pc:docMk/>
            <pc:sldMk cId="1744559727" sldId="2147478264"/>
            <ac:picMk id="6" creationId="{13D30DFB-C06E-B352-3FE9-4BDB370E23B9}"/>
          </ac:picMkLst>
        </pc:picChg>
      </pc:sldChg>
      <pc:sldChg chg="modSp add mod modTransition">
        <pc:chgData name="Mcdonnell, Matthew (London)" userId="cd278eaf-ce86-4cb2-99df-43a4b1321f34" providerId="ADAL" clId="{4B7334DC-B37F-405A-8A38-A2405A158255}" dt="2023-10-09T20:40:24.111" v="3879" actId="27636"/>
        <pc:sldMkLst>
          <pc:docMk/>
          <pc:sldMk cId="0" sldId="2147478265"/>
        </pc:sldMkLst>
        <pc:spChg chg="mod">
          <ac:chgData name="Mcdonnell, Matthew (London)" userId="cd278eaf-ce86-4cb2-99df-43a4b1321f34" providerId="ADAL" clId="{4B7334DC-B37F-405A-8A38-A2405A158255}" dt="2023-10-09T20:40:24.107" v="3878" actId="27636"/>
          <ac:spMkLst>
            <pc:docMk/>
            <pc:sldMk cId="0" sldId="2147478265"/>
            <ac:spMk id="8" creationId="{00000000-0000-0000-0000-000000000000}"/>
          </ac:spMkLst>
        </pc:spChg>
        <pc:spChg chg="mod">
          <ac:chgData name="Mcdonnell, Matthew (London)" userId="cd278eaf-ce86-4cb2-99df-43a4b1321f34" providerId="ADAL" clId="{4B7334DC-B37F-405A-8A38-A2405A158255}" dt="2023-10-09T20:40:24.111" v="3879" actId="27636"/>
          <ac:spMkLst>
            <pc:docMk/>
            <pc:sldMk cId="0" sldId="2147478265"/>
            <ac:spMk id="11" creationId="{00000000-0000-0000-0000-000000000000}"/>
          </ac:spMkLst>
        </pc:spChg>
        <pc:spChg chg="mod">
          <ac:chgData name="Mcdonnell, Matthew (London)" userId="cd278eaf-ce86-4cb2-99df-43a4b1321f34" providerId="ADAL" clId="{4B7334DC-B37F-405A-8A38-A2405A158255}" dt="2023-10-09T20:40:24.098" v="3875" actId="27636"/>
          <ac:spMkLst>
            <pc:docMk/>
            <pc:sldMk cId="0" sldId="2147478265"/>
            <ac:spMk id="25" creationId="{00000000-0000-0000-0000-000000000000}"/>
          </ac:spMkLst>
        </pc:spChg>
        <pc:spChg chg="mod">
          <ac:chgData name="Mcdonnell, Matthew (London)" userId="cd278eaf-ce86-4cb2-99df-43a4b1321f34" providerId="ADAL" clId="{4B7334DC-B37F-405A-8A38-A2405A158255}" dt="2023-10-09T20:40:24.101" v="3876" actId="27636"/>
          <ac:spMkLst>
            <pc:docMk/>
            <pc:sldMk cId="0" sldId="2147478265"/>
            <ac:spMk id="37" creationId="{00000000-0000-0000-0000-000000000000}"/>
          </ac:spMkLst>
        </pc:spChg>
        <pc:spChg chg="mod">
          <ac:chgData name="Mcdonnell, Matthew (London)" userId="cd278eaf-ce86-4cb2-99df-43a4b1321f34" providerId="ADAL" clId="{4B7334DC-B37F-405A-8A38-A2405A158255}" dt="2023-10-09T20:40:24.096" v="3874" actId="27636"/>
          <ac:spMkLst>
            <pc:docMk/>
            <pc:sldMk cId="0" sldId="2147478265"/>
            <ac:spMk id="54" creationId="{00000000-0000-0000-0000-000000000000}"/>
          </ac:spMkLst>
        </pc:spChg>
        <pc:spChg chg="mod">
          <ac:chgData name="Mcdonnell, Matthew (London)" userId="cd278eaf-ce86-4cb2-99df-43a4b1321f34" providerId="ADAL" clId="{4B7334DC-B37F-405A-8A38-A2405A158255}" dt="2023-10-09T20:40:24.104" v="3877" actId="27636"/>
          <ac:spMkLst>
            <pc:docMk/>
            <pc:sldMk cId="0" sldId="2147478265"/>
            <ac:spMk id="73" creationId="{00000000-0000-0000-0000-000000000000}"/>
          </ac:spMkLst>
        </pc:spChg>
      </pc:sldChg>
      <pc:sldChg chg="add del modTransition">
        <pc:chgData name="Mcdonnell, Matthew (London)" userId="cd278eaf-ce86-4cb2-99df-43a4b1321f34" providerId="ADAL" clId="{4B7334DC-B37F-405A-8A38-A2405A158255}" dt="2023-10-09T20:41:06.923" v="3992" actId="47"/>
        <pc:sldMkLst>
          <pc:docMk/>
          <pc:sldMk cId="0" sldId="2147478266"/>
        </pc:sldMkLst>
      </pc:sldChg>
      <pc:sldChg chg="modSp add mod ord modTransition">
        <pc:chgData name="Mcdonnell, Matthew (London)" userId="cd278eaf-ce86-4cb2-99df-43a4b1321f34" providerId="ADAL" clId="{4B7334DC-B37F-405A-8A38-A2405A158255}" dt="2023-10-09T20:42:27.685" v="3995"/>
        <pc:sldMkLst>
          <pc:docMk/>
          <pc:sldMk cId="0" sldId="2147478267"/>
        </pc:sldMkLst>
        <pc:spChg chg="mod">
          <ac:chgData name="Mcdonnell, Matthew (London)" userId="cd278eaf-ce86-4cb2-99df-43a4b1321f34" providerId="ADAL" clId="{4B7334DC-B37F-405A-8A38-A2405A158255}" dt="2023-10-09T20:40:24.261" v="3882" actId="27636"/>
          <ac:spMkLst>
            <pc:docMk/>
            <pc:sldMk cId="0" sldId="2147478267"/>
            <ac:spMk id="10" creationId="{00000000-0000-0000-0000-000000000000}"/>
          </ac:spMkLst>
        </pc:spChg>
        <pc:spChg chg="mod">
          <ac:chgData name="Mcdonnell, Matthew (London)" userId="cd278eaf-ce86-4cb2-99df-43a4b1321f34" providerId="ADAL" clId="{4B7334DC-B37F-405A-8A38-A2405A158255}" dt="2023-10-09T20:40:24.264" v="3883" actId="27636"/>
          <ac:spMkLst>
            <pc:docMk/>
            <pc:sldMk cId="0" sldId="2147478267"/>
            <ac:spMk id="16" creationId="{00000000-0000-0000-0000-000000000000}"/>
          </ac:spMkLst>
        </pc:spChg>
        <pc:spChg chg="mod">
          <ac:chgData name="Mcdonnell, Matthew (London)" userId="cd278eaf-ce86-4cb2-99df-43a4b1321f34" providerId="ADAL" clId="{4B7334DC-B37F-405A-8A38-A2405A158255}" dt="2023-10-09T20:40:24.266" v="3884" actId="27636"/>
          <ac:spMkLst>
            <pc:docMk/>
            <pc:sldMk cId="0" sldId="2147478267"/>
            <ac:spMk id="22" creationId="{00000000-0000-0000-0000-000000000000}"/>
          </ac:spMkLst>
        </pc:spChg>
        <pc:spChg chg="mod">
          <ac:chgData name="Mcdonnell, Matthew (London)" userId="cd278eaf-ce86-4cb2-99df-43a4b1321f34" providerId="ADAL" clId="{4B7334DC-B37F-405A-8A38-A2405A158255}" dt="2023-10-09T20:40:24.269" v="3885" actId="27636"/>
          <ac:spMkLst>
            <pc:docMk/>
            <pc:sldMk cId="0" sldId="2147478267"/>
            <ac:spMk id="41" creationId="{00000000-0000-0000-0000-000000000000}"/>
          </ac:spMkLst>
        </pc:spChg>
        <pc:spChg chg="mod">
          <ac:chgData name="Mcdonnell, Matthew (London)" userId="cd278eaf-ce86-4cb2-99df-43a4b1321f34" providerId="ADAL" clId="{4B7334DC-B37F-405A-8A38-A2405A158255}" dt="2023-10-09T20:40:24.259" v="3881" actId="27636"/>
          <ac:spMkLst>
            <pc:docMk/>
            <pc:sldMk cId="0" sldId="2147478267"/>
            <ac:spMk id="53" creationId="{00000000-0000-0000-0000-000000000000}"/>
          </ac:spMkLst>
        </pc:spChg>
        <pc:spChg chg="mod">
          <ac:chgData name="Mcdonnell, Matthew (London)" userId="cd278eaf-ce86-4cb2-99df-43a4b1321f34" providerId="ADAL" clId="{4B7334DC-B37F-405A-8A38-A2405A158255}" dt="2023-10-09T20:40:24.256" v="3880" actId="27636"/>
          <ac:spMkLst>
            <pc:docMk/>
            <pc:sldMk cId="0" sldId="2147478267"/>
            <ac:spMk id="63" creationId="{00000000-0000-0000-0000-000000000000}"/>
          </ac:spMkLst>
        </pc:spChg>
      </pc:sldChg>
      <pc:sldChg chg="modSp add mod ord modTransition">
        <pc:chgData name="Mcdonnell, Matthew (London)" userId="cd278eaf-ce86-4cb2-99df-43a4b1321f34" providerId="ADAL" clId="{4B7334DC-B37F-405A-8A38-A2405A158255}" dt="2023-10-09T20:42:29.181" v="3997"/>
        <pc:sldMkLst>
          <pc:docMk/>
          <pc:sldMk cId="0" sldId="2147478268"/>
        </pc:sldMkLst>
        <pc:spChg chg="mod">
          <ac:chgData name="Mcdonnell, Matthew (London)" userId="cd278eaf-ce86-4cb2-99df-43a4b1321f34" providerId="ADAL" clId="{4B7334DC-B37F-405A-8A38-A2405A158255}" dt="2023-10-09T20:40:24.282" v="3886" actId="27636"/>
          <ac:spMkLst>
            <pc:docMk/>
            <pc:sldMk cId="0" sldId="2147478268"/>
            <ac:spMk id="11" creationId="{00000000-0000-0000-0000-000000000000}"/>
          </ac:spMkLst>
        </pc:spChg>
        <pc:spChg chg="mod">
          <ac:chgData name="Mcdonnell, Matthew (London)" userId="cd278eaf-ce86-4cb2-99df-43a4b1321f34" providerId="ADAL" clId="{4B7334DC-B37F-405A-8A38-A2405A158255}" dt="2023-10-09T20:40:24.295" v="3891" actId="27636"/>
          <ac:spMkLst>
            <pc:docMk/>
            <pc:sldMk cId="0" sldId="2147478268"/>
            <ac:spMk id="25" creationId="{00000000-0000-0000-0000-000000000000}"/>
          </ac:spMkLst>
        </pc:spChg>
        <pc:spChg chg="mod">
          <ac:chgData name="Mcdonnell, Matthew (London)" userId="cd278eaf-ce86-4cb2-99df-43a4b1321f34" providerId="ADAL" clId="{4B7334DC-B37F-405A-8A38-A2405A158255}" dt="2023-10-09T20:40:24.284" v="3887" actId="27636"/>
          <ac:spMkLst>
            <pc:docMk/>
            <pc:sldMk cId="0" sldId="2147478268"/>
            <ac:spMk id="32" creationId="{00000000-0000-0000-0000-000000000000}"/>
          </ac:spMkLst>
        </pc:spChg>
        <pc:spChg chg="mod">
          <ac:chgData name="Mcdonnell, Matthew (London)" userId="cd278eaf-ce86-4cb2-99df-43a4b1321f34" providerId="ADAL" clId="{4B7334DC-B37F-405A-8A38-A2405A158255}" dt="2023-10-09T20:40:24.292" v="3890" actId="27636"/>
          <ac:spMkLst>
            <pc:docMk/>
            <pc:sldMk cId="0" sldId="2147478268"/>
            <ac:spMk id="61" creationId="{00000000-0000-0000-0000-000000000000}"/>
          </ac:spMkLst>
        </pc:spChg>
        <pc:spChg chg="mod">
          <ac:chgData name="Mcdonnell, Matthew (London)" userId="cd278eaf-ce86-4cb2-99df-43a4b1321f34" providerId="ADAL" clId="{4B7334DC-B37F-405A-8A38-A2405A158255}" dt="2023-10-09T20:40:24.287" v="3888" actId="27636"/>
          <ac:spMkLst>
            <pc:docMk/>
            <pc:sldMk cId="0" sldId="2147478268"/>
            <ac:spMk id="68" creationId="{00000000-0000-0000-0000-000000000000}"/>
          </ac:spMkLst>
        </pc:spChg>
        <pc:spChg chg="mod">
          <ac:chgData name="Mcdonnell, Matthew (London)" userId="cd278eaf-ce86-4cb2-99df-43a4b1321f34" providerId="ADAL" clId="{4B7334DC-B37F-405A-8A38-A2405A158255}" dt="2023-10-09T20:40:24.289" v="3889" actId="27636"/>
          <ac:spMkLst>
            <pc:docMk/>
            <pc:sldMk cId="0" sldId="2147478268"/>
            <ac:spMk id="73" creationId="{00000000-0000-0000-0000-000000000000}"/>
          </ac:spMkLst>
        </pc:spChg>
      </pc:sldChg>
      <pc:sldChg chg="add del modTransition">
        <pc:chgData name="Mcdonnell, Matthew (London)" userId="cd278eaf-ce86-4cb2-99df-43a4b1321f34" providerId="ADAL" clId="{4B7334DC-B37F-405A-8A38-A2405A158255}" dt="2023-10-09T20:41:01.442" v="3990" actId="47"/>
        <pc:sldMkLst>
          <pc:docMk/>
          <pc:sldMk cId="0" sldId="2147478269"/>
        </pc:sldMkLst>
      </pc:sldChg>
      <pc:sldChg chg="add modTransition">
        <pc:chgData name="Mcdonnell, Matthew (London)" userId="cd278eaf-ce86-4cb2-99df-43a4b1321f34" providerId="ADAL" clId="{4B7334DC-B37F-405A-8A38-A2405A158255}" dt="2023-10-09T20:40:23.892" v="3873"/>
        <pc:sldMkLst>
          <pc:docMk/>
          <pc:sldMk cId="0" sldId="2147478270"/>
        </pc:sldMkLst>
      </pc:sldChg>
      <pc:sldChg chg="addSp modSp add mod modTransition">
        <pc:chgData name="Mcdonnell, Matthew (London)" userId="cd278eaf-ce86-4cb2-99df-43a4b1321f34" providerId="ADAL" clId="{4B7334DC-B37F-405A-8A38-A2405A158255}" dt="2023-10-09T21:17:00.305" v="4369"/>
        <pc:sldMkLst>
          <pc:docMk/>
          <pc:sldMk cId="0" sldId="2147478271"/>
        </pc:sldMkLst>
        <pc:spChg chg="mod">
          <ac:chgData name="Mcdonnell, Matthew (London)" userId="cd278eaf-ce86-4cb2-99df-43a4b1321f34" providerId="ADAL" clId="{4B7334DC-B37F-405A-8A38-A2405A158255}" dt="2023-10-09T21:17:00.305" v="4369"/>
          <ac:spMkLst>
            <pc:docMk/>
            <pc:sldMk cId="0" sldId="2147478271"/>
            <ac:spMk id="2" creationId="{00000000-0000-0000-0000-000000000000}"/>
          </ac:spMkLst>
        </pc:spChg>
        <pc:spChg chg="mod">
          <ac:chgData name="Mcdonnell, Matthew (London)" userId="cd278eaf-ce86-4cb2-99df-43a4b1321f34" providerId="ADAL" clId="{4B7334DC-B37F-405A-8A38-A2405A158255}" dt="2023-10-09T20:40:24.359" v="3906" actId="27636"/>
          <ac:spMkLst>
            <pc:docMk/>
            <pc:sldMk cId="0" sldId="2147478271"/>
            <ac:spMk id="18" creationId="{00000000-0000-0000-0000-000000000000}"/>
          </ac:spMkLst>
        </pc:spChg>
        <pc:spChg chg="mod">
          <ac:chgData name="Mcdonnell, Matthew (London)" userId="cd278eaf-ce86-4cb2-99df-43a4b1321f34" providerId="ADAL" clId="{4B7334DC-B37F-405A-8A38-A2405A158255}" dt="2023-10-09T20:40:24.353" v="3902" actId="27636"/>
          <ac:spMkLst>
            <pc:docMk/>
            <pc:sldMk cId="0" sldId="2147478271"/>
            <ac:spMk id="29" creationId="{00000000-0000-0000-0000-000000000000}"/>
          </ac:spMkLst>
        </pc:spChg>
        <pc:spChg chg="mod">
          <ac:chgData name="Mcdonnell, Matthew (London)" userId="cd278eaf-ce86-4cb2-99df-43a4b1321f34" providerId="ADAL" clId="{4B7334DC-B37F-405A-8A38-A2405A158255}" dt="2023-10-09T20:40:24.340" v="3892" actId="27636"/>
          <ac:spMkLst>
            <pc:docMk/>
            <pc:sldMk cId="0" sldId="2147478271"/>
            <ac:spMk id="40" creationId="{00000000-0000-0000-0000-000000000000}"/>
          </ac:spMkLst>
        </pc:spChg>
        <pc:spChg chg="mod">
          <ac:chgData name="Mcdonnell, Matthew (London)" userId="cd278eaf-ce86-4cb2-99df-43a4b1321f34" providerId="ADAL" clId="{4B7334DC-B37F-405A-8A38-A2405A158255}" dt="2023-10-09T20:40:24.360" v="3907" actId="27636"/>
          <ac:spMkLst>
            <pc:docMk/>
            <pc:sldMk cId="0" sldId="2147478271"/>
            <ac:spMk id="51" creationId="{00000000-0000-0000-0000-000000000000}"/>
          </ac:spMkLst>
        </pc:spChg>
        <pc:spChg chg="mod">
          <ac:chgData name="Mcdonnell, Matthew (London)" userId="cd278eaf-ce86-4cb2-99df-43a4b1321f34" providerId="ADAL" clId="{4B7334DC-B37F-405A-8A38-A2405A158255}" dt="2023-10-09T20:40:24.344" v="3894" actId="27636"/>
          <ac:spMkLst>
            <pc:docMk/>
            <pc:sldMk cId="0" sldId="2147478271"/>
            <ac:spMk id="62" creationId="{00000000-0000-0000-0000-000000000000}"/>
          </ac:spMkLst>
        </pc:spChg>
        <pc:spChg chg="mod">
          <ac:chgData name="Mcdonnell, Matthew (London)" userId="cd278eaf-ce86-4cb2-99df-43a4b1321f34" providerId="ADAL" clId="{4B7334DC-B37F-405A-8A38-A2405A158255}" dt="2023-10-09T20:40:24.342" v="3893" actId="27636"/>
          <ac:spMkLst>
            <pc:docMk/>
            <pc:sldMk cId="0" sldId="2147478271"/>
            <ac:spMk id="73" creationId="{00000000-0000-0000-0000-000000000000}"/>
          </ac:spMkLst>
        </pc:spChg>
        <pc:spChg chg="mod">
          <ac:chgData name="Mcdonnell, Matthew (London)" userId="cd278eaf-ce86-4cb2-99df-43a4b1321f34" providerId="ADAL" clId="{4B7334DC-B37F-405A-8A38-A2405A158255}" dt="2023-10-09T20:40:24.345" v="3895" actId="27636"/>
          <ac:spMkLst>
            <pc:docMk/>
            <pc:sldMk cId="0" sldId="2147478271"/>
            <ac:spMk id="84" creationId="{00000000-0000-0000-0000-000000000000}"/>
          </ac:spMkLst>
        </pc:spChg>
        <pc:spChg chg="mod">
          <ac:chgData name="Mcdonnell, Matthew (London)" userId="cd278eaf-ce86-4cb2-99df-43a4b1321f34" providerId="ADAL" clId="{4B7334DC-B37F-405A-8A38-A2405A158255}" dt="2023-10-09T20:40:24.351" v="3900" actId="27636"/>
          <ac:spMkLst>
            <pc:docMk/>
            <pc:sldMk cId="0" sldId="2147478271"/>
            <ac:spMk id="95" creationId="{00000000-0000-0000-0000-000000000000}"/>
          </ac:spMkLst>
        </pc:spChg>
        <pc:spChg chg="mod">
          <ac:chgData name="Mcdonnell, Matthew (London)" userId="cd278eaf-ce86-4cb2-99df-43a4b1321f34" providerId="ADAL" clId="{4B7334DC-B37F-405A-8A38-A2405A158255}" dt="2023-10-09T20:40:24.352" v="3901" actId="27636"/>
          <ac:spMkLst>
            <pc:docMk/>
            <pc:sldMk cId="0" sldId="2147478271"/>
            <ac:spMk id="106" creationId="{00000000-0000-0000-0000-000000000000}"/>
          </ac:spMkLst>
        </pc:spChg>
        <pc:spChg chg="mod">
          <ac:chgData name="Mcdonnell, Matthew (London)" userId="cd278eaf-ce86-4cb2-99df-43a4b1321f34" providerId="ADAL" clId="{4B7334DC-B37F-405A-8A38-A2405A158255}" dt="2023-10-09T20:40:24.347" v="3896" actId="27636"/>
          <ac:spMkLst>
            <pc:docMk/>
            <pc:sldMk cId="0" sldId="2147478271"/>
            <ac:spMk id="117" creationId="{00000000-0000-0000-0000-000000000000}"/>
          </ac:spMkLst>
        </pc:spChg>
        <pc:spChg chg="mod">
          <ac:chgData name="Mcdonnell, Matthew (London)" userId="cd278eaf-ce86-4cb2-99df-43a4b1321f34" providerId="ADAL" clId="{4B7334DC-B37F-405A-8A38-A2405A158255}" dt="2023-10-09T20:40:24.347" v="3897" actId="27636"/>
          <ac:spMkLst>
            <pc:docMk/>
            <pc:sldMk cId="0" sldId="2147478271"/>
            <ac:spMk id="128" creationId="{00000000-0000-0000-0000-000000000000}"/>
          </ac:spMkLst>
        </pc:spChg>
        <pc:spChg chg="mod">
          <ac:chgData name="Mcdonnell, Matthew (London)" userId="cd278eaf-ce86-4cb2-99df-43a4b1321f34" providerId="ADAL" clId="{4B7334DC-B37F-405A-8A38-A2405A158255}" dt="2023-10-09T20:40:24.348" v="3898" actId="27636"/>
          <ac:spMkLst>
            <pc:docMk/>
            <pc:sldMk cId="0" sldId="2147478271"/>
            <ac:spMk id="139" creationId="{00000000-0000-0000-0000-000000000000}"/>
          </ac:spMkLst>
        </pc:spChg>
        <pc:spChg chg="mod">
          <ac:chgData name="Mcdonnell, Matthew (London)" userId="cd278eaf-ce86-4cb2-99df-43a4b1321f34" providerId="ADAL" clId="{4B7334DC-B37F-405A-8A38-A2405A158255}" dt="2023-10-09T20:40:24.349" v="3899" actId="27636"/>
          <ac:spMkLst>
            <pc:docMk/>
            <pc:sldMk cId="0" sldId="2147478271"/>
            <ac:spMk id="150" creationId="{00000000-0000-0000-0000-000000000000}"/>
          </ac:spMkLst>
        </pc:spChg>
        <pc:spChg chg="mod">
          <ac:chgData name="Mcdonnell, Matthew (London)" userId="cd278eaf-ce86-4cb2-99df-43a4b1321f34" providerId="ADAL" clId="{4B7334DC-B37F-405A-8A38-A2405A158255}" dt="2023-10-09T20:40:24.357" v="3904" actId="27636"/>
          <ac:spMkLst>
            <pc:docMk/>
            <pc:sldMk cId="0" sldId="2147478271"/>
            <ac:spMk id="161" creationId="{00000000-0000-0000-0000-000000000000}"/>
          </ac:spMkLst>
        </pc:spChg>
        <pc:spChg chg="mod">
          <ac:chgData name="Mcdonnell, Matthew (London)" userId="cd278eaf-ce86-4cb2-99df-43a4b1321f34" providerId="ADAL" clId="{4B7334DC-B37F-405A-8A38-A2405A158255}" dt="2023-10-09T20:40:24.358" v="3905" actId="27636"/>
          <ac:spMkLst>
            <pc:docMk/>
            <pc:sldMk cId="0" sldId="2147478271"/>
            <ac:spMk id="172" creationId="{00000000-0000-0000-0000-000000000000}"/>
          </ac:spMkLst>
        </pc:spChg>
        <pc:spChg chg="mod">
          <ac:chgData name="Mcdonnell, Matthew (London)" userId="cd278eaf-ce86-4cb2-99df-43a4b1321f34" providerId="ADAL" clId="{4B7334DC-B37F-405A-8A38-A2405A158255}" dt="2023-10-09T20:40:24.355" v="3903" actId="27636"/>
          <ac:spMkLst>
            <pc:docMk/>
            <pc:sldMk cId="0" sldId="2147478271"/>
            <ac:spMk id="181" creationId="{00000000-0000-0000-0000-000000000000}"/>
          </ac:spMkLst>
        </pc:spChg>
        <pc:spChg chg="add mod">
          <ac:chgData name="Mcdonnell, Matthew (London)" userId="cd278eaf-ce86-4cb2-99df-43a4b1321f34" providerId="ADAL" clId="{4B7334DC-B37F-405A-8A38-A2405A158255}" dt="2023-10-09T20:42:56.504" v="4040" actId="1035"/>
          <ac:spMkLst>
            <pc:docMk/>
            <pc:sldMk cId="0" sldId="2147478271"/>
            <ac:spMk id="188" creationId="{EC971D91-CCE4-0AD3-0AAC-CA3B817A2BDC}"/>
          </ac:spMkLst>
        </pc:spChg>
        <pc:spChg chg="add mod">
          <ac:chgData name="Mcdonnell, Matthew (London)" userId="cd278eaf-ce86-4cb2-99df-43a4b1321f34" providerId="ADAL" clId="{4B7334DC-B37F-405A-8A38-A2405A158255}" dt="2023-10-09T20:42:56.504" v="4040" actId="1035"/>
          <ac:spMkLst>
            <pc:docMk/>
            <pc:sldMk cId="0" sldId="2147478271"/>
            <ac:spMk id="189" creationId="{FA733F40-FB1F-5940-F023-312A0CAE60A0}"/>
          </ac:spMkLst>
        </pc:spChg>
        <pc:spChg chg="add mod">
          <ac:chgData name="Mcdonnell, Matthew (London)" userId="cd278eaf-ce86-4cb2-99df-43a4b1321f34" providerId="ADAL" clId="{4B7334DC-B37F-405A-8A38-A2405A158255}" dt="2023-10-09T20:42:56.504" v="4040" actId="1035"/>
          <ac:spMkLst>
            <pc:docMk/>
            <pc:sldMk cId="0" sldId="2147478271"/>
            <ac:spMk id="190" creationId="{CB825C9F-0FF2-101E-E7D4-6E945DE64576}"/>
          </ac:spMkLst>
        </pc:spChg>
        <pc:spChg chg="add mod">
          <ac:chgData name="Mcdonnell, Matthew (London)" userId="cd278eaf-ce86-4cb2-99df-43a4b1321f34" providerId="ADAL" clId="{4B7334DC-B37F-405A-8A38-A2405A158255}" dt="2023-10-09T20:42:56.504" v="4040" actId="1035"/>
          <ac:spMkLst>
            <pc:docMk/>
            <pc:sldMk cId="0" sldId="2147478271"/>
            <ac:spMk id="191" creationId="{09334741-D3CB-1854-4657-B3EEFAAE78D2}"/>
          </ac:spMkLst>
        </pc:spChg>
        <pc:spChg chg="add mod">
          <ac:chgData name="Mcdonnell, Matthew (London)" userId="cd278eaf-ce86-4cb2-99df-43a4b1321f34" providerId="ADAL" clId="{4B7334DC-B37F-405A-8A38-A2405A158255}" dt="2023-10-09T20:42:56.504" v="4040" actId="1035"/>
          <ac:spMkLst>
            <pc:docMk/>
            <pc:sldMk cId="0" sldId="2147478271"/>
            <ac:spMk id="192" creationId="{86F00ED2-688E-46B5-FDA8-5CEDC6A20A00}"/>
          </ac:spMkLst>
        </pc:spChg>
        <pc:spChg chg="add mod">
          <ac:chgData name="Mcdonnell, Matthew (London)" userId="cd278eaf-ce86-4cb2-99df-43a4b1321f34" providerId="ADAL" clId="{4B7334DC-B37F-405A-8A38-A2405A158255}" dt="2023-10-09T20:42:56.504" v="4040" actId="1035"/>
          <ac:spMkLst>
            <pc:docMk/>
            <pc:sldMk cId="0" sldId="2147478271"/>
            <ac:spMk id="193" creationId="{EC630392-88EE-46ED-2C4D-C26A5DE017E5}"/>
          </ac:spMkLst>
        </pc:spChg>
        <pc:spChg chg="add mod">
          <ac:chgData name="Mcdonnell, Matthew (London)" userId="cd278eaf-ce86-4cb2-99df-43a4b1321f34" providerId="ADAL" clId="{4B7334DC-B37F-405A-8A38-A2405A158255}" dt="2023-10-09T20:42:56.504" v="4040" actId="1035"/>
          <ac:spMkLst>
            <pc:docMk/>
            <pc:sldMk cId="0" sldId="2147478271"/>
            <ac:spMk id="194" creationId="{AD9954BC-0A5E-A0A6-A7CC-39EC865FF4A4}"/>
          </ac:spMkLst>
        </pc:spChg>
        <pc:spChg chg="add mod">
          <ac:chgData name="Mcdonnell, Matthew (London)" userId="cd278eaf-ce86-4cb2-99df-43a4b1321f34" providerId="ADAL" clId="{4B7334DC-B37F-405A-8A38-A2405A158255}" dt="2023-10-09T20:42:56.504" v="4040" actId="1035"/>
          <ac:spMkLst>
            <pc:docMk/>
            <pc:sldMk cId="0" sldId="2147478271"/>
            <ac:spMk id="195" creationId="{96ABC64B-FA2C-9291-9AE6-E544FDF2E2AB}"/>
          </ac:spMkLst>
        </pc:spChg>
        <pc:spChg chg="add mod">
          <ac:chgData name="Mcdonnell, Matthew (London)" userId="cd278eaf-ce86-4cb2-99df-43a4b1321f34" providerId="ADAL" clId="{4B7334DC-B37F-405A-8A38-A2405A158255}" dt="2023-10-09T20:42:56.504" v="4040" actId="1035"/>
          <ac:spMkLst>
            <pc:docMk/>
            <pc:sldMk cId="0" sldId="2147478271"/>
            <ac:spMk id="196" creationId="{0F0F590C-1EEF-FE1B-ABEA-53DA82AC8D3E}"/>
          </ac:spMkLst>
        </pc:spChg>
        <pc:spChg chg="add mod">
          <ac:chgData name="Mcdonnell, Matthew (London)" userId="cd278eaf-ce86-4cb2-99df-43a4b1321f34" providerId="ADAL" clId="{4B7334DC-B37F-405A-8A38-A2405A158255}" dt="2023-10-09T20:42:56.504" v="4040" actId="1035"/>
          <ac:spMkLst>
            <pc:docMk/>
            <pc:sldMk cId="0" sldId="2147478271"/>
            <ac:spMk id="197" creationId="{7AEDD4CC-AC37-9FCE-8CC2-60B88A6EF502}"/>
          </ac:spMkLst>
        </pc:spChg>
        <pc:spChg chg="add mod">
          <ac:chgData name="Mcdonnell, Matthew (London)" userId="cd278eaf-ce86-4cb2-99df-43a4b1321f34" providerId="ADAL" clId="{4B7334DC-B37F-405A-8A38-A2405A158255}" dt="2023-10-09T20:42:56.504" v="4040" actId="1035"/>
          <ac:spMkLst>
            <pc:docMk/>
            <pc:sldMk cId="0" sldId="2147478271"/>
            <ac:spMk id="198" creationId="{FCD110FF-9E0E-7309-89CD-0B83135DC914}"/>
          </ac:spMkLst>
        </pc:spChg>
        <pc:spChg chg="add mod">
          <ac:chgData name="Mcdonnell, Matthew (London)" userId="cd278eaf-ce86-4cb2-99df-43a4b1321f34" providerId="ADAL" clId="{4B7334DC-B37F-405A-8A38-A2405A158255}" dt="2023-10-09T20:42:56.504" v="4040" actId="1035"/>
          <ac:spMkLst>
            <pc:docMk/>
            <pc:sldMk cId="0" sldId="2147478271"/>
            <ac:spMk id="199" creationId="{C1997AFF-8FEA-0702-873E-1974F99B03A5}"/>
          </ac:spMkLst>
        </pc:spChg>
        <pc:spChg chg="add mod">
          <ac:chgData name="Mcdonnell, Matthew (London)" userId="cd278eaf-ce86-4cb2-99df-43a4b1321f34" providerId="ADAL" clId="{4B7334DC-B37F-405A-8A38-A2405A158255}" dt="2023-10-09T20:42:56.504" v="4040" actId="1035"/>
          <ac:spMkLst>
            <pc:docMk/>
            <pc:sldMk cId="0" sldId="2147478271"/>
            <ac:spMk id="200" creationId="{90D913BE-7E8D-6102-2BF5-8010B72F3C1E}"/>
          </ac:spMkLst>
        </pc:spChg>
        <pc:spChg chg="add mod">
          <ac:chgData name="Mcdonnell, Matthew (London)" userId="cd278eaf-ce86-4cb2-99df-43a4b1321f34" providerId="ADAL" clId="{4B7334DC-B37F-405A-8A38-A2405A158255}" dt="2023-10-09T20:42:56.504" v="4040" actId="1035"/>
          <ac:spMkLst>
            <pc:docMk/>
            <pc:sldMk cId="0" sldId="2147478271"/>
            <ac:spMk id="201" creationId="{15E77CBA-219A-E54D-79E4-F49768EB70D1}"/>
          </ac:spMkLst>
        </pc:spChg>
        <pc:spChg chg="add mod">
          <ac:chgData name="Mcdonnell, Matthew (London)" userId="cd278eaf-ce86-4cb2-99df-43a4b1321f34" providerId="ADAL" clId="{4B7334DC-B37F-405A-8A38-A2405A158255}" dt="2023-10-09T20:42:56.504" v="4040" actId="1035"/>
          <ac:spMkLst>
            <pc:docMk/>
            <pc:sldMk cId="0" sldId="2147478271"/>
            <ac:spMk id="202" creationId="{4310D2DD-489E-A708-6697-FBF564CF3F29}"/>
          </ac:spMkLst>
        </pc:spChg>
        <pc:spChg chg="add mod">
          <ac:chgData name="Mcdonnell, Matthew (London)" userId="cd278eaf-ce86-4cb2-99df-43a4b1321f34" providerId="ADAL" clId="{4B7334DC-B37F-405A-8A38-A2405A158255}" dt="2023-10-09T20:42:56.504" v="4040" actId="1035"/>
          <ac:spMkLst>
            <pc:docMk/>
            <pc:sldMk cId="0" sldId="2147478271"/>
            <ac:spMk id="203" creationId="{E473ACA1-86AD-2CAA-BE2B-00A4B08A910D}"/>
          </ac:spMkLst>
        </pc:spChg>
        <pc:spChg chg="add mod">
          <ac:chgData name="Mcdonnell, Matthew (London)" userId="cd278eaf-ce86-4cb2-99df-43a4b1321f34" providerId="ADAL" clId="{4B7334DC-B37F-405A-8A38-A2405A158255}" dt="2023-10-09T20:42:56.504" v="4040" actId="1035"/>
          <ac:spMkLst>
            <pc:docMk/>
            <pc:sldMk cId="0" sldId="2147478271"/>
            <ac:spMk id="204" creationId="{B7813BF7-3B05-BBBE-7317-2157FE84CE1C}"/>
          </ac:spMkLst>
        </pc:spChg>
      </pc:sldChg>
      <pc:sldChg chg="delSp modSp add del mod modTransition">
        <pc:chgData name="Mcdonnell, Matthew (London)" userId="cd278eaf-ce86-4cb2-99df-43a4b1321f34" providerId="ADAL" clId="{4B7334DC-B37F-405A-8A38-A2405A158255}" dt="2023-10-09T20:43:02.562" v="4041" actId="47"/>
        <pc:sldMkLst>
          <pc:docMk/>
          <pc:sldMk cId="0" sldId="2147478272"/>
        </pc:sldMkLst>
        <pc:spChg chg="del">
          <ac:chgData name="Mcdonnell, Matthew (London)" userId="cd278eaf-ce86-4cb2-99df-43a4b1321f34" providerId="ADAL" clId="{4B7334DC-B37F-405A-8A38-A2405A158255}" dt="2023-10-09T20:42:46.971" v="3998" actId="21"/>
          <ac:spMkLst>
            <pc:docMk/>
            <pc:sldMk cId="0" sldId="2147478272"/>
            <ac:spMk id="8" creationId="{00000000-0000-0000-0000-000000000000}"/>
          </ac:spMkLst>
        </pc:spChg>
        <pc:spChg chg="mod">
          <ac:chgData name="Mcdonnell, Matthew (London)" userId="cd278eaf-ce86-4cb2-99df-43a4b1321f34" providerId="ADAL" clId="{4B7334DC-B37F-405A-8A38-A2405A158255}" dt="2023-10-09T20:40:24.388" v="3923" actId="27636"/>
          <ac:spMkLst>
            <pc:docMk/>
            <pc:sldMk cId="0" sldId="2147478272"/>
            <ac:spMk id="13"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14" creationId="{00000000-0000-0000-0000-000000000000}"/>
          </ac:spMkLst>
        </pc:spChg>
        <pc:spChg chg="mod">
          <ac:chgData name="Mcdonnell, Matthew (London)" userId="cd278eaf-ce86-4cb2-99df-43a4b1321f34" providerId="ADAL" clId="{4B7334DC-B37F-405A-8A38-A2405A158255}" dt="2023-10-09T20:40:24.367" v="3908" actId="27636"/>
          <ac:spMkLst>
            <pc:docMk/>
            <pc:sldMk cId="0" sldId="2147478272"/>
            <ac:spMk id="19"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20" creationId="{00000000-0000-0000-0000-000000000000}"/>
          </ac:spMkLst>
        </pc:spChg>
        <pc:spChg chg="mod">
          <ac:chgData name="Mcdonnell, Matthew (London)" userId="cd278eaf-ce86-4cb2-99df-43a4b1321f34" providerId="ADAL" clId="{4B7334DC-B37F-405A-8A38-A2405A158255}" dt="2023-10-09T20:40:24.375" v="3914" actId="27636"/>
          <ac:spMkLst>
            <pc:docMk/>
            <pc:sldMk cId="0" sldId="2147478272"/>
            <ac:spMk id="25"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26" creationId="{00000000-0000-0000-0000-000000000000}"/>
          </ac:spMkLst>
        </pc:spChg>
        <pc:spChg chg="mod">
          <ac:chgData name="Mcdonnell, Matthew (London)" userId="cd278eaf-ce86-4cb2-99df-43a4b1321f34" providerId="ADAL" clId="{4B7334DC-B37F-405A-8A38-A2405A158255}" dt="2023-10-09T20:40:24.373" v="3911" actId="27636"/>
          <ac:spMkLst>
            <pc:docMk/>
            <pc:sldMk cId="0" sldId="2147478272"/>
            <ac:spMk id="31"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32" creationId="{00000000-0000-0000-0000-000000000000}"/>
          </ac:spMkLst>
        </pc:spChg>
        <pc:spChg chg="mod">
          <ac:chgData name="Mcdonnell, Matthew (London)" userId="cd278eaf-ce86-4cb2-99df-43a4b1321f34" providerId="ADAL" clId="{4B7334DC-B37F-405A-8A38-A2405A158255}" dt="2023-10-09T20:40:24.371" v="3910" actId="27636"/>
          <ac:spMkLst>
            <pc:docMk/>
            <pc:sldMk cId="0" sldId="2147478272"/>
            <ac:spMk id="37"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38" creationId="{00000000-0000-0000-0000-000000000000}"/>
          </ac:spMkLst>
        </pc:spChg>
        <pc:spChg chg="mod">
          <ac:chgData name="Mcdonnell, Matthew (London)" userId="cd278eaf-ce86-4cb2-99df-43a4b1321f34" providerId="ADAL" clId="{4B7334DC-B37F-405A-8A38-A2405A158255}" dt="2023-10-09T20:40:24.369" v="3909" actId="27636"/>
          <ac:spMkLst>
            <pc:docMk/>
            <pc:sldMk cId="0" sldId="2147478272"/>
            <ac:spMk id="43"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44" creationId="{00000000-0000-0000-0000-000000000000}"/>
          </ac:spMkLst>
        </pc:spChg>
        <pc:spChg chg="mod">
          <ac:chgData name="Mcdonnell, Matthew (London)" userId="cd278eaf-ce86-4cb2-99df-43a4b1321f34" providerId="ADAL" clId="{4B7334DC-B37F-405A-8A38-A2405A158255}" dt="2023-10-09T20:40:24.373" v="3912" actId="27636"/>
          <ac:spMkLst>
            <pc:docMk/>
            <pc:sldMk cId="0" sldId="2147478272"/>
            <ac:spMk id="49"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50" creationId="{00000000-0000-0000-0000-000000000000}"/>
          </ac:spMkLst>
        </pc:spChg>
        <pc:spChg chg="mod">
          <ac:chgData name="Mcdonnell, Matthew (London)" userId="cd278eaf-ce86-4cb2-99df-43a4b1321f34" providerId="ADAL" clId="{4B7334DC-B37F-405A-8A38-A2405A158255}" dt="2023-10-09T20:40:24.375" v="3913" actId="27636"/>
          <ac:spMkLst>
            <pc:docMk/>
            <pc:sldMk cId="0" sldId="2147478272"/>
            <ac:spMk id="55"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56" creationId="{00000000-0000-0000-0000-000000000000}"/>
          </ac:spMkLst>
        </pc:spChg>
        <pc:spChg chg="mod">
          <ac:chgData name="Mcdonnell, Matthew (London)" userId="cd278eaf-ce86-4cb2-99df-43a4b1321f34" providerId="ADAL" clId="{4B7334DC-B37F-405A-8A38-A2405A158255}" dt="2023-10-09T20:40:24.382" v="3919" actId="27636"/>
          <ac:spMkLst>
            <pc:docMk/>
            <pc:sldMk cId="0" sldId="2147478272"/>
            <ac:spMk id="61"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62" creationId="{00000000-0000-0000-0000-000000000000}"/>
          </ac:spMkLst>
        </pc:spChg>
        <pc:spChg chg="mod">
          <ac:chgData name="Mcdonnell, Matthew (London)" userId="cd278eaf-ce86-4cb2-99df-43a4b1321f34" providerId="ADAL" clId="{4B7334DC-B37F-405A-8A38-A2405A158255}" dt="2023-10-09T20:40:24.379" v="3917" actId="27636"/>
          <ac:spMkLst>
            <pc:docMk/>
            <pc:sldMk cId="0" sldId="2147478272"/>
            <ac:spMk id="67"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68" creationId="{00000000-0000-0000-0000-000000000000}"/>
          </ac:spMkLst>
        </pc:spChg>
        <pc:spChg chg="mod">
          <ac:chgData name="Mcdonnell, Matthew (London)" userId="cd278eaf-ce86-4cb2-99df-43a4b1321f34" providerId="ADAL" clId="{4B7334DC-B37F-405A-8A38-A2405A158255}" dt="2023-10-09T20:40:24.380" v="3918" actId="27636"/>
          <ac:spMkLst>
            <pc:docMk/>
            <pc:sldMk cId="0" sldId="2147478272"/>
            <ac:spMk id="73"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74" creationId="{00000000-0000-0000-0000-000000000000}"/>
          </ac:spMkLst>
        </pc:spChg>
        <pc:spChg chg="mod">
          <ac:chgData name="Mcdonnell, Matthew (London)" userId="cd278eaf-ce86-4cb2-99df-43a4b1321f34" providerId="ADAL" clId="{4B7334DC-B37F-405A-8A38-A2405A158255}" dt="2023-10-09T20:40:24.382" v="3920" actId="27636"/>
          <ac:spMkLst>
            <pc:docMk/>
            <pc:sldMk cId="0" sldId="2147478272"/>
            <ac:spMk id="79"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80" creationId="{00000000-0000-0000-0000-000000000000}"/>
          </ac:spMkLst>
        </pc:spChg>
        <pc:spChg chg="mod">
          <ac:chgData name="Mcdonnell, Matthew (London)" userId="cd278eaf-ce86-4cb2-99df-43a4b1321f34" providerId="ADAL" clId="{4B7334DC-B37F-405A-8A38-A2405A158255}" dt="2023-10-09T20:40:24.377" v="3915" actId="27636"/>
          <ac:spMkLst>
            <pc:docMk/>
            <pc:sldMk cId="0" sldId="2147478272"/>
            <ac:spMk id="85"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86" creationId="{00000000-0000-0000-0000-000000000000}"/>
          </ac:spMkLst>
        </pc:spChg>
        <pc:spChg chg="mod">
          <ac:chgData name="Mcdonnell, Matthew (London)" userId="cd278eaf-ce86-4cb2-99df-43a4b1321f34" providerId="ADAL" clId="{4B7334DC-B37F-405A-8A38-A2405A158255}" dt="2023-10-09T20:40:24.378" v="3916" actId="27636"/>
          <ac:spMkLst>
            <pc:docMk/>
            <pc:sldMk cId="0" sldId="2147478272"/>
            <ac:spMk id="91"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92" creationId="{00000000-0000-0000-0000-000000000000}"/>
          </ac:spMkLst>
        </pc:spChg>
        <pc:spChg chg="mod">
          <ac:chgData name="Mcdonnell, Matthew (London)" userId="cd278eaf-ce86-4cb2-99df-43a4b1321f34" providerId="ADAL" clId="{4B7334DC-B37F-405A-8A38-A2405A158255}" dt="2023-10-09T20:40:24.386" v="3922" actId="27636"/>
          <ac:spMkLst>
            <pc:docMk/>
            <pc:sldMk cId="0" sldId="2147478272"/>
            <ac:spMk id="97"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98" creationId="{00000000-0000-0000-0000-000000000000}"/>
          </ac:spMkLst>
        </pc:spChg>
        <pc:spChg chg="mod">
          <ac:chgData name="Mcdonnell, Matthew (London)" userId="cd278eaf-ce86-4cb2-99df-43a4b1321f34" providerId="ADAL" clId="{4B7334DC-B37F-405A-8A38-A2405A158255}" dt="2023-10-09T20:40:24.383" v="3921" actId="27636"/>
          <ac:spMkLst>
            <pc:docMk/>
            <pc:sldMk cId="0" sldId="2147478272"/>
            <ac:spMk id="101" creationId="{00000000-0000-0000-0000-000000000000}"/>
          </ac:spMkLst>
        </pc:spChg>
        <pc:spChg chg="del">
          <ac:chgData name="Mcdonnell, Matthew (London)" userId="cd278eaf-ce86-4cb2-99df-43a4b1321f34" providerId="ADAL" clId="{4B7334DC-B37F-405A-8A38-A2405A158255}" dt="2023-10-09T20:42:46.971" v="3998" actId="21"/>
          <ac:spMkLst>
            <pc:docMk/>
            <pc:sldMk cId="0" sldId="2147478272"/>
            <ac:spMk id="102" creationId="{00000000-0000-0000-0000-000000000000}"/>
          </ac:spMkLst>
        </pc:spChg>
      </pc:sldChg>
      <pc:sldChg chg="addSp modSp add mod modTransition">
        <pc:chgData name="Mcdonnell, Matthew (London)" userId="cd278eaf-ce86-4cb2-99df-43a4b1321f34" providerId="ADAL" clId="{4B7334DC-B37F-405A-8A38-A2405A158255}" dt="2023-10-09T20:44:26.413" v="4124" actId="6549"/>
        <pc:sldMkLst>
          <pc:docMk/>
          <pc:sldMk cId="0" sldId="2147478273"/>
        </pc:sldMkLst>
        <pc:spChg chg="mod">
          <ac:chgData name="Mcdonnell, Matthew (London)" userId="cd278eaf-ce86-4cb2-99df-43a4b1321f34" providerId="ADAL" clId="{4B7334DC-B37F-405A-8A38-A2405A158255}" dt="2023-10-09T20:44:26.413" v="4124" actId="6549"/>
          <ac:spMkLst>
            <pc:docMk/>
            <pc:sldMk cId="0" sldId="2147478273"/>
            <ac:spMk id="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2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3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4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5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6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7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8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9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0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1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2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3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4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5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6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7"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8"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79"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80"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81"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82"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83"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84"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85"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86" creationId="{00000000-0000-0000-0000-000000000000}"/>
          </ac:spMkLst>
        </pc:spChg>
        <pc:spChg chg="mod">
          <ac:chgData name="Mcdonnell, Matthew (London)" userId="cd278eaf-ce86-4cb2-99df-43a4b1321f34" providerId="ADAL" clId="{4B7334DC-B37F-405A-8A38-A2405A158255}" dt="2023-10-09T20:43:44.377" v="4123" actId="1037"/>
          <ac:spMkLst>
            <pc:docMk/>
            <pc:sldMk cId="0" sldId="2147478273"/>
            <ac:spMk id="187" creationId="{00000000-0000-0000-0000-000000000000}"/>
          </ac:spMkLst>
        </pc:spChg>
        <pc:spChg chg="add mod">
          <ac:chgData name="Mcdonnell, Matthew (London)" userId="cd278eaf-ce86-4cb2-99df-43a4b1321f34" providerId="ADAL" clId="{4B7334DC-B37F-405A-8A38-A2405A158255}" dt="2023-10-09T20:43:44.377" v="4123" actId="1037"/>
          <ac:spMkLst>
            <pc:docMk/>
            <pc:sldMk cId="0" sldId="2147478273"/>
            <ac:spMk id="188" creationId="{93DA8E95-4D02-D0DD-E80E-B7D6CA3E6D21}"/>
          </ac:spMkLst>
        </pc:spChg>
        <pc:spChg chg="add mod">
          <ac:chgData name="Mcdonnell, Matthew (London)" userId="cd278eaf-ce86-4cb2-99df-43a4b1321f34" providerId="ADAL" clId="{4B7334DC-B37F-405A-8A38-A2405A158255}" dt="2023-10-09T20:43:44.377" v="4123" actId="1037"/>
          <ac:spMkLst>
            <pc:docMk/>
            <pc:sldMk cId="0" sldId="2147478273"/>
            <ac:spMk id="189" creationId="{93DAAE3D-0DB2-BD69-D9CF-E8F3F56436E7}"/>
          </ac:spMkLst>
        </pc:spChg>
        <pc:spChg chg="add mod">
          <ac:chgData name="Mcdonnell, Matthew (London)" userId="cd278eaf-ce86-4cb2-99df-43a4b1321f34" providerId="ADAL" clId="{4B7334DC-B37F-405A-8A38-A2405A158255}" dt="2023-10-09T20:43:44.377" v="4123" actId="1037"/>
          <ac:spMkLst>
            <pc:docMk/>
            <pc:sldMk cId="0" sldId="2147478273"/>
            <ac:spMk id="190" creationId="{66D4D38D-6284-5A93-A28E-1DD9CF85D73C}"/>
          </ac:spMkLst>
        </pc:spChg>
        <pc:spChg chg="add mod">
          <ac:chgData name="Mcdonnell, Matthew (London)" userId="cd278eaf-ce86-4cb2-99df-43a4b1321f34" providerId="ADAL" clId="{4B7334DC-B37F-405A-8A38-A2405A158255}" dt="2023-10-09T20:43:44.377" v="4123" actId="1037"/>
          <ac:spMkLst>
            <pc:docMk/>
            <pc:sldMk cId="0" sldId="2147478273"/>
            <ac:spMk id="191" creationId="{A04354F2-2852-97AB-2F33-D0E70DFB8803}"/>
          </ac:spMkLst>
        </pc:spChg>
        <pc:spChg chg="add mod">
          <ac:chgData name="Mcdonnell, Matthew (London)" userId="cd278eaf-ce86-4cb2-99df-43a4b1321f34" providerId="ADAL" clId="{4B7334DC-B37F-405A-8A38-A2405A158255}" dt="2023-10-09T20:43:44.377" v="4123" actId="1037"/>
          <ac:spMkLst>
            <pc:docMk/>
            <pc:sldMk cId="0" sldId="2147478273"/>
            <ac:spMk id="192" creationId="{07E8F7E0-29E1-1A59-79D8-71A4B0DD462E}"/>
          </ac:spMkLst>
        </pc:spChg>
        <pc:spChg chg="add mod">
          <ac:chgData name="Mcdonnell, Matthew (London)" userId="cd278eaf-ce86-4cb2-99df-43a4b1321f34" providerId="ADAL" clId="{4B7334DC-B37F-405A-8A38-A2405A158255}" dt="2023-10-09T20:43:44.377" v="4123" actId="1037"/>
          <ac:spMkLst>
            <pc:docMk/>
            <pc:sldMk cId="0" sldId="2147478273"/>
            <ac:spMk id="193" creationId="{B15F72FF-99F4-21F9-975F-8511A3916E17}"/>
          </ac:spMkLst>
        </pc:spChg>
        <pc:spChg chg="add mod">
          <ac:chgData name="Mcdonnell, Matthew (London)" userId="cd278eaf-ce86-4cb2-99df-43a4b1321f34" providerId="ADAL" clId="{4B7334DC-B37F-405A-8A38-A2405A158255}" dt="2023-10-09T20:43:44.377" v="4123" actId="1037"/>
          <ac:spMkLst>
            <pc:docMk/>
            <pc:sldMk cId="0" sldId="2147478273"/>
            <ac:spMk id="194" creationId="{3722E0E4-8120-3338-5C41-97721D315135}"/>
          </ac:spMkLst>
        </pc:spChg>
        <pc:spChg chg="add mod">
          <ac:chgData name="Mcdonnell, Matthew (London)" userId="cd278eaf-ce86-4cb2-99df-43a4b1321f34" providerId="ADAL" clId="{4B7334DC-B37F-405A-8A38-A2405A158255}" dt="2023-10-09T20:43:44.377" v="4123" actId="1037"/>
          <ac:spMkLst>
            <pc:docMk/>
            <pc:sldMk cId="0" sldId="2147478273"/>
            <ac:spMk id="195" creationId="{01FDFF35-B5E1-56BC-20CD-4B12AD80BA1B}"/>
          </ac:spMkLst>
        </pc:spChg>
        <pc:spChg chg="add mod">
          <ac:chgData name="Mcdonnell, Matthew (London)" userId="cd278eaf-ce86-4cb2-99df-43a4b1321f34" providerId="ADAL" clId="{4B7334DC-B37F-405A-8A38-A2405A158255}" dt="2023-10-09T20:43:44.377" v="4123" actId="1037"/>
          <ac:spMkLst>
            <pc:docMk/>
            <pc:sldMk cId="0" sldId="2147478273"/>
            <ac:spMk id="196" creationId="{CC2749B5-0812-9C82-022A-14D6A52A4EAF}"/>
          </ac:spMkLst>
        </pc:spChg>
        <pc:spChg chg="add mod">
          <ac:chgData name="Mcdonnell, Matthew (London)" userId="cd278eaf-ce86-4cb2-99df-43a4b1321f34" providerId="ADAL" clId="{4B7334DC-B37F-405A-8A38-A2405A158255}" dt="2023-10-09T20:43:44.377" v="4123" actId="1037"/>
          <ac:spMkLst>
            <pc:docMk/>
            <pc:sldMk cId="0" sldId="2147478273"/>
            <ac:spMk id="197" creationId="{0478C7DA-7310-95EB-0323-F7D77CB0D2ED}"/>
          </ac:spMkLst>
        </pc:spChg>
        <pc:spChg chg="add mod">
          <ac:chgData name="Mcdonnell, Matthew (London)" userId="cd278eaf-ce86-4cb2-99df-43a4b1321f34" providerId="ADAL" clId="{4B7334DC-B37F-405A-8A38-A2405A158255}" dt="2023-10-09T20:43:44.377" v="4123" actId="1037"/>
          <ac:spMkLst>
            <pc:docMk/>
            <pc:sldMk cId="0" sldId="2147478273"/>
            <ac:spMk id="198" creationId="{165D19CB-BA89-2651-4B29-C7A7E908FFD8}"/>
          </ac:spMkLst>
        </pc:spChg>
        <pc:spChg chg="add mod">
          <ac:chgData name="Mcdonnell, Matthew (London)" userId="cd278eaf-ce86-4cb2-99df-43a4b1321f34" providerId="ADAL" clId="{4B7334DC-B37F-405A-8A38-A2405A158255}" dt="2023-10-09T20:43:44.377" v="4123" actId="1037"/>
          <ac:spMkLst>
            <pc:docMk/>
            <pc:sldMk cId="0" sldId="2147478273"/>
            <ac:spMk id="199" creationId="{56A69EAA-0ECD-E4CD-0281-CAF813A263AA}"/>
          </ac:spMkLst>
        </pc:spChg>
        <pc:spChg chg="add mod">
          <ac:chgData name="Mcdonnell, Matthew (London)" userId="cd278eaf-ce86-4cb2-99df-43a4b1321f34" providerId="ADAL" clId="{4B7334DC-B37F-405A-8A38-A2405A158255}" dt="2023-10-09T20:43:44.377" v="4123" actId="1037"/>
          <ac:spMkLst>
            <pc:docMk/>
            <pc:sldMk cId="0" sldId="2147478273"/>
            <ac:spMk id="200" creationId="{B5085F54-DC5A-76A0-D10E-62B56E8FC1D0}"/>
          </ac:spMkLst>
        </pc:spChg>
        <pc:spChg chg="add mod">
          <ac:chgData name="Mcdonnell, Matthew (London)" userId="cd278eaf-ce86-4cb2-99df-43a4b1321f34" providerId="ADAL" clId="{4B7334DC-B37F-405A-8A38-A2405A158255}" dt="2023-10-09T20:43:44.377" v="4123" actId="1037"/>
          <ac:spMkLst>
            <pc:docMk/>
            <pc:sldMk cId="0" sldId="2147478273"/>
            <ac:spMk id="201" creationId="{A679CA9F-950B-BAA9-0A72-3D05EAD7F447}"/>
          </ac:spMkLst>
        </pc:spChg>
        <pc:spChg chg="add mod">
          <ac:chgData name="Mcdonnell, Matthew (London)" userId="cd278eaf-ce86-4cb2-99df-43a4b1321f34" providerId="ADAL" clId="{4B7334DC-B37F-405A-8A38-A2405A158255}" dt="2023-10-09T20:43:44.377" v="4123" actId="1037"/>
          <ac:spMkLst>
            <pc:docMk/>
            <pc:sldMk cId="0" sldId="2147478273"/>
            <ac:spMk id="202" creationId="{80CA92B5-5D2C-8E1F-F8D4-7B38249D1C7E}"/>
          </ac:spMkLst>
        </pc:spChg>
        <pc:spChg chg="add mod">
          <ac:chgData name="Mcdonnell, Matthew (London)" userId="cd278eaf-ce86-4cb2-99df-43a4b1321f34" providerId="ADAL" clId="{4B7334DC-B37F-405A-8A38-A2405A158255}" dt="2023-10-09T20:43:44.377" v="4123" actId="1037"/>
          <ac:spMkLst>
            <pc:docMk/>
            <pc:sldMk cId="0" sldId="2147478273"/>
            <ac:spMk id="203" creationId="{EFB6F97E-09DB-9712-131A-1CFBE41A8446}"/>
          </ac:spMkLst>
        </pc:spChg>
        <pc:spChg chg="add mod">
          <ac:chgData name="Mcdonnell, Matthew (London)" userId="cd278eaf-ce86-4cb2-99df-43a4b1321f34" providerId="ADAL" clId="{4B7334DC-B37F-405A-8A38-A2405A158255}" dt="2023-10-09T20:43:44.377" v="4123" actId="1037"/>
          <ac:spMkLst>
            <pc:docMk/>
            <pc:sldMk cId="0" sldId="2147478273"/>
            <ac:spMk id="204" creationId="{31B489B2-83FB-14E6-3701-695CC637EDDC}"/>
          </ac:spMkLst>
        </pc:spChg>
        <pc:spChg chg="add mod">
          <ac:chgData name="Mcdonnell, Matthew (London)" userId="cd278eaf-ce86-4cb2-99df-43a4b1321f34" providerId="ADAL" clId="{4B7334DC-B37F-405A-8A38-A2405A158255}" dt="2023-10-09T20:43:44.377" v="4123" actId="1037"/>
          <ac:spMkLst>
            <pc:docMk/>
            <pc:sldMk cId="0" sldId="2147478273"/>
            <ac:spMk id="205" creationId="{801B9FC4-C752-5382-F3B1-62CED41F26D7}"/>
          </ac:spMkLst>
        </pc:spChg>
        <pc:spChg chg="add mod">
          <ac:chgData name="Mcdonnell, Matthew (London)" userId="cd278eaf-ce86-4cb2-99df-43a4b1321f34" providerId="ADAL" clId="{4B7334DC-B37F-405A-8A38-A2405A158255}" dt="2023-10-09T20:43:44.377" v="4123" actId="1037"/>
          <ac:spMkLst>
            <pc:docMk/>
            <pc:sldMk cId="0" sldId="2147478273"/>
            <ac:spMk id="206" creationId="{CF3161A1-0125-9E50-4366-10D2D441E613}"/>
          </ac:spMkLst>
        </pc:spChg>
        <pc:spChg chg="add mod">
          <ac:chgData name="Mcdonnell, Matthew (London)" userId="cd278eaf-ce86-4cb2-99df-43a4b1321f34" providerId="ADAL" clId="{4B7334DC-B37F-405A-8A38-A2405A158255}" dt="2023-10-09T20:43:44.377" v="4123" actId="1037"/>
          <ac:spMkLst>
            <pc:docMk/>
            <pc:sldMk cId="0" sldId="2147478273"/>
            <ac:spMk id="207" creationId="{4DCD379E-C6DD-701E-B4A5-3E208C3194C4}"/>
          </ac:spMkLst>
        </pc:spChg>
        <pc:spChg chg="add mod">
          <ac:chgData name="Mcdonnell, Matthew (London)" userId="cd278eaf-ce86-4cb2-99df-43a4b1321f34" providerId="ADAL" clId="{4B7334DC-B37F-405A-8A38-A2405A158255}" dt="2023-10-09T20:43:44.377" v="4123" actId="1037"/>
          <ac:spMkLst>
            <pc:docMk/>
            <pc:sldMk cId="0" sldId="2147478273"/>
            <ac:spMk id="208" creationId="{5D451EA9-57EF-1478-4A83-854363A9B860}"/>
          </ac:spMkLst>
        </pc:spChg>
        <pc:spChg chg="add mod">
          <ac:chgData name="Mcdonnell, Matthew (London)" userId="cd278eaf-ce86-4cb2-99df-43a4b1321f34" providerId="ADAL" clId="{4B7334DC-B37F-405A-8A38-A2405A158255}" dt="2023-10-09T20:43:44.377" v="4123" actId="1037"/>
          <ac:spMkLst>
            <pc:docMk/>
            <pc:sldMk cId="0" sldId="2147478273"/>
            <ac:spMk id="209" creationId="{97F7296E-25F9-DEF7-C349-A1494D3A6229}"/>
          </ac:spMkLst>
        </pc:spChg>
        <pc:spChg chg="add mod">
          <ac:chgData name="Mcdonnell, Matthew (London)" userId="cd278eaf-ce86-4cb2-99df-43a4b1321f34" providerId="ADAL" clId="{4B7334DC-B37F-405A-8A38-A2405A158255}" dt="2023-10-09T20:43:44.377" v="4123" actId="1037"/>
          <ac:spMkLst>
            <pc:docMk/>
            <pc:sldMk cId="0" sldId="2147478273"/>
            <ac:spMk id="210" creationId="{3598DD77-AA59-047C-A6B0-C472BC05EC6B}"/>
          </ac:spMkLst>
        </pc:spChg>
        <pc:spChg chg="add mod">
          <ac:chgData name="Mcdonnell, Matthew (London)" userId="cd278eaf-ce86-4cb2-99df-43a4b1321f34" providerId="ADAL" clId="{4B7334DC-B37F-405A-8A38-A2405A158255}" dt="2023-10-09T20:43:44.377" v="4123" actId="1037"/>
          <ac:spMkLst>
            <pc:docMk/>
            <pc:sldMk cId="0" sldId="2147478273"/>
            <ac:spMk id="211" creationId="{BB434ADB-3CA1-4AF4-599E-FBCA7302D1E5}"/>
          </ac:spMkLst>
        </pc:spChg>
        <pc:spChg chg="add mod">
          <ac:chgData name="Mcdonnell, Matthew (London)" userId="cd278eaf-ce86-4cb2-99df-43a4b1321f34" providerId="ADAL" clId="{4B7334DC-B37F-405A-8A38-A2405A158255}" dt="2023-10-09T20:43:44.377" v="4123" actId="1037"/>
          <ac:spMkLst>
            <pc:docMk/>
            <pc:sldMk cId="0" sldId="2147478273"/>
            <ac:spMk id="212" creationId="{AE0F0B29-9DF0-0B8D-BE75-20BA37E950AB}"/>
          </ac:spMkLst>
        </pc:spChg>
        <pc:spChg chg="add mod">
          <ac:chgData name="Mcdonnell, Matthew (London)" userId="cd278eaf-ce86-4cb2-99df-43a4b1321f34" providerId="ADAL" clId="{4B7334DC-B37F-405A-8A38-A2405A158255}" dt="2023-10-09T20:43:44.377" v="4123" actId="1037"/>
          <ac:spMkLst>
            <pc:docMk/>
            <pc:sldMk cId="0" sldId="2147478273"/>
            <ac:spMk id="213" creationId="{DF248EA0-7A13-0C55-EE76-F9D08A8CA0D1}"/>
          </ac:spMkLst>
        </pc:spChg>
        <pc:spChg chg="add mod">
          <ac:chgData name="Mcdonnell, Matthew (London)" userId="cd278eaf-ce86-4cb2-99df-43a4b1321f34" providerId="ADAL" clId="{4B7334DC-B37F-405A-8A38-A2405A158255}" dt="2023-10-09T20:43:44.377" v="4123" actId="1037"/>
          <ac:spMkLst>
            <pc:docMk/>
            <pc:sldMk cId="0" sldId="2147478273"/>
            <ac:spMk id="214" creationId="{DDA10395-9A84-588D-3770-8582F625DB0F}"/>
          </ac:spMkLst>
        </pc:spChg>
        <pc:spChg chg="add mod">
          <ac:chgData name="Mcdonnell, Matthew (London)" userId="cd278eaf-ce86-4cb2-99df-43a4b1321f34" providerId="ADAL" clId="{4B7334DC-B37F-405A-8A38-A2405A158255}" dt="2023-10-09T20:43:44.377" v="4123" actId="1037"/>
          <ac:spMkLst>
            <pc:docMk/>
            <pc:sldMk cId="0" sldId="2147478273"/>
            <ac:spMk id="215" creationId="{C8674F94-9607-491C-B176-C755BA11FA90}"/>
          </ac:spMkLst>
        </pc:spChg>
        <pc:spChg chg="add mod">
          <ac:chgData name="Mcdonnell, Matthew (London)" userId="cd278eaf-ce86-4cb2-99df-43a4b1321f34" providerId="ADAL" clId="{4B7334DC-B37F-405A-8A38-A2405A158255}" dt="2023-10-09T20:43:44.377" v="4123" actId="1037"/>
          <ac:spMkLst>
            <pc:docMk/>
            <pc:sldMk cId="0" sldId="2147478273"/>
            <ac:spMk id="216" creationId="{736F60BF-3BD6-77E6-A927-B4AEC5C5F2B8}"/>
          </ac:spMkLst>
        </pc:spChg>
        <pc:spChg chg="add mod">
          <ac:chgData name="Mcdonnell, Matthew (London)" userId="cd278eaf-ce86-4cb2-99df-43a4b1321f34" providerId="ADAL" clId="{4B7334DC-B37F-405A-8A38-A2405A158255}" dt="2023-10-09T20:43:44.377" v="4123" actId="1037"/>
          <ac:spMkLst>
            <pc:docMk/>
            <pc:sldMk cId="0" sldId="2147478273"/>
            <ac:spMk id="217" creationId="{24ED6C27-A763-2B43-7AE1-4AAC75BC49CD}"/>
          </ac:spMkLst>
        </pc:spChg>
        <pc:spChg chg="add mod">
          <ac:chgData name="Mcdonnell, Matthew (London)" userId="cd278eaf-ce86-4cb2-99df-43a4b1321f34" providerId="ADAL" clId="{4B7334DC-B37F-405A-8A38-A2405A158255}" dt="2023-10-09T20:43:44.377" v="4123" actId="1037"/>
          <ac:spMkLst>
            <pc:docMk/>
            <pc:sldMk cId="0" sldId="2147478273"/>
            <ac:spMk id="218" creationId="{C3648430-54A9-5785-1AB9-B6A64655607E}"/>
          </ac:spMkLst>
        </pc:spChg>
        <pc:spChg chg="add mod">
          <ac:chgData name="Mcdonnell, Matthew (London)" userId="cd278eaf-ce86-4cb2-99df-43a4b1321f34" providerId="ADAL" clId="{4B7334DC-B37F-405A-8A38-A2405A158255}" dt="2023-10-09T20:43:44.377" v="4123" actId="1037"/>
          <ac:spMkLst>
            <pc:docMk/>
            <pc:sldMk cId="0" sldId="2147478273"/>
            <ac:spMk id="219" creationId="{F364AF5D-663E-BEFD-D17C-EC018962B449}"/>
          </ac:spMkLst>
        </pc:spChg>
        <pc:spChg chg="add mod">
          <ac:chgData name="Mcdonnell, Matthew (London)" userId="cd278eaf-ce86-4cb2-99df-43a4b1321f34" providerId="ADAL" clId="{4B7334DC-B37F-405A-8A38-A2405A158255}" dt="2023-10-09T20:43:44.377" v="4123" actId="1037"/>
          <ac:spMkLst>
            <pc:docMk/>
            <pc:sldMk cId="0" sldId="2147478273"/>
            <ac:spMk id="220" creationId="{FB7DC471-2C58-D4B6-ED78-7B9264E99BC7}"/>
          </ac:spMkLst>
        </pc:spChg>
        <pc:spChg chg="add mod">
          <ac:chgData name="Mcdonnell, Matthew (London)" userId="cd278eaf-ce86-4cb2-99df-43a4b1321f34" providerId="ADAL" clId="{4B7334DC-B37F-405A-8A38-A2405A158255}" dt="2023-10-09T20:43:44.377" v="4123" actId="1037"/>
          <ac:spMkLst>
            <pc:docMk/>
            <pc:sldMk cId="0" sldId="2147478273"/>
            <ac:spMk id="221" creationId="{82DE4620-774B-978D-8304-9E3CDC1E4E0D}"/>
          </ac:spMkLst>
        </pc:spChg>
      </pc:sldChg>
      <pc:sldChg chg="delSp modSp add del mod modTransition">
        <pc:chgData name="Mcdonnell, Matthew (London)" userId="cd278eaf-ce86-4cb2-99df-43a4b1321f34" providerId="ADAL" clId="{4B7334DC-B37F-405A-8A38-A2405A158255}" dt="2023-10-09T20:44:29.153" v="4125" actId="47"/>
        <pc:sldMkLst>
          <pc:docMk/>
          <pc:sldMk cId="0" sldId="2147478274"/>
        </pc:sldMkLst>
        <pc:spChg chg="del">
          <ac:chgData name="Mcdonnell, Matthew (London)" userId="cd278eaf-ce86-4cb2-99df-43a4b1321f34" providerId="ADAL" clId="{4B7334DC-B37F-405A-8A38-A2405A158255}" dt="2023-10-09T20:43:09.699" v="4042" actId="21"/>
          <ac:spMkLst>
            <pc:docMk/>
            <pc:sldMk cId="0" sldId="2147478274"/>
            <ac:spMk id="8"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9" creationId="{00000000-0000-0000-0000-000000000000}"/>
          </ac:spMkLst>
        </pc:spChg>
        <pc:spChg chg="mod">
          <ac:chgData name="Mcdonnell, Matthew (London)" userId="cd278eaf-ce86-4cb2-99df-43a4b1321f34" providerId="ADAL" clId="{4B7334DC-B37F-405A-8A38-A2405A158255}" dt="2023-10-09T20:40:24.434" v="3945" actId="27636"/>
          <ac:spMkLst>
            <pc:docMk/>
            <pc:sldMk cId="0" sldId="2147478274"/>
            <ac:spMk id="14"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15"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16" creationId="{00000000-0000-0000-0000-000000000000}"/>
          </ac:spMkLst>
        </pc:spChg>
        <pc:spChg chg="mod">
          <ac:chgData name="Mcdonnell, Matthew (London)" userId="cd278eaf-ce86-4cb2-99df-43a4b1321f34" providerId="ADAL" clId="{4B7334DC-B37F-405A-8A38-A2405A158255}" dt="2023-10-09T20:40:24.433" v="3944" actId="27636"/>
          <ac:spMkLst>
            <pc:docMk/>
            <pc:sldMk cId="0" sldId="2147478274"/>
            <ac:spMk id="21"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22"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23" creationId="{00000000-0000-0000-0000-000000000000}"/>
          </ac:spMkLst>
        </pc:spChg>
        <pc:spChg chg="mod">
          <ac:chgData name="Mcdonnell, Matthew (London)" userId="cd278eaf-ce86-4cb2-99df-43a4b1321f34" providerId="ADAL" clId="{4B7334DC-B37F-405A-8A38-A2405A158255}" dt="2023-10-09T20:40:24.436" v="3947" actId="27636"/>
          <ac:spMkLst>
            <pc:docMk/>
            <pc:sldMk cId="0" sldId="2147478274"/>
            <ac:spMk id="28"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29"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30" creationId="{00000000-0000-0000-0000-000000000000}"/>
          </ac:spMkLst>
        </pc:spChg>
        <pc:spChg chg="mod">
          <ac:chgData name="Mcdonnell, Matthew (London)" userId="cd278eaf-ce86-4cb2-99df-43a4b1321f34" providerId="ADAL" clId="{4B7334DC-B37F-405A-8A38-A2405A158255}" dt="2023-10-09T20:40:24.437" v="3948" actId="27636"/>
          <ac:spMkLst>
            <pc:docMk/>
            <pc:sldMk cId="0" sldId="2147478274"/>
            <ac:spMk id="35"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36"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37" creationId="{00000000-0000-0000-0000-000000000000}"/>
          </ac:spMkLst>
        </pc:spChg>
        <pc:spChg chg="mod">
          <ac:chgData name="Mcdonnell, Matthew (London)" userId="cd278eaf-ce86-4cb2-99df-43a4b1321f34" providerId="ADAL" clId="{4B7334DC-B37F-405A-8A38-A2405A158255}" dt="2023-10-09T20:40:24.435" v="3946" actId="27636"/>
          <ac:spMkLst>
            <pc:docMk/>
            <pc:sldMk cId="0" sldId="2147478274"/>
            <ac:spMk id="42"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43"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44" creationId="{00000000-0000-0000-0000-000000000000}"/>
          </ac:spMkLst>
        </pc:spChg>
        <pc:spChg chg="mod">
          <ac:chgData name="Mcdonnell, Matthew (London)" userId="cd278eaf-ce86-4cb2-99df-43a4b1321f34" providerId="ADAL" clId="{4B7334DC-B37F-405A-8A38-A2405A158255}" dt="2023-10-09T20:40:24.444" v="3953" actId="27636"/>
          <ac:spMkLst>
            <pc:docMk/>
            <pc:sldMk cId="0" sldId="2147478274"/>
            <ac:spMk id="49"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50"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51" creationId="{00000000-0000-0000-0000-000000000000}"/>
          </ac:spMkLst>
        </pc:spChg>
        <pc:spChg chg="mod">
          <ac:chgData name="Mcdonnell, Matthew (London)" userId="cd278eaf-ce86-4cb2-99df-43a4b1321f34" providerId="ADAL" clId="{4B7334DC-B37F-405A-8A38-A2405A158255}" dt="2023-10-09T20:40:24.440" v="3949" actId="27636"/>
          <ac:spMkLst>
            <pc:docMk/>
            <pc:sldMk cId="0" sldId="2147478274"/>
            <ac:spMk id="56"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57"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58" creationId="{00000000-0000-0000-0000-000000000000}"/>
          </ac:spMkLst>
        </pc:spChg>
        <pc:spChg chg="mod">
          <ac:chgData name="Mcdonnell, Matthew (London)" userId="cd278eaf-ce86-4cb2-99df-43a4b1321f34" providerId="ADAL" clId="{4B7334DC-B37F-405A-8A38-A2405A158255}" dt="2023-10-09T20:40:24.443" v="3952" actId="27636"/>
          <ac:spMkLst>
            <pc:docMk/>
            <pc:sldMk cId="0" sldId="2147478274"/>
            <ac:spMk id="63"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64"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65" creationId="{00000000-0000-0000-0000-000000000000}"/>
          </ac:spMkLst>
        </pc:spChg>
        <pc:spChg chg="mod">
          <ac:chgData name="Mcdonnell, Matthew (London)" userId="cd278eaf-ce86-4cb2-99df-43a4b1321f34" providerId="ADAL" clId="{4B7334DC-B37F-405A-8A38-A2405A158255}" dt="2023-10-09T20:40:24.445" v="3954" actId="27636"/>
          <ac:spMkLst>
            <pc:docMk/>
            <pc:sldMk cId="0" sldId="2147478274"/>
            <ac:spMk id="70"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71"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72" creationId="{00000000-0000-0000-0000-000000000000}"/>
          </ac:spMkLst>
        </pc:spChg>
        <pc:spChg chg="mod">
          <ac:chgData name="Mcdonnell, Matthew (London)" userId="cd278eaf-ce86-4cb2-99df-43a4b1321f34" providerId="ADAL" clId="{4B7334DC-B37F-405A-8A38-A2405A158255}" dt="2023-10-09T20:40:24.440" v="3950" actId="27636"/>
          <ac:spMkLst>
            <pc:docMk/>
            <pc:sldMk cId="0" sldId="2147478274"/>
            <ac:spMk id="77"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78"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79" creationId="{00000000-0000-0000-0000-000000000000}"/>
          </ac:spMkLst>
        </pc:spChg>
        <pc:spChg chg="mod">
          <ac:chgData name="Mcdonnell, Matthew (London)" userId="cd278eaf-ce86-4cb2-99df-43a4b1321f34" providerId="ADAL" clId="{4B7334DC-B37F-405A-8A38-A2405A158255}" dt="2023-10-09T20:40:24.442" v="3951" actId="27636"/>
          <ac:spMkLst>
            <pc:docMk/>
            <pc:sldMk cId="0" sldId="2147478274"/>
            <ac:spMk id="84"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85"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86" creationId="{00000000-0000-0000-0000-000000000000}"/>
          </ac:spMkLst>
        </pc:spChg>
        <pc:spChg chg="mod">
          <ac:chgData name="Mcdonnell, Matthew (London)" userId="cd278eaf-ce86-4cb2-99df-43a4b1321f34" providerId="ADAL" clId="{4B7334DC-B37F-405A-8A38-A2405A158255}" dt="2023-10-09T20:40:24.430" v="3942" actId="27636"/>
          <ac:spMkLst>
            <pc:docMk/>
            <pc:sldMk cId="0" sldId="2147478274"/>
            <ac:spMk id="91"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92"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93" creationId="{00000000-0000-0000-0000-000000000000}"/>
          </ac:spMkLst>
        </pc:spChg>
        <pc:spChg chg="mod">
          <ac:chgData name="Mcdonnell, Matthew (London)" userId="cd278eaf-ce86-4cb2-99df-43a4b1321f34" providerId="ADAL" clId="{4B7334DC-B37F-405A-8A38-A2405A158255}" dt="2023-10-09T20:40:24.445" v="3955" actId="27636"/>
          <ac:spMkLst>
            <pc:docMk/>
            <pc:sldMk cId="0" sldId="2147478274"/>
            <ac:spMk id="98"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99"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100" creationId="{00000000-0000-0000-0000-000000000000}"/>
          </ac:spMkLst>
        </pc:spChg>
        <pc:spChg chg="mod">
          <ac:chgData name="Mcdonnell, Matthew (London)" userId="cd278eaf-ce86-4cb2-99df-43a4b1321f34" providerId="ADAL" clId="{4B7334DC-B37F-405A-8A38-A2405A158255}" dt="2023-10-09T20:40:24.427" v="3940" actId="27636"/>
          <ac:spMkLst>
            <pc:docMk/>
            <pc:sldMk cId="0" sldId="2147478274"/>
            <ac:spMk id="105"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106"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107" creationId="{00000000-0000-0000-0000-000000000000}"/>
          </ac:spMkLst>
        </pc:spChg>
        <pc:spChg chg="mod">
          <ac:chgData name="Mcdonnell, Matthew (London)" userId="cd278eaf-ce86-4cb2-99df-43a4b1321f34" providerId="ADAL" clId="{4B7334DC-B37F-405A-8A38-A2405A158255}" dt="2023-10-09T20:40:24.431" v="3943" actId="27636"/>
          <ac:spMkLst>
            <pc:docMk/>
            <pc:sldMk cId="0" sldId="2147478274"/>
            <ac:spMk id="112"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113"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114" creationId="{00000000-0000-0000-0000-000000000000}"/>
          </ac:spMkLst>
        </pc:spChg>
        <pc:spChg chg="mod">
          <ac:chgData name="Mcdonnell, Matthew (London)" userId="cd278eaf-ce86-4cb2-99df-43a4b1321f34" providerId="ADAL" clId="{4B7334DC-B37F-405A-8A38-A2405A158255}" dt="2023-10-09T20:40:24.428" v="3941" actId="27636"/>
          <ac:spMkLst>
            <pc:docMk/>
            <pc:sldMk cId="0" sldId="2147478274"/>
            <ac:spMk id="117"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118" creationId="{00000000-0000-0000-0000-000000000000}"/>
          </ac:spMkLst>
        </pc:spChg>
        <pc:spChg chg="del">
          <ac:chgData name="Mcdonnell, Matthew (London)" userId="cd278eaf-ce86-4cb2-99df-43a4b1321f34" providerId="ADAL" clId="{4B7334DC-B37F-405A-8A38-A2405A158255}" dt="2023-10-09T20:43:09.699" v="4042" actId="21"/>
          <ac:spMkLst>
            <pc:docMk/>
            <pc:sldMk cId="0" sldId="2147478274"/>
            <ac:spMk id="119" creationId="{00000000-0000-0000-0000-000000000000}"/>
          </ac:spMkLst>
        </pc:spChg>
      </pc:sldChg>
      <pc:sldChg chg="modSp add mod modTransition">
        <pc:chgData name="Mcdonnell, Matthew (London)" userId="cd278eaf-ce86-4cb2-99df-43a4b1321f34" providerId="ADAL" clId="{4B7334DC-B37F-405A-8A38-A2405A158255}" dt="2023-10-09T20:40:24.474" v="3971" actId="27636"/>
        <pc:sldMkLst>
          <pc:docMk/>
          <pc:sldMk cId="0" sldId="2147478275"/>
        </pc:sldMkLst>
        <pc:spChg chg="mod">
          <ac:chgData name="Mcdonnell, Matthew (London)" userId="cd278eaf-ce86-4cb2-99df-43a4b1321f34" providerId="ADAL" clId="{4B7334DC-B37F-405A-8A38-A2405A158255}" dt="2023-10-09T20:40:24.467" v="3967" actId="27636"/>
          <ac:spMkLst>
            <pc:docMk/>
            <pc:sldMk cId="0" sldId="2147478275"/>
            <ac:spMk id="14" creationId="{00000000-0000-0000-0000-000000000000}"/>
          </ac:spMkLst>
        </pc:spChg>
        <pc:spChg chg="mod">
          <ac:chgData name="Mcdonnell, Matthew (London)" userId="cd278eaf-ce86-4cb2-99df-43a4b1321f34" providerId="ADAL" clId="{4B7334DC-B37F-405A-8A38-A2405A158255}" dt="2023-10-09T20:40:24.468" v="3968" actId="27636"/>
          <ac:spMkLst>
            <pc:docMk/>
            <pc:sldMk cId="0" sldId="2147478275"/>
            <ac:spMk id="21" creationId="{00000000-0000-0000-0000-000000000000}"/>
          </ac:spMkLst>
        </pc:spChg>
        <pc:spChg chg="mod">
          <ac:chgData name="Mcdonnell, Matthew (London)" userId="cd278eaf-ce86-4cb2-99df-43a4b1321f34" providerId="ADAL" clId="{4B7334DC-B37F-405A-8A38-A2405A158255}" dt="2023-10-09T20:40:24.470" v="3969" actId="27636"/>
          <ac:spMkLst>
            <pc:docMk/>
            <pc:sldMk cId="0" sldId="2147478275"/>
            <ac:spMk id="28" creationId="{00000000-0000-0000-0000-000000000000}"/>
          </ac:spMkLst>
        </pc:spChg>
        <pc:spChg chg="mod">
          <ac:chgData name="Mcdonnell, Matthew (London)" userId="cd278eaf-ce86-4cb2-99df-43a4b1321f34" providerId="ADAL" clId="{4B7334DC-B37F-405A-8A38-A2405A158255}" dt="2023-10-09T20:40:24.474" v="3971" actId="27636"/>
          <ac:spMkLst>
            <pc:docMk/>
            <pc:sldMk cId="0" sldId="2147478275"/>
            <ac:spMk id="35" creationId="{00000000-0000-0000-0000-000000000000}"/>
          </ac:spMkLst>
        </pc:spChg>
        <pc:spChg chg="mod">
          <ac:chgData name="Mcdonnell, Matthew (London)" userId="cd278eaf-ce86-4cb2-99df-43a4b1321f34" providerId="ADAL" clId="{4B7334DC-B37F-405A-8A38-A2405A158255}" dt="2023-10-09T20:40:24.457" v="3958" actId="27636"/>
          <ac:spMkLst>
            <pc:docMk/>
            <pc:sldMk cId="0" sldId="2147478275"/>
            <ac:spMk id="42" creationId="{00000000-0000-0000-0000-000000000000}"/>
          </ac:spMkLst>
        </pc:spChg>
        <pc:spChg chg="mod">
          <ac:chgData name="Mcdonnell, Matthew (London)" userId="cd278eaf-ce86-4cb2-99df-43a4b1321f34" providerId="ADAL" clId="{4B7334DC-B37F-405A-8A38-A2405A158255}" dt="2023-10-09T20:40:24.455" v="3956" actId="27636"/>
          <ac:spMkLst>
            <pc:docMk/>
            <pc:sldMk cId="0" sldId="2147478275"/>
            <ac:spMk id="49" creationId="{00000000-0000-0000-0000-000000000000}"/>
          </ac:spMkLst>
        </pc:spChg>
        <pc:spChg chg="mod">
          <ac:chgData name="Mcdonnell, Matthew (London)" userId="cd278eaf-ce86-4cb2-99df-43a4b1321f34" providerId="ADAL" clId="{4B7334DC-B37F-405A-8A38-A2405A158255}" dt="2023-10-09T20:40:24.458" v="3959" actId="27636"/>
          <ac:spMkLst>
            <pc:docMk/>
            <pc:sldMk cId="0" sldId="2147478275"/>
            <ac:spMk id="56" creationId="{00000000-0000-0000-0000-000000000000}"/>
          </ac:spMkLst>
        </pc:spChg>
        <pc:spChg chg="mod">
          <ac:chgData name="Mcdonnell, Matthew (London)" userId="cd278eaf-ce86-4cb2-99df-43a4b1321f34" providerId="ADAL" clId="{4B7334DC-B37F-405A-8A38-A2405A158255}" dt="2023-10-09T20:40:24.456" v="3957" actId="27636"/>
          <ac:spMkLst>
            <pc:docMk/>
            <pc:sldMk cId="0" sldId="2147478275"/>
            <ac:spMk id="63" creationId="{00000000-0000-0000-0000-000000000000}"/>
          </ac:spMkLst>
        </pc:spChg>
        <pc:spChg chg="mod">
          <ac:chgData name="Mcdonnell, Matthew (London)" userId="cd278eaf-ce86-4cb2-99df-43a4b1321f34" providerId="ADAL" clId="{4B7334DC-B37F-405A-8A38-A2405A158255}" dt="2023-10-09T20:40:24.459" v="3960" actId="27636"/>
          <ac:spMkLst>
            <pc:docMk/>
            <pc:sldMk cId="0" sldId="2147478275"/>
            <ac:spMk id="70" creationId="{00000000-0000-0000-0000-000000000000}"/>
          </ac:spMkLst>
        </pc:spChg>
        <pc:spChg chg="mod">
          <ac:chgData name="Mcdonnell, Matthew (London)" userId="cd278eaf-ce86-4cb2-99df-43a4b1321f34" providerId="ADAL" clId="{4B7334DC-B37F-405A-8A38-A2405A158255}" dt="2023-10-09T20:40:24.465" v="3965" actId="27636"/>
          <ac:spMkLst>
            <pc:docMk/>
            <pc:sldMk cId="0" sldId="2147478275"/>
            <ac:spMk id="77" creationId="{00000000-0000-0000-0000-000000000000}"/>
          </ac:spMkLst>
        </pc:spChg>
        <pc:spChg chg="mod">
          <ac:chgData name="Mcdonnell, Matthew (London)" userId="cd278eaf-ce86-4cb2-99df-43a4b1321f34" providerId="ADAL" clId="{4B7334DC-B37F-405A-8A38-A2405A158255}" dt="2023-10-09T20:40:24.461" v="3961" actId="27636"/>
          <ac:spMkLst>
            <pc:docMk/>
            <pc:sldMk cId="0" sldId="2147478275"/>
            <ac:spMk id="84" creationId="{00000000-0000-0000-0000-000000000000}"/>
          </ac:spMkLst>
        </pc:spChg>
        <pc:spChg chg="mod">
          <ac:chgData name="Mcdonnell, Matthew (London)" userId="cd278eaf-ce86-4cb2-99df-43a4b1321f34" providerId="ADAL" clId="{4B7334DC-B37F-405A-8A38-A2405A158255}" dt="2023-10-09T20:40:24.464" v="3964" actId="27636"/>
          <ac:spMkLst>
            <pc:docMk/>
            <pc:sldMk cId="0" sldId="2147478275"/>
            <ac:spMk id="91" creationId="{00000000-0000-0000-0000-000000000000}"/>
          </ac:spMkLst>
        </pc:spChg>
        <pc:spChg chg="mod">
          <ac:chgData name="Mcdonnell, Matthew (London)" userId="cd278eaf-ce86-4cb2-99df-43a4b1321f34" providerId="ADAL" clId="{4B7334DC-B37F-405A-8A38-A2405A158255}" dt="2023-10-09T20:40:24.462" v="3962" actId="27636"/>
          <ac:spMkLst>
            <pc:docMk/>
            <pc:sldMk cId="0" sldId="2147478275"/>
            <ac:spMk id="98" creationId="{00000000-0000-0000-0000-000000000000}"/>
          </ac:spMkLst>
        </pc:spChg>
        <pc:spChg chg="mod">
          <ac:chgData name="Mcdonnell, Matthew (London)" userId="cd278eaf-ce86-4cb2-99df-43a4b1321f34" providerId="ADAL" clId="{4B7334DC-B37F-405A-8A38-A2405A158255}" dt="2023-10-09T20:40:24.463" v="3963" actId="27636"/>
          <ac:spMkLst>
            <pc:docMk/>
            <pc:sldMk cId="0" sldId="2147478275"/>
            <ac:spMk id="105" creationId="{00000000-0000-0000-0000-000000000000}"/>
          </ac:spMkLst>
        </pc:spChg>
        <pc:spChg chg="mod">
          <ac:chgData name="Mcdonnell, Matthew (London)" userId="cd278eaf-ce86-4cb2-99df-43a4b1321f34" providerId="ADAL" clId="{4B7334DC-B37F-405A-8A38-A2405A158255}" dt="2023-10-09T20:40:24.472" v="3970" actId="27636"/>
          <ac:spMkLst>
            <pc:docMk/>
            <pc:sldMk cId="0" sldId="2147478275"/>
            <ac:spMk id="112" creationId="{00000000-0000-0000-0000-000000000000}"/>
          </ac:spMkLst>
        </pc:spChg>
        <pc:spChg chg="mod">
          <ac:chgData name="Mcdonnell, Matthew (London)" userId="cd278eaf-ce86-4cb2-99df-43a4b1321f34" providerId="ADAL" clId="{4B7334DC-B37F-405A-8A38-A2405A158255}" dt="2023-10-09T20:40:24.466" v="3966" actId="27636"/>
          <ac:spMkLst>
            <pc:docMk/>
            <pc:sldMk cId="0" sldId="2147478275"/>
            <ac:spMk id="117" creationId="{00000000-0000-0000-0000-000000000000}"/>
          </ac:spMkLst>
        </pc:spChg>
      </pc:sldChg>
      <pc:sldChg chg="modSp add mod modTransition">
        <pc:chgData name="Mcdonnell, Matthew (London)" userId="cd278eaf-ce86-4cb2-99df-43a4b1321f34" providerId="ADAL" clId="{4B7334DC-B37F-405A-8A38-A2405A158255}" dt="2023-10-09T20:40:24.500" v="3987" actId="27636"/>
        <pc:sldMkLst>
          <pc:docMk/>
          <pc:sldMk cId="0" sldId="2147478276"/>
        </pc:sldMkLst>
        <pc:spChg chg="mod">
          <ac:chgData name="Mcdonnell, Matthew (London)" userId="cd278eaf-ce86-4cb2-99df-43a4b1321f34" providerId="ADAL" clId="{4B7334DC-B37F-405A-8A38-A2405A158255}" dt="2023-10-09T20:40:24.495" v="3982" actId="27636"/>
          <ac:spMkLst>
            <pc:docMk/>
            <pc:sldMk cId="0" sldId="2147478276"/>
            <ac:spMk id="14" creationId="{00000000-0000-0000-0000-000000000000}"/>
          </ac:spMkLst>
        </pc:spChg>
        <pc:spChg chg="mod">
          <ac:chgData name="Mcdonnell, Matthew (London)" userId="cd278eaf-ce86-4cb2-99df-43a4b1321f34" providerId="ADAL" clId="{4B7334DC-B37F-405A-8A38-A2405A158255}" dt="2023-10-09T20:40:24.494" v="3981" actId="27636"/>
          <ac:spMkLst>
            <pc:docMk/>
            <pc:sldMk cId="0" sldId="2147478276"/>
            <ac:spMk id="21" creationId="{00000000-0000-0000-0000-000000000000}"/>
          </ac:spMkLst>
        </pc:spChg>
        <pc:spChg chg="mod">
          <ac:chgData name="Mcdonnell, Matthew (London)" userId="cd278eaf-ce86-4cb2-99df-43a4b1321f34" providerId="ADAL" clId="{4B7334DC-B37F-405A-8A38-A2405A158255}" dt="2023-10-09T20:40:24.496" v="3983" actId="27636"/>
          <ac:spMkLst>
            <pc:docMk/>
            <pc:sldMk cId="0" sldId="2147478276"/>
            <ac:spMk id="28" creationId="{00000000-0000-0000-0000-000000000000}"/>
          </ac:spMkLst>
        </pc:spChg>
        <pc:spChg chg="mod">
          <ac:chgData name="Mcdonnell, Matthew (London)" userId="cd278eaf-ce86-4cb2-99df-43a4b1321f34" providerId="ADAL" clId="{4B7334DC-B37F-405A-8A38-A2405A158255}" dt="2023-10-09T20:40:24.497" v="3984" actId="27636"/>
          <ac:spMkLst>
            <pc:docMk/>
            <pc:sldMk cId="0" sldId="2147478276"/>
            <ac:spMk id="35" creationId="{00000000-0000-0000-0000-000000000000}"/>
          </ac:spMkLst>
        </pc:spChg>
        <pc:spChg chg="mod">
          <ac:chgData name="Mcdonnell, Matthew (London)" userId="cd278eaf-ce86-4cb2-99df-43a4b1321f34" providerId="ADAL" clId="{4B7334DC-B37F-405A-8A38-A2405A158255}" dt="2023-10-09T20:40:24.499" v="3985" actId="27636"/>
          <ac:spMkLst>
            <pc:docMk/>
            <pc:sldMk cId="0" sldId="2147478276"/>
            <ac:spMk id="42" creationId="{00000000-0000-0000-0000-000000000000}"/>
          </ac:spMkLst>
        </pc:spChg>
        <pc:spChg chg="mod">
          <ac:chgData name="Mcdonnell, Matthew (London)" userId="cd278eaf-ce86-4cb2-99df-43a4b1321f34" providerId="ADAL" clId="{4B7334DC-B37F-405A-8A38-A2405A158255}" dt="2023-10-09T20:40:24.500" v="3987" actId="27636"/>
          <ac:spMkLst>
            <pc:docMk/>
            <pc:sldMk cId="0" sldId="2147478276"/>
            <ac:spMk id="49" creationId="{00000000-0000-0000-0000-000000000000}"/>
          </ac:spMkLst>
        </pc:spChg>
        <pc:spChg chg="mod">
          <ac:chgData name="Mcdonnell, Matthew (London)" userId="cd278eaf-ce86-4cb2-99df-43a4b1321f34" providerId="ADAL" clId="{4B7334DC-B37F-405A-8A38-A2405A158255}" dt="2023-10-09T20:40:24.483" v="3972" actId="27636"/>
          <ac:spMkLst>
            <pc:docMk/>
            <pc:sldMk cId="0" sldId="2147478276"/>
            <ac:spMk id="56" creationId="{00000000-0000-0000-0000-000000000000}"/>
          </ac:spMkLst>
        </pc:spChg>
        <pc:spChg chg="mod">
          <ac:chgData name="Mcdonnell, Matthew (London)" userId="cd278eaf-ce86-4cb2-99df-43a4b1321f34" providerId="ADAL" clId="{4B7334DC-B37F-405A-8A38-A2405A158255}" dt="2023-10-09T20:40:24.485" v="3973" actId="27636"/>
          <ac:spMkLst>
            <pc:docMk/>
            <pc:sldMk cId="0" sldId="2147478276"/>
            <ac:spMk id="63" creationId="{00000000-0000-0000-0000-000000000000}"/>
          </ac:spMkLst>
        </pc:spChg>
        <pc:spChg chg="mod">
          <ac:chgData name="Mcdonnell, Matthew (London)" userId="cd278eaf-ce86-4cb2-99df-43a4b1321f34" providerId="ADAL" clId="{4B7334DC-B37F-405A-8A38-A2405A158255}" dt="2023-10-09T20:40:24.486" v="3974" actId="27636"/>
          <ac:spMkLst>
            <pc:docMk/>
            <pc:sldMk cId="0" sldId="2147478276"/>
            <ac:spMk id="70" creationId="{00000000-0000-0000-0000-000000000000}"/>
          </ac:spMkLst>
        </pc:spChg>
        <pc:spChg chg="mod">
          <ac:chgData name="Mcdonnell, Matthew (London)" userId="cd278eaf-ce86-4cb2-99df-43a4b1321f34" providerId="ADAL" clId="{4B7334DC-B37F-405A-8A38-A2405A158255}" dt="2023-10-09T20:40:24.500" v="3986" actId="27636"/>
          <ac:spMkLst>
            <pc:docMk/>
            <pc:sldMk cId="0" sldId="2147478276"/>
            <ac:spMk id="77" creationId="{00000000-0000-0000-0000-000000000000}"/>
          </ac:spMkLst>
        </pc:spChg>
        <pc:spChg chg="mod">
          <ac:chgData name="Mcdonnell, Matthew (London)" userId="cd278eaf-ce86-4cb2-99df-43a4b1321f34" providerId="ADAL" clId="{4B7334DC-B37F-405A-8A38-A2405A158255}" dt="2023-10-09T20:40:24.490" v="3977" actId="27636"/>
          <ac:spMkLst>
            <pc:docMk/>
            <pc:sldMk cId="0" sldId="2147478276"/>
            <ac:spMk id="84" creationId="{00000000-0000-0000-0000-000000000000}"/>
          </ac:spMkLst>
        </pc:spChg>
        <pc:spChg chg="mod">
          <ac:chgData name="Mcdonnell, Matthew (London)" userId="cd278eaf-ce86-4cb2-99df-43a4b1321f34" providerId="ADAL" clId="{4B7334DC-B37F-405A-8A38-A2405A158255}" dt="2023-10-09T20:40:24.492" v="3978" actId="27636"/>
          <ac:spMkLst>
            <pc:docMk/>
            <pc:sldMk cId="0" sldId="2147478276"/>
            <ac:spMk id="91" creationId="{00000000-0000-0000-0000-000000000000}"/>
          </ac:spMkLst>
        </pc:spChg>
        <pc:spChg chg="mod">
          <ac:chgData name="Mcdonnell, Matthew (London)" userId="cd278eaf-ce86-4cb2-99df-43a4b1321f34" providerId="ADAL" clId="{4B7334DC-B37F-405A-8A38-A2405A158255}" dt="2023-10-09T20:40:24.487" v="3975" actId="27636"/>
          <ac:spMkLst>
            <pc:docMk/>
            <pc:sldMk cId="0" sldId="2147478276"/>
            <ac:spMk id="98" creationId="{00000000-0000-0000-0000-000000000000}"/>
          </ac:spMkLst>
        </pc:spChg>
        <pc:spChg chg="mod">
          <ac:chgData name="Mcdonnell, Matthew (London)" userId="cd278eaf-ce86-4cb2-99df-43a4b1321f34" providerId="ADAL" clId="{4B7334DC-B37F-405A-8A38-A2405A158255}" dt="2023-10-09T20:40:24.492" v="3979" actId="27636"/>
          <ac:spMkLst>
            <pc:docMk/>
            <pc:sldMk cId="0" sldId="2147478276"/>
            <ac:spMk id="105" creationId="{00000000-0000-0000-0000-000000000000}"/>
          </ac:spMkLst>
        </pc:spChg>
        <pc:spChg chg="mod">
          <ac:chgData name="Mcdonnell, Matthew (London)" userId="cd278eaf-ce86-4cb2-99df-43a4b1321f34" providerId="ADAL" clId="{4B7334DC-B37F-405A-8A38-A2405A158255}" dt="2023-10-09T20:40:24.489" v="3976" actId="27636"/>
          <ac:spMkLst>
            <pc:docMk/>
            <pc:sldMk cId="0" sldId="2147478276"/>
            <ac:spMk id="112" creationId="{00000000-0000-0000-0000-000000000000}"/>
          </ac:spMkLst>
        </pc:spChg>
        <pc:spChg chg="mod">
          <ac:chgData name="Mcdonnell, Matthew (London)" userId="cd278eaf-ce86-4cb2-99df-43a4b1321f34" providerId="ADAL" clId="{4B7334DC-B37F-405A-8A38-A2405A158255}" dt="2023-10-09T20:40:24.493" v="3980" actId="27636"/>
          <ac:spMkLst>
            <pc:docMk/>
            <pc:sldMk cId="0" sldId="2147478276"/>
            <ac:spMk id="117" creationId="{00000000-0000-0000-0000-000000000000}"/>
          </ac:spMkLst>
        </pc:spChg>
      </pc:sldChg>
      <pc:sldChg chg="add modTransition">
        <pc:chgData name="Mcdonnell, Matthew (London)" userId="cd278eaf-ce86-4cb2-99df-43a4b1321f34" providerId="ADAL" clId="{4B7334DC-B37F-405A-8A38-A2405A158255}" dt="2023-10-09T20:40:23.892" v="3873"/>
        <pc:sldMkLst>
          <pc:docMk/>
          <pc:sldMk cId="0" sldId="2147478277"/>
        </pc:sldMkLst>
      </pc:sldChg>
      <pc:sldChg chg="add modTransition">
        <pc:chgData name="Mcdonnell, Matthew (London)" userId="cd278eaf-ce86-4cb2-99df-43a4b1321f34" providerId="ADAL" clId="{4B7334DC-B37F-405A-8A38-A2405A158255}" dt="2023-10-09T20:42:10.193" v="3993"/>
        <pc:sldMkLst>
          <pc:docMk/>
          <pc:sldMk cId="0" sldId="2147478278"/>
        </pc:sldMkLst>
      </pc:sldChg>
      <pc:sldChg chg="addSp delSp modSp add mod">
        <pc:chgData name="Mcdonnell, Matthew (London)" userId="cd278eaf-ce86-4cb2-99df-43a4b1321f34" providerId="ADAL" clId="{4B7334DC-B37F-405A-8A38-A2405A158255}" dt="2023-10-09T20:47:13.442" v="4156" actId="1076"/>
        <pc:sldMkLst>
          <pc:docMk/>
          <pc:sldMk cId="2842935258" sldId="2147478279"/>
        </pc:sldMkLst>
        <pc:spChg chg="mod">
          <ac:chgData name="Mcdonnell, Matthew (London)" userId="cd278eaf-ce86-4cb2-99df-43a4b1321f34" providerId="ADAL" clId="{4B7334DC-B37F-405A-8A38-A2405A158255}" dt="2023-10-09T20:45:27.716" v="4149" actId="20577"/>
          <ac:spMkLst>
            <pc:docMk/>
            <pc:sldMk cId="2842935258" sldId="2147478279"/>
            <ac:spMk id="5" creationId="{F290521B-B2A2-8B08-302E-B716445CAB6A}"/>
          </ac:spMkLst>
        </pc:spChg>
        <pc:picChg chg="del">
          <ac:chgData name="Mcdonnell, Matthew (London)" userId="cd278eaf-ce86-4cb2-99df-43a4b1321f34" providerId="ADAL" clId="{4B7334DC-B37F-405A-8A38-A2405A158255}" dt="2023-10-09T20:45:30.865" v="4150" actId="478"/>
          <ac:picMkLst>
            <pc:docMk/>
            <pc:sldMk cId="2842935258" sldId="2147478279"/>
            <ac:picMk id="3" creationId="{EB564F25-877B-B94B-0D45-46D18AA2B567}"/>
          </ac:picMkLst>
        </pc:picChg>
        <pc:picChg chg="add mod modCrop">
          <ac:chgData name="Mcdonnell, Matthew (London)" userId="cd278eaf-ce86-4cb2-99df-43a4b1321f34" providerId="ADAL" clId="{4B7334DC-B37F-405A-8A38-A2405A158255}" dt="2023-10-09T20:47:13.442" v="4156" actId="1076"/>
          <ac:picMkLst>
            <pc:docMk/>
            <pc:sldMk cId="2842935258" sldId="2147478279"/>
            <ac:picMk id="6" creationId="{CFEE42B0-0A04-2614-2306-ABA5C2FA6F5F}"/>
          </ac:picMkLst>
        </pc:picChg>
      </pc:sldChg>
      <pc:sldChg chg="addSp modSp add mod modTransition">
        <pc:chgData name="Mcdonnell, Matthew (London)" userId="cd278eaf-ce86-4cb2-99df-43a4b1321f34" providerId="ADAL" clId="{4B7334DC-B37F-405A-8A38-A2405A158255}" dt="2023-10-09T21:09:26.122" v="4320"/>
        <pc:sldMkLst>
          <pc:docMk/>
          <pc:sldMk cId="0" sldId="2147478280"/>
        </pc:sldMkLst>
        <pc:spChg chg="mod">
          <ac:chgData name="Mcdonnell, Matthew (London)" userId="cd278eaf-ce86-4cb2-99df-43a4b1321f34" providerId="ADAL" clId="{4B7334DC-B37F-405A-8A38-A2405A158255}" dt="2023-10-09T20:50:16.960" v="4169" actId="164"/>
          <ac:spMkLst>
            <pc:docMk/>
            <pc:sldMk cId="0" sldId="2147478280"/>
            <ac:spMk id="2" creationId="{00000000-0000-0000-0000-000000000000}"/>
          </ac:spMkLst>
        </pc:spChg>
        <pc:spChg chg="mod">
          <ac:chgData name="Mcdonnell, Matthew (London)" userId="cd278eaf-ce86-4cb2-99df-43a4b1321f34" providerId="ADAL" clId="{4B7334DC-B37F-405A-8A38-A2405A158255}" dt="2023-10-09T21:09:26.122" v="4320"/>
          <ac:spMkLst>
            <pc:docMk/>
            <pc:sldMk cId="0" sldId="2147478280"/>
            <ac:spMk id="3"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4"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6"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7"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8"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9" creationId="{00000000-0000-0000-0000-000000000000}"/>
          </ac:spMkLst>
        </pc:spChg>
        <pc:spChg chg="mod">
          <ac:chgData name="Mcdonnell, Matthew (London)" userId="cd278eaf-ce86-4cb2-99df-43a4b1321f34" providerId="ADAL" clId="{4B7334DC-B37F-405A-8A38-A2405A158255}" dt="2023-10-09T20:50:33.176" v="4177" actId="27636"/>
          <ac:spMkLst>
            <pc:docMk/>
            <pc:sldMk cId="0" sldId="2147478280"/>
            <ac:spMk id="10"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12"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13"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14"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15"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16"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18"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19"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20"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21"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22"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24"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25"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26"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27" creationId="{00000000-0000-0000-0000-000000000000}"/>
          </ac:spMkLst>
        </pc:spChg>
        <pc:spChg chg="mod">
          <ac:chgData name="Mcdonnell, Matthew (London)" userId="cd278eaf-ce86-4cb2-99df-43a4b1321f34" providerId="ADAL" clId="{4B7334DC-B37F-405A-8A38-A2405A158255}" dt="2023-10-09T20:50:33.163" v="4175" actId="27636"/>
          <ac:spMkLst>
            <pc:docMk/>
            <pc:sldMk cId="0" sldId="2147478280"/>
            <ac:spMk id="28"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30"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31"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32"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34"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35"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36"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37"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38"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39"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40" creationId="{00000000-0000-0000-0000-000000000000}"/>
          </ac:spMkLst>
        </pc:spChg>
        <pc:spChg chg="mod">
          <ac:chgData name="Mcdonnell, Matthew (London)" userId="cd278eaf-ce86-4cb2-99df-43a4b1321f34" providerId="ADAL" clId="{4B7334DC-B37F-405A-8A38-A2405A158255}" dt="2023-10-09T20:50:33.169" v="4176" actId="27636"/>
          <ac:spMkLst>
            <pc:docMk/>
            <pc:sldMk cId="0" sldId="2147478280"/>
            <ac:spMk id="41"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43"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44"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45"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46"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47"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49"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0"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1"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2"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3"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5"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6"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7"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8"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59"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61"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62" creationId="{00000000-0000-0000-0000-000000000000}"/>
          </ac:spMkLst>
        </pc:spChg>
        <pc:spChg chg="mod">
          <ac:chgData name="Mcdonnell, Matthew (London)" userId="cd278eaf-ce86-4cb2-99df-43a4b1321f34" providerId="ADAL" clId="{4B7334DC-B37F-405A-8A38-A2405A158255}" dt="2023-10-09T20:50:33.160" v="4174" actId="27636"/>
          <ac:spMkLst>
            <pc:docMk/>
            <pc:sldMk cId="0" sldId="2147478280"/>
            <ac:spMk id="63"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65" creationId="{00000000-0000-0000-0000-000000000000}"/>
          </ac:spMkLst>
        </pc:spChg>
        <pc:spChg chg="mod">
          <ac:chgData name="Mcdonnell, Matthew (London)" userId="cd278eaf-ce86-4cb2-99df-43a4b1321f34" providerId="ADAL" clId="{4B7334DC-B37F-405A-8A38-A2405A158255}" dt="2023-10-09T20:50:16.960" v="4169" actId="164"/>
          <ac:spMkLst>
            <pc:docMk/>
            <pc:sldMk cId="0" sldId="2147478280"/>
            <ac:spMk id="66" creationId="{00000000-0000-0000-0000-000000000000}"/>
          </ac:spMkLst>
        </pc:spChg>
        <pc:grpChg chg="add mod">
          <ac:chgData name="Mcdonnell, Matthew (London)" userId="cd278eaf-ce86-4cb2-99df-43a4b1321f34" providerId="ADAL" clId="{4B7334DC-B37F-405A-8A38-A2405A158255}" dt="2023-10-09T20:50:23.340" v="4172" actId="14100"/>
          <ac:grpSpMkLst>
            <pc:docMk/>
            <pc:sldMk cId="0" sldId="2147478280"/>
            <ac:grpSpMk id="67" creationId="{5CA3A84E-CB8B-779F-5DB9-2A505988F651}"/>
          </ac:grpSpMkLst>
        </pc:grpChg>
        <pc:graphicFrameChg chg="mod">
          <ac:chgData name="Mcdonnell, Matthew (London)" userId="cd278eaf-ce86-4cb2-99df-43a4b1321f34" providerId="ADAL" clId="{4B7334DC-B37F-405A-8A38-A2405A158255}" dt="2023-10-09T20:50:16.960" v="4169" actId="164"/>
          <ac:graphicFrameMkLst>
            <pc:docMk/>
            <pc:sldMk cId="0" sldId="2147478280"/>
            <ac:graphicFrameMk id="11" creationId="{00000000-0000-0000-0000-000000000000}"/>
          </ac:graphicFrameMkLst>
        </pc:graphicFrameChg>
        <pc:graphicFrameChg chg="mod">
          <ac:chgData name="Mcdonnell, Matthew (London)" userId="cd278eaf-ce86-4cb2-99df-43a4b1321f34" providerId="ADAL" clId="{4B7334DC-B37F-405A-8A38-A2405A158255}" dt="2023-10-09T20:50:16.960" v="4169" actId="164"/>
          <ac:graphicFrameMkLst>
            <pc:docMk/>
            <pc:sldMk cId="0" sldId="2147478280"/>
            <ac:graphicFrameMk id="17" creationId="{00000000-0000-0000-0000-000000000000}"/>
          </ac:graphicFrameMkLst>
        </pc:graphicFrameChg>
        <pc:graphicFrameChg chg="mod">
          <ac:chgData name="Mcdonnell, Matthew (London)" userId="cd278eaf-ce86-4cb2-99df-43a4b1321f34" providerId="ADAL" clId="{4B7334DC-B37F-405A-8A38-A2405A158255}" dt="2023-10-09T20:50:16.960" v="4169" actId="164"/>
          <ac:graphicFrameMkLst>
            <pc:docMk/>
            <pc:sldMk cId="0" sldId="2147478280"/>
            <ac:graphicFrameMk id="23" creationId="{00000000-0000-0000-0000-000000000000}"/>
          </ac:graphicFrameMkLst>
        </pc:graphicFrameChg>
        <pc:graphicFrameChg chg="mod">
          <ac:chgData name="Mcdonnell, Matthew (London)" userId="cd278eaf-ce86-4cb2-99df-43a4b1321f34" providerId="ADAL" clId="{4B7334DC-B37F-405A-8A38-A2405A158255}" dt="2023-10-09T20:50:16.960" v="4169" actId="164"/>
          <ac:graphicFrameMkLst>
            <pc:docMk/>
            <pc:sldMk cId="0" sldId="2147478280"/>
            <ac:graphicFrameMk id="29" creationId="{00000000-0000-0000-0000-000000000000}"/>
          </ac:graphicFrameMkLst>
        </pc:graphicFrameChg>
        <pc:graphicFrameChg chg="mod">
          <ac:chgData name="Mcdonnell, Matthew (London)" userId="cd278eaf-ce86-4cb2-99df-43a4b1321f34" providerId="ADAL" clId="{4B7334DC-B37F-405A-8A38-A2405A158255}" dt="2023-10-09T20:50:16.960" v="4169" actId="164"/>
          <ac:graphicFrameMkLst>
            <pc:docMk/>
            <pc:sldMk cId="0" sldId="2147478280"/>
            <ac:graphicFrameMk id="33" creationId="{00000000-0000-0000-0000-000000000000}"/>
          </ac:graphicFrameMkLst>
        </pc:graphicFrameChg>
        <pc:graphicFrameChg chg="mod">
          <ac:chgData name="Mcdonnell, Matthew (London)" userId="cd278eaf-ce86-4cb2-99df-43a4b1321f34" providerId="ADAL" clId="{4B7334DC-B37F-405A-8A38-A2405A158255}" dt="2023-10-09T20:50:16.960" v="4169" actId="164"/>
          <ac:graphicFrameMkLst>
            <pc:docMk/>
            <pc:sldMk cId="0" sldId="2147478280"/>
            <ac:graphicFrameMk id="42" creationId="{00000000-0000-0000-0000-000000000000}"/>
          </ac:graphicFrameMkLst>
        </pc:graphicFrameChg>
        <pc:graphicFrameChg chg="mod">
          <ac:chgData name="Mcdonnell, Matthew (London)" userId="cd278eaf-ce86-4cb2-99df-43a4b1321f34" providerId="ADAL" clId="{4B7334DC-B37F-405A-8A38-A2405A158255}" dt="2023-10-09T20:50:16.960" v="4169" actId="164"/>
          <ac:graphicFrameMkLst>
            <pc:docMk/>
            <pc:sldMk cId="0" sldId="2147478280"/>
            <ac:graphicFrameMk id="48" creationId="{00000000-0000-0000-0000-000000000000}"/>
          </ac:graphicFrameMkLst>
        </pc:graphicFrameChg>
        <pc:graphicFrameChg chg="mod">
          <ac:chgData name="Mcdonnell, Matthew (London)" userId="cd278eaf-ce86-4cb2-99df-43a4b1321f34" providerId="ADAL" clId="{4B7334DC-B37F-405A-8A38-A2405A158255}" dt="2023-10-09T20:50:16.960" v="4169" actId="164"/>
          <ac:graphicFrameMkLst>
            <pc:docMk/>
            <pc:sldMk cId="0" sldId="2147478280"/>
            <ac:graphicFrameMk id="54" creationId="{00000000-0000-0000-0000-000000000000}"/>
          </ac:graphicFrameMkLst>
        </pc:graphicFrameChg>
        <pc:graphicFrameChg chg="mod">
          <ac:chgData name="Mcdonnell, Matthew (London)" userId="cd278eaf-ce86-4cb2-99df-43a4b1321f34" providerId="ADAL" clId="{4B7334DC-B37F-405A-8A38-A2405A158255}" dt="2023-10-09T20:50:16.960" v="4169" actId="164"/>
          <ac:graphicFrameMkLst>
            <pc:docMk/>
            <pc:sldMk cId="0" sldId="2147478280"/>
            <ac:graphicFrameMk id="60" creationId="{00000000-0000-0000-0000-000000000000}"/>
          </ac:graphicFrameMkLst>
        </pc:graphicFrameChg>
        <pc:graphicFrameChg chg="mod">
          <ac:chgData name="Mcdonnell, Matthew (London)" userId="cd278eaf-ce86-4cb2-99df-43a4b1321f34" providerId="ADAL" clId="{4B7334DC-B37F-405A-8A38-A2405A158255}" dt="2023-10-09T20:50:16.960" v="4169" actId="164"/>
          <ac:graphicFrameMkLst>
            <pc:docMk/>
            <pc:sldMk cId="0" sldId="2147478280"/>
            <ac:graphicFrameMk id="64" creationId="{00000000-0000-0000-0000-000000000000}"/>
          </ac:graphicFrameMkLst>
        </pc:graphicFrameChg>
      </pc:sldChg>
      <pc:sldChg chg="addSp modSp add mod modTransition">
        <pc:chgData name="Mcdonnell, Matthew (London)" userId="cd278eaf-ce86-4cb2-99df-43a4b1321f34" providerId="ADAL" clId="{4B7334DC-B37F-405A-8A38-A2405A158255}" dt="2023-10-09T21:09:31.334" v="4321"/>
        <pc:sldMkLst>
          <pc:docMk/>
          <pc:sldMk cId="0" sldId="2147478281"/>
        </pc:sldMkLst>
        <pc:spChg chg="mod">
          <ac:chgData name="Mcdonnell, Matthew (London)" userId="cd278eaf-ce86-4cb2-99df-43a4b1321f34" providerId="ADAL" clId="{4B7334DC-B37F-405A-8A38-A2405A158255}" dt="2023-10-09T20:50:33.013" v="4173" actId="164"/>
          <ac:spMkLst>
            <pc:docMk/>
            <pc:sldMk cId="0" sldId="2147478281"/>
            <ac:spMk id="2" creationId="{00000000-0000-0000-0000-000000000000}"/>
          </ac:spMkLst>
        </pc:spChg>
        <pc:spChg chg="mod">
          <ac:chgData name="Mcdonnell, Matthew (London)" userId="cd278eaf-ce86-4cb2-99df-43a4b1321f34" providerId="ADAL" clId="{4B7334DC-B37F-405A-8A38-A2405A158255}" dt="2023-10-09T21:09:31.334" v="4321"/>
          <ac:spMkLst>
            <pc:docMk/>
            <pc:sldMk cId="0" sldId="2147478281"/>
            <ac:spMk id="3"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5"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6"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7" creationId="{00000000-0000-0000-0000-000000000000}"/>
          </ac:spMkLst>
        </pc:spChg>
        <pc:spChg chg="mod">
          <ac:chgData name="Mcdonnell, Matthew (London)" userId="cd278eaf-ce86-4cb2-99df-43a4b1321f34" providerId="ADAL" clId="{4B7334DC-B37F-405A-8A38-A2405A158255}" dt="2023-10-09T20:52:11.842" v="4196" actId="27636"/>
          <ac:spMkLst>
            <pc:docMk/>
            <pc:sldMk cId="0" sldId="2147478281"/>
            <ac:spMk id="8"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9"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10" creationId="{00000000-0000-0000-0000-000000000000}"/>
          </ac:spMkLst>
        </pc:spChg>
        <pc:spChg chg="mod">
          <ac:chgData name="Mcdonnell, Matthew (London)" userId="cd278eaf-ce86-4cb2-99df-43a4b1321f34" providerId="ADAL" clId="{4B7334DC-B37F-405A-8A38-A2405A158255}" dt="2023-10-09T20:52:11.845" v="4197" actId="27636"/>
          <ac:spMkLst>
            <pc:docMk/>
            <pc:sldMk cId="0" sldId="2147478281"/>
            <ac:spMk id="11"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13"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14"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15"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16"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17"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18"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20"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21"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22"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23"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24"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25"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27"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28"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29"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30"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31" creationId="{00000000-0000-0000-0000-000000000000}"/>
          </ac:spMkLst>
        </pc:spChg>
        <pc:spChg chg="mod">
          <ac:chgData name="Mcdonnell, Matthew (London)" userId="cd278eaf-ce86-4cb2-99df-43a4b1321f34" providerId="ADAL" clId="{4B7334DC-B37F-405A-8A38-A2405A158255}" dt="2023-10-09T20:52:11.837" v="4194" actId="27636"/>
          <ac:spMkLst>
            <pc:docMk/>
            <pc:sldMk cId="0" sldId="2147478281"/>
            <ac:spMk id="32"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34"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35"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36"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37"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39"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0"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1"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2"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3"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4"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5"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6"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7"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49"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50"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51"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52"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53" creationId="{00000000-0000-0000-0000-000000000000}"/>
          </ac:spMkLst>
        </pc:spChg>
        <pc:spChg chg="mod">
          <ac:chgData name="Mcdonnell, Matthew (London)" userId="cd278eaf-ce86-4cb2-99df-43a4b1321f34" providerId="ADAL" clId="{4B7334DC-B37F-405A-8A38-A2405A158255}" dt="2023-10-09T20:52:11.840" v="4195" actId="27636"/>
          <ac:spMkLst>
            <pc:docMk/>
            <pc:sldMk cId="0" sldId="2147478281"/>
            <ac:spMk id="54"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56"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57"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58"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59"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60"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61"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63"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64"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65"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66"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67"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68"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70"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71"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72"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73"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75"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76" creationId="{00000000-0000-0000-0000-000000000000}"/>
          </ac:spMkLst>
        </pc:spChg>
        <pc:spChg chg="mod">
          <ac:chgData name="Mcdonnell, Matthew (London)" userId="cd278eaf-ce86-4cb2-99df-43a4b1321f34" providerId="ADAL" clId="{4B7334DC-B37F-405A-8A38-A2405A158255}" dt="2023-10-09T20:50:33.013" v="4173" actId="164"/>
          <ac:spMkLst>
            <pc:docMk/>
            <pc:sldMk cId="0" sldId="2147478281"/>
            <ac:spMk id="77" creationId="{00000000-0000-0000-0000-000000000000}"/>
          </ac:spMkLst>
        </pc:spChg>
        <pc:grpChg chg="add mod">
          <ac:chgData name="Mcdonnell, Matthew (London)" userId="cd278eaf-ce86-4cb2-99df-43a4b1321f34" providerId="ADAL" clId="{4B7334DC-B37F-405A-8A38-A2405A158255}" dt="2023-10-09T20:50:39.369" v="4180" actId="14100"/>
          <ac:grpSpMkLst>
            <pc:docMk/>
            <pc:sldMk cId="0" sldId="2147478281"/>
            <ac:grpSpMk id="78" creationId="{BC9827AC-D6F7-12F0-C5B8-5521FAF30AF3}"/>
          </ac:grpSpMkLst>
        </pc:grpChg>
        <pc:graphicFrameChg chg="mod">
          <ac:chgData name="Mcdonnell, Matthew (London)" userId="cd278eaf-ce86-4cb2-99df-43a4b1321f34" providerId="ADAL" clId="{4B7334DC-B37F-405A-8A38-A2405A158255}" dt="2023-10-09T20:50:33.013" v="4173" actId="164"/>
          <ac:graphicFrameMkLst>
            <pc:docMk/>
            <pc:sldMk cId="0" sldId="2147478281"/>
            <ac:graphicFrameMk id="12" creationId="{00000000-0000-0000-0000-000000000000}"/>
          </ac:graphicFrameMkLst>
        </pc:graphicFrameChg>
        <pc:graphicFrameChg chg="mod">
          <ac:chgData name="Mcdonnell, Matthew (London)" userId="cd278eaf-ce86-4cb2-99df-43a4b1321f34" providerId="ADAL" clId="{4B7334DC-B37F-405A-8A38-A2405A158255}" dt="2023-10-09T20:50:33.013" v="4173" actId="164"/>
          <ac:graphicFrameMkLst>
            <pc:docMk/>
            <pc:sldMk cId="0" sldId="2147478281"/>
            <ac:graphicFrameMk id="19" creationId="{00000000-0000-0000-0000-000000000000}"/>
          </ac:graphicFrameMkLst>
        </pc:graphicFrameChg>
        <pc:graphicFrameChg chg="mod">
          <ac:chgData name="Mcdonnell, Matthew (London)" userId="cd278eaf-ce86-4cb2-99df-43a4b1321f34" providerId="ADAL" clId="{4B7334DC-B37F-405A-8A38-A2405A158255}" dt="2023-10-09T20:50:33.013" v="4173" actId="164"/>
          <ac:graphicFrameMkLst>
            <pc:docMk/>
            <pc:sldMk cId="0" sldId="2147478281"/>
            <ac:graphicFrameMk id="26" creationId="{00000000-0000-0000-0000-000000000000}"/>
          </ac:graphicFrameMkLst>
        </pc:graphicFrameChg>
        <pc:graphicFrameChg chg="mod">
          <ac:chgData name="Mcdonnell, Matthew (London)" userId="cd278eaf-ce86-4cb2-99df-43a4b1321f34" providerId="ADAL" clId="{4B7334DC-B37F-405A-8A38-A2405A158255}" dt="2023-10-09T20:50:33.013" v="4173" actId="164"/>
          <ac:graphicFrameMkLst>
            <pc:docMk/>
            <pc:sldMk cId="0" sldId="2147478281"/>
            <ac:graphicFrameMk id="33" creationId="{00000000-0000-0000-0000-000000000000}"/>
          </ac:graphicFrameMkLst>
        </pc:graphicFrameChg>
        <pc:graphicFrameChg chg="mod">
          <ac:chgData name="Mcdonnell, Matthew (London)" userId="cd278eaf-ce86-4cb2-99df-43a4b1321f34" providerId="ADAL" clId="{4B7334DC-B37F-405A-8A38-A2405A158255}" dt="2023-10-09T20:50:33.013" v="4173" actId="164"/>
          <ac:graphicFrameMkLst>
            <pc:docMk/>
            <pc:sldMk cId="0" sldId="2147478281"/>
            <ac:graphicFrameMk id="38" creationId="{00000000-0000-0000-0000-000000000000}"/>
          </ac:graphicFrameMkLst>
        </pc:graphicFrameChg>
        <pc:graphicFrameChg chg="mod">
          <ac:chgData name="Mcdonnell, Matthew (London)" userId="cd278eaf-ce86-4cb2-99df-43a4b1321f34" providerId="ADAL" clId="{4B7334DC-B37F-405A-8A38-A2405A158255}" dt="2023-10-09T20:50:33.013" v="4173" actId="164"/>
          <ac:graphicFrameMkLst>
            <pc:docMk/>
            <pc:sldMk cId="0" sldId="2147478281"/>
            <ac:graphicFrameMk id="48" creationId="{00000000-0000-0000-0000-000000000000}"/>
          </ac:graphicFrameMkLst>
        </pc:graphicFrameChg>
        <pc:graphicFrameChg chg="mod">
          <ac:chgData name="Mcdonnell, Matthew (London)" userId="cd278eaf-ce86-4cb2-99df-43a4b1321f34" providerId="ADAL" clId="{4B7334DC-B37F-405A-8A38-A2405A158255}" dt="2023-10-09T20:50:33.013" v="4173" actId="164"/>
          <ac:graphicFrameMkLst>
            <pc:docMk/>
            <pc:sldMk cId="0" sldId="2147478281"/>
            <ac:graphicFrameMk id="55" creationId="{00000000-0000-0000-0000-000000000000}"/>
          </ac:graphicFrameMkLst>
        </pc:graphicFrameChg>
        <pc:graphicFrameChg chg="mod">
          <ac:chgData name="Mcdonnell, Matthew (London)" userId="cd278eaf-ce86-4cb2-99df-43a4b1321f34" providerId="ADAL" clId="{4B7334DC-B37F-405A-8A38-A2405A158255}" dt="2023-10-09T20:50:33.013" v="4173" actId="164"/>
          <ac:graphicFrameMkLst>
            <pc:docMk/>
            <pc:sldMk cId="0" sldId="2147478281"/>
            <ac:graphicFrameMk id="62" creationId="{00000000-0000-0000-0000-000000000000}"/>
          </ac:graphicFrameMkLst>
        </pc:graphicFrameChg>
        <pc:graphicFrameChg chg="mod">
          <ac:chgData name="Mcdonnell, Matthew (London)" userId="cd278eaf-ce86-4cb2-99df-43a4b1321f34" providerId="ADAL" clId="{4B7334DC-B37F-405A-8A38-A2405A158255}" dt="2023-10-09T20:50:33.013" v="4173" actId="164"/>
          <ac:graphicFrameMkLst>
            <pc:docMk/>
            <pc:sldMk cId="0" sldId="2147478281"/>
            <ac:graphicFrameMk id="69" creationId="{00000000-0000-0000-0000-000000000000}"/>
          </ac:graphicFrameMkLst>
        </pc:graphicFrameChg>
        <pc:graphicFrameChg chg="mod">
          <ac:chgData name="Mcdonnell, Matthew (London)" userId="cd278eaf-ce86-4cb2-99df-43a4b1321f34" providerId="ADAL" clId="{4B7334DC-B37F-405A-8A38-A2405A158255}" dt="2023-10-09T20:50:33.013" v="4173" actId="164"/>
          <ac:graphicFrameMkLst>
            <pc:docMk/>
            <pc:sldMk cId="0" sldId="2147478281"/>
            <ac:graphicFrameMk id="74" creationId="{00000000-0000-0000-0000-000000000000}"/>
          </ac:graphicFrameMkLst>
        </pc:graphicFrameChg>
      </pc:sldChg>
      <pc:sldChg chg="addSp modSp add mod modTransition">
        <pc:chgData name="Mcdonnell, Matthew (London)" userId="cd278eaf-ce86-4cb2-99df-43a4b1321f34" providerId="ADAL" clId="{4B7334DC-B37F-405A-8A38-A2405A158255}" dt="2023-10-09T21:10:10.196" v="4323"/>
        <pc:sldMkLst>
          <pc:docMk/>
          <pc:sldMk cId="0" sldId="2147478282"/>
        </pc:sldMkLst>
        <pc:spChg chg="mod">
          <ac:chgData name="Mcdonnell, Matthew (London)" userId="cd278eaf-ce86-4cb2-99df-43a4b1321f34" providerId="ADAL" clId="{4B7334DC-B37F-405A-8A38-A2405A158255}" dt="2023-10-09T20:52:19.634" v="4198" actId="164"/>
          <ac:spMkLst>
            <pc:docMk/>
            <pc:sldMk cId="0" sldId="2147478282"/>
            <ac:spMk id="2" creationId="{00000000-0000-0000-0000-000000000000}"/>
          </ac:spMkLst>
        </pc:spChg>
        <pc:spChg chg="mod">
          <ac:chgData name="Mcdonnell, Matthew (London)" userId="cd278eaf-ce86-4cb2-99df-43a4b1321f34" providerId="ADAL" clId="{4B7334DC-B37F-405A-8A38-A2405A158255}" dt="2023-10-09T21:10:10.196" v="4323"/>
          <ac:spMkLst>
            <pc:docMk/>
            <pc:sldMk cId="0" sldId="2147478282"/>
            <ac:spMk id="3"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4"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6"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7" creationId="{00000000-0000-0000-0000-000000000000}"/>
          </ac:spMkLst>
        </pc:spChg>
        <pc:spChg chg="mod">
          <ac:chgData name="Mcdonnell, Matthew (London)" userId="cd278eaf-ce86-4cb2-99df-43a4b1321f34" providerId="ADAL" clId="{4B7334DC-B37F-405A-8A38-A2405A158255}" dt="2023-10-09T20:52:38.006" v="4203" actId="27636"/>
          <ac:spMkLst>
            <pc:docMk/>
            <pc:sldMk cId="0" sldId="2147478282"/>
            <ac:spMk id="8"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9"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10" creationId="{00000000-0000-0000-0000-000000000000}"/>
          </ac:spMkLst>
        </pc:spChg>
        <pc:spChg chg="mod">
          <ac:chgData name="Mcdonnell, Matthew (London)" userId="cd278eaf-ce86-4cb2-99df-43a4b1321f34" providerId="ADAL" clId="{4B7334DC-B37F-405A-8A38-A2405A158255}" dt="2023-10-09T20:52:38.024" v="4207" actId="27636"/>
          <ac:spMkLst>
            <pc:docMk/>
            <pc:sldMk cId="0" sldId="2147478282"/>
            <ac:spMk id="11"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13"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14"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15"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16"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17"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18"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20"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21"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22"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23"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24"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25"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27"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28"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29"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30"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31" creationId="{00000000-0000-0000-0000-000000000000}"/>
          </ac:spMkLst>
        </pc:spChg>
        <pc:spChg chg="mod">
          <ac:chgData name="Mcdonnell, Matthew (London)" userId="cd278eaf-ce86-4cb2-99df-43a4b1321f34" providerId="ADAL" clId="{4B7334DC-B37F-405A-8A38-A2405A158255}" dt="2023-10-09T20:52:38.019" v="4206" actId="27636"/>
          <ac:spMkLst>
            <pc:docMk/>
            <pc:sldMk cId="0" sldId="2147478282"/>
            <ac:spMk id="32"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34"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35"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36"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37"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39"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40"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41"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42"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43"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44"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45"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46" creationId="{00000000-0000-0000-0000-000000000000}"/>
          </ac:spMkLst>
        </pc:spChg>
        <pc:spChg chg="mod">
          <ac:chgData name="Mcdonnell, Matthew (London)" userId="cd278eaf-ce86-4cb2-99df-43a4b1321f34" providerId="ADAL" clId="{4B7334DC-B37F-405A-8A38-A2405A158255}" dt="2023-10-09T20:52:38.015" v="4205" actId="27636"/>
          <ac:spMkLst>
            <pc:docMk/>
            <pc:sldMk cId="0" sldId="2147478282"/>
            <ac:spMk id="47"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49"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0"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1"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2"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3"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4"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6"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7"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8"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59"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60"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61"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63"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64"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65"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66"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67"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68"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70"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71"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72" creationId="{00000000-0000-0000-0000-000000000000}"/>
          </ac:spMkLst>
        </pc:spChg>
        <pc:spChg chg="mod">
          <ac:chgData name="Mcdonnell, Matthew (London)" userId="cd278eaf-ce86-4cb2-99df-43a4b1321f34" providerId="ADAL" clId="{4B7334DC-B37F-405A-8A38-A2405A158255}" dt="2023-10-09T20:52:38.010" v="4204" actId="27636"/>
          <ac:spMkLst>
            <pc:docMk/>
            <pc:sldMk cId="0" sldId="2147478282"/>
            <ac:spMk id="73"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75"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76" creationId="{00000000-0000-0000-0000-000000000000}"/>
          </ac:spMkLst>
        </pc:spChg>
        <pc:spChg chg="mod">
          <ac:chgData name="Mcdonnell, Matthew (London)" userId="cd278eaf-ce86-4cb2-99df-43a4b1321f34" providerId="ADAL" clId="{4B7334DC-B37F-405A-8A38-A2405A158255}" dt="2023-10-09T20:52:19.634" v="4198" actId="164"/>
          <ac:spMkLst>
            <pc:docMk/>
            <pc:sldMk cId="0" sldId="2147478282"/>
            <ac:spMk id="77" creationId="{00000000-0000-0000-0000-000000000000}"/>
          </ac:spMkLst>
        </pc:spChg>
        <pc:grpChg chg="add mod">
          <ac:chgData name="Mcdonnell, Matthew (London)" userId="cd278eaf-ce86-4cb2-99df-43a4b1321f34" providerId="ADAL" clId="{4B7334DC-B37F-405A-8A38-A2405A158255}" dt="2023-10-09T20:52:26.667" v="4201" actId="14100"/>
          <ac:grpSpMkLst>
            <pc:docMk/>
            <pc:sldMk cId="0" sldId="2147478282"/>
            <ac:grpSpMk id="78" creationId="{AFDE28C4-9AEE-193A-977D-2232AEDA49A1}"/>
          </ac:grpSpMkLst>
        </pc:grpChg>
        <pc:graphicFrameChg chg="mod">
          <ac:chgData name="Mcdonnell, Matthew (London)" userId="cd278eaf-ce86-4cb2-99df-43a4b1321f34" providerId="ADAL" clId="{4B7334DC-B37F-405A-8A38-A2405A158255}" dt="2023-10-09T20:52:19.634" v="4198" actId="164"/>
          <ac:graphicFrameMkLst>
            <pc:docMk/>
            <pc:sldMk cId="0" sldId="2147478282"/>
            <ac:graphicFrameMk id="12" creationId="{00000000-0000-0000-0000-000000000000}"/>
          </ac:graphicFrameMkLst>
        </pc:graphicFrameChg>
        <pc:graphicFrameChg chg="mod">
          <ac:chgData name="Mcdonnell, Matthew (London)" userId="cd278eaf-ce86-4cb2-99df-43a4b1321f34" providerId="ADAL" clId="{4B7334DC-B37F-405A-8A38-A2405A158255}" dt="2023-10-09T20:52:19.634" v="4198" actId="164"/>
          <ac:graphicFrameMkLst>
            <pc:docMk/>
            <pc:sldMk cId="0" sldId="2147478282"/>
            <ac:graphicFrameMk id="19" creationId="{00000000-0000-0000-0000-000000000000}"/>
          </ac:graphicFrameMkLst>
        </pc:graphicFrameChg>
        <pc:graphicFrameChg chg="mod">
          <ac:chgData name="Mcdonnell, Matthew (London)" userId="cd278eaf-ce86-4cb2-99df-43a4b1321f34" providerId="ADAL" clId="{4B7334DC-B37F-405A-8A38-A2405A158255}" dt="2023-10-09T20:52:19.634" v="4198" actId="164"/>
          <ac:graphicFrameMkLst>
            <pc:docMk/>
            <pc:sldMk cId="0" sldId="2147478282"/>
            <ac:graphicFrameMk id="26" creationId="{00000000-0000-0000-0000-000000000000}"/>
          </ac:graphicFrameMkLst>
        </pc:graphicFrameChg>
        <pc:graphicFrameChg chg="mod">
          <ac:chgData name="Mcdonnell, Matthew (London)" userId="cd278eaf-ce86-4cb2-99df-43a4b1321f34" providerId="ADAL" clId="{4B7334DC-B37F-405A-8A38-A2405A158255}" dt="2023-10-09T20:52:19.634" v="4198" actId="164"/>
          <ac:graphicFrameMkLst>
            <pc:docMk/>
            <pc:sldMk cId="0" sldId="2147478282"/>
            <ac:graphicFrameMk id="33" creationId="{00000000-0000-0000-0000-000000000000}"/>
          </ac:graphicFrameMkLst>
        </pc:graphicFrameChg>
        <pc:graphicFrameChg chg="mod">
          <ac:chgData name="Mcdonnell, Matthew (London)" userId="cd278eaf-ce86-4cb2-99df-43a4b1321f34" providerId="ADAL" clId="{4B7334DC-B37F-405A-8A38-A2405A158255}" dt="2023-10-09T20:52:19.634" v="4198" actId="164"/>
          <ac:graphicFrameMkLst>
            <pc:docMk/>
            <pc:sldMk cId="0" sldId="2147478282"/>
            <ac:graphicFrameMk id="38" creationId="{00000000-0000-0000-0000-000000000000}"/>
          </ac:graphicFrameMkLst>
        </pc:graphicFrameChg>
        <pc:graphicFrameChg chg="mod">
          <ac:chgData name="Mcdonnell, Matthew (London)" userId="cd278eaf-ce86-4cb2-99df-43a4b1321f34" providerId="ADAL" clId="{4B7334DC-B37F-405A-8A38-A2405A158255}" dt="2023-10-09T20:52:19.634" v="4198" actId="164"/>
          <ac:graphicFrameMkLst>
            <pc:docMk/>
            <pc:sldMk cId="0" sldId="2147478282"/>
            <ac:graphicFrameMk id="48" creationId="{00000000-0000-0000-0000-000000000000}"/>
          </ac:graphicFrameMkLst>
        </pc:graphicFrameChg>
        <pc:graphicFrameChg chg="mod">
          <ac:chgData name="Mcdonnell, Matthew (London)" userId="cd278eaf-ce86-4cb2-99df-43a4b1321f34" providerId="ADAL" clId="{4B7334DC-B37F-405A-8A38-A2405A158255}" dt="2023-10-09T20:52:19.634" v="4198" actId="164"/>
          <ac:graphicFrameMkLst>
            <pc:docMk/>
            <pc:sldMk cId="0" sldId="2147478282"/>
            <ac:graphicFrameMk id="55" creationId="{00000000-0000-0000-0000-000000000000}"/>
          </ac:graphicFrameMkLst>
        </pc:graphicFrameChg>
        <pc:graphicFrameChg chg="mod">
          <ac:chgData name="Mcdonnell, Matthew (London)" userId="cd278eaf-ce86-4cb2-99df-43a4b1321f34" providerId="ADAL" clId="{4B7334DC-B37F-405A-8A38-A2405A158255}" dt="2023-10-09T20:52:19.634" v="4198" actId="164"/>
          <ac:graphicFrameMkLst>
            <pc:docMk/>
            <pc:sldMk cId="0" sldId="2147478282"/>
            <ac:graphicFrameMk id="62" creationId="{00000000-0000-0000-0000-000000000000}"/>
          </ac:graphicFrameMkLst>
        </pc:graphicFrameChg>
        <pc:graphicFrameChg chg="mod">
          <ac:chgData name="Mcdonnell, Matthew (London)" userId="cd278eaf-ce86-4cb2-99df-43a4b1321f34" providerId="ADAL" clId="{4B7334DC-B37F-405A-8A38-A2405A158255}" dt="2023-10-09T20:52:19.634" v="4198" actId="164"/>
          <ac:graphicFrameMkLst>
            <pc:docMk/>
            <pc:sldMk cId="0" sldId="2147478282"/>
            <ac:graphicFrameMk id="69" creationId="{00000000-0000-0000-0000-000000000000}"/>
          </ac:graphicFrameMkLst>
        </pc:graphicFrameChg>
        <pc:graphicFrameChg chg="mod">
          <ac:chgData name="Mcdonnell, Matthew (London)" userId="cd278eaf-ce86-4cb2-99df-43a4b1321f34" providerId="ADAL" clId="{4B7334DC-B37F-405A-8A38-A2405A158255}" dt="2023-10-09T20:52:19.634" v="4198" actId="164"/>
          <ac:graphicFrameMkLst>
            <pc:docMk/>
            <pc:sldMk cId="0" sldId="2147478282"/>
            <ac:graphicFrameMk id="7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21:10:06.460" v="4322"/>
        <pc:sldMkLst>
          <pc:docMk/>
          <pc:sldMk cId="0" sldId="2147478283"/>
        </pc:sldMkLst>
        <pc:spChg chg="mod">
          <ac:chgData name="Mcdonnell, Matthew (London)" userId="cd278eaf-ce86-4cb2-99df-43a4b1321f34" providerId="ADAL" clId="{4B7334DC-B37F-405A-8A38-A2405A158255}" dt="2023-10-09T20:52:37.823" v="4202" actId="164"/>
          <ac:spMkLst>
            <pc:docMk/>
            <pc:sldMk cId="0" sldId="2147478283"/>
            <ac:spMk id="2" creationId="{00000000-0000-0000-0000-000000000000}"/>
          </ac:spMkLst>
        </pc:spChg>
        <pc:spChg chg="mod">
          <ac:chgData name="Mcdonnell, Matthew (London)" userId="cd278eaf-ce86-4cb2-99df-43a4b1321f34" providerId="ADAL" clId="{4B7334DC-B37F-405A-8A38-A2405A158255}" dt="2023-10-09T21:10:06.460" v="4322"/>
          <ac:spMkLst>
            <pc:docMk/>
            <pc:sldMk cId="0" sldId="2147478283"/>
            <ac:spMk id="3"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4"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6"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7"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8"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9" creationId="{00000000-0000-0000-0000-000000000000}"/>
          </ac:spMkLst>
        </pc:spChg>
        <pc:spChg chg="mod">
          <ac:chgData name="Mcdonnell, Matthew (London)" userId="cd278eaf-ce86-4cb2-99df-43a4b1321f34" providerId="ADAL" clId="{4B7334DC-B37F-405A-8A38-A2405A158255}" dt="2023-10-09T20:57:04.548" v="4220" actId="27636"/>
          <ac:spMkLst>
            <pc:docMk/>
            <pc:sldMk cId="0" sldId="2147478283"/>
            <ac:spMk id="10"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12"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13"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14"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15"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16"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18"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19"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20"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21"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22"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24"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25"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26"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27" creationId="{00000000-0000-0000-0000-000000000000}"/>
          </ac:spMkLst>
        </pc:spChg>
        <pc:spChg chg="mod">
          <ac:chgData name="Mcdonnell, Matthew (London)" userId="cd278eaf-ce86-4cb2-99df-43a4b1321f34" providerId="ADAL" clId="{4B7334DC-B37F-405A-8A38-A2405A158255}" dt="2023-10-09T20:57:04.550" v="4221" actId="27636"/>
          <ac:spMkLst>
            <pc:docMk/>
            <pc:sldMk cId="0" sldId="2147478283"/>
            <ac:spMk id="28"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30"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31"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32"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34"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35"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36"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37"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38"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39"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40" creationId="{00000000-0000-0000-0000-000000000000}"/>
          </ac:spMkLst>
        </pc:spChg>
        <pc:spChg chg="mod">
          <ac:chgData name="Mcdonnell, Matthew (London)" userId="cd278eaf-ce86-4cb2-99df-43a4b1321f34" providerId="ADAL" clId="{4B7334DC-B37F-405A-8A38-A2405A158255}" dt="2023-10-09T20:57:04.545" v="4219" actId="27636"/>
          <ac:spMkLst>
            <pc:docMk/>
            <pc:sldMk cId="0" sldId="2147478283"/>
            <ac:spMk id="41"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43"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44"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45"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46"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47"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49"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0"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1"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2"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3"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5"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6"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7"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8"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59"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61"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62" creationId="{00000000-0000-0000-0000-000000000000}"/>
          </ac:spMkLst>
        </pc:spChg>
        <pc:spChg chg="mod">
          <ac:chgData name="Mcdonnell, Matthew (London)" userId="cd278eaf-ce86-4cb2-99df-43a4b1321f34" providerId="ADAL" clId="{4B7334DC-B37F-405A-8A38-A2405A158255}" dt="2023-10-09T20:57:04.553" v="4222" actId="27636"/>
          <ac:spMkLst>
            <pc:docMk/>
            <pc:sldMk cId="0" sldId="2147478283"/>
            <ac:spMk id="63"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65" creationId="{00000000-0000-0000-0000-000000000000}"/>
          </ac:spMkLst>
        </pc:spChg>
        <pc:spChg chg="mod">
          <ac:chgData name="Mcdonnell, Matthew (London)" userId="cd278eaf-ce86-4cb2-99df-43a4b1321f34" providerId="ADAL" clId="{4B7334DC-B37F-405A-8A38-A2405A158255}" dt="2023-10-09T20:52:37.823" v="4202" actId="164"/>
          <ac:spMkLst>
            <pc:docMk/>
            <pc:sldMk cId="0" sldId="2147478283"/>
            <ac:spMk id="66" creationId="{00000000-0000-0000-0000-000000000000}"/>
          </ac:spMkLst>
        </pc:spChg>
        <pc:grpChg chg="add mod">
          <ac:chgData name="Mcdonnell, Matthew (London)" userId="cd278eaf-ce86-4cb2-99df-43a4b1321f34" providerId="ADAL" clId="{4B7334DC-B37F-405A-8A38-A2405A158255}" dt="2023-10-09T20:52:43.390" v="4210" actId="14100"/>
          <ac:grpSpMkLst>
            <pc:docMk/>
            <pc:sldMk cId="0" sldId="2147478283"/>
            <ac:grpSpMk id="67" creationId="{3EF466DF-55AD-518B-3D8C-BE5A82D756BA}"/>
          </ac:grpSpMkLst>
        </pc:grpChg>
        <pc:graphicFrameChg chg="mod">
          <ac:chgData name="Mcdonnell, Matthew (London)" userId="cd278eaf-ce86-4cb2-99df-43a4b1321f34" providerId="ADAL" clId="{4B7334DC-B37F-405A-8A38-A2405A158255}" dt="2023-10-09T20:52:37.823" v="4202" actId="164"/>
          <ac:graphicFrameMkLst>
            <pc:docMk/>
            <pc:sldMk cId="0" sldId="2147478283"/>
            <ac:graphicFrameMk id="11" creationId="{00000000-0000-0000-0000-000000000000}"/>
          </ac:graphicFrameMkLst>
        </pc:graphicFrameChg>
        <pc:graphicFrameChg chg="mod">
          <ac:chgData name="Mcdonnell, Matthew (London)" userId="cd278eaf-ce86-4cb2-99df-43a4b1321f34" providerId="ADAL" clId="{4B7334DC-B37F-405A-8A38-A2405A158255}" dt="2023-10-09T20:52:37.823" v="4202" actId="164"/>
          <ac:graphicFrameMkLst>
            <pc:docMk/>
            <pc:sldMk cId="0" sldId="2147478283"/>
            <ac:graphicFrameMk id="17" creationId="{00000000-0000-0000-0000-000000000000}"/>
          </ac:graphicFrameMkLst>
        </pc:graphicFrameChg>
        <pc:graphicFrameChg chg="mod">
          <ac:chgData name="Mcdonnell, Matthew (London)" userId="cd278eaf-ce86-4cb2-99df-43a4b1321f34" providerId="ADAL" clId="{4B7334DC-B37F-405A-8A38-A2405A158255}" dt="2023-10-09T20:52:37.823" v="4202" actId="164"/>
          <ac:graphicFrameMkLst>
            <pc:docMk/>
            <pc:sldMk cId="0" sldId="2147478283"/>
            <ac:graphicFrameMk id="23" creationId="{00000000-0000-0000-0000-000000000000}"/>
          </ac:graphicFrameMkLst>
        </pc:graphicFrameChg>
        <pc:graphicFrameChg chg="mod">
          <ac:chgData name="Mcdonnell, Matthew (London)" userId="cd278eaf-ce86-4cb2-99df-43a4b1321f34" providerId="ADAL" clId="{4B7334DC-B37F-405A-8A38-A2405A158255}" dt="2023-10-09T20:52:37.823" v="4202" actId="164"/>
          <ac:graphicFrameMkLst>
            <pc:docMk/>
            <pc:sldMk cId="0" sldId="2147478283"/>
            <ac:graphicFrameMk id="29" creationId="{00000000-0000-0000-0000-000000000000}"/>
          </ac:graphicFrameMkLst>
        </pc:graphicFrameChg>
        <pc:graphicFrameChg chg="mod">
          <ac:chgData name="Mcdonnell, Matthew (London)" userId="cd278eaf-ce86-4cb2-99df-43a4b1321f34" providerId="ADAL" clId="{4B7334DC-B37F-405A-8A38-A2405A158255}" dt="2023-10-09T20:52:37.823" v="4202" actId="164"/>
          <ac:graphicFrameMkLst>
            <pc:docMk/>
            <pc:sldMk cId="0" sldId="2147478283"/>
            <ac:graphicFrameMk id="33" creationId="{00000000-0000-0000-0000-000000000000}"/>
          </ac:graphicFrameMkLst>
        </pc:graphicFrameChg>
        <pc:graphicFrameChg chg="mod">
          <ac:chgData name="Mcdonnell, Matthew (London)" userId="cd278eaf-ce86-4cb2-99df-43a4b1321f34" providerId="ADAL" clId="{4B7334DC-B37F-405A-8A38-A2405A158255}" dt="2023-10-09T20:52:37.823" v="4202" actId="164"/>
          <ac:graphicFrameMkLst>
            <pc:docMk/>
            <pc:sldMk cId="0" sldId="2147478283"/>
            <ac:graphicFrameMk id="42" creationId="{00000000-0000-0000-0000-000000000000}"/>
          </ac:graphicFrameMkLst>
        </pc:graphicFrameChg>
        <pc:graphicFrameChg chg="mod">
          <ac:chgData name="Mcdonnell, Matthew (London)" userId="cd278eaf-ce86-4cb2-99df-43a4b1321f34" providerId="ADAL" clId="{4B7334DC-B37F-405A-8A38-A2405A158255}" dt="2023-10-09T20:52:37.823" v="4202" actId="164"/>
          <ac:graphicFrameMkLst>
            <pc:docMk/>
            <pc:sldMk cId="0" sldId="2147478283"/>
            <ac:graphicFrameMk id="48" creationId="{00000000-0000-0000-0000-000000000000}"/>
          </ac:graphicFrameMkLst>
        </pc:graphicFrameChg>
        <pc:graphicFrameChg chg="mod">
          <ac:chgData name="Mcdonnell, Matthew (London)" userId="cd278eaf-ce86-4cb2-99df-43a4b1321f34" providerId="ADAL" clId="{4B7334DC-B37F-405A-8A38-A2405A158255}" dt="2023-10-09T20:52:37.823" v="4202" actId="164"/>
          <ac:graphicFrameMkLst>
            <pc:docMk/>
            <pc:sldMk cId="0" sldId="2147478283"/>
            <ac:graphicFrameMk id="54" creationId="{00000000-0000-0000-0000-000000000000}"/>
          </ac:graphicFrameMkLst>
        </pc:graphicFrameChg>
        <pc:graphicFrameChg chg="mod">
          <ac:chgData name="Mcdonnell, Matthew (London)" userId="cd278eaf-ce86-4cb2-99df-43a4b1321f34" providerId="ADAL" clId="{4B7334DC-B37F-405A-8A38-A2405A158255}" dt="2023-10-09T20:52:37.823" v="4202" actId="164"/>
          <ac:graphicFrameMkLst>
            <pc:docMk/>
            <pc:sldMk cId="0" sldId="2147478283"/>
            <ac:graphicFrameMk id="60" creationId="{00000000-0000-0000-0000-000000000000}"/>
          </ac:graphicFrameMkLst>
        </pc:graphicFrameChg>
        <pc:graphicFrameChg chg="mod">
          <ac:chgData name="Mcdonnell, Matthew (London)" userId="cd278eaf-ce86-4cb2-99df-43a4b1321f34" providerId="ADAL" clId="{4B7334DC-B37F-405A-8A38-A2405A158255}" dt="2023-10-09T20:52:37.823" v="4202" actId="164"/>
          <ac:graphicFrameMkLst>
            <pc:docMk/>
            <pc:sldMk cId="0" sldId="2147478283"/>
            <ac:graphicFrameMk id="64" creationId="{00000000-0000-0000-0000-000000000000}"/>
          </ac:graphicFrameMkLst>
        </pc:graphicFrameChg>
      </pc:sldChg>
      <pc:sldChg chg="addSp modSp add mod modTransition">
        <pc:chgData name="Mcdonnell, Matthew (London)" userId="cd278eaf-ce86-4cb2-99df-43a4b1321f34" providerId="ADAL" clId="{4B7334DC-B37F-405A-8A38-A2405A158255}" dt="2023-10-09T21:11:04.397" v="4326"/>
        <pc:sldMkLst>
          <pc:docMk/>
          <pc:sldMk cId="0" sldId="2147478284"/>
        </pc:sldMkLst>
        <pc:spChg chg="mod">
          <ac:chgData name="Mcdonnell, Matthew (London)" userId="cd278eaf-ce86-4cb2-99df-43a4b1321f34" providerId="ADAL" clId="{4B7334DC-B37F-405A-8A38-A2405A158255}" dt="2023-10-09T20:57:10.365" v="4223" actId="164"/>
          <ac:spMkLst>
            <pc:docMk/>
            <pc:sldMk cId="0" sldId="2147478284"/>
            <ac:spMk id="2" creationId="{00000000-0000-0000-0000-000000000000}"/>
          </ac:spMkLst>
        </pc:spChg>
        <pc:spChg chg="mod">
          <ac:chgData name="Mcdonnell, Matthew (London)" userId="cd278eaf-ce86-4cb2-99df-43a4b1321f34" providerId="ADAL" clId="{4B7334DC-B37F-405A-8A38-A2405A158255}" dt="2023-10-09T21:11:04.397" v="4326"/>
          <ac:spMkLst>
            <pc:docMk/>
            <pc:sldMk cId="0" sldId="2147478284"/>
            <ac:spMk id="3"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4"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5"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6"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7"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8"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9" creationId="{00000000-0000-0000-0000-000000000000}"/>
          </ac:spMkLst>
        </pc:spChg>
        <pc:spChg chg="mod">
          <ac:chgData name="Mcdonnell, Matthew (London)" userId="cd278eaf-ce86-4cb2-99df-43a4b1321f34" providerId="ADAL" clId="{4B7334DC-B37F-405A-8A38-A2405A158255}" dt="2023-10-09T20:57:53.013" v="4238" actId="27636"/>
          <ac:spMkLst>
            <pc:docMk/>
            <pc:sldMk cId="0" sldId="2147478284"/>
            <ac:spMk id="10"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12"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13"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14"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15"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16"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18"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19"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20"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21"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22"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24"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25"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26"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27"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28"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30"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31" creationId="{00000000-0000-0000-0000-000000000000}"/>
          </ac:spMkLst>
        </pc:spChg>
        <pc:spChg chg="mod">
          <ac:chgData name="Mcdonnell, Matthew (London)" userId="cd278eaf-ce86-4cb2-99df-43a4b1321f34" providerId="ADAL" clId="{4B7334DC-B37F-405A-8A38-A2405A158255}" dt="2023-10-09T20:57:53.005" v="4235" actId="27636"/>
          <ac:spMkLst>
            <pc:docMk/>
            <pc:sldMk cId="0" sldId="2147478284"/>
            <ac:spMk id="32"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34"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35"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36"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37"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38"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39"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40" creationId="{00000000-0000-0000-0000-000000000000}"/>
          </ac:spMkLst>
        </pc:spChg>
        <pc:spChg chg="mod">
          <ac:chgData name="Mcdonnell, Matthew (London)" userId="cd278eaf-ce86-4cb2-99df-43a4b1321f34" providerId="ADAL" clId="{4B7334DC-B37F-405A-8A38-A2405A158255}" dt="2023-10-09T20:57:53.010" v="4237" actId="27636"/>
          <ac:spMkLst>
            <pc:docMk/>
            <pc:sldMk cId="0" sldId="2147478284"/>
            <ac:spMk id="41"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43"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44"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45"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46"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47"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49"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50"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51"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52" creationId="{00000000-0000-0000-0000-000000000000}"/>
          </ac:spMkLst>
        </pc:spChg>
        <pc:spChg chg="mod">
          <ac:chgData name="Mcdonnell, Matthew (London)" userId="cd278eaf-ce86-4cb2-99df-43a4b1321f34" providerId="ADAL" clId="{4B7334DC-B37F-405A-8A38-A2405A158255}" dt="2023-10-09T20:57:53.007" v="4236" actId="27636"/>
          <ac:spMkLst>
            <pc:docMk/>
            <pc:sldMk cId="0" sldId="2147478284"/>
            <ac:spMk id="53"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55"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56"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57"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58"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59"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61"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62"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63"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65" creationId="{00000000-0000-0000-0000-000000000000}"/>
          </ac:spMkLst>
        </pc:spChg>
        <pc:spChg chg="mod">
          <ac:chgData name="Mcdonnell, Matthew (London)" userId="cd278eaf-ce86-4cb2-99df-43a4b1321f34" providerId="ADAL" clId="{4B7334DC-B37F-405A-8A38-A2405A158255}" dt="2023-10-09T20:57:10.365" v="4223" actId="164"/>
          <ac:spMkLst>
            <pc:docMk/>
            <pc:sldMk cId="0" sldId="2147478284"/>
            <ac:spMk id="66" creationId="{00000000-0000-0000-0000-000000000000}"/>
          </ac:spMkLst>
        </pc:spChg>
        <pc:grpChg chg="add mod">
          <ac:chgData name="Mcdonnell, Matthew (London)" userId="cd278eaf-ce86-4cb2-99df-43a4b1321f34" providerId="ADAL" clId="{4B7334DC-B37F-405A-8A38-A2405A158255}" dt="2023-10-09T20:57:20.117" v="4227" actId="1076"/>
          <ac:grpSpMkLst>
            <pc:docMk/>
            <pc:sldMk cId="0" sldId="2147478284"/>
            <ac:grpSpMk id="67" creationId="{A4977953-8660-EDA0-A4B6-5605399B1FDB}"/>
          </ac:grpSpMkLst>
        </pc:grpChg>
        <pc:graphicFrameChg chg="mod">
          <ac:chgData name="Mcdonnell, Matthew (London)" userId="cd278eaf-ce86-4cb2-99df-43a4b1321f34" providerId="ADAL" clId="{4B7334DC-B37F-405A-8A38-A2405A158255}" dt="2023-10-09T20:57:10.365" v="4223" actId="164"/>
          <ac:graphicFrameMkLst>
            <pc:docMk/>
            <pc:sldMk cId="0" sldId="2147478284"/>
            <ac:graphicFrameMk id="11" creationId="{00000000-0000-0000-0000-000000000000}"/>
          </ac:graphicFrameMkLst>
        </pc:graphicFrameChg>
        <pc:graphicFrameChg chg="mod">
          <ac:chgData name="Mcdonnell, Matthew (London)" userId="cd278eaf-ce86-4cb2-99df-43a4b1321f34" providerId="ADAL" clId="{4B7334DC-B37F-405A-8A38-A2405A158255}" dt="2023-10-09T20:57:10.365" v="4223" actId="164"/>
          <ac:graphicFrameMkLst>
            <pc:docMk/>
            <pc:sldMk cId="0" sldId="2147478284"/>
            <ac:graphicFrameMk id="17" creationId="{00000000-0000-0000-0000-000000000000}"/>
          </ac:graphicFrameMkLst>
        </pc:graphicFrameChg>
        <pc:graphicFrameChg chg="mod">
          <ac:chgData name="Mcdonnell, Matthew (London)" userId="cd278eaf-ce86-4cb2-99df-43a4b1321f34" providerId="ADAL" clId="{4B7334DC-B37F-405A-8A38-A2405A158255}" dt="2023-10-09T20:57:10.365" v="4223" actId="164"/>
          <ac:graphicFrameMkLst>
            <pc:docMk/>
            <pc:sldMk cId="0" sldId="2147478284"/>
            <ac:graphicFrameMk id="23" creationId="{00000000-0000-0000-0000-000000000000}"/>
          </ac:graphicFrameMkLst>
        </pc:graphicFrameChg>
        <pc:graphicFrameChg chg="mod">
          <ac:chgData name="Mcdonnell, Matthew (London)" userId="cd278eaf-ce86-4cb2-99df-43a4b1321f34" providerId="ADAL" clId="{4B7334DC-B37F-405A-8A38-A2405A158255}" dt="2023-10-09T20:57:10.365" v="4223" actId="164"/>
          <ac:graphicFrameMkLst>
            <pc:docMk/>
            <pc:sldMk cId="0" sldId="2147478284"/>
            <ac:graphicFrameMk id="29" creationId="{00000000-0000-0000-0000-000000000000}"/>
          </ac:graphicFrameMkLst>
        </pc:graphicFrameChg>
        <pc:graphicFrameChg chg="mod">
          <ac:chgData name="Mcdonnell, Matthew (London)" userId="cd278eaf-ce86-4cb2-99df-43a4b1321f34" providerId="ADAL" clId="{4B7334DC-B37F-405A-8A38-A2405A158255}" dt="2023-10-09T20:57:10.365" v="4223" actId="164"/>
          <ac:graphicFrameMkLst>
            <pc:docMk/>
            <pc:sldMk cId="0" sldId="2147478284"/>
            <ac:graphicFrameMk id="33" creationId="{00000000-0000-0000-0000-000000000000}"/>
          </ac:graphicFrameMkLst>
        </pc:graphicFrameChg>
        <pc:graphicFrameChg chg="mod">
          <ac:chgData name="Mcdonnell, Matthew (London)" userId="cd278eaf-ce86-4cb2-99df-43a4b1321f34" providerId="ADAL" clId="{4B7334DC-B37F-405A-8A38-A2405A158255}" dt="2023-10-09T20:57:10.365" v="4223" actId="164"/>
          <ac:graphicFrameMkLst>
            <pc:docMk/>
            <pc:sldMk cId="0" sldId="2147478284"/>
            <ac:graphicFrameMk id="42" creationId="{00000000-0000-0000-0000-000000000000}"/>
          </ac:graphicFrameMkLst>
        </pc:graphicFrameChg>
        <pc:graphicFrameChg chg="mod">
          <ac:chgData name="Mcdonnell, Matthew (London)" userId="cd278eaf-ce86-4cb2-99df-43a4b1321f34" providerId="ADAL" clId="{4B7334DC-B37F-405A-8A38-A2405A158255}" dt="2023-10-09T20:57:10.365" v="4223" actId="164"/>
          <ac:graphicFrameMkLst>
            <pc:docMk/>
            <pc:sldMk cId="0" sldId="2147478284"/>
            <ac:graphicFrameMk id="48" creationId="{00000000-0000-0000-0000-000000000000}"/>
          </ac:graphicFrameMkLst>
        </pc:graphicFrameChg>
        <pc:graphicFrameChg chg="mod">
          <ac:chgData name="Mcdonnell, Matthew (London)" userId="cd278eaf-ce86-4cb2-99df-43a4b1321f34" providerId="ADAL" clId="{4B7334DC-B37F-405A-8A38-A2405A158255}" dt="2023-10-09T20:57:10.365" v="4223" actId="164"/>
          <ac:graphicFrameMkLst>
            <pc:docMk/>
            <pc:sldMk cId="0" sldId="2147478284"/>
            <ac:graphicFrameMk id="54" creationId="{00000000-0000-0000-0000-000000000000}"/>
          </ac:graphicFrameMkLst>
        </pc:graphicFrameChg>
        <pc:graphicFrameChg chg="mod">
          <ac:chgData name="Mcdonnell, Matthew (London)" userId="cd278eaf-ce86-4cb2-99df-43a4b1321f34" providerId="ADAL" clId="{4B7334DC-B37F-405A-8A38-A2405A158255}" dt="2023-10-09T20:57:10.365" v="4223" actId="164"/>
          <ac:graphicFrameMkLst>
            <pc:docMk/>
            <pc:sldMk cId="0" sldId="2147478284"/>
            <ac:graphicFrameMk id="60" creationId="{00000000-0000-0000-0000-000000000000}"/>
          </ac:graphicFrameMkLst>
        </pc:graphicFrameChg>
        <pc:graphicFrameChg chg="mod">
          <ac:chgData name="Mcdonnell, Matthew (London)" userId="cd278eaf-ce86-4cb2-99df-43a4b1321f34" providerId="ADAL" clId="{4B7334DC-B37F-405A-8A38-A2405A158255}" dt="2023-10-09T20:57:10.365" v="4223" actId="164"/>
          <ac:graphicFrameMkLst>
            <pc:docMk/>
            <pc:sldMk cId="0" sldId="2147478284"/>
            <ac:graphicFrameMk id="64" creationId="{00000000-0000-0000-0000-000000000000}"/>
          </ac:graphicFrameMkLst>
        </pc:graphicFrameChg>
      </pc:sldChg>
      <pc:sldChg chg="addSp modSp add del mod modTransition">
        <pc:chgData name="Mcdonnell, Matthew (London)" userId="cd278eaf-ce86-4cb2-99df-43a4b1321f34" providerId="ADAL" clId="{4B7334DC-B37F-405A-8A38-A2405A158255}" dt="2023-10-09T21:11:24.024" v="4327" actId="47"/>
        <pc:sldMkLst>
          <pc:docMk/>
          <pc:sldMk cId="0" sldId="2147478285"/>
        </pc:sldMkLst>
        <pc:spChg chg="mod">
          <ac:chgData name="Mcdonnell, Matthew (London)" userId="cd278eaf-ce86-4cb2-99df-43a4b1321f34" providerId="ADAL" clId="{4B7334DC-B37F-405A-8A38-A2405A158255}" dt="2023-10-09T20:58:09.555" v="4239" actId="164"/>
          <ac:spMkLst>
            <pc:docMk/>
            <pc:sldMk cId="0" sldId="2147478285"/>
            <ac:spMk id="2" creationId="{00000000-0000-0000-0000-000000000000}"/>
          </ac:spMkLst>
        </pc:spChg>
        <pc:spChg chg="mod">
          <ac:chgData name="Mcdonnell, Matthew (London)" userId="cd278eaf-ce86-4cb2-99df-43a4b1321f34" providerId="ADAL" clId="{4B7334DC-B37F-405A-8A38-A2405A158255}" dt="2023-10-09T21:10:52.579" v="4325"/>
          <ac:spMkLst>
            <pc:docMk/>
            <pc:sldMk cId="0" sldId="2147478285"/>
            <ac:spMk id="3"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4"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6"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7" creationId="{00000000-0000-0000-0000-000000000000}"/>
          </ac:spMkLst>
        </pc:spChg>
        <pc:spChg chg="mod">
          <ac:chgData name="Mcdonnell, Matthew (London)" userId="cd278eaf-ce86-4cb2-99df-43a4b1321f34" providerId="ADAL" clId="{4B7334DC-B37F-405A-8A38-A2405A158255}" dt="2023-10-09T20:59:48.178" v="4255" actId="27636"/>
          <ac:spMkLst>
            <pc:docMk/>
            <pc:sldMk cId="0" sldId="2147478285"/>
            <ac:spMk id="8"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9"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10" creationId="{00000000-0000-0000-0000-000000000000}"/>
          </ac:spMkLst>
        </pc:spChg>
        <pc:spChg chg="mod">
          <ac:chgData name="Mcdonnell, Matthew (London)" userId="cd278eaf-ce86-4cb2-99df-43a4b1321f34" providerId="ADAL" clId="{4B7334DC-B37F-405A-8A38-A2405A158255}" dt="2023-10-09T20:59:48.187" v="4259" actId="27636"/>
          <ac:spMkLst>
            <pc:docMk/>
            <pc:sldMk cId="0" sldId="2147478285"/>
            <ac:spMk id="11"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13"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14"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15"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16"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17"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18"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20"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21"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22"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23"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24"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25"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27"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28"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29"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30"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31" creationId="{00000000-0000-0000-0000-000000000000}"/>
          </ac:spMkLst>
        </pc:spChg>
        <pc:spChg chg="mod">
          <ac:chgData name="Mcdonnell, Matthew (London)" userId="cd278eaf-ce86-4cb2-99df-43a4b1321f34" providerId="ADAL" clId="{4B7334DC-B37F-405A-8A38-A2405A158255}" dt="2023-10-09T20:59:48.185" v="4258" actId="27636"/>
          <ac:spMkLst>
            <pc:docMk/>
            <pc:sldMk cId="0" sldId="2147478285"/>
            <ac:spMk id="32"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34"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35"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36"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37"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39"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40"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41"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42"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43"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44"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45"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46" creationId="{00000000-0000-0000-0000-000000000000}"/>
          </ac:spMkLst>
        </pc:spChg>
        <pc:spChg chg="mod">
          <ac:chgData name="Mcdonnell, Matthew (London)" userId="cd278eaf-ce86-4cb2-99df-43a4b1321f34" providerId="ADAL" clId="{4B7334DC-B37F-405A-8A38-A2405A158255}" dt="2023-10-09T20:59:48.181" v="4256" actId="27636"/>
          <ac:spMkLst>
            <pc:docMk/>
            <pc:sldMk cId="0" sldId="2147478285"/>
            <ac:spMk id="47"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49"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0"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1"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2"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3"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4"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6"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7"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8"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59"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60"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61"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63"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64"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65"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66"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67"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68"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70"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71"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72" creationId="{00000000-0000-0000-0000-000000000000}"/>
          </ac:spMkLst>
        </pc:spChg>
        <pc:spChg chg="mod">
          <ac:chgData name="Mcdonnell, Matthew (London)" userId="cd278eaf-ce86-4cb2-99df-43a4b1321f34" providerId="ADAL" clId="{4B7334DC-B37F-405A-8A38-A2405A158255}" dt="2023-10-09T20:59:48.183" v="4257" actId="27636"/>
          <ac:spMkLst>
            <pc:docMk/>
            <pc:sldMk cId="0" sldId="2147478285"/>
            <ac:spMk id="73"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75"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76" creationId="{00000000-0000-0000-0000-000000000000}"/>
          </ac:spMkLst>
        </pc:spChg>
        <pc:spChg chg="mod">
          <ac:chgData name="Mcdonnell, Matthew (London)" userId="cd278eaf-ce86-4cb2-99df-43a4b1321f34" providerId="ADAL" clId="{4B7334DC-B37F-405A-8A38-A2405A158255}" dt="2023-10-09T20:58:09.555" v="4239" actId="164"/>
          <ac:spMkLst>
            <pc:docMk/>
            <pc:sldMk cId="0" sldId="2147478285"/>
            <ac:spMk id="77" creationId="{00000000-0000-0000-0000-000000000000}"/>
          </ac:spMkLst>
        </pc:spChg>
        <pc:grpChg chg="add mod">
          <ac:chgData name="Mcdonnell, Matthew (London)" userId="cd278eaf-ce86-4cb2-99df-43a4b1321f34" providerId="ADAL" clId="{4B7334DC-B37F-405A-8A38-A2405A158255}" dt="2023-10-09T20:58:16.098" v="4242" actId="14100"/>
          <ac:grpSpMkLst>
            <pc:docMk/>
            <pc:sldMk cId="0" sldId="2147478285"/>
            <ac:grpSpMk id="78" creationId="{66A6F8D3-7CAD-E529-D6B3-CC9C0EBD96D9}"/>
          </ac:grpSpMkLst>
        </pc:grpChg>
        <pc:graphicFrameChg chg="mod">
          <ac:chgData name="Mcdonnell, Matthew (London)" userId="cd278eaf-ce86-4cb2-99df-43a4b1321f34" providerId="ADAL" clId="{4B7334DC-B37F-405A-8A38-A2405A158255}" dt="2023-10-09T20:58:09.555" v="4239" actId="164"/>
          <ac:graphicFrameMkLst>
            <pc:docMk/>
            <pc:sldMk cId="0" sldId="2147478285"/>
            <ac:graphicFrameMk id="12" creationId="{00000000-0000-0000-0000-000000000000}"/>
          </ac:graphicFrameMkLst>
        </pc:graphicFrameChg>
        <pc:graphicFrameChg chg="mod">
          <ac:chgData name="Mcdonnell, Matthew (London)" userId="cd278eaf-ce86-4cb2-99df-43a4b1321f34" providerId="ADAL" clId="{4B7334DC-B37F-405A-8A38-A2405A158255}" dt="2023-10-09T20:58:09.555" v="4239" actId="164"/>
          <ac:graphicFrameMkLst>
            <pc:docMk/>
            <pc:sldMk cId="0" sldId="2147478285"/>
            <ac:graphicFrameMk id="19" creationId="{00000000-0000-0000-0000-000000000000}"/>
          </ac:graphicFrameMkLst>
        </pc:graphicFrameChg>
        <pc:graphicFrameChg chg="mod">
          <ac:chgData name="Mcdonnell, Matthew (London)" userId="cd278eaf-ce86-4cb2-99df-43a4b1321f34" providerId="ADAL" clId="{4B7334DC-B37F-405A-8A38-A2405A158255}" dt="2023-10-09T20:58:09.555" v="4239" actId="164"/>
          <ac:graphicFrameMkLst>
            <pc:docMk/>
            <pc:sldMk cId="0" sldId="2147478285"/>
            <ac:graphicFrameMk id="26" creationId="{00000000-0000-0000-0000-000000000000}"/>
          </ac:graphicFrameMkLst>
        </pc:graphicFrameChg>
        <pc:graphicFrameChg chg="mod">
          <ac:chgData name="Mcdonnell, Matthew (London)" userId="cd278eaf-ce86-4cb2-99df-43a4b1321f34" providerId="ADAL" clId="{4B7334DC-B37F-405A-8A38-A2405A158255}" dt="2023-10-09T20:58:09.555" v="4239" actId="164"/>
          <ac:graphicFrameMkLst>
            <pc:docMk/>
            <pc:sldMk cId="0" sldId="2147478285"/>
            <ac:graphicFrameMk id="33" creationId="{00000000-0000-0000-0000-000000000000}"/>
          </ac:graphicFrameMkLst>
        </pc:graphicFrameChg>
        <pc:graphicFrameChg chg="mod">
          <ac:chgData name="Mcdonnell, Matthew (London)" userId="cd278eaf-ce86-4cb2-99df-43a4b1321f34" providerId="ADAL" clId="{4B7334DC-B37F-405A-8A38-A2405A158255}" dt="2023-10-09T20:58:09.555" v="4239" actId="164"/>
          <ac:graphicFrameMkLst>
            <pc:docMk/>
            <pc:sldMk cId="0" sldId="2147478285"/>
            <ac:graphicFrameMk id="38" creationId="{00000000-0000-0000-0000-000000000000}"/>
          </ac:graphicFrameMkLst>
        </pc:graphicFrameChg>
        <pc:graphicFrameChg chg="mod">
          <ac:chgData name="Mcdonnell, Matthew (London)" userId="cd278eaf-ce86-4cb2-99df-43a4b1321f34" providerId="ADAL" clId="{4B7334DC-B37F-405A-8A38-A2405A158255}" dt="2023-10-09T20:58:09.555" v="4239" actId="164"/>
          <ac:graphicFrameMkLst>
            <pc:docMk/>
            <pc:sldMk cId="0" sldId="2147478285"/>
            <ac:graphicFrameMk id="48" creationId="{00000000-0000-0000-0000-000000000000}"/>
          </ac:graphicFrameMkLst>
        </pc:graphicFrameChg>
        <pc:graphicFrameChg chg="mod">
          <ac:chgData name="Mcdonnell, Matthew (London)" userId="cd278eaf-ce86-4cb2-99df-43a4b1321f34" providerId="ADAL" clId="{4B7334DC-B37F-405A-8A38-A2405A158255}" dt="2023-10-09T20:58:09.555" v="4239" actId="164"/>
          <ac:graphicFrameMkLst>
            <pc:docMk/>
            <pc:sldMk cId="0" sldId="2147478285"/>
            <ac:graphicFrameMk id="55" creationId="{00000000-0000-0000-0000-000000000000}"/>
          </ac:graphicFrameMkLst>
        </pc:graphicFrameChg>
        <pc:graphicFrameChg chg="mod">
          <ac:chgData name="Mcdonnell, Matthew (London)" userId="cd278eaf-ce86-4cb2-99df-43a4b1321f34" providerId="ADAL" clId="{4B7334DC-B37F-405A-8A38-A2405A158255}" dt="2023-10-09T20:58:09.555" v="4239" actId="164"/>
          <ac:graphicFrameMkLst>
            <pc:docMk/>
            <pc:sldMk cId="0" sldId="2147478285"/>
            <ac:graphicFrameMk id="62" creationId="{00000000-0000-0000-0000-000000000000}"/>
          </ac:graphicFrameMkLst>
        </pc:graphicFrameChg>
        <pc:graphicFrameChg chg="mod">
          <ac:chgData name="Mcdonnell, Matthew (London)" userId="cd278eaf-ce86-4cb2-99df-43a4b1321f34" providerId="ADAL" clId="{4B7334DC-B37F-405A-8A38-A2405A158255}" dt="2023-10-09T20:58:09.555" v="4239" actId="164"/>
          <ac:graphicFrameMkLst>
            <pc:docMk/>
            <pc:sldMk cId="0" sldId="2147478285"/>
            <ac:graphicFrameMk id="69" creationId="{00000000-0000-0000-0000-000000000000}"/>
          </ac:graphicFrameMkLst>
        </pc:graphicFrameChg>
        <pc:graphicFrameChg chg="mod">
          <ac:chgData name="Mcdonnell, Matthew (London)" userId="cd278eaf-ce86-4cb2-99df-43a4b1321f34" providerId="ADAL" clId="{4B7334DC-B37F-405A-8A38-A2405A158255}" dt="2023-10-09T20:58:09.555" v="4239" actId="164"/>
          <ac:graphicFrameMkLst>
            <pc:docMk/>
            <pc:sldMk cId="0" sldId="2147478285"/>
            <ac:graphicFrameMk id="7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21:14:24.829" v="4352"/>
        <pc:sldMkLst>
          <pc:docMk/>
          <pc:sldMk cId="0" sldId="2147478286"/>
        </pc:sldMkLst>
        <pc:spChg chg="mod">
          <ac:chgData name="Mcdonnell, Matthew (London)" userId="cd278eaf-ce86-4cb2-99df-43a4b1321f34" providerId="ADAL" clId="{4B7334DC-B37F-405A-8A38-A2405A158255}" dt="2023-10-09T20:59:53.636" v="4260" actId="164"/>
          <ac:spMkLst>
            <pc:docMk/>
            <pc:sldMk cId="0" sldId="2147478286"/>
            <ac:spMk id="2" creationId="{00000000-0000-0000-0000-000000000000}"/>
          </ac:spMkLst>
        </pc:spChg>
        <pc:spChg chg="mod">
          <ac:chgData name="Mcdonnell, Matthew (London)" userId="cd278eaf-ce86-4cb2-99df-43a4b1321f34" providerId="ADAL" clId="{4B7334DC-B37F-405A-8A38-A2405A158255}" dt="2023-10-09T21:14:24.829" v="4352"/>
          <ac:spMkLst>
            <pc:docMk/>
            <pc:sldMk cId="0" sldId="2147478286"/>
            <ac:spMk id="3"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4"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6"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7"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8"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9" creationId="{00000000-0000-0000-0000-000000000000}"/>
          </ac:spMkLst>
        </pc:spChg>
        <pc:spChg chg="mod">
          <ac:chgData name="Mcdonnell, Matthew (London)" userId="cd278eaf-ce86-4cb2-99df-43a4b1321f34" providerId="ADAL" clId="{4B7334DC-B37F-405A-8A38-A2405A158255}" dt="2023-10-09T21:02:29.360" v="4281" actId="27636"/>
          <ac:spMkLst>
            <pc:docMk/>
            <pc:sldMk cId="0" sldId="2147478286"/>
            <ac:spMk id="10"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12"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13"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14"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15"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16"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18"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19"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20"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21"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22"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24"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25"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26"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27" creationId="{00000000-0000-0000-0000-000000000000}"/>
          </ac:spMkLst>
        </pc:spChg>
        <pc:spChg chg="mod">
          <ac:chgData name="Mcdonnell, Matthew (London)" userId="cd278eaf-ce86-4cb2-99df-43a4b1321f34" providerId="ADAL" clId="{4B7334DC-B37F-405A-8A38-A2405A158255}" dt="2023-10-09T21:02:29.353" v="4279" actId="27636"/>
          <ac:spMkLst>
            <pc:docMk/>
            <pc:sldMk cId="0" sldId="2147478286"/>
            <ac:spMk id="28"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30"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31" creationId="{00000000-0000-0000-0000-000000000000}"/>
          </ac:spMkLst>
        </pc:spChg>
        <pc:spChg chg="mod">
          <ac:chgData name="Mcdonnell, Matthew (London)" userId="cd278eaf-ce86-4cb2-99df-43a4b1321f34" providerId="ADAL" clId="{4B7334DC-B37F-405A-8A38-A2405A158255}" dt="2023-10-09T21:02:29.361" v="4282" actId="27636"/>
          <ac:spMkLst>
            <pc:docMk/>
            <pc:sldMk cId="0" sldId="2147478286"/>
            <ac:spMk id="32"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34"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35"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36"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37"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38"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39"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40" creationId="{00000000-0000-0000-0000-000000000000}"/>
          </ac:spMkLst>
        </pc:spChg>
        <pc:spChg chg="mod">
          <ac:chgData name="Mcdonnell, Matthew (London)" userId="cd278eaf-ce86-4cb2-99df-43a4b1321f34" providerId="ADAL" clId="{4B7334DC-B37F-405A-8A38-A2405A158255}" dt="2023-10-09T21:02:29.363" v="4283" actId="27636"/>
          <ac:spMkLst>
            <pc:docMk/>
            <pc:sldMk cId="0" sldId="2147478286"/>
            <ac:spMk id="41"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43"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44"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45"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46"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47"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49"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0"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1"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2"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3"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5"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6"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7"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8"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59"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61"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62" creationId="{00000000-0000-0000-0000-000000000000}"/>
          </ac:spMkLst>
        </pc:spChg>
        <pc:spChg chg="mod">
          <ac:chgData name="Mcdonnell, Matthew (London)" userId="cd278eaf-ce86-4cb2-99df-43a4b1321f34" providerId="ADAL" clId="{4B7334DC-B37F-405A-8A38-A2405A158255}" dt="2023-10-09T21:02:29.356" v="4280" actId="27636"/>
          <ac:spMkLst>
            <pc:docMk/>
            <pc:sldMk cId="0" sldId="2147478286"/>
            <ac:spMk id="63"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65" creationId="{00000000-0000-0000-0000-000000000000}"/>
          </ac:spMkLst>
        </pc:spChg>
        <pc:spChg chg="mod">
          <ac:chgData name="Mcdonnell, Matthew (London)" userId="cd278eaf-ce86-4cb2-99df-43a4b1321f34" providerId="ADAL" clId="{4B7334DC-B37F-405A-8A38-A2405A158255}" dt="2023-10-09T20:59:53.636" v="4260" actId="164"/>
          <ac:spMkLst>
            <pc:docMk/>
            <pc:sldMk cId="0" sldId="2147478286"/>
            <ac:spMk id="66" creationId="{00000000-0000-0000-0000-000000000000}"/>
          </ac:spMkLst>
        </pc:spChg>
        <pc:grpChg chg="add mod">
          <ac:chgData name="Mcdonnell, Matthew (London)" userId="cd278eaf-ce86-4cb2-99df-43a4b1321f34" providerId="ADAL" clId="{4B7334DC-B37F-405A-8A38-A2405A158255}" dt="2023-10-09T21:00:05.563" v="4264" actId="14100"/>
          <ac:grpSpMkLst>
            <pc:docMk/>
            <pc:sldMk cId="0" sldId="2147478286"/>
            <ac:grpSpMk id="67" creationId="{1A5C4EAC-FDBD-D354-DF1F-6479A0505998}"/>
          </ac:grpSpMkLst>
        </pc:grpChg>
        <pc:graphicFrameChg chg="mod">
          <ac:chgData name="Mcdonnell, Matthew (London)" userId="cd278eaf-ce86-4cb2-99df-43a4b1321f34" providerId="ADAL" clId="{4B7334DC-B37F-405A-8A38-A2405A158255}" dt="2023-10-09T20:59:53.636" v="4260" actId="164"/>
          <ac:graphicFrameMkLst>
            <pc:docMk/>
            <pc:sldMk cId="0" sldId="2147478286"/>
            <ac:graphicFrameMk id="11" creationId="{00000000-0000-0000-0000-000000000000}"/>
          </ac:graphicFrameMkLst>
        </pc:graphicFrameChg>
        <pc:graphicFrameChg chg="mod">
          <ac:chgData name="Mcdonnell, Matthew (London)" userId="cd278eaf-ce86-4cb2-99df-43a4b1321f34" providerId="ADAL" clId="{4B7334DC-B37F-405A-8A38-A2405A158255}" dt="2023-10-09T20:59:53.636" v="4260" actId="164"/>
          <ac:graphicFrameMkLst>
            <pc:docMk/>
            <pc:sldMk cId="0" sldId="2147478286"/>
            <ac:graphicFrameMk id="17" creationId="{00000000-0000-0000-0000-000000000000}"/>
          </ac:graphicFrameMkLst>
        </pc:graphicFrameChg>
        <pc:graphicFrameChg chg="mod">
          <ac:chgData name="Mcdonnell, Matthew (London)" userId="cd278eaf-ce86-4cb2-99df-43a4b1321f34" providerId="ADAL" clId="{4B7334DC-B37F-405A-8A38-A2405A158255}" dt="2023-10-09T20:59:53.636" v="4260" actId="164"/>
          <ac:graphicFrameMkLst>
            <pc:docMk/>
            <pc:sldMk cId="0" sldId="2147478286"/>
            <ac:graphicFrameMk id="23" creationId="{00000000-0000-0000-0000-000000000000}"/>
          </ac:graphicFrameMkLst>
        </pc:graphicFrameChg>
        <pc:graphicFrameChg chg="mod">
          <ac:chgData name="Mcdonnell, Matthew (London)" userId="cd278eaf-ce86-4cb2-99df-43a4b1321f34" providerId="ADAL" clId="{4B7334DC-B37F-405A-8A38-A2405A158255}" dt="2023-10-09T20:59:53.636" v="4260" actId="164"/>
          <ac:graphicFrameMkLst>
            <pc:docMk/>
            <pc:sldMk cId="0" sldId="2147478286"/>
            <ac:graphicFrameMk id="29" creationId="{00000000-0000-0000-0000-000000000000}"/>
          </ac:graphicFrameMkLst>
        </pc:graphicFrameChg>
        <pc:graphicFrameChg chg="mod">
          <ac:chgData name="Mcdonnell, Matthew (London)" userId="cd278eaf-ce86-4cb2-99df-43a4b1321f34" providerId="ADAL" clId="{4B7334DC-B37F-405A-8A38-A2405A158255}" dt="2023-10-09T20:59:53.636" v="4260" actId="164"/>
          <ac:graphicFrameMkLst>
            <pc:docMk/>
            <pc:sldMk cId="0" sldId="2147478286"/>
            <ac:graphicFrameMk id="33" creationId="{00000000-0000-0000-0000-000000000000}"/>
          </ac:graphicFrameMkLst>
        </pc:graphicFrameChg>
        <pc:graphicFrameChg chg="mod">
          <ac:chgData name="Mcdonnell, Matthew (London)" userId="cd278eaf-ce86-4cb2-99df-43a4b1321f34" providerId="ADAL" clId="{4B7334DC-B37F-405A-8A38-A2405A158255}" dt="2023-10-09T20:59:53.636" v="4260" actId="164"/>
          <ac:graphicFrameMkLst>
            <pc:docMk/>
            <pc:sldMk cId="0" sldId="2147478286"/>
            <ac:graphicFrameMk id="42" creationId="{00000000-0000-0000-0000-000000000000}"/>
          </ac:graphicFrameMkLst>
        </pc:graphicFrameChg>
        <pc:graphicFrameChg chg="mod">
          <ac:chgData name="Mcdonnell, Matthew (London)" userId="cd278eaf-ce86-4cb2-99df-43a4b1321f34" providerId="ADAL" clId="{4B7334DC-B37F-405A-8A38-A2405A158255}" dt="2023-10-09T20:59:53.636" v="4260" actId="164"/>
          <ac:graphicFrameMkLst>
            <pc:docMk/>
            <pc:sldMk cId="0" sldId="2147478286"/>
            <ac:graphicFrameMk id="48" creationId="{00000000-0000-0000-0000-000000000000}"/>
          </ac:graphicFrameMkLst>
        </pc:graphicFrameChg>
        <pc:graphicFrameChg chg="mod">
          <ac:chgData name="Mcdonnell, Matthew (London)" userId="cd278eaf-ce86-4cb2-99df-43a4b1321f34" providerId="ADAL" clId="{4B7334DC-B37F-405A-8A38-A2405A158255}" dt="2023-10-09T20:59:53.636" v="4260" actId="164"/>
          <ac:graphicFrameMkLst>
            <pc:docMk/>
            <pc:sldMk cId="0" sldId="2147478286"/>
            <ac:graphicFrameMk id="54" creationId="{00000000-0000-0000-0000-000000000000}"/>
          </ac:graphicFrameMkLst>
        </pc:graphicFrameChg>
        <pc:graphicFrameChg chg="mod">
          <ac:chgData name="Mcdonnell, Matthew (London)" userId="cd278eaf-ce86-4cb2-99df-43a4b1321f34" providerId="ADAL" clId="{4B7334DC-B37F-405A-8A38-A2405A158255}" dt="2023-10-09T20:59:53.636" v="4260" actId="164"/>
          <ac:graphicFrameMkLst>
            <pc:docMk/>
            <pc:sldMk cId="0" sldId="2147478286"/>
            <ac:graphicFrameMk id="60" creationId="{00000000-0000-0000-0000-000000000000}"/>
          </ac:graphicFrameMkLst>
        </pc:graphicFrameChg>
        <pc:graphicFrameChg chg="mod">
          <ac:chgData name="Mcdonnell, Matthew (London)" userId="cd278eaf-ce86-4cb2-99df-43a4b1321f34" providerId="ADAL" clId="{4B7334DC-B37F-405A-8A38-A2405A158255}" dt="2023-10-09T20:59:53.636" v="4260" actId="164"/>
          <ac:graphicFrameMkLst>
            <pc:docMk/>
            <pc:sldMk cId="0" sldId="2147478286"/>
            <ac:graphicFrameMk id="6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21:14:51.586" v="4361" actId="27636"/>
        <pc:sldMkLst>
          <pc:docMk/>
          <pc:sldMk cId="0" sldId="2147478287"/>
        </pc:sldMkLst>
        <pc:spChg chg="mod">
          <ac:chgData name="Mcdonnell, Matthew (London)" userId="cd278eaf-ce86-4cb2-99df-43a4b1321f34" providerId="ADAL" clId="{4B7334DC-B37F-405A-8A38-A2405A158255}" dt="2023-10-09T21:14:37.379" v="4354" actId="164"/>
          <ac:spMkLst>
            <pc:docMk/>
            <pc:sldMk cId="0" sldId="2147478287"/>
            <ac:spMk id="2"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3"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6"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7"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8"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9"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10" creationId="{00000000-0000-0000-0000-000000000000}"/>
          </ac:spMkLst>
        </pc:spChg>
        <pc:spChg chg="mod">
          <ac:chgData name="Mcdonnell, Matthew (London)" userId="cd278eaf-ce86-4cb2-99df-43a4b1321f34" providerId="ADAL" clId="{4B7334DC-B37F-405A-8A38-A2405A158255}" dt="2023-10-09T21:14:51.573" v="4359" actId="27636"/>
          <ac:spMkLst>
            <pc:docMk/>
            <pc:sldMk cId="0" sldId="2147478287"/>
            <ac:spMk id="11"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13"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14"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15"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16"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17"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18"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20"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21"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22"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23"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24" creationId="{00000000-0000-0000-0000-000000000000}"/>
          </ac:spMkLst>
        </pc:spChg>
        <pc:spChg chg="mod">
          <ac:chgData name="Mcdonnell, Matthew (London)" userId="cd278eaf-ce86-4cb2-99df-43a4b1321f34" providerId="ADAL" clId="{4B7334DC-B37F-405A-8A38-A2405A158255}" dt="2023-10-09T21:14:51.580" v="4360" actId="27636"/>
          <ac:spMkLst>
            <pc:docMk/>
            <pc:sldMk cId="0" sldId="2147478287"/>
            <ac:spMk id="25"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27"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28"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29"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30"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31" creationId="{00000000-0000-0000-0000-000000000000}"/>
          </ac:spMkLst>
        </pc:spChg>
        <pc:spChg chg="mod">
          <ac:chgData name="Mcdonnell, Matthew (London)" userId="cd278eaf-ce86-4cb2-99df-43a4b1321f34" providerId="ADAL" clId="{4B7334DC-B37F-405A-8A38-A2405A158255}" dt="2023-10-09T21:14:51.569" v="4358" actId="27636"/>
          <ac:spMkLst>
            <pc:docMk/>
            <pc:sldMk cId="0" sldId="2147478287"/>
            <ac:spMk id="32"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34"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35"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36"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37"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39"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0"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1"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2"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3"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4"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5"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6"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7"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49"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0"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1"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2"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3"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4"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6"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7"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8"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59"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60"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61"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63"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64"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65"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66"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67" creationId="{00000000-0000-0000-0000-000000000000}"/>
          </ac:spMkLst>
        </pc:spChg>
        <pc:spChg chg="mod">
          <ac:chgData name="Mcdonnell, Matthew (London)" userId="cd278eaf-ce86-4cb2-99df-43a4b1321f34" providerId="ADAL" clId="{4B7334DC-B37F-405A-8A38-A2405A158255}" dt="2023-10-09T21:14:51.586" v="4361" actId="27636"/>
          <ac:spMkLst>
            <pc:docMk/>
            <pc:sldMk cId="0" sldId="2147478287"/>
            <ac:spMk id="68"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70"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71"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72"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73"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75"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76" creationId="{00000000-0000-0000-0000-000000000000}"/>
          </ac:spMkLst>
        </pc:spChg>
        <pc:spChg chg="mod">
          <ac:chgData name="Mcdonnell, Matthew (London)" userId="cd278eaf-ce86-4cb2-99df-43a4b1321f34" providerId="ADAL" clId="{4B7334DC-B37F-405A-8A38-A2405A158255}" dt="2023-10-09T21:14:37.379" v="4354" actId="164"/>
          <ac:spMkLst>
            <pc:docMk/>
            <pc:sldMk cId="0" sldId="2147478287"/>
            <ac:spMk id="77" creationId="{00000000-0000-0000-0000-000000000000}"/>
          </ac:spMkLst>
        </pc:spChg>
        <pc:grpChg chg="add mod">
          <ac:chgData name="Mcdonnell, Matthew (London)" userId="cd278eaf-ce86-4cb2-99df-43a4b1321f34" providerId="ADAL" clId="{4B7334DC-B37F-405A-8A38-A2405A158255}" dt="2023-10-09T21:14:41.163" v="4356" actId="14100"/>
          <ac:grpSpMkLst>
            <pc:docMk/>
            <pc:sldMk cId="0" sldId="2147478287"/>
            <ac:grpSpMk id="78" creationId="{90066AFF-7BC7-A962-E169-7A476B318BF4}"/>
          </ac:grpSpMkLst>
        </pc:grpChg>
        <pc:graphicFrameChg chg="mod">
          <ac:chgData name="Mcdonnell, Matthew (London)" userId="cd278eaf-ce86-4cb2-99df-43a4b1321f34" providerId="ADAL" clId="{4B7334DC-B37F-405A-8A38-A2405A158255}" dt="2023-10-09T21:14:37.379" v="4354" actId="164"/>
          <ac:graphicFrameMkLst>
            <pc:docMk/>
            <pc:sldMk cId="0" sldId="2147478287"/>
            <ac:graphicFrameMk id="12" creationId="{00000000-0000-0000-0000-000000000000}"/>
          </ac:graphicFrameMkLst>
        </pc:graphicFrameChg>
        <pc:graphicFrameChg chg="mod">
          <ac:chgData name="Mcdonnell, Matthew (London)" userId="cd278eaf-ce86-4cb2-99df-43a4b1321f34" providerId="ADAL" clId="{4B7334DC-B37F-405A-8A38-A2405A158255}" dt="2023-10-09T21:14:37.379" v="4354" actId="164"/>
          <ac:graphicFrameMkLst>
            <pc:docMk/>
            <pc:sldMk cId="0" sldId="2147478287"/>
            <ac:graphicFrameMk id="19" creationId="{00000000-0000-0000-0000-000000000000}"/>
          </ac:graphicFrameMkLst>
        </pc:graphicFrameChg>
        <pc:graphicFrameChg chg="mod">
          <ac:chgData name="Mcdonnell, Matthew (London)" userId="cd278eaf-ce86-4cb2-99df-43a4b1321f34" providerId="ADAL" clId="{4B7334DC-B37F-405A-8A38-A2405A158255}" dt="2023-10-09T21:14:37.379" v="4354" actId="164"/>
          <ac:graphicFrameMkLst>
            <pc:docMk/>
            <pc:sldMk cId="0" sldId="2147478287"/>
            <ac:graphicFrameMk id="26" creationId="{00000000-0000-0000-0000-000000000000}"/>
          </ac:graphicFrameMkLst>
        </pc:graphicFrameChg>
        <pc:graphicFrameChg chg="mod">
          <ac:chgData name="Mcdonnell, Matthew (London)" userId="cd278eaf-ce86-4cb2-99df-43a4b1321f34" providerId="ADAL" clId="{4B7334DC-B37F-405A-8A38-A2405A158255}" dt="2023-10-09T21:14:37.379" v="4354" actId="164"/>
          <ac:graphicFrameMkLst>
            <pc:docMk/>
            <pc:sldMk cId="0" sldId="2147478287"/>
            <ac:graphicFrameMk id="33" creationId="{00000000-0000-0000-0000-000000000000}"/>
          </ac:graphicFrameMkLst>
        </pc:graphicFrameChg>
        <pc:graphicFrameChg chg="mod">
          <ac:chgData name="Mcdonnell, Matthew (London)" userId="cd278eaf-ce86-4cb2-99df-43a4b1321f34" providerId="ADAL" clId="{4B7334DC-B37F-405A-8A38-A2405A158255}" dt="2023-10-09T21:14:37.379" v="4354" actId="164"/>
          <ac:graphicFrameMkLst>
            <pc:docMk/>
            <pc:sldMk cId="0" sldId="2147478287"/>
            <ac:graphicFrameMk id="38" creationId="{00000000-0000-0000-0000-000000000000}"/>
          </ac:graphicFrameMkLst>
        </pc:graphicFrameChg>
        <pc:graphicFrameChg chg="mod">
          <ac:chgData name="Mcdonnell, Matthew (London)" userId="cd278eaf-ce86-4cb2-99df-43a4b1321f34" providerId="ADAL" clId="{4B7334DC-B37F-405A-8A38-A2405A158255}" dt="2023-10-09T21:14:37.379" v="4354" actId="164"/>
          <ac:graphicFrameMkLst>
            <pc:docMk/>
            <pc:sldMk cId="0" sldId="2147478287"/>
            <ac:graphicFrameMk id="48" creationId="{00000000-0000-0000-0000-000000000000}"/>
          </ac:graphicFrameMkLst>
        </pc:graphicFrameChg>
        <pc:graphicFrameChg chg="mod">
          <ac:chgData name="Mcdonnell, Matthew (London)" userId="cd278eaf-ce86-4cb2-99df-43a4b1321f34" providerId="ADAL" clId="{4B7334DC-B37F-405A-8A38-A2405A158255}" dt="2023-10-09T21:14:37.379" v="4354" actId="164"/>
          <ac:graphicFrameMkLst>
            <pc:docMk/>
            <pc:sldMk cId="0" sldId="2147478287"/>
            <ac:graphicFrameMk id="55" creationId="{00000000-0000-0000-0000-000000000000}"/>
          </ac:graphicFrameMkLst>
        </pc:graphicFrameChg>
        <pc:graphicFrameChg chg="mod">
          <ac:chgData name="Mcdonnell, Matthew (London)" userId="cd278eaf-ce86-4cb2-99df-43a4b1321f34" providerId="ADAL" clId="{4B7334DC-B37F-405A-8A38-A2405A158255}" dt="2023-10-09T21:14:37.379" v="4354" actId="164"/>
          <ac:graphicFrameMkLst>
            <pc:docMk/>
            <pc:sldMk cId="0" sldId="2147478287"/>
            <ac:graphicFrameMk id="62" creationId="{00000000-0000-0000-0000-000000000000}"/>
          </ac:graphicFrameMkLst>
        </pc:graphicFrameChg>
        <pc:graphicFrameChg chg="mod">
          <ac:chgData name="Mcdonnell, Matthew (London)" userId="cd278eaf-ce86-4cb2-99df-43a4b1321f34" providerId="ADAL" clId="{4B7334DC-B37F-405A-8A38-A2405A158255}" dt="2023-10-09T21:14:37.379" v="4354" actId="164"/>
          <ac:graphicFrameMkLst>
            <pc:docMk/>
            <pc:sldMk cId="0" sldId="2147478287"/>
            <ac:graphicFrameMk id="69" creationId="{00000000-0000-0000-0000-000000000000}"/>
          </ac:graphicFrameMkLst>
        </pc:graphicFrameChg>
        <pc:graphicFrameChg chg="mod">
          <ac:chgData name="Mcdonnell, Matthew (London)" userId="cd278eaf-ce86-4cb2-99df-43a4b1321f34" providerId="ADAL" clId="{4B7334DC-B37F-405A-8A38-A2405A158255}" dt="2023-10-09T21:14:37.379" v="4354" actId="164"/>
          <ac:graphicFrameMkLst>
            <pc:docMk/>
            <pc:sldMk cId="0" sldId="2147478287"/>
            <ac:graphicFrameMk id="7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21:15:22.709" v="4364"/>
        <pc:sldMkLst>
          <pc:docMk/>
          <pc:sldMk cId="0" sldId="2147478288"/>
        </pc:sldMkLst>
        <pc:spChg chg="mod">
          <ac:chgData name="Mcdonnell, Matthew (London)" userId="cd278eaf-ce86-4cb2-99df-43a4b1321f34" providerId="ADAL" clId="{4B7334DC-B37F-405A-8A38-A2405A158255}" dt="2023-10-09T21:02:36.336" v="4284" actId="164"/>
          <ac:spMkLst>
            <pc:docMk/>
            <pc:sldMk cId="0" sldId="2147478288"/>
            <ac:spMk id="2" creationId="{00000000-0000-0000-0000-000000000000}"/>
          </ac:spMkLst>
        </pc:spChg>
        <pc:spChg chg="mod">
          <ac:chgData name="Mcdonnell, Matthew (London)" userId="cd278eaf-ce86-4cb2-99df-43a4b1321f34" providerId="ADAL" clId="{4B7334DC-B37F-405A-8A38-A2405A158255}" dt="2023-10-09T21:15:22.709" v="4364"/>
          <ac:spMkLst>
            <pc:docMk/>
            <pc:sldMk cId="0" sldId="2147478288"/>
            <ac:spMk id="3"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4"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6"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7"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8"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9" creationId="{00000000-0000-0000-0000-000000000000}"/>
          </ac:spMkLst>
        </pc:spChg>
        <pc:spChg chg="mod">
          <ac:chgData name="Mcdonnell, Matthew (London)" userId="cd278eaf-ce86-4cb2-99df-43a4b1321f34" providerId="ADAL" clId="{4B7334DC-B37F-405A-8A38-A2405A158255}" dt="2023-10-09T21:02:55.308" v="4291" actId="27636"/>
          <ac:spMkLst>
            <pc:docMk/>
            <pc:sldMk cId="0" sldId="2147478288"/>
            <ac:spMk id="10"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12"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13"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14"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15" creationId="{00000000-0000-0000-0000-000000000000}"/>
          </ac:spMkLst>
        </pc:spChg>
        <pc:spChg chg="mod">
          <ac:chgData name="Mcdonnell, Matthew (London)" userId="cd278eaf-ce86-4cb2-99df-43a4b1321f34" providerId="ADAL" clId="{4B7334DC-B37F-405A-8A38-A2405A158255}" dt="2023-10-09T21:02:55.304" v="4290" actId="27636"/>
          <ac:spMkLst>
            <pc:docMk/>
            <pc:sldMk cId="0" sldId="2147478288"/>
            <ac:spMk id="16"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18"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19"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20"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21"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22"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24"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25"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26"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27"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28"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30"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31"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32"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34"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35"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36"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37"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38"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39"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40" creationId="{00000000-0000-0000-0000-000000000000}"/>
          </ac:spMkLst>
        </pc:spChg>
        <pc:spChg chg="mod">
          <ac:chgData name="Mcdonnell, Matthew (London)" userId="cd278eaf-ce86-4cb2-99df-43a4b1321f34" providerId="ADAL" clId="{4B7334DC-B37F-405A-8A38-A2405A158255}" dt="2023-10-09T21:02:55.300" v="4289" actId="27636"/>
          <ac:spMkLst>
            <pc:docMk/>
            <pc:sldMk cId="0" sldId="2147478288"/>
            <ac:spMk id="41"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43"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44"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45"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46"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47"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49"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0"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1"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2"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3"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5"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6"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7"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8"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59"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61"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62"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63"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65" creationId="{00000000-0000-0000-0000-000000000000}"/>
          </ac:spMkLst>
        </pc:spChg>
        <pc:spChg chg="mod">
          <ac:chgData name="Mcdonnell, Matthew (London)" userId="cd278eaf-ce86-4cb2-99df-43a4b1321f34" providerId="ADAL" clId="{4B7334DC-B37F-405A-8A38-A2405A158255}" dt="2023-10-09T21:02:36.336" v="4284" actId="164"/>
          <ac:spMkLst>
            <pc:docMk/>
            <pc:sldMk cId="0" sldId="2147478288"/>
            <ac:spMk id="66" creationId="{00000000-0000-0000-0000-000000000000}"/>
          </ac:spMkLst>
        </pc:spChg>
        <pc:grpChg chg="add mod">
          <ac:chgData name="Mcdonnell, Matthew (London)" userId="cd278eaf-ce86-4cb2-99df-43a4b1321f34" providerId="ADAL" clId="{4B7334DC-B37F-405A-8A38-A2405A158255}" dt="2023-10-09T21:02:46.827" v="4287" actId="14100"/>
          <ac:grpSpMkLst>
            <pc:docMk/>
            <pc:sldMk cId="0" sldId="2147478288"/>
            <ac:grpSpMk id="67" creationId="{F8DFBBCE-6C0B-FB11-C977-852628F93E26}"/>
          </ac:grpSpMkLst>
        </pc:grpChg>
        <pc:graphicFrameChg chg="mod">
          <ac:chgData name="Mcdonnell, Matthew (London)" userId="cd278eaf-ce86-4cb2-99df-43a4b1321f34" providerId="ADAL" clId="{4B7334DC-B37F-405A-8A38-A2405A158255}" dt="2023-10-09T21:02:36.336" v="4284" actId="164"/>
          <ac:graphicFrameMkLst>
            <pc:docMk/>
            <pc:sldMk cId="0" sldId="2147478288"/>
            <ac:graphicFrameMk id="11" creationId="{00000000-0000-0000-0000-000000000000}"/>
          </ac:graphicFrameMkLst>
        </pc:graphicFrameChg>
        <pc:graphicFrameChg chg="mod">
          <ac:chgData name="Mcdonnell, Matthew (London)" userId="cd278eaf-ce86-4cb2-99df-43a4b1321f34" providerId="ADAL" clId="{4B7334DC-B37F-405A-8A38-A2405A158255}" dt="2023-10-09T21:02:36.336" v="4284" actId="164"/>
          <ac:graphicFrameMkLst>
            <pc:docMk/>
            <pc:sldMk cId="0" sldId="2147478288"/>
            <ac:graphicFrameMk id="17" creationId="{00000000-0000-0000-0000-000000000000}"/>
          </ac:graphicFrameMkLst>
        </pc:graphicFrameChg>
        <pc:graphicFrameChg chg="mod">
          <ac:chgData name="Mcdonnell, Matthew (London)" userId="cd278eaf-ce86-4cb2-99df-43a4b1321f34" providerId="ADAL" clId="{4B7334DC-B37F-405A-8A38-A2405A158255}" dt="2023-10-09T21:02:36.336" v="4284" actId="164"/>
          <ac:graphicFrameMkLst>
            <pc:docMk/>
            <pc:sldMk cId="0" sldId="2147478288"/>
            <ac:graphicFrameMk id="23" creationId="{00000000-0000-0000-0000-000000000000}"/>
          </ac:graphicFrameMkLst>
        </pc:graphicFrameChg>
        <pc:graphicFrameChg chg="mod">
          <ac:chgData name="Mcdonnell, Matthew (London)" userId="cd278eaf-ce86-4cb2-99df-43a4b1321f34" providerId="ADAL" clId="{4B7334DC-B37F-405A-8A38-A2405A158255}" dt="2023-10-09T21:02:36.336" v="4284" actId="164"/>
          <ac:graphicFrameMkLst>
            <pc:docMk/>
            <pc:sldMk cId="0" sldId="2147478288"/>
            <ac:graphicFrameMk id="29" creationId="{00000000-0000-0000-0000-000000000000}"/>
          </ac:graphicFrameMkLst>
        </pc:graphicFrameChg>
        <pc:graphicFrameChg chg="mod">
          <ac:chgData name="Mcdonnell, Matthew (London)" userId="cd278eaf-ce86-4cb2-99df-43a4b1321f34" providerId="ADAL" clId="{4B7334DC-B37F-405A-8A38-A2405A158255}" dt="2023-10-09T21:02:36.336" v="4284" actId="164"/>
          <ac:graphicFrameMkLst>
            <pc:docMk/>
            <pc:sldMk cId="0" sldId="2147478288"/>
            <ac:graphicFrameMk id="33" creationId="{00000000-0000-0000-0000-000000000000}"/>
          </ac:graphicFrameMkLst>
        </pc:graphicFrameChg>
        <pc:graphicFrameChg chg="mod">
          <ac:chgData name="Mcdonnell, Matthew (London)" userId="cd278eaf-ce86-4cb2-99df-43a4b1321f34" providerId="ADAL" clId="{4B7334DC-B37F-405A-8A38-A2405A158255}" dt="2023-10-09T21:02:36.336" v="4284" actId="164"/>
          <ac:graphicFrameMkLst>
            <pc:docMk/>
            <pc:sldMk cId="0" sldId="2147478288"/>
            <ac:graphicFrameMk id="42" creationId="{00000000-0000-0000-0000-000000000000}"/>
          </ac:graphicFrameMkLst>
        </pc:graphicFrameChg>
        <pc:graphicFrameChg chg="mod">
          <ac:chgData name="Mcdonnell, Matthew (London)" userId="cd278eaf-ce86-4cb2-99df-43a4b1321f34" providerId="ADAL" clId="{4B7334DC-B37F-405A-8A38-A2405A158255}" dt="2023-10-09T21:02:36.336" v="4284" actId="164"/>
          <ac:graphicFrameMkLst>
            <pc:docMk/>
            <pc:sldMk cId="0" sldId="2147478288"/>
            <ac:graphicFrameMk id="48" creationId="{00000000-0000-0000-0000-000000000000}"/>
          </ac:graphicFrameMkLst>
        </pc:graphicFrameChg>
        <pc:graphicFrameChg chg="mod">
          <ac:chgData name="Mcdonnell, Matthew (London)" userId="cd278eaf-ce86-4cb2-99df-43a4b1321f34" providerId="ADAL" clId="{4B7334DC-B37F-405A-8A38-A2405A158255}" dt="2023-10-09T21:02:36.336" v="4284" actId="164"/>
          <ac:graphicFrameMkLst>
            <pc:docMk/>
            <pc:sldMk cId="0" sldId="2147478288"/>
            <ac:graphicFrameMk id="54" creationId="{00000000-0000-0000-0000-000000000000}"/>
          </ac:graphicFrameMkLst>
        </pc:graphicFrameChg>
        <pc:graphicFrameChg chg="mod">
          <ac:chgData name="Mcdonnell, Matthew (London)" userId="cd278eaf-ce86-4cb2-99df-43a4b1321f34" providerId="ADAL" clId="{4B7334DC-B37F-405A-8A38-A2405A158255}" dt="2023-10-09T21:02:36.336" v="4284" actId="164"/>
          <ac:graphicFrameMkLst>
            <pc:docMk/>
            <pc:sldMk cId="0" sldId="2147478288"/>
            <ac:graphicFrameMk id="60" creationId="{00000000-0000-0000-0000-000000000000}"/>
          </ac:graphicFrameMkLst>
        </pc:graphicFrameChg>
        <pc:graphicFrameChg chg="mod">
          <ac:chgData name="Mcdonnell, Matthew (London)" userId="cd278eaf-ce86-4cb2-99df-43a4b1321f34" providerId="ADAL" clId="{4B7334DC-B37F-405A-8A38-A2405A158255}" dt="2023-10-09T21:02:36.336" v="4284" actId="164"/>
          <ac:graphicFrameMkLst>
            <pc:docMk/>
            <pc:sldMk cId="0" sldId="2147478288"/>
            <ac:graphicFrameMk id="64" creationId="{00000000-0000-0000-0000-000000000000}"/>
          </ac:graphicFrameMkLst>
        </pc:graphicFrameChg>
      </pc:sldChg>
      <pc:sldChg chg="addSp modSp add mod ord modTransition">
        <pc:chgData name="Mcdonnell, Matthew (London)" userId="cd278eaf-ce86-4cb2-99df-43a4b1321f34" providerId="ADAL" clId="{4B7334DC-B37F-405A-8A38-A2405A158255}" dt="2023-10-09T21:15:44.850" v="4368"/>
        <pc:sldMkLst>
          <pc:docMk/>
          <pc:sldMk cId="0" sldId="2147478289"/>
        </pc:sldMkLst>
        <pc:spChg chg="mod">
          <ac:chgData name="Mcdonnell, Matthew (London)" userId="cd278eaf-ce86-4cb2-99df-43a4b1321f34" providerId="ADAL" clId="{4B7334DC-B37F-405A-8A38-A2405A158255}" dt="2023-10-09T21:02:55.116" v="4288" actId="164"/>
          <ac:spMkLst>
            <pc:docMk/>
            <pc:sldMk cId="0" sldId="2147478289"/>
            <ac:spMk id="2" creationId="{00000000-0000-0000-0000-000000000000}"/>
          </ac:spMkLst>
        </pc:spChg>
        <pc:spChg chg="mod">
          <ac:chgData name="Mcdonnell, Matthew (London)" userId="cd278eaf-ce86-4cb2-99df-43a4b1321f34" providerId="ADAL" clId="{4B7334DC-B37F-405A-8A38-A2405A158255}" dt="2023-10-09T21:15:42.311" v="4366"/>
          <ac:spMkLst>
            <pc:docMk/>
            <pc:sldMk cId="0" sldId="2147478289"/>
            <ac:spMk id="3"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4"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5"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6"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7" creationId="{00000000-0000-0000-0000-000000000000}"/>
          </ac:spMkLst>
        </pc:spChg>
        <pc:spChg chg="mod">
          <ac:chgData name="Mcdonnell, Matthew (London)" userId="cd278eaf-ce86-4cb2-99df-43a4b1321f34" providerId="ADAL" clId="{4B7334DC-B37F-405A-8A38-A2405A158255}" dt="2023-10-09T21:05:38.658" v="4301" actId="27636"/>
          <ac:spMkLst>
            <pc:docMk/>
            <pc:sldMk cId="0" sldId="2147478289"/>
            <ac:spMk id="8"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9"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10"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11"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13"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14"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15"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16"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17" creationId="{00000000-0000-0000-0000-000000000000}"/>
          </ac:spMkLst>
        </pc:spChg>
        <pc:spChg chg="mod">
          <ac:chgData name="Mcdonnell, Matthew (London)" userId="cd278eaf-ce86-4cb2-99df-43a4b1321f34" providerId="ADAL" clId="{4B7334DC-B37F-405A-8A38-A2405A158255}" dt="2023-10-09T21:05:38.660" v="4302" actId="27636"/>
          <ac:spMkLst>
            <pc:docMk/>
            <pc:sldMk cId="0" sldId="2147478289"/>
            <ac:spMk id="18"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20"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21"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22"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23"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24" creationId="{00000000-0000-0000-0000-000000000000}"/>
          </ac:spMkLst>
        </pc:spChg>
        <pc:spChg chg="mod">
          <ac:chgData name="Mcdonnell, Matthew (London)" userId="cd278eaf-ce86-4cb2-99df-43a4b1321f34" providerId="ADAL" clId="{4B7334DC-B37F-405A-8A38-A2405A158255}" dt="2023-10-09T21:05:38.651" v="4298" actId="27636"/>
          <ac:spMkLst>
            <pc:docMk/>
            <pc:sldMk cId="0" sldId="2147478289"/>
            <ac:spMk id="25"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27"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28"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29"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30"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31"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32"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34"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35"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36"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37"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39"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40"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41"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42"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43"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44"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45"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46" creationId="{00000000-0000-0000-0000-000000000000}"/>
          </ac:spMkLst>
        </pc:spChg>
        <pc:spChg chg="mod">
          <ac:chgData name="Mcdonnell, Matthew (London)" userId="cd278eaf-ce86-4cb2-99df-43a4b1321f34" providerId="ADAL" clId="{4B7334DC-B37F-405A-8A38-A2405A158255}" dt="2023-10-09T21:05:38.654" v="4299" actId="27636"/>
          <ac:spMkLst>
            <pc:docMk/>
            <pc:sldMk cId="0" sldId="2147478289"/>
            <ac:spMk id="47"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49"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50"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51"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52"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53" creationId="{00000000-0000-0000-0000-000000000000}"/>
          </ac:spMkLst>
        </pc:spChg>
        <pc:spChg chg="mod">
          <ac:chgData name="Mcdonnell, Matthew (London)" userId="cd278eaf-ce86-4cb2-99df-43a4b1321f34" providerId="ADAL" clId="{4B7334DC-B37F-405A-8A38-A2405A158255}" dt="2023-10-09T21:05:38.656" v="4300" actId="27636"/>
          <ac:spMkLst>
            <pc:docMk/>
            <pc:sldMk cId="0" sldId="2147478289"/>
            <ac:spMk id="54"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56"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57"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58"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59"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60"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61"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63"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64"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65"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66"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67"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68"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70"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71"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72"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73"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75"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76" creationId="{00000000-0000-0000-0000-000000000000}"/>
          </ac:spMkLst>
        </pc:spChg>
        <pc:spChg chg="mod">
          <ac:chgData name="Mcdonnell, Matthew (London)" userId="cd278eaf-ce86-4cb2-99df-43a4b1321f34" providerId="ADAL" clId="{4B7334DC-B37F-405A-8A38-A2405A158255}" dt="2023-10-09T21:02:55.116" v="4288" actId="164"/>
          <ac:spMkLst>
            <pc:docMk/>
            <pc:sldMk cId="0" sldId="2147478289"/>
            <ac:spMk id="77" creationId="{00000000-0000-0000-0000-000000000000}"/>
          </ac:spMkLst>
        </pc:spChg>
        <pc:grpChg chg="add mod">
          <ac:chgData name="Mcdonnell, Matthew (London)" userId="cd278eaf-ce86-4cb2-99df-43a4b1321f34" providerId="ADAL" clId="{4B7334DC-B37F-405A-8A38-A2405A158255}" dt="2023-10-09T21:03:03.765" v="4294" actId="14100"/>
          <ac:grpSpMkLst>
            <pc:docMk/>
            <pc:sldMk cId="0" sldId="2147478289"/>
            <ac:grpSpMk id="78" creationId="{CEFFA3E5-3AD5-FE09-A72F-56E3D44454FB}"/>
          </ac:grpSpMkLst>
        </pc:grpChg>
        <pc:graphicFrameChg chg="mod">
          <ac:chgData name="Mcdonnell, Matthew (London)" userId="cd278eaf-ce86-4cb2-99df-43a4b1321f34" providerId="ADAL" clId="{4B7334DC-B37F-405A-8A38-A2405A158255}" dt="2023-10-09T21:02:55.116" v="4288" actId="164"/>
          <ac:graphicFrameMkLst>
            <pc:docMk/>
            <pc:sldMk cId="0" sldId="2147478289"/>
            <ac:graphicFrameMk id="12" creationId="{00000000-0000-0000-0000-000000000000}"/>
          </ac:graphicFrameMkLst>
        </pc:graphicFrameChg>
        <pc:graphicFrameChg chg="mod">
          <ac:chgData name="Mcdonnell, Matthew (London)" userId="cd278eaf-ce86-4cb2-99df-43a4b1321f34" providerId="ADAL" clId="{4B7334DC-B37F-405A-8A38-A2405A158255}" dt="2023-10-09T21:02:55.116" v="4288" actId="164"/>
          <ac:graphicFrameMkLst>
            <pc:docMk/>
            <pc:sldMk cId="0" sldId="2147478289"/>
            <ac:graphicFrameMk id="19" creationId="{00000000-0000-0000-0000-000000000000}"/>
          </ac:graphicFrameMkLst>
        </pc:graphicFrameChg>
        <pc:graphicFrameChg chg="mod">
          <ac:chgData name="Mcdonnell, Matthew (London)" userId="cd278eaf-ce86-4cb2-99df-43a4b1321f34" providerId="ADAL" clId="{4B7334DC-B37F-405A-8A38-A2405A158255}" dt="2023-10-09T21:02:55.116" v="4288" actId="164"/>
          <ac:graphicFrameMkLst>
            <pc:docMk/>
            <pc:sldMk cId="0" sldId="2147478289"/>
            <ac:graphicFrameMk id="26" creationId="{00000000-0000-0000-0000-000000000000}"/>
          </ac:graphicFrameMkLst>
        </pc:graphicFrameChg>
        <pc:graphicFrameChg chg="mod">
          <ac:chgData name="Mcdonnell, Matthew (London)" userId="cd278eaf-ce86-4cb2-99df-43a4b1321f34" providerId="ADAL" clId="{4B7334DC-B37F-405A-8A38-A2405A158255}" dt="2023-10-09T21:02:55.116" v="4288" actId="164"/>
          <ac:graphicFrameMkLst>
            <pc:docMk/>
            <pc:sldMk cId="0" sldId="2147478289"/>
            <ac:graphicFrameMk id="33" creationId="{00000000-0000-0000-0000-000000000000}"/>
          </ac:graphicFrameMkLst>
        </pc:graphicFrameChg>
        <pc:graphicFrameChg chg="mod">
          <ac:chgData name="Mcdonnell, Matthew (London)" userId="cd278eaf-ce86-4cb2-99df-43a4b1321f34" providerId="ADAL" clId="{4B7334DC-B37F-405A-8A38-A2405A158255}" dt="2023-10-09T21:02:55.116" v="4288" actId="164"/>
          <ac:graphicFrameMkLst>
            <pc:docMk/>
            <pc:sldMk cId="0" sldId="2147478289"/>
            <ac:graphicFrameMk id="38" creationId="{00000000-0000-0000-0000-000000000000}"/>
          </ac:graphicFrameMkLst>
        </pc:graphicFrameChg>
        <pc:graphicFrameChg chg="mod">
          <ac:chgData name="Mcdonnell, Matthew (London)" userId="cd278eaf-ce86-4cb2-99df-43a4b1321f34" providerId="ADAL" clId="{4B7334DC-B37F-405A-8A38-A2405A158255}" dt="2023-10-09T21:02:55.116" v="4288" actId="164"/>
          <ac:graphicFrameMkLst>
            <pc:docMk/>
            <pc:sldMk cId="0" sldId="2147478289"/>
            <ac:graphicFrameMk id="48" creationId="{00000000-0000-0000-0000-000000000000}"/>
          </ac:graphicFrameMkLst>
        </pc:graphicFrameChg>
        <pc:graphicFrameChg chg="mod">
          <ac:chgData name="Mcdonnell, Matthew (London)" userId="cd278eaf-ce86-4cb2-99df-43a4b1321f34" providerId="ADAL" clId="{4B7334DC-B37F-405A-8A38-A2405A158255}" dt="2023-10-09T21:02:55.116" v="4288" actId="164"/>
          <ac:graphicFrameMkLst>
            <pc:docMk/>
            <pc:sldMk cId="0" sldId="2147478289"/>
            <ac:graphicFrameMk id="55" creationId="{00000000-0000-0000-0000-000000000000}"/>
          </ac:graphicFrameMkLst>
        </pc:graphicFrameChg>
        <pc:graphicFrameChg chg="mod">
          <ac:chgData name="Mcdonnell, Matthew (London)" userId="cd278eaf-ce86-4cb2-99df-43a4b1321f34" providerId="ADAL" clId="{4B7334DC-B37F-405A-8A38-A2405A158255}" dt="2023-10-09T21:02:55.116" v="4288" actId="164"/>
          <ac:graphicFrameMkLst>
            <pc:docMk/>
            <pc:sldMk cId="0" sldId="2147478289"/>
            <ac:graphicFrameMk id="62" creationId="{00000000-0000-0000-0000-000000000000}"/>
          </ac:graphicFrameMkLst>
        </pc:graphicFrameChg>
        <pc:graphicFrameChg chg="mod">
          <ac:chgData name="Mcdonnell, Matthew (London)" userId="cd278eaf-ce86-4cb2-99df-43a4b1321f34" providerId="ADAL" clId="{4B7334DC-B37F-405A-8A38-A2405A158255}" dt="2023-10-09T21:02:55.116" v="4288" actId="164"/>
          <ac:graphicFrameMkLst>
            <pc:docMk/>
            <pc:sldMk cId="0" sldId="2147478289"/>
            <ac:graphicFrameMk id="69" creationId="{00000000-0000-0000-0000-000000000000}"/>
          </ac:graphicFrameMkLst>
        </pc:graphicFrameChg>
        <pc:graphicFrameChg chg="mod">
          <ac:chgData name="Mcdonnell, Matthew (London)" userId="cd278eaf-ce86-4cb2-99df-43a4b1321f34" providerId="ADAL" clId="{4B7334DC-B37F-405A-8A38-A2405A158255}" dt="2023-10-09T21:02:55.116" v="4288" actId="164"/>
          <ac:graphicFrameMkLst>
            <pc:docMk/>
            <pc:sldMk cId="0" sldId="2147478289"/>
            <ac:graphicFrameMk id="74" creationId="{00000000-0000-0000-0000-000000000000}"/>
          </ac:graphicFrameMkLst>
        </pc:graphicFrameChg>
      </pc:sldChg>
      <pc:sldChg chg="add">
        <pc:chgData name="Mcdonnell, Matthew (London)" userId="cd278eaf-ce86-4cb2-99df-43a4b1321f34" providerId="ADAL" clId="{4B7334DC-B37F-405A-8A38-A2405A158255}" dt="2023-10-09T21:05:38.433" v="4297"/>
        <pc:sldMkLst>
          <pc:docMk/>
          <pc:sldMk cId="4218241756" sldId="2147478290"/>
        </pc:sldMkLst>
      </pc:sldChg>
      <pc:sldChg chg="add">
        <pc:chgData name="Mcdonnell, Matthew (London)" userId="cd278eaf-ce86-4cb2-99df-43a4b1321f34" providerId="ADAL" clId="{4B7334DC-B37F-405A-8A38-A2405A158255}" dt="2023-10-09T21:05:38.433" v="4297"/>
        <pc:sldMkLst>
          <pc:docMk/>
          <pc:sldMk cId="28867821" sldId="2147478291"/>
        </pc:sldMkLst>
      </pc:sldChg>
      <pc:sldChg chg="add">
        <pc:chgData name="Mcdonnell, Matthew (London)" userId="cd278eaf-ce86-4cb2-99df-43a4b1321f34" providerId="ADAL" clId="{4B7334DC-B37F-405A-8A38-A2405A158255}" dt="2023-10-09T21:06:47.754" v="4305"/>
        <pc:sldMkLst>
          <pc:docMk/>
          <pc:sldMk cId="0" sldId="2147478292"/>
        </pc:sldMkLst>
      </pc:sldChg>
      <pc:sldChg chg="addSp modSp add mod modTransition">
        <pc:chgData name="Mcdonnell, Matthew (London)" userId="cd278eaf-ce86-4cb2-99df-43a4b1321f34" providerId="ADAL" clId="{4B7334DC-B37F-405A-8A38-A2405A158255}" dt="2023-10-09T21:14:09.994" v="4346" actId="27636"/>
        <pc:sldMkLst>
          <pc:docMk/>
          <pc:sldMk cId="0" sldId="2147478293"/>
        </pc:sldMkLst>
        <pc:spChg chg="mod">
          <ac:chgData name="Mcdonnell, Matthew (London)" userId="cd278eaf-ce86-4cb2-99df-43a4b1321f34" providerId="ADAL" clId="{4B7334DC-B37F-405A-8A38-A2405A158255}" dt="2023-10-09T21:13:14.795" v="4336" actId="164"/>
          <ac:spMkLst>
            <pc:docMk/>
            <pc:sldMk cId="0" sldId="2147478293"/>
            <ac:spMk id="2"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3"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6"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7"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8"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9"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10" creationId="{00000000-0000-0000-0000-000000000000}"/>
          </ac:spMkLst>
        </pc:spChg>
        <pc:spChg chg="mod">
          <ac:chgData name="Mcdonnell, Matthew (London)" userId="cd278eaf-ce86-4cb2-99df-43a4b1321f34" providerId="ADAL" clId="{4B7334DC-B37F-405A-8A38-A2405A158255}" dt="2023-10-09T21:14:09.994" v="4346" actId="27636"/>
          <ac:spMkLst>
            <pc:docMk/>
            <pc:sldMk cId="0" sldId="2147478293"/>
            <ac:spMk id="11"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13"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14"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15"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16"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17"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18"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20"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21"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22"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23"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24"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25"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27"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28"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29"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30"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31"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32"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34"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35"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36"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37"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39"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0"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1"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2"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3"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4"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5"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6"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7"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49"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0"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1"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2"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3"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4"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6"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7"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8"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59"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60" creationId="{00000000-0000-0000-0000-000000000000}"/>
          </ac:spMkLst>
        </pc:spChg>
        <pc:spChg chg="mod">
          <ac:chgData name="Mcdonnell, Matthew (London)" userId="cd278eaf-ce86-4cb2-99df-43a4b1321f34" providerId="ADAL" clId="{4B7334DC-B37F-405A-8A38-A2405A158255}" dt="2023-10-09T21:14:09.983" v="4344" actId="27636"/>
          <ac:spMkLst>
            <pc:docMk/>
            <pc:sldMk cId="0" sldId="2147478293"/>
            <ac:spMk id="61"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63"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64"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65"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66"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67" creationId="{00000000-0000-0000-0000-000000000000}"/>
          </ac:spMkLst>
        </pc:spChg>
        <pc:spChg chg="mod">
          <ac:chgData name="Mcdonnell, Matthew (London)" userId="cd278eaf-ce86-4cb2-99df-43a4b1321f34" providerId="ADAL" clId="{4B7334DC-B37F-405A-8A38-A2405A158255}" dt="2023-10-09T21:14:09.990" v="4345" actId="27636"/>
          <ac:spMkLst>
            <pc:docMk/>
            <pc:sldMk cId="0" sldId="2147478293"/>
            <ac:spMk id="68"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70"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71"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72"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73"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75"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76" creationId="{00000000-0000-0000-0000-000000000000}"/>
          </ac:spMkLst>
        </pc:spChg>
        <pc:spChg chg="mod">
          <ac:chgData name="Mcdonnell, Matthew (London)" userId="cd278eaf-ce86-4cb2-99df-43a4b1321f34" providerId="ADAL" clId="{4B7334DC-B37F-405A-8A38-A2405A158255}" dt="2023-10-09T21:13:14.795" v="4336" actId="164"/>
          <ac:spMkLst>
            <pc:docMk/>
            <pc:sldMk cId="0" sldId="2147478293"/>
            <ac:spMk id="77" creationId="{00000000-0000-0000-0000-000000000000}"/>
          </ac:spMkLst>
        </pc:spChg>
        <pc:grpChg chg="add mod">
          <ac:chgData name="Mcdonnell, Matthew (London)" userId="cd278eaf-ce86-4cb2-99df-43a4b1321f34" providerId="ADAL" clId="{4B7334DC-B37F-405A-8A38-A2405A158255}" dt="2023-10-09T21:13:39.677" v="4342" actId="14100"/>
          <ac:grpSpMkLst>
            <pc:docMk/>
            <pc:sldMk cId="0" sldId="2147478293"/>
            <ac:grpSpMk id="78" creationId="{53BC6231-D137-6E86-8A62-88FB52F6677B}"/>
          </ac:grpSpMkLst>
        </pc:grpChg>
        <pc:graphicFrameChg chg="mod">
          <ac:chgData name="Mcdonnell, Matthew (London)" userId="cd278eaf-ce86-4cb2-99df-43a4b1321f34" providerId="ADAL" clId="{4B7334DC-B37F-405A-8A38-A2405A158255}" dt="2023-10-09T21:13:14.795" v="4336" actId="164"/>
          <ac:graphicFrameMkLst>
            <pc:docMk/>
            <pc:sldMk cId="0" sldId="2147478293"/>
            <ac:graphicFrameMk id="12" creationId="{00000000-0000-0000-0000-000000000000}"/>
          </ac:graphicFrameMkLst>
        </pc:graphicFrameChg>
        <pc:graphicFrameChg chg="mod">
          <ac:chgData name="Mcdonnell, Matthew (London)" userId="cd278eaf-ce86-4cb2-99df-43a4b1321f34" providerId="ADAL" clId="{4B7334DC-B37F-405A-8A38-A2405A158255}" dt="2023-10-09T21:13:14.795" v="4336" actId="164"/>
          <ac:graphicFrameMkLst>
            <pc:docMk/>
            <pc:sldMk cId="0" sldId="2147478293"/>
            <ac:graphicFrameMk id="19" creationId="{00000000-0000-0000-0000-000000000000}"/>
          </ac:graphicFrameMkLst>
        </pc:graphicFrameChg>
        <pc:graphicFrameChg chg="mod">
          <ac:chgData name="Mcdonnell, Matthew (London)" userId="cd278eaf-ce86-4cb2-99df-43a4b1321f34" providerId="ADAL" clId="{4B7334DC-B37F-405A-8A38-A2405A158255}" dt="2023-10-09T21:13:14.795" v="4336" actId="164"/>
          <ac:graphicFrameMkLst>
            <pc:docMk/>
            <pc:sldMk cId="0" sldId="2147478293"/>
            <ac:graphicFrameMk id="26" creationId="{00000000-0000-0000-0000-000000000000}"/>
          </ac:graphicFrameMkLst>
        </pc:graphicFrameChg>
        <pc:graphicFrameChg chg="mod">
          <ac:chgData name="Mcdonnell, Matthew (London)" userId="cd278eaf-ce86-4cb2-99df-43a4b1321f34" providerId="ADAL" clId="{4B7334DC-B37F-405A-8A38-A2405A158255}" dt="2023-10-09T21:13:14.795" v="4336" actId="164"/>
          <ac:graphicFrameMkLst>
            <pc:docMk/>
            <pc:sldMk cId="0" sldId="2147478293"/>
            <ac:graphicFrameMk id="33" creationId="{00000000-0000-0000-0000-000000000000}"/>
          </ac:graphicFrameMkLst>
        </pc:graphicFrameChg>
        <pc:graphicFrameChg chg="mod">
          <ac:chgData name="Mcdonnell, Matthew (London)" userId="cd278eaf-ce86-4cb2-99df-43a4b1321f34" providerId="ADAL" clId="{4B7334DC-B37F-405A-8A38-A2405A158255}" dt="2023-10-09T21:13:14.795" v="4336" actId="164"/>
          <ac:graphicFrameMkLst>
            <pc:docMk/>
            <pc:sldMk cId="0" sldId="2147478293"/>
            <ac:graphicFrameMk id="38" creationId="{00000000-0000-0000-0000-000000000000}"/>
          </ac:graphicFrameMkLst>
        </pc:graphicFrameChg>
        <pc:graphicFrameChg chg="mod">
          <ac:chgData name="Mcdonnell, Matthew (London)" userId="cd278eaf-ce86-4cb2-99df-43a4b1321f34" providerId="ADAL" clId="{4B7334DC-B37F-405A-8A38-A2405A158255}" dt="2023-10-09T21:13:14.795" v="4336" actId="164"/>
          <ac:graphicFrameMkLst>
            <pc:docMk/>
            <pc:sldMk cId="0" sldId="2147478293"/>
            <ac:graphicFrameMk id="48" creationId="{00000000-0000-0000-0000-000000000000}"/>
          </ac:graphicFrameMkLst>
        </pc:graphicFrameChg>
        <pc:graphicFrameChg chg="mod">
          <ac:chgData name="Mcdonnell, Matthew (London)" userId="cd278eaf-ce86-4cb2-99df-43a4b1321f34" providerId="ADAL" clId="{4B7334DC-B37F-405A-8A38-A2405A158255}" dt="2023-10-09T21:13:14.795" v="4336" actId="164"/>
          <ac:graphicFrameMkLst>
            <pc:docMk/>
            <pc:sldMk cId="0" sldId="2147478293"/>
            <ac:graphicFrameMk id="55" creationId="{00000000-0000-0000-0000-000000000000}"/>
          </ac:graphicFrameMkLst>
        </pc:graphicFrameChg>
        <pc:graphicFrameChg chg="mod">
          <ac:chgData name="Mcdonnell, Matthew (London)" userId="cd278eaf-ce86-4cb2-99df-43a4b1321f34" providerId="ADAL" clId="{4B7334DC-B37F-405A-8A38-A2405A158255}" dt="2023-10-09T21:13:14.795" v="4336" actId="164"/>
          <ac:graphicFrameMkLst>
            <pc:docMk/>
            <pc:sldMk cId="0" sldId="2147478293"/>
            <ac:graphicFrameMk id="62" creationId="{00000000-0000-0000-0000-000000000000}"/>
          </ac:graphicFrameMkLst>
        </pc:graphicFrameChg>
        <pc:graphicFrameChg chg="mod">
          <ac:chgData name="Mcdonnell, Matthew (London)" userId="cd278eaf-ce86-4cb2-99df-43a4b1321f34" providerId="ADAL" clId="{4B7334DC-B37F-405A-8A38-A2405A158255}" dt="2023-10-09T21:13:14.795" v="4336" actId="164"/>
          <ac:graphicFrameMkLst>
            <pc:docMk/>
            <pc:sldMk cId="0" sldId="2147478293"/>
            <ac:graphicFrameMk id="69" creationId="{00000000-0000-0000-0000-000000000000}"/>
          </ac:graphicFrameMkLst>
        </pc:graphicFrameChg>
        <pc:graphicFrameChg chg="mod">
          <ac:chgData name="Mcdonnell, Matthew (London)" userId="cd278eaf-ce86-4cb2-99df-43a4b1321f34" providerId="ADAL" clId="{4B7334DC-B37F-405A-8A38-A2405A158255}" dt="2023-10-09T21:13:14.795" v="4336" actId="164"/>
          <ac:graphicFrameMkLst>
            <pc:docMk/>
            <pc:sldMk cId="0" sldId="2147478293"/>
            <ac:graphicFrameMk id="74" creationId="{00000000-0000-0000-0000-000000000000}"/>
          </ac:graphicFrameMkLst>
        </pc:graphicFrameChg>
      </pc:sldChg>
      <pc:sldMasterChg chg="del delSldLayout">
        <pc:chgData name="Mcdonnell, Matthew (London)" userId="cd278eaf-ce86-4cb2-99df-43a4b1321f34" providerId="ADAL" clId="{4B7334DC-B37F-405A-8A38-A2405A158255}" dt="2023-10-09T15:19:46.355" v="423" actId="47"/>
        <pc:sldMasterMkLst>
          <pc:docMk/>
          <pc:sldMasterMk cId="3470910003" sldId="2147483988"/>
        </pc:sldMasterMkLst>
        <pc:sldLayoutChg chg="del">
          <pc:chgData name="Mcdonnell, Matthew (London)" userId="cd278eaf-ce86-4cb2-99df-43a4b1321f34" providerId="ADAL" clId="{4B7334DC-B37F-405A-8A38-A2405A158255}" dt="2023-10-09T15:19:46.355" v="423" actId="47"/>
          <pc:sldLayoutMkLst>
            <pc:docMk/>
            <pc:sldMasterMk cId="3470910003" sldId="2147483988"/>
            <pc:sldLayoutMk cId="2007762484" sldId="2147483989"/>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1844041457" sldId="2147483990"/>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2802106160" sldId="2147483991"/>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3665843993" sldId="2147483992"/>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4114537155" sldId="2147483993"/>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1217867264" sldId="2147483994"/>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3451967045" sldId="2147483995"/>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296477389" sldId="2147483996"/>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3242098312" sldId="2147483997"/>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177416603" sldId="2147483998"/>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71071817" sldId="2147483999"/>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497813499" sldId="2147484000"/>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4125819136" sldId="2147484001"/>
          </pc:sldLayoutMkLst>
        </pc:sldLayoutChg>
        <pc:sldLayoutChg chg="del">
          <pc:chgData name="Mcdonnell, Matthew (London)" userId="cd278eaf-ce86-4cb2-99df-43a4b1321f34" providerId="ADAL" clId="{4B7334DC-B37F-405A-8A38-A2405A158255}" dt="2023-10-09T15:19:46.355" v="423" actId="47"/>
          <pc:sldLayoutMkLst>
            <pc:docMk/>
            <pc:sldMasterMk cId="3470910003" sldId="2147483988"/>
            <pc:sldLayoutMk cId="1384960519" sldId="2147484002"/>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https://wtwonlineuk-my.sharepoint.com/personal/matthew_mcdonnell_towerswatson_com/Documents/BM%20stats.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0.xml"/><Relationship Id="rId1" Type="http://schemas.microsoft.com/office/2011/relationships/chartStyle" Target="style10.xml"/></Relationships>
</file>

<file path=ppt/charts/_rels/chart100.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101.xml.rels><?xml version="1.0" encoding="UTF-8" standalone="yes"?>
<Relationships xmlns="http://schemas.openxmlformats.org/package/2006/relationships"><Relationship Id="rId1" Type="http://schemas.openxmlformats.org/officeDocument/2006/relationships/package" Target="../embeddings/Microsoft_Excel_Worksheet90.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105.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106.xml.rels><?xml version="1.0" encoding="UTF-8" standalone="yes"?>
<Relationships xmlns="http://schemas.openxmlformats.org/package/2006/relationships"><Relationship Id="rId1" Type="http://schemas.openxmlformats.org/officeDocument/2006/relationships/package" Target="../embeddings/Microsoft_Excel_Worksheet95.xlsx"/></Relationships>
</file>

<file path=ppt/charts/_rels/chart107.xml.rels><?xml version="1.0" encoding="UTF-8" standalone="yes"?>
<Relationships xmlns="http://schemas.openxmlformats.org/package/2006/relationships"><Relationship Id="rId1" Type="http://schemas.openxmlformats.org/officeDocument/2006/relationships/package" Target="../embeddings/Microsoft_Excel_Worksheet96.xlsx"/></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97.xlsx"/><Relationship Id="rId2" Type="http://schemas.microsoft.com/office/2011/relationships/chartColorStyle" Target="colors15.xml"/><Relationship Id="rId1" Type="http://schemas.microsoft.com/office/2011/relationships/chartStyle" Target="style15.xml"/></Relationships>
</file>

<file path=ppt/charts/_rels/chart109.xml.rels><?xml version="1.0" encoding="UTF-8" standalone="yes"?>
<Relationships xmlns="http://schemas.openxmlformats.org/package/2006/relationships"><Relationship Id="rId1" Type="http://schemas.openxmlformats.org/officeDocument/2006/relationships/package" Target="../embeddings/Microsoft_Excel_Worksheet98.xlsx"/></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110.xml.rels><?xml version="1.0" encoding="UTF-8" standalone="yes"?>
<Relationships xmlns="http://schemas.openxmlformats.org/package/2006/relationships"><Relationship Id="rId1" Type="http://schemas.openxmlformats.org/officeDocument/2006/relationships/package" Target="../embeddings/Microsoft_Excel_Worksheet99.xlsx"/></Relationships>
</file>

<file path=ppt/charts/_rels/chart111.xml.rels><?xml version="1.0" encoding="UTF-8" standalone="yes"?>
<Relationships xmlns="http://schemas.openxmlformats.org/package/2006/relationships"><Relationship Id="rId1" Type="http://schemas.openxmlformats.org/officeDocument/2006/relationships/package" Target="../embeddings/Microsoft_Excel_Worksheet100.xlsx"/></Relationships>
</file>

<file path=ppt/charts/_rels/chart112.xml.rels><?xml version="1.0" encoding="UTF-8" standalone="yes"?>
<Relationships xmlns="http://schemas.openxmlformats.org/package/2006/relationships"><Relationship Id="rId1" Type="http://schemas.openxmlformats.org/officeDocument/2006/relationships/package" Target="../embeddings/Microsoft_Excel_Worksheet101.xlsx"/></Relationships>
</file>

<file path=ppt/charts/_rels/chart113.xml.rels><?xml version="1.0" encoding="UTF-8" standalone="yes"?>
<Relationships xmlns="http://schemas.openxmlformats.org/package/2006/relationships"><Relationship Id="rId1" Type="http://schemas.openxmlformats.org/officeDocument/2006/relationships/package" Target="../embeddings/Microsoft_Excel_Worksheet102.xlsx"/></Relationships>
</file>

<file path=ppt/charts/_rels/chart114.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15.xml.rels><?xml version="1.0" encoding="UTF-8" standalone="yes"?>
<Relationships xmlns="http://schemas.openxmlformats.org/package/2006/relationships"><Relationship Id="rId1" Type="http://schemas.openxmlformats.org/officeDocument/2006/relationships/package" Target="../embeddings/Microsoft_Excel_Worksheet104.xlsx"/></Relationships>
</file>

<file path=ppt/charts/_rels/chart116.xml.rels><?xml version="1.0" encoding="UTF-8" standalone="yes"?>
<Relationships xmlns="http://schemas.openxmlformats.org/package/2006/relationships"><Relationship Id="rId1" Type="http://schemas.openxmlformats.org/officeDocument/2006/relationships/package" Target="../embeddings/Microsoft_Excel_Worksheet105.xlsx"/></Relationships>
</file>

<file path=ppt/charts/_rels/chart117.xml.rels><?xml version="1.0" encoding="UTF-8" standalone="yes"?>
<Relationships xmlns="http://schemas.openxmlformats.org/package/2006/relationships"><Relationship Id="rId1" Type="http://schemas.openxmlformats.org/officeDocument/2006/relationships/package" Target="../embeddings/Microsoft_Excel_Worksheet106.xlsx"/></Relationships>
</file>

<file path=ppt/charts/_rels/chart118.xml.rels><?xml version="1.0" encoding="UTF-8" standalone="yes"?>
<Relationships xmlns="http://schemas.openxmlformats.org/package/2006/relationships"><Relationship Id="rId1" Type="http://schemas.openxmlformats.org/officeDocument/2006/relationships/package" Target="../embeddings/Microsoft_Excel_Worksheet107.xlsx"/></Relationships>
</file>

<file path=ppt/charts/_rels/chart119.xml.rels><?xml version="1.0" encoding="UTF-8" standalone="yes"?>
<Relationships xmlns="http://schemas.openxmlformats.org/package/2006/relationships"><Relationship Id="rId1" Type="http://schemas.openxmlformats.org/officeDocument/2006/relationships/package" Target="../embeddings/Microsoft_Excel_Worksheet108.xlsx"/></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120.xml.rels><?xml version="1.0" encoding="UTF-8" standalone="yes"?>
<Relationships xmlns="http://schemas.openxmlformats.org/package/2006/relationships"><Relationship Id="rId1" Type="http://schemas.openxmlformats.org/officeDocument/2006/relationships/package" Target="../embeddings/Microsoft_Excel_Worksheet109.xlsx"/></Relationships>
</file>

<file path=ppt/charts/_rels/chart121.xml.rels><?xml version="1.0" encoding="UTF-8" standalone="yes"?>
<Relationships xmlns="http://schemas.openxmlformats.org/package/2006/relationships"><Relationship Id="rId1" Type="http://schemas.openxmlformats.org/officeDocument/2006/relationships/package" Target="../embeddings/Microsoft_Excel_Worksheet110.xlsx"/></Relationships>
</file>

<file path=ppt/charts/_rels/chart122.xml.rels><?xml version="1.0" encoding="UTF-8" standalone="yes"?>
<Relationships xmlns="http://schemas.openxmlformats.org/package/2006/relationships"><Relationship Id="rId1" Type="http://schemas.openxmlformats.org/officeDocument/2006/relationships/package" Target="../embeddings/Microsoft_Excel_Worksheet111.xlsx"/></Relationships>
</file>

<file path=ppt/charts/_rels/chart123.xml.rels><?xml version="1.0" encoding="UTF-8" standalone="yes"?>
<Relationships xmlns="http://schemas.openxmlformats.org/package/2006/relationships"><Relationship Id="rId1" Type="http://schemas.openxmlformats.org/officeDocument/2006/relationships/package" Target="../embeddings/Microsoft_Excel_Worksheet112.xlsx"/></Relationships>
</file>

<file path=ppt/charts/_rels/chart124.xml.rels><?xml version="1.0" encoding="UTF-8" standalone="yes"?>
<Relationships xmlns="http://schemas.openxmlformats.org/package/2006/relationships"><Relationship Id="rId1" Type="http://schemas.openxmlformats.org/officeDocument/2006/relationships/package" Target="../embeddings/Microsoft_Excel_Worksheet113.xlsx"/></Relationships>
</file>

<file path=ppt/charts/_rels/chart125.xml.rels><?xml version="1.0" encoding="UTF-8" standalone="yes"?>
<Relationships xmlns="http://schemas.openxmlformats.org/package/2006/relationships"><Relationship Id="rId1" Type="http://schemas.openxmlformats.org/officeDocument/2006/relationships/package" Target="../embeddings/Microsoft_Excel_Worksheet114.xlsx"/></Relationships>
</file>

<file path=ppt/charts/_rels/chart126.xml.rels><?xml version="1.0" encoding="UTF-8" standalone="yes"?>
<Relationships xmlns="http://schemas.openxmlformats.org/package/2006/relationships"><Relationship Id="rId1" Type="http://schemas.openxmlformats.org/officeDocument/2006/relationships/package" Target="../embeddings/Microsoft_Excel_Worksheet115.xlsx"/></Relationships>
</file>

<file path=ppt/charts/_rels/chart127.xml.rels><?xml version="1.0" encoding="UTF-8" standalone="yes"?>
<Relationships xmlns="http://schemas.openxmlformats.org/package/2006/relationships"><Relationship Id="rId1" Type="http://schemas.openxmlformats.org/officeDocument/2006/relationships/package" Target="../embeddings/Microsoft_Excel_Worksheet116.xlsx"/></Relationships>
</file>

<file path=ppt/charts/_rels/chart128.xml.rels><?xml version="1.0" encoding="UTF-8" standalone="yes"?>
<Relationships xmlns="http://schemas.openxmlformats.org/package/2006/relationships"><Relationship Id="rId1" Type="http://schemas.openxmlformats.org/officeDocument/2006/relationships/package" Target="../embeddings/Microsoft_Excel_Worksheet117.xlsx"/></Relationships>
</file>

<file path=ppt/charts/_rels/chart129.xml.rels><?xml version="1.0" encoding="UTF-8" standalone="yes"?>
<Relationships xmlns="http://schemas.openxmlformats.org/package/2006/relationships"><Relationship Id="rId1" Type="http://schemas.openxmlformats.org/officeDocument/2006/relationships/package" Target="../embeddings/Microsoft_Excel_Worksheet118.xlsx"/></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19.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Microsoft_Excel_Worksheet120.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Microsoft_Excel_Worksheet121.xlsx"/></Relationships>
</file>

<file path=ppt/charts/_rels/chart133.xml.rels><?xml version="1.0" encoding="UTF-8" standalone="yes"?>
<Relationships xmlns="http://schemas.openxmlformats.org/package/2006/relationships"><Relationship Id="rId1" Type="http://schemas.openxmlformats.org/officeDocument/2006/relationships/package" Target="../embeddings/Microsoft_Excel_Worksheet122.xlsx"/></Relationships>
</file>

<file path=ppt/charts/_rels/chart134.xml.rels><?xml version="1.0" encoding="UTF-8" standalone="yes"?>
<Relationships xmlns="http://schemas.openxmlformats.org/package/2006/relationships"><Relationship Id="rId1" Type="http://schemas.openxmlformats.org/officeDocument/2006/relationships/package" Target="../embeddings/Microsoft_Excel_Worksheet123.xlsx"/></Relationships>
</file>

<file path=ppt/charts/_rels/chart135.xml.rels><?xml version="1.0" encoding="UTF-8" standalone="yes"?>
<Relationships xmlns="http://schemas.openxmlformats.org/package/2006/relationships"><Relationship Id="rId1" Type="http://schemas.openxmlformats.org/officeDocument/2006/relationships/package" Target="../embeddings/Microsoft_Excel_Worksheet124.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Microsoft_Excel_Worksheet125.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126.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127.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Microsoft_Excel_Worksheet128.xlsx"/></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140.xml.rels><?xml version="1.0" encoding="UTF-8" standalone="yes"?>
<Relationships xmlns="http://schemas.openxmlformats.org/package/2006/relationships"><Relationship Id="rId1" Type="http://schemas.openxmlformats.org/officeDocument/2006/relationships/package" Target="../embeddings/Microsoft_Excel_Worksheet129.xlsx"/></Relationships>
</file>

<file path=ppt/charts/_rels/chart141.xml.rels><?xml version="1.0" encoding="UTF-8" standalone="yes"?>
<Relationships xmlns="http://schemas.openxmlformats.org/package/2006/relationships"><Relationship Id="rId1" Type="http://schemas.openxmlformats.org/officeDocument/2006/relationships/package" Target="../embeddings/Microsoft_Excel_Worksheet130.xlsx"/></Relationships>
</file>

<file path=ppt/charts/_rels/chart142.xml.rels><?xml version="1.0" encoding="UTF-8" standalone="yes"?>
<Relationships xmlns="http://schemas.openxmlformats.org/package/2006/relationships"><Relationship Id="rId1" Type="http://schemas.openxmlformats.org/officeDocument/2006/relationships/package" Target="../embeddings/Microsoft_Excel_Worksheet131.xlsx"/></Relationships>
</file>

<file path=ppt/charts/_rels/chart143.xml.rels><?xml version="1.0" encoding="UTF-8" standalone="yes"?>
<Relationships xmlns="http://schemas.openxmlformats.org/package/2006/relationships"><Relationship Id="rId1" Type="http://schemas.openxmlformats.org/officeDocument/2006/relationships/package" Target="../embeddings/Microsoft_Excel_Worksheet132.xlsx"/></Relationships>
</file>

<file path=ppt/charts/_rels/chart144.xml.rels><?xml version="1.0" encoding="UTF-8" standalone="yes"?>
<Relationships xmlns="http://schemas.openxmlformats.org/package/2006/relationships"><Relationship Id="rId1" Type="http://schemas.openxmlformats.org/officeDocument/2006/relationships/package" Target="../embeddings/Microsoft_Excel_Worksheet133.xlsx"/></Relationships>
</file>

<file path=ppt/charts/_rels/chart145.xml.rels><?xml version="1.0" encoding="UTF-8" standalone="yes"?>
<Relationships xmlns="http://schemas.openxmlformats.org/package/2006/relationships"><Relationship Id="rId1" Type="http://schemas.openxmlformats.org/officeDocument/2006/relationships/package" Target="../embeddings/Microsoft_Excel_Worksheet134.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Microsoft_Excel_Worksheet135.xlsx"/></Relationships>
</file>

<file path=ppt/charts/_rels/chart147.xml.rels><?xml version="1.0" encoding="UTF-8" standalone="yes"?>
<Relationships xmlns="http://schemas.openxmlformats.org/package/2006/relationships"><Relationship Id="rId1" Type="http://schemas.openxmlformats.org/officeDocument/2006/relationships/package" Target="../embeddings/Microsoft_Excel_Worksheet136.xlsx"/></Relationships>
</file>

<file path=ppt/charts/_rels/chart148.xml.rels><?xml version="1.0" encoding="UTF-8" standalone="yes"?>
<Relationships xmlns="http://schemas.openxmlformats.org/package/2006/relationships"><Relationship Id="rId1" Type="http://schemas.openxmlformats.org/officeDocument/2006/relationships/package" Target="../embeddings/Microsoft_Excel_Worksheet137.xlsx"/></Relationships>
</file>

<file path=ppt/charts/_rels/chart149.xml.rels><?xml version="1.0" encoding="UTF-8" standalone="yes"?>
<Relationships xmlns="http://schemas.openxmlformats.org/package/2006/relationships"><Relationship Id="rId1" Type="http://schemas.openxmlformats.org/officeDocument/2006/relationships/package" Target="../embeddings/Microsoft_Excel_Worksheet138.xlsx"/></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150.xml.rels><?xml version="1.0" encoding="UTF-8" standalone="yes"?>
<Relationships xmlns="http://schemas.openxmlformats.org/package/2006/relationships"><Relationship Id="rId1" Type="http://schemas.openxmlformats.org/officeDocument/2006/relationships/package" Target="../embeddings/Microsoft_Excel_Worksheet139.xlsx"/></Relationships>
</file>

<file path=ppt/charts/_rels/chart151.xml.rels><?xml version="1.0" encoding="UTF-8" standalone="yes"?>
<Relationships xmlns="http://schemas.openxmlformats.org/package/2006/relationships"><Relationship Id="rId1" Type="http://schemas.openxmlformats.org/officeDocument/2006/relationships/package" Target="../embeddings/Microsoft_Excel_Worksheet140.xlsx"/></Relationships>
</file>

<file path=ppt/charts/_rels/chart152.xml.rels><?xml version="1.0" encoding="UTF-8" standalone="yes"?>
<Relationships xmlns="http://schemas.openxmlformats.org/package/2006/relationships"><Relationship Id="rId1" Type="http://schemas.openxmlformats.org/officeDocument/2006/relationships/package" Target="../embeddings/Microsoft_Excel_Worksheet141.xlsx"/></Relationships>
</file>

<file path=ppt/charts/_rels/chart153.xml.rels><?xml version="1.0" encoding="UTF-8" standalone="yes"?>
<Relationships xmlns="http://schemas.openxmlformats.org/package/2006/relationships"><Relationship Id="rId1" Type="http://schemas.openxmlformats.org/officeDocument/2006/relationships/package" Target="../embeddings/Microsoft_Excel_Worksheet142.xlsx"/></Relationships>
</file>

<file path=ppt/charts/_rels/chart154.xml.rels><?xml version="1.0" encoding="UTF-8" standalone="yes"?>
<Relationships xmlns="http://schemas.openxmlformats.org/package/2006/relationships"><Relationship Id="rId1" Type="http://schemas.openxmlformats.org/officeDocument/2006/relationships/package" Target="../embeddings/Microsoft_Excel_Worksheet143.xlsx"/></Relationships>
</file>

<file path=ppt/charts/_rels/chart155.xml.rels><?xml version="1.0" encoding="UTF-8" standalone="yes"?>
<Relationships xmlns="http://schemas.openxmlformats.org/package/2006/relationships"><Relationship Id="rId1" Type="http://schemas.openxmlformats.org/officeDocument/2006/relationships/package" Target="../embeddings/Microsoft_Excel_Worksheet144.xlsx"/></Relationships>
</file>

<file path=ppt/charts/_rels/chart156.xml.rels><?xml version="1.0" encoding="UTF-8" standalone="yes"?>
<Relationships xmlns="http://schemas.openxmlformats.org/package/2006/relationships"><Relationship Id="rId1" Type="http://schemas.openxmlformats.org/officeDocument/2006/relationships/package" Target="../embeddings/Microsoft_Excel_Worksheet145.xlsx"/></Relationships>
</file>

<file path=ppt/charts/_rels/chart157.xml.rels><?xml version="1.0" encoding="UTF-8" standalone="yes"?>
<Relationships xmlns="http://schemas.openxmlformats.org/package/2006/relationships"><Relationship Id="rId1" Type="http://schemas.openxmlformats.org/officeDocument/2006/relationships/package" Target="../embeddings/Microsoft_Excel_Worksheet146.xlsx"/></Relationships>
</file>

<file path=ppt/charts/_rels/chart158.xml.rels><?xml version="1.0" encoding="UTF-8" standalone="yes"?>
<Relationships xmlns="http://schemas.openxmlformats.org/package/2006/relationships"><Relationship Id="rId1" Type="http://schemas.openxmlformats.org/officeDocument/2006/relationships/package" Target="../embeddings/Microsoft_Excel_Worksheet147.xlsx"/></Relationships>
</file>

<file path=ppt/charts/_rels/chart159.xml.rels><?xml version="1.0" encoding="UTF-8" standalone="yes"?>
<Relationships xmlns="http://schemas.openxmlformats.org/package/2006/relationships"><Relationship Id="rId1" Type="http://schemas.openxmlformats.org/officeDocument/2006/relationships/package" Target="../embeddings/Microsoft_Excel_Worksheet148.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160.xml.rels><?xml version="1.0" encoding="UTF-8" standalone="yes"?>
<Relationships xmlns="http://schemas.openxmlformats.org/package/2006/relationships"><Relationship Id="rId1" Type="http://schemas.openxmlformats.org/officeDocument/2006/relationships/package" Target="../embeddings/Microsoft_Excel_Worksheet149.xlsx"/></Relationships>
</file>

<file path=ppt/charts/_rels/chart161.xml.rels><?xml version="1.0" encoding="UTF-8" standalone="yes"?>
<Relationships xmlns="http://schemas.openxmlformats.org/package/2006/relationships"><Relationship Id="rId3" Type="http://schemas.openxmlformats.org/officeDocument/2006/relationships/package" Target="../embeddings/Microsoft_Excel_Worksheet150.xlsx"/><Relationship Id="rId2" Type="http://schemas.microsoft.com/office/2011/relationships/chartColorStyle" Target="colors16.xml"/><Relationship Id="rId1" Type="http://schemas.microsoft.com/office/2011/relationships/chartStyle" Target="style16.xml"/></Relationships>
</file>

<file path=ppt/charts/_rels/chart162.xml.rels><?xml version="1.0" encoding="UTF-8" standalone="yes"?>
<Relationships xmlns="http://schemas.openxmlformats.org/package/2006/relationships"><Relationship Id="rId1" Type="http://schemas.openxmlformats.org/officeDocument/2006/relationships/package" Target="../embeddings/Microsoft_Excel_Worksheet151.xlsx"/></Relationships>
</file>

<file path=ppt/charts/_rels/chart163.xml.rels><?xml version="1.0" encoding="UTF-8" standalone="yes"?>
<Relationships xmlns="http://schemas.openxmlformats.org/package/2006/relationships"><Relationship Id="rId1" Type="http://schemas.openxmlformats.org/officeDocument/2006/relationships/package" Target="../embeddings/Microsoft_Excel_Worksheet152.xlsx"/></Relationships>
</file>

<file path=ppt/charts/_rels/chart164.xml.rels><?xml version="1.0" encoding="UTF-8" standalone="yes"?>
<Relationships xmlns="http://schemas.openxmlformats.org/package/2006/relationships"><Relationship Id="rId1" Type="http://schemas.openxmlformats.org/officeDocument/2006/relationships/package" Target="../embeddings/Microsoft_Excel_Worksheet153.xlsx"/></Relationships>
</file>

<file path=ppt/charts/_rels/chart165.xml.rels><?xml version="1.0" encoding="UTF-8" standalone="yes"?>
<Relationships xmlns="http://schemas.openxmlformats.org/package/2006/relationships"><Relationship Id="rId1" Type="http://schemas.openxmlformats.org/officeDocument/2006/relationships/package" Target="../embeddings/Microsoft_Excel_Worksheet154.xlsx"/></Relationships>
</file>

<file path=ppt/charts/_rels/chart166.xml.rels><?xml version="1.0" encoding="UTF-8" standalone="yes"?>
<Relationships xmlns="http://schemas.openxmlformats.org/package/2006/relationships"><Relationship Id="rId1" Type="http://schemas.openxmlformats.org/officeDocument/2006/relationships/package" Target="../embeddings/Microsoft_Excel_Worksheet155.xlsx"/></Relationships>
</file>

<file path=ppt/charts/_rels/chart167.xml.rels><?xml version="1.0" encoding="UTF-8" standalone="yes"?>
<Relationships xmlns="http://schemas.openxmlformats.org/package/2006/relationships"><Relationship Id="rId1" Type="http://schemas.openxmlformats.org/officeDocument/2006/relationships/package" Target="../embeddings/Microsoft_Excel_Worksheet156.xlsx"/></Relationships>
</file>

<file path=ppt/charts/_rels/chart168.xml.rels><?xml version="1.0" encoding="UTF-8" standalone="yes"?>
<Relationships xmlns="http://schemas.openxmlformats.org/package/2006/relationships"><Relationship Id="rId1" Type="http://schemas.openxmlformats.org/officeDocument/2006/relationships/package" Target="../embeddings/Microsoft_Excel_Worksheet157.xlsx"/></Relationships>
</file>

<file path=ppt/charts/_rels/chart169.xml.rels><?xml version="1.0" encoding="UTF-8" standalone="yes"?>
<Relationships xmlns="http://schemas.openxmlformats.org/package/2006/relationships"><Relationship Id="rId1" Type="http://schemas.openxmlformats.org/officeDocument/2006/relationships/package" Target="../embeddings/Microsoft_Excel_Worksheet158.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170.xml.rels><?xml version="1.0" encoding="UTF-8" standalone="yes"?>
<Relationships xmlns="http://schemas.openxmlformats.org/package/2006/relationships"><Relationship Id="rId1" Type="http://schemas.openxmlformats.org/officeDocument/2006/relationships/package" Target="../embeddings/Microsoft_Excel_Worksheet159.xlsx"/></Relationships>
</file>

<file path=ppt/charts/_rels/chart171.xml.rels><?xml version="1.0" encoding="UTF-8" standalone="yes"?>
<Relationships xmlns="http://schemas.openxmlformats.org/package/2006/relationships"><Relationship Id="rId1" Type="http://schemas.openxmlformats.org/officeDocument/2006/relationships/package" Target="../embeddings/Microsoft_Excel_Worksheet160.xlsx"/></Relationships>
</file>

<file path=ppt/charts/_rels/chart172.xml.rels><?xml version="1.0" encoding="UTF-8" standalone="yes"?>
<Relationships xmlns="http://schemas.openxmlformats.org/package/2006/relationships"><Relationship Id="rId1" Type="http://schemas.openxmlformats.org/officeDocument/2006/relationships/package" Target="../embeddings/Microsoft_Excel_Worksheet161.xlsx"/></Relationships>
</file>

<file path=ppt/charts/_rels/chart173.xml.rels><?xml version="1.0" encoding="UTF-8" standalone="yes"?>
<Relationships xmlns="http://schemas.openxmlformats.org/package/2006/relationships"><Relationship Id="rId1" Type="http://schemas.openxmlformats.org/officeDocument/2006/relationships/package" Target="../embeddings/Microsoft_Excel_Worksheet162.xlsx"/></Relationships>
</file>

<file path=ppt/charts/_rels/chart174.xml.rels><?xml version="1.0" encoding="UTF-8" standalone="yes"?>
<Relationships xmlns="http://schemas.openxmlformats.org/package/2006/relationships"><Relationship Id="rId1" Type="http://schemas.openxmlformats.org/officeDocument/2006/relationships/package" Target="../embeddings/Microsoft_Excel_Worksheet163.xlsx"/></Relationships>
</file>

<file path=ppt/charts/_rels/chart175.xml.rels><?xml version="1.0" encoding="UTF-8" standalone="yes"?>
<Relationships xmlns="http://schemas.openxmlformats.org/package/2006/relationships"><Relationship Id="rId1" Type="http://schemas.openxmlformats.org/officeDocument/2006/relationships/package" Target="../embeddings/Microsoft_Excel_Worksheet164.xlsx"/></Relationships>
</file>

<file path=ppt/charts/_rels/chart176.xml.rels><?xml version="1.0" encoding="UTF-8" standalone="yes"?>
<Relationships xmlns="http://schemas.openxmlformats.org/package/2006/relationships"><Relationship Id="rId1" Type="http://schemas.openxmlformats.org/officeDocument/2006/relationships/package" Target="../embeddings/Microsoft_Excel_Worksheet165.xlsx"/></Relationships>
</file>

<file path=ppt/charts/_rels/chart177.xml.rels><?xml version="1.0" encoding="UTF-8" standalone="yes"?>
<Relationships xmlns="http://schemas.openxmlformats.org/package/2006/relationships"><Relationship Id="rId1" Type="http://schemas.openxmlformats.org/officeDocument/2006/relationships/package" Target="../embeddings/Microsoft_Excel_Worksheet166.xlsx"/></Relationships>
</file>

<file path=ppt/charts/_rels/chart178.xml.rels><?xml version="1.0" encoding="UTF-8" standalone="yes"?>
<Relationships xmlns="http://schemas.openxmlformats.org/package/2006/relationships"><Relationship Id="rId1" Type="http://schemas.openxmlformats.org/officeDocument/2006/relationships/package" Target="../embeddings/Microsoft_Excel_Worksheet167.xlsx"/></Relationships>
</file>

<file path=ppt/charts/_rels/chart179.xml.rels><?xml version="1.0" encoding="UTF-8" standalone="yes"?>
<Relationships xmlns="http://schemas.openxmlformats.org/package/2006/relationships"><Relationship Id="rId1" Type="http://schemas.openxmlformats.org/officeDocument/2006/relationships/package" Target="../embeddings/Microsoft_Excel_Worksheet168.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180.xml.rels><?xml version="1.0" encoding="UTF-8" standalone="yes"?>
<Relationships xmlns="http://schemas.openxmlformats.org/package/2006/relationships"><Relationship Id="rId1" Type="http://schemas.openxmlformats.org/officeDocument/2006/relationships/package" Target="../embeddings/Microsoft_Excel_Worksheet169.xlsx"/></Relationships>
</file>

<file path=ppt/charts/_rels/chart181.xml.rels><?xml version="1.0" encoding="UTF-8" standalone="yes"?>
<Relationships xmlns="http://schemas.openxmlformats.org/package/2006/relationships"><Relationship Id="rId1" Type="http://schemas.openxmlformats.org/officeDocument/2006/relationships/package" Target="../embeddings/Microsoft_Excel_Worksheet170.xlsx"/></Relationships>
</file>

<file path=ppt/charts/_rels/chart182.xml.rels><?xml version="1.0" encoding="UTF-8" standalone="yes"?>
<Relationships xmlns="http://schemas.openxmlformats.org/package/2006/relationships"><Relationship Id="rId1" Type="http://schemas.openxmlformats.org/officeDocument/2006/relationships/package" Target="../embeddings/Microsoft_Excel_Worksheet171.xlsx"/></Relationships>
</file>

<file path=ppt/charts/_rels/chart183.xml.rels><?xml version="1.0" encoding="UTF-8" standalone="yes"?>
<Relationships xmlns="http://schemas.openxmlformats.org/package/2006/relationships"><Relationship Id="rId1" Type="http://schemas.openxmlformats.org/officeDocument/2006/relationships/package" Target="../embeddings/Microsoft_Excel_Worksheet172.xlsx"/></Relationships>
</file>

<file path=ppt/charts/_rels/chart184.xml.rels><?xml version="1.0" encoding="UTF-8" standalone="yes"?>
<Relationships xmlns="http://schemas.openxmlformats.org/package/2006/relationships"><Relationship Id="rId1" Type="http://schemas.openxmlformats.org/officeDocument/2006/relationships/package" Target="../embeddings/Microsoft_Excel_Worksheet173.xlsx"/></Relationships>
</file>

<file path=ppt/charts/_rels/chart185.xml.rels><?xml version="1.0" encoding="UTF-8" standalone="yes"?>
<Relationships xmlns="http://schemas.openxmlformats.org/package/2006/relationships"><Relationship Id="rId1" Type="http://schemas.openxmlformats.org/officeDocument/2006/relationships/package" Target="../embeddings/Microsoft_Excel_Worksheet174.xlsx"/></Relationships>
</file>

<file path=ppt/charts/_rels/chart186.xml.rels><?xml version="1.0" encoding="UTF-8" standalone="yes"?>
<Relationships xmlns="http://schemas.openxmlformats.org/package/2006/relationships"><Relationship Id="rId1" Type="http://schemas.openxmlformats.org/officeDocument/2006/relationships/package" Target="../embeddings/Microsoft_Excel_Worksheet175.xlsx"/></Relationships>
</file>

<file path=ppt/charts/_rels/chart187.xml.rels><?xml version="1.0" encoding="UTF-8" standalone="yes"?>
<Relationships xmlns="http://schemas.openxmlformats.org/package/2006/relationships"><Relationship Id="rId1" Type="http://schemas.openxmlformats.org/officeDocument/2006/relationships/package" Target="../embeddings/Microsoft_Excel_Worksheet176.xlsx"/></Relationships>
</file>

<file path=ppt/charts/_rels/chart188.xml.rels><?xml version="1.0" encoding="UTF-8" standalone="yes"?>
<Relationships xmlns="http://schemas.openxmlformats.org/package/2006/relationships"><Relationship Id="rId1" Type="http://schemas.openxmlformats.org/officeDocument/2006/relationships/package" Target="../embeddings/Microsoft_Excel_Worksheet177.xlsx"/></Relationships>
</file>

<file path=ppt/charts/_rels/chart189.xml.rels><?xml version="1.0" encoding="UTF-8" standalone="yes"?>
<Relationships xmlns="http://schemas.openxmlformats.org/package/2006/relationships"><Relationship Id="rId1" Type="http://schemas.openxmlformats.org/officeDocument/2006/relationships/package" Target="../embeddings/Microsoft_Excel_Worksheet17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90.xml.rels><?xml version="1.0" encoding="UTF-8" standalone="yes"?>
<Relationships xmlns="http://schemas.openxmlformats.org/package/2006/relationships"><Relationship Id="rId1" Type="http://schemas.openxmlformats.org/officeDocument/2006/relationships/package" Target="../embeddings/Microsoft_Excel_Worksheet179.xlsx"/></Relationships>
</file>

<file path=ppt/charts/_rels/chart191.xml.rels><?xml version="1.0" encoding="UTF-8" standalone="yes"?>
<Relationships xmlns="http://schemas.openxmlformats.org/package/2006/relationships"><Relationship Id="rId1" Type="http://schemas.openxmlformats.org/officeDocument/2006/relationships/package" Target="../embeddings/Microsoft_Excel_Worksheet180.xlsx"/></Relationships>
</file>

<file path=ppt/charts/_rels/chart192.xml.rels><?xml version="1.0" encoding="UTF-8" standalone="yes"?>
<Relationships xmlns="http://schemas.openxmlformats.org/package/2006/relationships"><Relationship Id="rId1" Type="http://schemas.openxmlformats.org/officeDocument/2006/relationships/package" Target="../embeddings/Microsoft_Excel_Worksheet181.xlsx"/></Relationships>
</file>

<file path=ppt/charts/_rels/chart193.xml.rels><?xml version="1.0" encoding="UTF-8" standalone="yes"?>
<Relationships xmlns="http://schemas.openxmlformats.org/package/2006/relationships"><Relationship Id="rId1" Type="http://schemas.openxmlformats.org/officeDocument/2006/relationships/package" Target="../embeddings/Microsoft_Excel_Worksheet182.xlsx"/></Relationships>
</file>

<file path=ppt/charts/_rels/chart194.xml.rels><?xml version="1.0" encoding="UTF-8" standalone="yes"?>
<Relationships xmlns="http://schemas.openxmlformats.org/package/2006/relationships"><Relationship Id="rId1" Type="http://schemas.openxmlformats.org/officeDocument/2006/relationships/package" Target="../embeddings/Microsoft_Excel_Worksheet183.xlsx"/></Relationships>
</file>

<file path=ppt/charts/_rels/chart195.xml.rels><?xml version="1.0" encoding="UTF-8" standalone="yes"?>
<Relationships xmlns="http://schemas.openxmlformats.org/package/2006/relationships"><Relationship Id="rId1" Type="http://schemas.openxmlformats.org/officeDocument/2006/relationships/package" Target="../embeddings/Microsoft_Excel_Worksheet184.xlsx"/></Relationships>
</file>

<file path=ppt/charts/_rels/chart196.xml.rels><?xml version="1.0" encoding="UTF-8" standalone="yes"?>
<Relationships xmlns="http://schemas.openxmlformats.org/package/2006/relationships"><Relationship Id="rId1" Type="http://schemas.openxmlformats.org/officeDocument/2006/relationships/package" Target="../embeddings/Microsoft_Excel_Worksheet185.xlsx"/></Relationships>
</file>

<file path=ppt/charts/_rels/chart197.xml.rels><?xml version="1.0" encoding="UTF-8" standalone="yes"?>
<Relationships xmlns="http://schemas.openxmlformats.org/package/2006/relationships"><Relationship Id="rId1" Type="http://schemas.openxmlformats.org/officeDocument/2006/relationships/package" Target="../embeddings/Microsoft_Excel_Worksheet186.xlsx"/></Relationships>
</file>

<file path=ppt/charts/_rels/chart198.xml.rels><?xml version="1.0" encoding="UTF-8" standalone="yes"?>
<Relationships xmlns="http://schemas.openxmlformats.org/package/2006/relationships"><Relationship Id="rId1" Type="http://schemas.openxmlformats.org/officeDocument/2006/relationships/package" Target="../embeddings/Microsoft_Excel_Worksheet187.xlsx"/></Relationships>
</file>

<file path=ppt/charts/_rels/chart199.xml.rels><?xml version="1.0" encoding="UTF-8" standalone="yes"?>
<Relationships xmlns="http://schemas.openxmlformats.org/package/2006/relationships"><Relationship Id="rId1" Type="http://schemas.openxmlformats.org/officeDocument/2006/relationships/package" Target="../embeddings/Microsoft_Excel_Worksheet188.xlsx"/></Relationships>
</file>

<file path=ppt/charts/_rels/chart2.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200.xml.rels><?xml version="1.0" encoding="UTF-8" standalone="yes"?>
<Relationships xmlns="http://schemas.openxmlformats.org/package/2006/relationships"><Relationship Id="rId1" Type="http://schemas.openxmlformats.org/officeDocument/2006/relationships/package" Target="../embeddings/Microsoft_Excel_Worksheet189.xlsx"/></Relationships>
</file>

<file path=ppt/charts/_rels/chart201.xml.rels><?xml version="1.0" encoding="UTF-8" standalone="yes"?>
<Relationships xmlns="http://schemas.openxmlformats.org/package/2006/relationships"><Relationship Id="rId1" Type="http://schemas.openxmlformats.org/officeDocument/2006/relationships/package" Target="../embeddings/Microsoft_Excel_Worksheet190.xlsx"/></Relationships>
</file>

<file path=ppt/charts/_rels/chart202.xml.rels><?xml version="1.0" encoding="UTF-8" standalone="yes"?>
<Relationships xmlns="http://schemas.openxmlformats.org/package/2006/relationships"><Relationship Id="rId1" Type="http://schemas.openxmlformats.org/officeDocument/2006/relationships/package" Target="../embeddings/Microsoft_Excel_Worksheet191.xlsx"/></Relationships>
</file>

<file path=ppt/charts/_rels/chart203.xml.rels><?xml version="1.0" encoding="UTF-8" standalone="yes"?>
<Relationships xmlns="http://schemas.openxmlformats.org/package/2006/relationships"><Relationship Id="rId1" Type="http://schemas.openxmlformats.org/officeDocument/2006/relationships/package" Target="../embeddings/Microsoft_Excel_Worksheet192.xlsx"/></Relationships>
</file>

<file path=ppt/charts/_rels/chart204.xml.rels><?xml version="1.0" encoding="UTF-8" standalone="yes"?>
<Relationships xmlns="http://schemas.openxmlformats.org/package/2006/relationships"><Relationship Id="rId1" Type="http://schemas.openxmlformats.org/officeDocument/2006/relationships/package" Target="../embeddings/Microsoft_Excel_Worksheet193.xlsx"/></Relationships>
</file>

<file path=ppt/charts/_rels/chart205.xml.rels><?xml version="1.0" encoding="UTF-8" standalone="yes"?>
<Relationships xmlns="http://schemas.openxmlformats.org/package/2006/relationships"><Relationship Id="rId1" Type="http://schemas.openxmlformats.org/officeDocument/2006/relationships/package" Target="../embeddings/Microsoft_Excel_Worksheet194.xlsx"/></Relationships>
</file>

<file path=ppt/charts/_rels/chart206.xml.rels><?xml version="1.0" encoding="UTF-8" standalone="yes"?>
<Relationships xmlns="http://schemas.openxmlformats.org/package/2006/relationships"><Relationship Id="rId1" Type="http://schemas.openxmlformats.org/officeDocument/2006/relationships/package" Target="../embeddings/Microsoft_Excel_Worksheet195.xlsx"/></Relationships>
</file>

<file path=ppt/charts/_rels/chart207.xml.rels><?xml version="1.0" encoding="UTF-8" standalone="yes"?>
<Relationships xmlns="http://schemas.openxmlformats.org/package/2006/relationships"><Relationship Id="rId1" Type="http://schemas.openxmlformats.org/officeDocument/2006/relationships/package" Target="../embeddings/Microsoft_Excel_Worksheet196.xlsx"/></Relationships>
</file>

<file path=ppt/charts/_rels/chart208.xml.rels><?xml version="1.0" encoding="UTF-8" standalone="yes"?>
<Relationships xmlns="http://schemas.openxmlformats.org/package/2006/relationships"><Relationship Id="rId1" Type="http://schemas.openxmlformats.org/officeDocument/2006/relationships/package" Target="../embeddings/Microsoft_Excel_Worksheet197.xlsx"/></Relationships>
</file>

<file path=ppt/charts/_rels/chart209.xml.rels><?xml version="1.0" encoding="UTF-8" standalone="yes"?>
<Relationships xmlns="http://schemas.openxmlformats.org/package/2006/relationships"><Relationship Id="rId1" Type="http://schemas.openxmlformats.org/officeDocument/2006/relationships/package" Target="../embeddings/Microsoft_Excel_Worksheet198.xlsx"/></Relationships>
</file>

<file path=ppt/charts/_rels/chart21.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6.xml"/></Relationships>
</file>

<file path=ppt/charts/_rels/chart210.xml.rels><?xml version="1.0" encoding="UTF-8" standalone="yes"?>
<Relationships xmlns="http://schemas.openxmlformats.org/package/2006/relationships"><Relationship Id="rId1" Type="http://schemas.openxmlformats.org/officeDocument/2006/relationships/package" Target="../embeddings/Microsoft_Excel_Worksheet199.xlsx"/></Relationships>
</file>

<file path=ppt/charts/_rels/chart211.xml.rels><?xml version="1.0" encoding="UTF-8" standalone="yes"?>
<Relationships xmlns="http://schemas.openxmlformats.org/package/2006/relationships"><Relationship Id="rId1" Type="http://schemas.openxmlformats.org/officeDocument/2006/relationships/package" Target="../embeddings/Microsoft_Excel_Worksheet200.xlsx"/></Relationships>
</file>

<file path=ppt/charts/_rels/chart212.xml.rels><?xml version="1.0" encoding="UTF-8" standalone="yes"?>
<Relationships xmlns="http://schemas.openxmlformats.org/package/2006/relationships"><Relationship Id="rId1" Type="http://schemas.openxmlformats.org/officeDocument/2006/relationships/package" Target="../embeddings/Microsoft_Excel_Worksheet201.xlsx"/></Relationships>
</file>

<file path=ppt/charts/_rels/chart213.xml.rels><?xml version="1.0" encoding="UTF-8" standalone="yes"?>
<Relationships xmlns="http://schemas.openxmlformats.org/package/2006/relationships"><Relationship Id="rId1" Type="http://schemas.openxmlformats.org/officeDocument/2006/relationships/package" Target="../embeddings/Microsoft_Excel_Worksheet202.xlsx"/></Relationships>
</file>

<file path=ppt/charts/_rels/chart214.xml.rels><?xml version="1.0" encoding="UTF-8" standalone="yes"?>
<Relationships xmlns="http://schemas.openxmlformats.org/package/2006/relationships"><Relationship Id="rId3" Type="http://schemas.openxmlformats.org/officeDocument/2006/relationships/package" Target="../embeddings/Microsoft_Excel_Worksheet203.xlsx"/><Relationship Id="rId2" Type="http://schemas.microsoft.com/office/2011/relationships/chartColorStyle" Target="colors17.xml"/><Relationship Id="rId1" Type="http://schemas.microsoft.com/office/2011/relationships/chartStyle" Target="style17.xml"/></Relationships>
</file>

<file path=ppt/charts/_rels/chart215.xml.rels><?xml version="1.0" encoding="UTF-8" standalone="yes"?>
<Relationships xmlns="http://schemas.openxmlformats.org/package/2006/relationships"><Relationship Id="rId1" Type="http://schemas.openxmlformats.org/officeDocument/2006/relationships/package" Target="../embeddings/Microsoft_Excel_Worksheet204.xlsx"/></Relationships>
</file>

<file path=ppt/charts/_rels/chart216.xml.rels><?xml version="1.0" encoding="UTF-8" standalone="yes"?>
<Relationships xmlns="http://schemas.openxmlformats.org/package/2006/relationships"><Relationship Id="rId1" Type="http://schemas.openxmlformats.org/officeDocument/2006/relationships/package" Target="../embeddings/Microsoft_Excel_Worksheet205.xlsx"/></Relationships>
</file>

<file path=ppt/charts/_rels/chart217.xml.rels><?xml version="1.0" encoding="UTF-8" standalone="yes"?>
<Relationships xmlns="http://schemas.openxmlformats.org/package/2006/relationships"><Relationship Id="rId1" Type="http://schemas.openxmlformats.org/officeDocument/2006/relationships/package" Target="../embeddings/Microsoft_Excel_Worksheet206.xlsx"/></Relationships>
</file>

<file path=ppt/charts/_rels/chart218.xml.rels><?xml version="1.0" encoding="UTF-8" standalone="yes"?>
<Relationships xmlns="http://schemas.openxmlformats.org/package/2006/relationships"><Relationship Id="rId1" Type="http://schemas.openxmlformats.org/officeDocument/2006/relationships/package" Target="../embeddings/Microsoft_Excel_Worksheet207.xlsx"/></Relationships>
</file>

<file path=ppt/charts/_rels/chart219.xml.rels><?xml version="1.0" encoding="UTF-8" standalone="yes"?>
<Relationships xmlns="http://schemas.openxmlformats.org/package/2006/relationships"><Relationship Id="rId1" Type="http://schemas.openxmlformats.org/officeDocument/2006/relationships/package" Target="../embeddings/Microsoft_Excel_Worksheet208.xlsx"/></Relationships>
</file>

<file path=ppt/charts/_rels/chart22.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7.xml"/></Relationships>
</file>

<file path=ppt/charts/_rels/chart220.xml.rels><?xml version="1.0" encoding="UTF-8" standalone="yes"?>
<Relationships xmlns="http://schemas.openxmlformats.org/package/2006/relationships"><Relationship Id="rId1" Type="http://schemas.openxmlformats.org/officeDocument/2006/relationships/package" Target="../embeddings/Microsoft_Excel_Worksheet209.xlsx"/></Relationships>
</file>

<file path=ppt/charts/_rels/chart221.xml.rels><?xml version="1.0" encoding="UTF-8" standalone="yes"?>
<Relationships xmlns="http://schemas.openxmlformats.org/package/2006/relationships"><Relationship Id="rId1" Type="http://schemas.openxmlformats.org/officeDocument/2006/relationships/package" Target="../embeddings/Microsoft_Excel_Worksheet210.xlsx"/></Relationships>
</file>

<file path=ppt/charts/_rels/chart222.xml.rels><?xml version="1.0" encoding="UTF-8" standalone="yes"?>
<Relationships xmlns="http://schemas.openxmlformats.org/package/2006/relationships"><Relationship Id="rId1" Type="http://schemas.openxmlformats.org/officeDocument/2006/relationships/package" Target="../embeddings/Microsoft_Excel_Worksheet211.xlsx"/></Relationships>
</file>

<file path=ppt/charts/_rels/chart223.xml.rels><?xml version="1.0" encoding="UTF-8" standalone="yes"?>
<Relationships xmlns="http://schemas.openxmlformats.org/package/2006/relationships"><Relationship Id="rId1" Type="http://schemas.openxmlformats.org/officeDocument/2006/relationships/package" Target="../embeddings/Microsoft_Excel_Worksheet212.xlsx"/></Relationships>
</file>

<file path=ppt/charts/_rels/chart224.xml.rels><?xml version="1.0" encoding="UTF-8" standalone="yes"?>
<Relationships xmlns="http://schemas.openxmlformats.org/package/2006/relationships"><Relationship Id="rId1" Type="http://schemas.openxmlformats.org/officeDocument/2006/relationships/package" Target="../embeddings/Microsoft_Excel_Worksheet213.xlsx"/></Relationships>
</file>

<file path=ppt/charts/_rels/chart225.xml.rels><?xml version="1.0" encoding="UTF-8" standalone="yes"?>
<Relationships xmlns="http://schemas.openxmlformats.org/package/2006/relationships"><Relationship Id="rId1" Type="http://schemas.openxmlformats.org/officeDocument/2006/relationships/package" Target="../embeddings/Microsoft_Excel_Worksheet214.xlsx"/></Relationships>
</file>

<file path=ppt/charts/_rels/chart226.xml.rels><?xml version="1.0" encoding="UTF-8" standalone="yes"?>
<Relationships xmlns="http://schemas.openxmlformats.org/package/2006/relationships"><Relationship Id="rId1" Type="http://schemas.openxmlformats.org/officeDocument/2006/relationships/package" Target="../embeddings/Microsoft_Excel_Worksheet215.xlsx"/></Relationships>
</file>

<file path=ppt/charts/_rels/chart227.xml.rels><?xml version="1.0" encoding="UTF-8" standalone="yes"?>
<Relationships xmlns="http://schemas.openxmlformats.org/package/2006/relationships"><Relationship Id="rId1" Type="http://schemas.openxmlformats.org/officeDocument/2006/relationships/package" Target="../embeddings/Microsoft_Excel_Worksheet216.xlsx"/></Relationships>
</file>

<file path=ppt/charts/_rels/chart228.xml.rels><?xml version="1.0" encoding="UTF-8" standalone="yes"?>
<Relationships xmlns="http://schemas.openxmlformats.org/package/2006/relationships"><Relationship Id="rId1" Type="http://schemas.openxmlformats.org/officeDocument/2006/relationships/package" Target="../embeddings/Microsoft_Excel_Worksheet217.xlsx"/></Relationships>
</file>

<file path=ppt/charts/_rels/chart229.xml.rels><?xml version="1.0" encoding="UTF-8" standalone="yes"?>
<Relationships xmlns="http://schemas.openxmlformats.org/package/2006/relationships"><Relationship Id="rId1" Type="http://schemas.openxmlformats.org/officeDocument/2006/relationships/package" Target="../embeddings/Microsoft_Excel_Worksheet218.xlsx"/></Relationships>
</file>

<file path=ppt/charts/_rels/chart23.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8.xml"/></Relationships>
</file>

<file path=ppt/charts/_rels/chart230.xml.rels><?xml version="1.0" encoding="UTF-8" standalone="yes"?>
<Relationships xmlns="http://schemas.openxmlformats.org/package/2006/relationships"><Relationship Id="rId1" Type="http://schemas.openxmlformats.org/officeDocument/2006/relationships/package" Target="../embeddings/Microsoft_Excel_Worksheet219.xlsx"/></Relationships>
</file>

<file path=ppt/charts/_rels/chart231.xml.rels><?xml version="1.0" encoding="UTF-8" standalone="yes"?>
<Relationships xmlns="http://schemas.openxmlformats.org/package/2006/relationships"><Relationship Id="rId1" Type="http://schemas.openxmlformats.org/officeDocument/2006/relationships/package" Target="../embeddings/Microsoft_Excel_Worksheet220.xlsx"/></Relationships>
</file>

<file path=ppt/charts/_rels/chart232.xml.rels><?xml version="1.0" encoding="UTF-8" standalone="yes"?>
<Relationships xmlns="http://schemas.openxmlformats.org/package/2006/relationships"><Relationship Id="rId1" Type="http://schemas.openxmlformats.org/officeDocument/2006/relationships/package" Target="../embeddings/Microsoft_Excel_Worksheet221.xlsx"/></Relationships>
</file>

<file path=ppt/charts/_rels/chart233.xml.rels><?xml version="1.0" encoding="UTF-8" standalone="yes"?>
<Relationships xmlns="http://schemas.openxmlformats.org/package/2006/relationships"><Relationship Id="rId1" Type="http://schemas.openxmlformats.org/officeDocument/2006/relationships/package" Target="../embeddings/Microsoft_Excel_Worksheet222.xlsx"/></Relationships>
</file>

<file path=ppt/charts/_rels/chart234.xml.rels><?xml version="1.0" encoding="UTF-8" standalone="yes"?>
<Relationships xmlns="http://schemas.openxmlformats.org/package/2006/relationships"><Relationship Id="rId1" Type="http://schemas.openxmlformats.org/officeDocument/2006/relationships/package" Target="../embeddings/Microsoft_Excel_Worksheet223.xlsx"/></Relationships>
</file>

<file path=ppt/charts/_rels/chart235.xml.rels><?xml version="1.0" encoding="UTF-8" standalone="yes"?>
<Relationships xmlns="http://schemas.openxmlformats.org/package/2006/relationships"><Relationship Id="rId1" Type="http://schemas.openxmlformats.org/officeDocument/2006/relationships/package" Target="../embeddings/Microsoft_Excel_Worksheet224.xlsx"/></Relationships>
</file>

<file path=ppt/charts/_rels/chart236.xml.rels><?xml version="1.0" encoding="UTF-8" standalone="yes"?>
<Relationships xmlns="http://schemas.openxmlformats.org/package/2006/relationships"><Relationship Id="rId1" Type="http://schemas.openxmlformats.org/officeDocument/2006/relationships/package" Target="../embeddings/Microsoft_Excel_Worksheet225.xlsx"/></Relationships>
</file>

<file path=ppt/charts/_rels/chart237.xml.rels><?xml version="1.0" encoding="UTF-8" standalone="yes"?>
<Relationships xmlns="http://schemas.openxmlformats.org/package/2006/relationships"><Relationship Id="rId1" Type="http://schemas.openxmlformats.org/officeDocument/2006/relationships/package" Target="../embeddings/Microsoft_Excel_Worksheet226.xlsx"/></Relationships>
</file>

<file path=ppt/charts/_rels/chart238.xml.rels><?xml version="1.0" encoding="UTF-8" standalone="yes"?>
<Relationships xmlns="http://schemas.openxmlformats.org/package/2006/relationships"><Relationship Id="rId1" Type="http://schemas.openxmlformats.org/officeDocument/2006/relationships/package" Target="../embeddings/Microsoft_Excel_Worksheet227.xlsx"/></Relationships>
</file>

<file path=ppt/charts/_rels/chart239.xml.rels><?xml version="1.0" encoding="UTF-8" standalone="yes"?>
<Relationships xmlns="http://schemas.openxmlformats.org/package/2006/relationships"><Relationship Id="rId1" Type="http://schemas.openxmlformats.org/officeDocument/2006/relationships/package" Target="../embeddings/Microsoft_Excel_Worksheet228.xlsx"/></Relationships>
</file>

<file path=ppt/charts/_rels/chart24.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9.xml"/></Relationships>
</file>

<file path=ppt/charts/_rels/chart240.xml.rels><?xml version="1.0" encoding="UTF-8" standalone="yes"?>
<Relationships xmlns="http://schemas.openxmlformats.org/package/2006/relationships"><Relationship Id="rId1" Type="http://schemas.openxmlformats.org/officeDocument/2006/relationships/package" Target="../embeddings/Microsoft_Excel_Worksheet229.xlsx"/></Relationships>
</file>

<file path=ppt/charts/_rels/chart241.xml.rels><?xml version="1.0" encoding="UTF-8" standalone="yes"?>
<Relationships xmlns="http://schemas.openxmlformats.org/package/2006/relationships"><Relationship Id="rId1" Type="http://schemas.openxmlformats.org/officeDocument/2006/relationships/package" Target="../embeddings/Microsoft_Excel_Worksheet230.xlsx"/></Relationships>
</file>

<file path=ppt/charts/_rels/chart242.xml.rels><?xml version="1.0" encoding="UTF-8" standalone="yes"?>
<Relationships xmlns="http://schemas.openxmlformats.org/package/2006/relationships"><Relationship Id="rId1" Type="http://schemas.openxmlformats.org/officeDocument/2006/relationships/package" Target="../embeddings/Microsoft_Excel_Worksheet231.xlsx"/></Relationships>
</file>

<file path=ppt/charts/_rels/chart243.xml.rels><?xml version="1.0" encoding="UTF-8" standalone="yes"?>
<Relationships xmlns="http://schemas.openxmlformats.org/package/2006/relationships"><Relationship Id="rId1" Type="http://schemas.openxmlformats.org/officeDocument/2006/relationships/package" Target="../embeddings/Microsoft_Excel_Worksheet232.xlsx"/></Relationships>
</file>

<file path=ppt/charts/_rels/chart244.xml.rels><?xml version="1.0" encoding="UTF-8" standalone="yes"?>
<Relationships xmlns="http://schemas.openxmlformats.org/package/2006/relationships"><Relationship Id="rId1" Type="http://schemas.openxmlformats.org/officeDocument/2006/relationships/package" Target="../embeddings/Microsoft_Excel_Worksheet233.xlsx"/></Relationships>
</file>

<file path=ppt/charts/_rels/chart245.xml.rels><?xml version="1.0" encoding="UTF-8" standalone="yes"?>
<Relationships xmlns="http://schemas.openxmlformats.org/package/2006/relationships"><Relationship Id="rId1" Type="http://schemas.openxmlformats.org/officeDocument/2006/relationships/package" Target="../embeddings/Microsoft_Excel_Worksheet234.xlsx"/></Relationships>
</file>

<file path=ppt/charts/_rels/chart246.xml.rels><?xml version="1.0" encoding="UTF-8" standalone="yes"?>
<Relationships xmlns="http://schemas.openxmlformats.org/package/2006/relationships"><Relationship Id="rId1" Type="http://schemas.openxmlformats.org/officeDocument/2006/relationships/package" Target="../embeddings/Microsoft_Excel_Worksheet235.xlsx"/></Relationships>
</file>

<file path=ppt/charts/_rels/chart247.xml.rels><?xml version="1.0" encoding="UTF-8" standalone="yes"?>
<Relationships xmlns="http://schemas.openxmlformats.org/package/2006/relationships"><Relationship Id="rId1" Type="http://schemas.openxmlformats.org/officeDocument/2006/relationships/package" Target="../embeddings/Microsoft_Excel_Worksheet236.xlsx"/></Relationships>
</file>

<file path=ppt/charts/_rels/chart248.xml.rels><?xml version="1.0" encoding="UTF-8" standalone="yes"?>
<Relationships xmlns="http://schemas.openxmlformats.org/package/2006/relationships"><Relationship Id="rId1" Type="http://schemas.openxmlformats.org/officeDocument/2006/relationships/package" Target="../embeddings/Microsoft_Excel_Worksheet237.xlsx"/></Relationships>
</file>

<file path=ppt/charts/_rels/chart249.xml.rels><?xml version="1.0" encoding="UTF-8" standalone="yes"?>
<Relationships xmlns="http://schemas.openxmlformats.org/package/2006/relationships"><Relationship Id="rId1" Type="http://schemas.openxmlformats.org/officeDocument/2006/relationships/package" Target="../embeddings/Microsoft_Excel_Worksheet238.xlsx"/></Relationships>
</file>

<file path=ppt/charts/_rels/chart25.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10.xml"/></Relationships>
</file>

<file path=ppt/charts/_rels/chart250.xml.rels><?xml version="1.0" encoding="UTF-8" standalone="yes"?>
<Relationships xmlns="http://schemas.openxmlformats.org/package/2006/relationships"><Relationship Id="rId1" Type="http://schemas.openxmlformats.org/officeDocument/2006/relationships/package" Target="../embeddings/Microsoft_Excel_Worksheet239.xlsx"/></Relationships>
</file>

<file path=ppt/charts/_rels/chart251.xml.rels><?xml version="1.0" encoding="UTF-8" standalone="yes"?>
<Relationships xmlns="http://schemas.openxmlformats.org/package/2006/relationships"><Relationship Id="rId1" Type="http://schemas.openxmlformats.org/officeDocument/2006/relationships/package" Target="../embeddings/Microsoft_Excel_Worksheet240.xlsx"/></Relationships>
</file>

<file path=ppt/charts/_rels/chart252.xml.rels><?xml version="1.0" encoding="UTF-8" standalone="yes"?>
<Relationships xmlns="http://schemas.openxmlformats.org/package/2006/relationships"><Relationship Id="rId1" Type="http://schemas.openxmlformats.org/officeDocument/2006/relationships/package" Target="../embeddings/Microsoft_Excel_Worksheet241.xlsx"/></Relationships>
</file>

<file path=ppt/charts/_rels/chart253.xml.rels><?xml version="1.0" encoding="UTF-8" standalone="yes"?>
<Relationships xmlns="http://schemas.openxmlformats.org/package/2006/relationships"><Relationship Id="rId1" Type="http://schemas.openxmlformats.org/officeDocument/2006/relationships/package" Target="../embeddings/Microsoft_Excel_Worksheet242.xlsx"/></Relationships>
</file>

<file path=ppt/charts/_rels/chart254.xml.rels><?xml version="1.0" encoding="UTF-8" standalone="yes"?>
<Relationships xmlns="http://schemas.openxmlformats.org/package/2006/relationships"><Relationship Id="rId1" Type="http://schemas.openxmlformats.org/officeDocument/2006/relationships/package" Target="../embeddings/Microsoft_Excel_Worksheet243.xlsx"/></Relationships>
</file>

<file path=ppt/charts/_rels/chart255.xml.rels><?xml version="1.0" encoding="UTF-8" standalone="yes"?>
<Relationships xmlns="http://schemas.openxmlformats.org/package/2006/relationships"><Relationship Id="rId1" Type="http://schemas.openxmlformats.org/officeDocument/2006/relationships/package" Target="../embeddings/Microsoft_Excel_Worksheet244.xlsx"/></Relationships>
</file>

<file path=ppt/charts/_rels/chart256.xml.rels><?xml version="1.0" encoding="UTF-8" standalone="yes"?>
<Relationships xmlns="http://schemas.openxmlformats.org/package/2006/relationships"><Relationship Id="rId1" Type="http://schemas.openxmlformats.org/officeDocument/2006/relationships/package" Target="../embeddings/Microsoft_Excel_Worksheet245.xlsx"/></Relationships>
</file>

<file path=ppt/charts/_rels/chart257.xml.rels><?xml version="1.0" encoding="UTF-8" standalone="yes"?>
<Relationships xmlns="http://schemas.openxmlformats.org/package/2006/relationships"><Relationship Id="rId1" Type="http://schemas.openxmlformats.org/officeDocument/2006/relationships/package" Target="../embeddings/Microsoft_Excel_Worksheet246.xlsx"/></Relationships>
</file>

<file path=ppt/charts/_rels/chart258.xml.rels><?xml version="1.0" encoding="UTF-8" standalone="yes"?>
<Relationships xmlns="http://schemas.openxmlformats.org/package/2006/relationships"><Relationship Id="rId1" Type="http://schemas.openxmlformats.org/officeDocument/2006/relationships/package" Target="../embeddings/Microsoft_Excel_Worksheet247.xlsx"/></Relationships>
</file>

<file path=ppt/charts/_rels/chart259.xml.rels><?xml version="1.0" encoding="UTF-8" standalone="yes"?>
<Relationships xmlns="http://schemas.openxmlformats.org/package/2006/relationships"><Relationship Id="rId1" Type="http://schemas.openxmlformats.org/officeDocument/2006/relationships/package" Target="../embeddings/Microsoft_Excel_Worksheet248.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260.xml.rels><?xml version="1.0" encoding="UTF-8" standalone="yes"?>
<Relationships xmlns="http://schemas.openxmlformats.org/package/2006/relationships"><Relationship Id="rId1" Type="http://schemas.openxmlformats.org/officeDocument/2006/relationships/package" Target="../embeddings/Microsoft_Excel_Worksheet249.xlsx"/></Relationships>
</file>

<file path=ppt/charts/_rels/chart261.xml.rels><?xml version="1.0" encoding="UTF-8" standalone="yes"?>
<Relationships xmlns="http://schemas.openxmlformats.org/package/2006/relationships"><Relationship Id="rId1" Type="http://schemas.openxmlformats.org/officeDocument/2006/relationships/package" Target="../embeddings/Microsoft_Excel_Worksheet250.xlsx"/></Relationships>
</file>

<file path=ppt/charts/_rels/chart262.xml.rels><?xml version="1.0" encoding="UTF-8" standalone="yes"?>
<Relationships xmlns="http://schemas.openxmlformats.org/package/2006/relationships"><Relationship Id="rId1" Type="http://schemas.openxmlformats.org/officeDocument/2006/relationships/package" Target="../embeddings/Microsoft_Excel_Worksheet251.xlsx"/></Relationships>
</file>

<file path=ppt/charts/_rels/chart263.xml.rels><?xml version="1.0" encoding="UTF-8" standalone="yes"?>
<Relationships xmlns="http://schemas.openxmlformats.org/package/2006/relationships"><Relationship Id="rId1" Type="http://schemas.openxmlformats.org/officeDocument/2006/relationships/package" Target="../embeddings/Microsoft_Excel_Worksheet252.xlsx"/></Relationships>
</file>

<file path=ppt/charts/_rels/chart264.xml.rels><?xml version="1.0" encoding="UTF-8" standalone="yes"?>
<Relationships xmlns="http://schemas.openxmlformats.org/package/2006/relationships"><Relationship Id="rId1" Type="http://schemas.openxmlformats.org/officeDocument/2006/relationships/package" Target="../embeddings/Microsoft_Excel_Worksheet253.xlsx"/></Relationships>
</file>

<file path=ppt/charts/_rels/chart265.xml.rels><?xml version="1.0" encoding="UTF-8" standalone="yes"?>
<Relationships xmlns="http://schemas.openxmlformats.org/package/2006/relationships"><Relationship Id="rId1" Type="http://schemas.openxmlformats.org/officeDocument/2006/relationships/package" Target="../embeddings/Microsoft_Excel_Worksheet254.xlsx"/></Relationships>
</file>

<file path=ppt/charts/_rels/chart266.xml.rels><?xml version="1.0" encoding="UTF-8" standalone="yes"?>
<Relationships xmlns="http://schemas.openxmlformats.org/package/2006/relationships"><Relationship Id="rId1" Type="http://schemas.openxmlformats.org/officeDocument/2006/relationships/package" Target="../embeddings/Microsoft_Excel_Worksheet255.xlsx"/></Relationships>
</file>

<file path=ppt/charts/_rels/chart267.xml.rels><?xml version="1.0" encoding="UTF-8" standalone="yes"?>
<Relationships xmlns="http://schemas.openxmlformats.org/package/2006/relationships"><Relationship Id="rId3" Type="http://schemas.openxmlformats.org/officeDocument/2006/relationships/package" Target="../embeddings/Microsoft_Excel_Worksheet256.xlsx"/><Relationship Id="rId2" Type="http://schemas.microsoft.com/office/2011/relationships/chartColorStyle" Target="colors18.xml"/><Relationship Id="rId1" Type="http://schemas.microsoft.com/office/2011/relationships/chartStyle" Target="style18.xml"/></Relationships>
</file>

<file path=ppt/charts/_rels/chart268.xml.rels><?xml version="1.0" encoding="UTF-8" standalone="yes"?>
<Relationships xmlns="http://schemas.openxmlformats.org/package/2006/relationships"><Relationship Id="rId1" Type="http://schemas.openxmlformats.org/officeDocument/2006/relationships/package" Target="../embeddings/Microsoft_Excel_Worksheet257.xlsx"/></Relationships>
</file>

<file path=ppt/charts/_rels/chart269.xml.rels><?xml version="1.0" encoding="UTF-8" standalone="yes"?>
<Relationships xmlns="http://schemas.openxmlformats.org/package/2006/relationships"><Relationship Id="rId1" Type="http://schemas.openxmlformats.org/officeDocument/2006/relationships/package" Target="../embeddings/Microsoft_Excel_Worksheet258.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70.xml.rels><?xml version="1.0" encoding="UTF-8" standalone="yes"?>
<Relationships xmlns="http://schemas.openxmlformats.org/package/2006/relationships"><Relationship Id="rId1" Type="http://schemas.openxmlformats.org/officeDocument/2006/relationships/package" Target="../embeddings/Microsoft_Excel_Worksheet259.xlsx"/></Relationships>
</file>

<file path=ppt/charts/_rels/chart271.xml.rels><?xml version="1.0" encoding="UTF-8" standalone="yes"?>
<Relationships xmlns="http://schemas.openxmlformats.org/package/2006/relationships"><Relationship Id="rId1" Type="http://schemas.openxmlformats.org/officeDocument/2006/relationships/package" Target="../embeddings/Microsoft_Excel_Worksheet260.xlsx"/></Relationships>
</file>

<file path=ppt/charts/_rels/chart272.xml.rels><?xml version="1.0" encoding="UTF-8" standalone="yes"?>
<Relationships xmlns="http://schemas.openxmlformats.org/package/2006/relationships"><Relationship Id="rId1" Type="http://schemas.openxmlformats.org/officeDocument/2006/relationships/package" Target="../embeddings/Microsoft_Excel_Worksheet261.xlsx"/></Relationships>
</file>

<file path=ppt/charts/_rels/chart273.xml.rels><?xml version="1.0" encoding="UTF-8" standalone="yes"?>
<Relationships xmlns="http://schemas.openxmlformats.org/package/2006/relationships"><Relationship Id="rId1" Type="http://schemas.openxmlformats.org/officeDocument/2006/relationships/package" Target="../embeddings/Microsoft_Excel_Worksheet262.xlsx"/></Relationships>
</file>

<file path=ppt/charts/_rels/chart274.xml.rels><?xml version="1.0" encoding="UTF-8" standalone="yes"?>
<Relationships xmlns="http://schemas.openxmlformats.org/package/2006/relationships"><Relationship Id="rId1" Type="http://schemas.openxmlformats.org/officeDocument/2006/relationships/package" Target="../embeddings/Microsoft_Excel_Worksheet263.xlsx"/></Relationships>
</file>

<file path=ppt/charts/_rels/chart275.xml.rels><?xml version="1.0" encoding="UTF-8" standalone="yes"?>
<Relationships xmlns="http://schemas.openxmlformats.org/package/2006/relationships"><Relationship Id="rId1" Type="http://schemas.openxmlformats.org/officeDocument/2006/relationships/package" Target="../embeddings/Microsoft_Excel_Worksheet264.xlsx"/></Relationships>
</file>

<file path=ppt/charts/_rels/chart276.xml.rels><?xml version="1.0" encoding="UTF-8" standalone="yes"?>
<Relationships xmlns="http://schemas.openxmlformats.org/package/2006/relationships"><Relationship Id="rId1" Type="http://schemas.openxmlformats.org/officeDocument/2006/relationships/package" Target="../embeddings/Microsoft_Excel_Worksheet265.xlsx"/></Relationships>
</file>

<file path=ppt/charts/_rels/chart277.xml.rels><?xml version="1.0" encoding="UTF-8" standalone="yes"?>
<Relationships xmlns="http://schemas.openxmlformats.org/package/2006/relationships"><Relationship Id="rId1" Type="http://schemas.openxmlformats.org/officeDocument/2006/relationships/package" Target="../embeddings/Microsoft_Excel_Worksheet266.xlsx"/></Relationships>
</file>

<file path=ppt/charts/_rels/chart278.xml.rels><?xml version="1.0" encoding="UTF-8" standalone="yes"?>
<Relationships xmlns="http://schemas.openxmlformats.org/package/2006/relationships"><Relationship Id="rId1" Type="http://schemas.openxmlformats.org/officeDocument/2006/relationships/package" Target="../embeddings/Microsoft_Excel_Worksheet267.xlsx"/></Relationships>
</file>

<file path=ppt/charts/_rels/chart279.xml.rels><?xml version="1.0" encoding="UTF-8" standalone="yes"?>
<Relationships xmlns="http://schemas.openxmlformats.org/package/2006/relationships"><Relationship Id="rId1" Type="http://schemas.openxmlformats.org/officeDocument/2006/relationships/package" Target="../embeddings/Microsoft_Excel_Worksheet268.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80.xml.rels><?xml version="1.0" encoding="UTF-8" standalone="yes"?>
<Relationships xmlns="http://schemas.openxmlformats.org/package/2006/relationships"><Relationship Id="rId1" Type="http://schemas.openxmlformats.org/officeDocument/2006/relationships/package" Target="../embeddings/Microsoft_Excel_Worksheet269.xlsx"/></Relationships>
</file>

<file path=ppt/charts/_rels/chart281.xml.rels><?xml version="1.0" encoding="UTF-8" standalone="yes"?>
<Relationships xmlns="http://schemas.openxmlformats.org/package/2006/relationships"><Relationship Id="rId1" Type="http://schemas.openxmlformats.org/officeDocument/2006/relationships/package" Target="../embeddings/Microsoft_Excel_Worksheet270.xlsx"/></Relationships>
</file>

<file path=ppt/charts/_rels/chart282.xml.rels><?xml version="1.0" encoding="UTF-8" standalone="yes"?>
<Relationships xmlns="http://schemas.openxmlformats.org/package/2006/relationships"><Relationship Id="rId1" Type="http://schemas.openxmlformats.org/officeDocument/2006/relationships/package" Target="../embeddings/Microsoft_Excel_Worksheet271.xlsx"/></Relationships>
</file>

<file path=ppt/charts/_rels/chart283.xml.rels><?xml version="1.0" encoding="UTF-8" standalone="yes"?>
<Relationships xmlns="http://schemas.openxmlformats.org/package/2006/relationships"><Relationship Id="rId1" Type="http://schemas.openxmlformats.org/officeDocument/2006/relationships/package" Target="../embeddings/Microsoft_Excel_Worksheet272.xlsx"/></Relationships>
</file>

<file path=ppt/charts/_rels/chart284.xml.rels><?xml version="1.0" encoding="UTF-8" standalone="yes"?>
<Relationships xmlns="http://schemas.openxmlformats.org/package/2006/relationships"><Relationship Id="rId1" Type="http://schemas.openxmlformats.org/officeDocument/2006/relationships/package" Target="../embeddings/Microsoft_Excel_Worksheet273.xlsx"/></Relationships>
</file>

<file path=ppt/charts/_rels/chart285.xml.rels><?xml version="1.0" encoding="UTF-8" standalone="yes"?>
<Relationships xmlns="http://schemas.openxmlformats.org/package/2006/relationships"><Relationship Id="rId1" Type="http://schemas.openxmlformats.org/officeDocument/2006/relationships/package" Target="../embeddings/Microsoft_Excel_Worksheet274.xlsx"/></Relationships>
</file>

<file path=ppt/charts/_rels/chart286.xml.rels><?xml version="1.0" encoding="UTF-8" standalone="yes"?>
<Relationships xmlns="http://schemas.openxmlformats.org/package/2006/relationships"><Relationship Id="rId1" Type="http://schemas.openxmlformats.org/officeDocument/2006/relationships/package" Target="../embeddings/Microsoft_Excel_Worksheet275.xlsx"/></Relationships>
</file>

<file path=ppt/charts/_rels/chart287.xml.rels><?xml version="1.0" encoding="UTF-8" standalone="yes"?>
<Relationships xmlns="http://schemas.openxmlformats.org/package/2006/relationships"><Relationship Id="rId1" Type="http://schemas.openxmlformats.org/officeDocument/2006/relationships/package" Target="../embeddings/Microsoft_Excel_Worksheet276.xlsx"/></Relationships>
</file>

<file path=ppt/charts/_rels/chart288.xml.rels><?xml version="1.0" encoding="UTF-8" standalone="yes"?>
<Relationships xmlns="http://schemas.openxmlformats.org/package/2006/relationships"><Relationship Id="rId1" Type="http://schemas.openxmlformats.org/officeDocument/2006/relationships/package" Target="../embeddings/Microsoft_Excel_Worksheet277.xlsx"/></Relationships>
</file>

<file path=ppt/charts/_rels/chart289.xml.rels><?xml version="1.0" encoding="UTF-8" standalone="yes"?>
<Relationships xmlns="http://schemas.openxmlformats.org/package/2006/relationships"><Relationship Id="rId1" Type="http://schemas.openxmlformats.org/officeDocument/2006/relationships/package" Target="../embeddings/Microsoft_Excel_Worksheet27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90.xml.rels><?xml version="1.0" encoding="UTF-8" standalone="yes"?>
<Relationships xmlns="http://schemas.openxmlformats.org/package/2006/relationships"><Relationship Id="rId1" Type="http://schemas.openxmlformats.org/officeDocument/2006/relationships/package" Target="../embeddings/Microsoft_Excel_Worksheet279.xlsx"/></Relationships>
</file>

<file path=ppt/charts/_rels/chart291.xml.rels><?xml version="1.0" encoding="UTF-8" standalone="yes"?>
<Relationships xmlns="http://schemas.openxmlformats.org/package/2006/relationships"><Relationship Id="rId1" Type="http://schemas.openxmlformats.org/officeDocument/2006/relationships/package" Target="../embeddings/Microsoft_Excel_Worksheet280.xlsx"/></Relationships>
</file>

<file path=ppt/charts/_rels/chart292.xml.rels><?xml version="1.0" encoding="UTF-8" standalone="yes"?>
<Relationships xmlns="http://schemas.openxmlformats.org/package/2006/relationships"><Relationship Id="rId1" Type="http://schemas.openxmlformats.org/officeDocument/2006/relationships/package" Target="../embeddings/Microsoft_Excel_Worksheet281.xlsx"/></Relationships>
</file>

<file path=ppt/charts/_rels/chart293.xml.rels><?xml version="1.0" encoding="UTF-8" standalone="yes"?>
<Relationships xmlns="http://schemas.openxmlformats.org/package/2006/relationships"><Relationship Id="rId1" Type="http://schemas.openxmlformats.org/officeDocument/2006/relationships/package" Target="../embeddings/Microsoft_Excel_Worksheet282.xlsx"/></Relationships>
</file>

<file path=ppt/charts/_rels/chart294.xml.rels><?xml version="1.0" encoding="UTF-8" standalone="yes"?>
<Relationships xmlns="http://schemas.openxmlformats.org/package/2006/relationships"><Relationship Id="rId1" Type="http://schemas.openxmlformats.org/officeDocument/2006/relationships/package" Target="../embeddings/Microsoft_Excel_Worksheet283.xlsx"/></Relationships>
</file>

<file path=ppt/charts/_rels/chart295.xml.rels><?xml version="1.0" encoding="UTF-8" standalone="yes"?>
<Relationships xmlns="http://schemas.openxmlformats.org/package/2006/relationships"><Relationship Id="rId1" Type="http://schemas.openxmlformats.org/officeDocument/2006/relationships/package" Target="../embeddings/Microsoft_Excel_Worksheet284.xlsx"/></Relationships>
</file>

<file path=ppt/charts/_rels/chart296.xml.rels><?xml version="1.0" encoding="UTF-8" standalone="yes"?>
<Relationships xmlns="http://schemas.openxmlformats.org/package/2006/relationships"><Relationship Id="rId1" Type="http://schemas.openxmlformats.org/officeDocument/2006/relationships/package" Target="../embeddings/Microsoft_Excel_Worksheet285.xlsx"/></Relationships>
</file>

<file path=ppt/charts/_rels/chart297.xml.rels><?xml version="1.0" encoding="UTF-8" standalone="yes"?>
<Relationships xmlns="http://schemas.openxmlformats.org/package/2006/relationships"><Relationship Id="rId1" Type="http://schemas.openxmlformats.org/officeDocument/2006/relationships/package" Target="../embeddings/Microsoft_Excel_Worksheet286.xlsx"/></Relationships>
</file>

<file path=ppt/charts/_rels/chart298.xml.rels><?xml version="1.0" encoding="UTF-8" standalone="yes"?>
<Relationships xmlns="http://schemas.openxmlformats.org/package/2006/relationships"><Relationship Id="rId1" Type="http://schemas.openxmlformats.org/officeDocument/2006/relationships/package" Target="../embeddings/Microsoft_Excel_Worksheet287.xlsx"/></Relationships>
</file>

<file path=ppt/charts/_rels/chart299.xml.rels><?xml version="1.0" encoding="UTF-8" standalone="yes"?>
<Relationships xmlns="http://schemas.openxmlformats.org/package/2006/relationships"><Relationship Id="rId1" Type="http://schemas.openxmlformats.org/officeDocument/2006/relationships/package" Target="../embeddings/Microsoft_Excel_Worksheet288.xlsx"/></Relationships>
</file>

<file path=ppt/charts/_rels/chart3.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300.xml.rels><?xml version="1.0" encoding="UTF-8" standalone="yes"?>
<Relationships xmlns="http://schemas.openxmlformats.org/package/2006/relationships"><Relationship Id="rId1" Type="http://schemas.openxmlformats.org/officeDocument/2006/relationships/package" Target="../embeddings/Microsoft_Excel_Worksheet289.xlsx"/></Relationships>
</file>

<file path=ppt/charts/_rels/chart301.xml.rels><?xml version="1.0" encoding="UTF-8" standalone="yes"?>
<Relationships xmlns="http://schemas.openxmlformats.org/package/2006/relationships"><Relationship Id="rId1" Type="http://schemas.openxmlformats.org/officeDocument/2006/relationships/package" Target="../embeddings/Microsoft_Excel_Worksheet290.xlsx"/></Relationships>
</file>

<file path=ppt/charts/_rels/chart302.xml.rels><?xml version="1.0" encoding="UTF-8" standalone="yes"?>
<Relationships xmlns="http://schemas.openxmlformats.org/package/2006/relationships"><Relationship Id="rId1" Type="http://schemas.openxmlformats.org/officeDocument/2006/relationships/package" Target="../embeddings/Microsoft_Excel_Worksheet291.xlsx"/></Relationships>
</file>

<file path=ppt/charts/_rels/chart303.xml.rels><?xml version="1.0" encoding="UTF-8" standalone="yes"?>
<Relationships xmlns="http://schemas.openxmlformats.org/package/2006/relationships"><Relationship Id="rId1" Type="http://schemas.openxmlformats.org/officeDocument/2006/relationships/package" Target="../embeddings/Microsoft_Excel_Worksheet292.xlsx"/></Relationships>
</file>

<file path=ppt/charts/_rels/chart304.xml.rels><?xml version="1.0" encoding="UTF-8" standalone="yes"?>
<Relationships xmlns="http://schemas.openxmlformats.org/package/2006/relationships"><Relationship Id="rId1" Type="http://schemas.openxmlformats.org/officeDocument/2006/relationships/package" Target="../embeddings/Microsoft_Excel_Worksheet293.xlsx"/></Relationships>
</file>

<file path=ppt/charts/_rels/chart305.xml.rels><?xml version="1.0" encoding="UTF-8" standalone="yes"?>
<Relationships xmlns="http://schemas.openxmlformats.org/package/2006/relationships"><Relationship Id="rId1" Type="http://schemas.openxmlformats.org/officeDocument/2006/relationships/package" Target="../embeddings/Microsoft_Excel_Worksheet294.xlsx"/></Relationships>
</file>

<file path=ppt/charts/_rels/chart306.xml.rels><?xml version="1.0" encoding="UTF-8" standalone="yes"?>
<Relationships xmlns="http://schemas.openxmlformats.org/package/2006/relationships"><Relationship Id="rId1" Type="http://schemas.openxmlformats.org/officeDocument/2006/relationships/package" Target="../embeddings/Microsoft_Excel_Worksheet295.xlsx"/></Relationships>
</file>

<file path=ppt/charts/_rels/chart307.xml.rels><?xml version="1.0" encoding="UTF-8" standalone="yes"?>
<Relationships xmlns="http://schemas.openxmlformats.org/package/2006/relationships"><Relationship Id="rId1" Type="http://schemas.openxmlformats.org/officeDocument/2006/relationships/package" Target="../embeddings/Microsoft_Excel_Worksheet296.xlsx"/></Relationships>
</file>

<file path=ppt/charts/_rels/chart308.xml.rels><?xml version="1.0" encoding="UTF-8" standalone="yes"?>
<Relationships xmlns="http://schemas.openxmlformats.org/package/2006/relationships"><Relationship Id="rId1" Type="http://schemas.openxmlformats.org/officeDocument/2006/relationships/package" Target="../embeddings/Microsoft_Excel_Worksheet297.xlsx"/></Relationships>
</file>

<file path=ppt/charts/_rels/chart309.xml.rels><?xml version="1.0" encoding="UTF-8" standalone="yes"?>
<Relationships xmlns="http://schemas.openxmlformats.org/package/2006/relationships"><Relationship Id="rId1" Type="http://schemas.openxmlformats.org/officeDocument/2006/relationships/package" Target="../embeddings/Microsoft_Excel_Worksheet298.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310.xml.rels><?xml version="1.0" encoding="UTF-8" standalone="yes"?>
<Relationships xmlns="http://schemas.openxmlformats.org/package/2006/relationships"><Relationship Id="rId1" Type="http://schemas.openxmlformats.org/officeDocument/2006/relationships/package" Target="../embeddings/Microsoft_Excel_Worksheet299.xlsx"/></Relationships>
</file>

<file path=ppt/charts/_rels/chart311.xml.rels><?xml version="1.0" encoding="UTF-8" standalone="yes"?>
<Relationships xmlns="http://schemas.openxmlformats.org/package/2006/relationships"><Relationship Id="rId1" Type="http://schemas.openxmlformats.org/officeDocument/2006/relationships/package" Target="../embeddings/Microsoft_Excel_Worksheet300.xlsx"/></Relationships>
</file>

<file path=ppt/charts/_rels/chart312.xml.rels><?xml version="1.0" encoding="UTF-8" standalone="yes"?>
<Relationships xmlns="http://schemas.openxmlformats.org/package/2006/relationships"><Relationship Id="rId1" Type="http://schemas.openxmlformats.org/officeDocument/2006/relationships/package" Target="../embeddings/Microsoft_Excel_Worksheet301.xlsx"/></Relationships>
</file>

<file path=ppt/charts/_rels/chart313.xml.rels><?xml version="1.0" encoding="UTF-8" standalone="yes"?>
<Relationships xmlns="http://schemas.openxmlformats.org/package/2006/relationships"><Relationship Id="rId1" Type="http://schemas.openxmlformats.org/officeDocument/2006/relationships/package" Target="../embeddings/Microsoft_Excel_Worksheet302.xlsx"/></Relationships>
</file>

<file path=ppt/charts/_rels/chart314.xml.rels><?xml version="1.0" encoding="UTF-8" standalone="yes"?>
<Relationships xmlns="http://schemas.openxmlformats.org/package/2006/relationships"><Relationship Id="rId1" Type="http://schemas.openxmlformats.org/officeDocument/2006/relationships/package" Target="../embeddings/Microsoft_Excel_Worksheet303.xlsx"/></Relationships>
</file>

<file path=ppt/charts/_rels/chart315.xml.rels><?xml version="1.0" encoding="UTF-8" standalone="yes"?>
<Relationships xmlns="http://schemas.openxmlformats.org/package/2006/relationships"><Relationship Id="rId1" Type="http://schemas.openxmlformats.org/officeDocument/2006/relationships/package" Target="../embeddings/Microsoft_Excel_Worksheet304.xlsx"/></Relationships>
</file>

<file path=ppt/charts/_rels/chart316.xml.rels><?xml version="1.0" encoding="UTF-8" standalone="yes"?>
<Relationships xmlns="http://schemas.openxmlformats.org/package/2006/relationships"><Relationship Id="rId1" Type="http://schemas.openxmlformats.org/officeDocument/2006/relationships/package" Target="../embeddings/Microsoft_Excel_Worksheet305.xlsx"/></Relationships>
</file>

<file path=ppt/charts/_rels/chart317.xml.rels><?xml version="1.0" encoding="UTF-8" standalone="yes"?>
<Relationships xmlns="http://schemas.openxmlformats.org/package/2006/relationships"><Relationship Id="rId1" Type="http://schemas.openxmlformats.org/officeDocument/2006/relationships/package" Target="../embeddings/Microsoft_Excel_Worksheet306.xlsx"/></Relationships>
</file>

<file path=ppt/charts/_rels/chart318.xml.rels><?xml version="1.0" encoding="UTF-8" standalone="yes"?>
<Relationships xmlns="http://schemas.openxmlformats.org/package/2006/relationships"><Relationship Id="rId1" Type="http://schemas.openxmlformats.org/officeDocument/2006/relationships/package" Target="../embeddings/Microsoft_Excel_Worksheet307.xlsx"/></Relationships>
</file>

<file path=ppt/charts/_rels/chart319.xml.rels><?xml version="1.0" encoding="UTF-8" standalone="yes"?>
<Relationships xmlns="http://schemas.openxmlformats.org/package/2006/relationships"><Relationship Id="rId1" Type="http://schemas.openxmlformats.org/officeDocument/2006/relationships/package" Target="../embeddings/Microsoft_Excel_Worksheet308.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320.xml.rels><?xml version="1.0" encoding="UTF-8" standalone="yes"?>
<Relationships xmlns="http://schemas.openxmlformats.org/package/2006/relationships"><Relationship Id="rId3" Type="http://schemas.openxmlformats.org/officeDocument/2006/relationships/package" Target="../embeddings/Microsoft_Excel_Worksheet309.xlsx"/><Relationship Id="rId2" Type="http://schemas.microsoft.com/office/2011/relationships/chartColorStyle" Target="colors19.xml"/><Relationship Id="rId1" Type="http://schemas.microsoft.com/office/2011/relationships/chartStyle" Target="style19.xml"/></Relationships>
</file>

<file path=ppt/charts/_rels/chart321.xml.rels><?xml version="1.0" encoding="UTF-8" standalone="yes"?>
<Relationships xmlns="http://schemas.openxmlformats.org/package/2006/relationships"><Relationship Id="rId1" Type="http://schemas.openxmlformats.org/officeDocument/2006/relationships/package" Target="../embeddings/Microsoft_Excel_Worksheet310.xlsx"/></Relationships>
</file>

<file path=ppt/charts/_rels/chart322.xml.rels><?xml version="1.0" encoding="UTF-8" standalone="yes"?>
<Relationships xmlns="http://schemas.openxmlformats.org/package/2006/relationships"><Relationship Id="rId1" Type="http://schemas.openxmlformats.org/officeDocument/2006/relationships/package" Target="../embeddings/Microsoft_Excel_Worksheet311.xlsx"/></Relationships>
</file>

<file path=ppt/charts/_rels/chart323.xml.rels><?xml version="1.0" encoding="UTF-8" standalone="yes"?>
<Relationships xmlns="http://schemas.openxmlformats.org/package/2006/relationships"><Relationship Id="rId1" Type="http://schemas.openxmlformats.org/officeDocument/2006/relationships/package" Target="../embeddings/Microsoft_Excel_Worksheet312.xlsx"/></Relationships>
</file>

<file path=ppt/charts/_rels/chart324.xml.rels><?xml version="1.0" encoding="UTF-8" standalone="yes"?>
<Relationships xmlns="http://schemas.openxmlformats.org/package/2006/relationships"><Relationship Id="rId1" Type="http://schemas.openxmlformats.org/officeDocument/2006/relationships/package" Target="../embeddings/Microsoft_Excel_Worksheet313.xlsx"/></Relationships>
</file>

<file path=ppt/charts/_rels/chart325.xml.rels><?xml version="1.0" encoding="UTF-8" standalone="yes"?>
<Relationships xmlns="http://schemas.openxmlformats.org/package/2006/relationships"><Relationship Id="rId1" Type="http://schemas.openxmlformats.org/officeDocument/2006/relationships/package" Target="../embeddings/Microsoft_Excel_Worksheet314.xlsx"/></Relationships>
</file>

<file path=ppt/charts/_rels/chart326.xml.rels><?xml version="1.0" encoding="UTF-8" standalone="yes"?>
<Relationships xmlns="http://schemas.openxmlformats.org/package/2006/relationships"><Relationship Id="rId1" Type="http://schemas.openxmlformats.org/officeDocument/2006/relationships/package" Target="../embeddings/Microsoft_Excel_Worksheet315.xlsx"/></Relationships>
</file>

<file path=ppt/charts/_rels/chart327.xml.rels><?xml version="1.0" encoding="UTF-8" standalone="yes"?>
<Relationships xmlns="http://schemas.openxmlformats.org/package/2006/relationships"><Relationship Id="rId1" Type="http://schemas.openxmlformats.org/officeDocument/2006/relationships/package" Target="../embeddings/Microsoft_Excel_Worksheet316.xlsx"/></Relationships>
</file>

<file path=ppt/charts/_rels/chart328.xml.rels><?xml version="1.0" encoding="UTF-8" standalone="yes"?>
<Relationships xmlns="http://schemas.openxmlformats.org/package/2006/relationships"><Relationship Id="rId1" Type="http://schemas.openxmlformats.org/officeDocument/2006/relationships/package" Target="../embeddings/Microsoft_Excel_Worksheet317.xlsx"/></Relationships>
</file>

<file path=ppt/charts/_rels/chart329.xml.rels><?xml version="1.0" encoding="UTF-8" standalone="yes"?>
<Relationships xmlns="http://schemas.openxmlformats.org/package/2006/relationships"><Relationship Id="rId1" Type="http://schemas.openxmlformats.org/officeDocument/2006/relationships/package" Target="../embeddings/Microsoft_Excel_Worksheet318.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330.xml.rels><?xml version="1.0" encoding="UTF-8" standalone="yes"?>
<Relationships xmlns="http://schemas.openxmlformats.org/package/2006/relationships"><Relationship Id="rId1" Type="http://schemas.openxmlformats.org/officeDocument/2006/relationships/package" Target="../embeddings/Microsoft_Excel_Worksheet319.xlsx"/></Relationships>
</file>

<file path=ppt/charts/_rels/chart331.xml.rels><?xml version="1.0" encoding="UTF-8" standalone="yes"?>
<Relationships xmlns="http://schemas.openxmlformats.org/package/2006/relationships"><Relationship Id="rId1" Type="http://schemas.openxmlformats.org/officeDocument/2006/relationships/package" Target="../embeddings/Microsoft_Excel_Worksheet320.xlsx"/></Relationships>
</file>

<file path=ppt/charts/_rels/chart332.xml.rels><?xml version="1.0" encoding="UTF-8" standalone="yes"?>
<Relationships xmlns="http://schemas.openxmlformats.org/package/2006/relationships"><Relationship Id="rId1" Type="http://schemas.openxmlformats.org/officeDocument/2006/relationships/package" Target="../embeddings/Microsoft_Excel_Worksheet321.xlsx"/></Relationships>
</file>

<file path=ppt/charts/_rels/chart333.xml.rels><?xml version="1.0" encoding="UTF-8" standalone="yes"?>
<Relationships xmlns="http://schemas.openxmlformats.org/package/2006/relationships"><Relationship Id="rId1" Type="http://schemas.openxmlformats.org/officeDocument/2006/relationships/package" Target="../embeddings/Microsoft_Excel_Worksheet322.xlsx"/></Relationships>
</file>

<file path=ppt/charts/_rels/chart334.xml.rels><?xml version="1.0" encoding="UTF-8" standalone="yes"?>
<Relationships xmlns="http://schemas.openxmlformats.org/package/2006/relationships"><Relationship Id="rId1" Type="http://schemas.openxmlformats.org/officeDocument/2006/relationships/package" Target="../embeddings/Microsoft_Excel_Worksheet323.xlsx"/></Relationships>
</file>

<file path=ppt/charts/_rels/chart335.xml.rels><?xml version="1.0" encoding="UTF-8" standalone="yes"?>
<Relationships xmlns="http://schemas.openxmlformats.org/package/2006/relationships"><Relationship Id="rId1" Type="http://schemas.openxmlformats.org/officeDocument/2006/relationships/package" Target="../embeddings/Microsoft_Excel_Worksheet324.xlsx"/></Relationships>
</file>

<file path=ppt/charts/_rels/chart336.xml.rels><?xml version="1.0" encoding="UTF-8" standalone="yes"?>
<Relationships xmlns="http://schemas.openxmlformats.org/package/2006/relationships"><Relationship Id="rId1" Type="http://schemas.openxmlformats.org/officeDocument/2006/relationships/package" Target="../embeddings/Microsoft_Excel_Worksheet325.xlsx"/></Relationships>
</file>

<file path=ppt/charts/_rels/chart337.xml.rels><?xml version="1.0" encoding="UTF-8" standalone="yes"?>
<Relationships xmlns="http://schemas.openxmlformats.org/package/2006/relationships"><Relationship Id="rId1" Type="http://schemas.openxmlformats.org/officeDocument/2006/relationships/package" Target="../embeddings/Microsoft_Excel_Worksheet326.xlsx"/></Relationships>
</file>

<file path=ppt/charts/_rels/chart338.xml.rels><?xml version="1.0" encoding="UTF-8" standalone="yes"?>
<Relationships xmlns="http://schemas.openxmlformats.org/package/2006/relationships"><Relationship Id="rId1" Type="http://schemas.openxmlformats.org/officeDocument/2006/relationships/package" Target="../embeddings/Microsoft_Excel_Worksheet327.xlsx"/></Relationships>
</file>

<file path=ppt/charts/_rels/chart339.xml.rels><?xml version="1.0" encoding="UTF-8" standalone="yes"?>
<Relationships xmlns="http://schemas.openxmlformats.org/package/2006/relationships"><Relationship Id="rId1" Type="http://schemas.openxmlformats.org/officeDocument/2006/relationships/package" Target="../embeddings/Microsoft_Excel_Worksheet328.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340.xml.rels><?xml version="1.0" encoding="UTF-8" standalone="yes"?>
<Relationships xmlns="http://schemas.openxmlformats.org/package/2006/relationships"><Relationship Id="rId1" Type="http://schemas.openxmlformats.org/officeDocument/2006/relationships/package" Target="../embeddings/Microsoft_Excel_Worksheet329.xlsx"/></Relationships>
</file>

<file path=ppt/charts/_rels/chart341.xml.rels><?xml version="1.0" encoding="UTF-8" standalone="yes"?>
<Relationships xmlns="http://schemas.openxmlformats.org/package/2006/relationships"><Relationship Id="rId1" Type="http://schemas.openxmlformats.org/officeDocument/2006/relationships/package" Target="../embeddings/Microsoft_Excel_Worksheet330.xlsx"/></Relationships>
</file>

<file path=ppt/charts/_rels/chart342.xml.rels><?xml version="1.0" encoding="UTF-8" standalone="yes"?>
<Relationships xmlns="http://schemas.openxmlformats.org/package/2006/relationships"><Relationship Id="rId1" Type="http://schemas.openxmlformats.org/officeDocument/2006/relationships/package" Target="../embeddings/Microsoft_Excel_Worksheet331.xlsx"/></Relationships>
</file>

<file path=ppt/charts/_rels/chart343.xml.rels><?xml version="1.0" encoding="UTF-8" standalone="yes"?>
<Relationships xmlns="http://schemas.openxmlformats.org/package/2006/relationships"><Relationship Id="rId1" Type="http://schemas.openxmlformats.org/officeDocument/2006/relationships/package" Target="../embeddings/Microsoft_Excel_Worksheet332.xlsx"/></Relationships>
</file>

<file path=ppt/charts/_rels/chart344.xml.rels><?xml version="1.0" encoding="UTF-8" standalone="yes"?>
<Relationships xmlns="http://schemas.openxmlformats.org/package/2006/relationships"><Relationship Id="rId1" Type="http://schemas.openxmlformats.org/officeDocument/2006/relationships/package" Target="../embeddings/Microsoft_Excel_Worksheet333.xlsx"/></Relationships>
</file>

<file path=ppt/charts/_rels/chart345.xml.rels><?xml version="1.0" encoding="UTF-8" standalone="yes"?>
<Relationships xmlns="http://schemas.openxmlformats.org/package/2006/relationships"><Relationship Id="rId1" Type="http://schemas.openxmlformats.org/officeDocument/2006/relationships/package" Target="../embeddings/Microsoft_Excel_Worksheet334.xlsx"/></Relationships>
</file>

<file path=ppt/charts/_rels/chart346.xml.rels><?xml version="1.0" encoding="UTF-8" standalone="yes"?>
<Relationships xmlns="http://schemas.openxmlformats.org/package/2006/relationships"><Relationship Id="rId1" Type="http://schemas.openxmlformats.org/officeDocument/2006/relationships/package" Target="../embeddings/Microsoft_Excel_Worksheet335.xlsx"/></Relationships>
</file>

<file path=ppt/charts/_rels/chart347.xml.rels><?xml version="1.0" encoding="UTF-8" standalone="yes"?>
<Relationships xmlns="http://schemas.openxmlformats.org/package/2006/relationships"><Relationship Id="rId1" Type="http://schemas.openxmlformats.org/officeDocument/2006/relationships/package" Target="../embeddings/Microsoft_Excel_Worksheet336.xlsx"/></Relationships>
</file>

<file path=ppt/charts/_rels/chart348.xml.rels><?xml version="1.0" encoding="UTF-8" standalone="yes"?>
<Relationships xmlns="http://schemas.openxmlformats.org/package/2006/relationships"><Relationship Id="rId1" Type="http://schemas.openxmlformats.org/officeDocument/2006/relationships/package" Target="../embeddings/Microsoft_Excel_Worksheet337.xlsx"/></Relationships>
</file>

<file path=ppt/charts/_rels/chart349.xml.rels><?xml version="1.0" encoding="UTF-8" standalone="yes"?>
<Relationships xmlns="http://schemas.openxmlformats.org/package/2006/relationships"><Relationship Id="rId1" Type="http://schemas.openxmlformats.org/officeDocument/2006/relationships/package" Target="../embeddings/Microsoft_Excel_Worksheet338.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350.xml.rels><?xml version="1.0" encoding="UTF-8" standalone="yes"?>
<Relationships xmlns="http://schemas.openxmlformats.org/package/2006/relationships"><Relationship Id="rId1" Type="http://schemas.openxmlformats.org/officeDocument/2006/relationships/package" Target="../embeddings/Microsoft_Excel_Worksheet339.xlsx"/></Relationships>
</file>

<file path=ppt/charts/_rels/chart351.xml.rels><?xml version="1.0" encoding="UTF-8" standalone="yes"?>
<Relationships xmlns="http://schemas.openxmlformats.org/package/2006/relationships"><Relationship Id="rId1" Type="http://schemas.openxmlformats.org/officeDocument/2006/relationships/package" Target="../embeddings/Microsoft_Excel_Worksheet340.xlsx"/></Relationships>
</file>

<file path=ppt/charts/_rels/chart352.xml.rels><?xml version="1.0" encoding="UTF-8" standalone="yes"?>
<Relationships xmlns="http://schemas.openxmlformats.org/package/2006/relationships"><Relationship Id="rId1" Type="http://schemas.openxmlformats.org/officeDocument/2006/relationships/package" Target="../embeddings/Microsoft_Excel_Worksheet341.xlsx"/></Relationships>
</file>

<file path=ppt/charts/_rels/chart353.xml.rels><?xml version="1.0" encoding="UTF-8" standalone="yes"?>
<Relationships xmlns="http://schemas.openxmlformats.org/package/2006/relationships"><Relationship Id="rId1" Type="http://schemas.openxmlformats.org/officeDocument/2006/relationships/package" Target="../embeddings/Microsoft_Excel_Worksheet342.xlsx"/></Relationships>
</file>

<file path=ppt/charts/_rels/chart354.xml.rels><?xml version="1.0" encoding="UTF-8" standalone="yes"?>
<Relationships xmlns="http://schemas.openxmlformats.org/package/2006/relationships"><Relationship Id="rId1" Type="http://schemas.openxmlformats.org/officeDocument/2006/relationships/package" Target="../embeddings/Microsoft_Excel_Worksheet343.xlsx"/></Relationships>
</file>

<file path=ppt/charts/_rels/chart355.xml.rels><?xml version="1.0" encoding="UTF-8" standalone="yes"?>
<Relationships xmlns="http://schemas.openxmlformats.org/package/2006/relationships"><Relationship Id="rId1" Type="http://schemas.openxmlformats.org/officeDocument/2006/relationships/package" Target="../embeddings/Microsoft_Excel_Worksheet344.xlsx"/></Relationships>
</file>

<file path=ppt/charts/_rels/chart356.xml.rels><?xml version="1.0" encoding="UTF-8" standalone="yes"?>
<Relationships xmlns="http://schemas.openxmlformats.org/package/2006/relationships"><Relationship Id="rId1" Type="http://schemas.openxmlformats.org/officeDocument/2006/relationships/package" Target="../embeddings/Microsoft_Excel_Worksheet345.xlsx"/></Relationships>
</file>

<file path=ppt/charts/_rels/chart357.xml.rels><?xml version="1.0" encoding="UTF-8" standalone="yes"?>
<Relationships xmlns="http://schemas.openxmlformats.org/package/2006/relationships"><Relationship Id="rId1" Type="http://schemas.openxmlformats.org/officeDocument/2006/relationships/package" Target="../embeddings/Microsoft_Excel_Worksheet346.xlsx"/></Relationships>
</file>

<file path=ppt/charts/_rels/chart358.xml.rels><?xml version="1.0" encoding="UTF-8" standalone="yes"?>
<Relationships xmlns="http://schemas.openxmlformats.org/package/2006/relationships"><Relationship Id="rId1" Type="http://schemas.openxmlformats.org/officeDocument/2006/relationships/package" Target="../embeddings/Microsoft_Excel_Worksheet347.xlsx"/></Relationships>
</file>

<file path=ppt/charts/_rels/chart359.xml.rels><?xml version="1.0" encoding="UTF-8" standalone="yes"?>
<Relationships xmlns="http://schemas.openxmlformats.org/package/2006/relationships"><Relationship Id="rId1" Type="http://schemas.openxmlformats.org/officeDocument/2006/relationships/package" Target="../embeddings/Microsoft_Excel_Worksheet348.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360.xml.rels><?xml version="1.0" encoding="UTF-8" standalone="yes"?>
<Relationships xmlns="http://schemas.openxmlformats.org/package/2006/relationships"><Relationship Id="rId1" Type="http://schemas.openxmlformats.org/officeDocument/2006/relationships/package" Target="../embeddings/Microsoft_Excel_Worksheet349.xlsx"/></Relationships>
</file>

<file path=ppt/charts/_rels/chart361.xml.rels><?xml version="1.0" encoding="UTF-8" standalone="yes"?>
<Relationships xmlns="http://schemas.openxmlformats.org/package/2006/relationships"><Relationship Id="rId1" Type="http://schemas.openxmlformats.org/officeDocument/2006/relationships/package" Target="../embeddings/Microsoft_Excel_Worksheet350.xlsx"/></Relationships>
</file>

<file path=ppt/charts/_rels/chart362.xml.rels><?xml version="1.0" encoding="UTF-8" standalone="yes"?>
<Relationships xmlns="http://schemas.openxmlformats.org/package/2006/relationships"><Relationship Id="rId1" Type="http://schemas.openxmlformats.org/officeDocument/2006/relationships/package" Target="../embeddings/Microsoft_Excel_Worksheet351.xlsx"/></Relationships>
</file>

<file path=ppt/charts/_rels/chart363.xml.rels><?xml version="1.0" encoding="UTF-8" standalone="yes"?>
<Relationships xmlns="http://schemas.openxmlformats.org/package/2006/relationships"><Relationship Id="rId1" Type="http://schemas.openxmlformats.org/officeDocument/2006/relationships/package" Target="../embeddings/Microsoft_Excel_Worksheet352.xlsx"/></Relationships>
</file>

<file path=ppt/charts/_rels/chart364.xml.rels><?xml version="1.0" encoding="UTF-8" standalone="yes"?>
<Relationships xmlns="http://schemas.openxmlformats.org/package/2006/relationships"><Relationship Id="rId1" Type="http://schemas.openxmlformats.org/officeDocument/2006/relationships/package" Target="../embeddings/Microsoft_Excel_Worksheet353.xlsx"/></Relationships>
</file>

<file path=ppt/charts/_rels/chart365.xml.rels><?xml version="1.0" encoding="UTF-8" standalone="yes"?>
<Relationships xmlns="http://schemas.openxmlformats.org/package/2006/relationships"><Relationship Id="rId1" Type="http://schemas.openxmlformats.org/officeDocument/2006/relationships/package" Target="../embeddings/Microsoft_Excel_Worksheet354.xlsx"/></Relationships>
</file>

<file path=ppt/charts/_rels/chart366.xml.rels><?xml version="1.0" encoding="UTF-8" standalone="yes"?>
<Relationships xmlns="http://schemas.openxmlformats.org/package/2006/relationships"><Relationship Id="rId1" Type="http://schemas.openxmlformats.org/officeDocument/2006/relationships/package" Target="../embeddings/Microsoft_Excel_Worksheet355.xlsx"/></Relationships>
</file>

<file path=ppt/charts/_rels/chart367.xml.rels><?xml version="1.0" encoding="UTF-8" standalone="yes"?>
<Relationships xmlns="http://schemas.openxmlformats.org/package/2006/relationships"><Relationship Id="rId1" Type="http://schemas.openxmlformats.org/officeDocument/2006/relationships/package" Target="../embeddings/Microsoft_Excel_Worksheet356.xlsx"/></Relationships>
</file>

<file path=ppt/charts/_rels/chart368.xml.rels><?xml version="1.0" encoding="UTF-8" standalone="yes"?>
<Relationships xmlns="http://schemas.openxmlformats.org/package/2006/relationships"><Relationship Id="rId1" Type="http://schemas.openxmlformats.org/officeDocument/2006/relationships/package" Target="../embeddings/Microsoft_Excel_Worksheet357.xlsx"/></Relationships>
</file>

<file path=ppt/charts/_rels/chart369.xml.rels><?xml version="1.0" encoding="UTF-8" standalone="yes"?>
<Relationships xmlns="http://schemas.openxmlformats.org/package/2006/relationships"><Relationship Id="rId1" Type="http://schemas.openxmlformats.org/officeDocument/2006/relationships/package" Target="../embeddings/Microsoft_Excel_Worksheet358.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370.xml.rels><?xml version="1.0" encoding="UTF-8" standalone="yes"?>
<Relationships xmlns="http://schemas.openxmlformats.org/package/2006/relationships"><Relationship Id="rId1" Type="http://schemas.openxmlformats.org/officeDocument/2006/relationships/package" Target="../embeddings/Microsoft_Excel_Worksheet359.xlsx"/></Relationships>
</file>

<file path=ppt/charts/_rels/chart371.xml.rels><?xml version="1.0" encoding="UTF-8" standalone="yes"?>
<Relationships xmlns="http://schemas.openxmlformats.org/package/2006/relationships"><Relationship Id="rId1" Type="http://schemas.openxmlformats.org/officeDocument/2006/relationships/package" Target="../embeddings/Microsoft_Excel_Worksheet360.xlsx"/></Relationships>
</file>

<file path=ppt/charts/_rels/chart372.xml.rels><?xml version="1.0" encoding="UTF-8" standalone="yes"?>
<Relationships xmlns="http://schemas.openxmlformats.org/package/2006/relationships"><Relationship Id="rId1" Type="http://schemas.openxmlformats.org/officeDocument/2006/relationships/package" Target="../embeddings/Microsoft_Excel_Worksheet361.xlsx"/></Relationships>
</file>

<file path=ppt/charts/_rels/chart373.xml.rels><?xml version="1.0" encoding="UTF-8" standalone="yes"?>
<Relationships xmlns="http://schemas.openxmlformats.org/package/2006/relationships"><Relationship Id="rId3" Type="http://schemas.openxmlformats.org/officeDocument/2006/relationships/package" Target="../embeddings/Microsoft_Excel_Worksheet362.xlsx"/><Relationship Id="rId2" Type="http://schemas.microsoft.com/office/2011/relationships/chartColorStyle" Target="colors20.xml"/><Relationship Id="rId1" Type="http://schemas.microsoft.com/office/2011/relationships/chartStyle" Target="style20.xml"/></Relationships>
</file>

<file path=ppt/charts/_rels/chart374.xml.rels><?xml version="1.0" encoding="UTF-8" standalone="yes"?>
<Relationships xmlns="http://schemas.openxmlformats.org/package/2006/relationships"><Relationship Id="rId1" Type="http://schemas.openxmlformats.org/officeDocument/2006/relationships/package" Target="../embeddings/Microsoft_Excel_Worksheet363.xlsx"/></Relationships>
</file>

<file path=ppt/charts/_rels/chart375.xml.rels><?xml version="1.0" encoding="UTF-8" standalone="yes"?>
<Relationships xmlns="http://schemas.openxmlformats.org/package/2006/relationships"><Relationship Id="rId1" Type="http://schemas.openxmlformats.org/officeDocument/2006/relationships/package" Target="../embeddings/Microsoft_Excel_Worksheet364.xlsx"/></Relationships>
</file>

<file path=ppt/charts/_rels/chart376.xml.rels><?xml version="1.0" encoding="UTF-8" standalone="yes"?>
<Relationships xmlns="http://schemas.openxmlformats.org/package/2006/relationships"><Relationship Id="rId1" Type="http://schemas.openxmlformats.org/officeDocument/2006/relationships/package" Target="../embeddings/Microsoft_Excel_Worksheet365.xlsx"/></Relationships>
</file>

<file path=ppt/charts/_rels/chart377.xml.rels><?xml version="1.0" encoding="UTF-8" standalone="yes"?>
<Relationships xmlns="http://schemas.openxmlformats.org/package/2006/relationships"><Relationship Id="rId1" Type="http://schemas.openxmlformats.org/officeDocument/2006/relationships/package" Target="../embeddings/Microsoft_Excel_Worksheet366.xlsx"/></Relationships>
</file>

<file path=ppt/charts/_rels/chart378.xml.rels><?xml version="1.0" encoding="UTF-8" standalone="yes"?>
<Relationships xmlns="http://schemas.openxmlformats.org/package/2006/relationships"><Relationship Id="rId1" Type="http://schemas.openxmlformats.org/officeDocument/2006/relationships/package" Target="../embeddings/Microsoft_Excel_Worksheet367.xlsx"/></Relationships>
</file>

<file path=ppt/charts/_rels/chart379.xml.rels><?xml version="1.0" encoding="UTF-8" standalone="yes"?>
<Relationships xmlns="http://schemas.openxmlformats.org/package/2006/relationships"><Relationship Id="rId1" Type="http://schemas.openxmlformats.org/officeDocument/2006/relationships/package" Target="../embeddings/Microsoft_Excel_Worksheet368.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80.xml.rels><?xml version="1.0" encoding="UTF-8" standalone="yes"?>
<Relationships xmlns="http://schemas.openxmlformats.org/package/2006/relationships"><Relationship Id="rId1" Type="http://schemas.openxmlformats.org/officeDocument/2006/relationships/package" Target="../embeddings/Microsoft_Excel_Worksheet369.xlsx"/></Relationships>
</file>

<file path=ppt/charts/_rels/chart381.xml.rels><?xml version="1.0" encoding="UTF-8" standalone="yes"?>
<Relationships xmlns="http://schemas.openxmlformats.org/package/2006/relationships"><Relationship Id="rId1" Type="http://schemas.openxmlformats.org/officeDocument/2006/relationships/package" Target="../embeddings/Microsoft_Excel_Worksheet370.xlsx"/></Relationships>
</file>

<file path=ppt/charts/_rels/chart382.xml.rels><?xml version="1.0" encoding="UTF-8" standalone="yes"?>
<Relationships xmlns="http://schemas.openxmlformats.org/package/2006/relationships"><Relationship Id="rId1" Type="http://schemas.openxmlformats.org/officeDocument/2006/relationships/package" Target="../embeddings/Microsoft_Excel_Worksheet371.xlsx"/></Relationships>
</file>

<file path=ppt/charts/_rels/chart383.xml.rels><?xml version="1.0" encoding="UTF-8" standalone="yes"?>
<Relationships xmlns="http://schemas.openxmlformats.org/package/2006/relationships"><Relationship Id="rId1" Type="http://schemas.openxmlformats.org/officeDocument/2006/relationships/package" Target="../embeddings/Microsoft_Excel_Worksheet372.xlsx"/></Relationships>
</file>

<file path=ppt/charts/_rels/chart384.xml.rels><?xml version="1.0" encoding="UTF-8" standalone="yes"?>
<Relationships xmlns="http://schemas.openxmlformats.org/package/2006/relationships"><Relationship Id="rId1" Type="http://schemas.openxmlformats.org/officeDocument/2006/relationships/package" Target="../embeddings/Microsoft_Excel_Worksheet373.xlsx"/></Relationships>
</file>

<file path=ppt/charts/_rels/chart385.xml.rels><?xml version="1.0" encoding="UTF-8" standalone="yes"?>
<Relationships xmlns="http://schemas.openxmlformats.org/package/2006/relationships"><Relationship Id="rId1" Type="http://schemas.openxmlformats.org/officeDocument/2006/relationships/package" Target="../embeddings/Microsoft_Excel_Worksheet374.xlsx"/></Relationships>
</file>

<file path=ppt/charts/_rels/chart386.xml.rels><?xml version="1.0" encoding="UTF-8" standalone="yes"?>
<Relationships xmlns="http://schemas.openxmlformats.org/package/2006/relationships"><Relationship Id="rId1" Type="http://schemas.openxmlformats.org/officeDocument/2006/relationships/package" Target="../embeddings/Microsoft_Excel_Worksheet375.xlsx"/></Relationships>
</file>

<file path=ppt/charts/_rels/chart387.xml.rels><?xml version="1.0" encoding="UTF-8" standalone="yes"?>
<Relationships xmlns="http://schemas.openxmlformats.org/package/2006/relationships"><Relationship Id="rId1" Type="http://schemas.openxmlformats.org/officeDocument/2006/relationships/package" Target="../embeddings/Microsoft_Excel_Worksheet376.xlsx"/></Relationships>
</file>

<file path=ppt/charts/_rels/chart388.xml.rels><?xml version="1.0" encoding="UTF-8" standalone="yes"?>
<Relationships xmlns="http://schemas.openxmlformats.org/package/2006/relationships"><Relationship Id="rId1" Type="http://schemas.openxmlformats.org/officeDocument/2006/relationships/package" Target="../embeddings/Microsoft_Excel_Worksheet377.xlsx"/></Relationships>
</file>

<file path=ppt/charts/_rels/chart389.xml.rels><?xml version="1.0" encoding="UTF-8" standalone="yes"?>
<Relationships xmlns="http://schemas.openxmlformats.org/package/2006/relationships"><Relationship Id="rId1" Type="http://schemas.openxmlformats.org/officeDocument/2006/relationships/package" Target="../embeddings/Microsoft_Excel_Worksheet37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90.xml.rels><?xml version="1.0" encoding="UTF-8" standalone="yes"?>
<Relationships xmlns="http://schemas.openxmlformats.org/package/2006/relationships"><Relationship Id="rId1" Type="http://schemas.openxmlformats.org/officeDocument/2006/relationships/package" Target="../embeddings/Microsoft_Excel_Worksheet379.xlsx"/></Relationships>
</file>

<file path=ppt/charts/_rels/chart391.xml.rels><?xml version="1.0" encoding="UTF-8" standalone="yes"?>
<Relationships xmlns="http://schemas.openxmlformats.org/package/2006/relationships"><Relationship Id="rId1" Type="http://schemas.openxmlformats.org/officeDocument/2006/relationships/package" Target="../embeddings/Microsoft_Excel_Worksheet380.xlsx"/></Relationships>
</file>

<file path=ppt/charts/_rels/chart392.xml.rels><?xml version="1.0" encoding="UTF-8" standalone="yes"?>
<Relationships xmlns="http://schemas.openxmlformats.org/package/2006/relationships"><Relationship Id="rId1" Type="http://schemas.openxmlformats.org/officeDocument/2006/relationships/package" Target="../embeddings/Microsoft_Excel_Worksheet381.xlsx"/></Relationships>
</file>

<file path=ppt/charts/_rels/chart393.xml.rels><?xml version="1.0" encoding="UTF-8" standalone="yes"?>
<Relationships xmlns="http://schemas.openxmlformats.org/package/2006/relationships"><Relationship Id="rId1" Type="http://schemas.openxmlformats.org/officeDocument/2006/relationships/package" Target="../embeddings/Microsoft_Excel_Worksheet382.xlsx"/></Relationships>
</file>

<file path=ppt/charts/_rels/chart394.xml.rels><?xml version="1.0" encoding="UTF-8" standalone="yes"?>
<Relationships xmlns="http://schemas.openxmlformats.org/package/2006/relationships"><Relationship Id="rId1" Type="http://schemas.openxmlformats.org/officeDocument/2006/relationships/package" Target="../embeddings/Microsoft_Excel_Worksheet383.xlsx"/></Relationships>
</file>

<file path=ppt/charts/_rels/chart395.xml.rels><?xml version="1.0" encoding="UTF-8" standalone="yes"?>
<Relationships xmlns="http://schemas.openxmlformats.org/package/2006/relationships"><Relationship Id="rId1" Type="http://schemas.openxmlformats.org/officeDocument/2006/relationships/package" Target="../embeddings/Microsoft_Excel_Worksheet384.xlsx"/></Relationships>
</file>

<file path=ppt/charts/_rels/chart396.xml.rels><?xml version="1.0" encoding="UTF-8" standalone="yes"?>
<Relationships xmlns="http://schemas.openxmlformats.org/package/2006/relationships"><Relationship Id="rId1" Type="http://schemas.openxmlformats.org/officeDocument/2006/relationships/package" Target="../embeddings/Microsoft_Excel_Worksheet385.xlsx"/></Relationships>
</file>

<file path=ppt/charts/_rels/chart397.xml.rels><?xml version="1.0" encoding="UTF-8" standalone="yes"?>
<Relationships xmlns="http://schemas.openxmlformats.org/package/2006/relationships"><Relationship Id="rId1" Type="http://schemas.openxmlformats.org/officeDocument/2006/relationships/package" Target="../embeddings/Microsoft_Excel_Worksheet386.xlsx"/></Relationships>
</file>

<file path=ppt/charts/_rels/chart398.xml.rels><?xml version="1.0" encoding="UTF-8" standalone="yes"?>
<Relationships xmlns="http://schemas.openxmlformats.org/package/2006/relationships"><Relationship Id="rId1" Type="http://schemas.openxmlformats.org/officeDocument/2006/relationships/package" Target="../embeddings/Microsoft_Excel_Worksheet387.xlsx"/></Relationships>
</file>

<file path=ppt/charts/_rels/chart399.xml.rels><?xml version="1.0" encoding="UTF-8" standalone="yes"?>
<Relationships xmlns="http://schemas.openxmlformats.org/package/2006/relationships"><Relationship Id="rId1" Type="http://schemas.openxmlformats.org/officeDocument/2006/relationships/package" Target="../embeddings/Microsoft_Excel_Worksheet388.xlsx"/></Relationships>
</file>

<file path=ppt/charts/_rels/chart4.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400.xml.rels><?xml version="1.0" encoding="UTF-8" standalone="yes"?>
<Relationships xmlns="http://schemas.openxmlformats.org/package/2006/relationships"><Relationship Id="rId1" Type="http://schemas.openxmlformats.org/officeDocument/2006/relationships/package" Target="../embeddings/Microsoft_Excel_Worksheet389.xlsx"/></Relationships>
</file>

<file path=ppt/charts/_rels/chart401.xml.rels><?xml version="1.0" encoding="UTF-8" standalone="yes"?>
<Relationships xmlns="http://schemas.openxmlformats.org/package/2006/relationships"><Relationship Id="rId1" Type="http://schemas.openxmlformats.org/officeDocument/2006/relationships/package" Target="../embeddings/Microsoft_Excel_Worksheet390.xlsx"/></Relationships>
</file>

<file path=ppt/charts/_rels/chart402.xml.rels><?xml version="1.0" encoding="UTF-8" standalone="yes"?>
<Relationships xmlns="http://schemas.openxmlformats.org/package/2006/relationships"><Relationship Id="rId1" Type="http://schemas.openxmlformats.org/officeDocument/2006/relationships/package" Target="../embeddings/Microsoft_Excel_Worksheet391.xlsx"/></Relationships>
</file>

<file path=ppt/charts/_rels/chart403.xml.rels><?xml version="1.0" encoding="UTF-8" standalone="yes"?>
<Relationships xmlns="http://schemas.openxmlformats.org/package/2006/relationships"><Relationship Id="rId1" Type="http://schemas.openxmlformats.org/officeDocument/2006/relationships/package" Target="../embeddings/Microsoft_Excel_Worksheet392.xlsx"/></Relationships>
</file>

<file path=ppt/charts/_rels/chart404.xml.rels><?xml version="1.0" encoding="UTF-8" standalone="yes"?>
<Relationships xmlns="http://schemas.openxmlformats.org/package/2006/relationships"><Relationship Id="rId1" Type="http://schemas.openxmlformats.org/officeDocument/2006/relationships/package" Target="../embeddings/Microsoft_Excel_Worksheet393.xlsx"/></Relationships>
</file>

<file path=ppt/charts/_rels/chart405.xml.rels><?xml version="1.0" encoding="UTF-8" standalone="yes"?>
<Relationships xmlns="http://schemas.openxmlformats.org/package/2006/relationships"><Relationship Id="rId1" Type="http://schemas.openxmlformats.org/officeDocument/2006/relationships/package" Target="../embeddings/Microsoft_Excel_Worksheet394.xlsx"/></Relationships>
</file>

<file path=ppt/charts/_rels/chart406.xml.rels><?xml version="1.0" encoding="UTF-8" standalone="yes"?>
<Relationships xmlns="http://schemas.openxmlformats.org/package/2006/relationships"><Relationship Id="rId1" Type="http://schemas.openxmlformats.org/officeDocument/2006/relationships/package" Target="../embeddings/Microsoft_Excel_Worksheet395.xlsx"/></Relationships>
</file>

<file path=ppt/charts/_rels/chart407.xml.rels><?xml version="1.0" encoding="UTF-8" standalone="yes"?>
<Relationships xmlns="http://schemas.openxmlformats.org/package/2006/relationships"><Relationship Id="rId1" Type="http://schemas.openxmlformats.org/officeDocument/2006/relationships/package" Target="../embeddings/Microsoft_Excel_Worksheet396.xlsx"/></Relationships>
</file>

<file path=ppt/charts/_rels/chart408.xml.rels><?xml version="1.0" encoding="UTF-8" standalone="yes"?>
<Relationships xmlns="http://schemas.openxmlformats.org/package/2006/relationships"><Relationship Id="rId1" Type="http://schemas.openxmlformats.org/officeDocument/2006/relationships/package" Target="../embeddings/Microsoft_Excel_Worksheet397.xlsx"/></Relationships>
</file>

<file path=ppt/charts/_rels/chart409.xml.rels><?xml version="1.0" encoding="UTF-8" standalone="yes"?>
<Relationships xmlns="http://schemas.openxmlformats.org/package/2006/relationships"><Relationship Id="rId1" Type="http://schemas.openxmlformats.org/officeDocument/2006/relationships/package" Target="../embeddings/Microsoft_Excel_Worksheet398.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410.xml.rels><?xml version="1.0" encoding="UTF-8" standalone="yes"?>
<Relationships xmlns="http://schemas.openxmlformats.org/package/2006/relationships"><Relationship Id="rId1" Type="http://schemas.openxmlformats.org/officeDocument/2006/relationships/package" Target="../embeddings/Microsoft_Excel_Worksheet399.xlsx"/></Relationships>
</file>

<file path=ppt/charts/_rels/chart411.xml.rels><?xml version="1.0" encoding="UTF-8" standalone="yes"?>
<Relationships xmlns="http://schemas.openxmlformats.org/package/2006/relationships"><Relationship Id="rId1" Type="http://schemas.openxmlformats.org/officeDocument/2006/relationships/package" Target="../embeddings/Microsoft_Excel_Worksheet400.xlsx"/></Relationships>
</file>

<file path=ppt/charts/_rels/chart412.xml.rels><?xml version="1.0" encoding="UTF-8" standalone="yes"?>
<Relationships xmlns="http://schemas.openxmlformats.org/package/2006/relationships"><Relationship Id="rId1" Type="http://schemas.openxmlformats.org/officeDocument/2006/relationships/package" Target="../embeddings/Microsoft_Excel_Worksheet401.xlsx"/></Relationships>
</file>

<file path=ppt/charts/_rels/chart413.xml.rels><?xml version="1.0" encoding="UTF-8" standalone="yes"?>
<Relationships xmlns="http://schemas.openxmlformats.org/package/2006/relationships"><Relationship Id="rId1" Type="http://schemas.openxmlformats.org/officeDocument/2006/relationships/package" Target="../embeddings/Microsoft_Excel_Worksheet402.xlsx"/></Relationships>
</file>

<file path=ppt/charts/_rels/chart414.xml.rels><?xml version="1.0" encoding="UTF-8" standalone="yes"?>
<Relationships xmlns="http://schemas.openxmlformats.org/package/2006/relationships"><Relationship Id="rId1" Type="http://schemas.openxmlformats.org/officeDocument/2006/relationships/package" Target="../embeddings/Microsoft_Excel_Worksheet403.xlsx"/></Relationships>
</file>

<file path=ppt/charts/_rels/chart415.xml.rels><?xml version="1.0" encoding="UTF-8" standalone="yes"?>
<Relationships xmlns="http://schemas.openxmlformats.org/package/2006/relationships"><Relationship Id="rId1" Type="http://schemas.openxmlformats.org/officeDocument/2006/relationships/package" Target="../embeddings/Microsoft_Excel_Worksheet404.xlsx"/></Relationships>
</file>

<file path=ppt/charts/_rels/chart416.xml.rels><?xml version="1.0" encoding="UTF-8" standalone="yes"?>
<Relationships xmlns="http://schemas.openxmlformats.org/package/2006/relationships"><Relationship Id="rId1" Type="http://schemas.openxmlformats.org/officeDocument/2006/relationships/package" Target="../embeddings/Microsoft_Excel_Worksheet405.xlsx"/></Relationships>
</file>

<file path=ppt/charts/_rels/chart417.xml.rels><?xml version="1.0" encoding="UTF-8" standalone="yes"?>
<Relationships xmlns="http://schemas.openxmlformats.org/package/2006/relationships"><Relationship Id="rId1" Type="http://schemas.openxmlformats.org/officeDocument/2006/relationships/package" Target="../embeddings/Microsoft_Excel_Worksheet406.xlsx"/></Relationships>
</file>

<file path=ppt/charts/_rels/chart418.xml.rels><?xml version="1.0" encoding="UTF-8" standalone="yes"?>
<Relationships xmlns="http://schemas.openxmlformats.org/package/2006/relationships"><Relationship Id="rId1" Type="http://schemas.openxmlformats.org/officeDocument/2006/relationships/package" Target="../embeddings/Microsoft_Excel_Worksheet407.xlsx"/></Relationships>
</file>

<file path=ppt/charts/_rels/chart419.xml.rels><?xml version="1.0" encoding="UTF-8" standalone="yes"?>
<Relationships xmlns="http://schemas.openxmlformats.org/package/2006/relationships"><Relationship Id="rId1" Type="http://schemas.openxmlformats.org/officeDocument/2006/relationships/package" Target="../embeddings/Microsoft_Excel_Worksheet408.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420.xml.rels><?xml version="1.0" encoding="UTF-8" standalone="yes"?>
<Relationships xmlns="http://schemas.openxmlformats.org/package/2006/relationships"><Relationship Id="rId1" Type="http://schemas.openxmlformats.org/officeDocument/2006/relationships/package" Target="../embeddings/Microsoft_Excel_Worksheet409.xlsx"/></Relationships>
</file>

<file path=ppt/charts/_rels/chart421.xml.rels><?xml version="1.0" encoding="UTF-8" standalone="yes"?>
<Relationships xmlns="http://schemas.openxmlformats.org/package/2006/relationships"><Relationship Id="rId1" Type="http://schemas.openxmlformats.org/officeDocument/2006/relationships/package" Target="../embeddings/Microsoft_Excel_Worksheet410.xlsx"/></Relationships>
</file>

<file path=ppt/charts/_rels/chart422.xml.rels><?xml version="1.0" encoding="UTF-8" standalone="yes"?>
<Relationships xmlns="http://schemas.openxmlformats.org/package/2006/relationships"><Relationship Id="rId1" Type="http://schemas.openxmlformats.org/officeDocument/2006/relationships/package" Target="../embeddings/Microsoft_Excel_Worksheet411.xlsx"/></Relationships>
</file>

<file path=ppt/charts/_rels/chart423.xml.rels><?xml version="1.0" encoding="UTF-8" standalone="yes"?>
<Relationships xmlns="http://schemas.openxmlformats.org/package/2006/relationships"><Relationship Id="rId1" Type="http://schemas.openxmlformats.org/officeDocument/2006/relationships/package" Target="../embeddings/Microsoft_Excel_Worksheet412.xlsx"/></Relationships>
</file>

<file path=ppt/charts/_rels/chart424.xml.rels><?xml version="1.0" encoding="UTF-8" standalone="yes"?>
<Relationships xmlns="http://schemas.openxmlformats.org/package/2006/relationships"><Relationship Id="rId1" Type="http://schemas.openxmlformats.org/officeDocument/2006/relationships/package" Target="../embeddings/Microsoft_Excel_Worksheet413.xlsx"/></Relationships>
</file>

<file path=ppt/charts/_rels/chart425.xml.rels><?xml version="1.0" encoding="UTF-8" standalone="yes"?>
<Relationships xmlns="http://schemas.openxmlformats.org/package/2006/relationships"><Relationship Id="rId1" Type="http://schemas.openxmlformats.org/officeDocument/2006/relationships/package" Target="../embeddings/Microsoft_Excel_Worksheet414.xlsx"/></Relationships>
</file>

<file path=ppt/charts/_rels/chart426.xml.rels><?xml version="1.0" encoding="UTF-8" standalone="yes"?>
<Relationships xmlns="http://schemas.openxmlformats.org/package/2006/relationships"><Relationship Id="rId3" Type="http://schemas.openxmlformats.org/officeDocument/2006/relationships/package" Target="../embeddings/Microsoft_Excel_Worksheet415.xlsx"/><Relationship Id="rId2" Type="http://schemas.microsoft.com/office/2011/relationships/chartColorStyle" Target="colors21.xml"/><Relationship Id="rId1" Type="http://schemas.microsoft.com/office/2011/relationships/chartStyle" Target="style21.xml"/></Relationships>
</file>

<file path=ppt/charts/_rels/chart427.xml.rels><?xml version="1.0" encoding="UTF-8" standalone="yes"?>
<Relationships xmlns="http://schemas.openxmlformats.org/package/2006/relationships"><Relationship Id="rId1" Type="http://schemas.openxmlformats.org/officeDocument/2006/relationships/package" Target="../embeddings/Microsoft_Excel_Worksheet416.xlsx"/></Relationships>
</file>

<file path=ppt/charts/_rels/chart428.xml.rels><?xml version="1.0" encoding="UTF-8" standalone="yes"?>
<Relationships xmlns="http://schemas.openxmlformats.org/package/2006/relationships"><Relationship Id="rId1" Type="http://schemas.openxmlformats.org/officeDocument/2006/relationships/package" Target="../embeddings/Microsoft_Excel_Worksheet417.xlsx"/></Relationships>
</file>

<file path=ppt/charts/_rels/chart429.xml.rels><?xml version="1.0" encoding="UTF-8" standalone="yes"?>
<Relationships xmlns="http://schemas.openxmlformats.org/package/2006/relationships"><Relationship Id="rId1" Type="http://schemas.openxmlformats.org/officeDocument/2006/relationships/package" Target="../embeddings/Microsoft_Excel_Worksheet418.xlsx"/></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11.xml"/><Relationship Id="rId1" Type="http://schemas.microsoft.com/office/2011/relationships/chartStyle" Target="style11.xml"/></Relationships>
</file>

<file path=ppt/charts/_rels/chart430.xml.rels><?xml version="1.0" encoding="UTF-8" standalone="yes"?>
<Relationships xmlns="http://schemas.openxmlformats.org/package/2006/relationships"><Relationship Id="rId1" Type="http://schemas.openxmlformats.org/officeDocument/2006/relationships/package" Target="../embeddings/Microsoft_Excel_Worksheet419.xlsx"/></Relationships>
</file>

<file path=ppt/charts/_rels/chart431.xml.rels><?xml version="1.0" encoding="UTF-8" standalone="yes"?>
<Relationships xmlns="http://schemas.openxmlformats.org/package/2006/relationships"><Relationship Id="rId1" Type="http://schemas.openxmlformats.org/officeDocument/2006/relationships/package" Target="../embeddings/Microsoft_Excel_Worksheet420.xlsx"/></Relationships>
</file>

<file path=ppt/charts/_rels/chart432.xml.rels><?xml version="1.0" encoding="UTF-8" standalone="yes"?>
<Relationships xmlns="http://schemas.openxmlformats.org/package/2006/relationships"><Relationship Id="rId1" Type="http://schemas.openxmlformats.org/officeDocument/2006/relationships/package" Target="../embeddings/Microsoft_Excel_Worksheet421.xlsx"/></Relationships>
</file>

<file path=ppt/charts/_rels/chart433.xml.rels><?xml version="1.0" encoding="UTF-8" standalone="yes"?>
<Relationships xmlns="http://schemas.openxmlformats.org/package/2006/relationships"><Relationship Id="rId1" Type="http://schemas.openxmlformats.org/officeDocument/2006/relationships/package" Target="../embeddings/Microsoft_Excel_Worksheet422.xlsx"/></Relationships>
</file>

<file path=ppt/charts/_rels/chart434.xml.rels><?xml version="1.0" encoding="UTF-8" standalone="yes"?>
<Relationships xmlns="http://schemas.openxmlformats.org/package/2006/relationships"><Relationship Id="rId1" Type="http://schemas.openxmlformats.org/officeDocument/2006/relationships/package" Target="../embeddings/Microsoft_Excel_Worksheet423.xlsx"/></Relationships>
</file>

<file path=ppt/charts/_rels/chart435.xml.rels><?xml version="1.0" encoding="UTF-8" standalone="yes"?>
<Relationships xmlns="http://schemas.openxmlformats.org/package/2006/relationships"><Relationship Id="rId1" Type="http://schemas.openxmlformats.org/officeDocument/2006/relationships/package" Target="../embeddings/Microsoft_Excel_Worksheet424.xlsx"/></Relationships>
</file>

<file path=ppt/charts/_rels/chart436.xml.rels><?xml version="1.0" encoding="UTF-8" standalone="yes"?>
<Relationships xmlns="http://schemas.openxmlformats.org/package/2006/relationships"><Relationship Id="rId1" Type="http://schemas.openxmlformats.org/officeDocument/2006/relationships/package" Target="../embeddings/Microsoft_Excel_Worksheet425.xlsx"/></Relationships>
</file>

<file path=ppt/charts/_rels/chart437.xml.rels><?xml version="1.0" encoding="UTF-8" standalone="yes"?>
<Relationships xmlns="http://schemas.openxmlformats.org/package/2006/relationships"><Relationship Id="rId1" Type="http://schemas.openxmlformats.org/officeDocument/2006/relationships/package" Target="../embeddings/Microsoft_Excel_Worksheet426.xlsx"/></Relationships>
</file>

<file path=ppt/charts/_rels/chart438.xml.rels><?xml version="1.0" encoding="UTF-8" standalone="yes"?>
<Relationships xmlns="http://schemas.openxmlformats.org/package/2006/relationships"><Relationship Id="rId1" Type="http://schemas.openxmlformats.org/officeDocument/2006/relationships/package" Target="../embeddings/Microsoft_Excel_Worksheet427.xlsx"/></Relationships>
</file>

<file path=ppt/charts/_rels/chart439.xml.rels><?xml version="1.0" encoding="UTF-8" standalone="yes"?>
<Relationships xmlns="http://schemas.openxmlformats.org/package/2006/relationships"><Relationship Id="rId1" Type="http://schemas.openxmlformats.org/officeDocument/2006/relationships/package" Target="../embeddings/Microsoft_Excel_Worksheet428.xlsx"/></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12.xml"/><Relationship Id="rId1" Type="http://schemas.microsoft.com/office/2011/relationships/chartStyle" Target="style12.xml"/></Relationships>
</file>

<file path=ppt/charts/_rels/chart440.xml.rels><?xml version="1.0" encoding="UTF-8" standalone="yes"?>
<Relationships xmlns="http://schemas.openxmlformats.org/package/2006/relationships"><Relationship Id="rId1" Type="http://schemas.openxmlformats.org/officeDocument/2006/relationships/package" Target="../embeddings/Microsoft_Excel_Worksheet429.xlsx"/></Relationships>
</file>

<file path=ppt/charts/_rels/chart441.xml.rels><?xml version="1.0" encoding="UTF-8" standalone="yes"?>
<Relationships xmlns="http://schemas.openxmlformats.org/package/2006/relationships"><Relationship Id="rId1" Type="http://schemas.openxmlformats.org/officeDocument/2006/relationships/package" Target="../embeddings/Microsoft_Excel_Worksheet430.xlsx"/></Relationships>
</file>

<file path=ppt/charts/_rels/chart442.xml.rels><?xml version="1.0" encoding="UTF-8" standalone="yes"?>
<Relationships xmlns="http://schemas.openxmlformats.org/package/2006/relationships"><Relationship Id="rId1" Type="http://schemas.openxmlformats.org/officeDocument/2006/relationships/package" Target="../embeddings/Microsoft_Excel_Worksheet431.xlsx"/></Relationships>
</file>

<file path=ppt/charts/_rels/chart443.xml.rels><?xml version="1.0" encoding="UTF-8" standalone="yes"?>
<Relationships xmlns="http://schemas.openxmlformats.org/package/2006/relationships"><Relationship Id="rId1" Type="http://schemas.openxmlformats.org/officeDocument/2006/relationships/package" Target="../embeddings/Microsoft_Excel_Worksheet432.xlsx"/></Relationships>
</file>

<file path=ppt/charts/_rels/chart444.xml.rels><?xml version="1.0" encoding="UTF-8" standalone="yes"?>
<Relationships xmlns="http://schemas.openxmlformats.org/package/2006/relationships"><Relationship Id="rId1" Type="http://schemas.openxmlformats.org/officeDocument/2006/relationships/package" Target="../embeddings/Microsoft_Excel_Worksheet433.xlsx"/></Relationships>
</file>

<file path=ppt/charts/_rels/chart445.xml.rels><?xml version="1.0" encoding="UTF-8" standalone="yes"?>
<Relationships xmlns="http://schemas.openxmlformats.org/package/2006/relationships"><Relationship Id="rId1" Type="http://schemas.openxmlformats.org/officeDocument/2006/relationships/package" Target="../embeddings/Microsoft_Excel_Worksheet434.xlsx"/></Relationships>
</file>

<file path=ppt/charts/_rels/chart446.xml.rels><?xml version="1.0" encoding="UTF-8" standalone="yes"?>
<Relationships xmlns="http://schemas.openxmlformats.org/package/2006/relationships"><Relationship Id="rId1" Type="http://schemas.openxmlformats.org/officeDocument/2006/relationships/package" Target="../embeddings/Microsoft_Excel_Worksheet435.xlsx"/></Relationships>
</file>

<file path=ppt/charts/_rels/chart447.xml.rels><?xml version="1.0" encoding="UTF-8" standalone="yes"?>
<Relationships xmlns="http://schemas.openxmlformats.org/package/2006/relationships"><Relationship Id="rId1" Type="http://schemas.openxmlformats.org/officeDocument/2006/relationships/package" Target="../embeddings/Microsoft_Excel_Worksheet436.xlsx"/></Relationships>
</file>

<file path=ppt/charts/_rels/chart448.xml.rels><?xml version="1.0" encoding="UTF-8" standalone="yes"?>
<Relationships xmlns="http://schemas.openxmlformats.org/package/2006/relationships"><Relationship Id="rId1" Type="http://schemas.openxmlformats.org/officeDocument/2006/relationships/package" Target="../embeddings/Microsoft_Excel_Worksheet437.xlsx"/></Relationships>
</file>

<file path=ppt/charts/_rels/chart449.xml.rels><?xml version="1.0" encoding="UTF-8" standalone="yes"?>
<Relationships xmlns="http://schemas.openxmlformats.org/package/2006/relationships"><Relationship Id="rId1" Type="http://schemas.openxmlformats.org/officeDocument/2006/relationships/package" Target="../embeddings/Microsoft_Excel_Worksheet438.xlsx"/></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13.xml"/><Relationship Id="rId1" Type="http://schemas.microsoft.com/office/2011/relationships/chartStyle" Target="style13.xml"/></Relationships>
</file>

<file path=ppt/charts/_rels/chart450.xml.rels><?xml version="1.0" encoding="UTF-8" standalone="yes"?>
<Relationships xmlns="http://schemas.openxmlformats.org/package/2006/relationships"><Relationship Id="rId1" Type="http://schemas.openxmlformats.org/officeDocument/2006/relationships/package" Target="../embeddings/Microsoft_Excel_Worksheet439.xlsx"/></Relationships>
</file>

<file path=ppt/charts/_rels/chart451.xml.rels><?xml version="1.0" encoding="UTF-8" standalone="yes"?>
<Relationships xmlns="http://schemas.openxmlformats.org/package/2006/relationships"><Relationship Id="rId1" Type="http://schemas.openxmlformats.org/officeDocument/2006/relationships/package" Target="../embeddings/Microsoft_Excel_Worksheet440.xlsx"/></Relationships>
</file>

<file path=ppt/charts/_rels/chart452.xml.rels><?xml version="1.0" encoding="UTF-8" standalone="yes"?>
<Relationships xmlns="http://schemas.openxmlformats.org/package/2006/relationships"><Relationship Id="rId1" Type="http://schemas.openxmlformats.org/officeDocument/2006/relationships/package" Target="../embeddings/Microsoft_Excel_Worksheet441.xlsx"/></Relationships>
</file>

<file path=ppt/charts/_rels/chart453.xml.rels><?xml version="1.0" encoding="UTF-8" standalone="yes"?>
<Relationships xmlns="http://schemas.openxmlformats.org/package/2006/relationships"><Relationship Id="rId1" Type="http://schemas.openxmlformats.org/officeDocument/2006/relationships/package" Target="../embeddings/Microsoft_Excel_Worksheet442.xlsx"/></Relationships>
</file>

<file path=ppt/charts/_rels/chart454.xml.rels><?xml version="1.0" encoding="UTF-8" standalone="yes"?>
<Relationships xmlns="http://schemas.openxmlformats.org/package/2006/relationships"><Relationship Id="rId1" Type="http://schemas.openxmlformats.org/officeDocument/2006/relationships/package" Target="../embeddings/Microsoft_Excel_Worksheet443.xlsx"/></Relationships>
</file>

<file path=ppt/charts/_rels/chart455.xml.rels><?xml version="1.0" encoding="UTF-8" standalone="yes"?>
<Relationships xmlns="http://schemas.openxmlformats.org/package/2006/relationships"><Relationship Id="rId1" Type="http://schemas.openxmlformats.org/officeDocument/2006/relationships/package" Target="../embeddings/Microsoft_Excel_Worksheet444.xlsx"/></Relationships>
</file>

<file path=ppt/charts/_rels/chart456.xml.rels><?xml version="1.0" encoding="UTF-8" standalone="yes"?>
<Relationships xmlns="http://schemas.openxmlformats.org/package/2006/relationships"><Relationship Id="rId1" Type="http://schemas.openxmlformats.org/officeDocument/2006/relationships/package" Target="../embeddings/Microsoft_Excel_Worksheet445.xlsx"/></Relationships>
</file>

<file path=ppt/charts/_rels/chart457.xml.rels><?xml version="1.0" encoding="UTF-8" standalone="yes"?>
<Relationships xmlns="http://schemas.openxmlformats.org/package/2006/relationships"><Relationship Id="rId1" Type="http://schemas.openxmlformats.org/officeDocument/2006/relationships/package" Target="../embeddings/Microsoft_Excel_Worksheet446.xlsx"/></Relationships>
</file>

<file path=ppt/charts/_rels/chart458.xml.rels><?xml version="1.0" encoding="UTF-8" standalone="yes"?>
<Relationships xmlns="http://schemas.openxmlformats.org/package/2006/relationships"><Relationship Id="rId1" Type="http://schemas.openxmlformats.org/officeDocument/2006/relationships/package" Target="../embeddings/Microsoft_Excel_Worksheet447.xlsx"/></Relationships>
</file>

<file path=ppt/charts/_rels/chart459.xml.rels><?xml version="1.0" encoding="UTF-8" standalone="yes"?>
<Relationships xmlns="http://schemas.openxmlformats.org/package/2006/relationships"><Relationship Id="rId1" Type="http://schemas.openxmlformats.org/officeDocument/2006/relationships/package" Target="../embeddings/Microsoft_Excel_Worksheet448.xlsx"/></Relationships>
</file>

<file path=ppt/charts/_rels/chart46.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14.xml"/><Relationship Id="rId1" Type="http://schemas.microsoft.com/office/2011/relationships/chartStyle" Target="style14.xml"/></Relationships>
</file>

<file path=ppt/charts/_rels/chart460.xml.rels><?xml version="1.0" encoding="UTF-8" standalone="yes"?>
<Relationships xmlns="http://schemas.openxmlformats.org/package/2006/relationships"><Relationship Id="rId1" Type="http://schemas.openxmlformats.org/officeDocument/2006/relationships/package" Target="../embeddings/Microsoft_Excel_Worksheet449.xlsx"/></Relationships>
</file>

<file path=ppt/charts/_rels/chart461.xml.rels><?xml version="1.0" encoding="UTF-8" standalone="yes"?>
<Relationships xmlns="http://schemas.openxmlformats.org/package/2006/relationships"><Relationship Id="rId1" Type="http://schemas.openxmlformats.org/officeDocument/2006/relationships/package" Target="../embeddings/Microsoft_Excel_Worksheet450.xlsx"/></Relationships>
</file>

<file path=ppt/charts/_rels/chart462.xml.rels><?xml version="1.0" encoding="UTF-8" standalone="yes"?>
<Relationships xmlns="http://schemas.openxmlformats.org/package/2006/relationships"><Relationship Id="rId1" Type="http://schemas.openxmlformats.org/officeDocument/2006/relationships/package" Target="../embeddings/Microsoft_Excel_Worksheet451.xlsx"/></Relationships>
</file>

<file path=ppt/charts/_rels/chart463.xml.rels><?xml version="1.0" encoding="UTF-8" standalone="yes"?>
<Relationships xmlns="http://schemas.openxmlformats.org/package/2006/relationships"><Relationship Id="rId1" Type="http://schemas.openxmlformats.org/officeDocument/2006/relationships/package" Target="../embeddings/Microsoft_Excel_Worksheet452.xlsx"/></Relationships>
</file>

<file path=ppt/charts/_rels/chart464.xml.rels><?xml version="1.0" encoding="UTF-8" standalone="yes"?>
<Relationships xmlns="http://schemas.openxmlformats.org/package/2006/relationships"><Relationship Id="rId1" Type="http://schemas.openxmlformats.org/officeDocument/2006/relationships/package" Target="../embeddings/Microsoft_Excel_Worksheet453.xlsx"/></Relationships>
</file>

<file path=ppt/charts/_rels/chart465.xml.rels><?xml version="1.0" encoding="UTF-8" standalone="yes"?>
<Relationships xmlns="http://schemas.openxmlformats.org/package/2006/relationships"><Relationship Id="rId1" Type="http://schemas.openxmlformats.org/officeDocument/2006/relationships/package" Target="../embeddings/Microsoft_Excel_Worksheet454.xlsx"/></Relationships>
</file>

<file path=ppt/charts/_rels/chart466.xml.rels><?xml version="1.0" encoding="UTF-8" standalone="yes"?>
<Relationships xmlns="http://schemas.openxmlformats.org/package/2006/relationships"><Relationship Id="rId1" Type="http://schemas.openxmlformats.org/officeDocument/2006/relationships/package" Target="../embeddings/Microsoft_Excel_Worksheet455.xlsx"/></Relationships>
</file>

<file path=ppt/charts/_rels/chart467.xml.rels><?xml version="1.0" encoding="UTF-8" standalone="yes"?>
<Relationships xmlns="http://schemas.openxmlformats.org/package/2006/relationships"><Relationship Id="rId1" Type="http://schemas.openxmlformats.org/officeDocument/2006/relationships/package" Target="../embeddings/Microsoft_Excel_Worksheet456.xlsx"/></Relationships>
</file>

<file path=ppt/charts/_rels/chart468.xml.rels><?xml version="1.0" encoding="UTF-8" standalone="yes"?>
<Relationships xmlns="http://schemas.openxmlformats.org/package/2006/relationships"><Relationship Id="rId1" Type="http://schemas.openxmlformats.org/officeDocument/2006/relationships/package" Target="../embeddings/Microsoft_Excel_Worksheet457.xlsx"/></Relationships>
</file>

<file path=ppt/charts/_rels/chart469.xml.rels><?xml version="1.0" encoding="UTF-8" standalone="yes"?>
<Relationships xmlns="http://schemas.openxmlformats.org/package/2006/relationships"><Relationship Id="rId1" Type="http://schemas.openxmlformats.org/officeDocument/2006/relationships/package" Target="../embeddings/Microsoft_Excel_Worksheet458.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470.xml.rels><?xml version="1.0" encoding="UTF-8" standalone="yes"?>
<Relationships xmlns="http://schemas.openxmlformats.org/package/2006/relationships"><Relationship Id="rId1" Type="http://schemas.openxmlformats.org/officeDocument/2006/relationships/package" Target="../embeddings/Microsoft_Excel_Worksheet459.xlsx"/></Relationships>
</file>

<file path=ppt/charts/_rels/chart471.xml.rels><?xml version="1.0" encoding="UTF-8" standalone="yes"?>
<Relationships xmlns="http://schemas.openxmlformats.org/package/2006/relationships"><Relationship Id="rId1" Type="http://schemas.openxmlformats.org/officeDocument/2006/relationships/package" Target="../embeddings/Microsoft_Excel_Worksheet460.xlsx"/></Relationships>
</file>

<file path=ppt/charts/_rels/chart472.xml.rels><?xml version="1.0" encoding="UTF-8" standalone="yes"?>
<Relationships xmlns="http://schemas.openxmlformats.org/package/2006/relationships"><Relationship Id="rId1" Type="http://schemas.openxmlformats.org/officeDocument/2006/relationships/package" Target="../embeddings/Microsoft_Excel_Worksheet461.xlsx"/></Relationships>
</file>

<file path=ppt/charts/_rels/chart473.xml.rels><?xml version="1.0" encoding="UTF-8" standalone="yes"?>
<Relationships xmlns="http://schemas.openxmlformats.org/package/2006/relationships"><Relationship Id="rId1" Type="http://schemas.openxmlformats.org/officeDocument/2006/relationships/package" Target="../embeddings/Microsoft_Excel_Worksheet462.xlsx"/></Relationships>
</file>

<file path=ppt/charts/_rels/chart474.xml.rels><?xml version="1.0" encoding="UTF-8" standalone="yes"?>
<Relationships xmlns="http://schemas.openxmlformats.org/package/2006/relationships"><Relationship Id="rId1" Type="http://schemas.openxmlformats.org/officeDocument/2006/relationships/package" Target="../embeddings/Microsoft_Excel_Worksheet463.xlsx"/></Relationships>
</file>

<file path=ppt/charts/_rels/chart475.xml.rels><?xml version="1.0" encoding="UTF-8" standalone="yes"?>
<Relationships xmlns="http://schemas.openxmlformats.org/package/2006/relationships"><Relationship Id="rId1" Type="http://schemas.openxmlformats.org/officeDocument/2006/relationships/package" Target="../embeddings/Microsoft_Excel_Worksheet464.xlsx"/></Relationships>
</file>

<file path=ppt/charts/_rels/chart476.xml.rels><?xml version="1.0" encoding="UTF-8" standalone="yes"?>
<Relationships xmlns="http://schemas.openxmlformats.org/package/2006/relationships"><Relationship Id="rId1" Type="http://schemas.openxmlformats.org/officeDocument/2006/relationships/package" Target="../embeddings/Microsoft_Excel_Worksheet465.xlsx"/></Relationships>
</file>

<file path=ppt/charts/_rels/chart477.xml.rels><?xml version="1.0" encoding="UTF-8" standalone="yes"?>
<Relationships xmlns="http://schemas.openxmlformats.org/package/2006/relationships"><Relationship Id="rId1" Type="http://schemas.openxmlformats.org/officeDocument/2006/relationships/package" Target="../embeddings/Microsoft_Excel_Worksheet466.xlsx"/></Relationships>
</file>

<file path=ppt/charts/_rels/chart478.xml.rels><?xml version="1.0" encoding="UTF-8" standalone="yes"?>
<Relationships xmlns="http://schemas.openxmlformats.org/package/2006/relationships"><Relationship Id="rId1" Type="http://schemas.openxmlformats.org/officeDocument/2006/relationships/package" Target="../embeddings/Microsoft_Excel_Worksheet467.xlsx"/></Relationships>
</file>

<file path=ppt/charts/_rels/chart479.xml.rels><?xml version="1.0" encoding="UTF-8" standalone="yes"?>
<Relationships xmlns="http://schemas.openxmlformats.org/package/2006/relationships"><Relationship Id="rId3" Type="http://schemas.openxmlformats.org/officeDocument/2006/relationships/package" Target="../embeddings/Microsoft_Excel_Worksheet468.xlsx"/><Relationship Id="rId2" Type="http://schemas.microsoft.com/office/2011/relationships/chartColorStyle" Target="colors22.xml"/><Relationship Id="rId1" Type="http://schemas.microsoft.com/office/2011/relationships/chartStyle" Target="style22.xml"/></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480.xml.rels><?xml version="1.0" encoding="UTF-8" standalone="yes"?>
<Relationships xmlns="http://schemas.openxmlformats.org/package/2006/relationships"><Relationship Id="rId1" Type="http://schemas.openxmlformats.org/officeDocument/2006/relationships/package" Target="../embeddings/Microsoft_Excel_Worksheet469.xlsx"/></Relationships>
</file>

<file path=ppt/charts/_rels/chart481.xml.rels><?xml version="1.0" encoding="UTF-8" standalone="yes"?>
<Relationships xmlns="http://schemas.openxmlformats.org/package/2006/relationships"><Relationship Id="rId1" Type="http://schemas.openxmlformats.org/officeDocument/2006/relationships/package" Target="../embeddings/Microsoft_Excel_Worksheet470.xlsx"/></Relationships>
</file>

<file path=ppt/charts/_rels/chart482.xml.rels><?xml version="1.0" encoding="UTF-8" standalone="yes"?>
<Relationships xmlns="http://schemas.openxmlformats.org/package/2006/relationships"><Relationship Id="rId1" Type="http://schemas.openxmlformats.org/officeDocument/2006/relationships/package" Target="../embeddings/Microsoft_Excel_Worksheet471.xlsx"/></Relationships>
</file>

<file path=ppt/charts/_rels/chart483.xml.rels><?xml version="1.0" encoding="UTF-8" standalone="yes"?>
<Relationships xmlns="http://schemas.openxmlformats.org/package/2006/relationships"><Relationship Id="rId1" Type="http://schemas.openxmlformats.org/officeDocument/2006/relationships/package" Target="../embeddings/Microsoft_Excel_Worksheet472.xlsx"/></Relationships>
</file>

<file path=ppt/charts/_rels/chart484.xml.rels><?xml version="1.0" encoding="UTF-8" standalone="yes"?>
<Relationships xmlns="http://schemas.openxmlformats.org/package/2006/relationships"><Relationship Id="rId1" Type="http://schemas.openxmlformats.org/officeDocument/2006/relationships/package" Target="../embeddings/Microsoft_Excel_Worksheet473.xlsx"/></Relationships>
</file>

<file path=ppt/charts/_rels/chart485.xml.rels><?xml version="1.0" encoding="UTF-8" standalone="yes"?>
<Relationships xmlns="http://schemas.openxmlformats.org/package/2006/relationships"><Relationship Id="rId1" Type="http://schemas.openxmlformats.org/officeDocument/2006/relationships/package" Target="../embeddings/Microsoft_Excel_Worksheet474.xlsx"/></Relationships>
</file>

<file path=ppt/charts/_rels/chart486.xml.rels><?xml version="1.0" encoding="UTF-8" standalone="yes"?>
<Relationships xmlns="http://schemas.openxmlformats.org/package/2006/relationships"><Relationship Id="rId1" Type="http://schemas.openxmlformats.org/officeDocument/2006/relationships/package" Target="../embeddings/Microsoft_Excel_Worksheet475.xlsx"/></Relationships>
</file>

<file path=ppt/charts/_rels/chart487.xml.rels><?xml version="1.0" encoding="UTF-8" standalone="yes"?>
<Relationships xmlns="http://schemas.openxmlformats.org/package/2006/relationships"><Relationship Id="rId1" Type="http://schemas.openxmlformats.org/officeDocument/2006/relationships/package" Target="../embeddings/Microsoft_Excel_Worksheet476.xlsx"/></Relationships>
</file>

<file path=ppt/charts/_rels/chart488.xml.rels><?xml version="1.0" encoding="UTF-8" standalone="yes"?>
<Relationships xmlns="http://schemas.openxmlformats.org/package/2006/relationships"><Relationship Id="rId1" Type="http://schemas.openxmlformats.org/officeDocument/2006/relationships/package" Target="../embeddings/Microsoft_Excel_Worksheet477.xlsx"/></Relationships>
</file>

<file path=ppt/charts/_rels/chart489.xml.rels><?xml version="1.0" encoding="UTF-8" standalone="yes"?>
<Relationships xmlns="http://schemas.openxmlformats.org/package/2006/relationships"><Relationship Id="rId1" Type="http://schemas.openxmlformats.org/officeDocument/2006/relationships/package" Target="../embeddings/Microsoft_Excel_Worksheet478.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90.xml.rels><?xml version="1.0" encoding="UTF-8" standalone="yes"?>
<Relationships xmlns="http://schemas.openxmlformats.org/package/2006/relationships"><Relationship Id="rId1" Type="http://schemas.openxmlformats.org/officeDocument/2006/relationships/package" Target="../embeddings/Microsoft_Excel_Worksheet479.xlsx"/></Relationships>
</file>

<file path=ppt/charts/_rels/chart491.xml.rels><?xml version="1.0" encoding="UTF-8" standalone="yes"?>
<Relationships xmlns="http://schemas.openxmlformats.org/package/2006/relationships"><Relationship Id="rId1" Type="http://schemas.openxmlformats.org/officeDocument/2006/relationships/package" Target="../embeddings/Microsoft_Excel_Worksheet480.xlsx"/></Relationships>
</file>

<file path=ppt/charts/_rels/chart492.xml.rels><?xml version="1.0" encoding="UTF-8" standalone="yes"?>
<Relationships xmlns="http://schemas.openxmlformats.org/package/2006/relationships"><Relationship Id="rId1" Type="http://schemas.openxmlformats.org/officeDocument/2006/relationships/package" Target="../embeddings/Microsoft_Excel_Worksheet481.xlsx"/></Relationships>
</file>

<file path=ppt/charts/_rels/chart493.xml.rels><?xml version="1.0" encoding="UTF-8" standalone="yes"?>
<Relationships xmlns="http://schemas.openxmlformats.org/package/2006/relationships"><Relationship Id="rId1" Type="http://schemas.openxmlformats.org/officeDocument/2006/relationships/package" Target="../embeddings/Microsoft_Excel_Worksheet482.xlsx"/></Relationships>
</file>

<file path=ppt/charts/_rels/chart494.xml.rels><?xml version="1.0" encoding="UTF-8" standalone="yes"?>
<Relationships xmlns="http://schemas.openxmlformats.org/package/2006/relationships"><Relationship Id="rId1" Type="http://schemas.openxmlformats.org/officeDocument/2006/relationships/package" Target="../embeddings/Microsoft_Excel_Worksheet483.xlsx"/></Relationships>
</file>

<file path=ppt/charts/_rels/chart495.xml.rels><?xml version="1.0" encoding="UTF-8" standalone="yes"?>
<Relationships xmlns="http://schemas.openxmlformats.org/package/2006/relationships"><Relationship Id="rId1" Type="http://schemas.openxmlformats.org/officeDocument/2006/relationships/package" Target="../embeddings/Microsoft_Excel_Worksheet484.xlsx"/></Relationships>
</file>

<file path=ppt/charts/_rels/chart496.xml.rels><?xml version="1.0" encoding="UTF-8" standalone="yes"?>
<Relationships xmlns="http://schemas.openxmlformats.org/package/2006/relationships"><Relationship Id="rId1" Type="http://schemas.openxmlformats.org/officeDocument/2006/relationships/package" Target="../embeddings/Microsoft_Excel_Worksheet485.xlsx"/></Relationships>
</file>

<file path=ppt/charts/_rels/chart497.xml.rels><?xml version="1.0" encoding="UTF-8" standalone="yes"?>
<Relationships xmlns="http://schemas.openxmlformats.org/package/2006/relationships"><Relationship Id="rId1" Type="http://schemas.openxmlformats.org/officeDocument/2006/relationships/package" Target="../embeddings/Microsoft_Excel_Worksheet486.xlsx"/></Relationships>
</file>

<file path=ppt/charts/_rels/chart498.xml.rels><?xml version="1.0" encoding="UTF-8" standalone="yes"?>
<Relationships xmlns="http://schemas.openxmlformats.org/package/2006/relationships"><Relationship Id="rId1" Type="http://schemas.openxmlformats.org/officeDocument/2006/relationships/package" Target="../embeddings/Microsoft_Excel_Worksheet487.xlsx"/></Relationships>
</file>

<file path=ppt/charts/_rels/chart499.xml.rels><?xml version="1.0" encoding="UTF-8" standalone="yes"?>
<Relationships xmlns="http://schemas.openxmlformats.org/package/2006/relationships"><Relationship Id="rId1" Type="http://schemas.openxmlformats.org/officeDocument/2006/relationships/package" Target="../embeddings/Microsoft_Excel_Worksheet488.xlsx"/></Relationships>
</file>

<file path=ppt/charts/_rels/chart5.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00.xml.rels><?xml version="1.0" encoding="UTF-8" standalone="yes"?>
<Relationships xmlns="http://schemas.openxmlformats.org/package/2006/relationships"><Relationship Id="rId1" Type="http://schemas.openxmlformats.org/officeDocument/2006/relationships/package" Target="../embeddings/Microsoft_Excel_Worksheet489.xlsx"/></Relationships>
</file>

<file path=ppt/charts/_rels/chart501.xml.rels><?xml version="1.0" encoding="UTF-8" standalone="yes"?>
<Relationships xmlns="http://schemas.openxmlformats.org/package/2006/relationships"><Relationship Id="rId1" Type="http://schemas.openxmlformats.org/officeDocument/2006/relationships/package" Target="../embeddings/Microsoft_Excel_Worksheet490.xlsx"/></Relationships>
</file>

<file path=ppt/charts/_rels/chart502.xml.rels><?xml version="1.0" encoding="UTF-8" standalone="yes"?>
<Relationships xmlns="http://schemas.openxmlformats.org/package/2006/relationships"><Relationship Id="rId1" Type="http://schemas.openxmlformats.org/officeDocument/2006/relationships/package" Target="../embeddings/Microsoft_Excel_Worksheet491.xlsx"/></Relationships>
</file>

<file path=ppt/charts/_rels/chart503.xml.rels><?xml version="1.0" encoding="UTF-8" standalone="yes"?>
<Relationships xmlns="http://schemas.openxmlformats.org/package/2006/relationships"><Relationship Id="rId1" Type="http://schemas.openxmlformats.org/officeDocument/2006/relationships/package" Target="../embeddings/Microsoft_Excel_Worksheet492.xlsx"/></Relationships>
</file>

<file path=ppt/charts/_rels/chart504.xml.rels><?xml version="1.0" encoding="UTF-8" standalone="yes"?>
<Relationships xmlns="http://schemas.openxmlformats.org/package/2006/relationships"><Relationship Id="rId1" Type="http://schemas.openxmlformats.org/officeDocument/2006/relationships/package" Target="../embeddings/Microsoft_Excel_Worksheet493.xlsx"/></Relationships>
</file>

<file path=ppt/charts/_rels/chart505.xml.rels><?xml version="1.0" encoding="UTF-8" standalone="yes"?>
<Relationships xmlns="http://schemas.openxmlformats.org/package/2006/relationships"><Relationship Id="rId1" Type="http://schemas.openxmlformats.org/officeDocument/2006/relationships/package" Target="../embeddings/Microsoft_Excel_Worksheet494.xlsx"/></Relationships>
</file>

<file path=ppt/charts/_rels/chart506.xml.rels><?xml version="1.0" encoding="UTF-8" standalone="yes"?>
<Relationships xmlns="http://schemas.openxmlformats.org/package/2006/relationships"><Relationship Id="rId1" Type="http://schemas.openxmlformats.org/officeDocument/2006/relationships/package" Target="../embeddings/Microsoft_Excel_Worksheet495.xlsx"/></Relationships>
</file>

<file path=ppt/charts/_rels/chart507.xml.rels><?xml version="1.0" encoding="UTF-8" standalone="yes"?>
<Relationships xmlns="http://schemas.openxmlformats.org/package/2006/relationships"><Relationship Id="rId1" Type="http://schemas.openxmlformats.org/officeDocument/2006/relationships/package" Target="../embeddings/Microsoft_Excel_Worksheet496.xlsx"/></Relationships>
</file>

<file path=ppt/charts/_rels/chart508.xml.rels><?xml version="1.0" encoding="UTF-8" standalone="yes"?>
<Relationships xmlns="http://schemas.openxmlformats.org/package/2006/relationships"><Relationship Id="rId1" Type="http://schemas.openxmlformats.org/officeDocument/2006/relationships/package" Target="../embeddings/Microsoft_Excel_Worksheet497.xlsx"/></Relationships>
</file>

<file path=ppt/charts/_rels/chart509.xml.rels><?xml version="1.0" encoding="UTF-8" standalone="yes"?>
<Relationships xmlns="http://schemas.openxmlformats.org/package/2006/relationships"><Relationship Id="rId1" Type="http://schemas.openxmlformats.org/officeDocument/2006/relationships/package" Target="../embeddings/Microsoft_Excel_Worksheet498.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510.xml.rels><?xml version="1.0" encoding="UTF-8" standalone="yes"?>
<Relationships xmlns="http://schemas.openxmlformats.org/package/2006/relationships"><Relationship Id="rId1" Type="http://schemas.openxmlformats.org/officeDocument/2006/relationships/package" Target="../embeddings/Microsoft_Excel_Worksheet499.xlsx"/></Relationships>
</file>

<file path=ppt/charts/_rels/chart511.xml.rels><?xml version="1.0" encoding="UTF-8" standalone="yes"?>
<Relationships xmlns="http://schemas.openxmlformats.org/package/2006/relationships"><Relationship Id="rId1" Type="http://schemas.openxmlformats.org/officeDocument/2006/relationships/package" Target="../embeddings/Microsoft_Excel_Worksheet500.xlsx"/></Relationships>
</file>

<file path=ppt/charts/_rels/chart512.xml.rels><?xml version="1.0" encoding="UTF-8" standalone="yes"?>
<Relationships xmlns="http://schemas.openxmlformats.org/package/2006/relationships"><Relationship Id="rId1" Type="http://schemas.openxmlformats.org/officeDocument/2006/relationships/package" Target="../embeddings/Microsoft_Excel_Worksheet501.xlsx"/></Relationships>
</file>

<file path=ppt/charts/_rels/chart513.xml.rels><?xml version="1.0" encoding="UTF-8" standalone="yes"?>
<Relationships xmlns="http://schemas.openxmlformats.org/package/2006/relationships"><Relationship Id="rId1" Type="http://schemas.openxmlformats.org/officeDocument/2006/relationships/package" Target="../embeddings/Microsoft_Excel_Worksheet502.xlsx"/></Relationships>
</file>

<file path=ppt/charts/_rels/chart514.xml.rels><?xml version="1.0" encoding="UTF-8" standalone="yes"?>
<Relationships xmlns="http://schemas.openxmlformats.org/package/2006/relationships"><Relationship Id="rId1" Type="http://schemas.openxmlformats.org/officeDocument/2006/relationships/package" Target="../embeddings/Microsoft_Excel_Worksheet503.xlsx"/></Relationships>
</file>

<file path=ppt/charts/_rels/chart515.xml.rels><?xml version="1.0" encoding="UTF-8" standalone="yes"?>
<Relationships xmlns="http://schemas.openxmlformats.org/package/2006/relationships"><Relationship Id="rId1" Type="http://schemas.openxmlformats.org/officeDocument/2006/relationships/package" Target="../embeddings/Microsoft_Excel_Worksheet504.xlsx"/></Relationships>
</file>

<file path=ppt/charts/_rels/chart516.xml.rels><?xml version="1.0" encoding="UTF-8" standalone="yes"?>
<Relationships xmlns="http://schemas.openxmlformats.org/package/2006/relationships"><Relationship Id="rId1" Type="http://schemas.openxmlformats.org/officeDocument/2006/relationships/package" Target="../embeddings/Microsoft_Excel_Worksheet505.xlsx"/></Relationships>
</file>

<file path=ppt/charts/_rels/chart517.xml.rels><?xml version="1.0" encoding="UTF-8" standalone="yes"?>
<Relationships xmlns="http://schemas.openxmlformats.org/package/2006/relationships"><Relationship Id="rId1" Type="http://schemas.openxmlformats.org/officeDocument/2006/relationships/package" Target="../embeddings/Microsoft_Excel_Worksheet506.xlsx"/></Relationships>
</file>

<file path=ppt/charts/_rels/chart518.xml.rels><?xml version="1.0" encoding="UTF-8" standalone="yes"?>
<Relationships xmlns="http://schemas.openxmlformats.org/package/2006/relationships"><Relationship Id="rId1" Type="http://schemas.openxmlformats.org/officeDocument/2006/relationships/package" Target="../embeddings/Microsoft_Excel_Worksheet507.xlsx"/></Relationships>
</file>

<file path=ppt/charts/_rels/chart519.xml.rels><?xml version="1.0" encoding="UTF-8" standalone="yes"?>
<Relationships xmlns="http://schemas.openxmlformats.org/package/2006/relationships"><Relationship Id="rId1" Type="http://schemas.openxmlformats.org/officeDocument/2006/relationships/package" Target="../embeddings/Microsoft_Excel_Worksheet508.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520.xml.rels><?xml version="1.0" encoding="UTF-8" standalone="yes"?>
<Relationships xmlns="http://schemas.openxmlformats.org/package/2006/relationships"><Relationship Id="rId1" Type="http://schemas.openxmlformats.org/officeDocument/2006/relationships/package" Target="../embeddings/Microsoft_Excel_Worksheet509.xlsx"/></Relationships>
</file>

<file path=ppt/charts/_rels/chart521.xml.rels><?xml version="1.0" encoding="UTF-8" standalone="yes"?>
<Relationships xmlns="http://schemas.openxmlformats.org/package/2006/relationships"><Relationship Id="rId1" Type="http://schemas.openxmlformats.org/officeDocument/2006/relationships/package" Target="../embeddings/Microsoft_Excel_Worksheet510.xlsx"/></Relationships>
</file>

<file path=ppt/charts/_rels/chart522.xml.rels><?xml version="1.0" encoding="UTF-8" standalone="yes"?>
<Relationships xmlns="http://schemas.openxmlformats.org/package/2006/relationships"><Relationship Id="rId1" Type="http://schemas.openxmlformats.org/officeDocument/2006/relationships/package" Target="../embeddings/Microsoft_Excel_Worksheet511.xlsx"/></Relationships>
</file>

<file path=ppt/charts/_rels/chart523.xml.rels><?xml version="1.0" encoding="UTF-8" standalone="yes"?>
<Relationships xmlns="http://schemas.openxmlformats.org/package/2006/relationships"><Relationship Id="rId1" Type="http://schemas.openxmlformats.org/officeDocument/2006/relationships/package" Target="../embeddings/Microsoft_Excel_Worksheet512.xlsx"/></Relationships>
</file>

<file path=ppt/charts/_rels/chart524.xml.rels><?xml version="1.0" encoding="UTF-8" standalone="yes"?>
<Relationships xmlns="http://schemas.openxmlformats.org/package/2006/relationships"><Relationship Id="rId1" Type="http://schemas.openxmlformats.org/officeDocument/2006/relationships/package" Target="../embeddings/Microsoft_Excel_Worksheet513.xlsx"/></Relationships>
</file>

<file path=ppt/charts/_rels/chart525.xml.rels><?xml version="1.0" encoding="UTF-8" standalone="yes"?>
<Relationships xmlns="http://schemas.openxmlformats.org/package/2006/relationships"><Relationship Id="rId1" Type="http://schemas.openxmlformats.org/officeDocument/2006/relationships/package" Target="../embeddings/Microsoft_Excel_Worksheet514.xlsx"/></Relationships>
</file>

<file path=ppt/charts/_rels/chart526.xml.rels><?xml version="1.0" encoding="UTF-8" standalone="yes"?>
<Relationships xmlns="http://schemas.openxmlformats.org/package/2006/relationships"><Relationship Id="rId1" Type="http://schemas.openxmlformats.org/officeDocument/2006/relationships/package" Target="../embeddings/Microsoft_Excel_Worksheet515.xlsx"/></Relationships>
</file>

<file path=ppt/charts/_rels/chart527.xml.rels><?xml version="1.0" encoding="UTF-8" standalone="yes"?>
<Relationships xmlns="http://schemas.openxmlformats.org/package/2006/relationships"><Relationship Id="rId1" Type="http://schemas.openxmlformats.org/officeDocument/2006/relationships/package" Target="../embeddings/Microsoft_Excel_Worksheet516.xlsx"/></Relationships>
</file>

<file path=ppt/charts/_rels/chart528.xml.rels><?xml version="1.0" encoding="UTF-8" standalone="yes"?>
<Relationships xmlns="http://schemas.openxmlformats.org/package/2006/relationships"><Relationship Id="rId1" Type="http://schemas.openxmlformats.org/officeDocument/2006/relationships/package" Target="../embeddings/Microsoft_Excel_Worksheet517.xlsx"/></Relationships>
</file>

<file path=ppt/charts/_rels/chart529.xml.rels><?xml version="1.0" encoding="UTF-8" standalone="yes"?>
<Relationships xmlns="http://schemas.openxmlformats.org/package/2006/relationships"><Relationship Id="rId1" Type="http://schemas.openxmlformats.org/officeDocument/2006/relationships/package" Target="../embeddings/Microsoft_Excel_Worksheet518.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530.xml.rels><?xml version="1.0" encoding="UTF-8" standalone="yes"?>
<Relationships xmlns="http://schemas.openxmlformats.org/package/2006/relationships"><Relationship Id="rId1" Type="http://schemas.openxmlformats.org/officeDocument/2006/relationships/package" Target="../embeddings/Microsoft_Excel_Worksheet519.xlsx"/></Relationships>
</file>

<file path=ppt/charts/_rels/chart531.xml.rels><?xml version="1.0" encoding="UTF-8" standalone="yes"?>
<Relationships xmlns="http://schemas.openxmlformats.org/package/2006/relationships"><Relationship Id="rId1" Type="http://schemas.openxmlformats.org/officeDocument/2006/relationships/package" Target="../embeddings/Microsoft_Excel_Worksheet520.xlsx"/></Relationships>
</file>

<file path=ppt/charts/_rels/chart532.xml.rels><?xml version="1.0" encoding="UTF-8" standalone="yes"?>
<Relationships xmlns="http://schemas.openxmlformats.org/package/2006/relationships"><Relationship Id="rId3" Type="http://schemas.openxmlformats.org/officeDocument/2006/relationships/package" Target="../embeddings/Microsoft_Excel_Worksheet521.xlsx"/><Relationship Id="rId2" Type="http://schemas.microsoft.com/office/2011/relationships/chartColorStyle" Target="colors23.xml"/><Relationship Id="rId1" Type="http://schemas.microsoft.com/office/2011/relationships/chartStyle" Target="style23.xml"/></Relationships>
</file>

<file path=ppt/charts/_rels/chart533.xml.rels><?xml version="1.0" encoding="UTF-8" standalone="yes"?>
<Relationships xmlns="http://schemas.openxmlformats.org/package/2006/relationships"><Relationship Id="rId1" Type="http://schemas.openxmlformats.org/officeDocument/2006/relationships/package" Target="../embeddings/Microsoft_Excel_Worksheet522.xlsx"/></Relationships>
</file>

<file path=ppt/charts/_rels/chart534.xml.rels><?xml version="1.0" encoding="UTF-8" standalone="yes"?>
<Relationships xmlns="http://schemas.openxmlformats.org/package/2006/relationships"><Relationship Id="rId1" Type="http://schemas.openxmlformats.org/officeDocument/2006/relationships/package" Target="../embeddings/Microsoft_Excel_Worksheet523.xlsx"/></Relationships>
</file>

<file path=ppt/charts/_rels/chart535.xml.rels><?xml version="1.0" encoding="UTF-8" standalone="yes"?>
<Relationships xmlns="http://schemas.openxmlformats.org/package/2006/relationships"><Relationship Id="rId1" Type="http://schemas.openxmlformats.org/officeDocument/2006/relationships/package" Target="../embeddings/Microsoft_Excel_Worksheet524.xlsx"/></Relationships>
</file>

<file path=ppt/charts/_rels/chart536.xml.rels><?xml version="1.0" encoding="UTF-8" standalone="yes"?>
<Relationships xmlns="http://schemas.openxmlformats.org/package/2006/relationships"><Relationship Id="rId1" Type="http://schemas.openxmlformats.org/officeDocument/2006/relationships/package" Target="../embeddings/Microsoft_Excel_Worksheet525.xlsx"/></Relationships>
</file>

<file path=ppt/charts/_rels/chart537.xml.rels><?xml version="1.0" encoding="UTF-8" standalone="yes"?>
<Relationships xmlns="http://schemas.openxmlformats.org/package/2006/relationships"><Relationship Id="rId1" Type="http://schemas.openxmlformats.org/officeDocument/2006/relationships/package" Target="../embeddings/Microsoft_Excel_Worksheet526.xlsx"/></Relationships>
</file>

<file path=ppt/charts/_rels/chart538.xml.rels><?xml version="1.0" encoding="UTF-8" standalone="yes"?>
<Relationships xmlns="http://schemas.openxmlformats.org/package/2006/relationships"><Relationship Id="rId1" Type="http://schemas.openxmlformats.org/officeDocument/2006/relationships/package" Target="../embeddings/Microsoft_Excel_Worksheet527.xlsx"/></Relationships>
</file>

<file path=ppt/charts/_rels/chart539.xml.rels><?xml version="1.0" encoding="UTF-8" standalone="yes"?>
<Relationships xmlns="http://schemas.openxmlformats.org/package/2006/relationships"><Relationship Id="rId1" Type="http://schemas.openxmlformats.org/officeDocument/2006/relationships/package" Target="../embeddings/Microsoft_Excel_Worksheet528.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540.xml.rels><?xml version="1.0" encoding="UTF-8" standalone="yes"?>
<Relationships xmlns="http://schemas.openxmlformats.org/package/2006/relationships"><Relationship Id="rId1" Type="http://schemas.openxmlformats.org/officeDocument/2006/relationships/package" Target="../embeddings/Microsoft_Excel_Worksheet529.xlsx"/></Relationships>
</file>

<file path=ppt/charts/_rels/chart541.xml.rels><?xml version="1.0" encoding="UTF-8" standalone="yes"?>
<Relationships xmlns="http://schemas.openxmlformats.org/package/2006/relationships"><Relationship Id="rId1" Type="http://schemas.openxmlformats.org/officeDocument/2006/relationships/package" Target="../embeddings/Microsoft_Excel_Worksheet530.xlsx"/></Relationships>
</file>

<file path=ppt/charts/_rels/chart542.xml.rels><?xml version="1.0" encoding="UTF-8" standalone="yes"?>
<Relationships xmlns="http://schemas.openxmlformats.org/package/2006/relationships"><Relationship Id="rId1" Type="http://schemas.openxmlformats.org/officeDocument/2006/relationships/package" Target="../embeddings/Microsoft_Excel_Worksheet531.xlsx"/></Relationships>
</file>

<file path=ppt/charts/_rels/chart543.xml.rels><?xml version="1.0" encoding="UTF-8" standalone="yes"?>
<Relationships xmlns="http://schemas.openxmlformats.org/package/2006/relationships"><Relationship Id="rId1" Type="http://schemas.openxmlformats.org/officeDocument/2006/relationships/package" Target="../embeddings/Microsoft_Excel_Worksheet532.xlsx"/></Relationships>
</file>

<file path=ppt/charts/_rels/chart544.xml.rels><?xml version="1.0" encoding="UTF-8" standalone="yes"?>
<Relationships xmlns="http://schemas.openxmlformats.org/package/2006/relationships"><Relationship Id="rId1" Type="http://schemas.openxmlformats.org/officeDocument/2006/relationships/package" Target="../embeddings/Microsoft_Excel_Worksheet533.xlsx"/></Relationships>
</file>

<file path=ppt/charts/_rels/chart545.xml.rels><?xml version="1.0" encoding="UTF-8" standalone="yes"?>
<Relationships xmlns="http://schemas.openxmlformats.org/package/2006/relationships"><Relationship Id="rId1" Type="http://schemas.openxmlformats.org/officeDocument/2006/relationships/package" Target="../embeddings/Microsoft_Excel_Worksheet534.xlsx"/></Relationships>
</file>

<file path=ppt/charts/_rels/chart546.xml.rels><?xml version="1.0" encoding="UTF-8" standalone="yes"?>
<Relationships xmlns="http://schemas.openxmlformats.org/package/2006/relationships"><Relationship Id="rId1" Type="http://schemas.openxmlformats.org/officeDocument/2006/relationships/package" Target="../embeddings/Microsoft_Excel_Worksheet535.xlsx"/></Relationships>
</file>

<file path=ppt/charts/_rels/chart547.xml.rels><?xml version="1.0" encoding="UTF-8" standalone="yes"?>
<Relationships xmlns="http://schemas.openxmlformats.org/package/2006/relationships"><Relationship Id="rId1" Type="http://schemas.openxmlformats.org/officeDocument/2006/relationships/package" Target="../embeddings/Microsoft_Excel_Worksheet536.xlsx"/></Relationships>
</file>

<file path=ppt/charts/_rels/chart548.xml.rels><?xml version="1.0" encoding="UTF-8" standalone="yes"?>
<Relationships xmlns="http://schemas.openxmlformats.org/package/2006/relationships"><Relationship Id="rId1" Type="http://schemas.openxmlformats.org/officeDocument/2006/relationships/package" Target="../embeddings/Microsoft_Excel_Worksheet537.xlsx"/></Relationships>
</file>

<file path=ppt/charts/_rels/chart549.xml.rels><?xml version="1.0" encoding="UTF-8" standalone="yes"?>
<Relationships xmlns="http://schemas.openxmlformats.org/package/2006/relationships"><Relationship Id="rId1" Type="http://schemas.openxmlformats.org/officeDocument/2006/relationships/package" Target="../embeddings/Microsoft_Excel_Worksheet538.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550.xml.rels><?xml version="1.0" encoding="UTF-8" standalone="yes"?>
<Relationships xmlns="http://schemas.openxmlformats.org/package/2006/relationships"><Relationship Id="rId1" Type="http://schemas.openxmlformats.org/officeDocument/2006/relationships/package" Target="../embeddings/Microsoft_Excel_Worksheet539.xlsx"/></Relationships>
</file>

<file path=ppt/charts/_rels/chart551.xml.rels><?xml version="1.0" encoding="UTF-8" standalone="yes"?>
<Relationships xmlns="http://schemas.openxmlformats.org/package/2006/relationships"><Relationship Id="rId1" Type="http://schemas.openxmlformats.org/officeDocument/2006/relationships/package" Target="../embeddings/Microsoft_Excel_Worksheet540.xlsx"/></Relationships>
</file>

<file path=ppt/charts/_rels/chart552.xml.rels><?xml version="1.0" encoding="UTF-8" standalone="yes"?>
<Relationships xmlns="http://schemas.openxmlformats.org/package/2006/relationships"><Relationship Id="rId1" Type="http://schemas.openxmlformats.org/officeDocument/2006/relationships/package" Target="../embeddings/Microsoft_Excel_Worksheet541.xlsx"/></Relationships>
</file>

<file path=ppt/charts/_rels/chart553.xml.rels><?xml version="1.0" encoding="UTF-8" standalone="yes"?>
<Relationships xmlns="http://schemas.openxmlformats.org/package/2006/relationships"><Relationship Id="rId1" Type="http://schemas.openxmlformats.org/officeDocument/2006/relationships/package" Target="../embeddings/Microsoft_Excel_Worksheet542.xlsx"/></Relationships>
</file>

<file path=ppt/charts/_rels/chart554.xml.rels><?xml version="1.0" encoding="UTF-8" standalone="yes"?>
<Relationships xmlns="http://schemas.openxmlformats.org/package/2006/relationships"><Relationship Id="rId1" Type="http://schemas.openxmlformats.org/officeDocument/2006/relationships/package" Target="../embeddings/Microsoft_Excel_Worksheet543.xlsx"/></Relationships>
</file>

<file path=ppt/charts/_rels/chart555.xml.rels><?xml version="1.0" encoding="UTF-8" standalone="yes"?>
<Relationships xmlns="http://schemas.openxmlformats.org/package/2006/relationships"><Relationship Id="rId1" Type="http://schemas.openxmlformats.org/officeDocument/2006/relationships/package" Target="../embeddings/Microsoft_Excel_Worksheet544.xlsx"/></Relationships>
</file>

<file path=ppt/charts/_rels/chart556.xml.rels><?xml version="1.0" encoding="UTF-8" standalone="yes"?>
<Relationships xmlns="http://schemas.openxmlformats.org/package/2006/relationships"><Relationship Id="rId1" Type="http://schemas.openxmlformats.org/officeDocument/2006/relationships/package" Target="../embeddings/Microsoft_Excel_Worksheet545.xlsx"/></Relationships>
</file>

<file path=ppt/charts/_rels/chart557.xml.rels><?xml version="1.0" encoding="UTF-8" standalone="yes"?>
<Relationships xmlns="http://schemas.openxmlformats.org/package/2006/relationships"><Relationship Id="rId1" Type="http://schemas.openxmlformats.org/officeDocument/2006/relationships/package" Target="../embeddings/Microsoft_Excel_Worksheet546.xlsx"/></Relationships>
</file>

<file path=ppt/charts/_rels/chart558.xml.rels><?xml version="1.0" encoding="UTF-8" standalone="yes"?>
<Relationships xmlns="http://schemas.openxmlformats.org/package/2006/relationships"><Relationship Id="rId1" Type="http://schemas.openxmlformats.org/officeDocument/2006/relationships/package" Target="../embeddings/Microsoft_Excel_Worksheet547.xlsx"/></Relationships>
</file>

<file path=ppt/charts/_rels/chart559.xml.rels><?xml version="1.0" encoding="UTF-8" standalone="yes"?>
<Relationships xmlns="http://schemas.openxmlformats.org/package/2006/relationships"><Relationship Id="rId1" Type="http://schemas.openxmlformats.org/officeDocument/2006/relationships/package" Target="../embeddings/Microsoft_Excel_Worksheet548.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560.xml.rels><?xml version="1.0" encoding="UTF-8" standalone="yes"?>
<Relationships xmlns="http://schemas.openxmlformats.org/package/2006/relationships"><Relationship Id="rId1" Type="http://schemas.openxmlformats.org/officeDocument/2006/relationships/package" Target="../embeddings/Microsoft_Excel_Worksheet549.xlsx"/></Relationships>
</file>

<file path=ppt/charts/_rels/chart561.xml.rels><?xml version="1.0" encoding="UTF-8" standalone="yes"?>
<Relationships xmlns="http://schemas.openxmlformats.org/package/2006/relationships"><Relationship Id="rId1" Type="http://schemas.openxmlformats.org/officeDocument/2006/relationships/package" Target="../embeddings/Microsoft_Excel_Worksheet550.xlsx"/></Relationships>
</file>

<file path=ppt/charts/_rels/chart562.xml.rels><?xml version="1.0" encoding="UTF-8" standalone="yes"?>
<Relationships xmlns="http://schemas.openxmlformats.org/package/2006/relationships"><Relationship Id="rId1" Type="http://schemas.openxmlformats.org/officeDocument/2006/relationships/package" Target="../embeddings/Microsoft_Excel_Worksheet551.xlsx"/></Relationships>
</file>

<file path=ppt/charts/_rels/chart563.xml.rels><?xml version="1.0" encoding="UTF-8" standalone="yes"?>
<Relationships xmlns="http://schemas.openxmlformats.org/package/2006/relationships"><Relationship Id="rId1" Type="http://schemas.openxmlformats.org/officeDocument/2006/relationships/package" Target="../embeddings/Microsoft_Excel_Worksheet552.xlsx"/></Relationships>
</file>

<file path=ppt/charts/_rels/chart564.xml.rels><?xml version="1.0" encoding="UTF-8" standalone="yes"?>
<Relationships xmlns="http://schemas.openxmlformats.org/package/2006/relationships"><Relationship Id="rId1" Type="http://schemas.openxmlformats.org/officeDocument/2006/relationships/package" Target="../embeddings/Microsoft_Excel_Worksheet553.xlsx"/></Relationships>
</file>

<file path=ppt/charts/_rels/chart565.xml.rels><?xml version="1.0" encoding="UTF-8" standalone="yes"?>
<Relationships xmlns="http://schemas.openxmlformats.org/package/2006/relationships"><Relationship Id="rId1" Type="http://schemas.openxmlformats.org/officeDocument/2006/relationships/package" Target="../embeddings/Microsoft_Excel_Worksheet554.xlsx"/></Relationships>
</file>

<file path=ppt/charts/_rels/chart566.xml.rels><?xml version="1.0" encoding="UTF-8" standalone="yes"?>
<Relationships xmlns="http://schemas.openxmlformats.org/package/2006/relationships"><Relationship Id="rId1" Type="http://schemas.openxmlformats.org/officeDocument/2006/relationships/package" Target="../embeddings/Microsoft_Excel_Worksheet555.xlsx"/></Relationships>
</file>

<file path=ppt/charts/_rels/chart567.xml.rels><?xml version="1.0" encoding="UTF-8" standalone="yes"?>
<Relationships xmlns="http://schemas.openxmlformats.org/package/2006/relationships"><Relationship Id="rId1" Type="http://schemas.openxmlformats.org/officeDocument/2006/relationships/package" Target="../embeddings/Microsoft_Excel_Worksheet556.xlsx"/></Relationships>
</file>

<file path=ppt/charts/_rels/chart568.xml.rels><?xml version="1.0" encoding="UTF-8" standalone="yes"?>
<Relationships xmlns="http://schemas.openxmlformats.org/package/2006/relationships"><Relationship Id="rId1" Type="http://schemas.openxmlformats.org/officeDocument/2006/relationships/package" Target="../embeddings/Microsoft_Excel_Worksheet557.xlsx"/></Relationships>
</file>

<file path=ppt/charts/_rels/chart569.xml.rels><?xml version="1.0" encoding="UTF-8" standalone="yes"?>
<Relationships xmlns="http://schemas.openxmlformats.org/package/2006/relationships"><Relationship Id="rId1" Type="http://schemas.openxmlformats.org/officeDocument/2006/relationships/package" Target="../embeddings/Microsoft_Excel_Worksheet558.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70.xml.rels><?xml version="1.0" encoding="UTF-8" standalone="yes"?>
<Relationships xmlns="http://schemas.openxmlformats.org/package/2006/relationships"><Relationship Id="rId1" Type="http://schemas.openxmlformats.org/officeDocument/2006/relationships/package" Target="../embeddings/Microsoft_Excel_Worksheet559.xlsx"/></Relationships>
</file>

<file path=ppt/charts/_rels/chart571.xml.rels><?xml version="1.0" encoding="UTF-8" standalone="yes"?>
<Relationships xmlns="http://schemas.openxmlformats.org/package/2006/relationships"><Relationship Id="rId1" Type="http://schemas.openxmlformats.org/officeDocument/2006/relationships/package" Target="../embeddings/Microsoft_Excel_Worksheet560.xlsx"/></Relationships>
</file>

<file path=ppt/charts/_rels/chart572.xml.rels><?xml version="1.0" encoding="UTF-8" standalone="yes"?>
<Relationships xmlns="http://schemas.openxmlformats.org/package/2006/relationships"><Relationship Id="rId1" Type="http://schemas.openxmlformats.org/officeDocument/2006/relationships/package" Target="../embeddings/Microsoft_Excel_Worksheet561.xlsx"/></Relationships>
</file>

<file path=ppt/charts/_rels/chart573.xml.rels><?xml version="1.0" encoding="UTF-8" standalone="yes"?>
<Relationships xmlns="http://schemas.openxmlformats.org/package/2006/relationships"><Relationship Id="rId1" Type="http://schemas.openxmlformats.org/officeDocument/2006/relationships/package" Target="../embeddings/Microsoft_Excel_Worksheet562.xlsx"/></Relationships>
</file>

<file path=ppt/charts/_rels/chart574.xml.rels><?xml version="1.0" encoding="UTF-8" standalone="yes"?>
<Relationships xmlns="http://schemas.openxmlformats.org/package/2006/relationships"><Relationship Id="rId1" Type="http://schemas.openxmlformats.org/officeDocument/2006/relationships/package" Target="../embeddings/Microsoft_Excel_Worksheet563.xlsx"/></Relationships>
</file>

<file path=ppt/charts/_rels/chart575.xml.rels><?xml version="1.0" encoding="UTF-8" standalone="yes"?>
<Relationships xmlns="http://schemas.openxmlformats.org/package/2006/relationships"><Relationship Id="rId1" Type="http://schemas.openxmlformats.org/officeDocument/2006/relationships/package" Target="../embeddings/Microsoft_Excel_Worksheet564.xlsx"/></Relationships>
</file>

<file path=ppt/charts/_rels/chart576.xml.rels><?xml version="1.0" encoding="UTF-8" standalone="yes"?>
<Relationships xmlns="http://schemas.openxmlformats.org/package/2006/relationships"><Relationship Id="rId1" Type="http://schemas.openxmlformats.org/officeDocument/2006/relationships/package" Target="../embeddings/Microsoft_Excel_Worksheet565.xlsx"/></Relationships>
</file>

<file path=ppt/charts/_rels/chart577.xml.rels><?xml version="1.0" encoding="UTF-8" standalone="yes"?>
<Relationships xmlns="http://schemas.openxmlformats.org/package/2006/relationships"><Relationship Id="rId1" Type="http://schemas.openxmlformats.org/officeDocument/2006/relationships/package" Target="../embeddings/Microsoft_Excel_Worksheet566.xlsx"/></Relationships>
</file>

<file path=ppt/charts/_rels/chart578.xml.rels><?xml version="1.0" encoding="UTF-8" standalone="yes"?>
<Relationships xmlns="http://schemas.openxmlformats.org/package/2006/relationships"><Relationship Id="rId1" Type="http://schemas.openxmlformats.org/officeDocument/2006/relationships/package" Target="../embeddings/Microsoft_Excel_Worksheet567.xlsx"/></Relationships>
</file>

<file path=ppt/charts/_rels/chart579.xml.rels><?xml version="1.0" encoding="UTF-8" standalone="yes"?>
<Relationships xmlns="http://schemas.openxmlformats.org/package/2006/relationships"><Relationship Id="rId1" Type="http://schemas.openxmlformats.org/officeDocument/2006/relationships/package" Target="../embeddings/Microsoft_Excel_Worksheet568.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580.xml.rels><?xml version="1.0" encoding="UTF-8" standalone="yes"?>
<Relationships xmlns="http://schemas.openxmlformats.org/package/2006/relationships"><Relationship Id="rId1" Type="http://schemas.openxmlformats.org/officeDocument/2006/relationships/package" Target="../embeddings/Microsoft_Excel_Worksheet569.xlsx"/></Relationships>
</file>

<file path=ppt/charts/_rels/chart581.xml.rels><?xml version="1.0" encoding="UTF-8" standalone="yes"?>
<Relationships xmlns="http://schemas.openxmlformats.org/package/2006/relationships"><Relationship Id="rId1" Type="http://schemas.openxmlformats.org/officeDocument/2006/relationships/package" Target="../embeddings/Microsoft_Excel_Worksheet570.xlsx"/></Relationships>
</file>

<file path=ppt/charts/_rels/chart582.xml.rels><?xml version="1.0" encoding="UTF-8" standalone="yes"?>
<Relationships xmlns="http://schemas.openxmlformats.org/package/2006/relationships"><Relationship Id="rId1" Type="http://schemas.openxmlformats.org/officeDocument/2006/relationships/package" Target="../embeddings/Microsoft_Excel_Worksheet571.xlsx"/></Relationships>
</file>

<file path=ppt/charts/_rels/chart583.xml.rels><?xml version="1.0" encoding="UTF-8" standalone="yes"?>
<Relationships xmlns="http://schemas.openxmlformats.org/package/2006/relationships"><Relationship Id="rId1" Type="http://schemas.openxmlformats.org/officeDocument/2006/relationships/package" Target="../embeddings/Microsoft_Excel_Worksheet572.xlsx"/></Relationships>
</file>

<file path=ppt/charts/_rels/chart584.xml.rels><?xml version="1.0" encoding="UTF-8" standalone="yes"?>
<Relationships xmlns="http://schemas.openxmlformats.org/package/2006/relationships"><Relationship Id="rId1" Type="http://schemas.openxmlformats.org/officeDocument/2006/relationships/package" Target="../embeddings/Microsoft_Excel_Worksheet573.xlsx"/></Relationships>
</file>

<file path=ppt/charts/_rels/chart585.xml.rels><?xml version="1.0" encoding="UTF-8" standalone="yes"?>
<Relationships xmlns="http://schemas.openxmlformats.org/package/2006/relationships"><Relationship Id="rId3" Type="http://schemas.openxmlformats.org/officeDocument/2006/relationships/package" Target="../embeddings/Microsoft_Excel_Worksheet574.xlsx"/><Relationship Id="rId2" Type="http://schemas.microsoft.com/office/2011/relationships/chartColorStyle" Target="colors24.xml"/><Relationship Id="rId1" Type="http://schemas.microsoft.com/office/2011/relationships/chartStyle" Target="style24.xml"/></Relationships>
</file>

<file path=ppt/charts/_rels/chart586.xml.rels><?xml version="1.0" encoding="UTF-8" standalone="yes"?>
<Relationships xmlns="http://schemas.openxmlformats.org/package/2006/relationships"><Relationship Id="rId1" Type="http://schemas.openxmlformats.org/officeDocument/2006/relationships/package" Target="../embeddings/Microsoft_Excel_Worksheet575.xlsx"/></Relationships>
</file>

<file path=ppt/charts/_rels/chart587.xml.rels><?xml version="1.0" encoding="UTF-8" standalone="yes"?>
<Relationships xmlns="http://schemas.openxmlformats.org/package/2006/relationships"><Relationship Id="rId1" Type="http://schemas.openxmlformats.org/officeDocument/2006/relationships/package" Target="../embeddings/Microsoft_Excel_Worksheet576.xlsx"/></Relationships>
</file>

<file path=ppt/charts/_rels/chart588.xml.rels><?xml version="1.0" encoding="UTF-8" standalone="yes"?>
<Relationships xmlns="http://schemas.openxmlformats.org/package/2006/relationships"><Relationship Id="rId1" Type="http://schemas.openxmlformats.org/officeDocument/2006/relationships/package" Target="../embeddings/Microsoft_Excel_Worksheet577.xlsx"/></Relationships>
</file>

<file path=ppt/charts/_rels/chart589.xml.rels><?xml version="1.0" encoding="UTF-8" standalone="yes"?>
<Relationships xmlns="http://schemas.openxmlformats.org/package/2006/relationships"><Relationship Id="rId1" Type="http://schemas.openxmlformats.org/officeDocument/2006/relationships/package" Target="../embeddings/Microsoft_Excel_Worksheet578.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590.xml.rels><?xml version="1.0" encoding="UTF-8" standalone="yes"?>
<Relationships xmlns="http://schemas.openxmlformats.org/package/2006/relationships"><Relationship Id="rId1" Type="http://schemas.openxmlformats.org/officeDocument/2006/relationships/package" Target="../embeddings/Microsoft_Excel_Worksheet579.xlsx"/></Relationships>
</file>

<file path=ppt/charts/_rels/chart591.xml.rels><?xml version="1.0" encoding="UTF-8" standalone="yes"?>
<Relationships xmlns="http://schemas.openxmlformats.org/package/2006/relationships"><Relationship Id="rId1" Type="http://schemas.openxmlformats.org/officeDocument/2006/relationships/package" Target="../embeddings/Microsoft_Excel_Worksheet580.xlsx"/></Relationships>
</file>

<file path=ppt/charts/_rels/chart592.xml.rels><?xml version="1.0" encoding="UTF-8" standalone="yes"?>
<Relationships xmlns="http://schemas.openxmlformats.org/package/2006/relationships"><Relationship Id="rId1" Type="http://schemas.openxmlformats.org/officeDocument/2006/relationships/package" Target="../embeddings/Microsoft_Excel_Worksheet581.xlsx"/></Relationships>
</file>

<file path=ppt/charts/_rels/chart593.xml.rels><?xml version="1.0" encoding="UTF-8" standalone="yes"?>
<Relationships xmlns="http://schemas.openxmlformats.org/package/2006/relationships"><Relationship Id="rId1" Type="http://schemas.openxmlformats.org/officeDocument/2006/relationships/package" Target="../embeddings/Microsoft_Excel_Worksheet582.xlsx"/></Relationships>
</file>

<file path=ppt/charts/_rels/chart594.xml.rels><?xml version="1.0" encoding="UTF-8" standalone="yes"?>
<Relationships xmlns="http://schemas.openxmlformats.org/package/2006/relationships"><Relationship Id="rId1" Type="http://schemas.openxmlformats.org/officeDocument/2006/relationships/package" Target="../embeddings/Microsoft_Excel_Worksheet583.xlsx"/></Relationships>
</file>

<file path=ppt/charts/_rels/chart595.xml.rels><?xml version="1.0" encoding="UTF-8" standalone="yes"?>
<Relationships xmlns="http://schemas.openxmlformats.org/package/2006/relationships"><Relationship Id="rId1" Type="http://schemas.openxmlformats.org/officeDocument/2006/relationships/package" Target="../embeddings/Microsoft_Excel_Worksheet584.xlsx"/></Relationships>
</file>

<file path=ppt/charts/_rels/chart596.xml.rels><?xml version="1.0" encoding="UTF-8" standalone="yes"?>
<Relationships xmlns="http://schemas.openxmlformats.org/package/2006/relationships"><Relationship Id="rId1" Type="http://schemas.openxmlformats.org/officeDocument/2006/relationships/package" Target="../embeddings/Microsoft_Excel_Worksheet585.xlsx"/></Relationships>
</file>

<file path=ppt/charts/_rels/chart597.xml.rels><?xml version="1.0" encoding="UTF-8" standalone="yes"?>
<Relationships xmlns="http://schemas.openxmlformats.org/package/2006/relationships"><Relationship Id="rId1" Type="http://schemas.openxmlformats.org/officeDocument/2006/relationships/package" Target="../embeddings/Microsoft_Excel_Worksheet586.xlsx"/></Relationships>
</file>

<file path=ppt/charts/_rels/chart598.xml.rels><?xml version="1.0" encoding="UTF-8" standalone="yes"?>
<Relationships xmlns="http://schemas.openxmlformats.org/package/2006/relationships"><Relationship Id="rId1" Type="http://schemas.openxmlformats.org/officeDocument/2006/relationships/package" Target="../embeddings/Microsoft_Excel_Worksheet587.xlsx"/></Relationships>
</file>

<file path=ppt/charts/_rels/chart599.xml.rels><?xml version="1.0" encoding="UTF-8" standalone="yes"?>
<Relationships xmlns="http://schemas.openxmlformats.org/package/2006/relationships"><Relationship Id="rId1" Type="http://schemas.openxmlformats.org/officeDocument/2006/relationships/package" Target="../embeddings/Microsoft_Excel_Worksheet588.xlsx"/></Relationships>
</file>

<file path=ppt/charts/_rels/chart6.xml.rels><?xml version="1.0" encoding="UTF-8" standalone="yes"?>
<Relationships xmlns="http://schemas.openxmlformats.org/package/2006/relationships"><Relationship Id="rId3" Type="http://schemas.openxmlformats.org/officeDocument/2006/relationships/oleObject" Target="https://wtwonlineuk-my.sharepoint.com/personal/matthew_mcdonnell_towerswatson_com/Documents/BM%20stats.xlsx" TargetMode="External"/><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600.xml.rels><?xml version="1.0" encoding="UTF-8" standalone="yes"?>
<Relationships xmlns="http://schemas.openxmlformats.org/package/2006/relationships"><Relationship Id="rId1" Type="http://schemas.openxmlformats.org/officeDocument/2006/relationships/package" Target="../embeddings/Microsoft_Excel_Worksheet589.xlsx"/></Relationships>
</file>

<file path=ppt/charts/_rels/chart601.xml.rels><?xml version="1.0" encoding="UTF-8" standalone="yes"?>
<Relationships xmlns="http://schemas.openxmlformats.org/package/2006/relationships"><Relationship Id="rId1" Type="http://schemas.openxmlformats.org/officeDocument/2006/relationships/package" Target="../embeddings/Microsoft_Excel_Worksheet590.xlsx"/></Relationships>
</file>

<file path=ppt/charts/_rels/chart602.xml.rels><?xml version="1.0" encoding="UTF-8" standalone="yes"?>
<Relationships xmlns="http://schemas.openxmlformats.org/package/2006/relationships"><Relationship Id="rId1" Type="http://schemas.openxmlformats.org/officeDocument/2006/relationships/package" Target="../embeddings/Microsoft_Excel_Worksheet591.xlsx"/></Relationships>
</file>

<file path=ppt/charts/_rels/chart603.xml.rels><?xml version="1.0" encoding="UTF-8" standalone="yes"?>
<Relationships xmlns="http://schemas.openxmlformats.org/package/2006/relationships"><Relationship Id="rId1" Type="http://schemas.openxmlformats.org/officeDocument/2006/relationships/package" Target="../embeddings/Microsoft_Excel_Worksheet592.xlsx"/></Relationships>
</file>

<file path=ppt/charts/_rels/chart604.xml.rels><?xml version="1.0" encoding="UTF-8" standalone="yes"?>
<Relationships xmlns="http://schemas.openxmlformats.org/package/2006/relationships"><Relationship Id="rId1" Type="http://schemas.openxmlformats.org/officeDocument/2006/relationships/package" Target="../embeddings/Microsoft_Excel_Worksheet593.xlsx"/></Relationships>
</file>

<file path=ppt/charts/_rels/chart605.xml.rels><?xml version="1.0" encoding="UTF-8" standalone="yes"?>
<Relationships xmlns="http://schemas.openxmlformats.org/package/2006/relationships"><Relationship Id="rId1" Type="http://schemas.openxmlformats.org/officeDocument/2006/relationships/package" Target="../embeddings/Microsoft_Excel_Worksheet594.xlsx"/></Relationships>
</file>

<file path=ppt/charts/_rels/chart606.xml.rels><?xml version="1.0" encoding="UTF-8" standalone="yes"?>
<Relationships xmlns="http://schemas.openxmlformats.org/package/2006/relationships"><Relationship Id="rId1" Type="http://schemas.openxmlformats.org/officeDocument/2006/relationships/package" Target="../embeddings/Microsoft_Excel_Worksheet595.xlsx"/></Relationships>
</file>

<file path=ppt/charts/_rels/chart607.xml.rels><?xml version="1.0" encoding="UTF-8" standalone="yes"?>
<Relationships xmlns="http://schemas.openxmlformats.org/package/2006/relationships"><Relationship Id="rId1" Type="http://schemas.openxmlformats.org/officeDocument/2006/relationships/package" Target="../embeddings/Microsoft_Excel_Worksheet596.xlsx"/></Relationships>
</file>

<file path=ppt/charts/_rels/chart608.xml.rels><?xml version="1.0" encoding="UTF-8" standalone="yes"?>
<Relationships xmlns="http://schemas.openxmlformats.org/package/2006/relationships"><Relationship Id="rId1" Type="http://schemas.openxmlformats.org/officeDocument/2006/relationships/package" Target="../embeddings/Microsoft_Excel_Worksheet597.xlsx"/></Relationships>
</file>

<file path=ppt/charts/_rels/chart609.xml.rels><?xml version="1.0" encoding="UTF-8" standalone="yes"?>
<Relationships xmlns="http://schemas.openxmlformats.org/package/2006/relationships"><Relationship Id="rId1" Type="http://schemas.openxmlformats.org/officeDocument/2006/relationships/package" Target="../embeddings/Microsoft_Excel_Worksheet598.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610.xml.rels><?xml version="1.0" encoding="UTF-8" standalone="yes"?>
<Relationships xmlns="http://schemas.openxmlformats.org/package/2006/relationships"><Relationship Id="rId1" Type="http://schemas.openxmlformats.org/officeDocument/2006/relationships/package" Target="../embeddings/Microsoft_Excel_Worksheet599.xlsx"/></Relationships>
</file>

<file path=ppt/charts/_rels/chart611.xml.rels><?xml version="1.0" encoding="UTF-8" standalone="yes"?>
<Relationships xmlns="http://schemas.openxmlformats.org/package/2006/relationships"><Relationship Id="rId1" Type="http://schemas.openxmlformats.org/officeDocument/2006/relationships/package" Target="../embeddings/Microsoft_Excel_Worksheet600.xlsx"/></Relationships>
</file>

<file path=ppt/charts/_rels/chart612.xml.rels><?xml version="1.0" encoding="UTF-8" standalone="yes"?>
<Relationships xmlns="http://schemas.openxmlformats.org/package/2006/relationships"><Relationship Id="rId1" Type="http://schemas.openxmlformats.org/officeDocument/2006/relationships/package" Target="../embeddings/Microsoft_Excel_Worksheet601.xlsx"/></Relationships>
</file>

<file path=ppt/charts/_rels/chart613.xml.rels><?xml version="1.0" encoding="UTF-8" standalone="yes"?>
<Relationships xmlns="http://schemas.openxmlformats.org/package/2006/relationships"><Relationship Id="rId1" Type="http://schemas.openxmlformats.org/officeDocument/2006/relationships/package" Target="../embeddings/Microsoft_Excel_Worksheet602.xlsx"/></Relationships>
</file>

<file path=ppt/charts/_rels/chart614.xml.rels><?xml version="1.0" encoding="UTF-8" standalone="yes"?>
<Relationships xmlns="http://schemas.openxmlformats.org/package/2006/relationships"><Relationship Id="rId1" Type="http://schemas.openxmlformats.org/officeDocument/2006/relationships/package" Target="../embeddings/Microsoft_Excel_Worksheet603.xlsx"/></Relationships>
</file>

<file path=ppt/charts/_rels/chart615.xml.rels><?xml version="1.0" encoding="UTF-8" standalone="yes"?>
<Relationships xmlns="http://schemas.openxmlformats.org/package/2006/relationships"><Relationship Id="rId1" Type="http://schemas.openxmlformats.org/officeDocument/2006/relationships/package" Target="../embeddings/Microsoft_Excel_Worksheet604.xlsx"/></Relationships>
</file>

<file path=ppt/charts/_rels/chart616.xml.rels><?xml version="1.0" encoding="UTF-8" standalone="yes"?>
<Relationships xmlns="http://schemas.openxmlformats.org/package/2006/relationships"><Relationship Id="rId1" Type="http://schemas.openxmlformats.org/officeDocument/2006/relationships/package" Target="../embeddings/Microsoft_Excel_Worksheet605.xlsx"/></Relationships>
</file>

<file path=ppt/charts/_rels/chart617.xml.rels><?xml version="1.0" encoding="UTF-8" standalone="yes"?>
<Relationships xmlns="http://schemas.openxmlformats.org/package/2006/relationships"><Relationship Id="rId1" Type="http://schemas.openxmlformats.org/officeDocument/2006/relationships/package" Target="../embeddings/Microsoft_Excel_Worksheet606.xlsx"/></Relationships>
</file>

<file path=ppt/charts/_rels/chart618.xml.rels><?xml version="1.0" encoding="UTF-8" standalone="yes"?>
<Relationships xmlns="http://schemas.openxmlformats.org/package/2006/relationships"><Relationship Id="rId1" Type="http://schemas.openxmlformats.org/officeDocument/2006/relationships/package" Target="../embeddings/Microsoft_Excel_Worksheet607.xlsx"/></Relationships>
</file>

<file path=ppt/charts/_rels/chart619.xml.rels><?xml version="1.0" encoding="UTF-8" standalone="yes"?>
<Relationships xmlns="http://schemas.openxmlformats.org/package/2006/relationships"><Relationship Id="rId1" Type="http://schemas.openxmlformats.org/officeDocument/2006/relationships/package" Target="../embeddings/Microsoft_Excel_Worksheet608.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620.xml.rels><?xml version="1.0" encoding="UTF-8" standalone="yes"?>
<Relationships xmlns="http://schemas.openxmlformats.org/package/2006/relationships"><Relationship Id="rId1" Type="http://schemas.openxmlformats.org/officeDocument/2006/relationships/package" Target="../embeddings/Microsoft_Excel_Worksheet609.xlsx"/></Relationships>
</file>

<file path=ppt/charts/_rels/chart621.xml.rels><?xml version="1.0" encoding="UTF-8" standalone="yes"?>
<Relationships xmlns="http://schemas.openxmlformats.org/package/2006/relationships"><Relationship Id="rId1" Type="http://schemas.openxmlformats.org/officeDocument/2006/relationships/package" Target="../embeddings/Microsoft_Excel_Worksheet610.xlsx"/></Relationships>
</file>

<file path=ppt/charts/_rels/chart622.xml.rels><?xml version="1.0" encoding="UTF-8" standalone="yes"?>
<Relationships xmlns="http://schemas.openxmlformats.org/package/2006/relationships"><Relationship Id="rId1" Type="http://schemas.openxmlformats.org/officeDocument/2006/relationships/package" Target="../embeddings/Microsoft_Excel_Worksheet611.xlsx"/></Relationships>
</file>

<file path=ppt/charts/_rels/chart623.xml.rels><?xml version="1.0" encoding="UTF-8" standalone="yes"?>
<Relationships xmlns="http://schemas.openxmlformats.org/package/2006/relationships"><Relationship Id="rId1" Type="http://schemas.openxmlformats.org/officeDocument/2006/relationships/package" Target="../embeddings/Microsoft_Excel_Worksheet612.xlsx"/></Relationships>
</file>

<file path=ppt/charts/_rels/chart624.xml.rels><?xml version="1.0" encoding="UTF-8" standalone="yes"?>
<Relationships xmlns="http://schemas.openxmlformats.org/package/2006/relationships"><Relationship Id="rId1" Type="http://schemas.openxmlformats.org/officeDocument/2006/relationships/package" Target="../embeddings/Microsoft_Excel_Worksheet613.xlsx"/></Relationships>
</file>

<file path=ppt/charts/_rels/chart625.xml.rels><?xml version="1.0" encoding="UTF-8" standalone="yes"?>
<Relationships xmlns="http://schemas.openxmlformats.org/package/2006/relationships"><Relationship Id="rId1" Type="http://schemas.openxmlformats.org/officeDocument/2006/relationships/package" Target="../embeddings/Microsoft_Excel_Worksheet614.xlsx"/></Relationships>
</file>

<file path=ppt/charts/_rels/chart626.xml.rels><?xml version="1.0" encoding="UTF-8" standalone="yes"?>
<Relationships xmlns="http://schemas.openxmlformats.org/package/2006/relationships"><Relationship Id="rId1" Type="http://schemas.openxmlformats.org/officeDocument/2006/relationships/package" Target="../embeddings/Microsoft_Excel_Worksheet615.xlsx"/></Relationships>
</file>

<file path=ppt/charts/_rels/chart627.xml.rels><?xml version="1.0" encoding="UTF-8" standalone="yes"?>
<Relationships xmlns="http://schemas.openxmlformats.org/package/2006/relationships"><Relationship Id="rId1" Type="http://schemas.openxmlformats.org/officeDocument/2006/relationships/package" Target="../embeddings/Microsoft_Excel_Worksheet616.xlsx"/></Relationships>
</file>

<file path=ppt/charts/_rels/chart628.xml.rels><?xml version="1.0" encoding="UTF-8" standalone="yes"?>
<Relationships xmlns="http://schemas.openxmlformats.org/package/2006/relationships"><Relationship Id="rId1" Type="http://schemas.openxmlformats.org/officeDocument/2006/relationships/package" Target="../embeddings/Microsoft_Excel_Worksheet617.xlsx"/></Relationships>
</file>

<file path=ppt/charts/_rels/chart629.xml.rels><?xml version="1.0" encoding="UTF-8" standalone="yes"?>
<Relationships xmlns="http://schemas.openxmlformats.org/package/2006/relationships"><Relationship Id="rId1" Type="http://schemas.openxmlformats.org/officeDocument/2006/relationships/package" Target="../embeddings/Microsoft_Excel_Worksheet618.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630.xml.rels><?xml version="1.0" encoding="UTF-8" standalone="yes"?>
<Relationships xmlns="http://schemas.openxmlformats.org/package/2006/relationships"><Relationship Id="rId1" Type="http://schemas.openxmlformats.org/officeDocument/2006/relationships/package" Target="../embeddings/Microsoft_Excel_Worksheet619.xlsx"/></Relationships>
</file>

<file path=ppt/charts/_rels/chart631.xml.rels><?xml version="1.0" encoding="UTF-8" standalone="yes"?>
<Relationships xmlns="http://schemas.openxmlformats.org/package/2006/relationships"><Relationship Id="rId1" Type="http://schemas.openxmlformats.org/officeDocument/2006/relationships/package" Target="../embeddings/Microsoft_Excel_Worksheet620.xlsx"/></Relationships>
</file>

<file path=ppt/charts/_rels/chart632.xml.rels><?xml version="1.0" encoding="UTF-8" standalone="yes"?>
<Relationships xmlns="http://schemas.openxmlformats.org/package/2006/relationships"><Relationship Id="rId1" Type="http://schemas.openxmlformats.org/officeDocument/2006/relationships/package" Target="../embeddings/Microsoft_Excel_Worksheet621.xlsx"/></Relationships>
</file>

<file path=ppt/charts/_rels/chart633.xml.rels><?xml version="1.0" encoding="UTF-8" standalone="yes"?>
<Relationships xmlns="http://schemas.openxmlformats.org/package/2006/relationships"><Relationship Id="rId1" Type="http://schemas.openxmlformats.org/officeDocument/2006/relationships/package" Target="../embeddings/Microsoft_Excel_Worksheet622.xlsx"/></Relationships>
</file>

<file path=ppt/charts/_rels/chart634.xml.rels><?xml version="1.0" encoding="UTF-8" standalone="yes"?>
<Relationships xmlns="http://schemas.openxmlformats.org/package/2006/relationships"><Relationship Id="rId1" Type="http://schemas.openxmlformats.org/officeDocument/2006/relationships/package" Target="../embeddings/Microsoft_Excel_Worksheet623.xlsx"/></Relationships>
</file>

<file path=ppt/charts/_rels/chart635.xml.rels><?xml version="1.0" encoding="UTF-8" standalone="yes"?>
<Relationships xmlns="http://schemas.openxmlformats.org/package/2006/relationships"><Relationship Id="rId1" Type="http://schemas.openxmlformats.org/officeDocument/2006/relationships/package" Target="../embeddings/Microsoft_Excel_Worksheet624.xlsx"/></Relationships>
</file>

<file path=ppt/charts/_rels/chart636.xml.rels><?xml version="1.0" encoding="UTF-8" standalone="yes"?>
<Relationships xmlns="http://schemas.openxmlformats.org/package/2006/relationships"><Relationship Id="rId1" Type="http://schemas.openxmlformats.org/officeDocument/2006/relationships/package" Target="../embeddings/Microsoft_Excel_Worksheet625.xlsx"/></Relationships>
</file>

<file path=ppt/charts/_rels/chart637.xml.rels><?xml version="1.0" encoding="UTF-8" standalone="yes"?>
<Relationships xmlns="http://schemas.openxmlformats.org/package/2006/relationships"><Relationship Id="rId1" Type="http://schemas.openxmlformats.org/officeDocument/2006/relationships/package" Target="../embeddings/Microsoft_Excel_Worksheet626.xlsx"/></Relationships>
</file>

<file path=ppt/charts/_rels/chart638.xml.rels><?xml version="1.0" encoding="UTF-8" standalone="yes"?>
<Relationships xmlns="http://schemas.openxmlformats.org/package/2006/relationships"><Relationship Id="rId3" Type="http://schemas.openxmlformats.org/officeDocument/2006/relationships/package" Target="../embeddings/Microsoft_Excel_Worksheet627.xlsx"/><Relationship Id="rId2" Type="http://schemas.microsoft.com/office/2011/relationships/chartColorStyle" Target="colors25.xml"/><Relationship Id="rId1" Type="http://schemas.microsoft.com/office/2011/relationships/chartStyle" Target="style25.xml"/></Relationships>
</file>

<file path=ppt/charts/_rels/chart639.xml.rels><?xml version="1.0" encoding="UTF-8" standalone="yes"?>
<Relationships xmlns="http://schemas.openxmlformats.org/package/2006/relationships"><Relationship Id="rId1" Type="http://schemas.openxmlformats.org/officeDocument/2006/relationships/package" Target="../embeddings/Microsoft_Excel_Worksheet628.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640.xml.rels><?xml version="1.0" encoding="UTF-8" standalone="yes"?>
<Relationships xmlns="http://schemas.openxmlformats.org/package/2006/relationships"><Relationship Id="rId1" Type="http://schemas.openxmlformats.org/officeDocument/2006/relationships/package" Target="../embeddings/Microsoft_Excel_Worksheet629.xlsx"/></Relationships>
</file>

<file path=ppt/charts/_rels/chart641.xml.rels><?xml version="1.0" encoding="UTF-8" standalone="yes"?>
<Relationships xmlns="http://schemas.openxmlformats.org/package/2006/relationships"><Relationship Id="rId1" Type="http://schemas.openxmlformats.org/officeDocument/2006/relationships/package" Target="../embeddings/Microsoft_Excel_Worksheet630.xlsx"/></Relationships>
</file>

<file path=ppt/charts/_rels/chart642.xml.rels><?xml version="1.0" encoding="UTF-8" standalone="yes"?>
<Relationships xmlns="http://schemas.openxmlformats.org/package/2006/relationships"><Relationship Id="rId1" Type="http://schemas.openxmlformats.org/officeDocument/2006/relationships/package" Target="../embeddings/Microsoft_Excel_Worksheet631.xlsx"/></Relationships>
</file>

<file path=ppt/charts/_rels/chart643.xml.rels><?xml version="1.0" encoding="UTF-8" standalone="yes"?>
<Relationships xmlns="http://schemas.openxmlformats.org/package/2006/relationships"><Relationship Id="rId1" Type="http://schemas.openxmlformats.org/officeDocument/2006/relationships/package" Target="../embeddings/Microsoft_Excel_Worksheet632.xlsx"/></Relationships>
</file>

<file path=ppt/charts/_rels/chart644.xml.rels><?xml version="1.0" encoding="UTF-8" standalone="yes"?>
<Relationships xmlns="http://schemas.openxmlformats.org/package/2006/relationships"><Relationship Id="rId1" Type="http://schemas.openxmlformats.org/officeDocument/2006/relationships/package" Target="../embeddings/Microsoft_Excel_Worksheet633.xlsx"/></Relationships>
</file>

<file path=ppt/charts/_rels/chart645.xml.rels><?xml version="1.0" encoding="UTF-8" standalone="yes"?>
<Relationships xmlns="http://schemas.openxmlformats.org/package/2006/relationships"><Relationship Id="rId1" Type="http://schemas.openxmlformats.org/officeDocument/2006/relationships/package" Target="../embeddings/Microsoft_Excel_Worksheet634.xlsx"/></Relationships>
</file>

<file path=ppt/charts/_rels/chart646.xml.rels><?xml version="1.0" encoding="UTF-8" standalone="yes"?>
<Relationships xmlns="http://schemas.openxmlformats.org/package/2006/relationships"><Relationship Id="rId1" Type="http://schemas.openxmlformats.org/officeDocument/2006/relationships/package" Target="../embeddings/Microsoft_Excel_Worksheet635.xlsx"/></Relationships>
</file>

<file path=ppt/charts/_rels/chart647.xml.rels><?xml version="1.0" encoding="UTF-8" standalone="yes"?>
<Relationships xmlns="http://schemas.openxmlformats.org/package/2006/relationships"><Relationship Id="rId1" Type="http://schemas.openxmlformats.org/officeDocument/2006/relationships/package" Target="../embeddings/Microsoft_Excel_Worksheet636.xlsx"/></Relationships>
</file>

<file path=ppt/charts/_rels/chart648.xml.rels><?xml version="1.0" encoding="UTF-8" standalone="yes"?>
<Relationships xmlns="http://schemas.openxmlformats.org/package/2006/relationships"><Relationship Id="rId1" Type="http://schemas.openxmlformats.org/officeDocument/2006/relationships/package" Target="../embeddings/Microsoft_Excel_Worksheet637.xlsx"/></Relationships>
</file>

<file path=ppt/charts/_rels/chart649.xml.rels><?xml version="1.0" encoding="UTF-8" standalone="yes"?>
<Relationships xmlns="http://schemas.openxmlformats.org/package/2006/relationships"><Relationship Id="rId1" Type="http://schemas.openxmlformats.org/officeDocument/2006/relationships/package" Target="../embeddings/Microsoft_Excel_Worksheet638.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650.xml.rels><?xml version="1.0" encoding="UTF-8" standalone="yes"?>
<Relationships xmlns="http://schemas.openxmlformats.org/package/2006/relationships"><Relationship Id="rId1" Type="http://schemas.openxmlformats.org/officeDocument/2006/relationships/package" Target="../embeddings/Microsoft_Excel_Worksheet639.xlsx"/></Relationships>
</file>

<file path=ppt/charts/_rels/chart651.xml.rels><?xml version="1.0" encoding="UTF-8" standalone="yes"?>
<Relationships xmlns="http://schemas.openxmlformats.org/package/2006/relationships"><Relationship Id="rId1" Type="http://schemas.openxmlformats.org/officeDocument/2006/relationships/package" Target="../embeddings/Microsoft_Excel_Worksheet640.xlsx"/></Relationships>
</file>

<file path=ppt/charts/_rels/chart652.xml.rels><?xml version="1.0" encoding="UTF-8" standalone="yes"?>
<Relationships xmlns="http://schemas.openxmlformats.org/package/2006/relationships"><Relationship Id="rId1" Type="http://schemas.openxmlformats.org/officeDocument/2006/relationships/package" Target="../embeddings/Microsoft_Excel_Worksheet641.xlsx"/></Relationships>
</file>

<file path=ppt/charts/_rels/chart653.xml.rels><?xml version="1.0" encoding="UTF-8" standalone="yes"?>
<Relationships xmlns="http://schemas.openxmlformats.org/package/2006/relationships"><Relationship Id="rId1" Type="http://schemas.openxmlformats.org/officeDocument/2006/relationships/package" Target="../embeddings/Microsoft_Excel_Worksheet642.xlsx"/></Relationships>
</file>

<file path=ppt/charts/_rels/chart654.xml.rels><?xml version="1.0" encoding="UTF-8" standalone="yes"?>
<Relationships xmlns="http://schemas.openxmlformats.org/package/2006/relationships"><Relationship Id="rId1" Type="http://schemas.openxmlformats.org/officeDocument/2006/relationships/package" Target="../embeddings/Microsoft_Excel_Worksheet643.xlsx"/></Relationships>
</file>

<file path=ppt/charts/_rels/chart655.xml.rels><?xml version="1.0" encoding="UTF-8" standalone="yes"?>
<Relationships xmlns="http://schemas.openxmlformats.org/package/2006/relationships"><Relationship Id="rId1" Type="http://schemas.openxmlformats.org/officeDocument/2006/relationships/package" Target="../embeddings/Microsoft_Excel_Worksheet644.xlsx"/></Relationships>
</file>

<file path=ppt/charts/_rels/chart656.xml.rels><?xml version="1.0" encoding="UTF-8" standalone="yes"?>
<Relationships xmlns="http://schemas.openxmlformats.org/package/2006/relationships"><Relationship Id="rId1" Type="http://schemas.openxmlformats.org/officeDocument/2006/relationships/package" Target="../embeddings/Microsoft_Excel_Worksheet645.xlsx"/></Relationships>
</file>

<file path=ppt/charts/_rels/chart657.xml.rels><?xml version="1.0" encoding="UTF-8" standalone="yes"?>
<Relationships xmlns="http://schemas.openxmlformats.org/package/2006/relationships"><Relationship Id="rId1" Type="http://schemas.openxmlformats.org/officeDocument/2006/relationships/package" Target="../embeddings/Microsoft_Excel_Worksheet646.xlsx"/></Relationships>
</file>

<file path=ppt/charts/_rels/chart658.xml.rels><?xml version="1.0" encoding="UTF-8" standalone="yes"?>
<Relationships xmlns="http://schemas.openxmlformats.org/package/2006/relationships"><Relationship Id="rId1" Type="http://schemas.openxmlformats.org/officeDocument/2006/relationships/package" Target="../embeddings/Microsoft_Excel_Worksheet647.xlsx"/></Relationships>
</file>

<file path=ppt/charts/_rels/chart659.xml.rels><?xml version="1.0" encoding="UTF-8" standalone="yes"?>
<Relationships xmlns="http://schemas.openxmlformats.org/package/2006/relationships"><Relationship Id="rId1" Type="http://schemas.openxmlformats.org/officeDocument/2006/relationships/package" Target="../embeddings/Microsoft_Excel_Worksheet648.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660.xml.rels><?xml version="1.0" encoding="UTF-8" standalone="yes"?>
<Relationships xmlns="http://schemas.openxmlformats.org/package/2006/relationships"><Relationship Id="rId1" Type="http://schemas.openxmlformats.org/officeDocument/2006/relationships/package" Target="../embeddings/Microsoft_Excel_Worksheet649.xlsx"/></Relationships>
</file>

<file path=ppt/charts/_rels/chart661.xml.rels><?xml version="1.0" encoding="UTF-8" standalone="yes"?>
<Relationships xmlns="http://schemas.openxmlformats.org/package/2006/relationships"><Relationship Id="rId1" Type="http://schemas.openxmlformats.org/officeDocument/2006/relationships/package" Target="../embeddings/Microsoft_Excel_Worksheet650.xlsx"/></Relationships>
</file>

<file path=ppt/charts/_rels/chart662.xml.rels><?xml version="1.0" encoding="UTF-8" standalone="yes"?>
<Relationships xmlns="http://schemas.openxmlformats.org/package/2006/relationships"><Relationship Id="rId1" Type="http://schemas.openxmlformats.org/officeDocument/2006/relationships/package" Target="../embeddings/Microsoft_Excel_Worksheet651.xlsx"/></Relationships>
</file>

<file path=ppt/charts/_rels/chart663.xml.rels><?xml version="1.0" encoding="UTF-8" standalone="yes"?>
<Relationships xmlns="http://schemas.openxmlformats.org/package/2006/relationships"><Relationship Id="rId1" Type="http://schemas.openxmlformats.org/officeDocument/2006/relationships/package" Target="../embeddings/Microsoft_Excel_Worksheet652.xlsx"/></Relationships>
</file>

<file path=ppt/charts/_rels/chart664.xml.rels><?xml version="1.0" encoding="UTF-8" standalone="yes"?>
<Relationships xmlns="http://schemas.openxmlformats.org/package/2006/relationships"><Relationship Id="rId1" Type="http://schemas.openxmlformats.org/officeDocument/2006/relationships/package" Target="../embeddings/Microsoft_Excel_Worksheet653.xlsx"/></Relationships>
</file>

<file path=ppt/charts/_rels/chart665.xml.rels><?xml version="1.0" encoding="UTF-8" standalone="yes"?>
<Relationships xmlns="http://schemas.openxmlformats.org/package/2006/relationships"><Relationship Id="rId1" Type="http://schemas.openxmlformats.org/officeDocument/2006/relationships/package" Target="../embeddings/Microsoft_Excel_Worksheet654.xlsx"/></Relationships>
</file>

<file path=ppt/charts/_rels/chart666.xml.rels><?xml version="1.0" encoding="UTF-8" standalone="yes"?>
<Relationships xmlns="http://schemas.openxmlformats.org/package/2006/relationships"><Relationship Id="rId1" Type="http://schemas.openxmlformats.org/officeDocument/2006/relationships/package" Target="../embeddings/Microsoft_Excel_Worksheet655.xlsx"/></Relationships>
</file>

<file path=ppt/charts/_rels/chart667.xml.rels><?xml version="1.0" encoding="UTF-8" standalone="yes"?>
<Relationships xmlns="http://schemas.openxmlformats.org/package/2006/relationships"><Relationship Id="rId1" Type="http://schemas.openxmlformats.org/officeDocument/2006/relationships/package" Target="../embeddings/Microsoft_Excel_Worksheet656.xlsx"/></Relationships>
</file>

<file path=ppt/charts/_rels/chart668.xml.rels><?xml version="1.0" encoding="UTF-8" standalone="yes"?>
<Relationships xmlns="http://schemas.openxmlformats.org/package/2006/relationships"><Relationship Id="rId1" Type="http://schemas.openxmlformats.org/officeDocument/2006/relationships/package" Target="../embeddings/Microsoft_Excel_Worksheet657.xlsx"/></Relationships>
</file>

<file path=ppt/charts/_rels/chart669.xml.rels><?xml version="1.0" encoding="UTF-8" standalone="yes"?>
<Relationships xmlns="http://schemas.openxmlformats.org/package/2006/relationships"><Relationship Id="rId1" Type="http://schemas.openxmlformats.org/officeDocument/2006/relationships/package" Target="../embeddings/Microsoft_Excel_Worksheet658.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670.xml.rels><?xml version="1.0" encoding="UTF-8" standalone="yes"?>
<Relationships xmlns="http://schemas.openxmlformats.org/package/2006/relationships"><Relationship Id="rId1" Type="http://schemas.openxmlformats.org/officeDocument/2006/relationships/package" Target="../embeddings/Microsoft_Excel_Worksheet659.xlsx"/></Relationships>
</file>

<file path=ppt/charts/_rels/chart671.xml.rels><?xml version="1.0" encoding="UTF-8" standalone="yes"?>
<Relationships xmlns="http://schemas.openxmlformats.org/package/2006/relationships"><Relationship Id="rId1" Type="http://schemas.openxmlformats.org/officeDocument/2006/relationships/package" Target="../embeddings/Microsoft_Excel_Worksheet660.xlsx"/></Relationships>
</file>

<file path=ppt/charts/_rels/chart672.xml.rels><?xml version="1.0" encoding="UTF-8" standalone="yes"?>
<Relationships xmlns="http://schemas.openxmlformats.org/package/2006/relationships"><Relationship Id="rId1" Type="http://schemas.openxmlformats.org/officeDocument/2006/relationships/package" Target="../embeddings/Microsoft_Excel_Worksheet661.xlsx"/></Relationships>
</file>

<file path=ppt/charts/_rels/chart673.xml.rels><?xml version="1.0" encoding="UTF-8" standalone="yes"?>
<Relationships xmlns="http://schemas.openxmlformats.org/package/2006/relationships"><Relationship Id="rId1" Type="http://schemas.openxmlformats.org/officeDocument/2006/relationships/package" Target="../embeddings/Microsoft_Excel_Worksheet662.xlsx"/></Relationships>
</file>

<file path=ppt/charts/_rels/chart674.xml.rels><?xml version="1.0" encoding="UTF-8" standalone="yes"?>
<Relationships xmlns="http://schemas.openxmlformats.org/package/2006/relationships"><Relationship Id="rId1" Type="http://schemas.openxmlformats.org/officeDocument/2006/relationships/package" Target="../embeddings/Microsoft_Excel_Worksheet663.xlsx"/></Relationships>
</file>

<file path=ppt/charts/_rels/chart675.xml.rels><?xml version="1.0" encoding="UTF-8" standalone="yes"?>
<Relationships xmlns="http://schemas.openxmlformats.org/package/2006/relationships"><Relationship Id="rId1" Type="http://schemas.openxmlformats.org/officeDocument/2006/relationships/package" Target="../embeddings/Microsoft_Excel_Worksheet664.xlsx"/></Relationships>
</file>

<file path=ppt/charts/_rels/chart676.xml.rels><?xml version="1.0" encoding="UTF-8" standalone="yes"?>
<Relationships xmlns="http://schemas.openxmlformats.org/package/2006/relationships"><Relationship Id="rId1" Type="http://schemas.openxmlformats.org/officeDocument/2006/relationships/package" Target="../embeddings/Microsoft_Excel_Worksheet665.xlsx"/></Relationships>
</file>

<file path=ppt/charts/_rels/chart677.xml.rels><?xml version="1.0" encoding="UTF-8" standalone="yes"?>
<Relationships xmlns="http://schemas.openxmlformats.org/package/2006/relationships"><Relationship Id="rId1" Type="http://schemas.openxmlformats.org/officeDocument/2006/relationships/package" Target="../embeddings/Microsoft_Excel_Worksheet666.xlsx"/></Relationships>
</file>

<file path=ppt/charts/_rels/chart678.xml.rels><?xml version="1.0" encoding="UTF-8" standalone="yes"?>
<Relationships xmlns="http://schemas.openxmlformats.org/package/2006/relationships"><Relationship Id="rId1" Type="http://schemas.openxmlformats.org/officeDocument/2006/relationships/package" Target="../embeddings/Microsoft_Excel_Worksheet667.xlsx"/></Relationships>
</file>

<file path=ppt/charts/_rels/chart679.xml.rels><?xml version="1.0" encoding="UTF-8" standalone="yes"?>
<Relationships xmlns="http://schemas.openxmlformats.org/package/2006/relationships"><Relationship Id="rId1" Type="http://schemas.openxmlformats.org/officeDocument/2006/relationships/package" Target="../embeddings/Microsoft_Excel_Worksheet668.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680.xml.rels><?xml version="1.0" encoding="UTF-8" standalone="yes"?>
<Relationships xmlns="http://schemas.openxmlformats.org/package/2006/relationships"><Relationship Id="rId1" Type="http://schemas.openxmlformats.org/officeDocument/2006/relationships/package" Target="../embeddings/Microsoft_Excel_Worksheet669.xlsx"/></Relationships>
</file>

<file path=ppt/charts/_rels/chart681.xml.rels><?xml version="1.0" encoding="UTF-8" standalone="yes"?>
<Relationships xmlns="http://schemas.openxmlformats.org/package/2006/relationships"><Relationship Id="rId1" Type="http://schemas.openxmlformats.org/officeDocument/2006/relationships/package" Target="../embeddings/Microsoft_Excel_Worksheet670.xlsx"/></Relationships>
</file>

<file path=ppt/charts/_rels/chart682.xml.rels><?xml version="1.0" encoding="UTF-8" standalone="yes"?>
<Relationships xmlns="http://schemas.openxmlformats.org/package/2006/relationships"><Relationship Id="rId1" Type="http://schemas.openxmlformats.org/officeDocument/2006/relationships/package" Target="../embeddings/Microsoft_Excel_Worksheet671.xlsx"/></Relationships>
</file>

<file path=ppt/charts/_rels/chart683.xml.rels><?xml version="1.0" encoding="UTF-8" standalone="yes"?>
<Relationships xmlns="http://schemas.openxmlformats.org/package/2006/relationships"><Relationship Id="rId1" Type="http://schemas.openxmlformats.org/officeDocument/2006/relationships/package" Target="../embeddings/Microsoft_Excel_Worksheet672.xlsx"/></Relationships>
</file>

<file path=ppt/charts/_rels/chart684.xml.rels><?xml version="1.0" encoding="UTF-8" standalone="yes"?>
<Relationships xmlns="http://schemas.openxmlformats.org/package/2006/relationships"><Relationship Id="rId1" Type="http://schemas.openxmlformats.org/officeDocument/2006/relationships/package" Target="../embeddings/Microsoft_Excel_Worksheet673.xlsx"/></Relationships>
</file>

<file path=ppt/charts/_rels/chart685.xml.rels><?xml version="1.0" encoding="UTF-8" standalone="yes"?>
<Relationships xmlns="http://schemas.openxmlformats.org/package/2006/relationships"><Relationship Id="rId1" Type="http://schemas.openxmlformats.org/officeDocument/2006/relationships/package" Target="../embeddings/Microsoft_Excel_Worksheet674.xlsx"/></Relationships>
</file>

<file path=ppt/charts/_rels/chart686.xml.rels><?xml version="1.0" encoding="UTF-8" standalone="yes"?>
<Relationships xmlns="http://schemas.openxmlformats.org/package/2006/relationships"><Relationship Id="rId1" Type="http://schemas.openxmlformats.org/officeDocument/2006/relationships/package" Target="../embeddings/Microsoft_Excel_Worksheet675.xlsx"/></Relationships>
</file>

<file path=ppt/charts/_rels/chart687.xml.rels><?xml version="1.0" encoding="UTF-8" standalone="yes"?>
<Relationships xmlns="http://schemas.openxmlformats.org/package/2006/relationships"><Relationship Id="rId1" Type="http://schemas.openxmlformats.org/officeDocument/2006/relationships/package" Target="../embeddings/Microsoft_Excel_Worksheet676.xlsx"/></Relationships>
</file>

<file path=ppt/charts/_rels/chart688.xml.rels><?xml version="1.0" encoding="UTF-8" standalone="yes"?>
<Relationships xmlns="http://schemas.openxmlformats.org/package/2006/relationships"><Relationship Id="rId1" Type="http://schemas.openxmlformats.org/officeDocument/2006/relationships/package" Target="../embeddings/Microsoft_Excel_Worksheet677.xlsx"/></Relationships>
</file>

<file path=ppt/charts/_rels/chart689.xml.rels><?xml version="1.0" encoding="UTF-8" standalone="yes"?>
<Relationships xmlns="http://schemas.openxmlformats.org/package/2006/relationships"><Relationship Id="rId1" Type="http://schemas.openxmlformats.org/officeDocument/2006/relationships/package" Target="../embeddings/Microsoft_Excel_Worksheet678.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690.xml.rels><?xml version="1.0" encoding="UTF-8" standalone="yes"?>
<Relationships xmlns="http://schemas.openxmlformats.org/package/2006/relationships"><Relationship Id="rId1" Type="http://schemas.openxmlformats.org/officeDocument/2006/relationships/package" Target="../embeddings/Microsoft_Excel_Worksheet679.xlsx"/></Relationships>
</file>

<file path=ppt/charts/_rels/chart691.xml.rels><?xml version="1.0" encoding="UTF-8" standalone="yes"?>
<Relationships xmlns="http://schemas.openxmlformats.org/package/2006/relationships"><Relationship Id="rId1" Type="http://schemas.openxmlformats.org/officeDocument/2006/relationships/package" Target="../embeddings/Microsoft_Excel_Worksheet680.xlsx"/></Relationships>
</file>

<file path=ppt/charts/_rels/chart692.xml.rels><?xml version="1.0" encoding="UTF-8" standalone="yes"?>
<Relationships xmlns="http://schemas.openxmlformats.org/package/2006/relationships"><Relationship Id="rId1" Type="http://schemas.openxmlformats.org/officeDocument/2006/relationships/package" Target="../embeddings/Microsoft_Excel_Worksheet681.xlsx"/></Relationships>
</file>

<file path=ppt/charts/_rels/chart693.xml.rels><?xml version="1.0" encoding="UTF-8" standalone="yes"?>
<Relationships xmlns="http://schemas.openxmlformats.org/package/2006/relationships"><Relationship Id="rId1" Type="http://schemas.openxmlformats.org/officeDocument/2006/relationships/package" Target="../embeddings/Microsoft_Excel_Worksheet682.xlsx"/></Relationships>
</file>

<file path=ppt/charts/_rels/chart694.xml.rels><?xml version="1.0" encoding="UTF-8" standalone="yes"?>
<Relationships xmlns="http://schemas.openxmlformats.org/package/2006/relationships"><Relationship Id="rId1" Type="http://schemas.openxmlformats.org/officeDocument/2006/relationships/package" Target="../embeddings/Microsoft_Excel_Worksheet683.xlsx"/></Relationships>
</file>

<file path=ppt/charts/_rels/chart695.xml.rels><?xml version="1.0" encoding="UTF-8" standalone="yes"?>
<Relationships xmlns="http://schemas.openxmlformats.org/package/2006/relationships"><Relationship Id="rId1" Type="http://schemas.openxmlformats.org/officeDocument/2006/relationships/package" Target="../embeddings/Microsoft_Excel_Worksheet684.xlsx"/></Relationships>
</file>

<file path=ppt/charts/_rels/chart696.xml.rels><?xml version="1.0" encoding="UTF-8" standalone="yes"?>
<Relationships xmlns="http://schemas.openxmlformats.org/package/2006/relationships"><Relationship Id="rId1" Type="http://schemas.openxmlformats.org/officeDocument/2006/relationships/package" Target="../embeddings/Microsoft_Excel_Worksheet685.xlsx"/></Relationships>
</file>

<file path=ppt/charts/_rels/chart697.xml.rels><?xml version="1.0" encoding="UTF-8" standalone="yes"?>
<Relationships xmlns="http://schemas.openxmlformats.org/package/2006/relationships"><Relationship Id="rId1" Type="http://schemas.openxmlformats.org/officeDocument/2006/relationships/package" Target="../embeddings/Microsoft_Excel_Worksheet686.xlsx"/></Relationships>
</file>

<file path=ppt/charts/_rels/chart698.xml.rels><?xml version="1.0" encoding="UTF-8" standalone="yes"?>
<Relationships xmlns="http://schemas.openxmlformats.org/package/2006/relationships"><Relationship Id="rId1" Type="http://schemas.openxmlformats.org/officeDocument/2006/relationships/package" Target="../embeddings/Microsoft_Excel_Worksheet687.xlsx"/></Relationships>
</file>

<file path=ppt/charts/_rels/chart699.xml.rels><?xml version="1.0" encoding="UTF-8" standalone="yes"?>
<Relationships xmlns="http://schemas.openxmlformats.org/package/2006/relationships"><Relationship Id="rId1" Type="http://schemas.openxmlformats.org/officeDocument/2006/relationships/package" Target="../embeddings/Microsoft_Excel_Worksheet688.xlsx"/></Relationships>
</file>

<file path=ppt/charts/_rels/chart7.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700.xml.rels><?xml version="1.0" encoding="UTF-8" standalone="yes"?>
<Relationships xmlns="http://schemas.openxmlformats.org/package/2006/relationships"><Relationship Id="rId1" Type="http://schemas.openxmlformats.org/officeDocument/2006/relationships/package" Target="../embeddings/Microsoft_Excel_Worksheet689.xlsx"/></Relationships>
</file>

<file path=ppt/charts/_rels/chart701.xml.rels><?xml version="1.0" encoding="UTF-8" standalone="yes"?>
<Relationships xmlns="http://schemas.openxmlformats.org/package/2006/relationships"><Relationship Id="rId1" Type="http://schemas.openxmlformats.org/officeDocument/2006/relationships/package" Target="../embeddings/Microsoft_Excel_Worksheet690.xlsx"/></Relationships>
</file>

<file path=ppt/charts/_rels/chart702.xml.rels><?xml version="1.0" encoding="UTF-8" standalone="yes"?>
<Relationships xmlns="http://schemas.openxmlformats.org/package/2006/relationships"><Relationship Id="rId1" Type="http://schemas.openxmlformats.org/officeDocument/2006/relationships/package" Target="../embeddings/Microsoft_Excel_Worksheet691.xlsx"/></Relationships>
</file>

<file path=ppt/charts/_rels/chart703.xml.rels><?xml version="1.0" encoding="UTF-8" standalone="yes"?>
<Relationships xmlns="http://schemas.openxmlformats.org/package/2006/relationships"><Relationship Id="rId1" Type="http://schemas.openxmlformats.org/officeDocument/2006/relationships/package" Target="../embeddings/Microsoft_Excel_Worksheet692.xlsx"/></Relationships>
</file>

<file path=ppt/charts/_rels/chart704.xml.rels><?xml version="1.0" encoding="UTF-8" standalone="yes"?>
<Relationships xmlns="http://schemas.openxmlformats.org/package/2006/relationships"><Relationship Id="rId1" Type="http://schemas.openxmlformats.org/officeDocument/2006/relationships/package" Target="../embeddings/Microsoft_Excel_Worksheet693.xlsx"/></Relationships>
</file>

<file path=ppt/charts/_rels/chart705.xml.rels><?xml version="1.0" encoding="UTF-8" standalone="yes"?>
<Relationships xmlns="http://schemas.openxmlformats.org/package/2006/relationships"><Relationship Id="rId1" Type="http://schemas.openxmlformats.org/officeDocument/2006/relationships/package" Target="../embeddings/Microsoft_Excel_Worksheet694.xlsx"/></Relationships>
</file>

<file path=ppt/charts/_rels/chart706.xml.rels><?xml version="1.0" encoding="UTF-8" standalone="yes"?>
<Relationships xmlns="http://schemas.openxmlformats.org/package/2006/relationships"><Relationship Id="rId1" Type="http://schemas.openxmlformats.org/officeDocument/2006/relationships/package" Target="../embeddings/Microsoft_Excel_Worksheet695.xlsx"/></Relationships>
</file>

<file path=ppt/charts/_rels/chart707.xml.rels><?xml version="1.0" encoding="UTF-8" standalone="yes"?>
<Relationships xmlns="http://schemas.openxmlformats.org/package/2006/relationships"><Relationship Id="rId1" Type="http://schemas.openxmlformats.org/officeDocument/2006/relationships/package" Target="../embeddings/Microsoft_Excel_Worksheet696.xlsx"/></Relationships>
</file>

<file path=ppt/charts/_rels/chart708.xml.rels><?xml version="1.0" encoding="UTF-8" standalone="yes"?>
<Relationships xmlns="http://schemas.openxmlformats.org/package/2006/relationships"><Relationship Id="rId1" Type="http://schemas.openxmlformats.org/officeDocument/2006/relationships/package" Target="../embeddings/Microsoft_Excel_Worksheet697.xlsx"/></Relationships>
</file>

<file path=ppt/charts/_rels/chart709.xml.rels><?xml version="1.0" encoding="UTF-8" standalone="yes"?>
<Relationships xmlns="http://schemas.openxmlformats.org/package/2006/relationships"><Relationship Id="rId1" Type="http://schemas.openxmlformats.org/officeDocument/2006/relationships/package" Target="../embeddings/Microsoft_Excel_Worksheet698.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710.xml.rels><?xml version="1.0" encoding="UTF-8" standalone="yes"?>
<Relationships xmlns="http://schemas.openxmlformats.org/package/2006/relationships"><Relationship Id="rId1" Type="http://schemas.openxmlformats.org/officeDocument/2006/relationships/package" Target="../embeddings/Microsoft_Excel_Worksheet699.xlsx"/></Relationships>
</file>

<file path=ppt/charts/_rels/chart711.xml.rels><?xml version="1.0" encoding="UTF-8" standalone="yes"?>
<Relationships xmlns="http://schemas.openxmlformats.org/package/2006/relationships"><Relationship Id="rId1" Type="http://schemas.openxmlformats.org/officeDocument/2006/relationships/package" Target="../embeddings/Microsoft_Excel_Worksheet700.xlsx"/></Relationships>
</file>

<file path=ppt/charts/_rels/chart712.xml.rels><?xml version="1.0" encoding="UTF-8" standalone="yes"?>
<Relationships xmlns="http://schemas.openxmlformats.org/package/2006/relationships"><Relationship Id="rId1" Type="http://schemas.openxmlformats.org/officeDocument/2006/relationships/package" Target="../embeddings/Microsoft_Excel_Worksheet701.xlsx"/></Relationships>
</file>

<file path=ppt/charts/_rels/chart713.xml.rels><?xml version="1.0" encoding="UTF-8" standalone="yes"?>
<Relationships xmlns="http://schemas.openxmlformats.org/package/2006/relationships"><Relationship Id="rId1" Type="http://schemas.openxmlformats.org/officeDocument/2006/relationships/package" Target="../embeddings/Microsoft_Excel_Worksheet702.xlsx"/></Relationships>
</file>

<file path=ppt/charts/_rels/chart714.xml.rels><?xml version="1.0" encoding="UTF-8" standalone="yes"?>
<Relationships xmlns="http://schemas.openxmlformats.org/package/2006/relationships"><Relationship Id="rId1" Type="http://schemas.openxmlformats.org/officeDocument/2006/relationships/package" Target="../embeddings/Microsoft_Excel_Worksheet703.xlsx"/></Relationships>
</file>

<file path=ppt/charts/_rels/chart715.xml.rels><?xml version="1.0" encoding="UTF-8" standalone="yes"?>
<Relationships xmlns="http://schemas.openxmlformats.org/package/2006/relationships"><Relationship Id="rId1" Type="http://schemas.openxmlformats.org/officeDocument/2006/relationships/package" Target="../embeddings/Microsoft_Excel_Worksheet704.xlsx"/></Relationships>
</file>

<file path=ppt/charts/_rels/chart716.xml.rels><?xml version="1.0" encoding="UTF-8" standalone="yes"?>
<Relationships xmlns="http://schemas.openxmlformats.org/package/2006/relationships"><Relationship Id="rId1" Type="http://schemas.openxmlformats.org/officeDocument/2006/relationships/package" Target="../embeddings/Microsoft_Excel_Worksheet705.xlsx"/></Relationships>
</file>

<file path=ppt/charts/_rels/chart717.xml.rels><?xml version="1.0" encoding="UTF-8" standalone="yes"?>
<Relationships xmlns="http://schemas.openxmlformats.org/package/2006/relationships"><Relationship Id="rId1" Type="http://schemas.openxmlformats.org/officeDocument/2006/relationships/package" Target="../embeddings/Microsoft_Excel_Worksheet706.xlsx"/></Relationships>
</file>

<file path=ppt/charts/_rels/chart718.xml.rels><?xml version="1.0" encoding="UTF-8" standalone="yes"?>
<Relationships xmlns="http://schemas.openxmlformats.org/package/2006/relationships"><Relationship Id="rId1" Type="http://schemas.openxmlformats.org/officeDocument/2006/relationships/package" Target="../embeddings/Microsoft_Excel_Worksheet707.xlsx"/></Relationships>
</file>

<file path=ppt/charts/_rels/chart719.xml.rels><?xml version="1.0" encoding="UTF-8" standalone="yes"?>
<Relationships xmlns="http://schemas.openxmlformats.org/package/2006/relationships"><Relationship Id="rId1" Type="http://schemas.openxmlformats.org/officeDocument/2006/relationships/package" Target="../embeddings/Microsoft_Excel_Worksheet708.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720.xml.rels><?xml version="1.0" encoding="UTF-8" standalone="yes"?>
<Relationships xmlns="http://schemas.openxmlformats.org/package/2006/relationships"><Relationship Id="rId1" Type="http://schemas.openxmlformats.org/officeDocument/2006/relationships/package" Target="../embeddings/Microsoft_Excel_Worksheet709.xlsx"/></Relationships>
</file>

<file path=ppt/charts/_rels/chart721.xml.rels><?xml version="1.0" encoding="UTF-8" standalone="yes"?>
<Relationships xmlns="http://schemas.openxmlformats.org/package/2006/relationships"><Relationship Id="rId1" Type="http://schemas.openxmlformats.org/officeDocument/2006/relationships/package" Target="../embeddings/Microsoft_Excel_Worksheet710.xlsx"/></Relationships>
</file>

<file path=ppt/charts/_rels/chart722.xml.rels><?xml version="1.0" encoding="UTF-8" standalone="yes"?>
<Relationships xmlns="http://schemas.openxmlformats.org/package/2006/relationships"><Relationship Id="rId1" Type="http://schemas.openxmlformats.org/officeDocument/2006/relationships/package" Target="../embeddings/Microsoft_Excel_Worksheet711.xlsx"/></Relationships>
</file>

<file path=ppt/charts/_rels/chart723.xml.rels><?xml version="1.0" encoding="UTF-8" standalone="yes"?>
<Relationships xmlns="http://schemas.openxmlformats.org/package/2006/relationships"><Relationship Id="rId1" Type="http://schemas.openxmlformats.org/officeDocument/2006/relationships/package" Target="../embeddings/Microsoft_Excel_Worksheet712.xlsx"/></Relationships>
</file>

<file path=ppt/charts/_rels/chart724.xml.rels><?xml version="1.0" encoding="UTF-8" standalone="yes"?>
<Relationships xmlns="http://schemas.openxmlformats.org/package/2006/relationships"><Relationship Id="rId1" Type="http://schemas.openxmlformats.org/officeDocument/2006/relationships/package" Target="../embeddings/Microsoft_Excel_Worksheet713.xlsx"/></Relationships>
</file>

<file path=ppt/charts/_rels/chart725.xml.rels><?xml version="1.0" encoding="UTF-8" standalone="yes"?>
<Relationships xmlns="http://schemas.openxmlformats.org/package/2006/relationships"><Relationship Id="rId1" Type="http://schemas.openxmlformats.org/officeDocument/2006/relationships/package" Target="../embeddings/Microsoft_Excel_Worksheet714.xlsx"/></Relationships>
</file>

<file path=ppt/charts/_rels/chart726.xml.rels><?xml version="1.0" encoding="UTF-8" standalone="yes"?>
<Relationships xmlns="http://schemas.openxmlformats.org/package/2006/relationships"><Relationship Id="rId1" Type="http://schemas.openxmlformats.org/officeDocument/2006/relationships/package" Target="../embeddings/Microsoft_Excel_Worksheet715.xlsx"/></Relationships>
</file>

<file path=ppt/charts/_rels/chart727.xml.rels><?xml version="1.0" encoding="UTF-8" standalone="yes"?>
<Relationships xmlns="http://schemas.openxmlformats.org/package/2006/relationships"><Relationship Id="rId1" Type="http://schemas.openxmlformats.org/officeDocument/2006/relationships/package" Target="../embeddings/Microsoft_Excel_Worksheet716.xlsx"/></Relationships>
</file>

<file path=ppt/charts/_rels/chart728.xml.rels><?xml version="1.0" encoding="UTF-8" standalone="yes"?>
<Relationships xmlns="http://schemas.openxmlformats.org/package/2006/relationships"><Relationship Id="rId1" Type="http://schemas.openxmlformats.org/officeDocument/2006/relationships/package" Target="../embeddings/Microsoft_Excel_Worksheet717.xlsx"/></Relationships>
</file>

<file path=ppt/charts/_rels/chart729.xml.rels><?xml version="1.0" encoding="UTF-8" standalone="yes"?>
<Relationships xmlns="http://schemas.openxmlformats.org/package/2006/relationships"><Relationship Id="rId1" Type="http://schemas.openxmlformats.org/officeDocument/2006/relationships/package" Target="../embeddings/Microsoft_Excel_Worksheet718.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730.xml.rels><?xml version="1.0" encoding="UTF-8" standalone="yes"?>
<Relationships xmlns="http://schemas.openxmlformats.org/package/2006/relationships"><Relationship Id="rId1" Type="http://schemas.openxmlformats.org/officeDocument/2006/relationships/package" Target="../embeddings/Microsoft_Excel_Worksheet719.xlsx"/></Relationships>
</file>

<file path=ppt/charts/_rels/chart731.xml.rels><?xml version="1.0" encoding="UTF-8" standalone="yes"?>
<Relationships xmlns="http://schemas.openxmlformats.org/package/2006/relationships"><Relationship Id="rId1" Type="http://schemas.openxmlformats.org/officeDocument/2006/relationships/package" Target="../embeddings/Microsoft_Excel_Worksheet720.xlsx"/></Relationships>
</file>

<file path=ppt/charts/_rels/chart732.xml.rels><?xml version="1.0" encoding="UTF-8" standalone="yes"?>
<Relationships xmlns="http://schemas.openxmlformats.org/package/2006/relationships"><Relationship Id="rId1" Type="http://schemas.openxmlformats.org/officeDocument/2006/relationships/package" Target="../embeddings/Microsoft_Excel_Worksheet721.xlsx"/></Relationships>
</file>

<file path=ppt/charts/_rels/chart733.xml.rels><?xml version="1.0" encoding="UTF-8" standalone="yes"?>
<Relationships xmlns="http://schemas.openxmlformats.org/package/2006/relationships"><Relationship Id="rId1" Type="http://schemas.openxmlformats.org/officeDocument/2006/relationships/package" Target="../embeddings/Microsoft_Excel_Worksheet722.xlsx"/></Relationships>
</file>

<file path=ppt/charts/_rels/chart734.xml.rels><?xml version="1.0" encoding="UTF-8" standalone="yes"?>
<Relationships xmlns="http://schemas.openxmlformats.org/package/2006/relationships"><Relationship Id="rId1" Type="http://schemas.openxmlformats.org/officeDocument/2006/relationships/package" Target="../embeddings/Microsoft_Excel_Worksheet723.xlsx"/></Relationships>
</file>

<file path=ppt/charts/_rels/chart735.xml.rels><?xml version="1.0" encoding="UTF-8" standalone="yes"?>
<Relationships xmlns="http://schemas.openxmlformats.org/package/2006/relationships"><Relationship Id="rId1" Type="http://schemas.openxmlformats.org/officeDocument/2006/relationships/package" Target="../embeddings/Microsoft_Excel_Worksheet724.xlsx"/></Relationships>
</file>

<file path=ppt/charts/_rels/chart736.xml.rels><?xml version="1.0" encoding="UTF-8" standalone="yes"?>
<Relationships xmlns="http://schemas.openxmlformats.org/package/2006/relationships"><Relationship Id="rId1" Type="http://schemas.openxmlformats.org/officeDocument/2006/relationships/package" Target="../embeddings/Microsoft_Excel_Worksheet725.xlsx"/></Relationships>
</file>

<file path=ppt/charts/_rels/chart737.xml.rels><?xml version="1.0" encoding="UTF-8" standalone="yes"?>
<Relationships xmlns="http://schemas.openxmlformats.org/package/2006/relationships"><Relationship Id="rId1" Type="http://schemas.openxmlformats.org/officeDocument/2006/relationships/package" Target="../embeddings/Microsoft_Excel_Worksheet726.xlsx"/></Relationships>
</file>

<file path=ppt/charts/_rels/chart738.xml.rels><?xml version="1.0" encoding="UTF-8" standalone="yes"?>
<Relationships xmlns="http://schemas.openxmlformats.org/package/2006/relationships"><Relationship Id="rId1" Type="http://schemas.openxmlformats.org/officeDocument/2006/relationships/package" Target="../embeddings/Microsoft_Excel_Worksheet727.xlsx"/></Relationships>
</file>

<file path=ppt/charts/_rels/chart739.xml.rels><?xml version="1.0" encoding="UTF-8" standalone="yes"?>
<Relationships xmlns="http://schemas.openxmlformats.org/package/2006/relationships"><Relationship Id="rId1" Type="http://schemas.openxmlformats.org/officeDocument/2006/relationships/package" Target="../embeddings/Microsoft_Excel_Worksheet728.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740.xml.rels><?xml version="1.0" encoding="UTF-8" standalone="yes"?>
<Relationships xmlns="http://schemas.openxmlformats.org/package/2006/relationships"><Relationship Id="rId1" Type="http://schemas.openxmlformats.org/officeDocument/2006/relationships/package" Target="../embeddings/Microsoft_Excel_Worksheet729.xlsx"/></Relationships>
</file>

<file path=ppt/charts/_rels/chart741.xml.rels><?xml version="1.0" encoding="UTF-8" standalone="yes"?>
<Relationships xmlns="http://schemas.openxmlformats.org/package/2006/relationships"><Relationship Id="rId1" Type="http://schemas.openxmlformats.org/officeDocument/2006/relationships/package" Target="../embeddings/Microsoft_Excel_Worksheet730.xlsx"/></Relationships>
</file>

<file path=ppt/charts/_rels/chart742.xml.rels><?xml version="1.0" encoding="UTF-8" standalone="yes"?>
<Relationships xmlns="http://schemas.openxmlformats.org/package/2006/relationships"><Relationship Id="rId1" Type="http://schemas.openxmlformats.org/officeDocument/2006/relationships/package" Target="../embeddings/Microsoft_Excel_Worksheet731.xlsx"/></Relationships>
</file>

<file path=ppt/charts/_rels/chart743.xml.rels><?xml version="1.0" encoding="UTF-8" standalone="yes"?>
<Relationships xmlns="http://schemas.openxmlformats.org/package/2006/relationships"><Relationship Id="rId1" Type="http://schemas.openxmlformats.org/officeDocument/2006/relationships/package" Target="../embeddings/Microsoft_Excel_Worksheet732.xlsx"/></Relationships>
</file>

<file path=ppt/charts/_rels/chart744.xml.rels><?xml version="1.0" encoding="UTF-8" standalone="yes"?>
<Relationships xmlns="http://schemas.openxmlformats.org/package/2006/relationships"><Relationship Id="rId1" Type="http://schemas.openxmlformats.org/officeDocument/2006/relationships/package" Target="../embeddings/Microsoft_Excel_Worksheet733.xlsx"/></Relationships>
</file>

<file path=ppt/charts/_rels/chart745.xml.rels><?xml version="1.0" encoding="UTF-8" standalone="yes"?>
<Relationships xmlns="http://schemas.openxmlformats.org/package/2006/relationships"><Relationship Id="rId1" Type="http://schemas.openxmlformats.org/officeDocument/2006/relationships/package" Target="../embeddings/Microsoft_Excel_Worksheet734.xlsx"/></Relationships>
</file>

<file path=ppt/charts/_rels/chart746.xml.rels><?xml version="1.0" encoding="UTF-8" standalone="yes"?>
<Relationships xmlns="http://schemas.openxmlformats.org/package/2006/relationships"><Relationship Id="rId1" Type="http://schemas.openxmlformats.org/officeDocument/2006/relationships/package" Target="../embeddings/Microsoft_Excel_Worksheet735.xlsx"/></Relationships>
</file>

<file path=ppt/charts/_rels/chart747.xml.rels><?xml version="1.0" encoding="UTF-8" standalone="yes"?>
<Relationships xmlns="http://schemas.openxmlformats.org/package/2006/relationships"><Relationship Id="rId1" Type="http://schemas.openxmlformats.org/officeDocument/2006/relationships/package" Target="../embeddings/Microsoft_Excel_Worksheet736.xlsx"/></Relationships>
</file>

<file path=ppt/charts/_rels/chart748.xml.rels><?xml version="1.0" encoding="UTF-8" standalone="yes"?>
<Relationships xmlns="http://schemas.openxmlformats.org/package/2006/relationships"><Relationship Id="rId1" Type="http://schemas.openxmlformats.org/officeDocument/2006/relationships/package" Target="../embeddings/Microsoft_Excel_Worksheet737.xlsx"/></Relationships>
</file>

<file path=ppt/charts/_rels/chart749.xml.rels><?xml version="1.0" encoding="UTF-8" standalone="yes"?>
<Relationships xmlns="http://schemas.openxmlformats.org/package/2006/relationships"><Relationship Id="rId1" Type="http://schemas.openxmlformats.org/officeDocument/2006/relationships/package" Target="../embeddings/Microsoft_Excel_Worksheet738.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750.xml.rels><?xml version="1.0" encoding="UTF-8" standalone="yes"?>
<Relationships xmlns="http://schemas.openxmlformats.org/package/2006/relationships"><Relationship Id="rId1" Type="http://schemas.openxmlformats.org/officeDocument/2006/relationships/package" Target="../embeddings/Microsoft_Excel_Worksheet739.xlsx"/></Relationships>
</file>

<file path=ppt/charts/_rels/chart751.xml.rels><?xml version="1.0" encoding="UTF-8" standalone="yes"?>
<Relationships xmlns="http://schemas.openxmlformats.org/package/2006/relationships"><Relationship Id="rId1" Type="http://schemas.openxmlformats.org/officeDocument/2006/relationships/package" Target="../embeddings/Microsoft_Excel_Worksheet740.xlsx"/></Relationships>
</file>

<file path=ppt/charts/_rels/chart752.xml.rels><?xml version="1.0" encoding="UTF-8" standalone="yes"?>
<Relationships xmlns="http://schemas.openxmlformats.org/package/2006/relationships"><Relationship Id="rId1" Type="http://schemas.openxmlformats.org/officeDocument/2006/relationships/package" Target="../embeddings/Microsoft_Excel_Worksheet741.xlsx"/></Relationships>
</file>

<file path=ppt/charts/_rels/chart753.xml.rels><?xml version="1.0" encoding="UTF-8" standalone="yes"?>
<Relationships xmlns="http://schemas.openxmlformats.org/package/2006/relationships"><Relationship Id="rId1" Type="http://schemas.openxmlformats.org/officeDocument/2006/relationships/package" Target="../embeddings/Microsoft_Excel_Worksheet742.xlsx"/></Relationships>
</file>

<file path=ppt/charts/_rels/chart754.xml.rels><?xml version="1.0" encoding="UTF-8" standalone="yes"?>
<Relationships xmlns="http://schemas.openxmlformats.org/package/2006/relationships"><Relationship Id="rId1" Type="http://schemas.openxmlformats.org/officeDocument/2006/relationships/package" Target="../embeddings/Microsoft_Excel_Worksheet743.xlsx"/></Relationships>
</file>

<file path=ppt/charts/_rels/chart755.xml.rels><?xml version="1.0" encoding="UTF-8" standalone="yes"?>
<Relationships xmlns="http://schemas.openxmlformats.org/package/2006/relationships"><Relationship Id="rId1" Type="http://schemas.openxmlformats.org/officeDocument/2006/relationships/package" Target="../embeddings/Microsoft_Excel_Worksheet744.xlsx"/></Relationships>
</file>

<file path=ppt/charts/_rels/chart756.xml.rels><?xml version="1.0" encoding="UTF-8" standalone="yes"?>
<Relationships xmlns="http://schemas.openxmlformats.org/package/2006/relationships"><Relationship Id="rId1" Type="http://schemas.openxmlformats.org/officeDocument/2006/relationships/package" Target="../embeddings/Microsoft_Excel_Worksheet745.xlsx"/></Relationships>
</file>

<file path=ppt/charts/_rels/chart757.xml.rels><?xml version="1.0" encoding="UTF-8" standalone="yes"?>
<Relationships xmlns="http://schemas.openxmlformats.org/package/2006/relationships"><Relationship Id="rId1" Type="http://schemas.openxmlformats.org/officeDocument/2006/relationships/package" Target="../embeddings/Microsoft_Excel_Worksheet746.xlsx"/></Relationships>
</file>

<file path=ppt/charts/_rels/chart758.xml.rels><?xml version="1.0" encoding="UTF-8" standalone="yes"?>
<Relationships xmlns="http://schemas.openxmlformats.org/package/2006/relationships"><Relationship Id="rId1" Type="http://schemas.openxmlformats.org/officeDocument/2006/relationships/package" Target="../embeddings/Microsoft_Excel_Worksheet747.xlsx"/></Relationships>
</file>

<file path=ppt/charts/_rels/chart759.xml.rels><?xml version="1.0" encoding="UTF-8" standalone="yes"?>
<Relationships xmlns="http://schemas.openxmlformats.org/package/2006/relationships"><Relationship Id="rId1" Type="http://schemas.openxmlformats.org/officeDocument/2006/relationships/package" Target="../embeddings/Microsoft_Excel_Worksheet748.xlsx"/></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760.xml.rels><?xml version="1.0" encoding="UTF-8" standalone="yes"?>
<Relationships xmlns="http://schemas.openxmlformats.org/package/2006/relationships"><Relationship Id="rId1" Type="http://schemas.openxmlformats.org/officeDocument/2006/relationships/package" Target="../embeddings/Microsoft_Excel_Worksheet749.xlsx"/></Relationships>
</file>

<file path=ppt/charts/_rels/chart761.xml.rels><?xml version="1.0" encoding="UTF-8" standalone="yes"?>
<Relationships xmlns="http://schemas.openxmlformats.org/package/2006/relationships"><Relationship Id="rId1" Type="http://schemas.openxmlformats.org/officeDocument/2006/relationships/package" Target="../embeddings/Microsoft_Excel_Worksheet750.xlsx"/></Relationships>
</file>

<file path=ppt/charts/_rels/chart762.xml.rels><?xml version="1.0" encoding="UTF-8" standalone="yes"?>
<Relationships xmlns="http://schemas.openxmlformats.org/package/2006/relationships"><Relationship Id="rId1" Type="http://schemas.openxmlformats.org/officeDocument/2006/relationships/package" Target="../embeddings/Microsoft_Excel_Worksheet751.xlsx"/></Relationships>
</file>

<file path=ppt/charts/_rels/chart763.xml.rels><?xml version="1.0" encoding="UTF-8" standalone="yes"?>
<Relationships xmlns="http://schemas.openxmlformats.org/package/2006/relationships"><Relationship Id="rId1" Type="http://schemas.openxmlformats.org/officeDocument/2006/relationships/package" Target="../embeddings/Microsoft_Excel_Worksheet752.xlsx"/></Relationships>
</file>

<file path=ppt/charts/_rels/chart764.xml.rels><?xml version="1.0" encoding="UTF-8" standalone="yes"?>
<Relationships xmlns="http://schemas.openxmlformats.org/package/2006/relationships"><Relationship Id="rId1" Type="http://schemas.openxmlformats.org/officeDocument/2006/relationships/package" Target="../embeddings/Microsoft_Excel_Worksheet753.xlsx"/></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8.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8.xml"/><Relationship Id="rId1" Type="http://schemas.microsoft.com/office/2011/relationships/chartStyle" Target="style8.xml"/></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78.xlsx"/></Relationships>
</file>

<file path=ppt/charts/_rels/chart9.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80.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97.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98.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99.xml.rels><?xml version="1.0" encoding="UTF-8" standalone="yes"?>
<Relationships xmlns="http://schemas.openxmlformats.org/package/2006/relationships"><Relationship Id="rId1" Type="http://schemas.openxmlformats.org/officeDocument/2006/relationships/package" Target="../embeddings/Microsoft_Excel_Worksheet8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9.8892885998190405E-2"/>
          <c:y val="9.856779110759073E-2"/>
          <c:w val="0.83383381731541484"/>
          <c:h val="0.8023786322851364"/>
        </c:manualLayout>
      </c:layout>
      <c:pie3DChart>
        <c:varyColors val="1"/>
        <c:ser>
          <c:idx val="0"/>
          <c:order val="0"/>
          <c:explosion val="25"/>
          <c:dPt>
            <c:idx val="0"/>
            <c:bubble3D val="0"/>
            <c:spPr>
              <a:solidFill>
                <a:srgbClr val="48086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1-A6C8-4F21-B289-29D78A257DC5}"/>
              </c:ext>
            </c:extLst>
          </c:dPt>
          <c:dPt>
            <c:idx val="1"/>
            <c:bubble3D val="0"/>
            <c:spPr>
              <a:solidFill>
                <a:srgbClr val="C900AC"/>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3-A6C8-4F21-B289-29D78A257DC5}"/>
              </c:ext>
            </c:extLst>
          </c:dPt>
          <c:dPt>
            <c:idx val="2"/>
            <c:bubble3D val="0"/>
            <c:spPr>
              <a:solidFill>
                <a:srgbClr val="F6517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5-A6C8-4F21-B289-29D78A257DC5}"/>
              </c:ext>
            </c:extLst>
          </c:dPt>
          <c:dPt>
            <c:idx val="3"/>
            <c:bubble3D val="0"/>
            <c:spPr>
              <a:solidFill>
                <a:srgbClr val="FF8204"/>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7-A6C8-4F21-B289-29D78A257DC5}"/>
              </c:ext>
            </c:extLst>
          </c:dPt>
          <c:dPt>
            <c:idx val="4"/>
            <c:bubble3D val="0"/>
            <c:spPr>
              <a:solidFill>
                <a:srgbClr val="FFB92A"/>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9-A6C8-4F21-B289-29D78A257DC5}"/>
              </c:ext>
            </c:extLst>
          </c:dPt>
          <c:dPt>
            <c:idx val="5"/>
            <c:bubble3D val="0"/>
            <c:spPr>
              <a:solidFill>
                <a:srgbClr val="3ADCC9"/>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B-A6C8-4F21-B289-29D78A257DC5}"/>
              </c:ext>
            </c:extLst>
          </c:dPt>
          <c:dPt>
            <c:idx val="6"/>
            <c:bubble3D val="0"/>
            <c:spPr>
              <a:solidFill>
                <a:srgbClr val="327FE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D-A6C8-4F21-B289-29D78A257DC5}"/>
              </c:ext>
            </c:extLst>
          </c:dPt>
          <c:dPt>
            <c:idx val="7"/>
            <c:bubble3D val="0"/>
            <c:spPr>
              <a:solidFill>
                <a:srgbClr val="48086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F-A6C8-4F21-B289-29D78A257DC5}"/>
              </c:ext>
            </c:extLst>
          </c:dPt>
          <c:dPt>
            <c:idx val="8"/>
            <c:bubble3D val="0"/>
            <c:spPr>
              <a:solidFill>
                <a:srgbClr val="C900AC"/>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11-A6C8-4F21-B289-29D78A257DC5}"/>
              </c:ext>
            </c:extLst>
          </c:dPt>
          <c:dPt>
            <c:idx val="9"/>
            <c:bubble3D val="0"/>
            <c:spPr>
              <a:solidFill>
                <a:srgbClr val="F6517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13-A6C8-4F21-B289-29D78A257DC5}"/>
              </c:ext>
            </c:extLst>
          </c:dPt>
          <c:dPt>
            <c:idx val="10"/>
            <c:bubble3D val="0"/>
            <c:spPr>
              <a:solidFill>
                <a:srgbClr val="FF8204"/>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15-A6C8-4F21-B289-29D78A257DC5}"/>
              </c:ext>
            </c:extLst>
          </c:dPt>
          <c:dPt>
            <c:idx val="11"/>
            <c:bubble3D val="0"/>
            <c:spPr>
              <a:solidFill>
                <a:srgbClr val="FFB92A"/>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17-A6C8-4F21-B289-29D78A257DC5}"/>
              </c:ext>
            </c:extLst>
          </c:dPt>
          <c:dPt>
            <c:idx val="12"/>
            <c:bubble3D val="0"/>
            <c:spPr>
              <a:solidFill>
                <a:srgbClr val="3ADCC9"/>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19-A6C8-4F21-B289-29D78A257DC5}"/>
              </c:ext>
            </c:extLst>
          </c:dPt>
          <c:dPt>
            <c:idx val="13"/>
            <c:bubble3D val="0"/>
            <c:spPr>
              <a:solidFill>
                <a:srgbClr val="327FE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1B-A6C8-4F21-B289-29D78A257DC5}"/>
              </c:ext>
            </c:extLst>
          </c:dPt>
          <c:dPt>
            <c:idx val="14"/>
            <c:bubble3D val="0"/>
            <c:spPr>
              <a:solidFill>
                <a:srgbClr val="48086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1D-A6C8-4F21-B289-29D78A257DC5}"/>
              </c:ext>
            </c:extLst>
          </c:dPt>
          <c:dLbls>
            <c:dLbl>
              <c:idx val="1"/>
              <c:tx>
                <c:rich>
                  <a:bodyPr/>
                  <a:lstStyle/>
                  <a:p>
                    <a:fld id="{D8A6A9EB-7A5B-435F-92F4-984701009172}" type="CATEGORYNAME">
                      <a:rPr lang="en-US">
                        <a:solidFill>
                          <a:schemeClr val="bg1"/>
                        </a:solidFill>
                      </a:rPr>
                      <a:pPr/>
                      <a:t>[CATEGORY NAME]</a:t>
                    </a:fld>
                    <a:r>
                      <a:rPr lang="en-US" baseline="0" dirty="0">
                        <a:solidFill>
                          <a:schemeClr val="bg1"/>
                        </a:solidFill>
                      </a:rPr>
                      <a:t>, </a:t>
                    </a:r>
                    <a:fld id="{BABA89FD-0D7C-4C41-9057-0AFA664110FD}" type="VALUE">
                      <a:rPr lang="en-US" baseline="0">
                        <a:solidFill>
                          <a:schemeClr val="bg1"/>
                        </a:solidFill>
                      </a:rPr>
                      <a:pPr/>
                      <a:t>[VALUE]</a:t>
                    </a:fld>
                    <a:endParaRPr lang="en-US" baseline="0" dirty="0">
                      <a:solidFill>
                        <a:schemeClr val="bg1"/>
                      </a:solidFill>
                    </a:endParaRP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6C8-4F21-B289-29D78A257DC5}"/>
                </c:ext>
              </c:extLst>
            </c:dLbl>
            <c:dLbl>
              <c:idx val="4"/>
              <c:tx>
                <c:rich>
                  <a:bodyPr/>
                  <a:lstStyle/>
                  <a:p>
                    <a:fld id="{2A1595FA-3BD6-48CA-B533-7A02F971ED70}" type="CATEGORYNAME">
                      <a:rPr lang="en-GB">
                        <a:solidFill>
                          <a:schemeClr val="bg1"/>
                        </a:solidFill>
                      </a:rPr>
                      <a:pPr/>
                      <a:t>[CATEGORY NAME]</a:t>
                    </a:fld>
                    <a:r>
                      <a:rPr lang="en-GB" baseline="0" dirty="0">
                        <a:solidFill>
                          <a:schemeClr val="bg1"/>
                        </a:solidFill>
                      </a:rPr>
                      <a:t>, </a:t>
                    </a:r>
                    <a:fld id="{72F9CD45-E43C-4294-BFD6-510F8B148B86}" type="VALUE">
                      <a:rPr lang="en-GB" baseline="0">
                        <a:solidFill>
                          <a:schemeClr val="bg1"/>
                        </a:solidFill>
                      </a:rPr>
                      <a:pPr/>
                      <a:t>[VALUE]</a:t>
                    </a:fld>
                    <a:endParaRPr lang="en-GB" baseline="0" dirty="0">
                      <a:solidFill>
                        <a:schemeClr val="bg1"/>
                      </a:solidFill>
                    </a:endParaRP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A6C8-4F21-B289-29D78A257DC5}"/>
                </c:ext>
              </c:extLst>
            </c:dLbl>
            <c:dLbl>
              <c:idx val="6"/>
              <c:tx>
                <c:rich>
                  <a:bodyPr/>
                  <a:lstStyle/>
                  <a:p>
                    <a:fld id="{79F630C3-28FF-4877-A104-CF40EB5351F1}" type="CATEGORYNAME">
                      <a:rPr lang="en-GB">
                        <a:solidFill>
                          <a:schemeClr val="bg1"/>
                        </a:solidFill>
                      </a:rPr>
                      <a:pPr/>
                      <a:t>[CATEGORY NAME]</a:t>
                    </a:fld>
                    <a:r>
                      <a:rPr lang="en-GB" baseline="0" dirty="0">
                        <a:solidFill>
                          <a:schemeClr val="bg1"/>
                        </a:solidFill>
                      </a:rPr>
                      <a:t>, </a:t>
                    </a:r>
                    <a:fld id="{193AEB3D-012A-4EDA-A00E-1D73D52B5487}" type="VALUE">
                      <a:rPr lang="en-GB" baseline="0">
                        <a:solidFill>
                          <a:schemeClr val="bg1"/>
                        </a:solidFill>
                      </a:rPr>
                      <a:pPr/>
                      <a:t>[VALUE]</a:t>
                    </a:fld>
                    <a:endParaRPr lang="en-GB" baseline="0" dirty="0">
                      <a:solidFill>
                        <a:schemeClr val="bg1"/>
                      </a:solidFill>
                    </a:endParaRP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A6C8-4F21-B289-29D78A257DC5}"/>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'[BM stats.xlsx]Sheet2'!$C$27:$C$41</c:f>
              <c:strCache>
                <c:ptCount val="15"/>
                <c:pt idx="0">
                  <c:v>Agriculture, forestry and fishing</c:v>
                </c:pt>
                <c:pt idx="1">
                  <c:v>Manufacturing</c:v>
                </c:pt>
                <c:pt idx="2">
                  <c:v>Electricity, gas, steam and air conditioning supply</c:v>
                </c:pt>
                <c:pt idx="3">
                  <c:v>Construction</c:v>
                </c:pt>
                <c:pt idx="4">
                  <c:v>Wholesale and retail trade</c:v>
                </c:pt>
                <c:pt idx="5">
                  <c:v>Transportation and storage</c:v>
                </c:pt>
                <c:pt idx="6">
                  <c:v>Accommodation and food service activities</c:v>
                </c:pt>
                <c:pt idx="7">
                  <c:v>Information and communication</c:v>
                </c:pt>
                <c:pt idx="8">
                  <c:v>Financial and insurance activities</c:v>
                </c:pt>
                <c:pt idx="9">
                  <c:v>Real estate activities</c:v>
                </c:pt>
                <c:pt idx="10">
                  <c:v>Professional, scientific and technical activities</c:v>
                </c:pt>
                <c:pt idx="11">
                  <c:v>Education</c:v>
                </c:pt>
                <c:pt idx="12">
                  <c:v>Human health and social work activities</c:v>
                </c:pt>
                <c:pt idx="13">
                  <c:v>Arts, entertainment and recreation</c:v>
                </c:pt>
                <c:pt idx="14">
                  <c:v>Other service activities</c:v>
                </c:pt>
              </c:strCache>
            </c:strRef>
          </c:cat>
          <c:val>
            <c:numRef>
              <c:f>'[BM stats.xlsx]Sheet2'!$D$27:$D$41</c:f>
              <c:numCache>
                <c:formatCode>General</c:formatCode>
                <c:ptCount val="15"/>
                <c:pt idx="0">
                  <c:v>11</c:v>
                </c:pt>
                <c:pt idx="1">
                  <c:v>30</c:v>
                </c:pt>
                <c:pt idx="2">
                  <c:v>2</c:v>
                </c:pt>
                <c:pt idx="3">
                  <c:v>2</c:v>
                </c:pt>
                <c:pt idx="4">
                  <c:v>23</c:v>
                </c:pt>
                <c:pt idx="5">
                  <c:v>16</c:v>
                </c:pt>
                <c:pt idx="6">
                  <c:v>34</c:v>
                </c:pt>
                <c:pt idx="7">
                  <c:v>18</c:v>
                </c:pt>
                <c:pt idx="8">
                  <c:v>20</c:v>
                </c:pt>
                <c:pt idx="9">
                  <c:v>6</c:v>
                </c:pt>
                <c:pt idx="10">
                  <c:v>23</c:v>
                </c:pt>
                <c:pt idx="11">
                  <c:v>4</c:v>
                </c:pt>
                <c:pt idx="12">
                  <c:v>7</c:v>
                </c:pt>
                <c:pt idx="13">
                  <c:v>9</c:v>
                </c:pt>
                <c:pt idx="14">
                  <c:v>6</c:v>
                </c:pt>
              </c:numCache>
            </c:numRef>
          </c:val>
          <c:extLst>
            <c:ext xmlns:c16="http://schemas.microsoft.com/office/drawing/2014/chart" uri="{C3380CC4-5D6E-409C-BE32-E72D297353CC}">
              <c16:uniqueId val="{0000001E-A6C8-4F21-B289-29D78A257DC5}"/>
            </c:ext>
          </c:extLst>
        </c:ser>
        <c:dLbls>
          <c:showLegendKey val="0"/>
          <c:showVal val="0"/>
          <c:showCatName val="0"/>
          <c:showSerName val="0"/>
          <c:showPercent val="0"/>
          <c:showBubbleSize val="0"/>
          <c:showLeaderLines val="1"/>
        </c:dLbls>
      </c:pie3D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255363621178307E-2"/>
          <c:y val="4.9453398725202984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bg1">
                  <a:lumMod val="65000"/>
                </a:schemeClr>
              </a:solidFill>
              <a:ln w="9525">
                <a:solidFill>
                  <a:schemeClr val="bg1">
                    <a:lumMod val="65000"/>
                  </a:schemeClr>
                </a:solidFill>
              </a:ln>
              <a:effectLst/>
            </c:spPr>
          </c:marker>
          <c:dPt>
            <c:idx val="0"/>
            <c:marker>
              <c:symbol val="circle"/>
              <c:size val="5"/>
              <c:spPr>
                <a:solidFill>
                  <a:schemeClr val="bg1">
                    <a:lumMod val="65000"/>
                  </a:schemeClr>
                </a:solidFill>
                <a:ln w="9525">
                  <a:solidFill>
                    <a:schemeClr val="bg1">
                      <a:lumMod val="65000"/>
                    </a:schemeClr>
                  </a:solidFill>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chemeClr val="bg1">
                    <a:lumMod val="65000"/>
                  </a:schemeClr>
                </a:solidFill>
                <a:ln w="9525">
                  <a:solidFill>
                    <a:schemeClr val="bg1">
                      <a:lumMod val="65000"/>
                    </a:schemeClr>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0.14256911688198956"/>
                  <c:y val="6.5378315438591236E-3"/>
                </c:manualLayout>
              </c:layout>
              <c:tx>
                <c:rich>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fld id="{00883368-C6C8-44F2-A72F-0AC59FFF20BF}" type="CELLRANGE">
                      <a:rPr lang="en-US" dirty="0">
                        <a:solidFill>
                          <a:schemeClr val="bg1"/>
                        </a:solidFill>
                      </a:rPr>
                      <a:pPr>
                        <a:defRPr b="1"/>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0.16703866747862364"/>
                  <c:y val="3.645284188651589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AF9A8812-0FEA-459F-89EF-ACED50386E6C}" type="CELLRANGE">
                      <a:rPr lang="en-US" dirty="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2.5815066792150929E-2"/>
                  <c:y val="-4.860378918202124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B8771EB-9C6B-4FD1-8875-FC261A90A3C2}" type="CELLRANGE">
                      <a:rPr lang="en-US"/>
                      <a:pPr>
                        <a:defRPr b="1">
                          <a:solidFill>
                            <a:srgbClr val="000000"/>
                          </a:solidFill>
                        </a:defRPr>
                      </a:pPr>
                      <a:t>[CELLRANGE]</a:t>
                    </a:fld>
                    <a:endParaRPr lang="en-US"/>
                  </a:p>
                </c:rich>
              </c:tx>
              <c:spPr>
                <a:solidFill>
                  <a:schemeClr val="accent5"/>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0.11352172632609506"/>
                  <c:y val="-9.7441986402420234E-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21F77ED8-7CD4-4B4B-931C-90591B49F26D}" type="CELLRANGE">
                      <a:rPr lang="en-US" smtClean="0">
                        <a:solidFill>
                          <a:srgbClr val="000000"/>
                        </a:solidFill>
                      </a:rPr>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7.0600441235569605E-2"/>
                  <c:y val="8.02885802144306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98D17ACF-54DE-4F20-B6D7-7626DD2985D6}"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0.10503695117723999"/>
                  <c:y val="7.29056837730317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17354FFE-8C9B-4E5E-A578-E19F0ECBE6B0}"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2.4296533451436168E-2"/>
                  <c:y val="-1.5188684119381672E-3"/>
                </c:manualLayout>
              </c:layout>
              <c:tx>
                <c:rich>
                  <a:bodyPr rot="0" spcFirstLastPara="1" vertOverflow="ellipsis" vert="horz" wrap="square" lIns="38100" tIns="19050" rIns="38100" bIns="19050" anchor="ctr" anchorCtr="1">
                    <a:noAutofit/>
                  </a:bodyPr>
                  <a:lstStyle/>
                  <a:p>
                    <a:pPr>
                      <a:defRPr sz="1197" b="1" i="0" u="none" strike="noStrike" kern="1200" baseline="0">
                        <a:solidFill>
                          <a:srgbClr val="000000"/>
                        </a:solidFill>
                        <a:latin typeface="+mn-lt"/>
                        <a:ea typeface="+mn-ea"/>
                        <a:cs typeface="+mn-cs"/>
                      </a:defRPr>
                    </a:pPr>
                    <a:fld id="{4B6B9827-2780-43D8-8F40-15A408746DE4}" type="CELLRANGE">
                      <a:rPr lang="en-US" smtClean="0"/>
                      <a:pPr>
                        <a:defRPr b="1">
                          <a:solidFill>
                            <a:srgbClr val="000000"/>
                          </a:solidFill>
                        </a:defRPr>
                      </a:pPr>
                      <a:t>[CELLRANGE]</a:t>
                    </a:fld>
                    <a:endParaRPr lang="en-US"/>
                  </a:p>
                </c:rich>
              </c:tx>
              <c:spPr>
                <a:solidFill>
                  <a:schemeClr val="accent5"/>
                </a:solidFill>
                <a:ln>
                  <a:noFill/>
                </a:ln>
                <a:effectLst/>
              </c:spPr>
              <c:txPr>
                <a:bodyPr rot="0" spcFirstLastPara="1" vertOverflow="ellipsis" vert="horz" wrap="square" lIns="38100" tIns="19050" rIns="38100" bIns="19050" anchor="ctr" anchorCtr="1">
                  <a:no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0.11426963388878572"/>
                      <c:h val="4.7874732344290863E-2"/>
                    </c:manualLayout>
                  </c15:layout>
                  <c15:dlblFieldTable/>
                  <c15:showDataLabelsRange val="1"/>
                </c:ext>
                <c:ext xmlns:c16="http://schemas.microsoft.com/office/drawing/2014/chart" uri="{C3380CC4-5D6E-409C-BE32-E72D297353CC}">
                  <c16:uniqueId val="{00000006-FDD4-403B-8832-D713CBFD2896}"/>
                </c:ext>
              </c:extLst>
            </c:dLbl>
            <c:dLbl>
              <c:idx val="7"/>
              <c:layout>
                <c:manualLayout>
                  <c:x val="-8.3519333739311821E-2"/>
                  <c:y val="5.771699965365016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r>
                      <a:rPr lang="en-US" dirty="0"/>
                      <a:t>Manager </a:t>
                    </a:r>
                    <a:fld id="{726C91EE-9EEB-4D8A-A4A3-B5F33D9053F5}" type="CELLRANGE">
                      <a:rPr lang="en-US" smtClean="0"/>
                      <a:pPr>
                        <a:defRPr b="1">
                          <a:solidFill>
                            <a:srgbClr val="FFFFFF"/>
                          </a:solidFill>
                        </a:defRPr>
                      </a:pPr>
                      <a:t>[CELLRANGE]</a:t>
                    </a:fld>
                    <a:endParaRPr lang="en-US" dirty="0"/>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4.8593066902872337E-2"/>
                  <c:y val="-8.505663106853708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E513EE63-F52F-4BC1-BCD1-13192607C3CA}" type="CELLRANGE">
                      <a:rPr lang="en-US"/>
                      <a:pPr>
                        <a:defRPr b="1">
                          <a:solidFill>
                            <a:srgbClr val="000000"/>
                          </a:solidFill>
                        </a:defRPr>
                      </a:pPr>
                      <a:t>[CELLRANGE]</a:t>
                    </a:fld>
                    <a:endParaRPr lang="en-US"/>
                  </a:p>
                </c:rich>
              </c:tx>
              <c:spPr>
                <a:solidFill>
                  <a:schemeClr val="accent5"/>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1.753057064689412E-2"/>
                  <c:y val="-5.989029703803916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r>
                      <a:rPr lang="en-US" dirty="0"/>
                      <a:t>Clarity</a:t>
                    </a:r>
                  </a:p>
                </c:rich>
              </c:tx>
              <c:spPr>
                <a:solidFill>
                  <a:srgbClr val="92D050"/>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DD4-403B-8832-D713CBFD2896}"/>
                </c:ext>
              </c:extLst>
            </c:dLbl>
            <c:dLbl>
              <c:idx val="10"/>
              <c:layout>
                <c:manualLayout>
                  <c:x val="-3.8257594191215445E-2"/>
                  <c:y val="8.342438570742433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15C6D969-3A8A-4E58-8F44-F238E9FEB58F}"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0.11120219654054196"/>
                  <c:y val="6.683021012527913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r>
                      <a:rPr lang="en-US" dirty="0"/>
                      <a:t>Reward</a:t>
                    </a:r>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15875" cap="flat" cmpd="sng" algn="ctr">
                      <a:solidFill>
                        <a:schemeClr val="tx1">
                          <a:lumMod val="35000"/>
                          <a:lumOff val="65000"/>
                        </a:schemeClr>
                      </a:solidFill>
                      <a:round/>
                    </a:ln>
                    <a:effectLst/>
                  </c:spPr>
                </c15:leaderLines>
              </c:ext>
            </c:extLst>
          </c:dLbls>
          <c:xVal>
            <c:numRef>
              <c:f>Sheet1!$A$2:$A$13</c:f>
              <c:numCache>
                <c:formatCode>General</c:formatCode>
                <c:ptCount val="12"/>
                <c:pt idx="0">
                  <c:v>-1.7518116653026965</c:v>
                </c:pt>
                <c:pt idx="1">
                  <c:v>-4.9076541344578004</c:v>
                </c:pt>
                <c:pt idx="2">
                  <c:v>-0.83725135949295293</c:v>
                </c:pt>
                <c:pt idx="3">
                  <c:v>-2.2380496788275082</c:v>
                </c:pt>
                <c:pt idx="4">
                  <c:v>-0.67612124032527277</c:v>
                </c:pt>
                <c:pt idx="5">
                  <c:v>-4</c:v>
                </c:pt>
                <c:pt idx="6">
                  <c:v>-0.73136951364670466</c:v>
                </c:pt>
                <c:pt idx="7">
                  <c:v>-2.1925340518407666</c:v>
                </c:pt>
                <c:pt idx="8">
                  <c:v>-1.2939828669783111</c:v>
                </c:pt>
                <c:pt idx="9">
                  <c:v>0.33238883082279358</c:v>
                </c:pt>
                <c:pt idx="10">
                  <c:v>-1.9699164201003185</c:v>
                </c:pt>
                <c:pt idx="11">
                  <c:v>-1.8605862338987436</c:v>
                </c:pt>
              </c:numCache>
            </c:numRef>
          </c:xVal>
          <c:yVal>
            <c:numRef>
              <c:f>Sheet1!$B$2:$B$13</c:f>
              <c:numCache>
                <c:formatCode>General</c:formatCode>
                <c:ptCount val="12"/>
                <c:pt idx="0">
                  <c:v>-1.8541616653027049</c:v>
                </c:pt>
                <c:pt idx="1">
                  <c:v>-3.8320541344577919</c:v>
                </c:pt>
                <c:pt idx="2">
                  <c:v>1.4710486405070498</c:v>
                </c:pt>
                <c:pt idx="3">
                  <c:v>1.0010503211724853</c:v>
                </c:pt>
                <c:pt idx="4">
                  <c:v>-0.96052124032527786</c:v>
                </c:pt>
                <c:pt idx="5">
                  <c:v>-4.9840526153825095</c:v>
                </c:pt>
                <c:pt idx="6">
                  <c:v>0.86563048635328244</c:v>
                </c:pt>
                <c:pt idx="7">
                  <c:v>-2.6800340518407779</c:v>
                </c:pt>
                <c:pt idx="8">
                  <c:v>1.9832171330216966</c:v>
                </c:pt>
                <c:pt idx="9">
                  <c:v>4.2704388308227976</c:v>
                </c:pt>
                <c:pt idx="10">
                  <c:v>-3.8219164201003224</c:v>
                </c:pt>
                <c:pt idx="11">
                  <c:v>-9.6336862338987572</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5"/>
          <c:min val="-1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a:t>
                </a:r>
                <a:r>
                  <a:rPr lang="pt-BR" dirty="0"/>
                  <a:t>Africa Overall Norm**</a:t>
                </a:r>
                <a:endParaRPr lang="en-US" dirty="0"/>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10"/>
          <c:min val="-15"/>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Global All Industry Average*</a:t>
                </a:r>
              </a:p>
            </c:rich>
          </c:tx>
          <c:layout>
            <c:manualLayout>
              <c:xMode val="edge"/>
              <c:yMode val="edge"/>
              <c:x val="1.6851893856193456E-2"/>
              <c:y val="7.3486441647706735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schemeClr>
        </a:solidFill>
        <a:ln>
          <a:solidFill>
            <a:srgbClr val="808080"/>
          </a:solid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83D0-4A24-BADF-1ED9B22C57C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2D91-4B7C-B1D8-111FB77633F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2254-42BF-AB23-2F3A1C1E1FC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41</c:v>
                </c:pt>
              </c:numCache>
            </c:numRef>
          </c:val>
          <c:extLst>
            <c:ext xmlns:c16="http://schemas.microsoft.com/office/drawing/2014/chart" uri="{C3380CC4-5D6E-409C-BE32-E72D297353CC}">
              <c16:uniqueId val="{00000000-2D88-46CA-9A39-E6D7540E47D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4C4A-4A2F-8CDD-4FF95F0B671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66DC-446C-BAA4-96A7428A563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60</c:v>
                </c:pt>
              </c:numCache>
            </c:numRef>
          </c:val>
          <c:extLst>
            <c:ext xmlns:c16="http://schemas.microsoft.com/office/drawing/2014/chart" uri="{C3380CC4-5D6E-409C-BE32-E72D297353CC}">
              <c16:uniqueId val="{00000000-9183-4F91-BF4E-47CBCE53BF5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57D5-473F-A5A6-237895A5CFA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0.11692706723503661"/>
                  <c:y val="-1.147164236796135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825A0437-81E5-4A55-B6D4-BA05D5EFB79B}"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0"/>
                  <c:y val="4.860378918202119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AF9A8812-0FEA-459F-89EF-ACED50386E6C}" type="CELLRANGE">
                      <a:rPr lang="en-US" dirty="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1.113578252373161E-16"/>
                  <c:y val="0"/>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0B2D99CF-941A-47DB-9B29-B5D9F50A7B38}"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7.4039859467511335E-2"/>
                  <c:y val="4.797280101340813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1F77ED8-7CD4-4B4B-931C-90591B49F26D}" type="CELLRANGE">
                      <a:rPr lang="en-US" smtClean="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0.10557609029797092"/>
                  <c:y val="-1.215094729550529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F3EFF647-3E27-46F6-8C13-F4147F7B9830}"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3.0628817482216721E-2"/>
                  <c:y val="-5.164152600589751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CBE43832-3943-4627-AE93-79E90F49A796}"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0"/>
                  <c:y val="0"/>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4E7E2326-7EC9-4107-90FB-AA3BE489901A}"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0"/>
                  <c:y val="0"/>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B238323A-970F-489B-B00B-F034B76B5549}"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0"/>
                  <c:y val="0"/>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DBC1DF5C-AD51-4C2F-8E18-C994FE1B51E4}"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3.0245118782188871E-2"/>
                  <c:y val="-6.043302340444670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90ACB1E9-DD81-4D2C-B01C-7F63A793F750}"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7.0945877678193589E-2"/>
                  <c:y val="-4.216378711540338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B27B017-D6C2-4AB5-9503-5066ED614F3C}"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9.7535396474109068E-2"/>
                  <c:y val="0"/>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99164B8-B919-4F2E-8CDF-C0BC43209587}"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-14.505349410239035</c:v>
                </c:pt>
                <c:pt idx="1">
                  <c:v>-12.557710994764406</c:v>
                </c:pt>
                <c:pt idx="2">
                  <c:v>-5.7510273415079638</c:v>
                </c:pt>
                <c:pt idx="3">
                  <c:v>-14.644034361118379</c:v>
                </c:pt>
                <c:pt idx="4">
                  <c:v>-11.309018251250976</c:v>
                </c:pt>
                <c:pt idx="5">
                  <c:v>0</c:v>
                </c:pt>
                <c:pt idx="6">
                  <c:v>-10.425690120739453</c:v>
                </c:pt>
                <c:pt idx="7">
                  <c:v>-8.3002123000262316</c:v>
                </c:pt>
                <c:pt idx="8">
                  <c:v>-5.5103934640522851</c:v>
                </c:pt>
                <c:pt idx="9">
                  <c:v>3.599411703247398</c:v>
                </c:pt>
                <c:pt idx="10">
                  <c:v>-18.522718016141638</c:v>
                </c:pt>
                <c:pt idx="11">
                  <c:v>-19.991194228258031</c:v>
                </c:pt>
              </c:numCache>
            </c:numRef>
          </c:xVal>
          <c:yVal>
            <c:numRef>
              <c:f>Sheet1!$B$2:$B$13</c:f>
              <c:numCache>
                <c:formatCode>General</c:formatCode>
                <c:ptCount val="12"/>
                <c:pt idx="0">
                  <c:v>-8.3649877449363359</c:v>
                </c:pt>
                <c:pt idx="1">
                  <c:v>-9.0797568603066026</c:v>
                </c:pt>
                <c:pt idx="2">
                  <c:v>-3.7013759820150085</c:v>
                </c:pt>
                <c:pt idx="3">
                  <c:v>-14.538584682290853</c:v>
                </c:pt>
                <c:pt idx="4">
                  <c:v>-5.3295970109257098</c:v>
                </c:pt>
                <c:pt idx="5">
                  <c:v>-7.7830973846174913</c:v>
                </c:pt>
                <c:pt idx="6">
                  <c:v>-7.3003206070927433</c:v>
                </c:pt>
                <c:pt idx="7">
                  <c:v>-5.3260782481854676</c:v>
                </c:pt>
                <c:pt idx="8">
                  <c:v>-8.1267105970739948</c:v>
                </c:pt>
                <c:pt idx="9">
                  <c:v>-1.7806271275753929</c:v>
                </c:pt>
                <c:pt idx="10">
                  <c:v>-11.021601596041307</c:v>
                </c:pt>
                <c:pt idx="11">
                  <c:v>-11.228907994359282</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5"/>
          <c:min val="-25"/>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WTW Financial Services Norm</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5"/>
          <c:min val="-2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a:t>
                </a:r>
                <a:r>
                  <a:rPr lang="en-US"/>
                  <a:t>from Business Mauritius Overall </a:t>
                </a:r>
                <a:r>
                  <a:rPr lang="en-US" dirty="0"/>
                  <a:t>(N = 21,603)</a:t>
                </a:r>
              </a:p>
            </c:rich>
          </c:tx>
          <c:layout>
            <c:manualLayout>
              <c:xMode val="edge"/>
              <c:yMode val="edge"/>
              <c:x val="1.5333360515478695E-2"/>
              <c:y val="6.4373231176077766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41</c:v>
                </c:pt>
              </c:numCache>
            </c:numRef>
          </c:val>
          <c:extLst>
            <c:ext xmlns:c16="http://schemas.microsoft.com/office/drawing/2014/chart" uri="{C3380CC4-5D6E-409C-BE32-E72D297353CC}">
              <c16:uniqueId val="{00000000-2D88-46CA-9A39-E6D7540E47D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1D67-4FCC-9BC8-912179F1D150}"/>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17</c:v>
                </c:pt>
              </c:numCache>
            </c:numRef>
          </c:val>
          <c:extLst>
            <c:ext xmlns:c16="http://schemas.microsoft.com/office/drawing/2014/chart" uri="{C3380CC4-5D6E-409C-BE32-E72D297353CC}">
              <c16:uniqueId val="{00000001-1D67-4FCC-9BC8-912179F1D150}"/>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94"/>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4C4A-4A2F-8CDD-4FF95F0B671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66DC-446C-BAA4-96A7428A563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60</c:v>
                </c:pt>
              </c:numCache>
            </c:numRef>
          </c:val>
          <c:extLst>
            <c:ext xmlns:c16="http://schemas.microsoft.com/office/drawing/2014/chart" uri="{C3380CC4-5D6E-409C-BE32-E72D297353CC}">
              <c16:uniqueId val="{00000000-9183-4F91-BF4E-47CBCE53BF5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57D5-473F-A5A6-237895A5CFA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34D5-47A5-B2E1-358C72C70FB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7F4A-4D71-90BE-5FEF357C10B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ACFD-4CEE-827E-B7BED5361D1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1BAC-49EE-9232-1F833D41A6C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CC37-445D-A6AC-34742AD1F34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8586-4930-8633-20BE9A97F40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D931-484A-9D52-EDA9609B4BC5}"/>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20</c:v>
                </c:pt>
              </c:numCache>
            </c:numRef>
          </c:val>
          <c:extLst>
            <c:ext xmlns:c16="http://schemas.microsoft.com/office/drawing/2014/chart" uri="{C3380CC4-5D6E-409C-BE32-E72D297353CC}">
              <c16:uniqueId val="{00000001-D931-484A-9D52-EDA9609B4BC5}"/>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88"/>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3F2F-468D-82B8-7BC1D36CC81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E644-48AE-99A7-E0751952534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7A93-4E65-B7F0-E65809AED49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E35C-4732-BC4B-88745F92CA5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FA3F-455E-BC94-7A06A491492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2C7F-473E-9826-39CFF0E4F49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0967-4457-A752-022C3DD51AE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90</c:v>
                </c:pt>
              </c:numCache>
            </c:numRef>
          </c:val>
          <c:extLst>
            <c:ext xmlns:c16="http://schemas.microsoft.com/office/drawing/2014/chart" uri="{C3380CC4-5D6E-409C-BE32-E72D297353CC}">
              <c16:uniqueId val="{00000000-5945-4871-9AE0-D3D3D1361F3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98D2-406A-947D-F1D92B937BA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33BB-4762-992C-AAE1A160B60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66</c:v>
                </c:pt>
              </c:numCache>
            </c:numRef>
          </c:val>
          <c:extLst>
            <c:ext xmlns:c16="http://schemas.microsoft.com/office/drawing/2014/chart" uri="{C3380CC4-5D6E-409C-BE32-E72D297353CC}">
              <c16:uniqueId val="{00000000-FB1D-4E9E-8EA9-59D2C8C4E0B4}"/>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22</c:v>
                </c:pt>
              </c:numCache>
            </c:numRef>
          </c:val>
          <c:extLst>
            <c:ext xmlns:c16="http://schemas.microsoft.com/office/drawing/2014/chart" uri="{C3380CC4-5D6E-409C-BE32-E72D297353CC}">
              <c16:uniqueId val="{00000001-FB1D-4E9E-8EA9-59D2C8C4E0B4}"/>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88"/>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2DB2-4180-B00B-842D180DAD5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94</c:v>
                </c:pt>
              </c:numCache>
            </c:numRef>
          </c:val>
          <c:extLst>
            <c:ext xmlns:c16="http://schemas.microsoft.com/office/drawing/2014/chart" uri="{C3380CC4-5D6E-409C-BE32-E72D297353CC}">
              <c16:uniqueId val="{00000000-2CAC-460C-B09A-CCF1583E55F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1E9A-4D10-8F87-4401DEC6032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29EB-41ED-B573-4256C561BA7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F33A-490A-BC3C-38620C49E7C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25FB-4892-8E88-955264E58FE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FCC4-4D6D-91E0-8E1DAF8CCFA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3F2E-4CA2-9189-AA089D3B7FE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2333-4A4B-B2F4-791888E08D1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68F7-493E-9F65-7B911AFD7D6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66</c:v>
                </c:pt>
              </c:numCache>
            </c:numRef>
          </c:val>
          <c:extLst>
            <c:ext xmlns:c16="http://schemas.microsoft.com/office/drawing/2014/chart" uri="{C3380CC4-5D6E-409C-BE32-E72D297353CC}">
              <c16:uniqueId val="{00000000-CE44-4A65-BC9C-339802C2E001}"/>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22</c:v>
                </c:pt>
              </c:numCache>
            </c:numRef>
          </c:val>
          <c:extLst>
            <c:ext xmlns:c16="http://schemas.microsoft.com/office/drawing/2014/chart" uri="{C3380CC4-5D6E-409C-BE32-E72D297353CC}">
              <c16:uniqueId val="{00000001-CE44-4A65-BC9C-339802C2E001}"/>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88"/>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136E-4EB8-854A-A22314834D0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65BF-4DF9-B32F-6D6A2895D74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67FA-4D93-A603-F86FC2D3792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2123-409B-8026-992C9225517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A3BA-4F8F-8ED5-9942197D7B0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430D-4E02-B78B-245B3F7E2B4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94</c:v>
                </c:pt>
              </c:numCache>
            </c:numRef>
          </c:val>
          <c:extLst>
            <c:ext xmlns:c16="http://schemas.microsoft.com/office/drawing/2014/chart" uri="{C3380CC4-5D6E-409C-BE32-E72D297353CC}">
              <c16:uniqueId val="{00000000-060A-4570-9737-954CEE4F9AC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78F2-4276-9BF0-1B2C9156C78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F18F-41DE-93C8-623C8C6F73D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394D-404D-A446-8727AC623D3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9324-4580-BC96-65169197C046}"/>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23</c:v>
                </c:pt>
              </c:numCache>
            </c:numRef>
          </c:val>
          <c:extLst>
            <c:ext xmlns:c16="http://schemas.microsoft.com/office/drawing/2014/chart" uri="{C3380CC4-5D6E-409C-BE32-E72D297353CC}">
              <c16:uniqueId val="{00000001-9324-4580-BC96-65169197C046}"/>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88"/>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7DAB-4F63-9314-2209B265039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9A8F-40C4-9B11-78A1081E2F6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DFF3-41C3-A35A-2EF525A0377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0CAF-48DF-A24A-5F489F1DFD6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02B7-4E3C-A597-340872B0152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62F2-4346-971B-1484742F400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3CD7-4A74-818E-275C9962F9E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FD6B-46AC-BC7D-3A4446DBC20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6E03-43AD-BBA7-1F2C2219372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908F-4876-9ECF-2A4FADAE326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28</c:v>
                </c:pt>
              </c:numCache>
            </c:numRef>
          </c:val>
          <c:extLst>
            <c:ext xmlns:c16="http://schemas.microsoft.com/office/drawing/2014/chart" uri="{C3380CC4-5D6E-409C-BE32-E72D297353CC}">
              <c16:uniqueId val="{00000000-5052-44B2-838F-BA2939FC4B02}"/>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24</c:v>
                </c:pt>
              </c:numCache>
            </c:numRef>
          </c:val>
          <c:extLst>
            <c:ext xmlns:c16="http://schemas.microsoft.com/office/drawing/2014/chart" uri="{C3380CC4-5D6E-409C-BE32-E72D297353CC}">
              <c16:uniqueId val="{00000001-5052-44B2-838F-BA2939FC4B02}"/>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52"/>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F85E-4806-8692-277065BB555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0.13512818394293286"/>
                  <c:y val="-3.575416241702433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5EB5C9CA-BBCF-4955-A722-A86D08E5EF7D}" type="CELLRANGE">
                      <a:rPr lang="en-US"/>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2.1259466770006535E-2"/>
                  <c:y val="3.341510506263956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AF9A8812-0FEA-459F-89EF-ACED50386E6C}" type="CELLRANGE">
                      <a:rPr lang="en-US" dirty="0">
                        <a:solidFill>
                          <a:srgbClr val="FFFFFF"/>
                        </a:solidFill>
                      </a:rPr>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0.11287892040171071"/>
                  <c:y val="6.271874097050668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37D9C19C-18A9-4B0F-9AB1-E6B527D62E14}" type="CELLRANGE">
                      <a:rPr lang="en-US"/>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3.2658391098381472E-2"/>
                  <c:y val="-4.193870756018545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1F77ED8-7CD4-4B4B-931C-90591B49F26D}" type="CELLRANGE">
                      <a:rPr lang="en-US" smtClean="0">
                        <a:solidFill>
                          <a:srgbClr val="FFFFFF"/>
                        </a:solidFill>
                      </a:rPr>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0.12382156731054479"/>
                  <c:y val="-1.695918238476213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0A0EF077-8E67-42AA-BBFB-5EC6445CBC31}"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0.13669992573534978"/>
                  <c:y val="3.484403732924092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43CFB109-A7CE-44B2-9A63-086F696CDDF8}"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4.8417419227477852E-2"/>
                  <c:y val="0.1463055379616642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3A3A66A0-845C-45EE-86D3-17F6CB5256FE}"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1.7970108328820469E-2"/>
                  <c:y val="5.33716008442515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88D488C0-9EBE-4EFD-9687-21105C8402AC}"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6.7797133032966644E-3"/>
                  <c:y val="-0.10358252024041657"/>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4698BA78-D055-4D3C-A9F9-9891D5A87B94}"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1.9256796303578856E-2"/>
                  <c:y val="-3.5072704762597281E-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A1C9E239-31B0-403C-A577-6387467E9E72}"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8.1990039138702241E-3"/>
                  <c:y val="-2.334225678491675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A2E4658-6432-4EC2-9A30-DF395F4309AA}"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8.8424196429820509E-2"/>
                  <c:y val="7.594342059690810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16E99243-7C6E-430B-862D-FC9C97C4406C}"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-0.99006968626913761</c:v>
                </c:pt>
                <c:pt idx="1">
                  <c:v>2.3697738480697268</c:v>
                </c:pt>
                <c:pt idx="2">
                  <c:v>-0.74972858326430014</c:v>
                </c:pt>
                <c:pt idx="3">
                  <c:v>2.4011997515013235</c:v>
                </c:pt>
                <c:pt idx="4">
                  <c:v>0</c:v>
                </c:pt>
                <c:pt idx="5">
                  <c:v>0</c:v>
                </c:pt>
                <c:pt idx="6">
                  <c:v>0.37224546311827567</c:v>
                </c:pt>
                <c:pt idx="7">
                  <c:v>2.1025963001455068</c:v>
                </c:pt>
                <c:pt idx="8">
                  <c:v>2.6130222705614159</c:v>
                </c:pt>
                <c:pt idx="9">
                  <c:v>1.8175978736710192</c:v>
                </c:pt>
                <c:pt idx="10">
                  <c:v>-0.21026273291924724</c:v>
                </c:pt>
                <c:pt idx="11">
                  <c:v>-12.450934370462562</c:v>
                </c:pt>
              </c:numCache>
            </c:numRef>
          </c:xVal>
          <c:yVal>
            <c:numRef>
              <c:f>Sheet1!$B$2:$B$13</c:f>
              <c:numCache>
                <c:formatCode>General</c:formatCode>
                <c:ptCount val="12"/>
                <c:pt idx="0">
                  <c:v>8.4864919790335591</c:v>
                </c:pt>
                <c:pt idx="1">
                  <c:v>8.2141279825275291</c:v>
                </c:pt>
                <c:pt idx="2">
                  <c:v>5.046522776228656</c:v>
                </c:pt>
                <c:pt idx="3">
                  <c:v>8.2497494303288619</c:v>
                </c:pt>
                <c:pt idx="4">
                  <c:v>5.8158761325309172</c:v>
                </c:pt>
                <c:pt idx="5">
                  <c:v>8.4698141060657264</c:v>
                </c:pt>
                <c:pt idx="6">
                  <c:v>6.4795149767649889</c:v>
                </c:pt>
                <c:pt idx="7">
                  <c:v>5.9224303519862787</c:v>
                </c:pt>
                <c:pt idx="8">
                  <c:v>9.167805137539716</c:v>
                </c:pt>
                <c:pt idx="9">
                  <c:v>1.4512630105770299</c:v>
                </c:pt>
                <c:pt idx="10">
                  <c:v>7.2712536871810727</c:v>
                </c:pt>
                <c:pt idx="11">
                  <c:v>12.287651863436196</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10"/>
          <c:min val="-15"/>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WTW Restaurant/Food &amp; Beverage Norm</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15"/>
          <c:min val="-5"/>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a:t>
                </a:r>
                <a:r>
                  <a:rPr lang="en-US"/>
                  <a:t>from Business Mauritius Overall </a:t>
                </a:r>
                <a:r>
                  <a:rPr lang="en-US" dirty="0"/>
                  <a:t>(N = 21,603)</a:t>
                </a:r>
              </a:p>
            </c:rich>
          </c:tx>
          <c:layout>
            <c:manualLayout>
              <c:xMode val="edge"/>
              <c:yMode val="edge"/>
              <c:x val="1.5333360515478695E-2"/>
              <c:y val="6.4373231176077753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3CD7-4A74-818E-275C9962F9E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FD6B-46AC-BC7D-3A4446DBC20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6E03-43AD-BBA7-1F2C2219372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908F-4876-9ECF-2A4FADAE326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F85E-4806-8692-277065BB555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90</c:v>
                </c:pt>
              </c:numCache>
            </c:numRef>
          </c:val>
          <c:extLst>
            <c:ext xmlns:c16="http://schemas.microsoft.com/office/drawing/2014/chart" uri="{C3380CC4-5D6E-409C-BE32-E72D297353CC}">
              <c16:uniqueId val="{00000000-0DE9-4632-A641-F0A11EFCA49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2E4E-45CA-8DBE-B6F956E3C5B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9B87-4C39-B8AB-F647D4B7E0B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47</c:v>
                </c:pt>
              </c:numCache>
            </c:numRef>
          </c:val>
          <c:extLst>
            <c:ext xmlns:c16="http://schemas.microsoft.com/office/drawing/2014/chart" uri="{C3380CC4-5D6E-409C-BE32-E72D297353CC}">
              <c16:uniqueId val="{00000000-6D42-4A53-B823-7D4794F16767}"/>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26</c:v>
                </c:pt>
              </c:numCache>
            </c:numRef>
          </c:val>
          <c:extLst>
            <c:ext xmlns:c16="http://schemas.microsoft.com/office/drawing/2014/chart" uri="{C3380CC4-5D6E-409C-BE32-E72D297353CC}">
              <c16:uniqueId val="{00000001-6D42-4A53-B823-7D4794F16767}"/>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73"/>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57B1-42B0-841C-0D7D83C0958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5544-4565-A8CD-AF0A6472C0F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0F33-4994-A0AF-17157A222F2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43C1-4BDA-AA6D-C47AE1E605E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52C0-468C-A6DA-DC90F902684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94E0-43D8-8ADC-10525791893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5AC6-41F3-B956-A91BD5A175D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663C-45FC-9660-35A9256E440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6EB7-4E6F-927E-5B2BFA6D54F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F97A-4A82-B5D0-CB84C853ADD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50</c:v>
                </c:pt>
              </c:numCache>
            </c:numRef>
          </c:val>
          <c:extLst>
            <c:ext xmlns:c16="http://schemas.microsoft.com/office/drawing/2014/chart" uri="{C3380CC4-5D6E-409C-BE32-E72D297353CC}">
              <c16:uniqueId val="{00000000-67ED-4612-8EFE-89C8A7637058}"/>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25</c:v>
                </c:pt>
              </c:numCache>
            </c:numRef>
          </c:val>
          <c:extLst>
            <c:ext xmlns:c16="http://schemas.microsoft.com/office/drawing/2014/chart" uri="{C3380CC4-5D6E-409C-BE32-E72D297353CC}">
              <c16:uniqueId val="{00000001-67ED-4612-8EFE-89C8A7637058}"/>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75"/>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A3E2-48D2-92B6-C0B5D366F24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76C6-4FBE-AC2D-67536087DB2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F3B0-4F03-90E1-CE07F196349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6AC5-4BA2-AFA8-E662AD9BC06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CD79-4E0C-B5E7-53C874EC93C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1BE9-4C32-B8CD-47F53F8B5A7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B864-4401-9D9F-4FABE409346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6BBC-4CF2-A87F-9543EB7F6AA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E8A9-4649-985C-EAF8D4CEF70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2ABA-407F-ACBC-ECCCE9F8B49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50</c:v>
                </c:pt>
              </c:numCache>
            </c:numRef>
          </c:val>
          <c:extLst>
            <c:ext xmlns:c16="http://schemas.microsoft.com/office/drawing/2014/chart" uri="{C3380CC4-5D6E-409C-BE32-E72D297353CC}">
              <c16:uniqueId val="{00000000-651A-4B71-86E4-014C2F6AA877}"/>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26</c:v>
                </c:pt>
              </c:numCache>
            </c:numRef>
          </c:val>
          <c:extLst>
            <c:ext xmlns:c16="http://schemas.microsoft.com/office/drawing/2014/chart" uri="{C3380CC4-5D6E-409C-BE32-E72D297353CC}">
              <c16:uniqueId val="{00000001-651A-4B71-86E4-014C2F6AA877}"/>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76"/>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4101-41EE-A98E-078530A0E8C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D296-42DB-A60F-8A77AD8DA0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EDD6-4EFA-BE7D-B13CDB18916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D1B7-40D6-A258-AA07EA6A80C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8783-47C8-8E10-64BD389B08C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DD99-4F81-B538-22E41A03937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45BF-443B-9970-4A19EF103A6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9570-4BB2-90B1-DD6F15D228C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2513-4FC0-A3A6-8016A67567A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1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30F0-4026-A1A2-0006C74A5A3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Top Box Score</c:v>
                </c:pt>
              </c:strCache>
            </c:strRef>
          </c:tx>
          <c:spPr>
            <a:solidFill>
              <a:srgbClr val="B7DB6C"/>
            </a:solidFill>
            <a:ln w="12700" cmpd="sng">
              <a:solidFill>
                <a:srgbClr val="FFFFFF"/>
              </a:solidFill>
            </a:ln>
          </c:spPr>
          <c:invertIfNegative val="0"/>
          <c:val>
            <c:numRef>
              <c:f>Sheet1!$B$2</c:f>
              <c:numCache>
                <c:formatCode>General</c:formatCode>
                <c:ptCount val="1"/>
                <c:pt idx="0">
                  <c:v>51</c:v>
                </c:pt>
              </c:numCache>
            </c:numRef>
          </c:val>
          <c:extLst>
            <c:ext xmlns:c16="http://schemas.microsoft.com/office/drawing/2014/chart" uri="{C3380CC4-5D6E-409C-BE32-E72D297353CC}">
              <c16:uniqueId val="{00000000-58A1-4E3D-86D3-6E38D579745F}"/>
            </c:ext>
          </c:extLst>
        </c:ser>
        <c:ser>
          <c:idx val="1"/>
          <c:order val="1"/>
          <c:tx>
            <c:strRef>
              <c:f>Sheet1!$C$1</c:f>
              <c:strCache>
                <c:ptCount val="1"/>
                <c:pt idx="0">
                  <c:v>Favorable Score</c:v>
                </c:pt>
              </c:strCache>
            </c:strRef>
          </c:tx>
          <c:spPr>
            <a:solidFill>
              <a:srgbClr val="D9EEAD"/>
            </a:solidFill>
            <a:ln w="12700" cmpd="sng">
              <a:solidFill>
                <a:srgbClr val="FFFFFF"/>
              </a:solidFill>
            </a:ln>
          </c:spPr>
          <c:invertIfNegative val="0"/>
          <c:val>
            <c:numRef>
              <c:f>Sheet1!$C$2</c:f>
              <c:numCache>
                <c:formatCode>General</c:formatCode>
                <c:ptCount val="1"/>
                <c:pt idx="0">
                  <c:v>25</c:v>
                </c:pt>
              </c:numCache>
            </c:numRef>
          </c:val>
          <c:extLst>
            <c:ext xmlns:c16="http://schemas.microsoft.com/office/drawing/2014/chart" uri="{C3380CC4-5D6E-409C-BE32-E72D297353CC}">
              <c16:uniqueId val="{00000001-58A1-4E3D-86D3-6E38D579745F}"/>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76"/>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4AA8-4FC0-9BC2-8A3AA9D9D08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D887-4EF6-ADBA-0B5551F7FB2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0E28-4822-87AA-07CCF524FF4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638C-4CF8-ABD9-8968787539C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B9B9-42A2-9919-6E1D758B2CB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4846-4EF5-8E5A-E8A39916B11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46C2-4A69-937C-114CC3B4044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8FB9-4A23-BB96-A8B644F7B22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EF3F-432A-B078-C87BB6077BC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20B9-4DA1-9B70-D2D0605F577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CEA6-465F-BBD7-E536D5BFC7E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2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97DA-4230-912D-35EC4FC07E5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45BE-4EC6-8E05-B549886424D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3D06-4BC6-935A-7B095FA6234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F239-41EF-AD59-A00365CB26C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3.1889200155009914E-2"/>
                  <c:y val="3.7170417514203213E-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B7ECB8A9-1473-48C9-8B5F-18C4838B6C18}"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0"/>
                  <c:y val="4.860378918202119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AF9A8812-0FEA-459F-89EF-ACED50386E6C}" type="CELLRANGE">
                      <a:rPr lang="en-US" dirty="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3.037066681429521E-3"/>
                  <c:y val="-4.556605235814491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086A2E05-AB15-47A9-9DE3-9ABBD5805DD5}"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6.644719276393754E-2"/>
                  <c:y val="-7.049893511776857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21F77ED8-7CD4-4B4B-931C-90591B49F26D}" type="CELLRANGE">
                      <a:rPr lang="en-US" smtClean="0">
                        <a:solidFill>
                          <a:srgbClr val="000000"/>
                        </a:solidFill>
                      </a:rPr>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9.9501956935111879E-2"/>
                  <c:y val="6.075473647752648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8D9AA74D-3670-4C12-85A1-40100E2D091E}"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0.10655548451795474"/>
                  <c:y val="-4.252831553426848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67862C04-9746-4722-B813-573EF2FD7370}"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7.5926667035736911E-3"/>
                  <c:y val="-2.73396314148869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CFCF22BB-D8CC-45CB-8BD5-F2F8152C54D2}"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0.13059386730146944"/>
                  <c:y val="3.949057871039221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78F06F5F-1865-4514-A38B-3573D436335E}"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4.2518933540013293E-2"/>
                  <c:y val="5.164152600589751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663F2F8-90DD-4E10-9561-FD02B74E6CBF}" type="CELLRANGE">
                      <a:rPr lang="en-US" dirty="0"/>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3.0602512180251583E-2"/>
                  <c:y val="-3.342323758642002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519E00D4-1F0A-4394-BC2F-AB5A0CB8BAEB}"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9.3723877788915014E-2"/>
                  <c:y val="-5.735247123478500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F155D4CC-D7FC-4C4E-8B24-ADEF4C57A22C}"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0.10209099649625335"/>
                  <c:y val="-4.252831553426859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54FA099D-8410-48F9-907A-888469856E81}"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-6.8007189151555067</c:v>
                </c:pt>
                <c:pt idx="1">
                  <c:v>-6.4080271592091691</c:v>
                </c:pt>
                <c:pt idx="2">
                  <c:v>-2.7329564369310901</c:v>
                </c:pt>
                <c:pt idx="3">
                  <c:v>-3.6593916666666786</c:v>
                </c:pt>
                <c:pt idx="4">
                  <c:v>-7.5687723492723364</c:v>
                </c:pt>
                <c:pt idx="5">
                  <c:v>0</c:v>
                </c:pt>
                <c:pt idx="6">
                  <c:v>-5.470929128357227E-2</c:v>
                </c:pt>
                <c:pt idx="7">
                  <c:v>-9.5664570122747392</c:v>
                </c:pt>
                <c:pt idx="8">
                  <c:v>-2.1555085372202001</c:v>
                </c:pt>
                <c:pt idx="9">
                  <c:v>0.81069515255014579</c:v>
                </c:pt>
                <c:pt idx="10">
                  <c:v>-5.9899567291311797</c:v>
                </c:pt>
                <c:pt idx="11">
                  <c:v>-8.6700422037422129</c:v>
                </c:pt>
              </c:numCache>
            </c:numRef>
          </c:xVal>
          <c:yVal>
            <c:numRef>
              <c:f>Sheet1!$B$2:$B$13</c:f>
              <c:numCache>
                <c:formatCode>General</c:formatCode>
                <c:ptCount val="12"/>
                <c:pt idx="0">
                  <c:v>-0.83590724985280218</c:v>
                </c:pt>
                <c:pt idx="1">
                  <c:v>-1.4627730247513568</c:v>
                </c:pt>
                <c:pt idx="2">
                  <c:v>0.69159492256186184</c:v>
                </c:pt>
                <c:pt idx="3">
                  <c:v>0.56965801216084344</c:v>
                </c:pt>
                <c:pt idx="4">
                  <c:v>-2.3957511089470671</c:v>
                </c:pt>
                <c:pt idx="5">
                  <c:v>2.3017645669710163</c:v>
                </c:pt>
                <c:pt idx="6">
                  <c:v>1.4982102223631415</c:v>
                </c:pt>
                <c:pt idx="7">
                  <c:v>-1.5347229604339816</c:v>
                </c:pt>
                <c:pt idx="8">
                  <c:v>-2.1325670241907346E-2</c:v>
                </c:pt>
                <c:pt idx="9">
                  <c:v>0.35625632172735067</c:v>
                </c:pt>
                <c:pt idx="10">
                  <c:v>3.305969096913941E-2</c:v>
                </c:pt>
                <c:pt idx="11">
                  <c:v>5.5122440301565376</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5"/>
          <c:min val="-15"/>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WTW Retail Norm</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10"/>
          <c:min val="-5"/>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a:t>
                </a:r>
                <a:r>
                  <a:rPr lang="en-US"/>
                  <a:t>from Business Mauritius Overall </a:t>
                </a:r>
                <a:r>
                  <a:rPr lang="en-US" dirty="0"/>
                  <a:t>(N = 21,603)</a:t>
                </a:r>
              </a:p>
            </c:rich>
          </c:tx>
          <c:layout>
            <c:manualLayout>
              <c:xMode val="edge"/>
              <c:yMode val="edge"/>
              <c:x val="1.8370427196908217E-2"/>
              <c:y val="6.4373231176077766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20B9-4DA1-9B70-D2D0605F577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97DA-4230-912D-35EC4FC07E5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45BE-4EC6-8E05-B549886424D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3D06-4BC6-935A-7B095FA6234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F239-41EF-AD59-A00365CB26C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69CD-40CC-B69B-2FCE6173957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2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84E7-4358-85D0-4B95A91CC7F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E2CD-4645-9680-420866D8032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98A5-4B31-8760-BE9C1DA47D1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758D-4EDB-A6CE-19A0B7DCA68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D0AE-464E-A812-ECDEA12B110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1EBA-4554-ACF3-0C6F71ED830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46A0-4AC9-96CD-9A0C27DAFC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54C1-478A-8F30-A069FBE509E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66</c:v>
                </c:pt>
              </c:numCache>
            </c:numRef>
          </c:val>
          <c:extLst>
            <c:ext xmlns:c16="http://schemas.microsoft.com/office/drawing/2014/chart" uri="{C3380CC4-5D6E-409C-BE32-E72D297353CC}">
              <c16:uniqueId val="{00000000-D1C3-4F27-962C-A9113D73D31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5E46-4261-8942-2741A86B9D7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94</c:v>
                </c:pt>
              </c:numCache>
            </c:numRef>
          </c:val>
          <c:extLst>
            <c:ext xmlns:c16="http://schemas.microsoft.com/office/drawing/2014/chart" uri="{C3380CC4-5D6E-409C-BE32-E72D297353CC}">
              <c16:uniqueId val="{00000000-86C9-41F2-BC92-D4A530571C8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2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F8D3-4E79-BC52-6605AB7FFA0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5388-44E7-8E35-D073CD4989F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50</c:v>
                </c:pt>
              </c:numCache>
            </c:numRef>
          </c:val>
          <c:extLst>
            <c:ext xmlns:c16="http://schemas.microsoft.com/office/drawing/2014/chart" uri="{C3380CC4-5D6E-409C-BE32-E72D297353CC}">
              <c16:uniqueId val="{00000000-0383-4EA0-A78A-515735FC2A7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F295-4E4F-B960-5A86E8E8051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70</c:v>
                </c:pt>
              </c:numCache>
            </c:numRef>
          </c:val>
          <c:extLst>
            <c:ext xmlns:c16="http://schemas.microsoft.com/office/drawing/2014/chart" uri="{C3380CC4-5D6E-409C-BE32-E72D297353CC}">
              <c16:uniqueId val="{00000000-761F-4EE8-81E3-99FB972EAF9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67</c:v>
                </c:pt>
              </c:numCache>
            </c:numRef>
          </c:val>
          <c:extLst>
            <c:ext xmlns:c16="http://schemas.microsoft.com/office/drawing/2014/chart" uri="{C3380CC4-5D6E-409C-BE32-E72D297353CC}">
              <c16:uniqueId val="{00000000-24A5-4EA5-98C9-61C7615E9EE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69</c:v>
                </c:pt>
              </c:numCache>
            </c:numRef>
          </c:val>
          <c:extLst>
            <c:ext xmlns:c16="http://schemas.microsoft.com/office/drawing/2014/chart" uri="{C3380CC4-5D6E-409C-BE32-E72D297353CC}">
              <c16:uniqueId val="{00000000-5E6A-4B52-AD27-CA401B2DC47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AFCB-4420-B47C-7089E778195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A087-48C7-9F32-A7841F2A28A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C9CE-46CB-991E-85756F17ABC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B5A5-43EC-A114-BC3F89CF2E3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2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0869-418B-AE25-B135AAD4A15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7E4A-4295-9EDB-D2F576F8350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50</c:v>
                </c:pt>
              </c:numCache>
            </c:numRef>
          </c:val>
          <c:extLst>
            <c:ext xmlns:c16="http://schemas.microsoft.com/office/drawing/2014/chart" uri="{C3380CC4-5D6E-409C-BE32-E72D297353CC}">
              <c16:uniqueId val="{00000000-6008-4586-8BFA-34379F5FE6D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7551-465E-93BA-FC40419F28A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66</c:v>
                </c:pt>
              </c:numCache>
            </c:numRef>
          </c:val>
          <c:extLst>
            <c:ext xmlns:c16="http://schemas.microsoft.com/office/drawing/2014/chart" uri="{C3380CC4-5D6E-409C-BE32-E72D297353CC}">
              <c16:uniqueId val="{00000000-0B5A-4FD8-9660-C2AEA6F70D0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67</c:v>
                </c:pt>
              </c:numCache>
            </c:numRef>
          </c:val>
          <c:extLst>
            <c:ext xmlns:c16="http://schemas.microsoft.com/office/drawing/2014/chart" uri="{C3380CC4-5D6E-409C-BE32-E72D297353CC}">
              <c16:uniqueId val="{00000000-E14B-4EAE-9F5C-0051198E922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0F0F-41D1-92A4-4B161A501F5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5711-44D9-8341-5FC39C180C0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04E4-43A7-9A1B-9373799FAF9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50</c:v>
                </c:pt>
              </c:numCache>
            </c:numRef>
          </c:val>
          <c:extLst>
            <c:ext xmlns:c16="http://schemas.microsoft.com/office/drawing/2014/chart" uri="{C3380CC4-5D6E-409C-BE32-E72D297353CC}">
              <c16:uniqueId val="{00000000-DD56-4AAF-A2EA-7C63EB4D572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E4DE-49E2-9983-F4C1CA3D6C9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2">
    <c:autoUpdate val="0"/>
  </c:externalData>
</c:chartSpace>
</file>

<file path=ppt/charts/chart2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A2C3-44F4-B84A-FBA3F1D670D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E809-4314-AE6F-0189F171CCF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3235-4361-AB1A-AB0AAC5567D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66</c:v>
                </c:pt>
              </c:numCache>
            </c:numRef>
          </c:val>
          <c:extLst>
            <c:ext xmlns:c16="http://schemas.microsoft.com/office/drawing/2014/chart" uri="{C3380CC4-5D6E-409C-BE32-E72D297353CC}">
              <c16:uniqueId val="{00000000-BE5D-4E51-A25E-F75632F8A3E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67</c:v>
                </c:pt>
              </c:numCache>
            </c:numRef>
          </c:val>
          <c:extLst>
            <c:ext xmlns:c16="http://schemas.microsoft.com/office/drawing/2014/chart" uri="{C3380CC4-5D6E-409C-BE32-E72D297353CC}">
              <c16:uniqueId val="{00000000-967D-423D-ADDD-B189E50CB21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A889-44FE-BC1B-0262E4131AB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7F2E-4487-8A48-661649D9A7E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F2B7-4070-82B4-2932DC05A4F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0944-4051-976F-9A48048C19B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D863-45AE-9CE1-2E4D2DF2935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52</c:v>
                </c:pt>
              </c:numCache>
            </c:numRef>
          </c:val>
          <c:extLst>
            <c:ext xmlns:c16="http://schemas.microsoft.com/office/drawing/2014/chart" uri="{C3380CC4-5D6E-409C-BE32-E72D297353CC}">
              <c16:uniqueId val="{00000000-D352-4B1F-AD0D-FF96E7CA711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70B5-47EC-9C35-025CA5C4AC8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F5D1-4C9E-9E5E-FDFA6D31E42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65E2-47BB-9C0E-5D8779C3918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50</c:v>
                </c:pt>
              </c:numCache>
            </c:numRef>
          </c:val>
          <c:extLst>
            <c:ext xmlns:c16="http://schemas.microsoft.com/office/drawing/2014/chart" uri="{C3380CC4-5D6E-409C-BE32-E72D297353CC}">
              <c16:uniqueId val="{00000000-96CC-4453-9239-F002055608A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BF42-474B-936B-F6D68D1E89C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67</c:v>
                </c:pt>
              </c:numCache>
            </c:numRef>
          </c:val>
          <c:extLst>
            <c:ext xmlns:c16="http://schemas.microsoft.com/office/drawing/2014/chart" uri="{C3380CC4-5D6E-409C-BE32-E72D297353CC}">
              <c16:uniqueId val="{00000000-97F7-4A96-BE80-74F592B4009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9186-4BC4-A62D-D6C94A87D3F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6.0741333628589302E-3"/>
                  <c:y val="-2.969806331121930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BC4B7B43-30A3-4616-B190-2725E7622867}"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0.11392001251175819"/>
                  <c:y val="7.643352475061855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AF9A8812-0FEA-459F-89EF-ACED50386E6C}" type="CELLRANGE">
                      <a:rPr lang="en-US" dirty="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6.0741333628590421E-3"/>
                  <c:y val="5.771699965365016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D49F583B-C4FD-467C-88BE-D565AD61F5CD}"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2.0109207656803813E-2"/>
                  <c:y val="5.708601148503711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1F77ED8-7CD4-4B4B-931C-90591B49F26D}" type="CELLRANGE">
                      <a:rPr lang="en-US" smtClean="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0.10557609029797092"/>
                  <c:y val="0"/>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1E67BC79-9F38-4518-A694-2CB80CB1268F}"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0"/>
                  <c:y val="0"/>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37E840BC-8632-4E29-97CA-869D5F8B99E8}"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0.15079849146267404"/>
                  <c:y val="3.135566301117696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4FE00DE2-014B-488D-9C91-E5ACBA3EA3BE}"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2.0273496224531645E-2"/>
                  <c:y val="-6.247117737895455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7C1FAEB6-CBEE-40A7-8881-A52FD50EAECF}"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1.5185333407147605E-3"/>
                  <c:y val="8.201889424466064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721306E4-4C7E-4F56-8BC4-0371DB9E6A98}"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7.7764092378002886E-2"/>
                  <c:y val="5.044102198077662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36694A9C-29A8-4FCF-B1C1-DE1AC631DB57}"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4.5787247739627224E-2"/>
                  <c:y val="-6.478440201074259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98002D4C-CD59-419D-B270-A7EEFEB4C7D5}"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0.10360952983696811"/>
                  <c:y val="5.771699965365016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BFEACCBD-BCC2-4FC0-A602-8D768BF72F5E}"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-7.0107064438567335</c:v>
                </c:pt>
                <c:pt idx="1">
                  <c:v>-15.929764456437937</c:v>
                </c:pt>
                <c:pt idx="2">
                  <c:v>-5.8417175019275334</c:v>
                </c:pt>
                <c:pt idx="3">
                  <c:v>-14.132427602158835</c:v>
                </c:pt>
                <c:pt idx="4">
                  <c:v>-8.8520631336405557</c:v>
                </c:pt>
                <c:pt idx="5">
                  <c:v>0</c:v>
                </c:pt>
                <c:pt idx="6">
                  <c:v>-7.8831478803332615</c:v>
                </c:pt>
                <c:pt idx="7">
                  <c:v>-7.1309961761297842</c:v>
                </c:pt>
                <c:pt idx="8">
                  <c:v>-6.0000543209876582</c:v>
                </c:pt>
                <c:pt idx="9">
                  <c:v>-1.3631517457408506</c:v>
                </c:pt>
                <c:pt idx="10">
                  <c:v>-14.162186768243785</c:v>
                </c:pt>
                <c:pt idx="11">
                  <c:v>-14.64733816852636</c:v>
                </c:pt>
              </c:numCache>
            </c:numRef>
          </c:xVal>
          <c:yVal>
            <c:numRef>
              <c:f>Sheet1!$B$2:$B$13</c:f>
              <c:numCache>
                <c:formatCode>General</c:formatCode>
                <c:ptCount val="12"/>
                <c:pt idx="0">
                  <c:v>-3.7019947785540381</c:v>
                </c:pt>
                <c:pt idx="1">
                  <c:v>-8.4741103219801346</c:v>
                </c:pt>
                <c:pt idx="2">
                  <c:v>-4.5178661424345705</c:v>
                </c:pt>
                <c:pt idx="3">
                  <c:v>-11.611677923331307</c:v>
                </c:pt>
                <c:pt idx="4">
                  <c:v>-4.4704418933152823</c:v>
                </c:pt>
                <c:pt idx="5">
                  <c:v>-9.7185792337951824</c:v>
                </c:pt>
                <c:pt idx="6">
                  <c:v>-1.8772283666865448</c:v>
                </c:pt>
                <c:pt idx="7">
                  <c:v>-2.3164621242890178</c:v>
                </c:pt>
                <c:pt idx="8">
                  <c:v>-6.6723714540093653</c:v>
                </c:pt>
                <c:pt idx="9">
                  <c:v>-2.8004405765636378</c:v>
                </c:pt>
                <c:pt idx="10">
                  <c:v>-9.2022703481434718</c:v>
                </c:pt>
                <c:pt idx="11">
                  <c:v>-2.3032519346276104</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5"/>
          <c:min val="-2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WTW Information Technology Functions Norm</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5"/>
          <c:min val="-15"/>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a:t>
                </a:r>
                <a:r>
                  <a:rPr lang="en-US"/>
                  <a:t>from Business Mauritius Overall </a:t>
                </a:r>
                <a:r>
                  <a:rPr lang="en-US" dirty="0"/>
                  <a:t>(N = 21,603)</a:t>
                </a:r>
              </a:p>
            </c:rich>
          </c:tx>
          <c:layout>
            <c:manualLayout>
              <c:xMode val="edge"/>
              <c:yMode val="edge"/>
              <c:x val="1.5333360515478695E-2"/>
              <c:y val="9.4750599414841014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5846-4552-B4F5-B6376E24565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8943-4DC8-9705-E0A62CDACA2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6EFE-4FB0-A909-8B5F27562DA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50</c:v>
                </c:pt>
              </c:numCache>
            </c:numRef>
          </c:val>
          <c:extLst>
            <c:ext xmlns:c16="http://schemas.microsoft.com/office/drawing/2014/chart" uri="{C3380CC4-5D6E-409C-BE32-E72D297353CC}">
              <c16:uniqueId val="{00000000-0EE0-4F73-83F3-C9CD059AC0F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6C74-42AF-ABC5-B2CFEC2F06D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67</c:v>
                </c:pt>
              </c:numCache>
            </c:numRef>
          </c:val>
          <c:extLst>
            <c:ext xmlns:c16="http://schemas.microsoft.com/office/drawing/2014/chart" uri="{C3380CC4-5D6E-409C-BE32-E72D297353CC}">
              <c16:uniqueId val="{00000000-A756-4C4D-951C-C28BE2CBE31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CF63-4AE5-8DBA-035B854E331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CC1E-4D44-A3E0-67D572018B4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AB6D-4DE0-BEC5-AE1D9BA2A2C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C31C-4948-B63C-C66DD9429D1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A166-4161-820E-BB9B047B9C8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03B6-4133-99CE-3111DFEA906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A197-41B5-B3E5-14A0856AFB2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49D1-4413-A97B-D5CAC3F64EB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FBAF-44F2-8C71-38531D668C5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2A27-4E37-947C-FDE8C67CAB4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5D9A-46AB-8D33-64576929355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8970-46DB-8B5D-0938CF1F7A8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0EED-40FB-82CC-87AA431FCF5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48</c:v>
                </c:pt>
              </c:numCache>
            </c:numRef>
          </c:val>
          <c:extLst>
            <c:ext xmlns:c16="http://schemas.microsoft.com/office/drawing/2014/chart" uri="{C3380CC4-5D6E-409C-BE32-E72D297353CC}">
              <c16:uniqueId val="{00000000-B2C0-4F20-B9E3-E94082225D3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B92A-48C4-B517-982A82DB5AF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5383-4C9E-A719-788A1FC5109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CD84-4177-AD03-BD284E76FE1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A1FB-4E31-B053-E189FA0D394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1B0A-48A0-AD48-DC0811738BF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95</c:v>
                </c:pt>
              </c:numCache>
            </c:numRef>
          </c:val>
          <c:extLst>
            <c:ext xmlns:c16="http://schemas.microsoft.com/office/drawing/2014/chart" uri="{C3380CC4-5D6E-409C-BE32-E72D297353CC}">
              <c16:uniqueId val="{00000000-882E-4943-A59B-D5543043242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90</c:v>
                </c:pt>
              </c:numCache>
            </c:numRef>
          </c:val>
          <c:extLst>
            <c:ext xmlns:c16="http://schemas.microsoft.com/office/drawing/2014/chart" uri="{C3380CC4-5D6E-409C-BE32-E72D297353CC}">
              <c16:uniqueId val="{00000000-5C25-466A-9D20-A9BAA64B581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F802-494B-85C0-CD01FD4CAD5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1DA9-4E48-BB28-2DC24E0A81F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107E-4B06-9C95-56954E62ECF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48</c:v>
                </c:pt>
              </c:numCache>
            </c:numRef>
          </c:val>
          <c:extLst>
            <c:ext xmlns:c16="http://schemas.microsoft.com/office/drawing/2014/chart" uri="{C3380CC4-5D6E-409C-BE32-E72D297353CC}">
              <c16:uniqueId val="{00000000-19AE-43F0-B029-9B6A1347B34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F28A-485E-8FB7-46763AB497C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A23C-41E6-98D7-D88F6A168A8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88CF-4A05-B72D-ADCC621815E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2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33B3-49F5-97C7-DB35298AE81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9"/>
            <c:spPr>
              <a:solidFill>
                <a:srgbClr val="48086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1-B7C6-4F5E-899D-33852AA591E6}"/>
              </c:ext>
            </c:extLst>
          </c:dPt>
          <c:dPt>
            <c:idx val="1"/>
            <c:bubble3D val="0"/>
            <c:spPr>
              <a:solidFill>
                <a:srgbClr val="C900AC"/>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3-B7C6-4F5E-899D-33852AA591E6}"/>
              </c:ext>
            </c:extLst>
          </c:dPt>
          <c:dLbls>
            <c:dLbl>
              <c:idx val="0"/>
              <c:tx>
                <c:rich>
                  <a:bodyPr/>
                  <a:lstStyle/>
                  <a:p>
                    <a:r>
                      <a:rPr lang="en-US"/>
                      <a:t>Female</a:t>
                    </a:r>
                    <a:r>
                      <a:rPr lang="en-US" baseline="0"/>
                      <a:t> </a:t>
                    </a:r>
                    <a:fld id="{D52ED607-AF37-4BC6-80D7-C44F7B4E6764}" type="VALUE">
                      <a:rPr lang="en-US" baseline="0"/>
                      <a:pPr/>
                      <a:t>[VALUE]</a:t>
                    </a:fld>
                    <a:endParaRPr lang="en-US" baseline="0"/>
                  </a:p>
                </c:rich>
              </c:tx>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B7C6-4F5E-899D-33852AA591E6}"/>
                </c:ext>
              </c:extLst>
            </c:dLbl>
            <c:dLbl>
              <c:idx val="1"/>
              <c:tx>
                <c:rich>
                  <a:bodyPr/>
                  <a:lstStyle/>
                  <a:p>
                    <a:r>
                      <a:rPr lang="en-US"/>
                      <a:t>Male </a:t>
                    </a:r>
                    <a:fld id="{FC3797E6-0851-4666-AD4B-A17B5F946F86}" type="VALUE">
                      <a:rPr lang="en-US" baseline="0"/>
                      <a:pPr/>
                      <a:t>[VALUE]</a:t>
                    </a:fld>
                    <a:endParaRPr lang="en-US"/>
                  </a:p>
                </c:rich>
              </c:tx>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7C6-4F5E-899D-33852AA591E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1"/>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Sheet2!$C$11:$C$12</c:f>
              <c:strCache>
                <c:ptCount val="2"/>
                <c:pt idx="0">
                  <c:v>Female</c:v>
                </c:pt>
                <c:pt idx="1">
                  <c:v>Male</c:v>
                </c:pt>
              </c:strCache>
            </c:strRef>
          </c:cat>
          <c:val>
            <c:numRef>
              <c:f>Sheet2!$D$11:$D$12</c:f>
              <c:numCache>
                <c:formatCode>General</c:formatCode>
                <c:ptCount val="2"/>
                <c:pt idx="0">
                  <c:v>9893</c:v>
                </c:pt>
                <c:pt idx="1">
                  <c:v>11627</c:v>
                </c:pt>
              </c:numCache>
            </c:numRef>
          </c:val>
          <c:extLst>
            <c:ext xmlns:c16="http://schemas.microsoft.com/office/drawing/2014/chart" uri="{C3380CC4-5D6E-409C-BE32-E72D297353CC}">
              <c16:uniqueId val="{00000004-B7C6-4F5E-899D-33852AA591E6}"/>
            </c:ext>
          </c:extLst>
        </c:ser>
        <c:dLbls>
          <c:showLegendKey val="0"/>
          <c:showVal val="0"/>
          <c:showCatName val="0"/>
          <c:showSerName val="0"/>
          <c:showPercent val="0"/>
          <c:showBubbleSize val="0"/>
          <c:showLeaderLines val="1"/>
        </c:dLbls>
      </c:pie3D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129D-4D81-91A5-60C993F8C4A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5FF3-4F98-B791-6FD59F1CCE7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9414-4EF1-931B-408B6B555D1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2B7E-4DE5-B4B6-6B77FBDC917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D9E1-4A82-9DDF-3AF6566A07C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D51D-4A75-99D2-69DD9E63AC9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48</c:v>
                </c:pt>
              </c:numCache>
            </c:numRef>
          </c:val>
          <c:extLst>
            <c:ext xmlns:c16="http://schemas.microsoft.com/office/drawing/2014/chart" uri="{C3380CC4-5D6E-409C-BE32-E72D297353CC}">
              <c16:uniqueId val="{00000000-A205-41B3-84D7-58AD06799C7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396F-4848-A4E0-46C56D6515F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8819-4681-B02D-CB251E6573D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A662-412E-95A5-BA0F367C009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A56E-482C-A148-5696B4FC9B4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65DC-4C33-BFC2-84B039AA7C9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0A3F-407E-999C-6E721C1F2D6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95</c:v>
                </c:pt>
              </c:numCache>
            </c:numRef>
          </c:val>
          <c:extLst>
            <c:ext xmlns:c16="http://schemas.microsoft.com/office/drawing/2014/chart" uri="{C3380CC4-5D6E-409C-BE32-E72D297353CC}">
              <c16:uniqueId val="{00000000-990B-4166-A58D-C286164647B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902C-432B-B059-5C88BD29A22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F7E2-498E-9EA6-07AC120B3D9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90</c:v>
                </c:pt>
              </c:numCache>
            </c:numRef>
          </c:val>
          <c:extLst>
            <c:ext xmlns:c16="http://schemas.microsoft.com/office/drawing/2014/chart" uri="{C3380CC4-5D6E-409C-BE32-E72D297353CC}">
              <c16:uniqueId val="{00000000-9FE4-4375-A39B-2670C9B0B71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48</c:v>
                </c:pt>
              </c:numCache>
            </c:numRef>
          </c:val>
          <c:extLst>
            <c:ext xmlns:c16="http://schemas.microsoft.com/office/drawing/2014/chart" uri="{C3380CC4-5D6E-409C-BE32-E72D297353CC}">
              <c16:uniqueId val="{00000000-1BBC-496E-AEEB-171570D0A54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9DE5-406B-9CFF-F64EF4E55AA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B379-4114-8E21-70D5E36D1A8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2A5D-45B3-B23B-383ADFF9502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FAB8-4D2C-B787-A188F54A697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3D24-48A4-AD1B-5F01D61E668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4.3485772956786489E-2"/>
                  <c:y val="-0.10184479126203375"/>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44564BE3-098E-49D6-9FC3-ADD985FC26DB}"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0.17197641179658871"/>
                  <c:y val="-2.795172342530425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F9A8812-0FEA-459F-89EF-ACED50386E6C}" type="CELLRANGE">
                      <a:rPr lang="en-US" dirty="0">
                        <a:solidFill>
                          <a:srgbClr val="000000"/>
                        </a:solidFill>
                      </a:rPr>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2.9670467503805115E-2"/>
                  <c:y val="-6.449617580028811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99EE958A-950E-47EE-9FBC-802A04D41C3B}"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1.555360763465953E-2"/>
                  <c:y val="-0.1099895138281607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1F77ED8-7CD4-4B4B-931C-90591B49F26D}" type="CELLRANGE">
                      <a:rPr lang="en-US" smtClean="0">
                        <a:solidFill>
                          <a:srgbClr val="FFFFFF"/>
                        </a:solidFill>
                      </a:rPr>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0.1192586382538562"/>
                  <c:y val="9.7665181994338358E-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9D4E6440-78F7-4D88-BD56-B34FD51157D8}"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5.9029097609767621E-3"/>
                  <c:y val="3.528104088650244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DBC403A1-0152-40E6-9720-1EEEE108F926}"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7.2468715522866298E-3"/>
                  <c:y val="4.452700284925357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DE5DE85A-473A-417D-A725-1AC932A5B32E}"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8.9127982826942315E-2"/>
                  <c:y val="-3.708359086325304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E73D175A-7E29-451A-B5A2-AAC5DB0F4498}"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4.9227742097558473E-2"/>
                  <c:y val="7.922034929668020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0C0152FA-5C79-4327-A00D-9E2BA2868AE0}"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1.0085094064770589E-2"/>
                  <c:y val="-1.824603467708145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C94D053-D001-4826-A52D-3D05C7AF1802}"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9.3723877788915125E-2"/>
                  <c:y val="-5.735247123478500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839F8137-A531-4E38-B11A-81B7A53E79A3}" type="CELLRANGE">
                      <a:rPr lang="en-US"/>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0.10360952983696813"/>
                  <c:y val="4.860378918202119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FB193AB6-3898-4CD9-955B-C1FC0700CE89}"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0.31684270196503661</c:v>
                </c:pt>
                <c:pt idx="1">
                  <c:v>-1.3688773109243613</c:v>
                </c:pt>
                <c:pt idx="2">
                  <c:v>4.9038582677165437</c:v>
                </c:pt>
                <c:pt idx="3">
                  <c:v>3.5151764705882158</c:v>
                </c:pt>
                <c:pt idx="4">
                  <c:v>-1.2383065023597339</c:v>
                </c:pt>
                <c:pt idx="5">
                  <c:v>0.7664224119530445</c:v>
                </c:pt>
                <c:pt idx="6">
                  <c:v>0.78006573007695579</c:v>
                </c:pt>
                <c:pt idx="7">
                  <c:v>-0.28936642027456116</c:v>
                </c:pt>
                <c:pt idx="8">
                  <c:v>0.5214581017304738</c:v>
                </c:pt>
                <c:pt idx="9">
                  <c:v>5.1520930817609951</c:v>
                </c:pt>
                <c:pt idx="10">
                  <c:v>-2.0279573967590352</c:v>
                </c:pt>
                <c:pt idx="11">
                  <c:v>-16.198346149816658</c:v>
                </c:pt>
              </c:numCache>
            </c:numRef>
          </c:xVal>
          <c:yVal>
            <c:numRef>
              <c:f>Sheet1!$B$2:$B$13</c:f>
              <c:numCache>
                <c:formatCode>General</c:formatCode>
                <c:ptCount val="12"/>
                <c:pt idx="0">
                  <c:v>1.3560543672677383</c:v>
                </c:pt>
                <c:pt idx="1">
                  <c:v>2.7138768235334396</c:v>
                </c:pt>
                <c:pt idx="2">
                  <c:v>1.3469096272094845</c:v>
                </c:pt>
                <c:pt idx="3">
                  <c:v>3.0681261494157468</c:v>
                </c:pt>
                <c:pt idx="4">
                  <c:v>-1.9132852620344494</c:v>
                </c:pt>
                <c:pt idx="5">
                  <c:v>-0.39732497266444966</c:v>
                </c:pt>
                <c:pt idx="6">
                  <c:v>1.0715852437236606</c:v>
                </c:pt>
                <c:pt idx="7">
                  <c:v>0.94326763156621496</c:v>
                </c:pt>
                <c:pt idx="8">
                  <c:v>-0.27405903129123033</c:v>
                </c:pt>
                <c:pt idx="9">
                  <c:v>1.088554250938202</c:v>
                </c:pt>
                <c:pt idx="10">
                  <c:v>3.7917590233412994</c:v>
                </c:pt>
                <c:pt idx="11">
                  <c:v>-4.3531599159179137</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10"/>
          <c:min val="-2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WTW Manufacturing Norm</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10"/>
          <c:min val="-1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a:t>
                </a:r>
                <a:r>
                  <a:rPr lang="en-US"/>
                  <a:t>from Business Mauritius Overall </a:t>
                </a:r>
                <a:r>
                  <a:rPr lang="en-US" dirty="0"/>
                  <a:t>(N = 21,603)</a:t>
                </a:r>
              </a:p>
            </c:rich>
          </c:tx>
          <c:layout>
            <c:manualLayout>
              <c:xMode val="edge"/>
              <c:yMode val="edge"/>
              <c:x val="1.3814827174763934E-2"/>
              <c:y val="6.4373231176077766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48</c:v>
                </c:pt>
              </c:numCache>
            </c:numRef>
          </c:val>
          <c:extLst>
            <c:ext xmlns:c16="http://schemas.microsoft.com/office/drawing/2014/chart" uri="{C3380CC4-5D6E-409C-BE32-E72D297353CC}">
              <c16:uniqueId val="{00000000-1BBC-496E-AEEB-171570D0A54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9DE5-406B-9CFF-F64EF4E55AA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B379-4114-8E21-70D5E36D1A8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2A5D-45B3-B23B-383ADFF9502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FAB8-4D2C-B787-A188F54A697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9870-4BB1-BC92-3209E3B2DB0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5CFB-42D0-BD5E-56B8C5CE454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6D33-434B-99F4-D1601923A7D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4254-4431-8D68-1CA7185978D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CB29-491D-9AE8-0E3E120D9CC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DD97-4263-8266-277A55134F7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452A-44D6-A49E-F7F953E79CA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0D48-487B-9E1D-3F01FCD2B5C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475D-4511-8D1E-6AC412E363B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67</c:v>
                </c:pt>
              </c:numCache>
            </c:numRef>
          </c:val>
          <c:extLst>
            <c:ext xmlns:c16="http://schemas.microsoft.com/office/drawing/2014/chart" uri="{C3380CC4-5D6E-409C-BE32-E72D297353CC}">
              <c16:uniqueId val="{00000000-C6A3-4783-AB95-956154DF8F5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0077-4BA3-A7CB-55C2D5F7B09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4576-412B-8CD6-BB6AD317164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02A2-476F-B02E-97636028647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46</c:v>
                </c:pt>
              </c:numCache>
            </c:numRef>
          </c:val>
          <c:extLst>
            <c:ext xmlns:c16="http://schemas.microsoft.com/office/drawing/2014/chart" uri="{C3380CC4-5D6E-409C-BE32-E72D297353CC}">
              <c16:uniqueId val="{00000000-7DFF-4FE0-922E-F00EFE740CB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3C89-453B-804E-CCA83D8049F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1BC3-4B77-B5C7-14C983AB9BC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1D45-42D7-8C0E-219FFAE16F7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D178-4CE2-B30D-0C08151EDF1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64</c:v>
                </c:pt>
              </c:numCache>
            </c:numRef>
          </c:val>
          <c:extLst>
            <c:ext xmlns:c16="http://schemas.microsoft.com/office/drawing/2014/chart" uri="{C3380CC4-5D6E-409C-BE32-E72D297353CC}">
              <c16:uniqueId val="{00000000-9391-4CCD-B1A3-E968E08E47A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4680-4A18-8642-E70B7AB44AA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BE96-45EC-BF4A-2553DB34520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8033-4524-8C51-DF0504BBA2F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345A-48EC-81F7-CFB88B4811C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205F-47BB-9E37-8E6235815C8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46</c:v>
                </c:pt>
              </c:numCache>
            </c:numRef>
          </c:val>
          <c:extLst>
            <c:ext xmlns:c16="http://schemas.microsoft.com/office/drawing/2014/chart" uri="{C3380CC4-5D6E-409C-BE32-E72D297353CC}">
              <c16:uniqueId val="{00000000-9C95-4ECD-9BB1-2ADBE278706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DB01-4591-B1C9-2703E3FBED4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4CEF-4B04-83E3-F1E96AEACC9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8F75-4739-BF24-DB9520D0D7D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8F32-4A87-B807-203773201C7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64</c:v>
                </c:pt>
              </c:numCache>
            </c:numRef>
          </c:val>
          <c:extLst>
            <c:ext xmlns:c16="http://schemas.microsoft.com/office/drawing/2014/chart" uri="{C3380CC4-5D6E-409C-BE32-E72D297353CC}">
              <c16:uniqueId val="{00000000-8FD2-4AE9-8220-1674F121E63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C330-4A6C-A79C-8E6C967E532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E908-417A-97BD-AFC7B87B9A5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4B98-4990-A6E6-5D4FEDE5523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59DA-4838-AE77-6B6B05A70FD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563C-482A-8505-407B27A3FE6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F4DF-4984-BE67-9C3499AA9E3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9A88-450C-BEF6-14A153F400D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7C55-4C18-BCAE-C74FB806BBE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4D04-4797-AF1C-B83B04795E2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64</c:v>
                </c:pt>
              </c:numCache>
            </c:numRef>
          </c:val>
          <c:extLst>
            <c:ext xmlns:c16="http://schemas.microsoft.com/office/drawing/2014/chart" uri="{C3380CC4-5D6E-409C-BE32-E72D297353CC}">
              <c16:uniqueId val="{00000000-5C94-437A-8747-C64C2F32F8E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2093-43CC-9CC4-C9D3107DFD8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FCE5-48E1-B246-D8A4DE18F10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AE46-46C8-B83B-312A31EE91E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0C80-405C-A0CE-488D94133DA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5B4B-4610-B94B-299E6B75597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544C-4A4B-972E-8D43D2C42A8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43ED-4B2D-A628-F0F3B144EEA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46</c:v>
                </c:pt>
              </c:numCache>
            </c:numRef>
          </c:val>
          <c:extLst>
            <c:ext xmlns:c16="http://schemas.microsoft.com/office/drawing/2014/chart" uri="{C3380CC4-5D6E-409C-BE32-E72D297353CC}">
              <c16:uniqueId val="{00000000-B201-4A94-90B3-2DB02365AA3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8F30-404F-9F3A-9766B0FA666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A1EA-4834-AF85-81FDC235C44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5108-4606-B96F-922F0AFB7C4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192D-4470-8EB1-E074F39ECB4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3.4007972658747415E-2"/>
                  <c:y val="-7.599030220458370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D30F5976-07CF-4B91-9F65-6F1C1849FB3D}"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0.11053440057929058"/>
                  <c:y val="-5.456062365932953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AF9A8812-0FEA-459F-89EF-ACED50386E6C}" type="CELLRANGE">
                      <a:rPr lang="en-US" dirty="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9.1112000442885741E-2"/>
                  <c:y val="9.1132104716289738E-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2F7AFAF-1495-4693-9F80-18C868C870F8}"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9.9854926259662372E-2"/>
                  <c:y val="3.582185371790284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1F77ED8-7CD4-4B4B-931C-90591B49F26D}" type="CELLRANGE">
                      <a:rPr lang="en-US" smtClean="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3.8760623306521566E-2"/>
                  <c:y val="-6.379247330140280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BFB240BA-08CF-430F-A69C-8BE678DBE91E}"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2.6073217460072549E-2"/>
                  <c:y val="-4.252831553426854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99613FFB-6293-424D-9E4B-6CD01B06499C}"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0.16096453411576461"/>
                  <c:y val="3.949057871039221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1623462-4DA1-4167-BB07-DC03D931875F}"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4.3722640244027222E-2"/>
                  <c:y val="4.155169510498609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8806E8E1-3304-41B2-A10B-8E8630F89A66}" type="CELLRANGE">
                      <a:rPr lang="en-US" dirty="0"/>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8.9593467102170865E-2"/>
                  <c:y val="2.430189459101059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B5D07875-C8E0-4F9D-99AB-3E349D10EA59}"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8.7943407251630417E-4"/>
                  <c:y val="-1.194356793910366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65EF12EB-5648-4831-AC4B-DDBF2382203C}"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9.5363893796886964E-3"/>
                  <c:y val="2.77041598337520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75F42DC1-A03B-4E64-BF62-233F0FE55409}"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0.10968366319982716"/>
                  <c:y val="3.341510506263956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CBCFF169-3126-4D7A-8A06-ECDE2C1B17A5}"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0.93342429730138576</c:v>
                </c:pt>
                <c:pt idx="1">
                  <c:v>-1.7177934640523063</c:v>
                </c:pt>
                <c:pt idx="2">
                  <c:v>-5.3701752442996877</c:v>
                </c:pt>
                <c:pt idx="3">
                  <c:v>-2.7156751633987</c:v>
                </c:pt>
                <c:pt idx="4">
                  <c:v>0.36865686274508391</c:v>
                </c:pt>
                <c:pt idx="5">
                  <c:v>0</c:v>
                </c:pt>
                <c:pt idx="6">
                  <c:v>-12.859885238944056</c:v>
                </c:pt>
                <c:pt idx="7">
                  <c:v>1.1814999999999998</c:v>
                </c:pt>
                <c:pt idx="8">
                  <c:v>-9.6753504885993493</c:v>
                </c:pt>
                <c:pt idx="9">
                  <c:v>0.22578686816049753</c:v>
                </c:pt>
                <c:pt idx="10">
                  <c:v>-7.9651623376623348</c:v>
                </c:pt>
                <c:pt idx="11">
                  <c:v>-14.560868627450979</c:v>
                </c:pt>
              </c:numCache>
            </c:numRef>
          </c:xVal>
          <c:yVal>
            <c:numRef>
              <c:f>Sheet1!$B$2:$B$13</c:f>
              <c:numCache>
                <c:formatCode>General</c:formatCode>
                <c:ptCount val="12"/>
                <c:pt idx="0">
                  <c:v>-1.3984140373959164</c:v>
                </c:pt>
                <c:pt idx="1">
                  <c:v>-2.4098393295944902</c:v>
                </c:pt>
                <c:pt idx="2">
                  <c:v>-6.3537238848067261</c:v>
                </c:pt>
                <c:pt idx="3">
                  <c:v>-2.9776254845711776</c:v>
                </c:pt>
                <c:pt idx="4">
                  <c:v>0.3456781030703695</c:v>
                </c:pt>
                <c:pt idx="5">
                  <c:v>-8.6376372868976148</c:v>
                </c:pt>
                <c:pt idx="6">
                  <c:v>-9.3812657252973501</c:v>
                </c:pt>
                <c:pt idx="7">
                  <c:v>-3.257365948159233</c:v>
                </c:pt>
                <c:pt idx="8">
                  <c:v>-13.443267621621047</c:v>
                </c:pt>
                <c:pt idx="9">
                  <c:v>-2.5135519626623051</c:v>
                </c:pt>
                <c:pt idx="10">
                  <c:v>-13.42044591756202</c:v>
                </c:pt>
                <c:pt idx="11">
                  <c:v>-6.2055823935522341</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5"/>
          <c:min val="-2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Education Norm (N = 36,526)</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5"/>
          <c:min val="-15"/>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Business Mauritius Overall (N = 21,603)</a:t>
                </a:r>
              </a:p>
            </c:rich>
          </c:tx>
          <c:layout>
            <c:manualLayout>
              <c:xMode val="edge"/>
              <c:yMode val="edge"/>
              <c:x val="1.3814827174763934E-2"/>
              <c:y val="7.6524178471583049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33E7-4705-B7FC-691B7C3C15A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58</c:v>
                </c:pt>
              </c:numCache>
            </c:numRef>
          </c:val>
          <c:extLst>
            <c:ext xmlns:c16="http://schemas.microsoft.com/office/drawing/2014/chart" uri="{C3380CC4-5D6E-409C-BE32-E72D297353CC}">
              <c16:uniqueId val="{00000000-15CD-40D6-AEB4-EB61D436BB9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46</c:v>
                </c:pt>
              </c:numCache>
            </c:numRef>
          </c:val>
          <c:extLst>
            <c:ext xmlns:c16="http://schemas.microsoft.com/office/drawing/2014/chart" uri="{C3380CC4-5D6E-409C-BE32-E72D297353CC}">
              <c16:uniqueId val="{00000000-1650-485E-B24C-38D2DCF2DBD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D867-47E7-86BB-DEB9C61064A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A0BD-4E17-807D-E22C1180163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8D52-4211-B855-D3097AC539E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8E44-4B9A-8CE1-23F65DCDB64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37E0-4513-8D34-223FDE681E6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D0C7-4D5E-A9DD-4BF1C5EB225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DC9C-4F04-83F0-DCEECFC95CD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98E3-413A-8FD1-1FBB7EBA0B4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1DD4-4363-9C51-0D8ADE890F5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AF36-4B48-9C76-2F16F81F488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3EB4-49F4-9E36-57B625879BB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E61A-49C5-81AB-9B9CB6E6483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15C7-42C5-A24F-6E43959462C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EC39-4896-8798-3843A4CBE8E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52</c:v>
                </c:pt>
              </c:numCache>
            </c:numRef>
          </c:val>
          <c:extLst>
            <c:ext xmlns:c16="http://schemas.microsoft.com/office/drawing/2014/chart" uri="{C3380CC4-5D6E-409C-BE32-E72D297353CC}">
              <c16:uniqueId val="{00000000-E4B7-47B4-A1F6-749D938842F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4CE3-44BD-9287-0554556B3E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53</c:v>
                </c:pt>
              </c:numCache>
            </c:numRef>
          </c:val>
          <c:extLst>
            <c:ext xmlns:c16="http://schemas.microsoft.com/office/drawing/2014/chart" uri="{C3380CC4-5D6E-409C-BE32-E72D297353CC}">
              <c16:uniqueId val="{00000000-51F2-4C8D-992E-E1B2CCE1204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A83E-41B6-B852-F49E3606B49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CC41-4856-A84B-CE5A8D1F03B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8F70-42A9-9951-B45A7E67B41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3DAF-40EE-81BA-9357D9C045F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610A-4737-979E-BA221E2EDFB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9A12-45DB-956D-EB159664D7D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67A9-4D09-BAFF-0A8D1256D52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3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D3EB-47C1-8FF7-611BA72CF59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explosion val="46"/>
          <c:dPt>
            <c:idx val="0"/>
            <c:bubble3D val="0"/>
            <c:spPr>
              <a:solidFill>
                <a:srgbClr val="48086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1-7032-4E2D-9D20-E5B938237DC0}"/>
              </c:ext>
            </c:extLst>
          </c:dPt>
          <c:dPt>
            <c:idx val="1"/>
            <c:bubble3D val="0"/>
            <c:spPr>
              <a:solidFill>
                <a:srgbClr val="C900AC"/>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3-7032-4E2D-9D20-E5B938237DC0}"/>
              </c:ext>
            </c:extLst>
          </c:dPt>
          <c:dPt>
            <c:idx val="2"/>
            <c:bubble3D val="0"/>
            <c:spPr>
              <a:solidFill>
                <a:srgbClr val="F6517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5-7032-4E2D-9D20-E5B938237DC0}"/>
              </c:ext>
            </c:extLst>
          </c:dPt>
          <c:dPt>
            <c:idx val="3"/>
            <c:bubble3D val="0"/>
            <c:spPr>
              <a:solidFill>
                <a:srgbClr val="FF8204"/>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7-7032-4E2D-9D20-E5B938237DC0}"/>
              </c:ext>
            </c:extLst>
          </c:dPt>
          <c:dPt>
            <c:idx val="4"/>
            <c:bubble3D val="0"/>
            <c:spPr>
              <a:solidFill>
                <a:srgbClr val="FFB92A"/>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9-7032-4E2D-9D20-E5B938237DC0}"/>
              </c:ext>
            </c:extLst>
          </c:dPt>
          <c:dPt>
            <c:idx val="5"/>
            <c:bubble3D val="0"/>
            <c:spPr>
              <a:solidFill>
                <a:srgbClr val="3ADCC9"/>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B-7032-4E2D-9D20-E5B938237DC0}"/>
              </c:ext>
            </c:extLst>
          </c:dPt>
          <c:dPt>
            <c:idx val="6"/>
            <c:bubble3D val="0"/>
            <c:spPr>
              <a:solidFill>
                <a:srgbClr val="327FE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D-7032-4E2D-9D20-E5B938237DC0}"/>
              </c:ext>
            </c:extLst>
          </c:dPt>
          <c:dPt>
            <c:idx val="7"/>
            <c:bubble3D val="0"/>
            <c:spPr>
              <a:solidFill>
                <a:srgbClr val="48086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F-7032-4E2D-9D20-E5B938237DC0}"/>
              </c:ext>
            </c:extLst>
          </c:dPt>
          <c:dPt>
            <c:idx val="8"/>
            <c:bubble3D val="0"/>
            <c:spPr>
              <a:solidFill>
                <a:srgbClr val="C900AC"/>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11-7032-4E2D-9D20-E5B938237DC0}"/>
              </c:ext>
            </c:extLst>
          </c:dPt>
          <c:dPt>
            <c:idx val="9"/>
            <c:bubble3D val="0"/>
            <c:spPr>
              <a:solidFill>
                <a:srgbClr val="F6517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13-7032-4E2D-9D20-E5B938237DC0}"/>
              </c:ext>
            </c:extLst>
          </c:dPt>
          <c:dLbls>
            <c:dLbl>
              <c:idx val="6"/>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1"/>
              <c:showSerName val="0"/>
              <c:showPercent val="0"/>
              <c:showBubbleSize val="0"/>
              <c:extLst>
                <c:ext xmlns:c16="http://schemas.microsoft.com/office/drawing/2014/chart" uri="{C3380CC4-5D6E-409C-BE32-E72D297353CC}">
                  <c16:uniqueId val="{0000000D-7032-4E2D-9D20-E5B938237DC0}"/>
                </c:ext>
              </c:extLst>
            </c:dLbl>
            <c:dLbl>
              <c:idx val="7"/>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1"/>
              <c:showSerName val="0"/>
              <c:showPercent val="0"/>
              <c:showBubbleSize val="0"/>
              <c:extLst>
                <c:ext xmlns:c16="http://schemas.microsoft.com/office/drawing/2014/chart" uri="{C3380CC4-5D6E-409C-BE32-E72D297353CC}">
                  <c16:uniqueId val="{0000000F-7032-4E2D-9D20-E5B938237DC0}"/>
                </c:ext>
              </c:extLst>
            </c:dLbl>
            <c:dLbl>
              <c:idx val="8"/>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1"/>
              <c:showSerName val="0"/>
              <c:showPercent val="0"/>
              <c:showBubbleSize val="0"/>
              <c:extLst>
                <c:ext xmlns:c16="http://schemas.microsoft.com/office/drawing/2014/chart" uri="{C3380CC4-5D6E-409C-BE32-E72D297353CC}">
                  <c16:uniqueId val="{00000011-7032-4E2D-9D20-E5B938237DC0}"/>
                </c:ext>
              </c:extLst>
            </c:dLbl>
            <c:dLbl>
              <c:idx val="9"/>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ysClr val="windowText" lastClr="000000"/>
                      </a:solidFill>
                      <a:latin typeface="+mn-lt"/>
                      <a:ea typeface="+mn-ea"/>
                      <a:cs typeface="+mn-cs"/>
                    </a:defRPr>
                  </a:pPr>
                  <a:endParaRPr lang="en-US"/>
                </a:p>
              </c:txPr>
              <c:showLegendKey val="0"/>
              <c:showVal val="0"/>
              <c:showCatName val="1"/>
              <c:showSerName val="0"/>
              <c:showPercent val="0"/>
              <c:showBubbleSize val="0"/>
              <c:extLst>
                <c:ext xmlns:c16="http://schemas.microsoft.com/office/drawing/2014/chart" uri="{C3380CC4-5D6E-409C-BE32-E72D297353CC}">
                  <c16:uniqueId val="{00000013-7032-4E2D-9D20-E5B938237DC0}"/>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Sheet2!$C$15:$C$24</c:f>
              <c:strCache>
                <c:ptCount val="10"/>
                <c:pt idx="0">
                  <c:v>18-25 Yrs Old</c:v>
                </c:pt>
                <c:pt idx="1">
                  <c:v>26-30 Yrs Old</c:v>
                </c:pt>
                <c:pt idx="2">
                  <c:v>31-35 Yrs Old</c:v>
                </c:pt>
                <c:pt idx="3">
                  <c:v>36-40 Yrs Old</c:v>
                </c:pt>
                <c:pt idx="4">
                  <c:v>41-45 Yrs Old</c:v>
                </c:pt>
                <c:pt idx="5">
                  <c:v>46-50 Yrs Old</c:v>
                </c:pt>
                <c:pt idx="6">
                  <c:v>51-55 Yrs Old</c:v>
                </c:pt>
                <c:pt idx="7">
                  <c:v>56-60 Yrs Old</c:v>
                </c:pt>
                <c:pt idx="8">
                  <c:v>61-65 Yrs Old</c:v>
                </c:pt>
                <c:pt idx="9">
                  <c:v>66+ Yrs Old</c:v>
                </c:pt>
              </c:strCache>
            </c:strRef>
          </c:cat>
          <c:val>
            <c:numRef>
              <c:f>Sheet2!$D$15:$D$24</c:f>
              <c:numCache>
                <c:formatCode>General</c:formatCode>
                <c:ptCount val="10"/>
                <c:pt idx="0">
                  <c:v>2364</c:v>
                </c:pt>
                <c:pt idx="1">
                  <c:v>2664</c:v>
                </c:pt>
                <c:pt idx="2">
                  <c:v>3041</c:v>
                </c:pt>
                <c:pt idx="3">
                  <c:v>2432</c:v>
                </c:pt>
                <c:pt idx="4">
                  <c:v>2185</c:v>
                </c:pt>
                <c:pt idx="5">
                  <c:v>1561</c:v>
                </c:pt>
                <c:pt idx="6">
                  <c:v>1201</c:v>
                </c:pt>
                <c:pt idx="7">
                  <c:v>856</c:v>
                </c:pt>
                <c:pt idx="8">
                  <c:v>290</c:v>
                </c:pt>
                <c:pt idx="9">
                  <c:v>28</c:v>
                </c:pt>
              </c:numCache>
            </c:numRef>
          </c:val>
          <c:extLst>
            <c:ext xmlns:c16="http://schemas.microsoft.com/office/drawing/2014/chart" uri="{C3380CC4-5D6E-409C-BE32-E72D297353CC}">
              <c16:uniqueId val="{00000014-7032-4E2D-9D20-E5B938237DC0}"/>
            </c:ext>
          </c:extLst>
        </c:ser>
        <c:dLbls>
          <c:showLegendKey val="0"/>
          <c:showVal val="0"/>
          <c:showCatName val="0"/>
          <c:showSerName val="0"/>
          <c:showPercent val="0"/>
          <c:showBubbleSize val="0"/>
          <c:showLeaderLines val="1"/>
        </c:dLbls>
      </c:pie3D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DE00-4E34-910E-8C1C146C4B4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75E1-4DFB-B9D2-3BF042B69E8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53</c:v>
                </c:pt>
              </c:numCache>
            </c:numRef>
          </c:val>
          <c:extLst>
            <c:ext xmlns:c16="http://schemas.microsoft.com/office/drawing/2014/chart" uri="{C3380CC4-5D6E-409C-BE32-E72D297353CC}">
              <c16:uniqueId val="{00000000-E7EB-486D-8221-C0CFC3A7FDB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E94F-4C81-973C-D02E7229633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08E4-4E35-87B2-06D4EF5B952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F8CA-4944-B026-83453A40268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EAF9-449D-99EB-9CB167B1D62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94</c:v>
                </c:pt>
              </c:numCache>
            </c:numRef>
          </c:val>
          <c:extLst>
            <c:ext xmlns:c16="http://schemas.microsoft.com/office/drawing/2014/chart" uri="{C3380CC4-5D6E-409C-BE32-E72D297353CC}">
              <c16:uniqueId val="{00000000-2C51-458F-B98D-9819E585139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0326-4542-8535-F389B909FAB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D61A-44DE-BA08-EB1D18D6CD0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0355-4D68-A9D0-B10954136B0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9C8E-43F5-98CA-CFE30702DE2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53</c:v>
                </c:pt>
              </c:numCache>
            </c:numRef>
          </c:val>
          <c:extLst>
            <c:ext xmlns:c16="http://schemas.microsoft.com/office/drawing/2014/chart" uri="{C3380CC4-5D6E-409C-BE32-E72D297353CC}">
              <c16:uniqueId val="{00000000-FBD6-45FD-A0AB-BC16261B6B0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4834-48D0-8C52-55C8F5656F0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EF1E-42D8-8A69-A1068BF46B3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7FFF-4867-B7A2-B0F5BD06762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48F9-462C-BB79-E23BF3305F9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7EBE-4DBC-A1C8-1B76F513BFA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5393-4D50-AFE1-47103C64DE6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6FDF-4B44-82D5-7E653C01B38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2D35-4C79-93A9-BFC64E59779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93F7-4057-8B4C-C7C0116AA4F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6525-4BFA-93EF-C5924E761C0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96D0-4E78-A408-1FE768DDFE0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53</c:v>
                </c:pt>
              </c:numCache>
            </c:numRef>
          </c:val>
          <c:extLst>
            <c:ext xmlns:c16="http://schemas.microsoft.com/office/drawing/2014/chart" uri="{C3380CC4-5D6E-409C-BE32-E72D297353CC}">
              <c16:uniqueId val="{00000000-724B-4A5C-93EE-DD15C107A12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F887-44F1-98EB-C215D2DD685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94</c:v>
                </c:pt>
              </c:numCache>
            </c:numRef>
          </c:val>
          <c:extLst>
            <c:ext xmlns:c16="http://schemas.microsoft.com/office/drawing/2014/chart" uri="{C3380CC4-5D6E-409C-BE32-E72D297353CC}">
              <c16:uniqueId val="{00000000-A3DB-4069-B778-E5C59F537CA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0.12425763747539413"/>
                  <c:y val="-5.189578696997472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BF9B05C3-9FC5-4774-9CC2-38C89AA184E6}"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5.7051656319316711E-2"/>
                  <c:y val="-5.919281352792708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F9A8812-0FEA-459F-89EF-ACED50386E6C}" type="CELLRANGE">
                      <a:rPr lang="en-US" dirty="0">
                        <a:solidFill>
                          <a:srgbClr val="000000"/>
                        </a:solidFill>
                      </a:rPr>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1.113578252373161E-16"/>
                  <c:y val="-1.215094729550532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566B393-0EFF-4033-82C2-7AD9EE7B2F22}"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6.3410126082508012E-2"/>
                  <c:y val="-0.1191027242997897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21F77ED8-7CD4-4B4B-931C-90591B49F26D}" type="CELLRANGE">
                      <a:rPr lang="en-US" smtClean="0">
                        <a:solidFill>
                          <a:srgbClr val="000000"/>
                        </a:solidFill>
                      </a:rPr>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7.2001676843430618E-2"/>
                  <c:y val="-7.181257690018816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CCF3AFF-1EF2-4F53-ABCA-8748EDFD5337}" type="CELLRANGE">
                      <a:rPr lang="en-US"/>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5.6443884274367646E-2"/>
                  <c:y val="-0.10024531518791871"/>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C6040ACD-3066-4D29-AC25-58397FBC661E}"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0.11678836949255464"/>
                  <c:y val="4.668549736901700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0D9FCB23-3784-4A8B-BE7D-36E933D7FF2B}"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0.12633886513905401"/>
                  <c:y val="2.725830617708235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23165677-549F-4F31-A545-0C1CD2059EF9}"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6.074133362859265E-3"/>
                  <c:y val="-6.683021012527916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1571331-8B2D-40D4-AC60-B850FC2F0772}"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4.5556000221442811E-3"/>
                  <c:y val="-2.430189459101059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FB83FE46-AB00-462C-9BA3-70CD75D9F6B1}"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1.4760144071747472E-2"/>
                  <c:y val="-6.950341853029030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E81C50FE-31DA-423F-9EF6-6EF3F7602701}"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0.12031339658483048"/>
                  <c:y val="9.1132104716289738E-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8B874EB8-05AE-4C88-80B0-2BCEA9708BA7}"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-5.7279856869467238</c:v>
                </c:pt>
                <c:pt idx="1">
                  <c:v>-2.2466525629887002</c:v>
                </c:pt>
                <c:pt idx="2">
                  <c:v>0.24712701998262787</c:v>
                </c:pt>
                <c:pt idx="3">
                  <c:v>-3.9343039895923653</c:v>
                </c:pt>
                <c:pt idx="4">
                  <c:v>-0.97677222222222326</c:v>
                </c:pt>
                <c:pt idx="5">
                  <c:v>0</c:v>
                </c:pt>
                <c:pt idx="6">
                  <c:v>-5.2411888888888996</c:v>
                </c:pt>
                <c:pt idx="7">
                  <c:v>-4.4826066317626641</c:v>
                </c:pt>
                <c:pt idx="8">
                  <c:v>8.2126833333333309</c:v>
                </c:pt>
                <c:pt idx="9">
                  <c:v>-0.24268247602439885</c:v>
                </c:pt>
                <c:pt idx="10">
                  <c:v>4.233628076256494</c:v>
                </c:pt>
                <c:pt idx="11">
                  <c:v>-15.74769565217391</c:v>
                </c:pt>
              </c:numCache>
            </c:numRef>
          </c:xVal>
          <c:yVal>
            <c:numRef>
              <c:f>Sheet1!$B$2:$B$13</c:f>
              <c:numCache>
                <c:formatCode>General</c:formatCode>
                <c:ptCount val="12"/>
                <c:pt idx="0">
                  <c:v>4.8474759783559804</c:v>
                </c:pt>
                <c:pt idx="1">
                  <c:v>2.6426015714691005</c:v>
                </c:pt>
                <c:pt idx="2">
                  <c:v>5.6969783794755813</c:v>
                </c:pt>
                <c:pt idx="3">
                  <c:v>4.4851456892351536</c:v>
                </c:pt>
                <c:pt idx="4">
                  <c:v>4.7625490181030585</c:v>
                </c:pt>
                <c:pt idx="5">
                  <c:v>6.2357424626421647</c:v>
                </c:pt>
                <c:pt idx="6">
                  <c:v>2.3194364227196331</c:v>
                </c:pt>
                <c:pt idx="7">
                  <c:v>4.1632274200781154</c:v>
                </c:pt>
                <c:pt idx="8">
                  <c:v>4.679866200311622</c:v>
                </c:pt>
                <c:pt idx="9">
                  <c:v>0.49374215338721683</c:v>
                </c:pt>
                <c:pt idx="10">
                  <c:v>3.2066444963568159</c:v>
                </c:pt>
                <c:pt idx="11">
                  <c:v>1.1072905817248326</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10"/>
          <c:min val="-2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Agriculture &amp; Crop Science Norm (N = 104,531)</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10"/>
          <c:min val="-5"/>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Business Mauritius Overall (N = 21,603)</a:t>
                </a:r>
              </a:p>
            </c:rich>
          </c:tx>
          <c:layout>
            <c:manualLayout>
              <c:xMode val="edge"/>
              <c:yMode val="edge"/>
              <c:x val="1.3814827174763934E-2"/>
              <c:y val="6.4373231176077766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68C4-425D-AA07-FEA121C4595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53</c:v>
                </c:pt>
              </c:numCache>
            </c:numRef>
          </c:val>
          <c:extLst>
            <c:ext xmlns:c16="http://schemas.microsoft.com/office/drawing/2014/chart" uri="{C3380CC4-5D6E-409C-BE32-E72D297353CC}">
              <c16:uniqueId val="{00000000-8CA5-4163-A944-F849CE3491C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1C34-4829-BB77-F806B98C073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Driving</c:v>
                </c:pt>
              </c:strCache>
            </c:strRef>
          </c:tx>
          <c:spPr>
            <a:solidFill>
              <a:schemeClr val="accent6">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Sheet1!$A$2:$A$14</c:f>
              <c:strCache>
                <c:ptCount val="13"/>
                <c:pt idx="0">
                  <c:v>S - Other service activities [N=1100]</c:v>
                </c:pt>
                <c:pt idx="1">
                  <c:v>R - Arts, entertainment and recreation [N=1523]</c:v>
                </c:pt>
                <c:pt idx="2">
                  <c:v>Q - Human health and social work activities [N=740]</c:v>
                </c:pt>
                <c:pt idx="3">
                  <c:v>P - Education [N=1240]</c:v>
                </c:pt>
                <c:pt idx="4">
                  <c:v>M - Professional, scientific and technical activities [N=3467]</c:v>
                </c:pt>
                <c:pt idx="5">
                  <c:v>K - Financial and insurance activities [N=15456]</c:v>
                </c:pt>
                <c:pt idx="6">
                  <c:v>J - Information and communication [N=10472]</c:v>
                </c:pt>
                <c:pt idx="7">
                  <c:v>I - Accommodation and food service activities [N=19392]</c:v>
                </c:pt>
                <c:pt idx="8">
                  <c:v>H - Transportation and storage [N=3720]</c:v>
                </c:pt>
                <c:pt idx="9">
                  <c:v>G - Wholesale and retail trade [N=15440]</c:v>
                </c:pt>
                <c:pt idx="10">
                  <c:v>C - Manufacturing [N=7676]</c:v>
                </c:pt>
                <c:pt idx="11">
                  <c:v>A - Agriculture, forestry and fishing [N=4620]</c:v>
                </c:pt>
                <c:pt idx="12">
                  <c:v>BM National Engagement Survey [N=21603]</c:v>
                </c:pt>
              </c:strCache>
            </c:strRef>
          </c:cat>
          <c:val>
            <c:numRef>
              <c:f>Sheet1!$B$2:$B$14</c:f>
              <c:numCache>
                <c:formatCode>0.00%</c:formatCode>
                <c:ptCount val="13"/>
                <c:pt idx="0">
                  <c:v>0.61499999999999999</c:v>
                </c:pt>
                <c:pt idx="1">
                  <c:v>0.67600000000000005</c:v>
                </c:pt>
                <c:pt idx="2">
                  <c:v>0.67400000000000004</c:v>
                </c:pt>
                <c:pt idx="3">
                  <c:v>0.57399999999999995</c:v>
                </c:pt>
                <c:pt idx="4">
                  <c:v>0.70499999999999996</c:v>
                </c:pt>
                <c:pt idx="5">
                  <c:v>0.55800000000000005</c:v>
                </c:pt>
                <c:pt idx="6">
                  <c:v>0.59699999999999998</c:v>
                </c:pt>
                <c:pt idx="7">
                  <c:v>0.752</c:v>
                </c:pt>
                <c:pt idx="8">
                  <c:v>0.64100000000000001</c:v>
                </c:pt>
                <c:pt idx="9">
                  <c:v>0.66</c:v>
                </c:pt>
                <c:pt idx="10">
                  <c:v>0.67200000000000004</c:v>
                </c:pt>
                <c:pt idx="11">
                  <c:v>0.69899999999999995</c:v>
                </c:pt>
                <c:pt idx="12" formatCode="0%">
                  <c:v>0.66</c:v>
                </c:pt>
              </c:numCache>
            </c:numRef>
          </c:val>
          <c:extLst>
            <c:ext xmlns:c16="http://schemas.microsoft.com/office/drawing/2014/chart" uri="{C3380CC4-5D6E-409C-BE32-E72D297353CC}">
              <c16:uniqueId val="{00000000-AE9C-45CF-9EA5-5B2F816DE9E5}"/>
            </c:ext>
          </c:extLst>
        </c:ser>
        <c:ser>
          <c:idx val="1"/>
          <c:order val="1"/>
          <c:tx>
            <c:strRef>
              <c:f>Sheet1!$C$1</c:f>
              <c:strCache>
                <c:ptCount val="1"/>
                <c:pt idx="0">
                  <c:v>At Risk</c:v>
                </c:pt>
              </c:strCache>
            </c:strRef>
          </c:tx>
          <c:spPr>
            <a:solidFill>
              <a:schemeClr val="tx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Sheet1!$A$2:$A$14</c:f>
              <c:strCache>
                <c:ptCount val="13"/>
                <c:pt idx="0">
                  <c:v>S - Other service activities [N=1100]</c:v>
                </c:pt>
                <c:pt idx="1">
                  <c:v>R - Arts, entertainment and recreation [N=1523]</c:v>
                </c:pt>
                <c:pt idx="2">
                  <c:v>Q - Human health and social work activities [N=740]</c:v>
                </c:pt>
                <c:pt idx="3">
                  <c:v>P - Education [N=1240]</c:v>
                </c:pt>
                <c:pt idx="4">
                  <c:v>M - Professional, scientific and technical activities [N=3467]</c:v>
                </c:pt>
                <c:pt idx="5">
                  <c:v>K - Financial and insurance activities [N=15456]</c:v>
                </c:pt>
                <c:pt idx="6">
                  <c:v>J - Information and communication [N=10472]</c:v>
                </c:pt>
                <c:pt idx="7">
                  <c:v>I - Accommodation and food service activities [N=19392]</c:v>
                </c:pt>
                <c:pt idx="8">
                  <c:v>H - Transportation and storage [N=3720]</c:v>
                </c:pt>
                <c:pt idx="9">
                  <c:v>G - Wholesale and retail trade [N=15440]</c:v>
                </c:pt>
                <c:pt idx="10">
                  <c:v>C - Manufacturing [N=7676]</c:v>
                </c:pt>
                <c:pt idx="11">
                  <c:v>A - Agriculture, forestry and fishing [N=4620]</c:v>
                </c:pt>
                <c:pt idx="12">
                  <c:v>BM National Engagement Survey [N=21603]</c:v>
                </c:pt>
              </c:strCache>
            </c:strRef>
          </c:cat>
          <c:val>
            <c:numRef>
              <c:f>Sheet1!$C$2:$C$14</c:f>
              <c:numCache>
                <c:formatCode>0.00%</c:formatCode>
                <c:ptCount val="13"/>
                <c:pt idx="0">
                  <c:v>7.2999999999999995E-2</c:v>
                </c:pt>
                <c:pt idx="1">
                  <c:v>5.5E-2</c:v>
                </c:pt>
                <c:pt idx="2">
                  <c:v>4.2999999999999997E-2</c:v>
                </c:pt>
                <c:pt idx="3">
                  <c:v>6.2E-2</c:v>
                </c:pt>
                <c:pt idx="4">
                  <c:v>5.2999999999999999E-2</c:v>
                </c:pt>
                <c:pt idx="5">
                  <c:v>7.1999999999999995E-2</c:v>
                </c:pt>
                <c:pt idx="6">
                  <c:v>5.7000000000000002E-2</c:v>
                </c:pt>
                <c:pt idx="7">
                  <c:v>0.05</c:v>
                </c:pt>
                <c:pt idx="8">
                  <c:v>7.5999999999999998E-2</c:v>
                </c:pt>
                <c:pt idx="9">
                  <c:v>5.5E-2</c:v>
                </c:pt>
                <c:pt idx="10">
                  <c:v>5.7000000000000002E-2</c:v>
                </c:pt>
                <c:pt idx="11">
                  <c:v>4.8000000000000001E-2</c:v>
                </c:pt>
                <c:pt idx="12" formatCode="0%">
                  <c:v>0.06</c:v>
                </c:pt>
              </c:numCache>
            </c:numRef>
          </c:val>
          <c:extLst>
            <c:ext xmlns:c16="http://schemas.microsoft.com/office/drawing/2014/chart" uri="{C3380CC4-5D6E-409C-BE32-E72D297353CC}">
              <c16:uniqueId val="{00000001-AE9C-45CF-9EA5-5B2F816DE9E5}"/>
            </c:ext>
          </c:extLst>
        </c:ser>
        <c:ser>
          <c:idx val="2"/>
          <c:order val="2"/>
          <c:tx>
            <c:strRef>
              <c:f>Sheet1!$D$1</c:f>
              <c:strCache>
                <c:ptCount val="1"/>
                <c:pt idx="0">
                  <c:v>Untapped</c:v>
                </c:pt>
              </c:strCache>
            </c:strRef>
          </c:tx>
          <c:spPr>
            <a:solidFill>
              <a:schemeClr val="accent4"/>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Sheet1!$A$2:$A$14</c:f>
              <c:strCache>
                <c:ptCount val="13"/>
                <c:pt idx="0">
                  <c:v>S - Other service activities [N=1100]</c:v>
                </c:pt>
                <c:pt idx="1">
                  <c:v>R - Arts, entertainment and recreation [N=1523]</c:v>
                </c:pt>
                <c:pt idx="2">
                  <c:v>Q - Human health and social work activities [N=740]</c:v>
                </c:pt>
                <c:pt idx="3">
                  <c:v>P - Education [N=1240]</c:v>
                </c:pt>
                <c:pt idx="4">
                  <c:v>M - Professional, scientific and technical activities [N=3467]</c:v>
                </c:pt>
                <c:pt idx="5">
                  <c:v>K - Financial and insurance activities [N=15456]</c:v>
                </c:pt>
                <c:pt idx="6">
                  <c:v>J - Information and communication [N=10472]</c:v>
                </c:pt>
                <c:pt idx="7">
                  <c:v>I - Accommodation and food service activities [N=19392]</c:v>
                </c:pt>
                <c:pt idx="8">
                  <c:v>H - Transportation and storage [N=3720]</c:v>
                </c:pt>
                <c:pt idx="9">
                  <c:v>G - Wholesale and retail trade [N=15440]</c:v>
                </c:pt>
                <c:pt idx="10">
                  <c:v>C - Manufacturing [N=7676]</c:v>
                </c:pt>
                <c:pt idx="11">
                  <c:v>A - Agriculture, forestry and fishing [N=4620]</c:v>
                </c:pt>
                <c:pt idx="12">
                  <c:v>BM National Engagement Survey [N=21603]</c:v>
                </c:pt>
              </c:strCache>
            </c:strRef>
          </c:cat>
          <c:val>
            <c:numRef>
              <c:f>Sheet1!$D$2:$D$14</c:f>
              <c:numCache>
                <c:formatCode>0.00%</c:formatCode>
                <c:ptCount val="13"/>
                <c:pt idx="0">
                  <c:v>0.17899999999999999</c:v>
                </c:pt>
                <c:pt idx="1">
                  <c:v>0.155</c:v>
                </c:pt>
                <c:pt idx="2">
                  <c:v>0.14699999999999999</c:v>
                </c:pt>
                <c:pt idx="3">
                  <c:v>0.21299999999999999</c:v>
                </c:pt>
                <c:pt idx="4">
                  <c:v>0.13800000000000001</c:v>
                </c:pt>
                <c:pt idx="5">
                  <c:v>0.17199999999999999</c:v>
                </c:pt>
                <c:pt idx="6">
                  <c:v>0.17100000000000001</c:v>
                </c:pt>
                <c:pt idx="7">
                  <c:v>0.11</c:v>
                </c:pt>
                <c:pt idx="8">
                  <c:v>0.17299999999999999</c:v>
                </c:pt>
                <c:pt idx="9">
                  <c:v>0.17599999999999999</c:v>
                </c:pt>
                <c:pt idx="10">
                  <c:v>0.183</c:v>
                </c:pt>
                <c:pt idx="11">
                  <c:v>0.185</c:v>
                </c:pt>
                <c:pt idx="12" formatCode="0%">
                  <c:v>0.16</c:v>
                </c:pt>
              </c:numCache>
            </c:numRef>
          </c:val>
          <c:extLst>
            <c:ext xmlns:c16="http://schemas.microsoft.com/office/drawing/2014/chart" uri="{C3380CC4-5D6E-409C-BE32-E72D297353CC}">
              <c16:uniqueId val="{00000002-AE9C-45CF-9EA5-5B2F816DE9E5}"/>
            </c:ext>
          </c:extLst>
        </c:ser>
        <c:ser>
          <c:idx val="3"/>
          <c:order val="3"/>
          <c:tx>
            <c:strRef>
              <c:f>Sheet1!$E$1</c:f>
              <c:strCache>
                <c:ptCount val="1"/>
                <c:pt idx="0">
                  <c:v>Detached</c:v>
                </c:pt>
              </c:strCache>
            </c:strRef>
          </c:tx>
          <c:spPr>
            <a:solidFill>
              <a:schemeClr val="accent3"/>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Sheet1!$A$2:$A$14</c:f>
              <c:strCache>
                <c:ptCount val="13"/>
                <c:pt idx="0">
                  <c:v>S - Other service activities [N=1100]</c:v>
                </c:pt>
                <c:pt idx="1">
                  <c:v>R - Arts, entertainment and recreation [N=1523]</c:v>
                </c:pt>
                <c:pt idx="2">
                  <c:v>Q - Human health and social work activities [N=740]</c:v>
                </c:pt>
                <c:pt idx="3">
                  <c:v>P - Education [N=1240]</c:v>
                </c:pt>
                <c:pt idx="4">
                  <c:v>M - Professional, scientific and technical activities [N=3467]</c:v>
                </c:pt>
                <c:pt idx="5">
                  <c:v>K - Financial and insurance activities [N=15456]</c:v>
                </c:pt>
                <c:pt idx="6">
                  <c:v>J - Information and communication [N=10472]</c:v>
                </c:pt>
                <c:pt idx="7">
                  <c:v>I - Accommodation and food service activities [N=19392]</c:v>
                </c:pt>
                <c:pt idx="8">
                  <c:v>H - Transportation and storage [N=3720]</c:v>
                </c:pt>
                <c:pt idx="9">
                  <c:v>G - Wholesale and retail trade [N=15440]</c:v>
                </c:pt>
                <c:pt idx="10">
                  <c:v>C - Manufacturing [N=7676]</c:v>
                </c:pt>
                <c:pt idx="11">
                  <c:v>A - Agriculture, forestry and fishing [N=4620]</c:v>
                </c:pt>
                <c:pt idx="12">
                  <c:v>BM National Engagement Survey [N=21603]</c:v>
                </c:pt>
              </c:strCache>
            </c:strRef>
          </c:cat>
          <c:val>
            <c:numRef>
              <c:f>Sheet1!$E$2:$E$14</c:f>
              <c:numCache>
                <c:formatCode>0.00%</c:formatCode>
                <c:ptCount val="13"/>
                <c:pt idx="0">
                  <c:v>0.13200000000000001</c:v>
                </c:pt>
                <c:pt idx="1">
                  <c:v>0.113</c:v>
                </c:pt>
                <c:pt idx="2">
                  <c:v>0.13600000000000001</c:v>
                </c:pt>
                <c:pt idx="3">
                  <c:v>0.151</c:v>
                </c:pt>
                <c:pt idx="4">
                  <c:v>0.10299999999999999</c:v>
                </c:pt>
                <c:pt idx="5">
                  <c:v>0.19800000000000001</c:v>
                </c:pt>
                <c:pt idx="6">
                  <c:v>0.17399999999999999</c:v>
                </c:pt>
                <c:pt idx="7">
                  <c:v>8.7999999999999995E-2</c:v>
                </c:pt>
                <c:pt idx="8">
                  <c:v>0.11</c:v>
                </c:pt>
                <c:pt idx="9">
                  <c:v>0.109</c:v>
                </c:pt>
                <c:pt idx="10">
                  <c:v>8.7999999999999995E-2</c:v>
                </c:pt>
                <c:pt idx="11">
                  <c:v>6.8000000000000005E-2</c:v>
                </c:pt>
                <c:pt idx="12" formatCode="0%">
                  <c:v>0.13</c:v>
                </c:pt>
              </c:numCache>
            </c:numRef>
          </c:val>
          <c:extLst>
            <c:ext xmlns:c16="http://schemas.microsoft.com/office/drawing/2014/chart" uri="{C3380CC4-5D6E-409C-BE32-E72D297353CC}">
              <c16:uniqueId val="{00000003-AE9C-45CF-9EA5-5B2F816DE9E5}"/>
            </c:ext>
          </c:extLst>
        </c:ser>
        <c:dLbls>
          <c:dLblPos val="ctr"/>
          <c:showLegendKey val="0"/>
          <c:showVal val="1"/>
          <c:showCatName val="0"/>
          <c:showSerName val="0"/>
          <c:showPercent val="0"/>
          <c:showBubbleSize val="0"/>
        </c:dLbls>
        <c:gapWidth val="79"/>
        <c:overlap val="100"/>
        <c:axId val="855699872"/>
        <c:axId val="855702168"/>
      </c:barChart>
      <c:catAx>
        <c:axId val="8556998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855702168"/>
        <c:crosses val="autoZero"/>
        <c:auto val="1"/>
        <c:lblAlgn val="ctr"/>
        <c:lblOffset val="100"/>
        <c:noMultiLvlLbl val="0"/>
      </c:catAx>
      <c:valAx>
        <c:axId val="855702168"/>
        <c:scaling>
          <c:orientation val="minMax"/>
        </c:scaling>
        <c:delete val="1"/>
        <c:axPos val="b"/>
        <c:numFmt formatCode="0%" sourceLinked="1"/>
        <c:majorTickMark val="none"/>
        <c:minorTickMark val="none"/>
        <c:tickLblPos val="nextTo"/>
        <c:crossAx val="855699872"/>
        <c:crosses val="autoZero"/>
        <c:crossBetween val="between"/>
      </c:valAx>
      <c:spPr>
        <a:noFill/>
        <a:ln>
          <a:noFill/>
        </a:ln>
        <a:effectLst/>
      </c:spPr>
    </c:plotArea>
    <c:legend>
      <c:legendPos val="t"/>
      <c:layout>
        <c:manualLayout>
          <c:xMode val="edge"/>
          <c:yMode val="edge"/>
          <c:x val="0.49472631902342351"/>
          <c:y val="3.222627071209274E-2"/>
          <c:w val="0.46234183822130237"/>
          <c:h val="6.9578929093957548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5DBD-49E8-8BEB-72002737FA4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FA70-46B9-8B81-31FA2DF80F7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FCD9-4D75-8BCF-73C5A9D9A68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7ACF-4E68-8B7C-803E8F8CB76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8528-477E-B2C6-A57C933FD8E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19B9-4674-AB5D-EE4A966C2F9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8D84-4FCB-9D8E-DF0BA0B3D96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B4D0-4521-B61A-EBCE66D4A47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7B33-4A05-A2D6-C2A941608C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F4A9-4F91-8062-B6482F2C10E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Driving</c:v>
                </c:pt>
              </c:strCache>
            </c:strRef>
          </c:tx>
          <c:spPr>
            <a:solidFill>
              <a:schemeClr val="accent6">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Sheet1!$A$2:$A$12</c:f>
              <c:strCache>
                <c:ptCount val="11"/>
                <c:pt idx="0">
                  <c:v>66+ [N=28]</c:v>
                </c:pt>
                <c:pt idx="1">
                  <c:v>61-65 [N=290]</c:v>
                </c:pt>
                <c:pt idx="2">
                  <c:v>56-60 [N=856]</c:v>
                </c:pt>
                <c:pt idx="3">
                  <c:v>51-55 [N=1201]</c:v>
                </c:pt>
                <c:pt idx="4">
                  <c:v>46-50 [N=1561]</c:v>
                </c:pt>
                <c:pt idx="5">
                  <c:v>41-45 [N=2185]</c:v>
                </c:pt>
                <c:pt idx="6">
                  <c:v>36-40 [N=2294]</c:v>
                </c:pt>
                <c:pt idx="7">
                  <c:v>31-35 [N=2912]</c:v>
                </c:pt>
                <c:pt idx="8">
                  <c:v>26-30 [N=2578]</c:v>
                </c:pt>
                <c:pt idx="9">
                  <c:v>18-25 [N=2274]</c:v>
                </c:pt>
                <c:pt idx="10">
                  <c:v>Business Mauritius Overall [N=21603]</c:v>
                </c:pt>
              </c:strCache>
            </c:strRef>
          </c:cat>
          <c:val>
            <c:numRef>
              <c:f>Sheet1!$B$2:$B$12</c:f>
              <c:numCache>
                <c:formatCode>0%</c:formatCode>
                <c:ptCount val="11"/>
                <c:pt idx="0">
                  <c:v>0.85199999999999998</c:v>
                </c:pt>
                <c:pt idx="1">
                  <c:v>0.83699999999999997</c:v>
                </c:pt>
                <c:pt idx="2">
                  <c:v>0.74099999999999999</c:v>
                </c:pt>
                <c:pt idx="3">
                  <c:v>0.747</c:v>
                </c:pt>
                <c:pt idx="4">
                  <c:v>0.72599999999999998</c:v>
                </c:pt>
                <c:pt idx="5">
                  <c:v>0.69599999999999995</c:v>
                </c:pt>
                <c:pt idx="6">
                  <c:v>0.63400000000000001</c:v>
                </c:pt>
                <c:pt idx="7">
                  <c:v>0.59399999999999997</c:v>
                </c:pt>
                <c:pt idx="8">
                  <c:v>0.59599999999999997</c:v>
                </c:pt>
                <c:pt idx="9">
                  <c:v>0.63900000000000001</c:v>
                </c:pt>
                <c:pt idx="10">
                  <c:v>0.66</c:v>
                </c:pt>
              </c:numCache>
            </c:numRef>
          </c:val>
          <c:extLst>
            <c:ext xmlns:c16="http://schemas.microsoft.com/office/drawing/2014/chart" uri="{C3380CC4-5D6E-409C-BE32-E72D297353CC}">
              <c16:uniqueId val="{00000000-AE9C-45CF-9EA5-5B2F816DE9E5}"/>
            </c:ext>
          </c:extLst>
        </c:ser>
        <c:ser>
          <c:idx val="1"/>
          <c:order val="1"/>
          <c:tx>
            <c:strRef>
              <c:f>Sheet1!$C$1</c:f>
              <c:strCache>
                <c:ptCount val="1"/>
                <c:pt idx="0">
                  <c:v>At Risk</c:v>
                </c:pt>
              </c:strCache>
            </c:strRef>
          </c:tx>
          <c:spPr>
            <a:solidFill>
              <a:schemeClr val="tx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Sheet1!$A$2:$A$12</c:f>
              <c:strCache>
                <c:ptCount val="11"/>
                <c:pt idx="0">
                  <c:v>66+ [N=28]</c:v>
                </c:pt>
                <c:pt idx="1">
                  <c:v>61-65 [N=290]</c:v>
                </c:pt>
                <c:pt idx="2">
                  <c:v>56-60 [N=856]</c:v>
                </c:pt>
                <c:pt idx="3">
                  <c:v>51-55 [N=1201]</c:v>
                </c:pt>
                <c:pt idx="4">
                  <c:v>46-50 [N=1561]</c:v>
                </c:pt>
                <c:pt idx="5">
                  <c:v>41-45 [N=2185]</c:v>
                </c:pt>
                <c:pt idx="6">
                  <c:v>36-40 [N=2294]</c:v>
                </c:pt>
                <c:pt idx="7">
                  <c:v>31-35 [N=2912]</c:v>
                </c:pt>
                <c:pt idx="8">
                  <c:v>26-30 [N=2578]</c:v>
                </c:pt>
                <c:pt idx="9">
                  <c:v>18-25 [N=2274]</c:v>
                </c:pt>
                <c:pt idx="10">
                  <c:v>Business Mauritius Overall [N=21603]</c:v>
                </c:pt>
              </c:strCache>
            </c:strRef>
          </c:cat>
          <c:val>
            <c:numRef>
              <c:f>Sheet1!$C$2:$C$12</c:f>
              <c:numCache>
                <c:formatCode>0%</c:formatCode>
                <c:ptCount val="11"/>
                <c:pt idx="0">
                  <c:v>0</c:v>
                </c:pt>
                <c:pt idx="1">
                  <c:v>1.4E-2</c:v>
                </c:pt>
                <c:pt idx="2">
                  <c:v>2.5999999999999999E-2</c:v>
                </c:pt>
                <c:pt idx="3">
                  <c:v>2.5000000000000001E-2</c:v>
                </c:pt>
                <c:pt idx="4">
                  <c:v>4.3999999999999997E-2</c:v>
                </c:pt>
                <c:pt idx="5">
                  <c:v>5.5E-2</c:v>
                </c:pt>
                <c:pt idx="6">
                  <c:v>6.6000000000000003E-2</c:v>
                </c:pt>
                <c:pt idx="7">
                  <c:v>6.5000000000000002E-2</c:v>
                </c:pt>
                <c:pt idx="8">
                  <c:v>7.3999999999999996E-2</c:v>
                </c:pt>
                <c:pt idx="9">
                  <c:v>6.8000000000000005E-2</c:v>
                </c:pt>
                <c:pt idx="10">
                  <c:v>0.06</c:v>
                </c:pt>
              </c:numCache>
            </c:numRef>
          </c:val>
          <c:extLst>
            <c:ext xmlns:c16="http://schemas.microsoft.com/office/drawing/2014/chart" uri="{C3380CC4-5D6E-409C-BE32-E72D297353CC}">
              <c16:uniqueId val="{00000001-AE9C-45CF-9EA5-5B2F816DE9E5}"/>
            </c:ext>
          </c:extLst>
        </c:ser>
        <c:ser>
          <c:idx val="2"/>
          <c:order val="2"/>
          <c:tx>
            <c:strRef>
              <c:f>Sheet1!$D$1</c:f>
              <c:strCache>
                <c:ptCount val="1"/>
                <c:pt idx="0">
                  <c:v>Untapped</c:v>
                </c:pt>
              </c:strCache>
            </c:strRef>
          </c:tx>
          <c:spPr>
            <a:solidFill>
              <a:schemeClr val="accent4"/>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Sheet1!$A$2:$A$12</c:f>
              <c:strCache>
                <c:ptCount val="11"/>
                <c:pt idx="0">
                  <c:v>66+ [N=28]</c:v>
                </c:pt>
                <c:pt idx="1">
                  <c:v>61-65 [N=290]</c:v>
                </c:pt>
                <c:pt idx="2">
                  <c:v>56-60 [N=856]</c:v>
                </c:pt>
                <c:pt idx="3">
                  <c:v>51-55 [N=1201]</c:v>
                </c:pt>
                <c:pt idx="4">
                  <c:v>46-50 [N=1561]</c:v>
                </c:pt>
                <c:pt idx="5">
                  <c:v>41-45 [N=2185]</c:v>
                </c:pt>
                <c:pt idx="6">
                  <c:v>36-40 [N=2294]</c:v>
                </c:pt>
                <c:pt idx="7">
                  <c:v>31-35 [N=2912]</c:v>
                </c:pt>
                <c:pt idx="8">
                  <c:v>26-30 [N=2578]</c:v>
                </c:pt>
                <c:pt idx="9">
                  <c:v>18-25 [N=2274]</c:v>
                </c:pt>
                <c:pt idx="10">
                  <c:v>Business Mauritius Overall [N=21603]</c:v>
                </c:pt>
              </c:strCache>
            </c:strRef>
          </c:cat>
          <c:val>
            <c:numRef>
              <c:f>Sheet1!$D$2:$D$12</c:f>
              <c:numCache>
                <c:formatCode>0%</c:formatCode>
                <c:ptCount val="11"/>
                <c:pt idx="0">
                  <c:v>7.3999999999999996E-2</c:v>
                </c:pt>
                <c:pt idx="1">
                  <c:v>0.11799999999999999</c:v>
                </c:pt>
                <c:pt idx="2">
                  <c:v>0.188</c:v>
                </c:pt>
                <c:pt idx="3">
                  <c:v>0.17299999999999999</c:v>
                </c:pt>
                <c:pt idx="4">
                  <c:v>0.159</c:v>
                </c:pt>
                <c:pt idx="5">
                  <c:v>0.14799999999999999</c:v>
                </c:pt>
                <c:pt idx="6">
                  <c:v>0.154</c:v>
                </c:pt>
                <c:pt idx="7">
                  <c:v>0.16700000000000001</c:v>
                </c:pt>
                <c:pt idx="8">
                  <c:v>0.161</c:v>
                </c:pt>
                <c:pt idx="9">
                  <c:v>0.158</c:v>
                </c:pt>
                <c:pt idx="10">
                  <c:v>0.16</c:v>
                </c:pt>
              </c:numCache>
            </c:numRef>
          </c:val>
          <c:extLst>
            <c:ext xmlns:c16="http://schemas.microsoft.com/office/drawing/2014/chart" uri="{C3380CC4-5D6E-409C-BE32-E72D297353CC}">
              <c16:uniqueId val="{00000002-AE9C-45CF-9EA5-5B2F816DE9E5}"/>
            </c:ext>
          </c:extLst>
        </c:ser>
        <c:ser>
          <c:idx val="3"/>
          <c:order val="3"/>
          <c:tx>
            <c:strRef>
              <c:f>Sheet1!$E$1</c:f>
              <c:strCache>
                <c:ptCount val="1"/>
                <c:pt idx="0">
                  <c:v>Detaching</c:v>
                </c:pt>
              </c:strCache>
            </c:strRef>
          </c:tx>
          <c:spPr>
            <a:solidFill>
              <a:schemeClr val="accent3"/>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Sheet1!$A$2:$A$12</c:f>
              <c:strCache>
                <c:ptCount val="11"/>
                <c:pt idx="0">
                  <c:v>66+ [N=28]</c:v>
                </c:pt>
                <c:pt idx="1">
                  <c:v>61-65 [N=290]</c:v>
                </c:pt>
                <c:pt idx="2">
                  <c:v>56-60 [N=856]</c:v>
                </c:pt>
                <c:pt idx="3">
                  <c:v>51-55 [N=1201]</c:v>
                </c:pt>
                <c:pt idx="4">
                  <c:v>46-50 [N=1561]</c:v>
                </c:pt>
                <c:pt idx="5">
                  <c:v>41-45 [N=2185]</c:v>
                </c:pt>
                <c:pt idx="6">
                  <c:v>36-40 [N=2294]</c:v>
                </c:pt>
                <c:pt idx="7">
                  <c:v>31-35 [N=2912]</c:v>
                </c:pt>
                <c:pt idx="8">
                  <c:v>26-30 [N=2578]</c:v>
                </c:pt>
                <c:pt idx="9">
                  <c:v>18-25 [N=2274]</c:v>
                </c:pt>
                <c:pt idx="10">
                  <c:v>Business Mauritius Overall [N=21603]</c:v>
                </c:pt>
              </c:strCache>
            </c:strRef>
          </c:cat>
          <c:val>
            <c:numRef>
              <c:f>Sheet1!$E$2:$E$12</c:f>
              <c:numCache>
                <c:formatCode>0%</c:formatCode>
                <c:ptCount val="11"/>
                <c:pt idx="0">
                  <c:v>7.3999999999999996E-2</c:v>
                </c:pt>
                <c:pt idx="1">
                  <c:v>3.1E-2</c:v>
                </c:pt>
                <c:pt idx="2">
                  <c:v>4.5999999999999999E-2</c:v>
                </c:pt>
                <c:pt idx="3">
                  <c:v>5.3999999999999999E-2</c:v>
                </c:pt>
                <c:pt idx="4">
                  <c:v>7.0000000000000007E-2</c:v>
                </c:pt>
                <c:pt idx="5">
                  <c:v>0.10199999999999999</c:v>
                </c:pt>
                <c:pt idx="6">
                  <c:v>0.14599999999999999</c:v>
                </c:pt>
                <c:pt idx="7">
                  <c:v>0.17399999999999999</c:v>
                </c:pt>
                <c:pt idx="8">
                  <c:v>0.16900000000000001</c:v>
                </c:pt>
                <c:pt idx="9">
                  <c:v>0.13500000000000001</c:v>
                </c:pt>
                <c:pt idx="10">
                  <c:v>0.13</c:v>
                </c:pt>
              </c:numCache>
            </c:numRef>
          </c:val>
          <c:extLst>
            <c:ext xmlns:c16="http://schemas.microsoft.com/office/drawing/2014/chart" uri="{C3380CC4-5D6E-409C-BE32-E72D297353CC}">
              <c16:uniqueId val="{00000003-AE9C-45CF-9EA5-5B2F816DE9E5}"/>
            </c:ext>
          </c:extLst>
        </c:ser>
        <c:dLbls>
          <c:dLblPos val="ctr"/>
          <c:showLegendKey val="0"/>
          <c:showVal val="1"/>
          <c:showCatName val="0"/>
          <c:showSerName val="0"/>
          <c:showPercent val="0"/>
          <c:showBubbleSize val="0"/>
        </c:dLbls>
        <c:gapWidth val="79"/>
        <c:overlap val="100"/>
        <c:axId val="855699872"/>
        <c:axId val="855702168"/>
      </c:barChart>
      <c:catAx>
        <c:axId val="8556998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855702168"/>
        <c:crosses val="autoZero"/>
        <c:auto val="1"/>
        <c:lblAlgn val="ctr"/>
        <c:lblOffset val="100"/>
        <c:noMultiLvlLbl val="0"/>
      </c:catAx>
      <c:valAx>
        <c:axId val="855702168"/>
        <c:scaling>
          <c:orientation val="minMax"/>
        </c:scaling>
        <c:delete val="1"/>
        <c:axPos val="b"/>
        <c:numFmt formatCode="0%" sourceLinked="1"/>
        <c:majorTickMark val="none"/>
        <c:minorTickMark val="none"/>
        <c:tickLblPos val="nextTo"/>
        <c:crossAx val="855699872"/>
        <c:crosses val="autoZero"/>
        <c:crossBetween val="between"/>
      </c:valAx>
      <c:spPr>
        <a:noFill/>
        <a:ln>
          <a:noFill/>
        </a:ln>
        <a:effectLst/>
      </c:spPr>
    </c:plotArea>
    <c:legend>
      <c:legendPos val="t"/>
      <c:layout>
        <c:manualLayout>
          <c:xMode val="edge"/>
          <c:yMode val="edge"/>
          <c:x val="0.49472631902342351"/>
          <c:y val="3.222627071209274E-2"/>
          <c:w val="0.46234183822130237"/>
          <c:h val="6.9578929093957548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CB15-48BF-9BDE-A7AA0A17B11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E474-4874-97A4-989158BD204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437F-45A8-B297-1C1086662E0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F8B9-4460-821E-40AF387CC5F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46</c:v>
                </c:pt>
              </c:numCache>
            </c:numRef>
          </c:val>
          <c:extLst>
            <c:ext xmlns:c16="http://schemas.microsoft.com/office/drawing/2014/chart" uri="{C3380CC4-5D6E-409C-BE32-E72D297353CC}">
              <c16:uniqueId val="{00000000-EF18-4992-8D20-3B7DB158197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A779-40B2-923A-A470C99CBB9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B66D-44BF-8612-2C610AC4010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460F-40A0-869F-C42DB93C01A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6A3D-4006-8B5B-CBF71CC641B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A692-4A6A-A90E-6BECC867CC9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144476078830352"/>
          <c:y val="0.1152328126027556"/>
          <c:w val="0.6762539020642736"/>
          <c:h val="0.387945513919148"/>
        </c:manualLayout>
      </c:layout>
      <c:barChart>
        <c:barDir val="bar"/>
        <c:grouping val="percentStacked"/>
        <c:varyColors val="0"/>
        <c:ser>
          <c:idx val="0"/>
          <c:order val="0"/>
          <c:tx>
            <c:strRef>
              <c:f>Sheet1!$B$1</c:f>
              <c:strCache>
                <c:ptCount val="1"/>
                <c:pt idx="0">
                  <c:v>Driving</c:v>
                </c:pt>
              </c:strCache>
            </c:strRef>
          </c:tx>
          <c:spPr>
            <a:solidFill>
              <a:schemeClr val="accent6">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Female [N=9893]</c:v>
                </c:pt>
                <c:pt idx="1">
                  <c:v>Male [N=11627]</c:v>
                </c:pt>
                <c:pt idx="2">
                  <c:v>Business Mauritius Overall [N=21603]</c:v>
                </c:pt>
              </c:strCache>
            </c:strRef>
          </c:cat>
          <c:val>
            <c:numRef>
              <c:f>Sheet1!$B$2:$B$4</c:f>
              <c:numCache>
                <c:formatCode>0%</c:formatCode>
                <c:ptCount val="3"/>
                <c:pt idx="0">
                  <c:v>0.63300000000000001</c:v>
                </c:pt>
                <c:pt idx="1">
                  <c:v>0.68</c:v>
                </c:pt>
                <c:pt idx="2">
                  <c:v>0.66</c:v>
                </c:pt>
              </c:numCache>
            </c:numRef>
          </c:val>
          <c:extLst>
            <c:ext xmlns:c16="http://schemas.microsoft.com/office/drawing/2014/chart" uri="{C3380CC4-5D6E-409C-BE32-E72D297353CC}">
              <c16:uniqueId val="{00000000-AE9C-45CF-9EA5-5B2F816DE9E5}"/>
            </c:ext>
          </c:extLst>
        </c:ser>
        <c:ser>
          <c:idx val="1"/>
          <c:order val="1"/>
          <c:tx>
            <c:strRef>
              <c:f>Sheet1!$C$1</c:f>
              <c:strCache>
                <c:ptCount val="1"/>
                <c:pt idx="0">
                  <c:v>At Risk</c:v>
                </c:pt>
              </c:strCache>
            </c:strRef>
          </c:tx>
          <c:spPr>
            <a:solidFill>
              <a:schemeClr val="tx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Female [N=9893]</c:v>
                </c:pt>
                <c:pt idx="1">
                  <c:v>Male [N=11627]</c:v>
                </c:pt>
                <c:pt idx="2">
                  <c:v>Business Mauritius Overall [N=21603]</c:v>
                </c:pt>
              </c:strCache>
            </c:strRef>
          </c:cat>
          <c:val>
            <c:numRef>
              <c:f>Sheet1!$C$2:$C$4</c:f>
              <c:numCache>
                <c:formatCode>0%</c:formatCode>
                <c:ptCount val="3"/>
                <c:pt idx="0">
                  <c:v>5.8000000000000003E-2</c:v>
                </c:pt>
                <c:pt idx="1">
                  <c:v>5.8000000000000003E-2</c:v>
                </c:pt>
                <c:pt idx="2">
                  <c:v>0.06</c:v>
                </c:pt>
              </c:numCache>
            </c:numRef>
          </c:val>
          <c:extLst>
            <c:ext xmlns:c16="http://schemas.microsoft.com/office/drawing/2014/chart" uri="{C3380CC4-5D6E-409C-BE32-E72D297353CC}">
              <c16:uniqueId val="{00000001-AE9C-45CF-9EA5-5B2F816DE9E5}"/>
            </c:ext>
          </c:extLst>
        </c:ser>
        <c:ser>
          <c:idx val="2"/>
          <c:order val="2"/>
          <c:tx>
            <c:strRef>
              <c:f>Sheet1!$D$1</c:f>
              <c:strCache>
                <c:ptCount val="1"/>
                <c:pt idx="0">
                  <c:v>Untapped</c:v>
                </c:pt>
              </c:strCache>
            </c:strRef>
          </c:tx>
          <c:spPr>
            <a:solidFill>
              <a:schemeClr val="accent4"/>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Female [N=9893]</c:v>
                </c:pt>
                <c:pt idx="1">
                  <c:v>Male [N=11627]</c:v>
                </c:pt>
                <c:pt idx="2">
                  <c:v>Business Mauritius Overall [N=21603]</c:v>
                </c:pt>
              </c:strCache>
            </c:strRef>
          </c:cat>
          <c:val>
            <c:numRef>
              <c:f>Sheet1!$D$2:$D$4</c:f>
              <c:numCache>
                <c:formatCode>0%</c:formatCode>
                <c:ptCount val="3"/>
                <c:pt idx="0">
                  <c:v>0.16700000000000001</c:v>
                </c:pt>
                <c:pt idx="1">
                  <c:v>0.15</c:v>
                </c:pt>
                <c:pt idx="2">
                  <c:v>0.16</c:v>
                </c:pt>
              </c:numCache>
            </c:numRef>
          </c:val>
          <c:extLst>
            <c:ext xmlns:c16="http://schemas.microsoft.com/office/drawing/2014/chart" uri="{C3380CC4-5D6E-409C-BE32-E72D297353CC}">
              <c16:uniqueId val="{00000002-AE9C-45CF-9EA5-5B2F816DE9E5}"/>
            </c:ext>
          </c:extLst>
        </c:ser>
        <c:ser>
          <c:idx val="3"/>
          <c:order val="3"/>
          <c:tx>
            <c:strRef>
              <c:f>Sheet1!$E$1</c:f>
              <c:strCache>
                <c:ptCount val="1"/>
                <c:pt idx="0">
                  <c:v>Detaching</c:v>
                </c:pt>
              </c:strCache>
            </c:strRef>
          </c:tx>
          <c:spPr>
            <a:solidFill>
              <a:schemeClr val="accent3"/>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Female [N=9893]</c:v>
                </c:pt>
                <c:pt idx="1">
                  <c:v>Male [N=11627]</c:v>
                </c:pt>
                <c:pt idx="2">
                  <c:v>Business Mauritius Overall [N=21603]</c:v>
                </c:pt>
              </c:strCache>
            </c:strRef>
          </c:cat>
          <c:val>
            <c:numRef>
              <c:f>Sheet1!$E$2:$E$4</c:f>
              <c:numCache>
                <c:formatCode>0%</c:formatCode>
                <c:ptCount val="3"/>
                <c:pt idx="0">
                  <c:v>0.14199999999999999</c:v>
                </c:pt>
                <c:pt idx="1">
                  <c:v>0.112</c:v>
                </c:pt>
                <c:pt idx="2">
                  <c:v>0.13</c:v>
                </c:pt>
              </c:numCache>
            </c:numRef>
          </c:val>
          <c:extLst>
            <c:ext xmlns:c16="http://schemas.microsoft.com/office/drawing/2014/chart" uri="{C3380CC4-5D6E-409C-BE32-E72D297353CC}">
              <c16:uniqueId val="{00000003-AE9C-45CF-9EA5-5B2F816DE9E5}"/>
            </c:ext>
          </c:extLst>
        </c:ser>
        <c:dLbls>
          <c:dLblPos val="ctr"/>
          <c:showLegendKey val="0"/>
          <c:showVal val="1"/>
          <c:showCatName val="0"/>
          <c:showSerName val="0"/>
          <c:showPercent val="0"/>
          <c:showBubbleSize val="0"/>
        </c:dLbls>
        <c:gapWidth val="79"/>
        <c:overlap val="100"/>
        <c:axId val="855699872"/>
        <c:axId val="855702168"/>
      </c:barChart>
      <c:catAx>
        <c:axId val="8556998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855702168"/>
        <c:crosses val="autoZero"/>
        <c:auto val="1"/>
        <c:lblAlgn val="ctr"/>
        <c:lblOffset val="100"/>
        <c:noMultiLvlLbl val="0"/>
      </c:catAx>
      <c:valAx>
        <c:axId val="855702168"/>
        <c:scaling>
          <c:orientation val="minMax"/>
        </c:scaling>
        <c:delete val="1"/>
        <c:axPos val="b"/>
        <c:numFmt formatCode="0%" sourceLinked="1"/>
        <c:majorTickMark val="none"/>
        <c:minorTickMark val="none"/>
        <c:tickLblPos val="nextTo"/>
        <c:crossAx val="855699872"/>
        <c:crosses val="autoZero"/>
        <c:crossBetween val="between"/>
      </c:valAx>
      <c:spPr>
        <a:noFill/>
        <a:ln>
          <a:noFill/>
        </a:ln>
        <a:effectLst/>
      </c:spPr>
    </c:plotArea>
    <c:legend>
      <c:legendPos val="t"/>
      <c:layout>
        <c:manualLayout>
          <c:xMode val="edge"/>
          <c:yMode val="edge"/>
          <c:x val="0.49472631902342351"/>
          <c:y val="3.222627071209274E-2"/>
          <c:w val="0.46234183822130237"/>
          <c:h val="6.9578929093957548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9B91-4536-9F1A-19FCA8C4AF0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9641-4A12-93CA-C2B1E0F8AC5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1286-480E-A635-2D362CF969A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1BE6-4A63-9990-EB9D99B9CB9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46</c:v>
                </c:pt>
              </c:numCache>
            </c:numRef>
          </c:val>
          <c:extLst>
            <c:ext xmlns:c16="http://schemas.microsoft.com/office/drawing/2014/chart" uri="{C3380CC4-5D6E-409C-BE32-E72D297353CC}">
              <c16:uniqueId val="{00000000-7E6A-42E3-ABEE-57CD494E042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0A3F-4021-8D59-37AEA4FBB3D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9C3D-4693-921E-35634D4E6E6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E3F6-4B7D-8B64-C25BB677545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40FE-44EA-A4F8-E124AC5F7DE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663F-427E-8F2D-A990D7D61EB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92D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Sheet1!$C$9:$C$14</c:f>
              <c:strCache>
                <c:ptCount val="6"/>
                <c:pt idx="0">
                  <c:v>Western Europe</c:v>
                </c:pt>
                <c:pt idx="1">
                  <c:v>Central &amp; Eastern Europe</c:v>
                </c:pt>
                <c:pt idx="2">
                  <c:v>Asia</c:v>
                </c:pt>
                <c:pt idx="3">
                  <c:v>BM National Engagement Mauritius</c:v>
                </c:pt>
                <c:pt idx="4">
                  <c:v>North America </c:v>
                </c:pt>
                <c:pt idx="5">
                  <c:v>Africa </c:v>
                </c:pt>
              </c:strCache>
            </c:strRef>
          </c:cat>
          <c:val>
            <c:numRef>
              <c:f>Sheet1!$D$9:$D$14</c:f>
              <c:numCache>
                <c:formatCode>0%</c:formatCode>
                <c:ptCount val="6"/>
                <c:pt idx="0">
                  <c:v>0.86</c:v>
                </c:pt>
                <c:pt idx="1">
                  <c:v>0.87</c:v>
                </c:pt>
                <c:pt idx="2">
                  <c:v>0.88</c:v>
                </c:pt>
                <c:pt idx="3">
                  <c:v>0.88</c:v>
                </c:pt>
                <c:pt idx="4">
                  <c:v>0.9</c:v>
                </c:pt>
                <c:pt idx="5">
                  <c:v>0.92</c:v>
                </c:pt>
              </c:numCache>
            </c:numRef>
          </c:val>
          <c:extLst>
            <c:ext xmlns:c16="http://schemas.microsoft.com/office/drawing/2014/chart" uri="{C3380CC4-5D6E-409C-BE32-E72D297353CC}">
              <c16:uniqueId val="{00000000-A348-4251-9431-75C7463763DB}"/>
            </c:ext>
          </c:extLst>
        </c:ser>
        <c:dLbls>
          <c:showLegendKey val="0"/>
          <c:showVal val="0"/>
          <c:showCatName val="0"/>
          <c:showSerName val="0"/>
          <c:showPercent val="0"/>
          <c:showBubbleSize val="0"/>
        </c:dLbls>
        <c:gapWidth val="47"/>
        <c:axId val="452449240"/>
        <c:axId val="452449600"/>
      </c:barChart>
      <c:catAx>
        <c:axId val="4524492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452449600"/>
        <c:crosses val="autoZero"/>
        <c:auto val="1"/>
        <c:lblAlgn val="ctr"/>
        <c:lblOffset val="100"/>
        <c:noMultiLvlLbl val="0"/>
      </c:catAx>
      <c:valAx>
        <c:axId val="4524496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52449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EFDE-4E7F-947A-D854D6BFEB2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C520-48D6-A174-EF49D85E4C0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31B3-4726-B707-9EB81A1A163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AC40-4DAE-998F-4D0784BEC74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46</c:v>
                </c:pt>
              </c:numCache>
            </c:numRef>
          </c:val>
          <c:extLst>
            <c:ext xmlns:c16="http://schemas.microsoft.com/office/drawing/2014/chart" uri="{C3380CC4-5D6E-409C-BE32-E72D297353CC}">
              <c16:uniqueId val="{00000000-FE50-499A-AB42-06B21CB9821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5A0B-4C3C-BEB8-AC2A18A06CE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9CBC-439E-821B-B539B0F1A0F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ED15-4B78-B0EE-43B6BFC94C6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08E9-41B8-A114-3CB7ACEA128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0339-4B98-AE27-665188D779F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BM National Engagement Survey Overall (21,603)</c:v>
                </c:pt>
              </c:strCache>
            </c:strRef>
          </c:cat>
          <c:val>
            <c:numRef>
              <c:f>Sheet1!$B$2</c:f>
              <c:numCache>
                <c:formatCode>General</c:formatCode>
                <c:ptCount val="1"/>
                <c:pt idx="0">
                  <c:v>35</c:v>
                </c:pt>
              </c:numCache>
            </c:numRef>
          </c:val>
          <c:extLst>
            <c:ext xmlns:c16="http://schemas.microsoft.com/office/drawing/2014/chart" uri="{C3380CC4-5D6E-409C-BE32-E72D297353CC}">
              <c16:uniqueId val="{00000000-AEB2-4F33-B7F7-6E202202BC76}"/>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BM National Engagement Survey Overall (21,603)</c:v>
                </c:pt>
              </c:strCache>
            </c:strRef>
          </c:cat>
          <c:val>
            <c:numRef>
              <c:f>Sheet1!$C$2</c:f>
              <c:numCache>
                <c:formatCode>General</c:formatCode>
                <c:ptCount val="1"/>
                <c:pt idx="0">
                  <c:v>35</c:v>
                </c:pt>
              </c:numCache>
            </c:numRef>
          </c:val>
          <c:extLst>
            <c:ext xmlns:c16="http://schemas.microsoft.com/office/drawing/2014/chart" uri="{C3380CC4-5D6E-409C-BE32-E72D297353CC}">
              <c16:uniqueId val="{00000001-AEB2-4F33-B7F7-6E202202BC76}"/>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BM National Engagement Survey Overall (21,603)</c:v>
                </c:pt>
              </c:strCache>
            </c:strRef>
          </c:cat>
          <c:val>
            <c:numRef>
              <c:f>Sheet1!$D$2</c:f>
              <c:numCache>
                <c:formatCode>General</c:formatCode>
                <c:ptCount val="1"/>
                <c:pt idx="0">
                  <c:v>30</c:v>
                </c:pt>
              </c:numCache>
            </c:numRef>
          </c:val>
          <c:extLst>
            <c:ext xmlns:c16="http://schemas.microsoft.com/office/drawing/2014/chart" uri="{C3380CC4-5D6E-409C-BE32-E72D297353CC}">
              <c16:uniqueId val="{00000002-AEB2-4F33-B7F7-6E202202BC76}"/>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5831-47D1-ADEC-2A925B68EC1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C999-4C24-8A61-A45834D2570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A2A9-421F-8C3B-00144CC6DBB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830A-40E4-9A63-AFB7FB4A03A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46</c:v>
                </c:pt>
              </c:numCache>
            </c:numRef>
          </c:val>
          <c:extLst>
            <c:ext xmlns:c16="http://schemas.microsoft.com/office/drawing/2014/chart" uri="{C3380CC4-5D6E-409C-BE32-E72D297353CC}">
              <c16:uniqueId val="{00000000-B10B-48E1-8BA0-EAD0F5C4852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839A-4F92-B663-1FBCB9C20C7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1BA6-4826-9D4C-4FA17D1F9D8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315D-4B26-A2D0-83A04E208A7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18D6-4737-B626-E97555D2072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6.1183980118931051E-2"/>
                  <c:y val="-6.816394402527396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65B9CA14-6FB7-44CE-B876-E0DFAC882711}" type="CELLRANGE">
                      <a:rPr lang="en-US" dirty="0"/>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0.15937067195578605"/>
                  <c:y val="-1.653461680504713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F9A8812-0FEA-459F-89EF-ACED50386E6C}" type="CELLRANGE">
                      <a:rPr lang="en-US" dirty="0">
                        <a:solidFill>
                          <a:srgbClr val="000000"/>
                        </a:solidFill>
                      </a:rPr>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7.5926667035738022E-3"/>
                  <c:y val="2.733963141488686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198959A-B6F3-4572-9ED7-6788C2BA198E}"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0.10330821455991289"/>
                  <c:y val="4.117592466795384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1F77ED8-7CD4-4B4B-931C-90591B49F26D}" type="CELLRANGE">
                      <a:rPr lang="en-US" smtClean="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2.4852890587998829E-2"/>
                  <c:y val="-3.736177101491983E-3"/>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751229C5-782B-4700-8F6E-1378A014949C}"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0.12297166691796202"/>
                  <c:y val="4.539048552123736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CB83D0F0-1B89-4B6D-8978-5F91403393B5}"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4.9251895147543528E-3"/>
                  <c:y val="-8.458016085175269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5EC4230A-F842-4A02-82E5-DE26E7E1D502}"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0.15396648680615724"/>
                  <c:y val="-2.048534901921763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4489B619-D701-4884-BC08-D5BCF08095D3}"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2.982064686411506E-4"/>
                  <c:y val="-1.933866316617329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7F660D2C-3E6D-49C5-9AD6-3223923BF596}"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6.0741333628590421E-3"/>
                  <c:y val="4.252831553426843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0751A506-8178-4F44-8325-8FA0B3E43BD0}"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9.3723877788915014E-2"/>
                  <c:y val="-1.786189252439278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8F4D6397-4DDF-40B8-AF11-688707538E4B}" type="CELLRANGE">
                      <a:rPr lang="en-US"/>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4.2868196208377687E-2"/>
                  <c:y val="9.416984154016605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35D92E4-98C3-45D3-A635-7C78877E2353}"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-0.87953151986937428</c:v>
                </c:pt>
                <c:pt idx="1">
                  <c:v>-3.6241297297297308</c:v>
                </c:pt>
                <c:pt idx="2">
                  <c:v>0.83255862068963893</c:v>
                </c:pt>
                <c:pt idx="3">
                  <c:v>-4.2007992465016173</c:v>
                </c:pt>
                <c:pt idx="4">
                  <c:v>-0.33517586206897931</c:v>
                </c:pt>
                <c:pt idx="5">
                  <c:v>0</c:v>
                </c:pt>
                <c:pt idx="6">
                  <c:v>3.0579050215982662</c:v>
                </c:pt>
                <c:pt idx="7">
                  <c:v>-3.2550752711496784</c:v>
                </c:pt>
                <c:pt idx="8">
                  <c:v>0.2730269687162945</c:v>
                </c:pt>
                <c:pt idx="9">
                  <c:v>0.7198477093038349</c:v>
                </c:pt>
                <c:pt idx="10">
                  <c:v>-2.9111956709956814</c:v>
                </c:pt>
                <c:pt idx="11">
                  <c:v>-18.445206263498932</c:v>
                </c:pt>
              </c:numCache>
            </c:numRef>
          </c:xVal>
          <c:yVal>
            <c:numRef>
              <c:f>Sheet1!$B$2:$B$13</c:f>
              <c:numCache>
                <c:formatCode>General</c:formatCode>
                <c:ptCount val="12"/>
                <c:pt idx="0">
                  <c:v>2.3809801454333126</c:v>
                </c:pt>
                <c:pt idx="1">
                  <c:v>1.6774244047280717</c:v>
                </c:pt>
                <c:pt idx="2">
                  <c:v>-0.17919001981739768</c:v>
                </c:pt>
                <c:pt idx="3">
                  <c:v>-1.8913495676740979</c:v>
                </c:pt>
                <c:pt idx="4">
                  <c:v>0.88024537825630489</c:v>
                </c:pt>
                <c:pt idx="5">
                  <c:v>-1.0643473846174913</c:v>
                </c:pt>
                <c:pt idx="6">
                  <c:v>3.3822245352449798</c:v>
                </c:pt>
                <c:pt idx="7">
                  <c:v>0.13525878069108899</c:v>
                </c:pt>
                <c:pt idx="8">
                  <c:v>2.115309835694589</c:v>
                </c:pt>
                <c:pt idx="9">
                  <c:v>-1.7065911215189615</c:v>
                </c:pt>
                <c:pt idx="10">
                  <c:v>3.2462207491046513</c:v>
                </c:pt>
                <c:pt idx="11">
                  <c:v>-5.9557200296001724</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10"/>
          <c:min val="-2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Logistics Norm (N = 146,502)</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10"/>
          <c:min val="-1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Business Mauritius Overall (N = 21,603)</a:t>
                </a:r>
              </a:p>
            </c:rich>
          </c:tx>
          <c:layout>
            <c:manualLayout>
              <c:xMode val="edge"/>
              <c:yMode val="edge"/>
              <c:x val="1.8370427196908217E-2"/>
              <c:y val="6.4373231176077766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BM National Engagement Survey Overall (21,603)</c:v>
                </c:pt>
              </c:strCache>
            </c:strRef>
          </c:cat>
          <c:val>
            <c:numRef>
              <c:f>Sheet1!$B$2</c:f>
              <c:numCache>
                <c:formatCode>General</c:formatCode>
                <c:ptCount val="1"/>
                <c:pt idx="0">
                  <c:v>35</c:v>
                </c:pt>
              </c:numCache>
            </c:numRef>
          </c:val>
          <c:extLst>
            <c:ext xmlns:c16="http://schemas.microsoft.com/office/drawing/2014/chart" uri="{C3380CC4-5D6E-409C-BE32-E72D297353CC}">
              <c16:uniqueId val="{00000000-26FF-46F2-868E-A1E7CA992FCE}"/>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BM National Engagement Survey Overall (21,603)</c:v>
                </c:pt>
              </c:strCache>
            </c:strRef>
          </c:cat>
          <c:val>
            <c:numRef>
              <c:f>Sheet1!$C$2</c:f>
              <c:numCache>
                <c:formatCode>General</c:formatCode>
                <c:ptCount val="1"/>
                <c:pt idx="0">
                  <c:v>35</c:v>
                </c:pt>
              </c:numCache>
            </c:numRef>
          </c:val>
          <c:extLst>
            <c:ext xmlns:c16="http://schemas.microsoft.com/office/drawing/2014/chart" uri="{C3380CC4-5D6E-409C-BE32-E72D297353CC}">
              <c16:uniqueId val="{00000001-26FF-46F2-868E-A1E7CA992FCE}"/>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BM National Engagement Survey Overall (21,603)</c:v>
                </c:pt>
              </c:strCache>
            </c:strRef>
          </c:cat>
          <c:val>
            <c:numRef>
              <c:f>Sheet1!$D$2</c:f>
              <c:numCache>
                <c:formatCode>General</c:formatCode>
                <c:ptCount val="1"/>
                <c:pt idx="0">
                  <c:v>30</c:v>
                </c:pt>
              </c:numCache>
            </c:numRef>
          </c:val>
          <c:extLst>
            <c:ext xmlns:c16="http://schemas.microsoft.com/office/drawing/2014/chart" uri="{C3380CC4-5D6E-409C-BE32-E72D297353CC}">
              <c16:uniqueId val="{00000002-26FF-46F2-868E-A1E7CA992FCE}"/>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54D8-4CFE-BBF5-10E99B45718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46</c:v>
                </c:pt>
              </c:numCache>
            </c:numRef>
          </c:val>
          <c:extLst>
            <c:ext xmlns:c16="http://schemas.microsoft.com/office/drawing/2014/chart" uri="{C3380CC4-5D6E-409C-BE32-E72D297353CC}">
              <c16:uniqueId val="{00000000-956A-4AD5-84C3-1043FF1BE60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859B-474E-B660-C19198CD122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A714-4E63-ABBE-C2D76184536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2181-4B65-8E88-33CA369DF5D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67F4-4921-A3B7-45C4686DDB4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E2E1-4D4B-AB7D-2E67E4E7010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7C26-4199-A924-34677648C3D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B71D-4168-A145-01DD10CCDA3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E629-4B4B-941F-9FB3F59A0D5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A - Agriculture, forestry and fishing (1,155)</c:v>
                </c:pt>
              </c:strCache>
            </c:strRef>
          </c:cat>
          <c:val>
            <c:numRef>
              <c:f>Sheet1!$B$2</c:f>
              <c:numCache>
                <c:formatCode>General</c:formatCode>
                <c:ptCount val="1"/>
                <c:pt idx="0">
                  <c:v>29</c:v>
                </c:pt>
              </c:numCache>
            </c:numRef>
          </c:val>
          <c:extLst>
            <c:ext xmlns:c16="http://schemas.microsoft.com/office/drawing/2014/chart" uri="{C3380CC4-5D6E-409C-BE32-E72D297353CC}">
              <c16:uniqueId val="{00000000-A68E-4255-A6BC-6F8609C530D6}"/>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A - Agriculture, forestry and fishing (1,155)</c:v>
                </c:pt>
              </c:strCache>
            </c:strRef>
          </c:cat>
          <c:val>
            <c:numRef>
              <c:f>Sheet1!$C$2</c:f>
              <c:numCache>
                <c:formatCode>General</c:formatCode>
                <c:ptCount val="1"/>
                <c:pt idx="0">
                  <c:v>33</c:v>
                </c:pt>
              </c:numCache>
            </c:numRef>
          </c:val>
          <c:extLst>
            <c:ext xmlns:c16="http://schemas.microsoft.com/office/drawing/2014/chart" uri="{C3380CC4-5D6E-409C-BE32-E72D297353CC}">
              <c16:uniqueId val="{00000001-A68E-4255-A6BC-6F8609C530D6}"/>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A - Agriculture, forestry and fishing (1,155)</c:v>
                </c:pt>
              </c:strCache>
            </c:strRef>
          </c:cat>
          <c:val>
            <c:numRef>
              <c:f>Sheet1!$D$2</c:f>
              <c:numCache>
                <c:formatCode>General</c:formatCode>
                <c:ptCount val="1"/>
                <c:pt idx="0">
                  <c:v>38</c:v>
                </c:pt>
              </c:numCache>
            </c:numRef>
          </c:val>
          <c:extLst>
            <c:ext xmlns:c16="http://schemas.microsoft.com/office/drawing/2014/chart" uri="{C3380CC4-5D6E-409C-BE32-E72D297353CC}">
              <c16:uniqueId val="{00000002-A68E-4255-A6BC-6F8609C530D6}"/>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F7B5-4991-AFB8-E986E7CF27A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14DC-42E6-BC78-1F3E36F0EC9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6C81-42E6-A799-30752D33B80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BA11-4308-9A16-5F40475387F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7E06-4088-AE40-1462E793E04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3394-4B81-9B15-F13A6C3C6FC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0140-4868-8FB1-E884733481E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59</c:v>
                </c:pt>
              </c:numCache>
            </c:numRef>
          </c:val>
          <c:extLst>
            <c:ext xmlns:c16="http://schemas.microsoft.com/office/drawing/2014/chart" uri="{C3380CC4-5D6E-409C-BE32-E72D297353CC}">
              <c16:uniqueId val="{00000000-A995-4EA5-98DD-F27183FB0B6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803A-469F-A35E-2F6E1DC54C7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4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8CA9-499C-B49E-13AB953D7A3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explosion val="33"/>
          <c:dPt>
            <c:idx val="0"/>
            <c:bubble3D val="0"/>
            <c:spPr>
              <a:solidFill>
                <a:srgbClr val="48086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1-384C-4B28-883B-DE7F2568D03B}"/>
              </c:ext>
            </c:extLst>
          </c:dPt>
          <c:dPt>
            <c:idx val="1"/>
            <c:bubble3D val="0"/>
            <c:spPr>
              <a:solidFill>
                <a:srgbClr val="C900AC"/>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3-384C-4B28-883B-DE7F2568D03B}"/>
              </c:ext>
            </c:extLst>
          </c:dPt>
          <c:dPt>
            <c:idx val="2"/>
            <c:bubble3D val="0"/>
            <c:spPr>
              <a:solidFill>
                <a:srgbClr val="F6517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5-384C-4B28-883B-DE7F2568D03B}"/>
              </c:ext>
            </c:extLst>
          </c:dPt>
          <c:dPt>
            <c:idx val="3"/>
            <c:bubble3D val="0"/>
            <c:spPr>
              <a:solidFill>
                <a:srgbClr val="FF8204"/>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7-384C-4B28-883B-DE7F2568D03B}"/>
              </c:ext>
            </c:extLst>
          </c:dPt>
          <c:dPt>
            <c:idx val="4"/>
            <c:bubble3D val="0"/>
            <c:spPr>
              <a:solidFill>
                <a:srgbClr val="FFB92A"/>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9-384C-4B28-883B-DE7F2568D03B}"/>
              </c:ext>
            </c:extLst>
          </c:dPt>
          <c:dPt>
            <c:idx val="5"/>
            <c:bubble3D val="0"/>
            <c:spPr>
              <a:solidFill>
                <a:srgbClr val="3ADCC9"/>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B-384C-4B28-883B-DE7F2568D03B}"/>
              </c:ext>
            </c:extLst>
          </c:dPt>
          <c:dPt>
            <c:idx val="6"/>
            <c:bubble3D val="0"/>
            <c:spPr>
              <a:solidFill>
                <a:srgbClr val="327FE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D-384C-4B28-883B-DE7F2568D03B}"/>
              </c:ext>
            </c:extLst>
          </c:dPt>
          <c:dPt>
            <c:idx val="7"/>
            <c:bubble3D val="0"/>
            <c:spPr>
              <a:solidFill>
                <a:srgbClr val="48086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F-384C-4B28-883B-DE7F2568D03B}"/>
              </c:ext>
            </c:extLst>
          </c:dPt>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1"/>
              <c:showSerName val="0"/>
              <c:showPercent val="0"/>
              <c:showBubbleSize val="0"/>
              <c:extLst>
                <c:ext xmlns:c16="http://schemas.microsoft.com/office/drawing/2014/chart" uri="{C3380CC4-5D6E-409C-BE32-E72D297353CC}">
                  <c16:uniqueId val="{00000001-384C-4B28-883B-DE7F2568D03B}"/>
                </c:ext>
              </c:extLst>
            </c:dLbl>
            <c:dLbl>
              <c:idx val="1"/>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1"/>
              <c:showSerName val="0"/>
              <c:showPercent val="0"/>
              <c:showBubbleSize val="0"/>
              <c:extLst>
                <c:ext xmlns:c16="http://schemas.microsoft.com/office/drawing/2014/chart" uri="{C3380CC4-5D6E-409C-BE32-E72D297353CC}">
                  <c16:uniqueId val="{00000003-384C-4B28-883B-DE7F2568D03B}"/>
                </c:ext>
              </c:extLst>
            </c:dLbl>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1"/>
              <c:showSerName val="0"/>
              <c:showPercent val="0"/>
              <c:showBubbleSize val="0"/>
              <c:extLst>
                <c:ext xmlns:c16="http://schemas.microsoft.com/office/drawing/2014/chart" uri="{C3380CC4-5D6E-409C-BE32-E72D297353CC}">
                  <c16:uniqueId val="{00000005-384C-4B28-883B-DE7F2568D03B}"/>
                </c:ext>
              </c:extLst>
            </c:dLbl>
            <c:dLbl>
              <c:idx val="3"/>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1"/>
              <c:showSerName val="0"/>
              <c:showPercent val="0"/>
              <c:showBubbleSize val="0"/>
              <c:extLst>
                <c:ext xmlns:c16="http://schemas.microsoft.com/office/drawing/2014/chart" uri="{C3380CC4-5D6E-409C-BE32-E72D297353CC}">
                  <c16:uniqueId val="{00000007-384C-4B28-883B-DE7F2568D03B}"/>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Sheet2!$I$13:$I$20</c:f>
              <c:strCache>
                <c:ptCount val="8"/>
                <c:pt idx="0">
                  <c:v>Under 1 year</c:v>
                </c:pt>
                <c:pt idx="1">
                  <c:v>1-5 years</c:v>
                </c:pt>
                <c:pt idx="2">
                  <c:v>6-10 years</c:v>
                </c:pt>
                <c:pt idx="3">
                  <c:v>11-15 years</c:v>
                </c:pt>
                <c:pt idx="4">
                  <c:v>16-20 years</c:v>
                </c:pt>
                <c:pt idx="5">
                  <c:v>21-25 years</c:v>
                </c:pt>
                <c:pt idx="6">
                  <c:v>26-30 years</c:v>
                </c:pt>
                <c:pt idx="7">
                  <c:v>30 years +</c:v>
                </c:pt>
              </c:strCache>
            </c:strRef>
          </c:cat>
          <c:val>
            <c:numRef>
              <c:f>Sheet2!$J$13:$J$20</c:f>
              <c:numCache>
                <c:formatCode>General</c:formatCode>
                <c:ptCount val="8"/>
                <c:pt idx="0">
                  <c:v>3519</c:v>
                </c:pt>
                <c:pt idx="1">
                  <c:v>6258</c:v>
                </c:pt>
                <c:pt idx="2">
                  <c:v>3280</c:v>
                </c:pt>
                <c:pt idx="3">
                  <c:v>2539</c:v>
                </c:pt>
                <c:pt idx="4">
                  <c:v>1471</c:v>
                </c:pt>
                <c:pt idx="5">
                  <c:v>875</c:v>
                </c:pt>
                <c:pt idx="6">
                  <c:v>676</c:v>
                </c:pt>
                <c:pt idx="7">
                  <c:v>1446</c:v>
                </c:pt>
              </c:numCache>
            </c:numRef>
          </c:val>
          <c:extLst>
            <c:ext xmlns:c16="http://schemas.microsoft.com/office/drawing/2014/chart" uri="{C3380CC4-5D6E-409C-BE32-E72D297353CC}">
              <c16:uniqueId val="{00000010-384C-4B28-883B-DE7F2568D03B}"/>
            </c:ext>
          </c:extLst>
        </c:ser>
        <c:dLbls>
          <c:showLegendKey val="0"/>
          <c:showVal val="0"/>
          <c:showCatName val="0"/>
          <c:showSerName val="0"/>
          <c:showPercent val="0"/>
          <c:showBubbleSize val="0"/>
          <c:showLeaderLines val="1"/>
        </c:dLbls>
      </c:pie3D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C - Manufacturing (1,920)</c:v>
                </c:pt>
              </c:strCache>
            </c:strRef>
          </c:cat>
          <c:val>
            <c:numRef>
              <c:f>Sheet1!$B$2</c:f>
              <c:numCache>
                <c:formatCode>General</c:formatCode>
                <c:ptCount val="1"/>
                <c:pt idx="0">
                  <c:v>31</c:v>
                </c:pt>
              </c:numCache>
            </c:numRef>
          </c:val>
          <c:extLst>
            <c:ext xmlns:c16="http://schemas.microsoft.com/office/drawing/2014/chart" uri="{C3380CC4-5D6E-409C-BE32-E72D297353CC}">
              <c16:uniqueId val="{00000000-A619-40CC-AC7B-4E13E61B6DC2}"/>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C - Manufacturing (1,920)</c:v>
                </c:pt>
              </c:strCache>
            </c:strRef>
          </c:cat>
          <c:val>
            <c:numRef>
              <c:f>Sheet1!$C$2</c:f>
              <c:numCache>
                <c:formatCode>General</c:formatCode>
                <c:ptCount val="1"/>
                <c:pt idx="0">
                  <c:v>37</c:v>
                </c:pt>
              </c:numCache>
            </c:numRef>
          </c:val>
          <c:extLst>
            <c:ext xmlns:c16="http://schemas.microsoft.com/office/drawing/2014/chart" uri="{C3380CC4-5D6E-409C-BE32-E72D297353CC}">
              <c16:uniqueId val="{00000001-A619-40CC-AC7B-4E13E61B6DC2}"/>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C - Manufacturing (1,920)</c:v>
                </c:pt>
              </c:strCache>
            </c:strRef>
          </c:cat>
          <c:val>
            <c:numRef>
              <c:f>Sheet1!$D$2</c:f>
              <c:numCache>
                <c:formatCode>General</c:formatCode>
                <c:ptCount val="1"/>
                <c:pt idx="0">
                  <c:v>32</c:v>
                </c:pt>
              </c:numCache>
            </c:numRef>
          </c:val>
          <c:extLst>
            <c:ext xmlns:c16="http://schemas.microsoft.com/office/drawing/2014/chart" uri="{C3380CC4-5D6E-409C-BE32-E72D297353CC}">
              <c16:uniqueId val="{00000002-A619-40CC-AC7B-4E13E61B6DC2}"/>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3A5E-4300-93DB-D93F6A0E7B9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C8E3-42E1-8116-0E286130AA3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95</c:v>
                </c:pt>
              </c:numCache>
            </c:numRef>
          </c:val>
          <c:extLst>
            <c:ext xmlns:c16="http://schemas.microsoft.com/office/drawing/2014/chart" uri="{C3380CC4-5D6E-409C-BE32-E72D297353CC}">
              <c16:uniqueId val="{00000000-4FD3-4BE5-892E-989718328E3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2FE3-4E2A-811E-EBD92F9B497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AFFE-4099-8FEA-6305B7CF1A4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7C73-46DC-89B4-8106C35F1F1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90</c:v>
                </c:pt>
              </c:numCache>
            </c:numRef>
          </c:val>
          <c:extLst>
            <c:ext xmlns:c16="http://schemas.microsoft.com/office/drawing/2014/chart" uri="{C3380CC4-5D6E-409C-BE32-E72D297353CC}">
              <c16:uniqueId val="{00000000-1919-450D-8DAC-D76FC129EAE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59</c:v>
                </c:pt>
              </c:numCache>
            </c:numRef>
          </c:val>
          <c:extLst>
            <c:ext xmlns:c16="http://schemas.microsoft.com/office/drawing/2014/chart" uri="{C3380CC4-5D6E-409C-BE32-E72D297353CC}">
              <c16:uniqueId val="{00000000-1F0A-44B3-B639-5970243B275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98FD-45B2-893B-602BE996D46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1837-4A86-B724-948BE4D97C8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G - Wholesale and retail trade (3,860)</c:v>
                </c:pt>
              </c:strCache>
            </c:strRef>
          </c:cat>
          <c:val>
            <c:numRef>
              <c:f>Sheet1!$B$2</c:f>
              <c:numCache>
                <c:formatCode>General</c:formatCode>
                <c:ptCount val="1"/>
                <c:pt idx="0">
                  <c:v>35</c:v>
                </c:pt>
              </c:numCache>
            </c:numRef>
          </c:val>
          <c:extLst>
            <c:ext xmlns:c16="http://schemas.microsoft.com/office/drawing/2014/chart" uri="{C3380CC4-5D6E-409C-BE32-E72D297353CC}">
              <c16:uniqueId val="{00000000-D67D-4A5A-BA13-ED7D4E677150}"/>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G - Wholesale and retail trade (3,860)</c:v>
                </c:pt>
              </c:strCache>
            </c:strRef>
          </c:cat>
          <c:val>
            <c:numRef>
              <c:f>Sheet1!$C$2</c:f>
              <c:numCache>
                <c:formatCode>General</c:formatCode>
                <c:ptCount val="1"/>
                <c:pt idx="0">
                  <c:v>33</c:v>
                </c:pt>
              </c:numCache>
            </c:numRef>
          </c:val>
          <c:extLst>
            <c:ext xmlns:c16="http://schemas.microsoft.com/office/drawing/2014/chart" uri="{C3380CC4-5D6E-409C-BE32-E72D297353CC}">
              <c16:uniqueId val="{00000001-D67D-4A5A-BA13-ED7D4E677150}"/>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G - Wholesale and retail trade (3,860)</c:v>
                </c:pt>
              </c:strCache>
            </c:strRef>
          </c:cat>
          <c:val>
            <c:numRef>
              <c:f>Sheet1!$D$2</c:f>
              <c:numCache>
                <c:formatCode>General</c:formatCode>
                <c:ptCount val="1"/>
                <c:pt idx="0">
                  <c:v>32</c:v>
                </c:pt>
              </c:numCache>
            </c:numRef>
          </c:val>
          <c:extLst>
            <c:ext xmlns:c16="http://schemas.microsoft.com/office/drawing/2014/chart" uri="{C3380CC4-5D6E-409C-BE32-E72D297353CC}">
              <c16:uniqueId val="{00000002-D67D-4A5A-BA13-ED7D4E677150}"/>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E48C-4A54-91BD-74E4F0EF313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A03D-41BB-91D3-7BC18F6059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59</c:v>
                </c:pt>
              </c:numCache>
            </c:numRef>
          </c:val>
          <c:extLst>
            <c:ext xmlns:c16="http://schemas.microsoft.com/office/drawing/2014/chart" uri="{C3380CC4-5D6E-409C-BE32-E72D297353CC}">
              <c16:uniqueId val="{00000000-8F33-46FF-80E6-9D9E64C251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3E2D-444C-9872-6D6034FC141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C5E4-4782-8DD0-C4E6425B7F4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ACF0-4254-B2B1-C8894B30180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41C4-41EF-9544-D9441C1EDD7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92F5-49CD-98CB-5E9C19C8993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84FC-469B-B614-3600CBEFB62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403C-4ED8-B1BF-E1FF725EBBC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H - Transportation and storage (930)</c:v>
                </c:pt>
              </c:strCache>
            </c:strRef>
          </c:cat>
          <c:val>
            <c:numRef>
              <c:f>Sheet1!$B$2</c:f>
              <c:numCache>
                <c:formatCode>General</c:formatCode>
                <c:ptCount val="1"/>
                <c:pt idx="0">
                  <c:v>45</c:v>
                </c:pt>
              </c:numCache>
            </c:numRef>
          </c:val>
          <c:extLst>
            <c:ext xmlns:c16="http://schemas.microsoft.com/office/drawing/2014/chart" uri="{C3380CC4-5D6E-409C-BE32-E72D297353CC}">
              <c16:uniqueId val="{00000000-1D37-455F-B048-E4D9A3D3F798}"/>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H - Transportation and storage (930)</c:v>
                </c:pt>
              </c:strCache>
            </c:strRef>
          </c:cat>
          <c:val>
            <c:numRef>
              <c:f>Sheet1!$C$2</c:f>
              <c:numCache>
                <c:formatCode>General</c:formatCode>
                <c:ptCount val="1"/>
                <c:pt idx="0">
                  <c:v>34</c:v>
                </c:pt>
              </c:numCache>
            </c:numRef>
          </c:val>
          <c:extLst>
            <c:ext xmlns:c16="http://schemas.microsoft.com/office/drawing/2014/chart" uri="{C3380CC4-5D6E-409C-BE32-E72D297353CC}">
              <c16:uniqueId val="{00000001-1D37-455F-B048-E4D9A3D3F798}"/>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H - Transportation and storage (930)</c:v>
                </c:pt>
              </c:strCache>
            </c:strRef>
          </c:cat>
          <c:val>
            <c:numRef>
              <c:f>Sheet1!$D$2</c:f>
              <c:numCache>
                <c:formatCode>General</c:formatCode>
                <c:ptCount val="1"/>
                <c:pt idx="0">
                  <c:v>21</c:v>
                </c:pt>
              </c:numCache>
            </c:numRef>
          </c:val>
          <c:extLst>
            <c:ext xmlns:c16="http://schemas.microsoft.com/office/drawing/2014/chart" uri="{C3380CC4-5D6E-409C-BE32-E72D297353CC}">
              <c16:uniqueId val="{00000002-1D37-455F-B048-E4D9A3D3F798}"/>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717B-4618-ACCD-31CB0808FF9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95</c:v>
                </c:pt>
              </c:numCache>
            </c:numRef>
          </c:val>
          <c:extLst>
            <c:ext xmlns:c16="http://schemas.microsoft.com/office/drawing/2014/chart" uri="{C3380CC4-5D6E-409C-BE32-E72D297353CC}">
              <c16:uniqueId val="{00000000-498D-4D6B-95FF-1A10D5595D0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90</c:v>
                </c:pt>
              </c:numCache>
            </c:numRef>
          </c:val>
          <c:extLst>
            <c:ext xmlns:c16="http://schemas.microsoft.com/office/drawing/2014/chart" uri="{C3380CC4-5D6E-409C-BE32-E72D297353CC}">
              <c16:uniqueId val="{00000000-1711-4026-ACAD-57DD935444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1548-460D-B035-FE8C9665CC1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6068-43F4-A223-5CCEDE81ADD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2F35-4EF3-BADE-D2858A3EDEC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95</c:v>
                </c:pt>
              </c:numCache>
            </c:numRef>
          </c:val>
          <c:extLst>
            <c:ext xmlns:c16="http://schemas.microsoft.com/office/drawing/2014/chart" uri="{C3380CC4-5D6E-409C-BE32-E72D297353CC}">
              <c16:uniqueId val="{00000000-2855-4830-A346-62C60EC7B49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78BB-4941-9643-EADD9182EE6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59</c:v>
                </c:pt>
              </c:numCache>
            </c:numRef>
          </c:val>
          <c:extLst>
            <c:ext xmlns:c16="http://schemas.microsoft.com/office/drawing/2014/chart" uri="{C3380CC4-5D6E-409C-BE32-E72D297353CC}">
              <c16:uniqueId val="{00000000-87EC-47AD-817B-6E4EF5CB626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7AD9-4C9C-8B01-E341986548E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I - Accommodation and food service activities (4,849)</c:v>
                </c:pt>
              </c:strCache>
            </c:strRef>
          </c:cat>
          <c:val>
            <c:numRef>
              <c:f>Sheet1!$B$2</c:f>
              <c:numCache>
                <c:formatCode>General</c:formatCode>
                <c:ptCount val="1"/>
                <c:pt idx="0">
                  <c:v>32</c:v>
                </c:pt>
              </c:numCache>
            </c:numRef>
          </c:val>
          <c:extLst>
            <c:ext xmlns:c16="http://schemas.microsoft.com/office/drawing/2014/chart" uri="{C3380CC4-5D6E-409C-BE32-E72D297353CC}">
              <c16:uniqueId val="{00000000-ED93-4574-A466-39B8D181CBA1}"/>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I - Accommodation and food service activities (4,849)</c:v>
                </c:pt>
              </c:strCache>
            </c:strRef>
          </c:cat>
          <c:val>
            <c:numRef>
              <c:f>Sheet1!$C$2</c:f>
              <c:numCache>
                <c:formatCode>General</c:formatCode>
                <c:ptCount val="1"/>
                <c:pt idx="0">
                  <c:v>29</c:v>
                </c:pt>
              </c:numCache>
            </c:numRef>
          </c:val>
          <c:extLst>
            <c:ext xmlns:c16="http://schemas.microsoft.com/office/drawing/2014/chart" uri="{C3380CC4-5D6E-409C-BE32-E72D297353CC}">
              <c16:uniqueId val="{00000001-ED93-4574-A466-39B8D181CBA1}"/>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I - Accommodation and food service activities (4,849)</c:v>
                </c:pt>
              </c:strCache>
            </c:strRef>
          </c:cat>
          <c:val>
            <c:numRef>
              <c:f>Sheet1!$D$2</c:f>
              <c:numCache>
                <c:formatCode>General</c:formatCode>
                <c:ptCount val="1"/>
                <c:pt idx="0">
                  <c:v>39</c:v>
                </c:pt>
              </c:numCache>
            </c:numRef>
          </c:val>
          <c:extLst>
            <c:ext xmlns:c16="http://schemas.microsoft.com/office/drawing/2014/chart" uri="{C3380CC4-5D6E-409C-BE32-E72D297353CC}">
              <c16:uniqueId val="{00000002-ED93-4574-A466-39B8D181CBA1}"/>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A4A6-4191-A4AC-7FF05664543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45B2-453F-8880-A2CF4FAB375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0.13970506734575797"/>
                  <c:y val="-4.488674743060087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6E38B440-5698-4FCB-B4B1-0D7406430BF9}" type="CELLRANGE">
                      <a:rPr lang="en-US" dirty="0"/>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8.7945081225391838E-2"/>
                  <c:y val="7.327499602941485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F9A8812-0FEA-459F-89EF-ACED50386E6C}" type="CELLRANGE">
                      <a:rPr lang="en-US" dirty="0">
                        <a:solidFill>
                          <a:srgbClr val="000000"/>
                        </a:solidFill>
                      </a:rPr>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2.5472260879723319E-2"/>
                  <c:y val="2.063173444726578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81D8D3A5-0AE9-4D6D-B107-97D4AD8F5F01}"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0.10137345960037702"/>
                  <c:y val="-3.100835640737629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21F77ED8-7CD4-4B4B-931C-90591B49F26D}" type="CELLRANGE">
                      <a:rPr lang="en-US" smtClean="0">
                        <a:solidFill>
                          <a:srgbClr val="000000"/>
                        </a:solidFill>
                      </a:rPr>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2.3570985395415918E-2"/>
                  <c:y val="-3.995006630398800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6DFD9879-EB8F-4F56-9617-F46D8F555D9E}" type="CELLRANGE">
                      <a:rPr lang="en-US"/>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2.231478765702621E-2"/>
                  <c:y val="-5.173122295935848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BC8A2D94-F2AE-45CD-A24F-CAA2CBC05631}"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5.7328459837722591E-2"/>
                  <c:y val="-9.179921085816307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66C7065-2198-45A9-96FD-32044B6B63E7}" type="CELLRANGE">
                      <a:rPr lang="en-US"/>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1.2125548510384556E-2"/>
                  <c:y val="-4.161866883023691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F80CB41D-A749-4EF9-A2BD-7A006D97D821}"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7.2889600354308554E-2"/>
                  <c:y val="-6.683021012527913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5C1AB906-FABC-42A3-97D8-46D60DC8A8C3}" type="CELLRANGE">
                      <a:rPr lang="en-US"/>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6.9385016715226965E-3"/>
                  <c:y val="4.53309267441393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1DDD3D1-9CDA-4F46-8FCE-FD149065D5BF}"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0.10188198891518495"/>
                  <c:y val="-4.173659042505353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7347F76A-877B-41E5-96CA-23F36D660541}" type="CELLRANGE">
                      <a:rPr lang="en-US"/>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7.0201796341243392E-2"/>
                  <c:y val="-6.986794694915546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C25AE05B-C038-4034-8FF6-1CC19836EE8C}"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-7.2272244637198924</c:v>
                </c:pt>
                <c:pt idx="1">
                  <c:v>-2.3749703703703773</c:v>
                </c:pt>
                <c:pt idx="2">
                  <c:v>1.1281797687861115</c:v>
                </c:pt>
                <c:pt idx="3">
                  <c:v>-4.6167767981438743</c:v>
                </c:pt>
                <c:pt idx="4">
                  <c:v>-1.6647888888889071</c:v>
                </c:pt>
                <c:pt idx="5">
                  <c:v>0</c:v>
                </c:pt>
                <c:pt idx="6">
                  <c:v>-1.7991528389339493</c:v>
                </c:pt>
                <c:pt idx="7">
                  <c:v>1.2367213038416622</c:v>
                </c:pt>
                <c:pt idx="8">
                  <c:v>-3.037477983777535</c:v>
                </c:pt>
                <c:pt idx="9">
                  <c:v>2.675812102735641</c:v>
                </c:pt>
                <c:pt idx="10">
                  <c:v>-2.6119849884526474</c:v>
                </c:pt>
                <c:pt idx="11">
                  <c:v>-8.7170763005780216</c:v>
                </c:pt>
              </c:numCache>
            </c:numRef>
          </c:xVal>
          <c:yVal>
            <c:numRef>
              <c:f>Sheet1!$B$2:$B$13</c:f>
              <c:numCache>
                <c:formatCode>General</c:formatCode>
                <c:ptCount val="12"/>
                <c:pt idx="0">
                  <c:v>0.76218720158280462</c:v>
                </c:pt>
                <c:pt idx="1">
                  <c:v>3.0367837640874313</c:v>
                </c:pt>
                <c:pt idx="2">
                  <c:v>3.5425311282790659</c:v>
                </c:pt>
                <c:pt idx="3">
                  <c:v>0.41697288068365879</c:v>
                </c:pt>
                <c:pt idx="4">
                  <c:v>2.9396323514363729</c:v>
                </c:pt>
                <c:pt idx="5">
                  <c:v>4.814512472864692</c:v>
                </c:pt>
                <c:pt idx="6">
                  <c:v>5.1166333457520707</c:v>
                </c:pt>
                <c:pt idx="7">
                  <c:v>3.9789553556824444</c:v>
                </c:pt>
                <c:pt idx="8">
                  <c:v>6.0773048832007674</c:v>
                </c:pt>
                <c:pt idx="9">
                  <c:v>1.9385732719128583</c:v>
                </c:pt>
                <c:pt idx="10">
                  <c:v>4.2867314316476666</c:v>
                </c:pt>
                <c:pt idx="11">
                  <c:v>6.4443099333207172</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5"/>
          <c:min val="-1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Professional Services Norm (N = 99,199)</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10"/>
          <c:min val="-5"/>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Business Mauritius Overall (N = 21,603)</a:t>
                </a:r>
              </a:p>
            </c:rich>
          </c:tx>
          <c:layout>
            <c:manualLayout>
              <c:xMode val="edge"/>
              <c:yMode val="edge"/>
              <c:x val="1.6851893856193456E-2"/>
              <c:y val="6.4373231176077766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F220-4423-8D54-029E54E0AF5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62CC-4C73-8ADA-60613CBFF46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59</c:v>
                </c:pt>
              </c:numCache>
            </c:numRef>
          </c:val>
          <c:extLst>
            <c:ext xmlns:c16="http://schemas.microsoft.com/office/drawing/2014/chart" uri="{C3380CC4-5D6E-409C-BE32-E72D297353CC}">
              <c16:uniqueId val="{00000000-8895-45B9-8ABF-D9B312DEFF3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D73D-4CB7-A2B4-3AE40EA738F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FD15-4E51-B31D-0B2D84A4551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B465-4C1C-BAA9-C8A486DEF36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2504-4EEF-B67D-9E20BD16F58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J - Information and communication (2,618)</c:v>
                </c:pt>
              </c:strCache>
            </c:strRef>
          </c:cat>
          <c:val>
            <c:numRef>
              <c:f>Sheet1!$B$2</c:f>
              <c:numCache>
                <c:formatCode>General</c:formatCode>
                <c:ptCount val="1"/>
                <c:pt idx="0">
                  <c:v>42</c:v>
                </c:pt>
              </c:numCache>
            </c:numRef>
          </c:val>
          <c:extLst>
            <c:ext xmlns:c16="http://schemas.microsoft.com/office/drawing/2014/chart" uri="{C3380CC4-5D6E-409C-BE32-E72D297353CC}">
              <c16:uniqueId val="{00000000-AD1F-4A62-B915-10BA6DDDC961}"/>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J - Information and communication (2,618)</c:v>
                </c:pt>
              </c:strCache>
            </c:strRef>
          </c:cat>
          <c:val>
            <c:numRef>
              <c:f>Sheet1!$C$2</c:f>
              <c:numCache>
                <c:formatCode>General</c:formatCode>
                <c:ptCount val="1"/>
                <c:pt idx="0">
                  <c:v>32</c:v>
                </c:pt>
              </c:numCache>
            </c:numRef>
          </c:val>
          <c:extLst>
            <c:ext xmlns:c16="http://schemas.microsoft.com/office/drawing/2014/chart" uri="{C3380CC4-5D6E-409C-BE32-E72D297353CC}">
              <c16:uniqueId val="{00000001-AD1F-4A62-B915-10BA6DDDC961}"/>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J - Information and communication (2,618)</c:v>
                </c:pt>
              </c:strCache>
            </c:strRef>
          </c:cat>
          <c:val>
            <c:numRef>
              <c:f>Sheet1!$D$2</c:f>
              <c:numCache>
                <c:formatCode>General</c:formatCode>
                <c:ptCount val="1"/>
                <c:pt idx="0">
                  <c:v>27</c:v>
                </c:pt>
              </c:numCache>
            </c:numRef>
          </c:val>
          <c:extLst>
            <c:ext xmlns:c16="http://schemas.microsoft.com/office/drawing/2014/chart" uri="{C3380CC4-5D6E-409C-BE32-E72D297353CC}">
              <c16:uniqueId val="{00000002-AD1F-4A62-B915-10BA6DDDC961}"/>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13CD-40EB-A0AF-FB4ADD0EC66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B4FD-4518-89FD-0E806B677CB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2A3C-4FE6-8264-EF153AFAF53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F6D6-44D9-8F5C-D707A0D59D2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BA31-4F41-B0CF-DD409A5D2B6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6E2F-476F-B4C4-93B301224C5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0511-402D-AD1D-4FBED81F944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EB53-46A4-B7BA-D99FE53B94E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ADEB-451A-9E18-AAF7859517A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E727-4E57-9FB1-B97DB7C7C87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K - Financial and insurance activities (3,865)</c:v>
                </c:pt>
              </c:strCache>
            </c:strRef>
          </c:cat>
          <c:val>
            <c:numRef>
              <c:f>Sheet1!$B$2</c:f>
              <c:numCache>
                <c:formatCode>General</c:formatCode>
                <c:ptCount val="1"/>
                <c:pt idx="0">
                  <c:v>48</c:v>
                </c:pt>
              </c:numCache>
            </c:numRef>
          </c:val>
          <c:extLst>
            <c:ext xmlns:c16="http://schemas.microsoft.com/office/drawing/2014/chart" uri="{C3380CC4-5D6E-409C-BE32-E72D297353CC}">
              <c16:uniqueId val="{00000000-F7A5-402B-9C47-68BB248597DF}"/>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K - Financial and insurance activities (3,865)</c:v>
                </c:pt>
              </c:strCache>
            </c:strRef>
          </c:cat>
          <c:val>
            <c:numRef>
              <c:f>Sheet1!$C$2</c:f>
              <c:numCache>
                <c:formatCode>General</c:formatCode>
                <c:ptCount val="1"/>
                <c:pt idx="0">
                  <c:v>34</c:v>
                </c:pt>
              </c:numCache>
            </c:numRef>
          </c:val>
          <c:extLst>
            <c:ext xmlns:c16="http://schemas.microsoft.com/office/drawing/2014/chart" uri="{C3380CC4-5D6E-409C-BE32-E72D297353CC}">
              <c16:uniqueId val="{00000001-F7A5-402B-9C47-68BB248597DF}"/>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K - Financial and insurance activities (3,865)</c:v>
                </c:pt>
              </c:strCache>
            </c:strRef>
          </c:cat>
          <c:val>
            <c:numRef>
              <c:f>Sheet1!$D$2</c:f>
              <c:numCache>
                <c:formatCode>General</c:formatCode>
                <c:ptCount val="1"/>
                <c:pt idx="0">
                  <c:v>18</c:v>
                </c:pt>
              </c:numCache>
            </c:numRef>
          </c:val>
          <c:extLst>
            <c:ext xmlns:c16="http://schemas.microsoft.com/office/drawing/2014/chart" uri="{C3380CC4-5D6E-409C-BE32-E72D297353CC}">
              <c16:uniqueId val="{00000002-F7A5-402B-9C47-68BB248597DF}"/>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40</c:v>
                </c:pt>
              </c:numCache>
            </c:numRef>
          </c:val>
          <c:extLst>
            <c:ext xmlns:c16="http://schemas.microsoft.com/office/drawing/2014/chart" uri="{C3380CC4-5D6E-409C-BE32-E72D297353CC}">
              <c16:uniqueId val="{00000000-ED63-4B59-B19C-E0B6D9E124E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C4CE-4696-B60B-4FEE7A7BC75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D72F-48A2-B005-4A80FAB6FE3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FD06-4BE8-8B86-98837903316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AD8A-4BF4-B5AF-B82ED4D9A0E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94</c:v>
                </c:pt>
              </c:numCache>
            </c:numRef>
          </c:val>
          <c:extLst>
            <c:ext xmlns:c16="http://schemas.microsoft.com/office/drawing/2014/chart" uri="{C3380CC4-5D6E-409C-BE32-E72D297353CC}">
              <c16:uniqueId val="{00000000-0804-425B-8AE1-F7C76EC03C8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8816-4643-A733-E8284A7D3DF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90</c:v>
                </c:pt>
              </c:numCache>
            </c:numRef>
          </c:val>
          <c:extLst>
            <c:ext xmlns:c16="http://schemas.microsoft.com/office/drawing/2014/chart" uri="{C3380CC4-5D6E-409C-BE32-E72D297353CC}">
              <c16:uniqueId val="{00000000-4C6D-4CAC-A99B-818C47E4EEB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9615-4C88-A465-D1509904F56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D746-4328-B627-47025516B77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M - Professional, scientific and technical activities (867)</c:v>
                </c:pt>
              </c:strCache>
            </c:strRef>
          </c:cat>
          <c:val>
            <c:numRef>
              <c:f>Sheet1!$B$2</c:f>
              <c:numCache>
                <c:formatCode>General</c:formatCode>
                <c:ptCount val="1"/>
                <c:pt idx="0">
                  <c:v>25</c:v>
                </c:pt>
              </c:numCache>
            </c:numRef>
          </c:val>
          <c:extLst>
            <c:ext xmlns:c16="http://schemas.microsoft.com/office/drawing/2014/chart" uri="{C3380CC4-5D6E-409C-BE32-E72D297353CC}">
              <c16:uniqueId val="{00000000-B58E-4432-BB1E-EE2C34B41F39}"/>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M - Professional, scientific and technical activities (867)</c:v>
                </c:pt>
              </c:strCache>
            </c:strRef>
          </c:cat>
          <c:val>
            <c:numRef>
              <c:f>Sheet1!$C$2</c:f>
              <c:numCache>
                <c:formatCode>General</c:formatCode>
                <c:ptCount val="1"/>
                <c:pt idx="0">
                  <c:v>40</c:v>
                </c:pt>
              </c:numCache>
            </c:numRef>
          </c:val>
          <c:extLst>
            <c:ext xmlns:c16="http://schemas.microsoft.com/office/drawing/2014/chart" uri="{C3380CC4-5D6E-409C-BE32-E72D297353CC}">
              <c16:uniqueId val="{00000001-B58E-4432-BB1E-EE2C34B41F39}"/>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M - Professional, scientific and technical activities (867)</c:v>
                </c:pt>
              </c:strCache>
            </c:strRef>
          </c:cat>
          <c:val>
            <c:numRef>
              <c:f>Sheet1!$D$2</c:f>
              <c:numCache>
                <c:formatCode>General</c:formatCode>
                <c:ptCount val="1"/>
                <c:pt idx="0">
                  <c:v>36</c:v>
                </c:pt>
              </c:numCache>
            </c:numRef>
          </c:val>
          <c:extLst>
            <c:ext xmlns:c16="http://schemas.microsoft.com/office/drawing/2014/chart" uri="{C3380CC4-5D6E-409C-BE32-E72D297353CC}">
              <c16:uniqueId val="{00000002-B58E-4432-BB1E-EE2C34B41F39}"/>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40</c:v>
                </c:pt>
              </c:numCache>
            </c:numRef>
          </c:val>
          <c:extLst>
            <c:ext xmlns:c16="http://schemas.microsoft.com/office/drawing/2014/chart" uri="{C3380CC4-5D6E-409C-BE32-E72D297353CC}">
              <c16:uniqueId val="{00000000-8BBA-4D22-9B07-7F3F6864C18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0774-4771-9D1E-529ED20FB68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566B-4248-83AE-D11EA38A9BC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F91D-4154-AAC8-54045C43EEF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EB11-4BA6-AF34-4A93EB19E72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87</c:v>
                </c:pt>
              </c:numCache>
            </c:numRef>
          </c:val>
          <c:extLst>
            <c:ext xmlns:c16="http://schemas.microsoft.com/office/drawing/2014/chart" uri="{C3380CC4-5D6E-409C-BE32-E72D297353CC}">
              <c16:uniqueId val="{00000000-0345-4D97-8750-4ADEDF15D12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366E-4BAE-85B8-832D65CCADB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C165-4A95-A90C-9F1C03F3F83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CEC0-42B1-8132-E05F0236C94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BC96-4E37-99DC-718DF69A7C0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P - Education (310)</c:v>
                </c:pt>
              </c:strCache>
            </c:strRef>
          </c:cat>
          <c:val>
            <c:numRef>
              <c:f>Sheet1!$B$2</c:f>
              <c:numCache>
                <c:formatCode>General</c:formatCode>
                <c:ptCount val="1"/>
                <c:pt idx="0">
                  <c:v>40</c:v>
                </c:pt>
              </c:numCache>
            </c:numRef>
          </c:val>
          <c:extLst>
            <c:ext xmlns:c16="http://schemas.microsoft.com/office/drawing/2014/chart" uri="{C3380CC4-5D6E-409C-BE32-E72D297353CC}">
              <c16:uniqueId val="{00000000-76A7-4821-84FD-8FE4E0957E6A}"/>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P - Education (310)</c:v>
                </c:pt>
              </c:strCache>
            </c:strRef>
          </c:cat>
          <c:val>
            <c:numRef>
              <c:f>Sheet1!$C$2</c:f>
              <c:numCache>
                <c:formatCode>General</c:formatCode>
                <c:ptCount val="1"/>
                <c:pt idx="0">
                  <c:v>38</c:v>
                </c:pt>
              </c:numCache>
            </c:numRef>
          </c:val>
          <c:extLst>
            <c:ext xmlns:c16="http://schemas.microsoft.com/office/drawing/2014/chart" uri="{C3380CC4-5D6E-409C-BE32-E72D297353CC}">
              <c16:uniqueId val="{00000001-76A7-4821-84FD-8FE4E0957E6A}"/>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P - Education (310)</c:v>
                </c:pt>
              </c:strCache>
            </c:strRef>
          </c:cat>
          <c:val>
            <c:numRef>
              <c:f>Sheet1!$D$2</c:f>
              <c:numCache>
                <c:formatCode>General</c:formatCode>
                <c:ptCount val="1"/>
                <c:pt idx="0">
                  <c:v>22</c:v>
                </c:pt>
              </c:numCache>
            </c:numRef>
          </c:val>
          <c:extLst>
            <c:ext xmlns:c16="http://schemas.microsoft.com/office/drawing/2014/chart" uri="{C3380CC4-5D6E-409C-BE32-E72D297353CC}">
              <c16:uniqueId val="{00000002-76A7-4821-84FD-8FE4E0957E6A}"/>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40</c:v>
                </c:pt>
              </c:numCache>
            </c:numRef>
          </c:val>
          <c:extLst>
            <c:ext xmlns:c16="http://schemas.microsoft.com/office/drawing/2014/chart" uri="{C3380CC4-5D6E-409C-BE32-E72D297353CC}">
              <c16:uniqueId val="{00000000-CBD2-4EB3-9AFE-23D5692D394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D3A9-44BA-8389-D96CBAEC63E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7791-4392-9A26-4DF5D62AC12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C247-41CC-B2B7-2CA05347DD6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8B3B-4DE3-92B3-FD7AE3A0BCA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76AF-43A5-B1A4-5CF95B7A493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FE9A-41A0-BC94-B04AA48DEC3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A6B7-4C0C-9CA4-129470CD364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90</c:v>
                </c:pt>
              </c:numCache>
            </c:numRef>
          </c:val>
          <c:extLst>
            <c:ext xmlns:c16="http://schemas.microsoft.com/office/drawing/2014/chart" uri="{C3380CC4-5D6E-409C-BE32-E72D297353CC}">
              <c16:uniqueId val="{00000000-D435-4E31-BADC-2752448D590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597D-4C98-9A6D-A508AE28507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Q - Human health and social work activities (185)</c:v>
                </c:pt>
              </c:strCache>
            </c:strRef>
          </c:cat>
          <c:val>
            <c:numRef>
              <c:f>Sheet1!$B$2</c:f>
              <c:numCache>
                <c:formatCode>General</c:formatCode>
                <c:ptCount val="1"/>
                <c:pt idx="0">
                  <c:v>33</c:v>
                </c:pt>
              </c:numCache>
            </c:numRef>
          </c:val>
          <c:extLst>
            <c:ext xmlns:c16="http://schemas.microsoft.com/office/drawing/2014/chart" uri="{C3380CC4-5D6E-409C-BE32-E72D297353CC}">
              <c16:uniqueId val="{00000000-3529-4C99-A960-1F68F7BD0B4B}"/>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Q - Human health and social work activities (185)</c:v>
                </c:pt>
              </c:strCache>
            </c:strRef>
          </c:cat>
          <c:val>
            <c:numRef>
              <c:f>Sheet1!$C$2</c:f>
              <c:numCache>
                <c:formatCode>General</c:formatCode>
                <c:ptCount val="1"/>
                <c:pt idx="0">
                  <c:v>43</c:v>
                </c:pt>
              </c:numCache>
            </c:numRef>
          </c:val>
          <c:extLst>
            <c:ext xmlns:c16="http://schemas.microsoft.com/office/drawing/2014/chart" uri="{C3380CC4-5D6E-409C-BE32-E72D297353CC}">
              <c16:uniqueId val="{00000001-3529-4C99-A960-1F68F7BD0B4B}"/>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Q - Human health and social work activities (185)</c:v>
                </c:pt>
              </c:strCache>
            </c:strRef>
          </c:cat>
          <c:val>
            <c:numRef>
              <c:f>Sheet1!$D$2</c:f>
              <c:numCache>
                <c:formatCode>General</c:formatCode>
                <c:ptCount val="1"/>
                <c:pt idx="0">
                  <c:v>24</c:v>
                </c:pt>
              </c:numCache>
            </c:numRef>
          </c:val>
          <c:extLst>
            <c:ext xmlns:c16="http://schemas.microsoft.com/office/drawing/2014/chart" uri="{C3380CC4-5D6E-409C-BE32-E72D297353CC}">
              <c16:uniqueId val="{00000002-3529-4C99-A960-1F68F7BD0B4B}"/>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40</c:v>
                </c:pt>
              </c:numCache>
            </c:numRef>
          </c:val>
          <c:extLst>
            <c:ext xmlns:c16="http://schemas.microsoft.com/office/drawing/2014/chart" uri="{C3380CC4-5D6E-409C-BE32-E72D297353CC}">
              <c16:uniqueId val="{00000000-3C78-4E56-BF8B-D3E96206531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D99C-4AC2-B9CF-5112E08B1CD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F727-4BC2-83A3-FCFD2FC62AE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1601-4A12-BD93-32D07B48593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3FFB-411A-B68C-A6B7815765C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8699763599034028E-2"/>
          <c:y val="2.3024609973727163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FFB81C"/>
                </a:solidFill>
                <a:ln w="9525">
                  <a:solidFill>
                    <a:srgbClr val="FFB81C"/>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5.9885693897397237E-2"/>
                  <c:y val="5.921864625052377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3278C1A9-6FD9-48CD-AA75-4E9E984ADACF}"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0.15861606849804977"/>
                  <c:y val="-2.991261842389778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F9A8812-0FEA-459F-89EF-ACED50386E6C}" type="CELLRANGE">
                      <a:rPr lang="en-US" dirty="0">
                        <a:solidFill>
                          <a:srgbClr val="000000"/>
                        </a:solidFill>
                      </a:rPr>
                      <a:pPr>
                        <a:defRPr b="1">
                          <a:solidFill>
                            <a:srgbClr val="000000"/>
                          </a:solidFill>
                        </a:defRPr>
                      </a:pPr>
                      <a:t>[CELLRANGE]</a:t>
                    </a:fld>
                    <a:endParaRPr lang="en-US"/>
                  </a:p>
                </c:rich>
              </c:tx>
              <c:spPr>
                <a:solidFill>
                  <a:srgbClr val="FFB81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8.2000800398597182E-2"/>
                  <c:y val="3.6452841886515784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D7B113C1-0EB3-4445-A1E9-80DB8C3022D0}"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3.8628140240260672E-3"/>
                  <c:y val="-1.185913320691250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1F77ED8-7CD4-4B4B-931C-90591B49F26D}" type="CELLRANGE">
                      <a:rPr lang="en-US" smtClean="0">
                        <a:solidFill>
                          <a:srgbClr val="FFFFFF"/>
                        </a:solidFill>
                      </a:rPr>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1.2835911232997547E-2"/>
                  <c:y val="-3.645284188651590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A26E1D1A-E849-464C-9EA2-C6CA78198EAA}"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2.5501794559655904E-3"/>
                  <c:y val="7.059461186812682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C044FDDF-6440-46D2-8653-9F052BD39CB5}"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4.2046872939293461E-2"/>
                  <c:y val="0.11393307028605429"/>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D130D209-52CA-49A5-8A4B-5F35DB3C47DD}"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0.10393667213777091"/>
                  <c:y val="5.029487574460425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7DB24120-A27B-4BA6-A1A6-E12109BDE51A}"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2.3753089826747304E-2"/>
                  <c:y val="-5.083233988974211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E446332F-EB0E-43F6-B54A-A5FE9F1BC849}"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2.4296533451436279E-2"/>
                  <c:y val="-6.245706505827673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AD8B9CD-B874-4296-800B-A5E5CD063197}"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9.3723877788915125E-2"/>
                  <c:y val="-3.912605029152705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53EEBFCC-50D5-421F-A116-6D4A04DEF0A9}"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0.1157577965626862"/>
                  <c:y val="2.4301894591010596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F9B85272-FCCC-4999-9FF7-B18246AD548E}"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-3.2124884495286068</c:v>
                </c:pt>
                <c:pt idx="1">
                  <c:v>-0.94183913043480061</c:v>
                </c:pt>
                <c:pt idx="2">
                  <c:v>-2.6478441988950436</c:v>
                </c:pt>
                <c:pt idx="3">
                  <c:v>1.6697217391304235</c:v>
                </c:pt>
                <c:pt idx="4">
                  <c:v>4.1676869565217345</c:v>
                </c:pt>
                <c:pt idx="5">
                  <c:v>0</c:v>
                </c:pt>
                <c:pt idx="6">
                  <c:v>-1.6152696368848467</c:v>
                </c:pt>
                <c:pt idx="7">
                  <c:v>-5.9691060773480586</c:v>
                </c:pt>
                <c:pt idx="8">
                  <c:v>0.38996629834252872</c:v>
                </c:pt>
                <c:pt idx="9">
                  <c:v>3.5209355191256719</c:v>
                </c:pt>
                <c:pt idx="10">
                  <c:v>-3.7382196721311516</c:v>
                </c:pt>
                <c:pt idx="11">
                  <c:v>-24.192041530054652</c:v>
                </c:pt>
              </c:numCache>
            </c:numRef>
          </c:xVal>
          <c:yVal>
            <c:numRef>
              <c:f>Sheet1!$B$2:$B$13</c:f>
              <c:numCache>
                <c:formatCode>General</c:formatCode>
                <c:ptCount val="12"/>
                <c:pt idx="0">
                  <c:v>-0.73282678422592085</c:v>
                </c:pt>
                <c:pt idx="1">
                  <c:v>4.3854150040230166</c:v>
                </c:pt>
                <c:pt idx="2">
                  <c:v>-6.018992839402074</c:v>
                </c:pt>
                <c:pt idx="3">
                  <c:v>-0.4165285820420479</c:v>
                </c:pt>
                <c:pt idx="4">
                  <c:v>5.2796081968470219</c:v>
                </c:pt>
                <c:pt idx="5">
                  <c:v>-0.10806323161203579</c:v>
                </c:pt>
                <c:pt idx="6">
                  <c:v>-0.55670012323813722</c:v>
                </c:pt>
                <c:pt idx="7">
                  <c:v>-3.0142720255072959</c:v>
                </c:pt>
                <c:pt idx="8">
                  <c:v>1.0383491653208381</c:v>
                </c:pt>
                <c:pt idx="9">
                  <c:v>1.0201966883028746</c:v>
                </c:pt>
                <c:pt idx="10">
                  <c:v>0.96639674796917063</c:v>
                </c:pt>
                <c:pt idx="11">
                  <c:v>-11.846855296155894</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10"/>
          <c:min val="-3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Safety, Health, Wellness, and Environment Functions Norm (N = 26,204)</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10"/>
          <c:min val="-15"/>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Business Mauritius Overall (N = 21,603)</a:t>
                </a:r>
              </a:p>
            </c:rich>
          </c:tx>
          <c:layout>
            <c:manualLayout>
              <c:xMode val="edge"/>
              <c:yMode val="edge"/>
              <c:x val="1.5333360515478695E-2"/>
              <c:y val="6.4373231176077753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3B14-455F-A75B-72C62CFEF94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40</c:v>
                </c:pt>
              </c:numCache>
            </c:numRef>
          </c:val>
          <c:extLst>
            <c:ext xmlns:c16="http://schemas.microsoft.com/office/drawing/2014/chart" uri="{C3380CC4-5D6E-409C-BE32-E72D297353CC}">
              <c16:uniqueId val="{00000000-0D18-48A1-9FBB-17DEB92F248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71</c:v>
                </c:pt>
              </c:numCache>
            </c:numRef>
          </c:val>
          <c:extLst>
            <c:ext xmlns:c16="http://schemas.microsoft.com/office/drawing/2014/chart" uri="{C3380CC4-5D6E-409C-BE32-E72D297353CC}">
              <c16:uniqueId val="{00000000-564C-453E-98F6-7052E937CDE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29EB-4382-B3A2-FEB153415A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R - Arts, entertainment and recreation (381)</c:v>
                </c:pt>
              </c:strCache>
            </c:strRef>
          </c:cat>
          <c:val>
            <c:numRef>
              <c:f>Sheet1!$B$2</c:f>
              <c:numCache>
                <c:formatCode>General</c:formatCode>
                <c:ptCount val="1"/>
                <c:pt idx="0">
                  <c:v>36</c:v>
                </c:pt>
              </c:numCache>
            </c:numRef>
          </c:val>
          <c:extLst>
            <c:ext xmlns:c16="http://schemas.microsoft.com/office/drawing/2014/chart" uri="{C3380CC4-5D6E-409C-BE32-E72D297353CC}">
              <c16:uniqueId val="{00000000-CFF7-4811-B790-691CC9150A72}"/>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R - Arts, entertainment and recreation (381)</c:v>
                </c:pt>
              </c:strCache>
            </c:strRef>
          </c:cat>
          <c:val>
            <c:numRef>
              <c:f>Sheet1!$C$2</c:f>
              <c:numCache>
                <c:formatCode>General</c:formatCode>
                <c:ptCount val="1"/>
                <c:pt idx="0">
                  <c:v>34</c:v>
                </c:pt>
              </c:numCache>
            </c:numRef>
          </c:val>
          <c:extLst>
            <c:ext xmlns:c16="http://schemas.microsoft.com/office/drawing/2014/chart" uri="{C3380CC4-5D6E-409C-BE32-E72D297353CC}">
              <c16:uniqueId val="{00000001-CFF7-4811-B790-691CC9150A72}"/>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R - Arts, entertainment and recreation (381)</c:v>
                </c:pt>
              </c:strCache>
            </c:strRef>
          </c:cat>
          <c:val>
            <c:numRef>
              <c:f>Sheet1!$D$2</c:f>
              <c:numCache>
                <c:formatCode>General</c:formatCode>
                <c:ptCount val="1"/>
                <c:pt idx="0">
                  <c:v>30</c:v>
                </c:pt>
              </c:numCache>
            </c:numRef>
          </c:val>
          <c:extLst>
            <c:ext xmlns:c16="http://schemas.microsoft.com/office/drawing/2014/chart" uri="{C3380CC4-5D6E-409C-BE32-E72D297353CC}">
              <c16:uniqueId val="{00000002-CFF7-4811-B790-691CC9150A72}"/>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48E6-4F13-B932-48F903EB6F2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C9F5-47E8-BDCD-8BF8D0CECDC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25FC-4143-AFF4-D4F09240AD5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DB49-4058-A8D1-1FBDDFAB5DA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18C6-435E-9EDC-E65C1791C03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0EC0-4E0C-A4CF-A20D0227109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9F2A-4E33-A33D-BEB789AD959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A493-4B87-8092-4A2D9E692FD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92BA-4FF5-A290-CE04A0A8FEA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5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DD56-4754-9999-88157BBF1A6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explosion val="18"/>
          <c:dPt>
            <c:idx val="0"/>
            <c:bubble3D val="0"/>
            <c:spPr>
              <a:solidFill>
                <a:srgbClr val="48086F"/>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1-2D7B-4EDA-B7BF-7C9A263BB363}"/>
              </c:ext>
            </c:extLst>
          </c:dPt>
          <c:dPt>
            <c:idx val="1"/>
            <c:bubble3D val="0"/>
            <c:spPr>
              <a:solidFill>
                <a:srgbClr val="C900AC"/>
              </a:solidFill>
              <a:ln w="12700" cap="flat" cmpd="sng" algn="ctr">
                <a:solidFill>
                  <a:srgbClr val="FFFFFF"/>
                </a:solidFill>
                <a:prstDash val="solid"/>
                <a:round/>
                <a:headEnd type="none" w="med" len="med"/>
                <a:tailEnd type="none" w="med" len="med"/>
              </a:ln>
              <a:effectLst/>
              <a:sp3d contourW="12700">
                <a:contourClr>
                  <a:srgbClr val="FFFFFF"/>
                </a:contourClr>
              </a:sp3d>
            </c:spPr>
            <c:extLst>
              <c:ext xmlns:c16="http://schemas.microsoft.com/office/drawing/2014/chart" uri="{C3380CC4-5D6E-409C-BE32-E72D297353CC}">
                <c16:uniqueId val="{00000003-2D7B-4EDA-B7BF-7C9A263BB363}"/>
              </c:ext>
            </c:extLst>
          </c:dPt>
          <c:dLbls>
            <c:dLbl>
              <c:idx val="0"/>
              <c:layout>
                <c:manualLayout>
                  <c:x val="-8.0252624671916004E-2"/>
                  <c:y val="0.11454505686789151"/>
                </c:manualLayout>
              </c:layout>
              <c:tx>
                <c:rich>
                  <a:bodyPr/>
                  <a:lstStyle/>
                  <a:p>
                    <a:r>
                      <a:rPr lang="en-US"/>
                      <a:t>Management, 3104</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D7B-4EDA-B7BF-7C9A263BB363}"/>
                </c:ext>
              </c:extLst>
            </c:dLbl>
            <c:dLbl>
              <c:idx val="1"/>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D7B-4EDA-B7BF-7C9A263BB363}"/>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'[BM stats.xlsx]Sheet2'!$C$6:$C$7</c:f>
              <c:strCache>
                <c:ptCount val="2"/>
                <c:pt idx="0">
                  <c:v>Management</c:v>
                </c:pt>
                <c:pt idx="1">
                  <c:v>Non Management</c:v>
                </c:pt>
              </c:strCache>
            </c:strRef>
          </c:cat>
          <c:val>
            <c:numRef>
              <c:f>'[BM stats.xlsx]Sheet2'!$D$6:$D$7</c:f>
              <c:numCache>
                <c:formatCode>General</c:formatCode>
                <c:ptCount val="2"/>
                <c:pt idx="0">
                  <c:v>3104</c:v>
                </c:pt>
                <c:pt idx="1">
                  <c:v>16923</c:v>
                </c:pt>
              </c:numCache>
            </c:numRef>
          </c:val>
          <c:extLst>
            <c:ext xmlns:c16="http://schemas.microsoft.com/office/drawing/2014/chart" uri="{C3380CC4-5D6E-409C-BE32-E72D297353CC}">
              <c16:uniqueId val="{00000004-506B-4E06-AC37-218BE62902AA}"/>
            </c:ext>
          </c:extLst>
        </c:ser>
        <c:dLbls>
          <c:showLegendKey val="0"/>
          <c:showVal val="0"/>
          <c:showCatName val="0"/>
          <c:showSerName val="0"/>
          <c:showPercent val="0"/>
          <c:showBubbleSize val="0"/>
          <c:showLeaderLines val="1"/>
        </c:dLbls>
      </c:pie3D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S - Other service activities (277)</c:v>
                </c:pt>
              </c:strCache>
            </c:strRef>
          </c:cat>
          <c:val>
            <c:numRef>
              <c:f>Sheet1!$B$2</c:f>
              <c:numCache>
                <c:formatCode>General</c:formatCode>
                <c:ptCount val="1"/>
                <c:pt idx="0">
                  <c:v>39</c:v>
                </c:pt>
              </c:numCache>
            </c:numRef>
          </c:val>
          <c:extLst>
            <c:ext xmlns:c16="http://schemas.microsoft.com/office/drawing/2014/chart" uri="{C3380CC4-5D6E-409C-BE32-E72D297353CC}">
              <c16:uniqueId val="{00000000-5BD5-43A5-9517-97FFCF794A30}"/>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S - Other service activities (277)</c:v>
                </c:pt>
              </c:strCache>
            </c:strRef>
          </c:cat>
          <c:val>
            <c:numRef>
              <c:f>Sheet1!$C$2</c:f>
              <c:numCache>
                <c:formatCode>General</c:formatCode>
                <c:ptCount val="1"/>
                <c:pt idx="0">
                  <c:v>30</c:v>
                </c:pt>
              </c:numCache>
            </c:numRef>
          </c:val>
          <c:extLst>
            <c:ext xmlns:c16="http://schemas.microsoft.com/office/drawing/2014/chart" uri="{C3380CC4-5D6E-409C-BE32-E72D297353CC}">
              <c16:uniqueId val="{00000001-5BD5-43A5-9517-97FFCF794A30}"/>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S - Other service activities (277)</c:v>
                </c:pt>
              </c:strCache>
            </c:strRef>
          </c:cat>
          <c:val>
            <c:numRef>
              <c:f>Sheet1!$D$2</c:f>
              <c:numCache>
                <c:formatCode>General</c:formatCode>
                <c:ptCount val="1"/>
                <c:pt idx="0">
                  <c:v>31</c:v>
                </c:pt>
              </c:numCache>
            </c:numRef>
          </c:val>
          <c:extLst>
            <c:ext xmlns:c16="http://schemas.microsoft.com/office/drawing/2014/chart" uri="{C3380CC4-5D6E-409C-BE32-E72D297353CC}">
              <c16:uniqueId val="{00000002-5BD5-43A5-9517-97FFCF794A30}"/>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FAD5-4F6D-9763-70D56C6B18E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34E7-46C6-8E97-C028A32C770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F771-410C-B6CE-D6AD6AF594B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55</c:v>
                </c:pt>
              </c:numCache>
            </c:numRef>
          </c:val>
          <c:extLst>
            <c:ext xmlns:c16="http://schemas.microsoft.com/office/drawing/2014/chart" uri="{C3380CC4-5D6E-409C-BE32-E72D297353CC}">
              <c16:uniqueId val="{00000000-DE69-4F74-9012-FB9FD184F21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C030-42C5-8827-401D22EC4F2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09C1-4B11-9A5E-FC336FCED56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3937-4329-B90C-AA2477248AB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B8BC-46D3-90EE-2E0225251EB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2DA2-4EB4-A324-199FB6F0675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5ABB-4056-B607-283968B4715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percentStacked"/>
        <c:varyColors val="0"/>
        <c:ser>
          <c:idx val="0"/>
          <c:order val="0"/>
          <c:tx>
            <c:strRef>
              <c:f>Sheet1!$B$1</c:f>
              <c:strCache>
                <c:ptCount val="1"/>
                <c:pt idx="0">
                  <c:v>Detractors</c:v>
                </c:pt>
              </c:strCache>
            </c:strRef>
          </c:tx>
          <c:spPr>
            <a:solidFill>
              <a:srgbClr val="E9928E"/>
            </a:solidFill>
            <a:ln w="12700" cmpd="sng">
              <a:solidFill>
                <a:srgbClr val="FFFFFF"/>
              </a:solidFill>
            </a:ln>
          </c:spPr>
          <c:invertIfNegative val="0"/>
          <c:cat>
            <c:strRef>
              <c:f>Sheet1!$A$2</c:f>
              <c:strCache>
                <c:ptCount val="1"/>
                <c:pt idx="0">
                  <c:v>T - Property and utilities (386)</c:v>
                </c:pt>
              </c:strCache>
            </c:strRef>
          </c:cat>
          <c:val>
            <c:numRef>
              <c:f>Sheet1!$B$2</c:f>
              <c:numCache>
                <c:formatCode>General</c:formatCode>
                <c:ptCount val="1"/>
                <c:pt idx="0">
                  <c:v>33</c:v>
                </c:pt>
              </c:numCache>
            </c:numRef>
          </c:val>
          <c:extLst>
            <c:ext xmlns:c16="http://schemas.microsoft.com/office/drawing/2014/chart" uri="{C3380CC4-5D6E-409C-BE32-E72D297353CC}">
              <c16:uniqueId val="{00000000-DA20-4C73-B873-E514D41506E2}"/>
            </c:ext>
          </c:extLst>
        </c:ser>
        <c:ser>
          <c:idx val="1"/>
          <c:order val="1"/>
          <c:tx>
            <c:strRef>
              <c:f>Sheet1!$C$1</c:f>
              <c:strCache>
                <c:ptCount val="1"/>
                <c:pt idx="0">
                  <c:v>Passives</c:v>
                </c:pt>
              </c:strCache>
            </c:strRef>
          </c:tx>
          <c:spPr>
            <a:solidFill>
              <a:srgbClr val="F7CB40"/>
            </a:solidFill>
            <a:ln w="12700" cmpd="sng">
              <a:solidFill>
                <a:srgbClr val="FFFFFF"/>
              </a:solidFill>
            </a:ln>
          </c:spPr>
          <c:invertIfNegative val="0"/>
          <c:cat>
            <c:strRef>
              <c:f>Sheet1!$A$2</c:f>
              <c:strCache>
                <c:ptCount val="1"/>
                <c:pt idx="0">
                  <c:v>T - Property and utilities (386)</c:v>
                </c:pt>
              </c:strCache>
            </c:strRef>
          </c:cat>
          <c:val>
            <c:numRef>
              <c:f>Sheet1!$C$2</c:f>
              <c:numCache>
                <c:formatCode>General</c:formatCode>
                <c:ptCount val="1"/>
                <c:pt idx="0">
                  <c:v>38</c:v>
                </c:pt>
              </c:numCache>
            </c:numRef>
          </c:val>
          <c:extLst>
            <c:ext xmlns:c16="http://schemas.microsoft.com/office/drawing/2014/chart" uri="{C3380CC4-5D6E-409C-BE32-E72D297353CC}">
              <c16:uniqueId val="{00000001-DA20-4C73-B873-E514D41506E2}"/>
            </c:ext>
          </c:extLst>
        </c:ser>
        <c:ser>
          <c:idx val="2"/>
          <c:order val="2"/>
          <c:tx>
            <c:strRef>
              <c:f>Sheet1!$D$1</c:f>
              <c:strCache>
                <c:ptCount val="1"/>
                <c:pt idx="0">
                  <c:v>Promoters</c:v>
                </c:pt>
              </c:strCache>
            </c:strRef>
          </c:tx>
          <c:spPr>
            <a:solidFill>
              <a:srgbClr val="B7DB6C"/>
            </a:solidFill>
            <a:ln w="12700" cmpd="sng">
              <a:solidFill>
                <a:srgbClr val="FFFFFF"/>
              </a:solidFill>
            </a:ln>
          </c:spPr>
          <c:invertIfNegative val="0"/>
          <c:cat>
            <c:strRef>
              <c:f>Sheet1!$A$2</c:f>
              <c:strCache>
                <c:ptCount val="1"/>
                <c:pt idx="0">
                  <c:v>T - Property and utilities (386)</c:v>
                </c:pt>
              </c:strCache>
            </c:strRef>
          </c:cat>
          <c:val>
            <c:numRef>
              <c:f>Sheet1!$D$2</c:f>
              <c:numCache>
                <c:formatCode>General</c:formatCode>
                <c:ptCount val="1"/>
                <c:pt idx="0">
                  <c:v>29</c:v>
                </c:pt>
              </c:numCache>
            </c:numRef>
          </c:val>
          <c:extLst>
            <c:ext xmlns:c16="http://schemas.microsoft.com/office/drawing/2014/chart" uri="{C3380CC4-5D6E-409C-BE32-E72D297353CC}">
              <c16:uniqueId val="{00000002-DA20-4C73-B873-E514D41506E2}"/>
            </c:ext>
          </c:extLst>
        </c:ser>
        <c:dLbls>
          <c:showLegendKey val="0"/>
          <c:showVal val="0"/>
          <c:showCatName val="0"/>
          <c:showSerName val="0"/>
          <c:showPercent val="0"/>
          <c:showBubbleSize val="0"/>
        </c:dLbls>
        <c:gapWidth val="0"/>
        <c:overlap val="100"/>
        <c:axId val="67451136"/>
        <c:axId val="66437120"/>
      </c:barChart>
      <c:catAx>
        <c:axId val="67451136"/>
        <c:scaling>
          <c:orientation val="minMax"/>
        </c:scaling>
        <c:delete val="1"/>
        <c:axPos val="l"/>
        <c:numFmt formatCode="General" sourceLinked="1"/>
        <c:majorTickMark val="out"/>
        <c:minorTickMark val="none"/>
        <c:tickLblPos val="nextTo"/>
        <c:crossAx val="66437120"/>
        <c:crosses val="autoZero"/>
        <c:auto val="0"/>
        <c:lblAlgn val="ctr"/>
        <c:lblOffset val="100"/>
        <c:noMultiLvlLbl val="0"/>
      </c:catAx>
      <c:valAx>
        <c:axId val="66437120"/>
        <c:scaling>
          <c:orientation val="minMax"/>
          <c:max val="1"/>
          <c:min val="0"/>
        </c:scaling>
        <c:delete val="1"/>
        <c:axPos val="b"/>
        <c:numFmt formatCode="0%"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F227-44C9-9A74-88F6A9DEFC7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5320-4869-82A4-A475CC03380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18CD-4302-9419-CC1D6809B07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55</c:v>
                </c:pt>
              </c:numCache>
            </c:numRef>
          </c:val>
          <c:extLst>
            <c:ext xmlns:c16="http://schemas.microsoft.com/office/drawing/2014/chart" uri="{C3380CC4-5D6E-409C-BE32-E72D297353CC}">
              <c16:uniqueId val="{00000000-F2E3-4541-AB4D-E027C639DD7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C7D0-4BCB-B197-0BC0980E2AD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384D-4D2A-B218-0FF5FF27881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699F-4CFD-AE33-5CC49196560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E631-45D5-817E-5DB7DC71979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78D8-48A1-A355-5514B531A1F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55</c:v>
                </c:pt>
              </c:numCache>
            </c:numRef>
          </c:val>
          <c:extLst>
            <c:ext xmlns:c16="http://schemas.microsoft.com/office/drawing/2014/chart" uri="{C3380CC4-5D6E-409C-BE32-E72D297353CC}">
              <c16:uniqueId val="{00000000-03BA-4236-817A-F0D39C25E36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67</c:v>
                </c:pt>
              </c:numCache>
            </c:numRef>
          </c:val>
          <c:extLst>
            <c:ext xmlns:c16="http://schemas.microsoft.com/office/drawing/2014/chart" uri="{C3380CC4-5D6E-409C-BE32-E72D297353CC}">
              <c16:uniqueId val="{00000000-FB35-4A52-9F6D-2DFCD1854F1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E386-4E7F-92F6-D6FA318CBED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0372-4321-80E8-6A3FD333933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27E4-498E-B996-CA83B827289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73A6-4032-8488-4C78D706154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04E1-4C49-A153-02CDBA82BF9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9215-48BD-B285-9F1D262B402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099D-4841-9A13-3D48D6F8E8B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D2F5-4F05-9E31-45F2CFCDA24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D08B-4066-88E3-98F438E899A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1F65-4292-A433-C197961BF21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90B9-4118-A573-121DE0FEECD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33AE-4F1A-9DC1-69DBB47D0F8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7C3B-4D6E-80AD-9317FFC9B53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4680-4620-9921-B61919BE166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0C21-446C-A0F5-1412E8E157E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55</c:v>
                </c:pt>
              </c:numCache>
            </c:numRef>
          </c:val>
          <c:extLst>
            <c:ext xmlns:c16="http://schemas.microsoft.com/office/drawing/2014/chart" uri="{C3380CC4-5D6E-409C-BE32-E72D297353CC}">
              <c16:uniqueId val="{00000000-8497-4592-98CA-CB6A1E69773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F44F-4DF7-89D5-CD4C45E27BF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5EE3-4471-AAB1-828CB392BC3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76CA-4C7B-9E15-375C302441B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181230258319263E-2"/>
          <c:y val="2.9100083621479811E-2"/>
          <c:w val="0.91208325675899793"/>
          <c:h val="0.86340900088596662"/>
        </c:manualLayout>
      </c:layout>
      <c:scatterChart>
        <c:scatterStyle val="lineMarker"/>
        <c:varyColors val="0"/>
        <c:ser>
          <c:idx val="0"/>
          <c:order val="0"/>
          <c:tx>
            <c:strRef>
              <c:f>Sheet1!$B$1</c:f>
              <c:strCache>
                <c:ptCount val="1"/>
                <c:pt idx="0">
                  <c:v>Difference from Non-Profit</c:v>
                </c:pt>
              </c:strCache>
            </c:strRef>
          </c:tx>
          <c:spPr>
            <a:ln w="28575" cap="rnd">
              <a:noFill/>
              <a:round/>
            </a:ln>
            <a:effectLst/>
          </c:spPr>
          <c:marker>
            <c:symbol val="circle"/>
            <c:size val="5"/>
            <c:spPr>
              <a:solidFill>
                <a:schemeClr val="accent5"/>
              </a:solidFill>
              <a:ln w="9525">
                <a:noFill/>
              </a:ln>
              <a:effectLst/>
            </c:spPr>
          </c:marker>
          <c:dPt>
            <c:idx val="0"/>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0-FDD4-403B-8832-D713CBFD2896}"/>
              </c:ext>
            </c:extLst>
          </c:dPt>
          <c:dPt>
            <c:idx val="1"/>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1-FDD4-403B-8832-D713CBFD2896}"/>
              </c:ext>
            </c:extLst>
          </c:dPt>
          <c:dPt>
            <c:idx val="2"/>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2-FDD4-403B-8832-D713CBFD2896}"/>
              </c:ext>
            </c:extLst>
          </c:dPt>
          <c:dPt>
            <c:idx val="3"/>
            <c:marker>
              <c:symbol val="circle"/>
              <c:size val="5"/>
              <c:spPr>
                <a:solidFill>
                  <a:srgbClr val="B7DB6C"/>
                </a:solidFill>
                <a:ln w="9525">
                  <a:solidFill>
                    <a:srgbClr val="B7DB6C"/>
                  </a:solidFill>
                  <a:prstDash val="solid"/>
                </a:ln>
                <a:effectLst/>
              </c:spPr>
            </c:marker>
            <c:bubble3D val="0"/>
            <c:extLst>
              <c:ext xmlns:c16="http://schemas.microsoft.com/office/drawing/2014/chart" uri="{C3380CC4-5D6E-409C-BE32-E72D297353CC}">
                <c16:uniqueId val="{00000003-FDD4-403B-8832-D713CBFD2896}"/>
              </c:ext>
            </c:extLst>
          </c:dPt>
          <c:dPt>
            <c:idx val="4"/>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4-FDD4-403B-8832-D713CBFD2896}"/>
              </c:ext>
            </c:extLst>
          </c:dPt>
          <c:dPt>
            <c:idx val="5"/>
            <c:marker>
              <c:symbol val="circle"/>
              <c:size val="5"/>
              <c:spPr>
                <a:solidFill>
                  <a:srgbClr val="F2F2F2"/>
                </a:solidFill>
                <a:ln w="9525">
                  <a:solidFill>
                    <a:srgbClr val="F2F2F2"/>
                  </a:solidFill>
                  <a:prstDash val="solid"/>
                </a:ln>
                <a:effectLst/>
              </c:spPr>
            </c:marker>
            <c:bubble3D val="0"/>
            <c:extLst>
              <c:ext xmlns:c16="http://schemas.microsoft.com/office/drawing/2014/chart" uri="{C3380CC4-5D6E-409C-BE32-E72D297353CC}">
                <c16:uniqueId val="{00000005-FDD4-403B-8832-D713CBFD2896}"/>
              </c:ext>
            </c:extLst>
          </c:dPt>
          <c:dPt>
            <c:idx val="6"/>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6-FDD4-403B-8832-D713CBFD2896}"/>
              </c:ext>
            </c:extLst>
          </c:dPt>
          <c:dPt>
            <c:idx val="7"/>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7-FDD4-403B-8832-D713CBFD2896}"/>
              </c:ext>
            </c:extLst>
          </c:dPt>
          <c:dPt>
            <c:idx val="8"/>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8-FDD4-403B-8832-D713CBFD2896}"/>
              </c:ext>
            </c:extLst>
          </c:dPt>
          <c:dPt>
            <c:idx val="9"/>
            <c:marker>
              <c:symbol val="circle"/>
              <c:size val="5"/>
              <c:spPr>
                <a:solidFill>
                  <a:srgbClr val="81AD27"/>
                </a:solidFill>
                <a:ln w="9525">
                  <a:solidFill>
                    <a:srgbClr val="81AD27"/>
                  </a:solidFill>
                  <a:prstDash val="solid"/>
                </a:ln>
                <a:effectLst/>
              </c:spPr>
            </c:marker>
            <c:bubble3D val="0"/>
            <c:extLst>
              <c:ext xmlns:c16="http://schemas.microsoft.com/office/drawing/2014/chart" uri="{C3380CC4-5D6E-409C-BE32-E72D297353CC}">
                <c16:uniqueId val="{00000009-FDD4-403B-8832-D713CBFD2896}"/>
              </c:ext>
            </c:extLst>
          </c:dPt>
          <c:dPt>
            <c:idx val="10"/>
            <c:marker>
              <c:symbol val="circle"/>
              <c:size val="5"/>
              <c:spPr>
                <a:solidFill>
                  <a:srgbClr val="DA6056"/>
                </a:solidFill>
                <a:ln w="9525">
                  <a:solidFill>
                    <a:srgbClr val="DA6056"/>
                  </a:solidFill>
                  <a:prstDash val="solid"/>
                </a:ln>
                <a:effectLst/>
              </c:spPr>
            </c:marker>
            <c:bubble3D val="0"/>
            <c:extLst>
              <c:ext xmlns:c16="http://schemas.microsoft.com/office/drawing/2014/chart" uri="{C3380CC4-5D6E-409C-BE32-E72D297353CC}">
                <c16:uniqueId val="{0000000A-FDD4-403B-8832-D713CBFD2896}"/>
              </c:ext>
            </c:extLst>
          </c:dPt>
          <c:dPt>
            <c:idx val="11"/>
            <c:marker>
              <c:symbol val="circle"/>
              <c:size val="5"/>
              <c:spPr>
                <a:solidFill>
                  <a:srgbClr val="E9928E"/>
                </a:solidFill>
                <a:ln w="9525">
                  <a:solidFill>
                    <a:srgbClr val="E9928E"/>
                  </a:solidFill>
                  <a:prstDash val="solid"/>
                </a:ln>
                <a:effectLst/>
              </c:spPr>
            </c:marker>
            <c:bubble3D val="0"/>
            <c:extLst>
              <c:ext xmlns:c16="http://schemas.microsoft.com/office/drawing/2014/chart" uri="{C3380CC4-5D6E-409C-BE32-E72D297353CC}">
                <c16:uniqueId val="{0000000B-FDD4-403B-8832-D713CBFD2896}"/>
              </c:ext>
            </c:extLst>
          </c:dPt>
          <c:dLbls>
            <c:dLbl>
              <c:idx val="0"/>
              <c:layout>
                <c:manualLayout>
                  <c:x val="-5.7828977992386531E-2"/>
                  <c:y val="4.10127958085929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F479FB6B-6F68-4998-9FCD-33A8583A5DEF}" type="CELLRANGE">
                      <a:rPr lang="en-US"/>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FDD4-403B-8832-D713CBFD2896}"/>
                </c:ext>
              </c:extLst>
            </c:dLbl>
            <c:dLbl>
              <c:idx val="1"/>
              <c:layout>
                <c:manualLayout>
                  <c:x val="-0.14122360068647272"/>
                  <c:y val="7.29056837730317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AF9A8812-0FEA-459F-89EF-ACED50386E6C}" type="CELLRANGE">
                      <a:rPr lang="en-US" dirty="0">
                        <a:solidFill>
                          <a:srgbClr val="FFFFFF"/>
                        </a:solidFill>
                      </a:rPr>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FDD4-403B-8832-D713CBFD2896}"/>
                </c:ext>
              </c:extLst>
            </c:dLbl>
            <c:dLbl>
              <c:idx val="2"/>
              <c:layout>
                <c:manualLayout>
                  <c:x val="-7.3293865017690918E-2"/>
                  <c:y val="5.498040540152673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782D47BC-80F3-4719-B6D1-AA68EBB7F1E1}"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layout>
                    <c:manualLayout>
                      <c:w val="6.4658312660753794E-2"/>
                      <c:h val="4.2531425028655187E-2"/>
                    </c:manualLayout>
                  </c15:layout>
                  <c15:dlblFieldTable/>
                  <c15:showDataLabelsRange val="1"/>
                </c:ext>
                <c:ext xmlns:c16="http://schemas.microsoft.com/office/drawing/2014/chart" uri="{C3380CC4-5D6E-409C-BE32-E72D297353CC}">
                  <c16:uniqueId val="{00000002-FDD4-403B-8832-D713CBFD2896}"/>
                </c:ext>
              </c:extLst>
            </c:dLbl>
            <c:dLbl>
              <c:idx val="3"/>
              <c:layout>
                <c:manualLayout>
                  <c:x val="-1.1779992498206158E-2"/>
                  <c:y val="-0.10391404018040808"/>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21F77ED8-7CD4-4B4B-931C-90591B49F26D}" type="CELLRANGE">
                      <a:rPr lang="en-US" smtClean="0">
                        <a:solidFill>
                          <a:srgbClr val="000000"/>
                        </a:solidFill>
                      </a:rPr>
                      <a:pPr>
                        <a:defRPr b="1">
                          <a:solidFill>
                            <a:srgbClr val="000000"/>
                          </a:solidFill>
                        </a:defRPr>
                      </a:pPr>
                      <a:t>[CELLRANGE]</a:t>
                    </a:fld>
                    <a:endParaRPr lang="en-US"/>
                  </a:p>
                </c:rich>
              </c:tx>
              <c:spPr>
                <a:solidFill>
                  <a:srgbClr val="B7DB6C"/>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FDD4-403B-8832-D713CBFD2896}"/>
                </c:ext>
              </c:extLst>
            </c:dLbl>
            <c:dLbl>
              <c:idx val="4"/>
              <c:layout>
                <c:manualLayout>
                  <c:x val="-2.8842328770120718E-2"/>
                  <c:y val="-6.9867946949155491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C4B2077F-9514-47FC-B254-B304C75F2208}"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FDD4-403B-8832-D713CBFD2896}"/>
                </c:ext>
              </c:extLst>
            </c:dLbl>
            <c:dLbl>
              <c:idx val="5"/>
              <c:layout>
                <c:manualLayout>
                  <c:x val="-0.12781495128796139"/>
                  <c:y val="-6.3792473301402863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A5BB20DF-AEE2-4FD4-A6FB-E1AA3ABC8340}" type="CELLRANGE">
                      <a:rPr lang="en-US"/>
                      <a:pPr>
                        <a:defRPr b="1">
                          <a:solidFill>
                            <a:srgbClr val="000000"/>
                          </a:solidFill>
                        </a:defRPr>
                      </a:pPr>
                      <a:t>[CELLRANGE]</a:t>
                    </a:fld>
                    <a:endParaRPr lang="en-US"/>
                  </a:p>
                </c:rich>
              </c:tx>
              <c:spPr>
                <a:solidFill>
                  <a:srgbClr val="F2F2F2"/>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FDD4-403B-8832-D713CBFD2896}"/>
                </c:ext>
              </c:extLst>
            </c:dLbl>
            <c:dLbl>
              <c:idx val="6"/>
              <c:layout>
                <c:manualLayout>
                  <c:x val="4.4595737130160795E-2"/>
                  <c:y val="2.051763992246345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E162F174-F050-46CF-856E-EA98284E8731}" type="CELLRANGE">
                      <a:rPr lang="en-US" dirty="0"/>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FDD4-403B-8832-D713CBFD2896}"/>
                </c:ext>
              </c:extLst>
            </c:dLbl>
            <c:dLbl>
              <c:idx val="7"/>
              <c:layout>
                <c:manualLayout>
                  <c:x val="9.1112000442885067E-3"/>
                  <c:y val="-3.0377368238763299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209FE378-EB6B-412B-9694-9513E1EFA60D}"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FDD4-403B-8832-D713CBFD2896}"/>
                </c:ext>
              </c:extLst>
            </c:dLbl>
            <c:dLbl>
              <c:idx val="8"/>
              <c:layout>
                <c:manualLayout>
                  <c:x val="1.8222400088577125E-2"/>
                  <c:y val="-2.126415776713432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61AE6173-E907-42B4-AF2E-3370030B7B1B}" type="CELLRANGE">
                      <a:rPr lang="en-US"/>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FDD4-403B-8832-D713CBFD2896}"/>
                </c:ext>
              </c:extLst>
            </c:dLbl>
            <c:dLbl>
              <c:idx val="9"/>
              <c:layout>
                <c:manualLayout>
                  <c:x val="-2.7641850444075345E-2"/>
                  <c:y val="8.0234283658602287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9423AF5E-C8FD-4A89-B305-3E75A0DFBDFC}" type="CELLRANGE">
                      <a:rPr lang="en-US" dirty="0"/>
                      <a:pPr>
                        <a:defRPr b="1">
                          <a:solidFill>
                            <a:srgbClr val="FFFFFF"/>
                          </a:solidFill>
                        </a:defRPr>
                      </a:pPr>
                      <a:t>[CELLRANGE]</a:t>
                    </a:fld>
                    <a:endParaRPr lang="en-US"/>
                  </a:p>
                </c:rich>
              </c:tx>
              <c:spPr>
                <a:solidFill>
                  <a:srgbClr val="81AD27"/>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FDD4-403B-8832-D713CBFD2896}"/>
                </c:ext>
              </c:extLst>
            </c:dLbl>
            <c:dLbl>
              <c:idx val="10"/>
              <c:layout>
                <c:manualLayout>
                  <c:x val="-8.6131211085341219E-2"/>
                  <c:y val="3.3779633481504728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fld id="{C9AEE5D6-5466-41D5-9917-55D3994CFE15}" type="CELLRANGE">
                      <a:rPr lang="en-US"/>
                      <a:pPr>
                        <a:defRPr b="1">
                          <a:solidFill>
                            <a:srgbClr val="FFFFFF"/>
                          </a:solidFill>
                        </a:defRPr>
                      </a:pPr>
                      <a:t>[CELLRANGE]</a:t>
                    </a:fld>
                    <a:endParaRPr lang="en-US"/>
                  </a:p>
                </c:rich>
              </c:tx>
              <c:spPr>
                <a:solidFill>
                  <a:srgbClr val="DA6056"/>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FFFFFF"/>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FDD4-403B-8832-D713CBFD2896}"/>
                </c:ext>
              </c:extLst>
            </c:dLbl>
            <c:dLbl>
              <c:idx val="11"/>
              <c:layout>
                <c:manualLayout>
                  <c:x val="-0.12638752994768951"/>
                  <c:y val="1.5188684119381622E-2"/>
                </c:manualLayout>
              </c:layout>
              <c:tx>
                <c:rich>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fld id="{DA2A8B01-726B-47BE-94E1-E70DE483B1EE}" type="CELLRANGE">
                      <a:rPr lang="en-US"/>
                      <a:pPr>
                        <a:defRPr b="1">
                          <a:solidFill>
                            <a:srgbClr val="000000"/>
                          </a:solidFill>
                        </a:defRPr>
                      </a:pPr>
                      <a:t>[CELLRANGE]</a:t>
                    </a:fld>
                    <a:endParaRPr lang="en-US"/>
                  </a:p>
                </c:rich>
              </c:tx>
              <c:spPr>
                <a:solidFill>
                  <a:srgbClr val="E9928E"/>
                </a:solid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00"/>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FDD4-403B-8832-D713CBFD289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dLblPos val="l"/>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Sheet1!$A$2:$A$13</c:f>
              <c:numCache>
                <c:formatCode>0.00000000</c:formatCode>
                <c:ptCount val="12"/>
                <c:pt idx="0" formatCode="General">
                  <c:v>0.43958689070962009</c:v>
                </c:pt>
                <c:pt idx="1">
                  <c:v>-8.5353332453826027</c:v>
                </c:pt>
                <c:pt idx="2">
                  <c:v>-4.4930421052631715</c:v>
                </c:pt>
                <c:pt idx="3">
                  <c:v>0.44862328042327704</c:v>
                </c:pt>
                <c:pt idx="4">
                  <c:v>15.074299999999994</c:v>
                </c:pt>
                <c:pt idx="5">
                  <c:v>0</c:v>
                </c:pt>
                <c:pt idx="6">
                  <c:v>2.1790286872549771</c:v>
                </c:pt>
                <c:pt idx="7">
                  <c:v>3.2058788359788366</c:v>
                </c:pt>
                <c:pt idx="8">
                  <c:v>13.924621052631565</c:v>
                </c:pt>
                <c:pt idx="9">
                  <c:v>3.3742354497354512</c:v>
                </c:pt>
                <c:pt idx="10">
                  <c:v>-6.2707832020997216</c:v>
                </c:pt>
                <c:pt idx="11">
                  <c:v>-7.6540335092348357</c:v>
                </c:pt>
              </c:numCache>
            </c:numRef>
          </c:xVal>
          <c:yVal>
            <c:numRef>
              <c:f>Sheet1!$B$2:$B$13</c:f>
              <c:numCache>
                <c:formatCode>General</c:formatCode>
                <c:ptCount val="12"/>
                <c:pt idx="0">
                  <c:v>-1.8935014439876809</c:v>
                </c:pt>
                <c:pt idx="1">
                  <c:v>-4.0334791109247874</c:v>
                </c:pt>
                <c:pt idx="2">
                  <c:v>-2.5237907457702136</c:v>
                </c:pt>
                <c:pt idx="3">
                  <c:v>-1.5926270407492069</c:v>
                </c:pt>
                <c:pt idx="4">
                  <c:v>4.9535212403252729</c:v>
                </c:pt>
                <c:pt idx="5">
                  <c:v>-0.47379620351513552</c:v>
                </c:pt>
                <c:pt idx="6">
                  <c:v>-1.3728517990983136</c:v>
                </c:pt>
                <c:pt idx="7">
                  <c:v>-0.42138711218039759</c:v>
                </c:pt>
                <c:pt idx="8">
                  <c:v>1.0587039196098686</c:v>
                </c:pt>
                <c:pt idx="9">
                  <c:v>-2.1864789799708291</c:v>
                </c:pt>
                <c:pt idx="10">
                  <c:v>-1.017166781999407</c:v>
                </c:pt>
                <c:pt idx="11">
                  <c:v>2.5972527246639174</c:v>
                </c:pt>
              </c:numCache>
            </c:numRef>
          </c:yVal>
          <c:smooth val="0"/>
          <c:extLst>
            <c:ext xmlns:c15="http://schemas.microsoft.com/office/drawing/2012/chart" uri="{02D57815-91ED-43cb-92C2-25804820EDAC}">
              <c15:datalabelsRange>
                <c15:f>Sheet1!$C$2:$C$13</c15:f>
                <c15:dlblRangeCache>
                  <c:ptCount val="12"/>
                  <c:pt idx="0">
                    <c:v>Capability</c:v>
                  </c:pt>
                  <c:pt idx="1">
                    <c:v>Collaboration</c:v>
                  </c:pt>
                  <c:pt idx="2">
                    <c:v>Drive</c:v>
                  </c:pt>
                  <c:pt idx="3">
                    <c:v>Growth</c:v>
                  </c:pt>
                  <c:pt idx="4">
                    <c:v>Inclusion</c:v>
                  </c:pt>
                  <c:pt idx="5">
                    <c:v>Inspiration</c:v>
                  </c:pt>
                  <c:pt idx="6">
                    <c:v>Organization</c:v>
                  </c:pt>
                  <c:pt idx="7">
                    <c:v>Support</c:v>
                  </c:pt>
                  <c:pt idx="8">
                    <c:v>Trust</c:v>
                  </c:pt>
                  <c:pt idx="9">
                    <c:v>Understanding</c:v>
                  </c:pt>
                  <c:pt idx="10">
                    <c:v>Voice</c:v>
                  </c:pt>
                  <c:pt idx="11">
                    <c:v>Security</c:v>
                  </c:pt>
                </c15:dlblRangeCache>
              </c15:datalabelsRange>
            </c:ext>
            <c:ext xmlns:c16="http://schemas.microsoft.com/office/drawing/2014/chart" uri="{C3380CC4-5D6E-409C-BE32-E72D297353CC}">
              <c16:uniqueId val="{0000000C-FDD4-403B-8832-D713CBFD2896}"/>
            </c:ext>
          </c:extLst>
        </c:ser>
        <c:dLbls>
          <c:dLblPos val="l"/>
          <c:showLegendKey val="0"/>
          <c:showVal val="1"/>
          <c:showCatName val="0"/>
          <c:showSerName val="0"/>
          <c:showPercent val="0"/>
          <c:showBubbleSize val="0"/>
        </c:dLbls>
        <c:axId val="344203488"/>
        <c:axId val="344202704"/>
      </c:scatterChart>
      <c:valAx>
        <c:axId val="344203488"/>
        <c:scaling>
          <c:orientation val="minMax"/>
          <c:max val="20"/>
          <c:min val="-15"/>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Media &amp; Entertainment Norm (N = 26,448)</a:t>
                </a:r>
              </a:p>
            </c:rich>
          </c:tx>
          <c:layout>
            <c:manualLayout>
              <c:xMode val="edge"/>
              <c:yMode val="edge"/>
              <c:x val="0.3069267958121481"/>
              <c:y val="0.9259241895700860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w="38100"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2704"/>
        <c:crosses val="autoZero"/>
        <c:crossBetween val="midCat"/>
        <c:majorUnit val="5"/>
      </c:valAx>
      <c:valAx>
        <c:axId val="344202704"/>
        <c:scaling>
          <c:orientation val="minMax"/>
          <c:max val="10"/>
          <c:min val="-1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a:t>Difference from Business Mauritius Overall (N = 21,603)</a:t>
                </a:r>
              </a:p>
            </c:rich>
          </c:tx>
          <c:layout>
            <c:manualLayout>
              <c:xMode val="edge"/>
              <c:yMode val="edge"/>
              <c:x val="1.5333360515478695E-2"/>
              <c:y val="6.4373231176077766E-2"/>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38100" cap="flat" cmpd="sng" algn="ctr">
            <a:solidFill>
              <a:schemeClr val="bg1"/>
            </a:solidFill>
            <a:round/>
            <a:headEnd type="none"/>
            <a:tailEnd type="none" w="med" len="med"/>
          </a:ln>
          <a:effectLst/>
        </c:spPr>
        <c:txPr>
          <a:bodyPr rot="-60000000" spcFirstLastPara="1" vertOverflow="ellipsis" vert="horz" wrap="square" anchor="ctr" anchorCtr="1"/>
          <a:lstStyle/>
          <a:p>
            <a:pPr>
              <a:defRPr sz="1197" b="0" i="0" u="none" strike="noStrike" kern="1200" baseline="0">
                <a:solidFill>
                  <a:schemeClr val="bg1">
                    <a:lumMod val="50000"/>
                  </a:schemeClr>
                </a:solidFill>
                <a:latin typeface="+mn-lt"/>
                <a:ea typeface="+mn-ea"/>
                <a:cs typeface="+mn-cs"/>
              </a:defRPr>
            </a:pPr>
            <a:endParaRPr lang="en-US"/>
          </a:p>
        </c:txPr>
        <c:crossAx val="344203488"/>
        <c:crossesAt val="0"/>
        <c:crossBetween val="midCat"/>
        <c:majorUnit val="5"/>
      </c:valAx>
      <c:spPr>
        <a:solidFill>
          <a:schemeClr val="accent1">
            <a:lumMod val="20000"/>
            <a:lumOff val="80000"/>
            <a:alpha val="75000"/>
          </a:schemeClr>
        </a:solid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0E08-4FE4-B2A6-43974A87024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F0E9-4F7A-9A3B-E489A186F5C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5833-41E1-BDA2-E3AC8A274DD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55</c:v>
                </c:pt>
              </c:numCache>
            </c:numRef>
          </c:val>
          <c:extLst>
            <c:ext xmlns:c16="http://schemas.microsoft.com/office/drawing/2014/chart" uri="{C3380CC4-5D6E-409C-BE32-E72D297353CC}">
              <c16:uniqueId val="{00000000-129E-414C-827A-DB7593F23DE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BF6A-4718-B930-A4EC9FAB6EC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B672-4A41-9C06-DAE54AC75CF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D517-46C2-AC48-DD22AF6C69A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70</c:v>
                </c:pt>
              </c:numCache>
            </c:numRef>
          </c:val>
          <c:extLst>
            <c:ext xmlns:c16="http://schemas.microsoft.com/office/drawing/2014/chart" uri="{C3380CC4-5D6E-409C-BE32-E72D297353CC}">
              <c16:uniqueId val="{00000000-4A84-44CC-AD03-F32C16BE5DD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9E9A-490E-91F4-3E7CFAE893C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1C7F-46D3-86D8-A521FA921BC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7153-4A1C-9FA6-97E8A9BE8BA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813C-487F-A7F3-25FCDD77689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6003-4ACD-93DE-9F666687D04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5F37-4938-ADC6-EE83886343F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AB5F-40C7-9DB7-FFD83057147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834D-4C97-85B0-BBAA7615F4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5FAD-44D8-99EA-E4D18F882D8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D082-47DE-B865-59740B5C11E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9E30-4439-9981-2F5BB57DD98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60</c:v>
                </c:pt>
              </c:numCache>
            </c:numRef>
          </c:val>
          <c:extLst>
            <c:ext xmlns:c16="http://schemas.microsoft.com/office/drawing/2014/chart" uri="{C3380CC4-5D6E-409C-BE32-E72D297353CC}">
              <c16:uniqueId val="{00000000-23CB-4465-AD2A-487152B5DB3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80C3-4128-8EB6-46E86565B5E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3591-4E67-A1E0-99012C983D3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019F-4262-8BD7-0E8EC7B996F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69</c:v>
                </c:pt>
              </c:numCache>
            </c:numRef>
          </c:val>
          <c:extLst>
            <c:ext xmlns:c16="http://schemas.microsoft.com/office/drawing/2014/chart" uri="{C3380CC4-5D6E-409C-BE32-E72D297353CC}">
              <c16:uniqueId val="{00000000-498F-4C12-8E39-ECEBAEEF4D6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09B7-4FBE-899D-014446F1851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95</c:v>
                </c:pt>
              </c:numCache>
            </c:numRef>
          </c:val>
          <c:extLst>
            <c:ext xmlns:c16="http://schemas.microsoft.com/office/drawing/2014/chart" uri="{C3380CC4-5D6E-409C-BE32-E72D297353CC}">
              <c16:uniqueId val="{00000000-2A53-4FE1-BCEB-B4264C697D8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C679-4706-8142-32CA29CD706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3A95-40D0-A07D-AFDE9A6BA69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334A-49C1-8A03-83398F352C1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23EC-4DB1-8A4A-672ACED9978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60</c:v>
                </c:pt>
              </c:numCache>
            </c:numRef>
          </c:val>
          <c:extLst>
            <c:ext xmlns:c16="http://schemas.microsoft.com/office/drawing/2014/chart" uri="{C3380CC4-5D6E-409C-BE32-E72D297353CC}">
              <c16:uniqueId val="{00000000-CAFE-4DAE-A058-FE0E8AC6748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64</c:v>
                </c:pt>
              </c:numCache>
            </c:numRef>
          </c:val>
          <c:extLst>
            <c:ext xmlns:c16="http://schemas.microsoft.com/office/drawing/2014/chart" uri="{C3380CC4-5D6E-409C-BE32-E72D297353CC}">
              <c16:uniqueId val="{00000000-765E-4243-8D5F-8600B31EA39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DE92-4BB3-9D4C-FEA0D06CC0A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632F-4ECD-9263-2D9FD22FF9E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60</c:v>
                </c:pt>
              </c:numCache>
            </c:numRef>
          </c:val>
          <c:extLst>
            <c:ext xmlns:c16="http://schemas.microsoft.com/office/drawing/2014/chart" uri="{C3380CC4-5D6E-409C-BE32-E72D297353CC}">
              <c16:uniqueId val="{00000000-B012-41AB-A102-613261591C9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B045-4ADA-8704-063EA2005C5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60</c:v>
                </c:pt>
              </c:numCache>
            </c:numRef>
          </c:val>
          <c:extLst>
            <c:ext xmlns:c16="http://schemas.microsoft.com/office/drawing/2014/chart" uri="{C3380CC4-5D6E-409C-BE32-E72D297353CC}">
              <c16:uniqueId val="{00000000-B43F-40AF-B0C5-09B57CB6283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819C-4A41-B1C2-33CDEF1DEC8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80</c:v>
                </c:pt>
              </c:numCache>
            </c:numRef>
          </c:val>
          <c:extLst>
            <c:ext xmlns:c16="http://schemas.microsoft.com/office/drawing/2014/chart" uri="{C3380CC4-5D6E-409C-BE32-E72D297353CC}">
              <c16:uniqueId val="{00000000-9223-4142-A631-03BD69424DC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D471-4742-A6EB-D809EFE15DB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46BC-41D8-9734-90AD2316C1B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64</c:v>
                </c:pt>
              </c:numCache>
            </c:numRef>
          </c:val>
          <c:extLst>
            <c:ext xmlns:c16="http://schemas.microsoft.com/office/drawing/2014/chart" uri="{C3380CC4-5D6E-409C-BE32-E72D297353CC}">
              <c16:uniqueId val="{00000000-A567-43EB-8A00-CDB829DA5C7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B35C-4B8E-A275-9C7244DE1D8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8360-47E8-B7DC-F0CAE67BAF2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0467-4D06-9299-85B56840E69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7151-40F4-B515-5679CB4A699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F852-4096-B664-6206EA08121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ABAA-4BA6-A15D-ACC0A136823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E544-480C-AF95-AC8F84EECA1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89C9-4B89-B3B5-E2BC2B2FBED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60</c:v>
                </c:pt>
              </c:numCache>
            </c:numRef>
          </c:val>
          <c:extLst>
            <c:ext xmlns:c16="http://schemas.microsoft.com/office/drawing/2014/chart" uri="{C3380CC4-5D6E-409C-BE32-E72D297353CC}">
              <c16:uniqueId val="{00000000-D4F6-4F4E-8AB6-7628AFCEF0D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83</c:v>
                </c:pt>
              </c:numCache>
            </c:numRef>
          </c:val>
          <c:extLst>
            <c:ext xmlns:c16="http://schemas.microsoft.com/office/drawing/2014/chart" uri="{C3380CC4-5D6E-409C-BE32-E72D297353CC}">
              <c16:uniqueId val="{00000000-6E28-4C19-81DC-8BC97D2C1A6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A52C-4452-BFAB-DDA171FE9CF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3744-4E2D-82FA-E135BAFBA34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64</c:v>
                </c:pt>
              </c:numCache>
            </c:numRef>
          </c:val>
          <c:extLst>
            <c:ext xmlns:c16="http://schemas.microsoft.com/office/drawing/2014/chart" uri="{C3380CC4-5D6E-409C-BE32-E72D297353CC}">
              <c16:uniqueId val="{00000000-E9C5-4F26-900F-1B3D0EC4EC2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2791-47E4-BB2F-A27DC9FE899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9A67-42C9-836E-2A524B02973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D07F-4CD8-AB5C-78EDD1EAFE0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237E-4711-90DA-1D6D51D3506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1391-4823-AC1A-7CE1E7828B2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EA59-4C56-B053-F57E7EBB564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64</c:v>
                </c:pt>
              </c:numCache>
            </c:numRef>
          </c:val>
          <c:extLst>
            <c:ext xmlns:c16="http://schemas.microsoft.com/office/drawing/2014/chart" uri="{C3380CC4-5D6E-409C-BE32-E72D297353CC}">
              <c16:uniqueId val="{00000000-BA1E-4204-88F2-68EA71C1DCA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77</c:v>
                </c:pt>
              </c:numCache>
            </c:numRef>
          </c:val>
          <c:extLst>
            <c:ext xmlns:c16="http://schemas.microsoft.com/office/drawing/2014/chart" uri="{C3380CC4-5D6E-409C-BE32-E72D297353CC}">
              <c16:uniqueId val="{00000000-3333-4532-B496-2E6AE3A26AC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E6E1-498B-A29A-77B493334FA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9BBD-41B0-80AE-287FBA10D13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6092-4FE1-AB42-672816C1F10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6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E89E-481C-8F75-13AD0402104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62428197746735"/>
          <c:y val="2.8386693001064753E-2"/>
          <c:w val="0.58665561347784823"/>
          <c:h val="0.9015410499622053"/>
        </c:manualLayout>
      </c:layout>
      <c:barChart>
        <c:barDir val="bar"/>
        <c:grouping val="clustered"/>
        <c:varyColors val="0"/>
        <c:ser>
          <c:idx val="0"/>
          <c:order val="0"/>
          <c:spPr>
            <a:solidFill>
              <a:srgbClr val="92D05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Sheet1!$B$3:$B$18</c:f>
              <c:strCache>
                <c:ptCount val="16"/>
                <c:pt idx="0">
                  <c:v>Reward</c:v>
                </c:pt>
                <c:pt idx="1">
                  <c:v>Work Environment</c:v>
                </c:pt>
                <c:pt idx="2">
                  <c:v>Inspiration</c:v>
                </c:pt>
                <c:pt idx="3">
                  <c:v>Collaboration</c:v>
                </c:pt>
                <c:pt idx="4">
                  <c:v>Voice</c:v>
                </c:pt>
                <c:pt idx="5">
                  <c:v>Manager Support</c:v>
                </c:pt>
                <c:pt idx="6">
                  <c:v>Capability</c:v>
                </c:pt>
                <c:pt idx="7">
                  <c:v>Future Ways of Working</c:v>
                </c:pt>
                <c:pt idx="8">
                  <c:v>Inclusion</c:v>
                </c:pt>
                <c:pt idx="9">
                  <c:v>Retention</c:v>
                </c:pt>
                <c:pt idx="10">
                  <c:v>Growth</c:v>
                </c:pt>
                <c:pt idx="11">
                  <c:v>Drive</c:v>
                </c:pt>
                <c:pt idx="12">
                  <c:v>Trust</c:v>
                </c:pt>
                <c:pt idx="13">
                  <c:v>Organization</c:v>
                </c:pt>
                <c:pt idx="14">
                  <c:v>Clarity</c:v>
                </c:pt>
                <c:pt idx="15">
                  <c:v>Sustainable Engagement</c:v>
                </c:pt>
              </c:strCache>
            </c:strRef>
          </c:cat>
          <c:val>
            <c:numRef>
              <c:f>Sheet1!$C$3:$C$18</c:f>
              <c:numCache>
                <c:formatCode>0</c:formatCode>
                <c:ptCount val="16"/>
                <c:pt idx="0">
                  <c:v>52.284013766101253</c:v>
                </c:pt>
                <c:pt idx="1">
                  <c:v>74.85948358294749</c:v>
                </c:pt>
                <c:pt idx="2">
                  <c:v>76.064347384617491</c:v>
                </c:pt>
                <c:pt idx="3">
                  <c:v>76.592845865542202</c:v>
                </c:pt>
                <c:pt idx="4">
                  <c:v>76.082783579899683</c:v>
                </c:pt>
                <c:pt idx="5">
                  <c:v>79.257365948159233</c:v>
                </c:pt>
                <c:pt idx="6">
                  <c:v>75.80788833469731</c:v>
                </c:pt>
                <c:pt idx="7">
                  <c:v>77.653293253126648</c:v>
                </c:pt>
                <c:pt idx="8">
                  <c:v>80.046478759674727</c:v>
                </c:pt>
                <c:pt idx="9">
                  <c:v>83.11118790556236</c:v>
                </c:pt>
                <c:pt idx="10">
                  <c:v>74.873050321172485</c:v>
                </c:pt>
                <c:pt idx="11">
                  <c:v>87.786948640507049</c:v>
                </c:pt>
                <c:pt idx="12">
                  <c:v>76.309717133021707</c:v>
                </c:pt>
                <c:pt idx="13">
                  <c:v>80.925467719579927</c:v>
                </c:pt>
                <c:pt idx="14">
                  <c:v>90.974338830822802</c:v>
                </c:pt>
                <c:pt idx="15">
                  <c:v>85.212225955452368</c:v>
                </c:pt>
              </c:numCache>
            </c:numRef>
          </c:val>
          <c:extLst>
            <c:ext xmlns:c16="http://schemas.microsoft.com/office/drawing/2014/chart" uri="{C3380CC4-5D6E-409C-BE32-E72D297353CC}">
              <c16:uniqueId val="{00000000-0864-4D99-9C85-4CC0B1312D34}"/>
            </c:ext>
          </c:extLst>
        </c:ser>
        <c:dLbls>
          <c:showLegendKey val="0"/>
          <c:showVal val="0"/>
          <c:showCatName val="0"/>
          <c:showSerName val="0"/>
          <c:showPercent val="0"/>
          <c:showBubbleSize val="0"/>
        </c:dLbls>
        <c:gapWidth val="47"/>
        <c:axId val="1037577944"/>
        <c:axId val="1017696984"/>
      </c:barChart>
      <c:catAx>
        <c:axId val="10375779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1017696984"/>
        <c:crosses val="autoZero"/>
        <c:auto val="1"/>
        <c:lblAlgn val="ctr"/>
        <c:lblOffset val="100"/>
        <c:noMultiLvlLbl val="0"/>
      </c:catAx>
      <c:valAx>
        <c:axId val="10176969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1037577944"/>
        <c:crosses val="autoZero"/>
        <c:crossBetween val="between"/>
      </c:valAx>
      <c:spPr>
        <a:noFill/>
        <a:ln>
          <a:noFill/>
        </a:ln>
        <a:effectLst/>
      </c:spPr>
    </c:plotArea>
    <c:plotVisOnly val="1"/>
    <c:dispBlanksAs val="gap"/>
    <c:showDLblsOverMax val="0"/>
  </c:chart>
  <c:spPr>
    <a:noFill/>
    <a:ln>
      <a:noFill/>
    </a:ln>
    <a:effectLst/>
  </c:spPr>
  <c:txPr>
    <a:bodyPr/>
    <a:lstStyle/>
    <a:p>
      <a:pPr>
        <a:defRPr sz="1200" baseline="0"/>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43F8-4D24-9D32-FD23C5CF531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437C-4520-BEA7-A031825EB0F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73B1-4081-A515-13ABF917A63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70</c:v>
                </c:pt>
              </c:numCache>
            </c:numRef>
          </c:val>
          <c:extLst>
            <c:ext xmlns:c16="http://schemas.microsoft.com/office/drawing/2014/chart" uri="{C3380CC4-5D6E-409C-BE32-E72D297353CC}">
              <c16:uniqueId val="{00000000-6D41-4509-912A-829173E6A83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7187-4AFF-80C8-9EED4CEB77B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0BE1-477C-844F-962EF131A59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85E3-402C-90F2-1D05968BE65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122F-4A3E-BE59-D11A45697AF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339A-42EC-9FF4-0EE1731F10B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57</c:v>
                </c:pt>
              </c:numCache>
            </c:numRef>
          </c:val>
          <c:extLst>
            <c:ext xmlns:c16="http://schemas.microsoft.com/office/drawing/2014/chart" uri="{C3380CC4-5D6E-409C-BE32-E72D297353CC}">
              <c16:uniqueId val="{00000000-8839-4AFE-A967-A2677C3F2FB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3716-4D4A-B9FF-B6381CCD586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3B51-43D6-AD5E-2BE004149F9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7221-4FA0-9414-2471899C848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6435-4F07-9F3E-B1978FA121F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69</c:v>
                </c:pt>
              </c:numCache>
            </c:numRef>
          </c:val>
          <c:extLst>
            <c:ext xmlns:c16="http://schemas.microsoft.com/office/drawing/2014/chart" uri="{C3380CC4-5D6E-409C-BE32-E72D297353CC}">
              <c16:uniqueId val="{00000000-C680-4A21-B2BA-F7DBD860CD5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94C7-404B-893A-F0BA74466FE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6FAE-4DCC-955B-29ED713F381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814C-47E8-8E3E-78170C5D01D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9864-4BFD-8901-B45F72A9607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495C-4616-902C-3699FB1E5A1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57</c:v>
                </c:pt>
              </c:numCache>
            </c:numRef>
          </c:val>
          <c:extLst>
            <c:ext xmlns:c16="http://schemas.microsoft.com/office/drawing/2014/chart" uri="{C3380CC4-5D6E-409C-BE32-E72D297353CC}">
              <c16:uniqueId val="{00000000-1EAE-4101-8FD0-0F1C26887E5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DB6F-4A64-B45F-86DD38048ED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EF28-45C7-B559-63B411FA94F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F6CE-4D95-BF4C-FB836FA64A5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69</c:v>
                </c:pt>
              </c:numCache>
            </c:numRef>
          </c:val>
          <c:extLst>
            <c:ext xmlns:c16="http://schemas.microsoft.com/office/drawing/2014/chart" uri="{C3380CC4-5D6E-409C-BE32-E72D297353CC}">
              <c16:uniqueId val="{00000000-3340-48A1-9EA8-5E119DAA781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70</c:v>
                </c:pt>
              </c:numCache>
            </c:numRef>
          </c:val>
          <c:extLst>
            <c:ext xmlns:c16="http://schemas.microsoft.com/office/drawing/2014/chart" uri="{C3380CC4-5D6E-409C-BE32-E72D297353CC}">
              <c16:uniqueId val="{00000000-2111-4B1A-A2DB-0A48C0D3EE2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57</c:v>
                </c:pt>
              </c:numCache>
            </c:numRef>
          </c:val>
          <c:extLst>
            <c:ext xmlns:c16="http://schemas.microsoft.com/office/drawing/2014/chart" uri="{C3380CC4-5D6E-409C-BE32-E72D297353CC}">
              <c16:uniqueId val="{00000000-98A8-4A1C-A697-FF46DB6F6F1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0BB4-4C60-B347-B6B2BD1B48E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F061-42E4-A9E3-36B48D314E3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89</c:v>
                </c:pt>
              </c:numCache>
            </c:numRef>
          </c:val>
          <c:extLst>
            <c:ext xmlns:c16="http://schemas.microsoft.com/office/drawing/2014/chart" uri="{C3380CC4-5D6E-409C-BE32-E72D297353CC}">
              <c16:uniqueId val="{00000000-5671-44F2-B941-4394F6360DE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B07E-4060-A46A-24E7BC61887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8895-47C4-876E-78B0779DF9B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69</c:v>
                </c:pt>
              </c:numCache>
            </c:numRef>
          </c:val>
          <c:extLst>
            <c:ext xmlns:c16="http://schemas.microsoft.com/office/drawing/2014/chart" uri="{C3380CC4-5D6E-409C-BE32-E72D297353CC}">
              <c16:uniqueId val="{00000000-DC60-4D67-BE57-5A3A1E628C9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41</c:v>
                </c:pt>
              </c:numCache>
            </c:numRef>
          </c:val>
          <c:extLst>
            <c:ext xmlns:c16="http://schemas.microsoft.com/office/drawing/2014/chart" uri="{C3380CC4-5D6E-409C-BE32-E72D297353CC}">
              <c16:uniqueId val="{00000000-52BD-49CF-B402-CB5143A6BD7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1971-4510-80A2-317DD42BDC2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70</c:v>
                </c:pt>
              </c:numCache>
            </c:numRef>
          </c:val>
          <c:extLst>
            <c:ext xmlns:c16="http://schemas.microsoft.com/office/drawing/2014/chart" uri="{C3380CC4-5D6E-409C-BE32-E72D297353CC}">
              <c16:uniqueId val="{00000000-3D7A-4D15-A9B5-EAE90F67A8CA}"/>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258D-4222-8D3E-08E8AC041D2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91</c:v>
                </c:pt>
              </c:numCache>
            </c:numRef>
          </c:val>
          <c:extLst>
            <c:ext xmlns:c16="http://schemas.microsoft.com/office/drawing/2014/chart" uri="{C3380CC4-5D6E-409C-BE32-E72D297353CC}">
              <c16:uniqueId val="{00000000-6BB5-4A34-B9C2-7190DC061C1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67ED-4B08-A5BE-54FE2A8879A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BA13-4167-B358-5B3066A96E3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85</c:v>
                </c:pt>
              </c:numCache>
            </c:numRef>
          </c:val>
          <c:extLst>
            <c:ext xmlns:c16="http://schemas.microsoft.com/office/drawing/2014/chart" uri="{C3380CC4-5D6E-409C-BE32-E72D297353CC}">
              <c16:uniqueId val="{00000000-0FEE-4FFA-B04C-43A91F1F69B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93</c:v>
                </c:pt>
              </c:numCache>
            </c:numRef>
          </c:val>
          <c:extLst>
            <c:ext xmlns:c16="http://schemas.microsoft.com/office/drawing/2014/chart" uri="{C3380CC4-5D6E-409C-BE32-E72D297353CC}">
              <c16:uniqueId val="{00000000-25F8-493A-B0F6-1E1FA710B8D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3EC8-41A9-9009-EF65B122310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F368-414E-8A2B-A05FAB77281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78F6-4F9E-B3E0-08A606642F6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A7DB-4CBF-BEA8-610EB941BF0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395F-4091-870F-15F2E38F867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B56B-45D9-89B4-76F5260A33A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72</c:v>
                </c:pt>
              </c:numCache>
            </c:numRef>
          </c:val>
          <c:extLst>
            <c:ext xmlns:c16="http://schemas.microsoft.com/office/drawing/2014/chart" uri="{C3380CC4-5D6E-409C-BE32-E72D297353CC}">
              <c16:uniqueId val="{00000000-2248-480F-AF04-F92833F279B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EB4F-4BA5-9396-B01CEF44356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8806-4CD8-8F99-DBF6A7BCA08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88</c:v>
                </c:pt>
              </c:numCache>
            </c:numRef>
          </c:val>
          <c:extLst>
            <c:ext xmlns:c16="http://schemas.microsoft.com/office/drawing/2014/chart" uri="{C3380CC4-5D6E-409C-BE32-E72D297353CC}">
              <c16:uniqueId val="{00000000-7D86-4CC5-A731-2EE15E2167E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7C24-4CDC-9555-C217F81E30B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70</c:v>
                </c:pt>
              </c:numCache>
            </c:numRef>
          </c:val>
          <c:extLst>
            <c:ext xmlns:c16="http://schemas.microsoft.com/office/drawing/2014/chart" uri="{C3380CC4-5D6E-409C-BE32-E72D297353CC}">
              <c16:uniqueId val="{00000000-25E7-4A44-9D17-E4BCF14699E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94F0-47CE-B6D4-5AFBDBCCDB6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96E5-46FA-95B0-85E46293807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A364-4EE7-9125-62684234C9C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78</c:v>
                </c:pt>
              </c:numCache>
            </c:numRef>
          </c:val>
          <c:extLst>
            <c:ext xmlns:c16="http://schemas.microsoft.com/office/drawing/2014/chart" uri="{C3380CC4-5D6E-409C-BE32-E72D297353CC}">
              <c16:uniqueId val="{00000000-94CE-4CCD-8287-E77F46BB0E7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83F5-4B86-B630-38EFD897DAA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79</c:v>
                </c:pt>
              </c:numCache>
            </c:numRef>
          </c:val>
          <c:extLst>
            <c:ext xmlns:c16="http://schemas.microsoft.com/office/drawing/2014/chart" uri="{C3380CC4-5D6E-409C-BE32-E72D297353CC}">
              <c16:uniqueId val="{00000000-72D1-47AF-8022-1AB9F7C0B51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57</c:v>
                </c:pt>
              </c:numCache>
            </c:numRef>
          </c:val>
          <c:extLst>
            <c:ext xmlns:c16="http://schemas.microsoft.com/office/drawing/2014/chart" uri="{C3380CC4-5D6E-409C-BE32-E72D297353CC}">
              <c16:uniqueId val="{00000000-2ECA-4FD6-80A8-D0CFE1FFF8D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3342-48C6-A849-E6DF7763486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6698-4B2B-9927-6E2685118A8D}"/>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22DE-4BE1-9AF0-CC5FD86C285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69</c:v>
                </c:pt>
              </c:numCache>
            </c:numRef>
          </c:val>
          <c:extLst>
            <c:ext xmlns:c16="http://schemas.microsoft.com/office/drawing/2014/chart" uri="{C3380CC4-5D6E-409C-BE32-E72D297353CC}">
              <c16:uniqueId val="{00000000-EBE5-48E3-BFCB-63547CA5247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B20D-46DA-9F02-907F501428F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4402-4DC2-9F36-40A69D1A167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FD9D-4473-9B4F-FFCC629BEB4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7196-4E48-9D6C-AD0C5A86F580}"/>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E54F-452E-BA91-F7C207AEFDF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76</c:v>
                </c:pt>
              </c:numCache>
            </c:numRef>
          </c:val>
          <c:extLst>
            <c:ext xmlns:c16="http://schemas.microsoft.com/office/drawing/2014/chart" uri="{C3380CC4-5D6E-409C-BE32-E72D297353CC}">
              <c16:uniqueId val="{00000000-0E77-44BB-91B0-BAC121E5CC33}"/>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68</c:v>
                </c:pt>
              </c:numCache>
            </c:numRef>
          </c:val>
          <c:extLst>
            <c:ext xmlns:c16="http://schemas.microsoft.com/office/drawing/2014/chart" uri="{C3380CC4-5D6E-409C-BE32-E72D297353CC}">
              <c16:uniqueId val="{00000000-1818-49B7-BAB6-5A0F8D3E5F7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3DEB-4773-B48F-FAE50CBEC5C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A822-405F-A046-A25EB7DEA01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6E7F-4880-9BC5-BC6E77E102F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1067415730337078E-2"/>
          <c:y val="9.0284369364320882E-2"/>
          <c:w val="0.76469466070954617"/>
          <c:h val="0.90971563063567917"/>
        </c:manualLayout>
      </c:layout>
      <c:barChart>
        <c:barDir val="bar"/>
        <c:grouping val="clustered"/>
        <c:varyColors val="0"/>
        <c:ser>
          <c:idx val="0"/>
          <c:order val="0"/>
          <c:tx>
            <c:strRef>
              <c:f>Sheet1!$B$2</c:f>
              <c:strCache>
                <c:ptCount val="1"/>
                <c:pt idx="0">
                  <c:v>Vs Global All Industry Average</c:v>
                </c:pt>
              </c:strCache>
            </c:strRef>
          </c:tx>
          <c:spPr>
            <a:solidFill>
              <a:srgbClr val="48086F"/>
            </a:solidFill>
            <a:ln>
              <a:noFill/>
            </a:ln>
            <a:effectLst/>
          </c:spPr>
          <c:invertIfNegative val="0"/>
          <c:dPt>
            <c:idx val="0"/>
            <c:invertIfNegative val="0"/>
            <c:bubble3D val="0"/>
            <c:spPr>
              <a:solidFill>
                <a:srgbClr val="DA6056"/>
              </a:solidFill>
              <a:ln>
                <a:noFill/>
              </a:ln>
              <a:effectLst/>
            </c:spPr>
            <c:extLst>
              <c:ext xmlns:c16="http://schemas.microsoft.com/office/drawing/2014/chart" uri="{C3380CC4-5D6E-409C-BE32-E72D297353CC}">
                <c16:uniqueId val="{00000001-ECF6-4368-91B4-CFA5845E4054}"/>
              </c:ext>
            </c:extLst>
          </c:dPt>
          <c:dPt>
            <c:idx val="2"/>
            <c:invertIfNegative val="0"/>
            <c:bubble3D val="0"/>
            <c:spPr>
              <a:solidFill>
                <a:srgbClr val="DA6056"/>
              </a:solidFill>
              <a:ln>
                <a:noFill/>
              </a:ln>
              <a:effectLst/>
            </c:spPr>
            <c:extLst>
              <c:ext xmlns:c16="http://schemas.microsoft.com/office/drawing/2014/chart" uri="{C3380CC4-5D6E-409C-BE32-E72D297353CC}">
                <c16:uniqueId val="{00000003-ECF6-4368-91B4-CFA5845E4054}"/>
              </c:ext>
            </c:extLst>
          </c:dPt>
          <c:dPt>
            <c:idx val="3"/>
            <c:invertIfNegative val="0"/>
            <c:bubble3D val="0"/>
            <c:spPr>
              <a:solidFill>
                <a:srgbClr val="DA6056"/>
              </a:solidFill>
              <a:ln>
                <a:noFill/>
              </a:ln>
              <a:effectLst/>
            </c:spPr>
            <c:extLst>
              <c:ext xmlns:c16="http://schemas.microsoft.com/office/drawing/2014/chart" uri="{C3380CC4-5D6E-409C-BE32-E72D297353CC}">
                <c16:uniqueId val="{00000005-ECF6-4368-91B4-CFA5845E4054}"/>
              </c:ext>
            </c:extLst>
          </c:dPt>
          <c:dPt>
            <c:idx val="4"/>
            <c:invertIfNegative val="0"/>
            <c:bubble3D val="0"/>
            <c:spPr>
              <a:solidFill>
                <a:srgbClr val="DA6056"/>
              </a:solidFill>
              <a:ln>
                <a:noFill/>
              </a:ln>
              <a:effectLst/>
            </c:spPr>
            <c:extLst>
              <c:ext xmlns:c16="http://schemas.microsoft.com/office/drawing/2014/chart" uri="{C3380CC4-5D6E-409C-BE32-E72D297353CC}">
                <c16:uniqueId val="{00000007-ECF6-4368-91B4-CFA5845E4054}"/>
              </c:ext>
            </c:extLst>
          </c:dPt>
          <c:dPt>
            <c:idx val="5"/>
            <c:invertIfNegative val="0"/>
            <c:bubble3D val="0"/>
            <c:spPr>
              <a:solidFill>
                <a:srgbClr val="DA6056"/>
              </a:solidFill>
              <a:ln>
                <a:noFill/>
              </a:ln>
              <a:effectLst/>
            </c:spPr>
            <c:extLst>
              <c:ext xmlns:c16="http://schemas.microsoft.com/office/drawing/2014/chart" uri="{C3380CC4-5D6E-409C-BE32-E72D297353CC}">
                <c16:uniqueId val="{00000009-ECF6-4368-91B4-CFA5845E4054}"/>
              </c:ext>
            </c:extLst>
          </c:dPt>
          <c:dPt>
            <c:idx val="6"/>
            <c:invertIfNegative val="0"/>
            <c:bubble3D val="0"/>
            <c:spPr>
              <a:solidFill>
                <a:srgbClr val="DA6056"/>
              </a:solidFill>
              <a:ln>
                <a:noFill/>
              </a:ln>
              <a:effectLst/>
            </c:spPr>
            <c:extLst>
              <c:ext xmlns:c16="http://schemas.microsoft.com/office/drawing/2014/chart" uri="{C3380CC4-5D6E-409C-BE32-E72D297353CC}">
                <c16:uniqueId val="{0000000B-ECF6-4368-91B4-CFA5845E4054}"/>
              </c:ext>
            </c:extLst>
          </c:dPt>
          <c:dPt>
            <c:idx val="7"/>
            <c:invertIfNegative val="0"/>
            <c:bubble3D val="0"/>
            <c:spPr>
              <a:solidFill>
                <a:srgbClr val="DA6056"/>
              </a:solidFill>
              <a:ln>
                <a:noFill/>
              </a:ln>
              <a:effectLst/>
            </c:spPr>
            <c:extLst>
              <c:ext xmlns:c16="http://schemas.microsoft.com/office/drawing/2014/chart" uri="{C3380CC4-5D6E-409C-BE32-E72D297353CC}">
                <c16:uniqueId val="{0000000D-ECF6-4368-91B4-CFA5845E4054}"/>
              </c:ext>
            </c:extLst>
          </c:dPt>
          <c:dPt>
            <c:idx val="8"/>
            <c:invertIfNegative val="0"/>
            <c:bubble3D val="0"/>
            <c:spPr>
              <a:solidFill>
                <a:srgbClr val="DA6056"/>
              </a:solidFill>
              <a:ln>
                <a:noFill/>
              </a:ln>
              <a:effectLst/>
            </c:spPr>
            <c:extLst>
              <c:ext xmlns:c16="http://schemas.microsoft.com/office/drawing/2014/chart" uri="{C3380CC4-5D6E-409C-BE32-E72D297353CC}">
                <c16:uniqueId val="{0000000F-ECF6-4368-91B4-CFA5845E4054}"/>
              </c:ext>
            </c:extLst>
          </c:dPt>
          <c:dPt>
            <c:idx val="10"/>
            <c:invertIfNegative val="0"/>
            <c:bubble3D val="0"/>
            <c:spPr>
              <a:solidFill>
                <a:srgbClr val="92D050"/>
              </a:solidFill>
              <a:ln>
                <a:noFill/>
              </a:ln>
              <a:effectLst/>
            </c:spPr>
            <c:extLst>
              <c:ext xmlns:c16="http://schemas.microsoft.com/office/drawing/2014/chart" uri="{C3380CC4-5D6E-409C-BE32-E72D297353CC}">
                <c16:uniqueId val="{00000011-ECF6-4368-91B4-CFA5845E4054}"/>
              </c:ext>
            </c:extLst>
          </c:dPt>
          <c:dPt>
            <c:idx val="11"/>
            <c:invertIfNegative val="0"/>
            <c:bubble3D val="0"/>
            <c:spPr>
              <a:solidFill>
                <a:srgbClr val="92D050"/>
              </a:solidFill>
              <a:ln>
                <a:noFill/>
              </a:ln>
              <a:effectLst/>
            </c:spPr>
            <c:extLst>
              <c:ext xmlns:c16="http://schemas.microsoft.com/office/drawing/2014/chart" uri="{C3380CC4-5D6E-409C-BE32-E72D297353CC}">
                <c16:uniqueId val="{00000013-ECF6-4368-91B4-CFA5845E4054}"/>
              </c:ext>
            </c:extLst>
          </c:dPt>
          <c:dPt>
            <c:idx val="12"/>
            <c:invertIfNegative val="0"/>
            <c:bubble3D val="0"/>
            <c:spPr>
              <a:solidFill>
                <a:srgbClr val="92D050"/>
              </a:solidFill>
              <a:ln>
                <a:noFill/>
              </a:ln>
              <a:effectLst/>
            </c:spPr>
            <c:extLst>
              <c:ext xmlns:c16="http://schemas.microsoft.com/office/drawing/2014/chart" uri="{C3380CC4-5D6E-409C-BE32-E72D297353CC}">
                <c16:uniqueId val="{00000015-ECF6-4368-91B4-CFA5845E4054}"/>
              </c:ext>
            </c:extLst>
          </c:dPt>
          <c:dPt>
            <c:idx val="13"/>
            <c:invertIfNegative val="0"/>
            <c:bubble3D val="0"/>
            <c:spPr>
              <a:solidFill>
                <a:srgbClr val="92D050"/>
              </a:solidFill>
              <a:ln>
                <a:noFill/>
              </a:ln>
              <a:effectLst/>
            </c:spPr>
            <c:extLst>
              <c:ext xmlns:c16="http://schemas.microsoft.com/office/drawing/2014/chart" uri="{C3380CC4-5D6E-409C-BE32-E72D297353CC}">
                <c16:uniqueId val="{00000017-ECF6-4368-91B4-CFA5845E4054}"/>
              </c:ext>
            </c:extLst>
          </c:dPt>
          <c:dPt>
            <c:idx val="14"/>
            <c:invertIfNegative val="0"/>
            <c:bubble3D val="0"/>
            <c:spPr>
              <a:solidFill>
                <a:srgbClr val="92D050"/>
              </a:solidFill>
              <a:ln>
                <a:noFill/>
              </a:ln>
              <a:effectLst/>
            </c:spPr>
            <c:extLst>
              <c:ext xmlns:c16="http://schemas.microsoft.com/office/drawing/2014/chart" uri="{C3380CC4-5D6E-409C-BE32-E72D297353CC}">
                <c16:uniqueId val="{00000019-ECF6-4368-91B4-CFA5845E4054}"/>
              </c:ext>
            </c:extLst>
          </c:dPt>
          <c:dPt>
            <c:idx val="15"/>
            <c:invertIfNegative val="0"/>
            <c:bubble3D val="0"/>
            <c:spPr>
              <a:solidFill>
                <a:srgbClr val="92D050"/>
              </a:solidFill>
              <a:ln>
                <a:noFill/>
              </a:ln>
              <a:effectLst/>
            </c:spPr>
            <c:extLst>
              <c:ext xmlns:c16="http://schemas.microsoft.com/office/drawing/2014/chart" uri="{C3380CC4-5D6E-409C-BE32-E72D297353CC}">
                <c16:uniqueId val="{0000001B-ECF6-4368-91B4-CFA5845E4054}"/>
              </c:ext>
            </c:extLst>
          </c:dPt>
          <c:dLbls>
            <c:dLbl>
              <c:idx val="1"/>
              <c:delete val="1"/>
              <c:extLst>
                <c:ext xmlns:c15="http://schemas.microsoft.com/office/drawing/2012/chart" uri="{CE6537A1-D6FC-4f65-9D91-7224C49458BB}"/>
                <c:ext xmlns:c16="http://schemas.microsoft.com/office/drawing/2014/chart" uri="{C3380CC4-5D6E-409C-BE32-E72D297353CC}">
                  <c16:uniqueId val="{0000001C-ECF6-4368-91B4-CFA5845E4054}"/>
                </c:ext>
              </c:extLst>
            </c:dLbl>
            <c:dLbl>
              <c:idx val="9"/>
              <c:delete val="1"/>
              <c:extLst>
                <c:ext xmlns:c15="http://schemas.microsoft.com/office/drawing/2012/chart" uri="{CE6537A1-D6FC-4f65-9D91-7224C49458BB}"/>
                <c:ext xmlns:c16="http://schemas.microsoft.com/office/drawing/2014/chart" uri="{C3380CC4-5D6E-409C-BE32-E72D297353CC}">
                  <c16:uniqueId val="{0000001D-ECF6-4368-91B4-CFA5845E405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Sheet1!$B$3:$B$18</c:f>
              <c:numCache>
                <c:formatCode>General</c:formatCode>
                <c:ptCount val="16"/>
                <c:pt idx="0">
                  <c:v>-10</c:v>
                </c:pt>
                <c:pt idx="1">
                  <c:v>0</c:v>
                </c:pt>
                <c:pt idx="2">
                  <c:v>-5</c:v>
                </c:pt>
                <c:pt idx="3">
                  <c:v>-4</c:v>
                </c:pt>
                <c:pt idx="4">
                  <c:v>-4</c:v>
                </c:pt>
                <c:pt idx="5">
                  <c:v>-3</c:v>
                </c:pt>
                <c:pt idx="6">
                  <c:v>-2</c:v>
                </c:pt>
                <c:pt idx="7">
                  <c:v>-2</c:v>
                </c:pt>
                <c:pt idx="8">
                  <c:v>-1</c:v>
                </c:pt>
                <c:pt idx="9">
                  <c:v>0</c:v>
                </c:pt>
                <c:pt idx="10">
                  <c:v>1</c:v>
                </c:pt>
                <c:pt idx="11">
                  <c:v>1</c:v>
                </c:pt>
                <c:pt idx="12">
                  <c:v>2</c:v>
                </c:pt>
                <c:pt idx="13">
                  <c:v>3</c:v>
                </c:pt>
                <c:pt idx="14">
                  <c:v>4</c:v>
                </c:pt>
                <c:pt idx="15">
                  <c:v>5</c:v>
                </c:pt>
              </c:numCache>
            </c:numRef>
          </c:val>
          <c:extLst>
            <c:ext xmlns:c16="http://schemas.microsoft.com/office/drawing/2014/chart" uri="{C3380CC4-5D6E-409C-BE32-E72D297353CC}">
              <c16:uniqueId val="{0000001E-ECF6-4368-91B4-CFA5845E4054}"/>
            </c:ext>
          </c:extLst>
        </c:ser>
        <c:dLbls>
          <c:showLegendKey val="0"/>
          <c:showVal val="0"/>
          <c:showCatName val="0"/>
          <c:showSerName val="0"/>
          <c:showPercent val="0"/>
          <c:showBubbleSize val="0"/>
        </c:dLbls>
        <c:gapWidth val="32"/>
        <c:axId val="1043416728"/>
        <c:axId val="1043419608"/>
      </c:barChart>
      <c:catAx>
        <c:axId val="1043416728"/>
        <c:scaling>
          <c:orientation val="minMax"/>
        </c:scaling>
        <c:delete val="1"/>
        <c:axPos val="l"/>
        <c:numFmt formatCode="General" sourceLinked="1"/>
        <c:majorTickMark val="none"/>
        <c:minorTickMark val="none"/>
        <c:tickLblPos val="nextTo"/>
        <c:crossAx val="1043419608"/>
        <c:crosses val="autoZero"/>
        <c:auto val="1"/>
        <c:lblAlgn val="ctr"/>
        <c:lblOffset val="100"/>
        <c:noMultiLvlLbl val="0"/>
      </c:catAx>
      <c:valAx>
        <c:axId val="1043419608"/>
        <c:scaling>
          <c:orientation val="minMax"/>
        </c:scaling>
        <c:delete val="1"/>
        <c:axPos val="b"/>
        <c:numFmt formatCode="General" sourceLinked="1"/>
        <c:majorTickMark val="none"/>
        <c:minorTickMark val="none"/>
        <c:tickLblPos val="nextTo"/>
        <c:crossAx val="1043416728"/>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2EB9-4245-A31D-0C8A9DF5120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82</c:v>
                </c:pt>
              </c:numCache>
            </c:numRef>
          </c:val>
          <c:extLst>
            <c:ext xmlns:c16="http://schemas.microsoft.com/office/drawing/2014/chart" uri="{C3380CC4-5D6E-409C-BE32-E72D297353CC}">
              <c16:uniqueId val="{00000000-4B26-470A-84FA-B18BA72884C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81</c:v>
                </c:pt>
              </c:numCache>
            </c:numRef>
          </c:val>
          <c:extLst>
            <c:ext xmlns:c16="http://schemas.microsoft.com/office/drawing/2014/chart" uri="{C3380CC4-5D6E-409C-BE32-E72D297353CC}">
              <c16:uniqueId val="{00000000-C7AD-4C5B-979D-47C0F3FA953B}"/>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41</c:v>
                </c:pt>
              </c:numCache>
            </c:numRef>
          </c:val>
          <c:extLst>
            <c:ext xmlns:c16="http://schemas.microsoft.com/office/drawing/2014/chart" uri="{C3380CC4-5D6E-409C-BE32-E72D297353CC}">
              <c16:uniqueId val="{00000000-2F64-434D-8C22-79BEF18EF647}"/>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60</c:v>
                </c:pt>
              </c:numCache>
            </c:numRef>
          </c:val>
          <c:extLst>
            <c:ext xmlns:c16="http://schemas.microsoft.com/office/drawing/2014/chart" uri="{C3380CC4-5D6E-409C-BE32-E72D297353CC}">
              <c16:uniqueId val="{00000000-5941-43D3-9D5E-BAE3232E586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6CA8-4315-8499-D17614C8E72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E7E8-415F-9234-78A62A318ACE}"/>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D66B-4512-B6F3-0051773CBD0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4D05-4DA0-AADD-0898F24D329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BA80-437C-8477-7BD7700688EF}"/>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437718474545948"/>
          <c:y val="2.4852023917953096E-2"/>
          <c:w val="0.62957469824905188"/>
          <c:h val="0.9701599596279632"/>
        </c:manualLayout>
      </c:layout>
      <c:barChart>
        <c:barDir val="bar"/>
        <c:grouping val="clustered"/>
        <c:varyColors val="0"/>
        <c:ser>
          <c:idx val="0"/>
          <c:order val="0"/>
          <c:spPr>
            <a:solidFill>
              <a:srgbClr val="DA6056"/>
            </a:solidFill>
            <a:ln>
              <a:noFill/>
            </a:ln>
            <a:effectLst/>
          </c:spPr>
          <c:invertIfNegative val="0"/>
          <c:dPt>
            <c:idx val="7"/>
            <c:invertIfNegative val="0"/>
            <c:bubble3D val="0"/>
            <c:spPr>
              <a:solidFill>
                <a:srgbClr val="92D050"/>
              </a:solidFill>
              <a:ln>
                <a:noFill/>
              </a:ln>
              <a:effectLst/>
            </c:spPr>
            <c:extLst>
              <c:ext xmlns:c16="http://schemas.microsoft.com/office/drawing/2014/chart" uri="{C3380CC4-5D6E-409C-BE32-E72D297353CC}">
                <c16:uniqueId val="{00000001-7A8F-4B2B-9026-3C11817BF6EA}"/>
              </c:ext>
            </c:extLst>
          </c:dPt>
          <c:dPt>
            <c:idx val="15"/>
            <c:invertIfNegative val="0"/>
            <c:bubble3D val="0"/>
            <c:spPr>
              <a:solidFill>
                <a:srgbClr val="92D050"/>
              </a:solidFill>
              <a:ln>
                <a:noFill/>
              </a:ln>
              <a:effectLst/>
            </c:spPr>
            <c:extLst>
              <c:ext xmlns:c16="http://schemas.microsoft.com/office/drawing/2014/chart" uri="{C3380CC4-5D6E-409C-BE32-E72D297353CC}">
                <c16:uniqueId val="{00000003-7A8F-4B2B-9026-3C11817BF6EA}"/>
              </c:ext>
            </c:extLst>
          </c:dPt>
          <c:dLbls>
            <c:dLbl>
              <c:idx val="1"/>
              <c:delete val="1"/>
              <c:extLst>
                <c:ext xmlns:c15="http://schemas.microsoft.com/office/drawing/2012/chart" uri="{CE6537A1-D6FC-4f65-9D91-7224C49458BB}"/>
                <c:ext xmlns:c16="http://schemas.microsoft.com/office/drawing/2014/chart" uri="{C3380CC4-5D6E-409C-BE32-E72D297353CC}">
                  <c16:uniqueId val="{00000001-AA61-474A-8B65-A2517E24E5EC}"/>
                </c:ext>
              </c:extLst>
            </c:dLbl>
            <c:dLbl>
              <c:idx val="2"/>
              <c:delete val="1"/>
              <c:extLst>
                <c:ext xmlns:c15="http://schemas.microsoft.com/office/drawing/2012/chart" uri="{CE6537A1-D6FC-4f65-9D91-7224C49458BB}"/>
                <c:ext xmlns:c16="http://schemas.microsoft.com/office/drawing/2014/chart" uri="{C3380CC4-5D6E-409C-BE32-E72D297353CC}">
                  <c16:uniqueId val="{00000000-AA61-474A-8B65-A2517E24E5EC}"/>
                </c:ext>
              </c:extLst>
            </c:dLbl>
            <c:dLbl>
              <c:idx val="9"/>
              <c:delete val="1"/>
              <c:extLst>
                <c:ext xmlns:c15="http://schemas.microsoft.com/office/drawing/2012/chart" uri="{CE6537A1-D6FC-4f65-9D91-7224C49458BB}"/>
                <c:ext xmlns:c16="http://schemas.microsoft.com/office/drawing/2014/chart" uri="{C3380CC4-5D6E-409C-BE32-E72D297353CC}">
                  <c16:uniqueId val="{00000000-2526-4804-8661-7A142C24B7CD}"/>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Sheet1!$H$3:$H$18</c:f>
              <c:numCache>
                <c:formatCode>General</c:formatCode>
                <c:ptCount val="16"/>
                <c:pt idx="0">
                  <c:v>-2</c:v>
                </c:pt>
                <c:pt idx="1">
                  <c:v>0</c:v>
                </c:pt>
                <c:pt idx="2">
                  <c:v>0</c:v>
                </c:pt>
                <c:pt idx="3">
                  <c:v>-5</c:v>
                </c:pt>
                <c:pt idx="4">
                  <c:v>-2</c:v>
                </c:pt>
                <c:pt idx="5">
                  <c:v>-2</c:v>
                </c:pt>
                <c:pt idx="6">
                  <c:v>-2</c:v>
                </c:pt>
                <c:pt idx="7">
                  <c:v>2</c:v>
                </c:pt>
                <c:pt idx="8">
                  <c:v>-1</c:v>
                </c:pt>
                <c:pt idx="9">
                  <c:v>0</c:v>
                </c:pt>
                <c:pt idx="10">
                  <c:v>-2</c:v>
                </c:pt>
                <c:pt idx="11">
                  <c:v>-1</c:v>
                </c:pt>
                <c:pt idx="12">
                  <c:v>-1</c:v>
                </c:pt>
                <c:pt idx="13">
                  <c:v>-3</c:v>
                </c:pt>
                <c:pt idx="14">
                  <c:v>0</c:v>
                </c:pt>
                <c:pt idx="15">
                  <c:v>1</c:v>
                </c:pt>
              </c:numCache>
            </c:numRef>
          </c:val>
          <c:extLst>
            <c:ext xmlns:c16="http://schemas.microsoft.com/office/drawing/2014/chart" uri="{C3380CC4-5D6E-409C-BE32-E72D297353CC}">
              <c16:uniqueId val="{00000004-7A8F-4B2B-9026-3C11817BF6EA}"/>
            </c:ext>
          </c:extLst>
        </c:ser>
        <c:dLbls>
          <c:showLegendKey val="0"/>
          <c:showVal val="0"/>
          <c:showCatName val="0"/>
          <c:showSerName val="0"/>
          <c:showPercent val="0"/>
          <c:showBubbleSize val="0"/>
        </c:dLbls>
        <c:gapWidth val="32"/>
        <c:axId val="889276784"/>
        <c:axId val="889277144"/>
      </c:barChart>
      <c:catAx>
        <c:axId val="889276784"/>
        <c:scaling>
          <c:orientation val="minMax"/>
        </c:scaling>
        <c:delete val="1"/>
        <c:axPos val="l"/>
        <c:numFmt formatCode="General" sourceLinked="1"/>
        <c:majorTickMark val="none"/>
        <c:minorTickMark val="none"/>
        <c:tickLblPos val="nextTo"/>
        <c:crossAx val="889277144"/>
        <c:crosses val="autoZero"/>
        <c:auto val="1"/>
        <c:lblAlgn val="ctr"/>
        <c:lblOffset val="100"/>
        <c:noMultiLvlLbl val="0"/>
      </c:catAx>
      <c:valAx>
        <c:axId val="889277144"/>
        <c:scaling>
          <c:orientation val="minMax"/>
        </c:scaling>
        <c:delete val="1"/>
        <c:axPos val="b"/>
        <c:numFmt formatCode="General" sourceLinked="1"/>
        <c:majorTickMark val="none"/>
        <c:minorTickMark val="none"/>
        <c:tickLblPos val="nextTo"/>
        <c:crossAx val="8892767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84</c:v>
                </c:pt>
              </c:numCache>
            </c:numRef>
          </c:val>
          <c:extLst>
            <c:ext xmlns:c16="http://schemas.microsoft.com/office/drawing/2014/chart" uri="{C3380CC4-5D6E-409C-BE32-E72D297353CC}">
              <c16:uniqueId val="{00000000-46D8-424A-8B4C-54E1B22AA0F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75</c:v>
                </c:pt>
              </c:numCache>
            </c:numRef>
          </c:val>
          <c:extLst>
            <c:ext xmlns:c16="http://schemas.microsoft.com/office/drawing/2014/chart" uri="{C3380CC4-5D6E-409C-BE32-E72D297353CC}">
              <c16:uniqueId val="{00000000-527C-4CD6-A666-42AFA4E58C35}"/>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74</c:v>
                </c:pt>
              </c:numCache>
            </c:numRef>
          </c:val>
          <c:extLst>
            <c:ext xmlns:c16="http://schemas.microsoft.com/office/drawing/2014/chart" uri="{C3380CC4-5D6E-409C-BE32-E72D297353CC}">
              <c16:uniqueId val="{00000000-7F80-4381-B194-97F60DAB72B4}"/>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60</c:v>
                </c:pt>
              </c:numCache>
            </c:numRef>
          </c:val>
          <c:extLst>
            <c:ext xmlns:c16="http://schemas.microsoft.com/office/drawing/2014/chart" uri="{C3380CC4-5D6E-409C-BE32-E72D297353CC}">
              <c16:uniqueId val="{00000000-33B0-433D-8A72-BFBDBB6A1FD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41</c:v>
                </c:pt>
              </c:numCache>
            </c:numRef>
          </c:val>
          <c:extLst>
            <c:ext xmlns:c16="http://schemas.microsoft.com/office/drawing/2014/chart" uri="{C3380CC4-5D6E-409C-BE32-E72D297353CC}">
              <c16:uniqueId val="{00000000-5994-482E-BD3A-DBCD193DFA1C}"/>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65</c:v>
                </c:pt>
              </c:numCache>
            </c:numRef>
          </c:val>
          <c:extLst>
            <c:ext xmlns:c16="http://schemas.microsoft.com/office/drawing/2014/chart" uri="{C3380CC4-5D6E-409C-BE32-E72D297353CC}">
              <c16:uniqueId val="{00000000-6360-404A-A100-4C23E3E179D9}"/>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63</c:v>
                </c:pt>
              </c:numCache>
            </c:numRef>
          </c:val>
          <c:extLst>
            <c:ext xmlns:c16="http://schemas.microsoft.com/office/drawing/2014/chart" uri="{C3380CC4-5D6E-409C-BE32-E72D297353CC}">
              <c16:uniqueId val="{00000000-2386-474F-A9A1-3278104EC211}"/>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73</c:v>
                </c:pt>
              </c:numCache>
            </c:numRef>
          </c:val>
          <c:extLst>
            <c:ext xmlns:c16="http://schemas.microsoft.com/office/drawing/2014/chart" uri="{C3380CC4-5D6E-409C-BE32-E72D297353CC}">
              <c16:uniqueId val="{00000000-7996-4364-8BA5-C4B60A299176}"/>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86</c:v>
                </c:pt>
              </c:numCache>
            </c:numRef>
          </c:val>
          <c:extLst>
            <c:ext xmlns:c16="http://schemas.microsoft.com/office/drawing/2014/chart" uri="{C3380CC4-5D6E-409C-BE32-E72D297353CC}">
              <c16:uniqueId val="{00000000-2C6D-4D7A-BB16-526528C9A248}"/>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0"/>
          <c:y val="0"/>
          <c:w val="1"/>
          <c:h val="1"/>
        </c:manualLayout>
      </c:layout>
      <c:barChart>
        <c:barDir val="bar"/>
        <c:grouping val="stacked"/>
        <c:varyColors val="0"/>
        <c:ser>
          <c:idx val="0"/>
          <c:order val="0"/>
          <c:tx>
            <c:strRef>
              <c:f>Sheet1!$B$1</c:f>
              <c:strCache>
                <c:ptCount val="1"/>
                <c:pt idx="0">
                  <c:v>Score</c:v>
                </c:pt>
              </c:strCache>
            </c:strRef>
          </c:tx>
          <c:spPr>
            <a:solidFill>
              <a:srgbClr val="B7DB6C"/>
            </a:solidFill>
            <a:ln w="12700" cmpd="sng">
              <a:noFill/>
            </a:ln>
          </c:spPr>
          <c:invertIfNegative val="0"/>
          <c:val>
            <c:numRef>
              <c:f>Sheet1!$B$2</c:f>
              <c:numCache>
                <c:formatCode>General</c:formatCode>
                <c:ptCount val="1"/>
                <c:pt idx="0">
                  <c:v>92</c:v>
                </c:pt>
              </c:numCache>
            </c:numRef>
          </c:val>
          <c:extLst>
            <c:ext xmlns:c16="http://schemas.microsoft.com/office/drawing/2014/chart" uri="{C3380CC4-5D6E-409C-BE32-E72D297353CC}">
              <c16:uniqueId val="{00000000-CBD9-406A-8CCA-F06C55F64702}"/>
            </c:ext>
          </c:extLst>
        </c:ser>
        <c:dLbls>
          <c:showLegendKey val="0"/>
          <c:showVal val="0"/>
          <c:showCatName val="0"/>
          <c:showSerName val="0"/>
          <c:showPercent val="0"/>
          <c:showBubbleSize val="0"/>
        </c:dLbls>
        <c:gapWidth val="0"/>
        <c:axId val="67451136"/>
        <c:axId val="66437120"/>
      </c:barChart>
      <c:catAx>
        <c:axId val="67451136"/>
        <c:scaling>
          <c:orientation val="minMax"/>
        </c:scaling>
        <c:delete val="1"/>
        <c:axPos val="l"/>
        <c:majorTickMark val="out"/>
        <c:minorTickMark val="none"/>
        <c:tickLblPos val="nextTo"/>
        <c:crossAx val="66437120"/>
        <c:crosses val="autoZero"/>
        <c:auto val="0"/>
        <c:lblAlgn val="ctr"/>
        <c:lblOffset val="100"/>
        <c:noMultiLvlLbl val="0"/>
      </c:catAx>
      <c:valAx>
        <c:axId val="66437120"/>
        <c:scaling>
          <c:orientation val="minMax"/>
          <c:max val="100"/>
          <c:min val="0"/>
        </c:scaling>
        <c:delete val="1"/>
        <c:axPos val="b"/>
        <c:numFmt formatCode="General" sourceLinked="1"/>
        <c:majorTickMark val="out"/>
        <c:minorTickMark val="none"/>
        <c:tickLblPos val="nextTo"/>
        <c:crossAx val="67451136"/>
        <c:crosses val="autoZero"/>
        <c:crossBetween val="between"/>
      </c:valAx>
    </c:plotArea>
    <c:plotVisOnly val="1"/>
    <c:dispBlanksAs val="zero"/>
    <c:showDLblsOverMax val="1"/>
  </c:chart>
  <c:txPr>
    <a:bodyPr/>
    <a:lstStyle/>
    <a:p>
      <a:pPr>
        <a:defRPr sz="1800" smtId="4294967295"/>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8">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2.xml><?xml version="1.0" encoding="utf-8"?>
<cs:chartStyle xmlns:cs="http://schemas.microsoft.com/office/drawing/2012/chartStyle" xmlns:a="http://schemas.openxmlformats.org/drawingml/2006/main" id="298">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3.xml><?xml version="1.0" encoding="utf-8"?>
<cs:chartStyle xmlns:cs="http://schemas.microsoft.com/office/drawing/2012/chartStyle" xmlns:a="http://schemas.openxmlformats.org/drawingml/2006/main" id="298">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757F437-34E4-457B-ACAA-C109BC5AD2B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36C9805C-0D4B-456D-9316-F45962E2F55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AB91EB8-1FC0-49BA-B8A0-9D4051C7D0E5}" type="datetimeFigureOut">
              <a:rPr lang="en-US" smtClean="0"/>
              <a:t>10/11/2023</a:t>
            </a:fld>
            <a:endParaRPr lang="en-US"/>
          </a:p>
        </p:txBody>
      </p:sp>
      <p:sp>
        <p:nvSpPr>
          <p:cNvPr id="4" name="Footer Placeholder 3">
            <a:extLst>
              <a:ext uri="{FF2B5EF4-FFF2-40B4-BE49-F238E27FC236}">
                <a16:creationId xmlns:a16="http://schemas.microsoft.com/office/drawing/2014/main" id="{C3170BBA-56B5-4091-9B11-25E05616420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Tree>
    <p:extLst>
      <p:ext uri="{BB962C8B-B14F-4D97-AF65-F5344CB8AC3E}">
        <p14:creationId xmlns:p14="http://schemas.microsoft.com/office/powerpoint/2010/main" val="394211873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2FD89D3-6540-412A-8DF7-24F6B362E6BB}" type="datetimeFigureOut">
              <a:rPr lang="en-US" smtClean="0"/>
              <a:t>10/11/2023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3BCCA8E-E054-4945-93F6-8F3E2A7D5A26}" type="slidenum">
              <a:rPr lang="en-US" smtClean="0"/>
              <a:t>‹#›</a:t>
            </a:fld>
            <a:endParaRPr lang="en-US"/>
          </a:p>
        </p:txBody>
      </p:sp>
    </p:spTree>
    <p:extLst>
      <p:ext uri="{BB962C8B-B14F-4D97-AF65-F5344CB8AC3E}">
        <p14:creationId xmlns:p14="http://schemas.microsoft.com/office/powerpoint/2010/main" val="22309564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12888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244045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133</a:t>
            </a:fld>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134</a:t>
            </a:fld>
            <a:endParaRPr 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135</a:t>
            </a:fld>
            <a:endParaRPr lang="en-US"/>
          </a:p>
        </p:txBody>
      </p:sp>
    </p:spTree>
    <p:extLst>
      <p:ext uri="{BB962C8B-B14F-4D97-AF65-F5344CB8AC3E}">
        <p14:creationId xmlns:p14="http://schemas.microsoft.com/office/powerpoint/2010/main" val="214063406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136</a:t>
            </a:fld>
            <a:endParaRPr lang="en-US"/>
          </a:p>
        </p:txBody>
      </p:sp>
    </p:spTree>
    <p:extLst>
      <p:ext uri="{BB962C8B-B14F-4D97-AF65-F5344CB8AC3E}">
        <p14:creationId xmlns:p14="http://schemas.microsoft.com/office/powerpoint/2010/main" val="362102949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101C5E1-D8E9-464D-A93E-CE21651935A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688613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140</a:t>
            </a:fld>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141</a:t>
            </a:fld>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142</a:t>
            </a:fld>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143</a:t>
            </a:fld>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146</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211725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147</a:t>
            </a:fld>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148</a:t>
            </a:fld>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149</a:t>
            </a:fld>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150</a:t>
            </a:fld>
            <a:endParaRPr lang="en-US"/>
          </a:p>
        </p:txBody>
      </p:sp>
    </p:spTree>
    <p:extLst>
      <p:ext uri="{BB962C8B-B14F-4D97-AF65-F5344CB8AC3E}">
        <p14:creationId xmlns:p14="http://schemas.microsoft.com/office/powerpoint/2010/main" val="204138998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151</a:t>
            </a:fld>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101C5E1-D8E9-464D-A93E-CE21651935A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550429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155</a:t>
            </a:fld>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156</a:t>
            </a:fld>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157</a:t>
            </a:fld>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158</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18</a:t>
            </a:fld>
            <a:endParaRPr lang="en-US"/>
          </a:p>
        </p:txBody>
      </p:sp>
    </p:spTree>
    <p:extLst>
      <p:ext uri="{BB962C8B-B14F-4D97-AF65-F5344CB8AC3E}">
        <p14:creationId xmlns:p14="http://schemas.microsoft.com/office/powerpoint/2010/main" val="304472956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161</a:t>
            </a:fld>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162</a:t>
            </a:fld>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163</a:t>
            </a:fld>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164</a:t>
            </a:fld>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165</a:t>
            </a:fld>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101C5E1-D8E9-464D-A93E-CE21651935A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409795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169</a:t>
            </a:fld>
            <a:endParaRPr lang="en-US"/>
          </a:p>
        </p:txBody>
      </p:sp>
    </p:spTree>
    <p:extLst>
      <p:ext uri="{BB962C8B-B14F-4D97-AF65-F5344CB8AC3E}">
        <p14:creationId xmlns:p14="http://schemas.microsoft.com/office/powerpoint/2010/main" val="371552982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170</a:t>
            </a:fld>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171</a:t>
            </a:fld>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172</a:t>
            </a:fld>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displays the results of all questions for a particular category/survey against historical, internal and external benchmarks, where available. The grey column represents the Total Favourable (or Top Box) score for your group, while the columns to the right show differences from benchmarks.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review these slides to identify any outlying questions that score particularly high or low against the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21</a:t>
            </a:fld>
            <a:endParaRPr 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175</a:t>
            </a:fld>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176</a:t>
            </a:fld>
            <a:endParaRPr 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177</a:t>
            </a:fld>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178</a:t>
            </a:fld>
            <a:endParaRPr 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179</a:t>
            </a:fld>
            <a:endParaRPr 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180</a:t>
            </a:fld>
            <a:endParaRPr 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181</a:t>
            </a:fld>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183</a:t>
            </a:fld>
            <a:endParaRPr lang="en-US"/>
          </a:p>
        </p:txBody>
      </p:sp>
    </p:spTree>
    <p:extLst>
      <p:ext uri="{BB962C8B-B14F-4D97-AF65-F5344CB8AC3E}">
        <p14:creationId xmlns:p14="http://schemas.microsoft.com/office/powerpoint/2010/main" val="401774403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185</a:t>
            </a:fld>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186</a:t>
            </a:fld>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effectLst/>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033768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187</a:t>
            </a:fld>
            <a:endParaRPr 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188</a:t>
            </a:fld>
            <a:endParaRPr 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This slide shows how employee opinion varies across sub-groups. The survey categories are shown as rows, and the sub-groups are columns. The grey column shows the Total </a:t>
            </a:r>
            <a:r>
              <a:rPr sz="1100" b="0" i="0" u="none" kern="200" dirty="0" err="1">
                <a:solidFill>
                  <a:srgbClr val="000000"/>
                </a:solidFill>
                <a:latin typeface="Arial"/>
              </a:rPr>
              <a:t>Favourable</a:t>
            </a:r>
            <a:r>
              <a:rPr sz="1100" b="0" i="0" u="none" kern="200" dirty="0">
                <a:solidFill>
                  <a:srgbClr val="000000"/>
                </a:solidFill>
                <a:latin typeface="Arial"/>
              </a:rPr>
              <a:t> (or Top Box) score for your overall group, while the columns to the right represent each sub-group.</a:t>
            </a:r>
            <a:br>
              <a:rPr sz="1100" b="0" i="0" u="none" kern="200" dirty="0">
                <a:solidFill>
                  <a:srgbClr val="000000"/>
                </a:solidFill>
                <a:latin typeface="Arial"/>
              </a:rPr>
            </a:br>
            <a:r>
              <a:rPr sz="1100" b="0" i="0" u="none" kern="200" dirty="0">
                <a:solidFill>
                  <a:srgbClr val="000000"/>
                </a:solidFill>
                <a:latin typeface="Arial"/>
              </a:rPr>
              <a:t/>
            </a:r>
            <a:br>
              <a:rPr sz="1100" b="0" i="0" u="none" kern="200" dirty="0">
                <a:solidFill>
                  <a:srgbClr val="000000"/>
                </a:solidFill>
                <a:latin typeface="Arial"/>
              </a:rPr>
            </a:br>
            <a:r>
              <a:rPr sz="1100" b="0" i="0" u="none" kern="200" dirty="0">
                <a:solidFill>
                  <a:srgbClr val="000000"/>
                </a:solidFill>
                <a:latin typeface="Arial"/>
              </a:rPr>
              <a:t>There are two ways to display the data of sub-groups. The most common is to show the </a:t>
            </a:r>
            <a:r>
              <a:rPr sz="1100" b="0" i="1" u="none" kern="200" dirty="0">
                <a:solidFill>
                  <a:srgbClr val="000000"/>
                </a:solidFill>
                <a:latin typeface="Arial"/>
              </a:rPr>
              <a:t>differences</a:t>
            </a:r>
            <a:r>
              <a:rPr sz="1100" b="0" i="0" u="none" kern="200" dirty="0">
                <a:solidFill>
                  <a:srgbClr val="000000"/>
                </a:solidFill>
                <a:latin typeface="Arial"/>
              </a:rPr>
              <a:t> between each sub-group and the overall. Positive differences indicate where that sub-group (column) on that category (row) is more </a:t>
            </a:r>
            <a:r>
              <a:rPr sz="1100" b="0" i="0" u="none" kern="200" dirty="0" err="1">
                <a:solidFill>
                  <a:srgbClr val="000000"/>
                </a:solidFill>
                <a:latin typeface="Arial"/>
              </a:rPr>
              <a:t>favourable</a:t>
            </a:r>
            <a:r>
              <a:rPr sz="1100" b="0" i="0" u="none" kern="200" dirty="0">
                <a:solidFill>
                  <a:srgbClr val="000000"/>
                </a:solidFill>
                <a:latin typeface="Arial"/>
              </a:rPr>
              <a:t> than the overall, and negative differences indicate that the sub-group (column) on that category (row) is less </a:t>
            </a:r>
            <a:r>
              <a:rPr sz="1100" b="0" i="0" u="none" kern="200" dirty="0" err="1">
                <a:solidFill>
                  <a:srgbClr val="000000"/>
                </a:solidFill>
                <a:latin typeface="Arial"/>
              </a:rPr>
              <a:t>favourable</a:t>
            </a:r>
            <a:r>
              <a:rPr sz="1100" b="0" i="0" u="none" kern="200" dirty="0">
                <a:solidFill>
                  <a:srgbClr val="000000"/>
                </a:solidFill>
                <a:latin typeface="Arial"/>
              </a:rPr>
              <a:t> than the overall. The second option is to display the </a:t>
            </a:r>
            <a:r>
              <a:rPr sz="1100" b="0" i="1" u="none" kern="200" dirty="0">
                <a:solidFill>
                  <a:srgbClr val="000000"/>
                </a:solidFill>
                <a:latin typeface="Arial"/>
              </a:rPr>
              <a:t>absolute score</a:t>
            </a:r>
            <a:r>
              <a:rPr sz="1100" b="0" i="0" u="none" kern="200" dirty="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189</a:t>
            </a:fld>
            <a:endParaRPr 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190</a:t>
            </a:fld>
            <a:endParaRPr 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191</a:t>
            </a:fld>
            <a:endParaRPr 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192</a:t>
            </a:fld>
            <a:endParaRPr 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196</a:t>
            </a:fld>
            <a:endParaRPr lang="en-US"/>
          </a:p>
        </p:txBody>
      </p:sp>
    </p:spTree>
    <p:extLst>
      <p:ext uri="{BB962C8B-B14F-4D97-AF65-F5344CB8AC3E}">
        <p14:creationId xmlns:p14="http://schemas.microsoft.com/office/powerpoint/2010/main" val="269514391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198</a:t>
            </a:fld>
            <a:endParaRPr 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199</a:t>
            </a:fld>
            <a:endParaRPr 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200</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effectLst/>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65329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201</a:t>
            </a:fld>
            <a:endParaRPr 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204</a:t>
            </a:fld>
            <a:endParaRPr 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205</a:t>
            </a:fld>
            <a:endParaRPr 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206</a:t>
            </a:fld>
            <a:endParaRPr 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207</a:t>
            </a:fld>
            <a:endParaRPr 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208</a:t>
            </a:fld>
            <a:endParaRPr 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209</a:t>
            </a:fld>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210</a:t>
            </a:fld>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212</a:t>
            </a:fld>
            <a:endParaRPr lang="en-US"/>
          </a:p>
        </p:txBody>
      </p:sp>
    </p:spTree>
    <p:extLst>
      <p:ext uri="{BB962C8B-B14F-4D97-AF65-F5344CB8AC3E}">
        <p14:creationId xmlns:p14="http://schemas.microsoft.com/office/powerpoint/2010/main" val="62617984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214</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effectLst/>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fld id="{53BCCA8E-E054-4945-93F6-8F3E2A7D5A26}" type="slidenum">
              <a:rPr lang="en-US" smtClean="0"/>
              <a:t>24</a:t>
            </a:fld>
            <a:endParaRPr lang="en-US"/>
          </a:p>
        </p:txBody>
      </p:sp>
    </p:spTree>
    <p:extLst>
      <p:ext uri="{BB962C8B-B14F-4D97-AF65-F5344CB8AC3E}">
        <p14:creationId xmlns:p14="http://schemas.microsoft.com/office/powerpoint/2010/main" val="152787670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215</a:t>
            </a:fld>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216</a:t>
            </a:fld>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217</a:t>
            </a:fld>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218</a:t>
            </a:fld>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219</a:t>
            </a:fld>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220</a:t>
            </a:fld>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221</a:t>
            </a:fld>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222</a:t>
            </a:fld>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224</a:t>
            </a:fld>
            <a:endParaRPr lang="en-US"/>
          </a:p>
        </p:txBody>
      </p:sp>
    </p:spTree>
    <p:extLst>
      <p:ext uri="{BB962C8B-B14F-4D97-AF65-F5344CB8AC3E}">
        <p14:creationId xmlns:p14="http://schemas.microsoft.com/office/powerpoint/2010/main" val="271262861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226</a:t>
            </a:fld>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effectLst/>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fld id="{53BCCA8E-E054-4945-93F6-8F3E2A7D5A26}" type="slidenum">
              <a:rPr lang="en-US" smtClean="0"/>
              <a:t>25</a:t>
            </a:fld>
            <a:endParaRPr lang="en-US"/>
          </a:p>
        </p:txBody>
      </p:sp>
    </p:spTree>
    <p:extLst>
      <p:ext uri="{BB962C8B-B14F-4D97-AF65-F5344CB8AC3E}">
        <p14:creationId xmlns:p14="http://schemas.microsoft.com/office/powerpoint/2010/main" val="266029214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227</a:t>
            </a:fld>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228</a:t>
            </a:fld>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229</a:t>
            </a:fld>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230</a:t>
            </a:fld>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231</a:t>
            </a:fld>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This slide shows how employee opinion varies across sub-groups. The survey categories are shown as rows, and the sub-groups are columns. The grey column shows the Total </a:t>
            </a:r>
            <a:r>
              <a:rPr sz="1100" b="0" i="0" u="none" kern="200" dirty="0" err="1">
                <a:solidFill>
                  <a:srgbClr val="000000"/>
                </a:solidFill>
                <a:latin typeface="Arial"/>
              </a:rPr>
              <a:t>Favourable</a:t>
            </a:r>
            <a:r>
              <a:rPr sz="1100" b="0" i="0" u="none" kern="200" dirty="0">
                <a:solidFill>
                  <a:srgbClr val="000000"/>
                </a:solidFill>
                <a:latin typeface="Arial"/>
              </a:rPr>
              <a:t> (or Top Box) score for your overall group, while the columns to the right represent each sub-group.</a:t>
            </a:r>
            <a:br>
              <a:rPr sz="1100" b="0" i="0" u="none" kern="200" dirty="0">
                <a:solidFill>
                  <a:srgbClr val="000000"/>
                </a:solidFill>
                <a:latin typeface="Arial"/>
              </a:rPr>
            </a:br>
            <a:r>
              <a:rPr sz="1100" b="0" i="0" u="none" kern="200" dirty="0">
                <a:solidFill>
                  <a:srgbClr val="000000"/>
                </a:solidFill>
                <a:latin typeface="Arial"/>
              </a:rPr>
              <a:t/>
            </a:r>
            <a:br>
              <a:rPr sz="1100" b="0" i="0" u="none" kern="200" dirty="0">
                <a:solidFill>
                  <a:srgbClr val="000000"/>
                </a:solidFill>
                <a:latin typeface="Arial"/>
              </a:rPr>
            </a:br>
            <a:r>
              <a:rPr sz="1100" b="0" i="0" u="none" kern="200" dirty="0">
                <a:solidFill>
                  <a:srgbClr val="000000"/>
                </a:solidFill>
                <a:latin typeface="Arial"/>
              </a:rPr>
              <a:t>There are two ways to display the data of sub-groups. The most common is to show the </a:t>
            </a:r>
            <a:r>
              <a:rPr sz="1100" b="0" i="1" u="none" kern="200" dirty="0">
                <a:solidFill>
                  <a:srgbClr val="000000"/>
                </a:solidFill>
                <a:latin typeface="Arial"/>
              </a:rPr>
              <a:t>differences</a:t>
            </a:r>
            <a:r>
              <a:rPr sz="1100" b="0" i="0" u="none" kern="200" dirty="0">
                <a:solidFill>
                  <a:srgbClr val="000000"/>
                </a:solidFill>
                <a:latin typeface="Arial"/>
              </a:rPr>
              <a:t> between each sub-group and the overall. Positive differences indicate where that sub-group (column) on that category (row) is more </a:t>
            </a:r>
            <a:r>
              <a:rPr sz="1100" b="0" i="0" u="none" kern="200" dirty="0" err="1">
                <a:solidFill>
                  <a:srgbClr val="000000"/>
                </a:solidFill>
                <a:latin typeface="Arial"/>
              </a:rPr>
              <a:t>favourable</a:t>
            </a:r>
            <a:r>
              <a:rPr sz="1100" b="0" i="0" u="none" kern="200" dirty="0">
                <a:solidFill>
                  <a:srgbClr val="000000"/>
                </a:solidFill>
                <a:latin typeface="Arial"/>
              </a:rPr>
              <a:t> than the overall, and negative differences indicate that the sub-group (column) on that category (row) is less </a:t>
            </a:r>
            <a:r>
              <a:rPr sz="1100" b="0" i="0" u="none" kern="200" dirty="0" err="1">
                <a:solidFill>
                  <a:srgbClr val="000000"/>
                </a:solidFill>
                <a:latin typeface="Arial"/>
              </a:rPr>
              <a:t>favourable</a:t>
            </a:r>
            <a:r>
              <a:rPr sz="1100" b="0" i="0" u="none" kern="200" dirty="0">
                <a:solidFill>
                  <a:srgbClr val="000000"/>
                </a:solidFill>
                <a:latin typeface="Arial"/>
              </a:rPr>
              <a:t> than the overall. The second option is to display the </a:t>
            </a:r>
            <a:r>
              <a:rPr sz="1100" b="0" i="1" u="none" kern="200" dirty="0">
                <a:solidFill>
                  <a:srgbClr val="000000"/>
                </a:solidFill>
                <a:latin typeface="Arial"/>
              </a:rPr>
              <a:t>absolute score</a:t>
            </a:r>
            <a:r>
              <a:rPr sz="1100" b="0" i="0" u="none" kern="200" dirty="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232</a:t>
            </a:fld>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233</a:t>
            </a:fld>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234</a:t>
            </a:fld>
            <a:endParaRPr 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235</a:t>
            </a:fld>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236</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101C5E1-D8E9-464D-A93E-CE21651935A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237</a:t>
            </a:fld>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239</a:t>
            </a:fld>
            <a:endParaRPr lang="en-US"/>
          </a:p>
        </p:txBody>
      </p:sp>
    </p:spTree>
    <p:extLst>
      <p:ext uri="{BB962C8B-B14F-4D97-AF65-F5344CB8AC3E}">
        <p14:creationId xmlns:p14="http://schemas.microsoft.com/office/powerpoint/2010/main" val="22841382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101C5E1-D8E9-464D-A93E-CE21651935A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499B0F9-5275-4FDD-BFE5-B9E6F2FD77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496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01C5E1-D8E9-464D-A93E-CE21651935A7}" type="slidenum">
              <a:rPr kumimoji="0" lang="en-US" sz="1200" b="0" i="0" u="none" strike="noStrike" kern="1200" cap="none" spc="0" normalizeH="0" baseline="0" noProof="0" smtClean="0">
                <a:ln>
                  <a:noFill/>
                </a:ln>
                <a:solidFill>
                  <a:prstClr val="black"/>
                </a:solidFill>
                <a:effectLst/>
                <a:uLnTx/>
                <a:uFillTx/>
                <a:latin typeface="Calibri"/>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a:ea typeface="+mn-ea"/>
              <a:cs typeface="Arial"/>
            </a:endParaRPr>
          </a:p>
        </p:txBody>
      </p:sp>
    </p:spTree>
    <p:extLst>
      <p:ext uri="{BB962C8B-B14F-4D97-AF65-F5344CB8AC3E}">
        <p14:creationId xmlns:p14="http://schemas.microsoft.com/office/powerpoint/2010/main" val="11013437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01C5E1-D8E9-464D-A93E-CE21651935A7}" type="slidenum">
              <a:rPr kumimoji="0" lang="en-US" sz="1200" b="0" i="0" u="none" strike="noStrike" kern="1200" cap="none" spc="0" normalizeH="0" baseline="0" noProof="0" smtClean="0">
                <a:ln>
                  <a:noFill/>
                </a:ln>
                <a:solidFill>
                  <a:prstClr val="black"/>
                </a:solidFill>
                <a:effectLst/>
                <a:uLnTx/>
                <a:uFillTx/>
                <a:latin typeface="Calibri"/>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a:ea typeface="+mn-ea"/>
              <a:cs typeface="Arial"/>
            </a:endParaRPr>
          </a:p>
        </p:txBody>
      </p:sp>
    </p:spTree>
    <p:extLst>
      <p:ext uri="{BB962C8B-B14F-4D97-AF65-F5344CB8AC3E}">
        <p14:creationId xmlns:p14="http://schemas.microsoft.com/office/powerpoint/2010/main" val="320263951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01C5E1-D8E9-464D-A93E-CE21651935A7}" type="slidenum">
              <a:rPr kumimoji="0" lang="en-US" sz="1200" b="0" i="0" u="none" strike="noStrike" kern="1200" cap="none" spc="0" normalizeH="0" baseline="0" noProof="0" smtClean="0">
                <a:ln>
                  <a:noFill/>
                </a:ln>
                <a:solidFill>
                  <a:prstClr val="black"/>
                </a:solidFill>
                <a:effectLst/>
                <a:uLnTx/>
                <a:uFillTx/>
                <a:latin typeface="Calibri"/>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a:ea typeface="+mn-ea"/>
              <a:cs typeface="Arial"/>
            </a:endParaRPr>
          </a:p>
        </p:txBody>
      </p:sp>
    </p:spTree>
    <p:extLst>
      <p:ext uri="{BB962C8B-B14F-4D97-AF65-F5344CB8AC3E}">
        <p14:creationId xmlns:p14="http://schemas.microsoft.com/office/powerpoint/2010/main" val="9772997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a:t>Q9-Q11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latin typeface="Arial"/>
                <a:cs typeface="Arial"/>
              </a:rPr>
              <a:t>"We have large scale work changing efforts underway to technology. We're driving out work for agility." -  Large insurance company</a:t>
            </a:r>
            <a:endParaRPr lang="en-US" sz="1200">
              <a:solidFill>
                <a:schemeClr val="accent1"/>
              </a:solidFill>
              <a:latin typeface="Arial" panose="020B0604020202020204" pitchFamily="34" charset="0"/>
              <a:cs typeface="Arial"/>
            </a:endParaRPr>
          </a:p>
          <a:p>
            <a:endParaRPr lang="zh-CN" alt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00253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a:t>Q9-Q11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latin typeface="Arial"/>
                <a:cs typeface="Arial"/>
              </a:rPr>
              <a:t>"We have large scale work changing efforts underway to technology. We're driving out work for agility." -  Large insurance company</a:t>
            </a:r>
            <a:endParaRPr lang="en-US" sz="1200">
              <a:solidFill>
                <a:schemeClr val="accent1"/>
              </a:solidFill>
              <a:latin typeface="Arial" panose="020B0604020202020204" pitchFamily="34" charset="0"/>
              <a:cs typeface="Arial"/>
            </a:endParaRPr>
          </a:p>
          <a:p>
            <a:endParaRPr lang="zh-CN" altLang="en-US"/>
          </a:p>
        </p:txBody>
      </p:sp>
      <p:sp>
        <p:nvSpPr>
          <p:cNvPr id="4" name="Slide Number Placeholder 3"/>
          <p:cNvSpPr>
            <a:spLocks noGrp="1"/>
          </p:cNvSpPr>
          <p:nvPr>
            <p:ph type="sldNum" sz="quarter" idx="5"/>
          </p:nvPr>
        </p:nvSpPr>
        <p:spPr/>
        <p:txBody>
          <a:bodyPr/>
          <a:lstStyle/>
          <a:p>
            <a:fld id="{53BCCA8E-E054-4945-93F6-8F3E2A7D5A26}" type="slidenum">
              <a:rPr lang="en-US" smtClean="0"/>
              <a:t>34</a:t>
            </a:fld>
            <a:endParaRPr lang="en-US"/>
          </a:p>
        </p:txBody>
      </p:sp>
    </p:spTree>
    <p:extLst>
      <p:ext uri="{BB962C8B-B14F-4D97-AF65-F5344CB8AC3E}">
        <p14:creationId xmlns:p14="http://schemas.microsoft.com/office/powerpoint/2010/main" val="284890298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a:t>Q9-Q11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latin typeface="Arial"/>
                <a:cs typeface="Arial"/>
              </a:rPr>
              <a:t>"We have large scale work changing efforts underway to technology. We're driving out work for agility." -  Large insurance company</a:t>
            </a:r>
            <a:endParaRPr lang="en-US" sz="1200">
              <a:solidFill>
                <a:schemeClr val="accent1"/>
              </a:solidFill>
              <a:latin typeface="Arial" panose="020B0604020202020204" pitchFamily="34" charset="0"/>
              <a:cs typeface="Arial"/>
            </a:endParaRPr>
          </a:p>
          <a:p>
            <a:endParaRPr lang="zh-CN" altLang="en-US"/>
          </a:p>
        </p:txBody>
      </p:sp>
      <p:sp>
        <p:nvSpPr>
          <p:cNvPr id="4" name="Slide Number Placeholder 3"/>
          <p:cNvSpPr>
            <a:spLocks noGrp="1"/>
          </p:cNvSpPr>
          <p:nvPr>
            <p:ph type="sldNum" sz="quarter" idx="5"/>
          </p:nvPr>
        </p:nvSpPr>
        <p:spPr/>
        <p:txBody>
          <a:bodyPr/>
          <a:lstStyle/>
          <a:p>
            <a:fld id="{53BCCA8E-E054-4945-93F6-8F3E2A7D5A26}" type="slidenum">
              <a:rPr lang="en-US" smtClean="0"/>
              <a:t>35</a:t>
            </a:fld>
            <a:endParaRPr lang="en-US"/>
          </a:p>
        </p:txBody>
      </p:sp>
    </p:spTree>
    <p:extLst>
      <p:ext uri="{BB962C8B-B14F-4D97-AF65-F5344CB8AC3E}">
        <p14:creationId xmlns:p14="http://schemas.microsoft.com/office/powerpoint/2010/main" val="147910861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a:t>Q9-Q11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latin typeface="Arial"/>
                <a:cs typeface="Arial"/>
              </a:rPr>
              <a:t>"We have large scale work changing efforts underway to technology. We're driving out work for agility." -  Large insurance company</a:t>
            </a:r>
            <a:endParaRPr lang="en-US" sz="1200">
              <a:solidFill>
                <a:schemeClr val="accent1"/>
              </a:solidFill>
              <a:latin typeface="Arial" panose="020B0604020202020204" pitchFamily="34" charset="0"/>
              <a:cs typeface="Arial"/>
            </a:endParaRPr>
          </a:p>
          <a:p>
            <a:endParaRPr lang="zh-CN" altLang="en-US"/>
          </a:p>
        </p:txBody>
      </p:sp>
      <p:sp>
        <p:nvSpPr>
          <p:cNvPr id="4" name="Slide Number Placeholder 3"/>
          <p:cNvSpPr>
            <a:spLocks noGrp="1"/>
          </p:cNvSpPr>
          <p:nvPr>
            <p:ph type="sldNum" sz="quarter" idx="5"/>
          </p:nvPr>
        </p:nvSpPr>
        <p:spPr/>
        <p:txBody>
          <a:bodyPr/>
          <a:lstStyle/>
          <a:p>
            <a:fld id="{53BCCA8E-E054-4945-93F6-8F3E2A7D5A26}" type="slidenum">
              <a:rPr lang="en-US" smtClean="0"/>
              <a:t>36</a:t>
            </a:fld>
            <a:endParaRPr lang="en-US"/>
          </a:p>
        </p:txBody>
      </p:sp>
    </p:spTree>
    <p:extLst>
      <p:ext uri="{BB962C8B-B14F-4D97-AF65-F5344CB8AC3E}">
        <p14:creationId xmlns:p14="http://schemas.microsoft.com/office/powerpoint/2010/main" val="410545495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53BCCA8E-E054-4945-93F6-8F3E2A7D5A26}" type="slidenum">
              <a:rPr lang="en-US" smtClean="0"/>
              <a:t>37</a:t>
            </a:fld>
            <a:endParaRPr lang="en-US"/>
          </a:p>
        </p:txBody>
      </p:sp>
    </p:spTree>
    <p:extLst>
      <p:ext uri="{BB962C8B-B14F-4D97-AF65-F5344CB8AC3E}">
        <p14:creationId xmlns:p14="http://schemas.microsoft.com/office/powerpoint/2010/main" val="38449513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a:t>Q9-Q11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latin typeface="Arial"/>
                <a:cs typeface="Arial"/>
              </a:rPr>
              <a:t>"We have large scale work changing efforts underway to technology. We're driving out work for agility." -  Large insurance company</a:t>
            </a:r>
            <a:endParaRPr lang="en-US" sz="1200">
              <a:solidFill>
                <a:schemeClr val="accent1"/>
              </a:solidFill>
              <a:latin typeface="Arial" panose="020B0604020202020204" pitchFamily="34" charset="0"/>
              <a:cs typeface="Arial"/>
            </a:endParaRPr>
          </a:p>
          <a:p>
            <a:endParaRPr lang="zh-CN" altLang="en-US"/>
          </a:p>
        </p:txBody>
      </p:sp>
      <p:sp>
        <p:nvSpPr>
          <p:cNvPr id="4" name="Slide Number Placeholder 3"/>
          <p:cNvSpPr>
            <a:spLocks noGrp="1"/>
          </p:cNvSpPr>
          <p:nvPr>
            <p:ph type="sldNum" sz="quarter" idx="5"/>
          </p:nvPr>
        </p:nvSpPr>
        <p:spPr/>
        <p:txBody>
          <a:bodyPr/>
          <a:lstStyle/>
          <a:p>
            <a:fld id="{53BCCA8E-E054-4945-93F6-8F3E2A7D5A26}" type="slidenum">
              <a:rPr lang="en-US" smtClean="0"/>
              <a:t>38</a:t>
            </a:fld>
            <a:endParaRPr lang="en-US"/>
          </a:p>
        </p:txBody>
      </p:sp>
    </p:spTree>
    <p:extLst>
      <p:ext uri="{BB962C8B-B14F-4D97-AF65-F5344CB8AC3E}">
        <p14:creationId xmlns:p14="http://schemas.microsoft.com/office/powerpoint/2010/main" val="174742598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a:t>Q9-Q11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latin typeface="Arial"/>
                <a:cs typeface="Arial"/>
              </a:rPr>
              <a:t>"We have large scale work changing efforts underway to technology. We're driving out work for agility." -  Large insurance company</a:t>
            </a:r>
            <a:endParaRPr lang="en-US" sz="1200">
              <a:solidFill>
                <a:schemeClr val="accent1"/>
              </a:solidFill>
              <a:latin typeface="Arial" panose="020B0604020202020204" pitchFamily="34" charset="0"/>
              <a:cs typeface="Arial"/>
            </a:endParaRPr>
          </a:p>
          <a:p>
            <a:endParaRPr lang="zh-CN" altLang="en-US"/>
          </a:p>
        </p:txBody>
      </p:sp>
      <p:sp>
        <p:nvSpPr>
          <p:cNvPr id="4" name="Slide Number Placeholder 3"/>
          <p:cNvSpPr>
            <a:spLocks noGrp="1"/>
          </p:cNvSpPr>
          <p:nvPr>
            <p:ph type="sldNum" sz="quarter" idx="5"/>
          </p:nvPr>
        </p:nvSpPr>
        <p:spPr/>
        <p:txBody>
          <a:bodyPr/>
          <a:lstStyle/>
          <a:p>
            <a:fld id="{53BCCA8E-E054-4945-93F6-8F3E2A7D5A26}" type="slidenum">
              <a:rPr lang="en-US" smtClean="0"/>
              <a:t>39</a:t>
            </a:fld>
            <a:endParaRPr lang="en-US"/>
          </a:p>
        </p:txBody>
      </p:sp>
    </p:spTree>
    <p:extLst>
      <p:ext uri="{BB962C8B-B14F-4D97-AF65-F5344CB8AC3E}">
        <p14:creationId xmlns:p14="http://schemas.microsoft.com/office/powerpoint/2010/main" val="1452228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99B0F9-5275-4FDD-BFE5-B9E6F2FD77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827916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53BCCA8E-E054-4945-93F6-8F3E2A7D5A26}" type="slidenum">
              <a:rPr lang="en-US" smtClean="0"/>
              <a:t>40</a:t>
            </a:fld>
            <a:endParaRPr lang="en-US"/>
          </a:p>
        </p:txBody>
      </p:sp>
    </p:spTree>
    <p:extLst>
      <p:ext uri="{BB962C8B-B14F-4D97-AF65-F5344CB8AC3E}">
        <p14:creationId xmlns:p14="http://schemas.microsoft.com/office/powerpoint/2010/main" val="103044923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41</a:t>
            </a:fld>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42</a:t>
            </a:fld>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43</a:t>
            </a:fld>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44</a:t>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46</a:t>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47</a:t>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48</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49</a:t>
            </a:fld>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52</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S3 by S4cut</a:t>
            </a:r>
            <a:endParaRPr lang="zh-CN" alt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AB92938-DEBB-4213-B0C4-A04FC7478E0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18313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53</a:t>
            </a:fld>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54</a:t>
            </a:fld>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55</a:t>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56</a:t>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57</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59</a:t>
            </a:fld>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61</a:t>
            </a:fld>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62</a:t>
            </a:fld>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63</a:t>
            </a:fld>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64</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S3 by S4cut</a:t>
            </a:r>
            <a:endParaRPr lang="zh-CN" alt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AB92938-DEBB-4213-B0C4-A04FC7478E0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51931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67</a:t>
            </a:fld>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68</a:t>
            </a:fld>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69</a:t>
            </a:fld>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70</a:t>
            </a:fld>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71</a:t>
            </a:fld>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72</a:t>
            </a:fld>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73</a:t>
            </a:fld>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75</a:t>
            </a:fld>
            <a:endParaRPr lang="en-US"/>
          </a:p>
        </p:txBody>
      </p:sp>
    </p:spTree>
    <p:extLst>
      <p:ext uri="{BB962C8B-B14F-4D97-AF65-F5344CB8AC3E}">
        <p14:creationId xmlns:p14="http://schemas.microsoft.com/office/powerpoint/2010/main" val="108573625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77</a:t>
            </a:fld>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78</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829124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79</a:t>
            </a:fld>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80</a:t>
            </a:fld>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83</a:t>
            </a:fld>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84</a:t>
            </a:fld>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This slide shows how employee opinion varies across sub-groups. The survey categories are shown as rows, and the sub-groups are columns. The grey column shows the Total </a:t>
            </a:r>
            <a:r>
              <a:rPr sz="1100" b="0" i="0" u="none" kern="200" dirty="0" err="1">
                <a:solidFill>
                  <a:srgbClr val="000000"/>
                </a:solidFill>
                <a:latin typeface="Arial"/>
              </a:rPr>
              <a:t>Favourable</a:t>
            </a:r>
            <a:r>
              <a:rPr sz="1100" b="0" i="0" u="none" kern="200" dirty="0">
                <a:solidFill>
                  <a:srgbClr val="000000"/>
                </a:solidFill>
                <a:latin typeface="Arial"/>
              </a:rPr>
              <a:t> (or Top Box) score for your overall group, while the columns to the right represent each sub-group.</a:t>
            </a:r>
            <a:br>
              <a:rPr sz="1100" b="0" i="0" u="none" kern="200" dirty="0">
                <a:solidFill>
                  <a:srgbClr val="000000"/>
                </a:solidFill>
                <a:latin typeface="Arial"/>
              </a:rPr>
            </a:br>
            <a:r>
              <a:rPr sz="1100" b="0" i="0" u="none" kern="200" dirty="0">
                <a:solidFill>
                  <a:srgbClr val="000000"/>
                </a:solidFill>
                <a:latin typeface="Arial"/>
              </a:rPr>
              <a:t/>
            </a:r>
            <a:br>
              <a:rPr sz="1100" b="0" i="0" u="none" kern="200" dirty="0">
                <a:solidFill>
                  <a:srgbClr val="000000"/>
                </a:solidFill>
                <a:latin typeface="Arial"/>
              </a:rPr>
            </a:br>
            <a:r>
              <a:rPr sz="1100" b="0" i="0" u="none" kern="200" dirty="0">
                <a:solidFill>
                  <a:srgbClr val="000000"/>
                </a:solidFill>
                <a:latin typeface="Arial"/>
              </a:rPr>
              <a:t>There are two ways to display the data of sub-groups. The most common is to show the </a:t>
            </a:r>
            <a:r>
              <a:rPr sz="1100" b="0" i="1" u="none" kern="200" dirty="0">
                <a:solidFill>
                  <a:srgbClr val="000000"/>
                </a:solidFill>
                <a:latin typeface="Arial"/>
              </a:rPr>
              <a:t>differences</a:t>
            </a:r>
            <a:r>
              <a:rPr sz="1100" b="0" i="0" u="none" kern="200" dirty="0">
                <a:solidFill>
                  <a:srgbClr val="000000"/>
                </a:solidFill>
                <a:latin typeface="Arial"/>
              </a:rPr>
              <a:t> between each sub-group and the overall. Positive differences indicate where that sub-group (column) on that category (row) is more </a:t>
            </a:r>
            <a:r>
              <a:rPr sz="1100" b="0" i="0" u="none" kern="200" dirty="0" err="1">
                <a:solidFill>
                  <a:srgbClr val="000000"/>
                </a:solidFill>
                <a:latin typeface="Arial"/>
              </a:rPr>
              <a:t>favourable</a:t>
            </a:r>
            <a:r>
              <a:rPr sz="1100" b="0" i="0" u="none" kern="200" dirty="0">
                <a:solidFill>
                  <a:srgbClr val="000000"/>
                </a:solidFill>
                <a:latin typeface="Arial"/>
              </a:rPr>
              <a:t> than the overall, and negative differences indicate that the sub-group (column) on that category (row) is less </a:t>
            </a:r>
            <a:r>
              <a:rPr sz="1100" b="0" i="0" u="none" kern="200" dirty="0" err="1">
                <a:solidFill>
                  <a:srgbClr val="000000"/>
                </a:solidFill>
                <a:latin typeface="Arial"/>
              </a:rPr>
              <a:t>favourable</a:t>
            </a:r>
            <a:r>
              <a:rPr sz="1100" b="0" i="0" u="none" kern="200" dirty="0">
                <a:solidFill>
                  <a:srgbClr val="000000"/>
                </a:solidFill>
                <a:latin typeface="Arial"/>
              </a:rPr>
              <a:t> than the overall. The second option is to display the </a:t>
            </a:r>
            <a:r>
              <a:rPr sz="1100" b="0" i="1" u="none" kern="200" dirty="0">
                <a:solidFill>
                  <a:srgbClr val="000000"/>
                </a:solidFill>
                <a:latin typeface="Arial"/>
              </a:rPr>
              <a:t>absolute score</a:t>
            </a:r>
            <a:r>
              <a:rPr sz="1100" b="0" i="0" u="none" kern="200" dirty="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86</a:t>
            </a:fld>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87</a:t>
            </a:fld>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88</a:t>
            </a:fld>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89</a:t>
            </a:fld>
            <a:endParaRPr lang="en-US"/>
          </a:p>
        </p:txBody>
      </p:sp>
    </p:spTree>
    <p:extLst>
      <p:ext uri="{BB962C8B-B14F-4D97-AF65-F5344CB8AC3E}">
        <p14:creationId xmlns:p14="http://schemas.microsoft.com/office/powerpoint/2010/main" val="420810025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90</a:t>
            </a:fld>
            <a:endParaRPr lang="en-US"/>
          </a:p>
        </p:txBody>
      </p:sp>
    </p:spTree>
    <p:extLst>
      <p:ext uri="{BB962C8B-B14F-4D97-AF65-F5344CB8AC3E}">
        <p14:creationId xmlns:p14="http://schemas.microsoft.com/office/powerpoint/2010/main" val="249105822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92</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014490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93</a:t>
            </a:fld>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94</a:t>
            </a:fld>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95</a:t>
            </a:fld>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98</a:t>
            </a:fld>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99</a:t>
            </a:fld>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100</a:t>
            </a:fld>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101</a:t>
            </a:fld>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102</a:t>
            </a:fld>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103</a:t>
            </a:fld>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104</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63816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7500" lnSpcReduction="20000"/>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provides a high level summary of your results.</a:t>
            </a:r>
            <a:br>
              <a:rPr sz="1100" b="0" i="0" u="none" kern="200">
                <a:solidFill>
                  <a:srgbClr val="000000"/>
                </a:solidFill>
                <a:latin typeface="Arial"/>
              </a:rPr>
            </a:br>
            <a:r>
              <a:rPr sz="1100" b="0" i="0" u="none" kern="200">
                <a:solidFill>
                  <a:srgbClr val="000000"/>
                </a:solidFill>
                <a:latin typeface="Arial"/>
              </a:rPr>
              <a:t>The top section may show one or more of the following metrics:</a:t>
            </a:r>
            <a:br>
              <a:rPr sz="1100" b="0" i="0" u="none" kern="200">
                <a:solidFill>
                  <a:srgbClr val="000000"/>
                </a:solidFill>
                <a:latin typeface="Arial"/>
              </a:rPr>
            </a:br>
            <a:endParaRPr sz="1100" b="0" i="0" u="none" kern="200">
              <a:solidFill>
                <a:srgbClr val="000000"/>
              </a:solidFill>
              <a:latin typeface="Arial"/>
            </a:endParaRPr>
          </a:p>
          <a:p>
            <a:pPr lvl="1" indent="-228600" hangingPunct="1">
              <a:spcBef>
                <a:spcPct val="0"/>
              </a:spcBef>
              <a:spcAft>
                <a:spcPct val="0"/>
              </a:spcAft>
              <a:buChar char="•"/>
              <a:defRPr sz="1100" b="0" i="0">
                <a:solidFill>
                  <a:srgbClr val="000000"/>
                </a:solidFill>
                <a:latin typeface="Arial"/>
              </a:defRPr>
            </a:pPr>
            <a:r>
              <a:rPr sz="1100" b="0" i="0" u="none" kern="200">
                <a:solidFill>
                  <a:srgbClr val="000000"/>
                </a:solidFill>
                <a:latin typeface="Arial"/>
              </a:rPr>
              <a:t>An historical donut chart that shows the number of survey categories that have improved, declined, and remained the same since the last survey, and highlighting the largest gains and drops</a:t>
            </a:r>
          </a:p>
          <a:p>
            <a:pPr lvl="1" indent="-228600" hangingPunct="1">
              <a:spcBef>
                <a:spcPct val="0"/>
              </a:spcBef>
              <a:spcAft>
                <a:spcPct val="0"/>
              </a:spcAft>
              <a:buChar char="•"/>
              <a:defRPr sz="1100" b="0" i="0">
                <a:solidFill>
                  <a:srgbClr val="000000"/>
                </a:solidFill>
                <a:latin typeface="Arial"/>
              </a:defRPr>
            </a:pPr>
            <a:r>
              <a:rPr sz="1100" b="0" i="0" u="none" kern="200">
                <a:solidFill>
                  <a:srgbClr val="000000"/>
                </a:solidFill>
                <a:latin typeface="Arial"/>
              </a:rPr>
              <a:t>A Norm donut chart that shows the number of categories that are above, below, and equal to Norm, and highlighting the most and least favourable versus that benchmark</a:t>
            </a:r>
          </a:p>
          <a:p>
            <a:pPr lvl="1" indent="-228600" hangingPunct="1">
              <a:spcBef>
                <a:spcPct val="0"/>
              </a:spcBef>
              <a:spcAft>
                <a:spcPct val="0"/>
              </a:spcAft>
              <a:buChar char="•"/>
              <a:defRPr sz="1100" b="0" i="0">
                <a:solidFill>
                  <a:srgbClr val="000000"/>
                </a:solidFill>
                <a:latin typeface="Arial"/>
              </a:defRPr>
            </a:pPr>
            <a:r>
              <a:rPr sz="1100" b="0" i="0" u="none" kern="200">
                <a:solidFill>
                  <a:srgbClr val="000000"/>
                </a:solidFill>
                <a:latin typeface="Arial"/>
              </a:rPr>
              <a:t>The response rate (or number of returned surveys) for your group</a:t>
            </a:r>
          </a:p>
          <a:p>
            <a:pPr lvl="1" indent="-228600" hangingPunct="1">
              <a:spcBef>
                <a:spcPct val="0"/>
              </a:spcBef>
              <a:spcAft>
                <a:spcPct val="0"/>
              </a:spcAft>
              <a:buChar char="•"/>
              <a:defRPr sz="1100" b="0" i="0">
                <a:solidFill>
                  <a:srgbClr val="000000"/>
                </a:solidFill>
                <a:latin typeface="Arial"/>
              </a:defRPr>
            </a:pPr>
            <a:r>
              <a:rPr sz="1100" b="0" i="0" u="none" kern="200">
                <a:solidFill>
                  <a:srgbClr val="000000"/>
                </a:solidFill>
                <a:latin typeface="Arial"/>
              </a:rPr>
              <a:t>Other group-level statistics such as eNPS scores or business performance metrics.</a:t>
            </a:r>
            <a:br>
              <a:rPr sz="1100" b="0" i="0" u="none" kern="200">
                <a:solidFill>
                  <a:srgbClr val="000000"/>
                </a:solidFill>
                <a:latin typeface="Arial"/>
              </a:rPr>
            </a:br>
            <a:endParaRPr sz="1100" b="0" i="0" u="none" kern="200">
              <a:solidFill>
                <a:srgbClr val="000000"/>
              </a:solidFill>
              <a:latin typeface="Arial"/>
            </a:endParaRPr>
          </a:p>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middle section highlights up to three categories (if available) and shows the Total Favourable (or Top Box) score on the left and the differences against the available benchmarks on the right.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 bottom section of this slide presents, </a:t>
            </a:r>
            <a:r>
              <a:rPr sz="1100" b="0" i="1" u="none" kern="200">
                <a:solidFill>
                  <a:srgbClr val="000000"/>
                </a:solidFill>
                <a:latin typeface="Arial"/>
              </a:rPr>
              <a:t>where available</a:t>
            </a:r>
            <a:r>
              <a:rPr sz="1100" b="0" i="0" u="none" kern="200">
                <a:solidFill>
                  <a:srgbClr val="000000"/>
                </a:solidFill>
                <a:latin typeface="Arial"/>
              </a:rPr>
              <a:t>, overall strengths and opportunities for your group, based on an advanced algorithm that incorporates trends over time, differences from internal and external benchmarks, and predictive modelling of engagement and performance metrics. Because these are presented as survey categories which contain individual questions that may score differently, it is possible a given category can be listed as both a strength and an opportunity.</a:t>
            </a:r>
          </a:p>
        </p:txBody>
      </p:sp>
      <p:sp>
        <p:nvSpPr>
          <p:cNvPr id="4" name="Slide Number Placeholder 3"/>
          <p:cNvSpPr>
            <a:spLocks noGrp="1"/>
          </p:cNvSpPr>
          <p:nvPr>
            <p:ph type="sldNum" sz="quarter" idx="10"/>
          </p:nvPr>
        </p:nvSpPr>
        <p:spPr/>
        <p:txBody>
          <a:bodyPr/>
          <a:lstStyle/>
          <a:p>
            <a:fld id="{6101C5E1-D8E9-464D-A93E-CE21651935A7}" type="slidenum">
              <a:rPr lang="en-US" smtClean="0"/>
              <a:t>106</a:t>
            </a:fld>
            <a:endParaRPr lang="en-US"/>
          </a:p>
        </p:txBody>
      </p:sp>
    </p:spTree>
    <p:extLst>
      <p:ext uri="{BB962C8B-B14F-4D97-AF65-F5344CB8AC3E}">
        <p14:creationId xmlns:p14="http://schemas.microsoft.com/office/powerpoint/2010/main" val="239717800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108</a:t>
            </a:fld>
            <a:endParaRPr lang="en-US"/>
          </a:p>
        </p:txBody>
      </p:sp>
    </p:spTree>
    <p:extLst>
      <p:ext uri="{BB962C8B-B14F-4D97-AF65-F5344CB8AC3E}">
        <p14:creationId xmlns:p14="http://schemas.microsoft.com/office/powerpoint/2010/main" val="100957814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109</a:t>
            </a:fld>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110</a:t>
            </a:fld>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111</a:t>
            </a:fld>
            <a:endParaRPr lang="en-US"/>
          </a:p>
        </p:txBody>
      </p:sp>
    </p:spTree>
    <p:extLst>
      <p:ext uri="{BB962C8B-B14F-4D97-AF65-F5344CB8AC3E}">
        <p14:creationId xmlns:p14="http://schemas.microsoft.com/office/powerpoint/2010/main" val="249402293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114</a:t>
            </a:fld>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115</a:t>
            </a:fld>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116</a:t>
            </a:fld>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117</a:t>
            </a:fld>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118</a:t>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221794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119</a:t>
            </a:fld>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The categories or questions shown on this slide have the strongest statistical relationship with the category displayed to the right in the blue box. Most often, that’s Employee Engagement although it could be something else in your organisation. In the case of Engagement, employees who respond more favourably to the questions/categories shown also tend to be more engaged, and those who respond less favourably also tend to be less engaged. For this reason it is a smart strategy to focus on improving these issues if your primary goal is to improve engagement. Note also that for each category/question listed you can also see how it compares to various benchmarks on the far left.</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especially on any factors listed here that are below one or more benchmarks, since there is likely room for improvement, and an improvement in these areas can mean an overall improvement in engagement.</a:t>
            </a:r>
          </a:p>
        </p:txBody>
      </p:sp>
      <p:sp>
        <p:nvSpPr>
          <p:cNvPr id="4" name="Slide Number Placeholder 3"/>
          <p:cNvSpPr>
            <a:spLocks noGrp="1"/>
          </p:cNvSpPr>
          <p:nvPr>
            <p:ph type="sldNum" sz="quarter" idx="10"/>
          </p:nvPr>
        </p:nvSpPr>
        <p:spPr/>
        <p:txBody>
          <a:bodyPr/>
          <a:lstStyle/>
          <a:p>
            <a:fld id="{6101C5E1-D8E9-464D-A93E-CE21651935A7}" type="slidenum">
              <a:rPr lang="en-US" smtClean="0"/>
              <a:t>120</a:t>
            </a:fld>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122</a:t>
            </a:fld>
            <a:endParaRPr lang="en-US"/>
          </a:p>
        </p:txBody>
      </p:sp>
    </p:spTree>
    <p:extLst>
      <p:ext uri="{BB962C8B-B14F-4D97-AF65-F5344CB8AC3E}">
        <p14:creationId xmlns:p14="http://schemas.microsoft.com/office/powerpoint/2010/main" val="265873947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On this slide your survey categories are compared to historical, internal and external benchmarks, where available. Moving from left to right is the category name, the Total Favourable (or Top Box) score for that category, and deviations of that category score from each benchmark, labelled at the top of the column. Positive differences indicate where your group’s score is more favourable than the benchmark. Negative differences indicate where your group’s score is less favourable than the benchmark. Lighter green and red shading is used to highlight positive and negative differences, whereas darker green and red indicate differences that reach the level of statistical significance.</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Note that the category Total Favourable (or Top Box) score is based on all questions in that category, whereas the deviations from the benchmarks are based only on the questions in each category that are shared across your group and the benchmark.</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We recommend that you focus your attention on categories that are below multiple benchmarks.</a:t>
            </a:r>
          </a:p>
        </p:txBody>
      </p:sp>
      <p:sp>
        <p:nvSpPr>
          <p:cNvPr id="4" name="Slide Number Placeholder 3"/>
          <p:cNvSpPr>
            <a:spLocks noGrp="1"/>
          </p:cNvSpPr>
          <p:nvPr>
            <p:ph type="sldNum" sz="quarter" idx="10"/>
          </p:nvPr>
        </p:nvSpPr>
        <p:spPr/>
        <p:txBody>
          <a:bodyPr/>
          <a:lstStyle/>
          <a:p>
            <a:fld id="{6101C5E1-D8E9-464D-A93E-CE21651935A7}" type="slidenum">
              <a:rPr lang="en-US" smtClean="0"/>
              <a:t>124</a:t>
            </a:fld>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125</a:t>
            </a:fld>
            <a:endParaRPr 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126</a:t>
            </a:fld>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the 5 most and least favourable survey questions. The ranking is either determined by your Total Favourable (or Top Box) scores, or the difference between that score and the selected historical, internal or external benchmark.</a:t>
            </a:r>
          </a:p>
        </p:txBody>
      </p:sp>
      <p:sp>
        <p:nvSpPr>
          <p:cNvPr id="4" name="Slide Number Placeholder 3"/>
          <p:cNvSpPr>
            <a:spLocks noGrp="1"/>
          </p:cNvSpPr>
          <p:nvPr>
            <p:ph type="sldNum" sz="quarter" idx="10"/>
          </p:nvPr>
        </p:nvSpPr>
        <p:spPr/>
        <p:txBody>
          <a:bodyPr/>
          <a:lstStyle/>
          <a:p>
            <a:fld id="{6101C5E1-D8E9-464D-A93E-CE21651935A7}" type="slidenum">
              <a:rPr lang="en-US" smtClean="0"/>
              <a:t>127</a:t>
            </a:fld>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130</a:t>
            </a:fld>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131</a:t>
            </a:fld>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indent="0"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This slide shows how employee opinion varies across sub-groups. The survey categories are shown as rows, and the sub-groups are columns. The grey column shows the Total Favourable (or Top Box) score for your overall group, while the columns to the right represent each sub-group.</a:t>
            </a:r>
            <a:br>
              <a:rPr sz="1100" b="0" i="0" u="none" kern="200">
                <a:solidFill>
                  <a:srgbClr val="000000"/>
                </a:solidFill>
                <a:latin typeface="Arial"/>
              </a:rPr>
            </a:br>
            <a:r>
              <a:rPr sz="1100" b="0" i="0" u="none" kern="200">
                <a:solidFill>
                  <a:srgbClr val="000000"/>
                </a:solidFill>
                <a:latin typeface="Arial"/>
              </a:rPr>
              <a:t/>
            </a:r>
            <a:br>
              <a:rPr sz="1100" b="0" i="0" u="none" kern="200">
                <a:solidFill>
                  <a:srgbClr val="000000"/>
                </a:solidFill>
                <a:latin typeface="Arial"/>
              </a:rPr>
            </a:br>
            <a:r>
              <a:rPr sz="1100" b="0" i="0" u="none" kern="200">
                <a:solidFill>
                  <a:srgbClr val="000000"/>
                </a:solidFill>
                <a:latin typeface="Arial"/>
              </a:rPr>
              <a:t>There are two ways to display the data of sub-groups. The most common is to show the </a:t>
            </a:r>
            <a:r>
              <a:rPr sz="1100" b="0" i="1" u="none" kern="200">
                <a:solidFill>
                  <a:srgbClr val="000000"/>
                </a:solidFill>
                <a:latin typeface="Arial"/>
              </a:rPr>
              <a:t>differences</a:t>
            </a:r>
            <a:r>
              <a:rPr sz="1100" b="0" i="0" u="none" kern="200">
                <a:solidFill>
                  <a:srgbClr val="000000"/>
                </a:solidFill>
                <a:latin typeface="Arial"/>
              </a:rPr>
              <a:t> between each sub-group and the overall. Positive differences indicate where that sub-group (column) on that category (row) is more favourable than the overall, and negative differences indicate that the sub-group (column) on that category (row) is less favourable than the overall. The second option is to display the </a:t>
            </a:r>
            <a:r>
              <a:rPr sz="1100" b="0" i="1" u="none" kern="200">
                <a:solidFill>
                  <a:srgbClr val="000000"/>
                </a:solidFill>
                <a:latin typeface="Arial"/>
              </a:rPr>
              <a:t>absolute score</a:t>
            </a:r>
            <a:r>
              <a:rPr sz="1100" b="0" i="0" u="none" kern="200">
                <a:solidFill>
                  <a:srgbClr val="000000"/>
                </a:solidFill>
                <a:latin typeface="Arial"/>
              </a:rPr>
              <a:t> for each sub group. In both cases, lighter green and red shading is used to highlight positive and negative differences, whereas darker green and red indicate differences that reach the level of statistical significance.</a:t>
            </a:r>
          </a:p>
        </p:txBody>
      </p:sp>
      <p:sp>
        <p:nvSpPr>
          <p:cNvPr id="4" name="Slide Number Placeholder 3"/>
          <p:cNvSpPr>
            <a:spLocks noGrp="1"/>
          </p:cNvSpPr>
          <p:nvPr>
            <p:ph type="sldNum" sz="quarter" idx="10"/>
          </p:nvPr>
        </p:nvSpPr>
        <p:spPr/>
        <p:txBody>
          <a:bodyPr/>
          <a:lstStyle/>
          <a:p>
            <a:fld id="{6101C5E1-D8E9-464D-A93E-CE21651935A7}" type="slidenum">
              <a:rPr lang="en-US" smtClean="0"/>
              <a:t>132</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6.jpg"/><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7.jpg"/><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7.jpg"/><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8.jpg"/><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jpg"/><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9.emf"/></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9.emf"/><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9.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jpg"/><Relationship Id="rId1" Type="http://schemas.openxmlformats.org/officeDocument/2006/relationships/slideMaster" Target="../slideMasters/slideMaster1.xml"/><Relationship Id="rId4" Type="http://schemas.openxmlformats.org/officeDocument/2006/relationships/image" Target="../media/image9.emf"/></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9.emf"/></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xml"/><Relationship Id="rId5" Type="http://schemas.openxmlformats.org/officeDocument/2006/relationships/image" Target="../media/image10.png"/><Relationship Id="rId4" Type="http://schemas.openxmlformats.org/officeDocument/2006/relationships/image" Target="../media/image9.emf"/></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4.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jp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25.jp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jp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jp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7.jp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jp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9.jpg"/><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0.jpg"/><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1.jp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2.jpg"/><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3.jpg"/><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3.jp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4.jp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5.jpg"/><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5" Type="http://schemas.openxmlformats.org/officeDocument/2006/relationships/image" Target="../media/image10.png"/><Relationship Id="rId4" Type="http://schemas.openxmlformats.org/officeDocument/2006/relationships/image" Target="../media/image2.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cover_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FFBAE5CE-9115-4400-92CE-79F6EB75F8DE}"/>
              </a:ext>
            </a:extLst>
          </p:cNvPr>
          <p:cNvSpPr>
            <a:spLocks noGrp="1"/>
          </p:cNvSpPr>
          <p:nvPr>
            <p:ph type="pic" sz="quarter" idx="20" hasCustomPrompt="1"/>
          </p:nvPr>
        </p:nvSpPr>
        <p:spPr>
          <a:xfrm>
            <a:off x="1371600" y="457200"/>
            <a:ext cx="10360152" cy="4910328"/>
          </a:xfrm>
          <a:custGeom>
            <a:avLst/>
            <a:gdLst>
              <a:gd name="connsiteX0" fmla="*/ 0 w 10360152"/>
              <a:gd name="connsiteY0" fmla="*/ 0 h 4910328"/>
              <a:gd name="connsiteX1" fmla="*/ 10360152 w 10360152"/>
              <a:gd name="connsiteY1" fmla="*/ 0 h 4910328"/>
              <a:gd name="connsiteX2" fmla="*/ 10360152 w 10360152"/>
              <a:gd name="connsiteY2" fmla="*/ 4910328 h 4910328"/>
              <a:gd name="connsiteX3" fmla="*/ 0 w 10360152"/>
              <a:gd name="connsiteY3" fmla="*/ 4910328 h 4910328"/>
              <a:gd name="connsiteX4" fmla="*/ 0 w 10360152"/>
              <a:gd name="connsiteY4" fmla="*/ 4325112 h 4910328"/>
              <a:gd name="connsiteX5" fmla="*/ 4724398 w 10360152"/>
              <a:gd name="connsiteY5" fmla="*/ 4325112 h 4910328"/>
              <a:gd name="connsiteX6" fmla="*/ 4724398 w 10360152"/>
              <a:gd name="connsiteY6" fmla="*/ 1371600 h 4910328"/>
              <a:gd name="connsiteX7" fmla="*/ 0 w 10360152"/>
              <a:gd name="connsiteY7" fmla="*/ 1371600 h 49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60152" h="4910328">
                <a:moveTo>
                  <a:pt x="0" y="0"/>
                </a:moveTo>
                <a:lnTo>
                  <a:pt x="10360152" y="0"/>
                </a:lnTo>
                <a:lnTo>
                  <a:pt x="10360152" y="4910328"/>
                </a:lnTo>
                <a:lnTo>
                  <a:pt x="0" y="4910328"/>
                </a:lnTo>
                <a:lnTo>
                  <a:pt x="0" y="4325112"/>
                </a:lnTo>
                <a:lnTo>
                  <a:pt x="4724398" y="4325112"/>
                </a:lnTo>
                <a:lnTo>
                  <a:pt x="4724398" y="1371600"/>
                </a:lnTo>
                <a:lnTo>
                  <a:pt x="0" y="1371600"/>
                </a:lnTo>
                <a:close/>
              </a:path>
            </a:pathLst>
          </a:custGeom>
          <a:solidFill>
            <a:srgbClr val="BFBFBF"/>
          </a:solidFill>
        </p:spPr>
        <p:txBody>
          <a:bodyPr wrap="square" tIns="1005840" rIns="0">
            <a:noAutofit/>
          </a:bodyPr>
          <a:lstStyle>
            <a:lvl1pPr algn="ctr">
              <a:defRPr/>
            </a:lvl1pPr>
          </a:lstStyle>
          <a:p>
            <a:r>
              <a:rPr lang="en-US" dirty="0"/>
              <a:t>Insert Pic</a:t>
            </a:r>
            <a:endParaRPr lang="en-GB" dirty="0"/>
          </a:p>
        </p:txBody>
      </p:sp>
      <p:pic>
        <p:nvPicPr>
          <p:cNvPr id="16" name="Picture 15" descr="Icon&#10;&#10;Description automatically generated with low confidence">
            <a:extLst>
              <a:ext uri="{FF2B5EF4-FFF2-40B4-BE49-F238E27FC236}">
                <a16:creationId xmlns:a16="http://schemas.microsoft.com/office/drawing/2014/main" id="{A32749E2-B407-3D48-A30F-8E62153593B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087483" y="6437376"/>
            <a:ext cx="647317" cy="208999"/>
          </a:xfrm>
          <a:prstGeom prst="rect">
            <a:avLst/>
          </a:prstGeom>
        </p:spPr>
      </p:pic>
      <p:sp>
        <p:nvSpPr>
          <p:cNvPr id="17" name="Footer Placeholder 3">
            <a:extLst>
              <a:ext uri="{FF2B5EF4-FFF2-40B4-BE49-F238E27FC236}">
                <a16:creationId xmlns:a16="http://schemas.microsoft.com/office/drawing/2014/main" id="{B06DFEB4-C22B-4660-8B98-03308F89EF99}"/>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36" name="Rectangle 35">
            <a:extLst>
              <a:ext uri="{FF2B5EF4-FFF2-40B4-BE49-F238E27FC236}">
                <a16:creationId xmlns:a16="http://schemas.microsoft.com/office/drawing/2014/main" id="{3577A7A7-9477-4761-AD96-65CEFEE1C2F9}"/>
              </a:ext>
            </a:extLst>
          </p:cNvPr>
          <p:cNvSpPr/>
          <p:nvPr/>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dirty="0">
              <a:solidFill>
                <a:schemeClr val="bg1"/>
              </a:solidFill>
              <a:latin typeface="+mn-lt"/>
              <a:ea typeface="Roboto" panose="02000000000000000000" pitchFamily="2" charset="0"/>
              <a:cs typeface="Roboto" panose="02000000000000000000" pitchFamily="2" charset="0"/>
            </a:endParaRPr>
          </a:p>
        </p:txBody>
      </p:sp>
      <p:sp>
        <p:nvSpPr>
          <p:cNvPr id="41" name="Rectangle 40">
            <a:extLst>
              <a:ext uri="{FF2B5EF4-FFF2-40B4-BE49-F238E27FC236}">
                <a16:creationId xmlns:a16="http://schemas.microsoft.com/office/drawing/2014/main" id="{6DFAF00F-4763-4474-955C-8EBFAD7C5008}"/>
              </a:ext>
            </a:extLst>
          </p:cNvPr>
          <p:cNvSpPr/>
          <p:nvPr/>
        </p:nvSpPr>
        <p:spPr bwMode="auto">
          <a:xfrm>
            <a:off x="0" y="1820425"/>
            <a:ext cx="6095998" cy="2953512"/>
          </a:xfrm>
          <a:prstGeom prst="rect">
            <a:avLst/>
          </a:prstGeom>
          <a:no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11" name="Title 1">
            <a:extLst>
              <a:ext uri="{FF2B5EF4-FFF2-40B4-BE49-F238E27FC236}">
                <a16:creationId xmlns:a16="http://schemas.microsoft.com/office/drawing/2014/main" id="{4EE778BE-2D2D-413A-8DA5-37EED51243FC}"/>
              </a:ext>
            </a:extLst>
          </p:cNvPr>
          <p:cNvSpPr>
            <a:spLocks noGrp="1"/>
          </p:cNvSpPr>
          <p:nvPr>
            <p:ph type="title" hasCustomPrompt="1"/>
          </p:nvPr>
        </p:nvSpPr>
        <p:spPr>
          <a:xfrm>
            <a:off x="457199" y="2240352"/>
            <a:ext cx="5568696"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dirty="0"/>
              <a:t>Title image slide — click to edit second line if needed </a:t>
            </a:r>
          </a:p>
        </p:txBody>
      </p:sp>
      <p:sp>
        <p:nvSpPr>
          <p:cNvPr id="15" name="Text Placeholder 23">
            <a:extLst>
              <a:ext uri="{FF2B5EF4-FFF2-40B4-BE49-F238E27FC236}">
                <a16:creationId xmlns:a16="http://schemas.microsoft.com/office/drawing/2014/main" id="{A7A6E329-CB7E-4C99-AF33-A15E835E59F2}"/>
              </a:ext>
            </a:extLst>
          </p:cNvPr>
          <p:cNvSpPr>
            <a:spLocks noGrp="1"/>
          </p:cNvSpPr>
          <p:nvPr>
            <p:ph type="body" sz="quarter" idx="16" hasCustomPrompt="1"/>
          </p:nvPr>
        </p:nvSpPr>
        <p:spPr>
          <a:xfrm>
            <a:off x="457200" y="4297680"/>
            <a:ext cx="2157454" cy="303396"/>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dirty="0"/>
              <a:t>Insert date</a:t>
            </a:r>
          </a:p>
        </p:txBody>
      </p:sp>
      <p:sp>
        <p:nvSpPr>
          <p:cNvPr id="13" name="Text Placeholder 21">
            <a:extLst>
              <a:ext uri="{FF2B5EF4-FFF2-40B4-BE49-F238E27FC236}">
                <a16:creationId xmlns:a16="http://schemas.microsoft.com/office/drawing/2014/main" id="{9F84C6F3-0D99-4D70-AE1A-14BE3D3D6447}"/>
              </a:ext>
            </a:extLst>
          </p:cNvPr>
          <p:cNvSpPr>
            <a:spLocks noGrp="1"/>
          </p:cNvSpPr>
          <p:nvPr>
            <p:ph type="body" sz="quarter" idx="15" hasCustomPrompt="1"/>
          </p:nvPr>
        </p:nvSpPr>
        <p:spPr>
          <a:xfrm>
            <a:off x="457200" y="3233426"/>
            <a:ext cx="5570738" cy="452106"/>
          </a:xfrm>
        </p:spPr>
        <p:txBody>
          <a:bodyPr rIns="0" anchor="b"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dirty="0"/>
              <a:t>Click to add subhead</a:t>
            </a:r>
          </a:p>
        </p:txBody>
      </p:sp>
      <p:sp>
        <p:nvSpPr>
          <p:cNvPr id="14" name="Text Placeholder 25">
            <a:extLst>
              <a:ext uri="{FF2B5EF4-FFF2-40B4-BE49-F238E27FC236}">
                <a16:creationId xmlns:a16="http://schemas.microsoft.com/office/drawing/2014/main" id="{0A11D46E-B6D4-44F6-9A7E-9BD65611E3BD}"/>
              </a:ext>
            </a:extLst>
          </p:cNvPr>
          <p:cNvSpPr>
            <a:spLocks noGrp="1"/>
          </p:cNvSpPr>
          <p:nvPr>
            <p:ph type="body" sz="quarter" idx="17" hasCustomPrompt="1"/>
          </p:nvPr>
        </p:nvSpPr>
        <p:spPr>
          <a:xfrm>
            <a:off x="457200" y="3781731"/>
            <a:ext cx="5568696" cy="412931"/>
          </a:xfrm>
        </p:spPr>
        <p:txBody>
          <a:bodyPr rIns="0" anchor="ctr" anchorCtr="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text</a:t>
            </a:r>
          </a:p>
        </p:txBody>
      </p:sp>
      <p:sp>
        <p:nvSpPr>
          <p:cNvPr id="12" name="Rectangle 11">
            <a:extLst>
              <a:ext uri="{FF2B5EF4-FFF2-40B4-BE49-F238E27FC236}">
                <a16:creationId xmlns:a16="http://schemas.microsoft.com/office/drawing/2014/main" id="{8F339F34-2275-4BB7-9F98-A182DF1551D4}"/>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Tree>
    <p:extLst>
      <p:ext uri="{BB962C8B-B14F-4D97-AF65-F5344CB8AC3E}">
        <p14:creationId xmlns:p14="http://schemas.microsoft.com/office/powerpoint/2010/main" val="3746608466"/>
      </p:ext>
    </p:extLst>
  </p:cSld>
  <p:clrMapOvr>
    <a:masterClrMapping/>
  </p:clrMapOvr>
  <p:hf sldNum="0" hdr="0" dt="0"/>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Zoom in/out callout">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CAAC153-FD25-4A34-8523-EA3F12FF3846}"/>
              </a:ext>
            </a:extLst>
          </p:cNvPr>
          <p:cNvSpPr/>
          <p:nvPr/>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5" name="Title 1">
            <a:extLst>
              <a:ext uri="{FF2B5EF4-FFF2-40B4-BE49-F238E27FC236}">
                <a16:creationId xmlns:a16="http://schemas.microsoft.com/office/drawing/2014/main" id="{FEF6AAA5-1DD4-7042-97B8-DBA2321B05B9}"/>
              </a:ext>
            </a:extLst>
          </p:cNvPr>
          <p:cNvSpPr>
            <a:spLocks noGrp="1"/>
          </p:cNvSpPr>
          <p:nvPr>
            <p:ph type="title"/>
          </p:nvPr>
        </p:nvSpPr>
        <p:spPr>
          <a:xfrm>
            <a:off x="465138" y="457200"/>
            <a:ext cx="5516562" cy="5551487"/>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1" name="Content Placeholder 7">
            <a:extLst>
              <a:ext uri="{FF2B5EF4-FFF2-40B4-BE49-F238E27FC236}">
                <a16:creationId xmlns:a16="http://schemas.microsoft.com/office/drawing/2014/main" id="{B67E0CAE-FDEA-C145-B999-E3ED2EEF7DCB}"/>
              </a:ext>
            </a:extLst>
          </p:cNvPr>
          <p:cNvSpPr>
            <a:spLocks noGrp="1"/>
          </p:cNvSpPr>
          <p:nvPr>
            <p:ph sz="quarter" idx="13"/>
          </p:nvPr>
        </p:nvSpPr>
        <p:spPr>
          <a:xfrm>
            <a:off x="6858000" y="1050925"/>
            <a:ext cx="4251325" cy="4957763"/>
          </a:xfrm>
        </p:spPr>
        <p:txBody>
          <a:bodyPr t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6" name="Picture 15" descr="Icon&#10;&#10;Description automatically generated with low confidence">
            <a:extLst>
              <a:ext uri="{FF2B5EF4-FFF2-40B4-BE49-F238E27FC236}">
                <a16:creationId xmlns:a16="http://schemas.microsoft.com/office/drawing/2014/main" id="{FB0A2DBD-2C3E-466C-BADC-105A51F0751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7" name="Slide Number Placeholder 1">
            <a:extLst>
              <a:ext uri="{FF2B5EF4-FFF2-40B4-BE49-F238E27FC236}">
                <a16:creationId xmlns:a16="http://schemas.microsoft.com/office/drawing/2014/main" id="{EC8168B8-3C50-438E-8409-252CA81CD310}"/>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8" name="Rectangle 7">
            <a:extLst>
              <a:ext uri="{FF2B5EF4-FFF2-40B4-BE49-F238E27FC236}">
                <a16:creationId xmlns:a16="http://schemas.microsoft.com/office/drawing/2014/main" id="{D8A43D52-A8FE-42DB-B6C3-993FFCB56D69}"/>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cxnSp>
        <p:nvCxnSpPr>
          <p:cNvPr id="12" name="Straight Connector 11">
            <a:extLst>
              <a:ext uri="{FF2B5EF4-FFF2-40B4-BE49-F238E27FC236}">
                <a16:creationId xmlns:a16="http://schemas.microsoft.com/office/drawing/2014/main" id="{D91477EA-1D32-469C-BAD5-7EC065043A2B}"/>
              </a:ext>
            </a:extLst>
          </p:cNvPr>
          <p:cNvCxnSpPr/>
          <p:nvPr/>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sp>
        <p:nvSpPr>
          <p:cNvPr id="19" name="Footer Placeholder 3">
            <a:extLst>
              <a:ext uri="{FF2B5EF4-FFF2-40B4-BE49-F238E27FC236}">
                <a16:creationId xmlns:a16="http://schemas.microsoft.com/office/drawing/2014/main" id="{963AE6BC-F12A-4C77-94B0-486EBAAAEE2A}"/>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EC3B345A-41BA-FC3F-1116-EE5F1C9330DD}"/>
              </a:ext>
            </a:extLst>
          </p:cNvPr>
          <p:cNvSpPr/>
          <p:nvPr userDrawn="1"/>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pic>
        <p:nvPicPr>
          <p:cNvPr id="3" name="Picture 2">
            <a:extLst>
              <a:ext uri="{FF2B5EF4-FFF2-40B4-BE49-F238E27FC236}">
                <a16:creationId xmlns:a16="http://schemas.microsoft.com/office/drawing/2014/main" id="{0877DF57-FC42-EB9C-BFED-EE77A4D720ED}"/>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4" name="Rectangle 3">
            <a:extLst>
              <a:ext uri="{FF2B5EF4-FFF2-40B4-BE49-F238E27FC236}">
                <a16:creationId xmlns:a16="http://schemas.microsoft.com/office/drawing/2014/main" id="{33523C78-96E5-7E65-65A8-A1C4021F72F2}"/>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cxnSp>
        <p:nvCxnSpPr>
          <p:cNvPr id="5" name="Straight Connector 4">
            <a:extLst>
              <a:ext uri="{FF2B5EF4-FFF2-40B4-BE49-F238E27FC236}">
                <a16:creationId xmlns:a16="http://schemas.microsoft.com/office/drawing/2014/main" id="{9F17B34B-5603-53DD-A0DC-27FB6D9383FE}"/>
              </a:ext>
            </a:extLst>
          </p:cNvPr>
          <p:cNvCxnSpPr/>
          <p:nvPr userDrawn="1"/>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pic>
        <p:nvPicPr>
          <p:cNvPr id="6" name="Picture 5" descr="A black background with colorful text&#10;&#10;Description automatically generated">
            <a:extLst>
              <a:ext uri="{FF2B5EF4-FFF2-40B4-BE49-F238E27FC236}">
                <a16:creationId xmlns:a16="http://schemas.microsoft.com/office/drawing/2014/main" id="{E0786DE0-1BEB-5C1D-1345-FC188D0951B9}"/>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353206" y="5901093"/>
            <a:ext cx="2290464" cy="1481958"/>
          </a:xfrm>
          <a:prstGeom prst="rect">
            <a:avLst/>
          </a:prstGeom>
        </p:spPr>
      </p:pic>
    </p:spTree>
    <p:extLst>
      <p:ext uri="{BB962C8B-B14F-4D97-AF65-F5344CB8AC3E}">
        <p14:creationId xmlns:p14="http://schemas.microsoft.com/office/powerpoint/2010/main" val="236073984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content 2col">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33EB6DAB-F115-1E4D-92B8-863DEEC7C63A}"/>
              </a:ext>
            </a:extLst>
          </p:cNvPr>
          <p:cNvSpPr>
            <a:spLocks noGrp="1"/>
          </p:cNvSpPr>
          <p:nvPr>
            <p:ph sz="quarter" idx="19"/>
          </p:nvPr>
        </p:nvSpPr>
        <p:spPr>
          <a:xfrm>
            <a:off x="457200"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DF9E4E54-38A0-7A4A-9C7A-DE9895AD53EA}"/>
              </a:ext>
            </a:extLst>
          </p:cNvPr>
          <p:cNvSpPr>
            <a:spLocks noGrp="1"/>
          </p:cNvSpPr>
          <p:nvPr>
            <p:ph sz="quarter" idx="20"/>
          </p:nvPr>
        </p:nvSpPr>
        <p:spPr>
          <a:xfrm>
            <a:off x="6230507"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3">
            <a:extLst>
              <a:ext uri="{FF2B5EF4-FFF2-40B4-BE49-F238E27FC236}">
                <a16:creationId xmlns:a16="http://schemas.microsoft.com/office/drawing/2014/main" id="{5DD786A1-B7BE-4910-A747-EEBCEC405075}"/>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5" name="Picture 14" descr="Icon&#10;&#10;Description automatically generated with low confidence">
            <a:extLst>
              <a:ext uri="{FF2B5EF4-FFF2-40B4-BE49-F238E27FC236}">
                <a16:creationId xmlns:a16="http://schemas.microsoft.com/office/drawing/2014/main" id="{1CDC242F-151A-4C8D-983F-5B17C0733E9D}"/>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6" name="Slide Number Placeholder 1">
            <a:extLst>
              <a:ext uri="{FF2B5EF4-FFF2-40B4-BE49-F238E27FC236}">
                <a16:creationId xmlns:a16="http://schemas.microsoft.com/office/drawing/2014/main" id="{F3241DAD-93F1-46FE-B3D5-B78ABEFB31D0}"/>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
        <p:nvSpPr>
          <p:cNvPr id="17" name="Text Placeholder 25">
            <a:extLst>
              <a:ext uri="{FF2B5EF4-FFF2-40B4-BE49-F238E27FC236}">
                <a16:creationId xmlns:a16="http://schemas.microsoft.com/office/drawing/2014/main" id="{EE945B9D-809E-438C-84C6-7C541ABECC85}"/>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8" name="Title 15">
            <a:extLst>
              <a:ext uri="{FF2B5EF4-FFF2-40B4-BE49-F238E27FC236}">
                <a16:creationId xmlns:a16="http://schemas.microsoft.com/office/drawing/2014/main" id="{192EF0A7-775E-433D-B066-FC8FE0DA8C43}"/>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Tree>
    <p:extLst>
      <p:ext uri="{BB962C8B-B14F-4D97-AF65-F5344CB8AC3E}">
        <p14:creationId xmlns:p14="http://schemas.microsoft.com/office/powerpoint/2010/main" val="167224632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ontent 2col callout">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11" name="Text Placeholder 21">
            <a:extLst>
              <a:ext uri="{FF2B5EF4-FFF2-40B4-BE49-F238E27FC236}">
                <a16:creationId xmlns:a16="http://schemas.microsoft.com/office/drawing/2014/main" id="{1F962C8B-E6B1-AF47-903B-DBEFAD819272}"/>
              </a:ext>
            </a:extLst>
          </p:cNvPr>
          <p:cNvSpPr>
            <a:spLocks noGrp="1"/>
          </p:cNvSpPr>
          <p:nvPr>
            <p:ph type="body" sz="quarter" idx="19" hasCustomPrompt="1"/>
          </p:nvPr>
        </p:nvSpPr>
        <p:spPr>
          <a:xfrm>
            <a:off x="6210302" y="1645920"/>
            <a:ext cx="5524498" cy="4210503"/>
          </a:xfrm>
        </p:spPr>
        <p:txBody>
          <a:bodyPr tIns="0" rIns="0" anchor="t" anchorCtr="0"/>
          <a:lstStyle>
            <a:lvl1pPr>
              <a:lnSpc>
                <a:spcPct val="100000"/>
              </a:lnSpc>
              <a:spcAft>
                <a:spcPts val="0"/>
              </a:spcAft>
              <a:defRPr sz="2000" b="0" i="0" baseline="0">
                <a:solidFill>
                  <a:schemeClr val="tx2"/>
                </a:solidFill>
              </a:defRPr>
            </a:lvl1pPr>
            <a:lvl2pPr>
              <a:lnSpc>
                <a:spcPct val="100000"/>
              </a:lnSpc>
              <a:defRPr sz="1800" b="0">
                <a:solidFill>
                  <a:schemeClr val="tx2"/>
                </a:solidFill>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dirty="0"/>
              <a:t>Click to add text</a:t>
            </a:r>
          </a:p>
        </p:txBody>
      </p:sp>
      <p:sp>
        <p:nvSpPr>
          <p:cNvPr id="13" name="Content Placeholder 4">
            <a:extLst>
              <a:ext uri="{FF2B5EF4-FFF2-40B4-BE49-F238E27FC236}">
                <a16:creationId xmlns:a16="http://schemas.microsoft.com/office/drawing/2014/main" id="{4ED40494-5301-0642-8668-76D3D0C38C1B}"/>
              </a:ext>
            </a:extLst>
          </p:cNvPr>
          <p:cNvSpPr>
            <a:spLocks noGrp="1"/>
          </p:cNvSpPr>
          <p:nvPr>
            <p:ph sz="quarter" idx="20"/>
          </p:nvPr>
        </p:nvSpPr>
        <p:spPr>
          <a:xfrm>
            <a:off x="457200"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Footer Placeholder 3">
            <a:extLst>
              <a:ext uri="{FF2B5EF4-FFF2-40B4-BE49-F238E27FC236}">
                <a16:creationId xmlns:a16="http://schemas.microsoft.com/office/drawing/2014/main" id="{47EF297E-6A5F-498C-9A0A-F41504BD8CEC}"/>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6" name="Picture 15" descr="Icon&#10;&#10;Description automatically generated with low confidence">
            <a:extLst>
              <a:ext uri="{FF2B5EF4-FFF2-40B4-BE49-F238E27FC236}">
                <a16:creationId xmlns:a16="http://schemas.microsoft.com/office/drawing/2014/main" id="{1D3B7971-BF2E-4C20-8A08-5E8E498DB721}"/>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7" name="Slide Number Placeholder 1">
            <a:extLst>
              <a:ext uri="{FF2B5EF4-FFF2-40B4-BE49-F238E27FC236}">
                <a16:creationId xmlns:a16="http://schemas.microsoft.com/office/drawing/2014/main" id="{005C84A1-34FA-4896-9E64-219EE97225F0}"/>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
        <p:nvSpPr>
          <p:cNvPr id="18" name="Text Placeholder 25">
            <a:extLst>
              <a:ext uri="{FF2B5EF4-FFF2-40B4-BE49-F238E27FC236}">
                <a16:creationId xmlns:a16="http://schemas.microsoft.com/office/drawing/2014/main" id="{7C5CFC39-B415-4875-B677-A9F917753A7A}"/>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9" name="Title 15">
            <a:extLst>
              <a:ext uri="{FF2B5EF4-FFF2-40B4-BE49-F238E27FC236}">
                <a16:creationId xmlns:a16="http://schemas.microsoft.com/office/drawing/2014/main" id="{8B6226B5-5566-4E14-9F71-9B9C76DCB9A9}"/>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Tree>
    <p:extLst>
      <p:ext uri="{BB962C8B-B14F-4D97-AF65-F5344CB8AC3E}">
        <p14:creationId xmlns:p14="http://schemas.microsoft.com/office/powerpoint/2010/main" val="36192019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tent 2col quote graphi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Text Placeholder 21">
            <a:extLst>
              <a:ext uri="{FF2B5EF4-FFF2-40B4-BE49-F238E27FC236}">
                <a16:creationId xmlns:a16="http://schemas.microsoft.com/office/drawing/2014/main" id="{1F962C8B-E6B1-AF47-903B-DBEFAD819272}"/>
              </a:ext>
            </a:extLst>
          </p:cNvPr>
          <p:cNvSpPr>
            <a:spLocks noGrp="1"/>
          </p:cNvSpPr>
          <p:nvPr>
            <p:ph type="body" sz="quarter" idx="19" hasCustomPrompt="1"/>
          </p:nvPr>
        </p:nvSpPr>
        <p:spPr>
          <a:xfrm>
            <a:off x="6844552" y="2420471"/>
            <a:ext cx="4583123" cy="2218764"/>
          </a:xfrm>
        </p:spPr>
        <p:txBody>
          <a:bodyPr lIns="182880" tIns="137160" rIns="182880" bIns="182880" anchor="t" anchorCtr="0">
            <a:normAutofit/>
          </a:bodyPr>
          <a:lstStyle>
            <a:lvl1pPr>
              <a:lnSpc>
                <a:spcPct val="100000"/>
              </a:lnSpc>
              <a:spcAft>
                <a:spcPts val="1200"/>
              </a:spcAft>
              <a:defRPr sz="1800" b="0" i="0" baseline="0">
                <a:solidFill>
                  <a:schemeClr val="tx2"/>
                </a:solidFill>
              </a:defRPr>
            </a:lvl1pPr>
            <a:lvl2pPr>
              <a:lnSpc>
                <a:spcPct val="100000"/>
              </a:lnSpc>
              <a:defRPr sz="1000" b="0" i="0">
                <a:solidFill>
                  <a:schemeClr val="tx1"/>
                </a:solidFill>
                <a:latin typeface="+mn-lt"/>
              </a:defRPr>
            </a:lvl2pPr>
            <a:lvl3pPr marL="0" indent="0">
              <a:buFontTx/>
              <a:buNone/>
              <a:defRPr sz="1000" b="0" i="0">
                <a:solidFill>
                  <a:schemeClr val="tx1"/>
                </a:solidFill>
              </a:defRPr>
            </a:lvl3pPr>
            <a:lvl4pPr marL="0" indent="0">
              <a:buFontTx/>
              <a:buNone/>
              <a:defRPr sz="1000">
                <a:solidFill>
                  <a:schemeClr val="tx1"/>
                </a:solidFill>
              </a:defRPr>
            </a:lvl4pPr>
            <a:lvl5pPr marL="0" indent="0">
              <a:buFontTx/>
              <a:buNone/>
              <a:defRPr sz="1000">
                <a:solidFill>
                  <a:schemeClr val="tx1"/>
                </a:solidFill>
              </a:defRPr>
            </a:lvl5pPr>
            <a:lvl6pPr marL="0" indent="0">
              <a:buFontTx/>
              <a:buNone/>
              <a:defRPr sz="1000">
                <a:solidFill>
                  <a:schemeClr val="tx1"/>
                </a:solidFill>
              </a:defRPr>
            </a:lvl6pPr>
            <a:lvl7pPr marL="0" indent="0">
              <a:buFontTx/>
              <a:buNone/>
              <a:defRPr sz="1000">
                <a:solidFill>
                  <a:schemeClr val="tx1"/>
                </a:solidFill>
              </a:defRPr>
            </a:lvl7pPr>
            <a:lvl8pPr marL="0" indent="0">
              <a:buFontTx/>
              <a:buNone/>
              <a:defRPr sz="1000">
                <a:solidFill>
                  <a:schemeClr val="tx1"/>
                </a:solidFill>
              </a:defRPr>
            </a:lvl8pPr>
            <a:lvl9pPr marL="0" indent="0">
              <a:buFontTx/>
              <a:buNone/>
              <a:defRPr sz="1000">
                <a:solidFill>
                  <a:schemeClr val="tx1"/>
                </a:solidFill>
              </a:defRPr>
            </a:lvl9pPr>
          </a:lstStyle>
          <a:p>
            <a:pPr lvl="0"/>
            <a:r>
              <a:rPr lang="en-US" dirty="0"/>
              <a:t>Click to add text</a:t>
            </a:r>
          </a:p>
        </p:txBody>
      </p:sp>
      <p:sp>
        <p:nvSpPr>
          <p:cNvPr id="13" name="Content Placeholder 4">
            <a:extLst>
              <a:ext uri="{FF2B5EF4-FFF2-40B4-BE49-F238E27FC236}">
                <a16:creationId xmlns:a16="http://schemas.microsoft.com/office/drawing/2014/main" id="{3F838A0E-9C6D-5749-8DE7-F50D37E7135A}"/>
              </a:ext>
            </a:extLst>
          </p:cNvPr>
          <p:cNvSpPr>
            <a:spLocks noGrp="1"/>
          </p:cNvSpPr>
          <p:nvPr>
            <p:ph sz="quarter" idx="20"/>
          </p:nvPr>
        </p:nvSpPr>
        <p:spPr>
          <a:xfrm>
            <a:off x="457200"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Footer Placeholder 3">
            <a:extLst>
              <a:ext uri="{FF2B5EF4-FFF2-40B4-BE49-F238E27FC236}">
                <a16:creationId xmlns:a16="http://schemas.microsoft.com/office/drawing/2014/main" id="{67CE2CB3-DB46-4E8D-84EA-D433305802AF}"/>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6" name="Picture 15" descr="Icon&#10;&#10;Description automatically generated with low confidence">
            <a:extLst>
              <a:ext uri="{FF2B5EF4-FFF2-40B4-BE49-F238E27FC236}">
                <a16:creationId xmlns:a16="http://schemas.microsoft.com/office/drawing/2014/main" id="{D0FBA4F3-2BF8-460E-975E-79EFD6A469EB}"/>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7" name="Slide Number Placeholder 1">
            <a:extLst>
              <a:ext uri="{FF2B5EF4-FFF2-40B4-BE49-F238E27FC236}">
                <a16:creationId xmlns:a16="http://schemas.microsoft.com/office/drawing/2014/main" id="{A9082F09-215D-462F-8AE2-AF4850E331BE}"/>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
        <p:nvSpPr>
          <p:cNvPr id="18" name="Text Placeholder 25">
            <a:extLst>
              <a:ext uri="{FF2B5EF4-FFF2-40B4-BE49-F238E27FC236}">
                <a16:creationId xmlns:a16="http://schemas.microsoft.com/office/drawing/2014/main" id="{CED792D8-BB5D-46B3-B111-23EE8EFC8396}"/>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9" name="Title 15">
            <a:extLst>
              <a:ext uri="{FF2B5EF4-FFF2-40B4-BE49-F238E27FC236}">
                <a16:creationId xmlns:a16="http://schemas.microsoft.com/office/drawing/2014/main" id="{CF8D1FD5-9821-4E87-9D22-2822EA104D6A}"/>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Tree>
    <p:extLst>
      <p:ext uri="{BB962C8B-B14F-4D97-AF65-F5344CB8AC3E}">
        <p14:creationId xmlns:p14="http://schemas.microsoft.com/office/powerpoint/2010/main" val="251347057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ontent 2col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A693F555-17A4-FA44-B000-3CAEB366B8A0}"/>
              </a:ext>
            </a:extLst>
          </p:cNvPr>
          <p:cNvSpPr>
            <a:spLocks noGrp="1"/>
          </p:cNvSpPr>
          <p:nvPr>
            <p:ph type="pic" sz="quarter" idx="18"/>
          </p:nvPr>
        </p:nvSpPr>
        <p:spPr>
          <a:xfrm>
            <a:off x="0" y="0"/>
            <a:ext cx="6096000" cy="6286500"/>
          </a:xfrm>
          <a:solidFill>
            <a:schemeClr val="bg1">
              <a:lumMod val="75000"/>
            </a:schemeClr>
          </a:solidFill>
        </p:spPr>
        <p:txBody>
          <a:bodyPr tIns="2560320"/>
          <a:lstStyle>
            <a:lvl1pPr algn="ctr">
              <a:defRPr b="0" i="0"/>
            </a:lvl1pPr>
          </a:lstStyle>
          <a:p>
            <a:r>
              <a:rPr lang="en-US"/>
              <a:t>Click icon to add picture</a:t>
            </a:r>
            <a:endParaRPr lang="en-US" dirty="0"/>
          </a:p>
        </p:txBody>
      </p:sp>
      <p:sp>
        <p:nvSpPr>
          <p:cNvPr id="11" name="Content Placeholder 4">
            <a:extLst>
              <a:ext uri="{FF2B5EF4-FFF2-40B4-BE49-F238E27FC236}">
                <a16:creationId xmlns:a16="http://schemas.microsoft.com/office/drawing/2014/main" id="{207FC60C-7DF0-B74A-B2EE-03F1DFEC3C7D}"/>
              </a:ext>
            </a:extLst>
          </p:cNvPr>
          <p:cNvSpPr>
            <a:spLocks noGrp="1"/>
          </p:cNvSpPr>
          <p:nvPr>
            <p:ph sz="quarter" idx="19"/>
          </p:nvPr>
        </p:nvSpPr>
        <p:spPr>
          <a:xfrm>
            <a:off x="6320117" y="1828800"/>
            <a:ext cx="5413943"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Footer Placeholder 3">
            <a:extLst>
              <a:ext uri="{FF2B5EF4-FFF2-40B4-BE49-F238E27FC236}">
                <a16:creationId xmlns:a16="http://schemas.microsoft.com/office/drawing/2014/main" id="{F483F735-974D-4A51-A959-1F9D48CC9671}"/>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8" name="Picture 17" descr="Icon&#10;&#10;Description automatically generated with low confidence">
            <a:extLst>
              <a:ext uri="{FF2B5EF4-FFF2-40B4-BE49-F238E27FC236}">
                <a16:creationId xmlns:a16="http://schemas.microsoft.com/office/drawing/2014/main" id="{F4BB6C34-EF86-49E6-AEF2-C7F05BD9DB6A}"/>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9" name="Slide Number Placeholder 1">
            <a:extLst>
              <a:ext uri="{FF2B5EF4-FFF2-40B4-BE49-F238E27FC236}">
                <a16:creationId xmlns:a16="http://schemas.microsoft.com/office/drawing/2014/main" id="{A439155B-AD52-42E7-A425-EA7250CFBE54}"/>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
        <p:nvSpPr>
          <p:cNvPr id="22" name="Text Placeholder 25">
            <a:extLst>
              <a:ext uri="{FF2B5EF4-FFF2-40B4-BE49-F238E27FC236}">
                <a16:creationId xmlns:a16="http://schemas.microsoft.com/office/drawing/2014/main" id="{AAC117CE-F2A7-4C1A-AF9A-EDE055E522BC}"/>
              </a:ext>
            </a:extLst>
          </p:cNvPr>
          <p:cNvSpPr>
            <a:spLocks noGrp="1"/>
          </p:cNvSpPr>
          <p:nvPr>
            <p:ph type="body" sz="quarter" idx="17" hasCustomPrompt="1"/>
          </p:nvPr>
        </p:nvSpPr>
        <p:spPr>
          <a:xfrm>
            <a:off x="6319978" y="1344168"/>
            <a:ext cx="5384342"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23" name="Title 15">
            <a:extLst>
              <a:ext uri="{FF2B5EF4-FFF2-40B4-BE49-F238E27FC236}">
                <a16:creationId xmlns:a16="http://schemas.microsoft.com/office/drawing/2014/main" id="{10433174-55DF-47EB-96A0-B862D3A869BA}"/>
              </a:ext>
            </a:extLst>
          </p:cNvPr>
          <p:cNvSpPr>
            <a:spLocks noGrp="1"/>
          </p:cNvSpPr>
          <p:nvPr>
            <p:ph type="title"/>
          </p:nvPr>
        </p:nvSpPr>
        <p:spPr>
          <a:xfrm>
            <a:off x="6319978" y="457199"/>
            <a:ext cx="5384342" cy="786384"/>
          </a:xfrm>
        </p:spPr>
        <p:txBody>
          <a:bodyPr rIns="0"/>
          <a:lstStyle/>
          <a:p>
            <a:r>
              <a:rPr lang="en-US"/>
              <a:t>Click to edit Master title style</a:t>
            </a:r>
            <a:endParaRPr lang="en-US" dirty="0"/>
          </a:p>
        </p:txBody>
      </p:sp>
    </p:spTree>
    <p:extLst>
      <p:ext uri="{BB962C8B-B14F-4D97-AF65-F5344CB8AC3E}">
        <p14:creationId xmlns:p14="http://schemas.microsoft.com/office/powerpoint/2010/main" val="197233551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ontent 2/3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A1149F1-49B3-C542-803F-D3D2F88402E7}"/>
              </a:ext>
            </a:extLst>
          </p:cNvPr>
          <p:cNvSpPr>
            <a:spLocks noGrp="1"/>
          </p:cNvSpPr>
          <p:nvPr>
            <p:ph type="title"/>
          </p:nvPr>
        </p:nvSpPr>
        <p:spPr>
          <a:xfrm>
            <a:off x="457200" y="457199"/>
            <a:ext cx="3599966" cy="784226"/>
          </a:xfrm>
        </p:spPr>
        <p:txBody>
          <a:bodyPr lIns="0" rIns="0"/>
          <a:lstStyle/>
          <a:p>
            <a:r>
              <a:rPr lang="en-US"/>
              <a:t>Click to edit Master title style</a:t>
            </a:r>
            <a:endParaRPr lang="en-US" dirty="0"/>
          </a:p>
        </p:txBody>
      </p:sp>
      <p:sp>
        <p:nvSpPr>
          <p:cNvPr id="9" name="Text Placeholder 25">
            <a:extLst>
              <a:ext uri="{FF2B5EF4-FFF2-40B4-BE49-F238E27FC236}">
                <a16:creationId xmlns:a16="http://schemas.microsoft.com/office/drawing/2014/main" id="{950D9BC9-37AB-2942-B45D-4822C8B58D04}"/>
              </a:ext>
            </a:extLst>
          </p:cNvPr>
          <p:cNvSpPr>
            <a:spLocks noGrp="1"/>
          </p:cNvSpPr>
          <p:nvPr>
            <p:ph type="body" sz="quarter" idx="17" hasCustomPrompt="1"/>
          </p:nvPr>
        </p:nvSpPr>
        <p:spPr>
          <a:xfrm>
            <a:off x="457200" y="1343431"/>
            <a:ext cx="3602039" cy="485369"/>
          </a:xfrm>
        </p:spPr>
        <p:txBody>
          <a:bodyPr lIns="0"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a:t>
            </a:r>
          </a:p>
        </p:txBody>
      </p:sp>
      <p:sp>
        <p:nvSpPr>
          <p:cNvPr id="5" name="Picture Placeholder 4">
            <a:extLst>
              <a:ext uri="{FF2B5EF4-FFF2-40B4-BE49-F238E27FC236}">
                <a16:creationId xmlns:a16="http://schemas.microsoft.com/office/drawing/2014/main" id="{A693F555-17A4-FA44-B000-3CAEB366B8A0}"/>
              </a:ext>
            </a:extLst>
          </p:cNvPr>
          <p:cNvSpPr>
            <a:spLocks noGrp="1"/>
          </p:cNvSpPr>
          <p:nvPr>
            <p:ph type="pic" sz="quarter" idx="18"/>
          </p:nvPr>
        </p:nvSpPr>
        <p:spPr>
          <a:xfrm>
            <a:off x="4298950" y="457198"/>
            <a:ext cx="7427912" cy="5551489"/>
          </a:xfrm>
          <a:solidFill>
            <a:schemeClr val="bg1">
              <a:lumMod val="75000"/>
            </a:schemeClr>
          </a:solidFill>
        </p:spPr>
        <p:txBody>
          <a:bodyPr tIns="2194560"/>
          <a:lstStyle>
            <a:lvl1pPr algn="ctr">
              <a:defRPr b="0" i="0"/>
            </a:lvl1pPr>
          </a:lstStyle>
          <a:p>
            <a:r>
              <a:rPr lang="en-US"/>
              <a:t>Click icon to add picture</a:t>
            </a:r>
          </a:p>
        </p:txBody>
      </p:sp>
      <p:sp>
        <p:nvSpPr>
          <p:cNvPr id="11" name="Content Placeholder 4">
            <a:extLst>
              <a:ext uri="{FF2B5EF4-FFF2-40B4-BE49-F238E27FC236}">
                <a16:creationId xmlns:a16="http://schemas.microsoft.com/office/drawing/2014/main" id="{760A7196-34C5-A442-9294-F070A669800E}"/>
              </a:ext>
            </a:extLst>
          </p:cNvPr>
          <p:cNvSpPr>
            <a:spLocks noGrp="1"/>
          </p:cNvSpPr>
          <p:nvPr>
            <p:ph sz="quarter" idx="19"/>
          </p:nvPr>
        </p:nvSpPr>
        <p:spPr>
          <a:xfrm>
            <a:off x="457200" y="182880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3">
            <a:extLst>
              <a:ext uri="{FF2B5EF4-FFF2-40B4-BE49-F238E27FC236}">
                <a16:creationId xmlns:a16="http://schemas.microsoft.com/office/drawing/2014/main" id="{B0242D7C-0328-45C7-BDBC-D3413697F3A8}"/>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4" name="Picture 13" descr="Icon&#10;&#10;Description automatically generated with low confidence">
            <a:extLst>
              <a:ext uri="{FF2B5EF4-FFF2-40B4-BE49-F238E27FC236}">
                <a16:creationId xmlns:a16="http://schemas.microsoft.com/office/drawing/2014/main" id="{AF9B9FE1-27EB-48D3-9700-EE47953D5F0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5" name="Slide Number Placeholder 1">
            <a:extLst>
              <a:ext uri="{FF2B5EF4-FFF2-40B4-BE49-F238E27FC236}">
                <a16:creationId xmlns:a16="http://schemas.microsoft.com/office/drawing/2014/main" id="{A90A9191-AB5C-45F7-8497-E7B480233414}"/>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429430640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content 3col">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13" name="Content Placeholder 4">
            <a:extLst>
              <a:ext uri="{FF2B5EF4-FFF2-40B4-BE49-F238E27FC236}">
                <a16:creationId xmlns:a16="http://schemas.microsoft.com/office/drawing/2014/main" id="{E205A430-8E9F-D040-BFFF-B7A4A3EA7154}"/>
              </a:ext>
            </a:extLst>
          </p:cNvPr>
          <p:cNvSpPr>
            <a:spLocks noGrp="1"/>
          </p:cNvSpPr>
          <p:nvPr>
            <p:ph sz="quarter" idx="19"/>
          </p:nvPr>
        </p:nvSpPr>
        <p:spPr>
          <a:xfrm>
            <a:off x="457200" y="164592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6A98DB26-B7FB-3241-9C96-D93B9B52CD1E}"/>
              </a:ext>
            </a:extLst>
          </p:cNvPr>
          <p:cNvSpPr>
            <a:spLocks noGrp="1"/>
          </p:cNvSpPr>
          <p:nvPr>
            <p:ph sz="quarter" idx="20"/>
          </p:nvPr>
        </p:nvSpPr>
        <p:spPr>
          <a:xfrm>
            <a:off x="4297680" y="164592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F966A4E-5145-9C4D-8099-EFAA2A475FD8}"/>
              </a:ext>
            </a:extLst>
          </p:cNvPr>
          <p:cNvSpPr>
            <a:spLocks noGrp="1"/>
          </p:cNvSpPr>
          <p:nvPr>
            <p:ph sz="quarter" idx="21"/>
          </p:nvPr>
        </p:nvSpPr>
        <p:spPr>
          <a:xfrm>
            <a:off x="8136798" y="164592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Footer Placeholder 3">
            <a:extLst>
              <a:ext uri="{FF2B5EF4-FFF2-40B4-BE49-F238E27FC236}">
                <a16:creationId xmlns:a16="http://schemas.microsoft.com/office/drawing/2014/main" id="{55657DDA-FF48-4B9B-B9D3-C0AA8CBC61B3}"/>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9" name="Picture 18" descr="Icon&#10;&#10;Description automatically generated with low confidence">
            <a:extLst>
              <a:ext uri="{FF2B5EF4-FFF2-40B4-BE49-F238E27FC236}">
                <a16:creationId xmlns:a16="http://schemas.microsoft.com/office/drawing/2014/main" id="{42778CEF-946B-4B06-9ACB-3AC61D21A74C}"/>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20" name="Slide Number Placeholder 1">
            <a:extLst>
              <a:ext uri="{FF2B5EF4-FFF2-40B4-BE49-F238E27FC236}">
                <a16:creationId xmlns:a16="http://schemas.microsoft.com/office/drawing/2014/main" id="{EC358D68-CB2C-46B6-A00B-854615303A5C}"/>
              </a:ext>
            </a:extLst>
          </p:cNvPr>
          <p:cNvSpPr>
            <a:spLocks noGrp="1"/>
          </p:cNvSpPr>
          <p:nvPr>
            <p:ph type="sldNum" sz="quarter" idx="22"/>
          </p:nvPr>
        </p:nvSpPr>
        <p:spPr>
          <a:xfrm>
            <a:off x="11427675" y="6437376"/>
            <a:ext cx="306387" cy="208758"/>
          </a:xfrm>
        </p:spPr>
        <p:txBody>
          <a:bodyPr/>
          <a:lstStyle/>
          <a:p>
            <a:fld id="{63DCA5C9-2E11-4C67-86EB-AE1DE127DC64}" type="slidenum">
              <a:rPr lang="en-US" smtClean="0"/>
              <a:pPr/>
              <a:t>‹#›</a:t>
            </a:fld>
            <a:endParaRPr lang="en-US" dirty="0"/>
          </a:p>
        </p:txBody>
      </p:sp>
      <p:sp>
        <p:nvSpPr>
          <p:cNvPr id="21" name="Text Placeholder 25">
            <a:extLst>
              <a:ext uri="{FF2B5EF4-FFF2-40B4-BE49-F238E27FC236}">
                <a16:creationId xmlns:a16="http://schemas.microsoft.com/office/drawing/2014/main" id="{75212AD8-B9F1-4438-A6D4-9355B9B3CD1A}"/>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22" name="Title 15">
            <a:extLst>
              <a:ext uri="{FF2B5EF4-FFF2-40B4-BE49-F238E27FC236}">
                <a16:creationId xmlns:a16="http://schemas.microsoft.com/office/drawing/2014/main" id="{84B5E47C-8E0B-4959-A893-96C42EB7A572}"/>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Tree>
    <p:extLst>
      <p:ext uri="{BB962C8B-B14F-4D97-AF65-F5344CB8AC3E}">
        <p14:creationId xmlns:p14="http://schemas.microsoft.com/office/powerpoint/2010/main" val="35536392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ontent 1col table">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6" name="Table Placeholder 5">
            <a:extLst>
              <a:ext uri="{FF2B5EF4-FFF2-40B4-BE49-F238E27FC236}">
                <a16:creationId xmlns:a16="http://schemas.microsoft.com/office/drawing/2014/main" id="{E970E05D-6C9C-AA4C-9AC8-08594C5B389D}"/>
              </a:ext>
            </a:extLst>
          </p:cNvPr>
          <p:cNvSpPr>
            <a:spLocks noGrp="1"/>
          </p:cNvSpPr>
          <p:nvPr>
            <p:ph type="tbl" sz="quarter" idx="17" hasCustomPrompt="1"/>
          </p:nvPr>
        </p:nvSpPr>
        <p:spPr>
          <a:xfrm>
            <a:off x="457200" y="1828801"/>
            <a:ext cx="11247120" cy="4179888"/>
          </a:xfrm>
          <a:pattFill prst="pct10">
            <a:fgClr>
              <a:schemeClr val="accent1"/>
            </a:fgClr>
            <a:bgClr>
              <a:schemeClr val="bg1"/>
            </a:bgClr>
          </a:pattFill>
        </p:spPr>
        <p:txBody>
          <a:bodyPr tIns="2514600"/>
          <a:lstStyle>
            <a:lvl1pPr algn="ctr">
              <a:defRPr b="0" i="0"/>
            </a:lvl1pPr>
          </a:lstStyle>
          <a:p>
            <a:r>
              <a:rPr lang="en-US" dirty="0"/>
              <a:t>Click icon to add table adjust size as needed</a:t>
            </a:r>
          </a:p>
        </p:txBody>
      </p:sp>
      <p:sp>
        <p:nvSpPr>
          <p:cNvPr id="11" name="Footer Placeholder 3">
            <a:extLst>
              <a:ext uri="{FF2B5EF4-FFF2-40B4-BE49-F238E27FC236}">
                <a16:creationId xmlns:a16="http://schemas.microsoft.com/office/drawing/2014/main" id="{ED5E30B2-3B66-4CD4-8347-84B3E6CFCFA6}"/>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2" name="Picture 11" descr="Icon&#10;&#10;Description automatically generated with low confidence">
            <a:extLst>
              <a:ext uri="{FF2B5EF4-FFF2-40B4-BE49-F238E27FC236}">
                <a16:creationId xmlns:a16="http://schemas.microsoft.com/office/drawing/2014/main" id="{F162E4F0-75F1-4E13-98E1-1FBA68E1590C}"/>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3D3E3C75-AE4A-4514-B4D2-1307A6648F45}"/>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
        <p:nvSpPr>
          <p:cNvPr id="14" name="Text Placeholder 25">
            <a:extLst>
              <a:ext uri="{FF2B5EF4-FFF2-40B4-BE49-F238E27FC236}">
                <a16:creationId xmlns:a16="http://schemas.microsoft.com/office/drawing/2014/main" id="{251C24F9-13F7-4A35-AA35-9BC603AF638C}"/>
              </a:ext>
            </a:extLst>
          </p:cNvPr>
          <p:cNvSpPr>
            <a:spLocks noGrp="1"/>
          </p:cNvSpPr>
          <p:nvPr>
            <p:ph type="body" sz="quarter" idx="22"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5" name="Title 15">
            <a:extLst>
              <a:ext uri="{FF2B5EF4-FFF2-40B4-BE49-F238E27FC236}">
                <a16:creationId xmlns:a16="http://schemas.microsoft.com/office/drawing/2014/main" id="{6F4AE1DE-1B0D-43E9-94D9-62F3A07EC22F}"/>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Tree>
    <p:extLst>
      <p:ext uri="{BB962C8B-B14F-4D97-AF65-F5344CB8AC3E}">
        <p14:creationId xmlns:p14="http://schemas.microsoft.com/office/powerpoint/2010/main" val="45490988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content 1col chart">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7" name="Chart Placeholder 6">
            <a:extLst>
              <a:ext uri="{FF2B5EF4-FFF2-40B4-BE49-F238E27FC236}">
                <a16:creationId xmlns:a16="http://schemas.microsoft.com/office/drawing/2014/main" id="{0203C4E6-EC7C-1F40-86EA-065A6220FC54}"/>
              </a:ext>
            </a:extLst>
          </p:cNvPr>
          <p:cNvSpPr>
            <a:spLocks noGrp="1"/>
          </p:cNvSpPr>
          <p:nvPr>
            <p:ph type="chart" sz="quarter" idx="20" hasCustomPrompt="1"/>
          </p:nvPr>
        </p:nvSpPr>
        <p:spPr>
          <a:xfrm>
            <a:off x="457200" y="1828799"/>
            <a:ext cx="11247120" cy="4179889"/>
          </a:xfrm>
          <a:pattFill prst="pct10">
            <a:fgClr>
              <a:schemeClr val="tx1"/>
            </a:fgClr>
            <a:bgClr>
              <a:schemeClr val="bg1"/>
            </a:bgClr>
          </a:pattFill>
        </p:spPr>
        <p:txBody>
          <a:bodyPr tIns="2560320"/>
          <a:lstStyle>
            <a:lvl1pPr algn="ctr">
              <a:defRPr b="0" i="0"/>
            </a:lvl1pPr>
          </a:lstStyle>
          <a:p>
            <a:pPr marL="0" marR="0" lvl="0" indent="0" algn="ctr" defTabSz="914400" rtl="0" eaLnBrk="1" fontAlgn="auto" latinLnBrk="0" hangingPunct="1">
              <a:lnSpc>
                <a:spcPct val="100000"/>
              </a:lnSpc>
              <a:spcBef>
                <a:spcPts val="0"/>
              </a:spcBef>
              <a:spcAft>
                <a:spcPts val="300"/>
              </a:spcAft>
              <a:buClrTx/>
              <a:buSzTx/>
              <a:buFont typeface="Arial" panose="020B0604020202020204" pitchFamily="34" charset="0"/>
              <a:buNone/>
              <a:tabLst/>
              <a:defRPr/>
            </a:pPr>
            <a:r>
              <a:rPr lang="en-US" dirty="0"/>
              <a:t>Click icon to add chart adjust size as needed</a:t>
            </a:r>
          </a:p>
        </p:txBody>
      </p:sp>
      <p:sp>
        <p:nvSpPr>
          <p:cNvPr id="12" name="Footer Placeholder 3">
            <a:extLst>
              <a:ext uri="{FF2B5EF4-FFF2-40B4-BE49-F238E27FC236}">
                <a16:creationId xmlns:a16="http://schemas.microsoft.com/office/drawing/2014/main" id="{9D9D105A-BC16-461D-88DC-FD467D03735C}"/>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3" name="Picture 12" descr="Icon&#10;&#10;Description automatically generated with low confidence">
            <a:extLst>
              <a:ext uri="{FF2B5EF4-FFF2-40B4-BE49-F238E27FC236}">
                <a16:creationId xmlns:a16="http://schemas.microsoft.com/office/drawing/2014/main" id="{EF0CB498-EAA7-4390-B1F6-D645C781058B}"/>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4" name="Slide Number Placeholder 1">
            <a:extLst>
              <a:ext uri="{FF2B5EF4-FFF2-40B4-BE49-F238E27FC236}">
                <a16:creationId xmlns:a16="http://schemas.microsoft.com/office/drawing/2014/main" id="{DF85D99A-810D-47AB-BB91-A93A91F922A3}"/>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
        <p:nvSpPr>
          <p:cNvPr id="15" name="Text Placeholder 25">
            <a:extLst>
              <a:ext uri="{FF2B5EF4-FFF2-40B4-BE49-F238E27FC236}">
                <a16:creationId xmlns:a16="http://schemas.microsoft.com/office/drawing/2014/main" id="{126F3D7E-DF67-45ED-8A5B-D24FFE4F7F3C}"/>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6" name="Title 15">
            <a:extLst>
              <a:ext uri="{FF2B5EF4-FFF2-40B4-BE49-F238E27FC236}">
                <a16:creationId xmlns:a16="http://schemas.microsoft.com/office/drawing/2014/main" id="{4693B169-FB68-4722-A393-DA504484DEE5}"/>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Tree>
    <p:extLst>
      <p:ext uri="{BB962C8B-B14F-4D97-AF65-F5344CB8AC3E}">
        <p14:creationId xmlns:p14="http://schemas.microsoft.com/office/powerpoint/2010/main" val="160922157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biograph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Text Placeholder 25">
            <a:extLst>
              <a:ext uri="{FF2B5EF4-FFF2-40B4-BE49-F238E27FC236}">
                <a16:creationId xmlns:a16="http://schemas.microsoft.com/office/drawing/2014/main" id="{58CE2490-EE35-4AA2-8DF6-DAF1246DAA03}"/>
              </a:ext>
            </a:extLst>
          </p:cNvPr>
          <p:cNvSpPr>
            <a:spLocks noGrp="1"/>
          </p:cNvSpPr>
          <p:nvPr>
            <p:ph type="body" sz="quarter" idx="17" hasCustomPrompt="1"/>
          </p:nvPr>
        </p:nvSpPr>
        <p:spPr>
          <a:xfrm>
            <a:off x="2020823" y="1691640"/>
            <a:ext cx="5230368" cy="329184"/>
          </a:xfrm>
        </p:spPr>
        <p:txBody>
          <a:bodyPr tIns="0" rIns="0"/>
          <a:lstStyle>
            <a:lvl1pPr>
              <a:lnSpc>
                <a:spcPct val="100000"/>
              </a:lnSpc>
              <a:spcAft>
                <a:spcPts val="0"/>
              </a:spcAft>
              <a:defRPr sz="1800" b="1"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Click to add name</a:t>
            </a:r>
          </a:p>
        </p:txBody>
      </p:sp>
      <p:sp>
        <p:nvSpPr>
          <p:cNvPr id="17" name="Text Placeholder 25">
            <a:extLst>
              <a:ext uri="{FF2B5EF4-FFF2-40B4-BE49-F238E27FC236}">
                <a16:creationId xmlns:a16="http://schemas.microsoft.com/office/drawing/2014/main" id="{CB64D8E0-DB7B-43B3-8AF1-1EF8395D7D65}"/>
              </a:ext>
            </a:extLst>
          </p:cNvPr>
          <p:cNvSpPr>
            <a:spLocks noGrp="1"/>
          </p:cNvSpPr>
          <p:nvPr>
            <p:ph type="body" sz="quarter" idx="22" hasCustomPrompt="1"/>
          </p:nvPr>
        </p:nvSpPr>
        <p:spPr>
          <a:xfrm>
            <a:off x="2029968" y="2075688"/>
            <a:ext cx="5230368" cy="329184"/>
          </a:xfrm>
        </p:spPr>
        <p:txBody>
          <a:bodyPr tIns="0" rIns="0"/>
          <a:lstStyle>
            <a:lvl1pPr>
              <a:lnSpc>
                <a:spcPct val="100000"/>
              </a:lnSpc>
              <a:spcAft>
                <a:spcPts val="0"/>
              </a:spcAft>
              <a:defRPr sz="16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Click to add title</a:t>
            </a:r>
          </a:p>
        </p:txBody>
      </p:sp>
      <p:sp>
        <p:nvSpPr>
          <p:cNvPr id="11" name="Picture Placeholder 3">
            <a:extLst>
              <a:ext uri="{FF2B5EF4-FFF2-40B4-BE49-F238E27FC236}">
                <a16:creationId xmlns:a16="http://schemas.microsoft.com/office/drawing/2014/main" id="{7BEE3138-6B02-C347-A590-9B766E7E1B05}"/>
              </a:ext>
            </a:extLst>
          </p:cNvPr>
          <p:cNvSpPr>
            <a:spLocks noGrp="1"/>
          </p:cNvSpPr>
          <p:nvPr>
            <p:ph type="pic" sz="quarter" idx="10" hasCustomPrompt="1"/>
          </p:nvPr>
        </p:nvSpPr>
        <p:spPr>
          <a:xfrm>
            <a:off x="465138" y="931067"/>
            <a:ext cx="1084262" cy="1443833"/>
          </a:xfrm>
          <a:solidFill>
            <a:schemeClr val="bg1">
              <a:lumMod val="75000"/>
            </a:schemeClr>
          </a:solidFill>
        </p:spPr>
        <p:txBody>
          <a:bodyPr tIns="274320"/>
          <a:lstStyle>
            <a:lvl1pPr algn="ctr">
              <a:defRPr b="0" i="0">
                <a:solidFill>
                  <a:schemeClr val="tx1"/>
                </a:solidFill>
              </a:defRPr>
            </a:lvl1pPr>
            <a:lvl2pPr algn="ctr">
              <a:defRPr>
                <a:solidFill>
                  <a:schemeClr val="tx1"/>
                </a:solidFill>
              </a:defRPr>
            </a:lvl2pPr>
          </a:lstStyle>
          <a:p>
            <a:pPr lvl="0"/>
            <a:r>
              <a:rPr lang="en-US"/>
              <a:t>Insert</a:t>
            </a:r>
          </a:p>
        </p:txBody>
      </p:sp>
      <p:sp>
        <p:nvSpPr>
          <p:cNvPr id="7" name="Title 1">
            <a:extLst>
              <a:ext uri="{FF2B5EF4-FFF2-40B4-BE49-F238E27FC236}">
                <a16:creationId xmlns:a16="http://schemas.microsoft.com/office/drawing/2014/main" id="{86778AC2-0176-4241-BC19-68F111FBDC19}"/>
              </a:ext>
            </a:extLst>
          </p:cNvPr>
          <p:cNvSpPr>
            <a:spLocks noGrp="1"/>
          </p:cNvSpPr>
          <p:nvPr>
            <p:ph type="title"/>
          </p:nvPr>
        </p:nvSpPr>
        <p:spPr>
          <a:xfrm>
            <a:off x="465137" y="2864931"/>
            <a:ext cx="7659687" cy="2494469"/>
          </a:xfrm>
        </p:spPr>
        <p:txBody>
          <a:bodyPr lIns="0" rIns="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0" name="Footer Placeholder 3">
            <a:extLst>
              <a:ext uri="{FF2B5EF4-FFF2-40B4-BE49-F238E27FC236}">
                <a16:creationId xmlns:a16="http://schemas.microsoft.com/office/drawing/2014/main" id="{3DA16A5A-DE49-4749-BCB0-AB16277379F9}"/>
              </a:ext>
            </a:extLst>
          </p:cNvPr>
          <p:cNvSpPr>
            <a:spLocks noGrp="1"/>
          </p:cNvSpPr>
          <p:nvPr>
            <p:ph type="ftr" sz="quarter" idx="18"/>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2" name="Picture 11" descr="Icon&#10;&#10;Description automatically generated with low confidence">
            <a:extLst>
              <a:ext uri="{FF2B5EF4-FFF2-40B4-BE49-F238E27FC236}">
                <a16:creationId xmlns:a16="http://schemas.microsoft.com/office/drawing/2014/main" id="{89E98E94-5DF6-4E58-AD1A-50C50B3F691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7943A519-3368-444C-8205-BAD4168421E4}"/>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23091474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content header only">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13" name="Footer Placeholder 3">
            <a:extLst>
              <a:ext uri="{FF2B5EF4-FFF2-40B4-BE49-F238E27FC236}">
                <a16:creationId xmlns:a16="http://schemas.microsoft.com/office/drawing/2014/main" id="{B53F3C4F-6EAC-4C50-9CC6-6B8EAF48994E}"/>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4" name="Picture 13" descr="Icon&#10;&#10;Description automatically generated with low confidence">
            <a:extLst>
              <a:ext uri="{FF2B5EF4-FFF2-40B4-BE49-F238E27FC236}">
                <a16:creationId xmlns:a16="http://schemas.microsoft.com/office/drawing/2014/main" id="{2FABE8C2-B407-4668-93E2-0AB500227116}"/>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5" name="Slide Number Placeholder 1">
            <a:extLst>
              <a:ext uri="{FF2B5EF4-FFF2-40B4-BE49-F238E27FC236}">
                <a16:creationId xmlns:a16="http://schemas.microsoft.com/office/drawing/2014/main" id="{7C71AD98-43C1-4B44-BD16-A2AC82688C80}"/>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
        <p:nvSpPr>
          <p:cNvPr id="19" name="Text Placeholder 25">
            <a:extLst>
              <a:ext uri="{FF2B5EF4-FFF2-40B4-BE49-F238E27FC236}">
                <a16:creationId xmlns:a16="http://schemas.microsoft.com/office/drawing/2014/main" id="{521BE056-4E7F-41B4-B79F-6147E6C0EA29}"/>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20" name="Title 15">
            <a:extLst>
              <a:ext uri="{FF2B5EF4-FFF2-40B4-BE49-F238E27FC236}">
                <a16:creationId xmlns:a16="http://schemas.microsoft.com/office/drawing/2014/main" id="{9C7F8C39-538A-4240-962A-CBD12505A7EE}"/>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Tree>
    <p:extLst>
      <p:ext uri="{BB962C8B-B14F-4D97-AF65-F5344CB8AC3E}">
        <p14:creationId xmlns:p14="http://schemas.microsoft.com/office/powerpoint/2010/main" val="15065448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Zoom in callout with graphic">
    <p:bg>
      <p:bgPr>
        <a:solidFill>
          <a:schemeClr val="bg2"/>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28E1CB50-699E-427E-B551-982C8EDBF4AF}"/>
              </a:ext>
            </a:extLst>
          </p:cNvPr>
          <p:cNvSpPr/>
          <p:nvPr/>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pic>
        <p:nvPicPr>
          <p:cNvPr id="3" name="Picture 2">
            <a:extLst>
              <a:ext uri="{FF2B5EF4-FFF2-40B4-BE49-F238E27FC236}">
                <a16:creationId xmlns:a16="http://schemas.microsoft.com/office/drawing/2014/main" id="{47F573AC-3BEE-4B60-9795-422296D847E5}"/>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009992" y="3346682"/>
            <a:ext cx="4560203" cy="2438611"/>
          </a:xfrm>
          <a:prstGeom prst="rect">
            <a:avLst/>
          </a:prstGeom>
        </p:spPr>
      </p:pic>
      <p:sp>
        <p:nvSpPr>
          <p:cNvPr id="8" name="Text Placeholder 21">
            <a:extLst>
              <a:ext uri="{FF2B5EF4-FFF2-40B4-BE49-F238E27FC236}">
                <a16:creationId xmlns:a16="http://schemas.microsoft.com/office/drawing/2014/main" id="{AC804CF8-26B3-8F4A-9684-54A3AA410744}"/>
              </a:ext>
            </a:extLst>
          </p:cNvPr>
          <p:cNvSpPr>
            <a:spLocks noGrp="1"/>
          </p:cNvSpPr>
          <p:nvPr>
            <p:ph type="body" sz="quarter" idx="15" hasCustomPrompt="1"/>
          </p:nvPr>
        </p:nvSpPr>
        <p:spPr>
          <a:xfrm>
            <a:off x="1257300" y="3575957"/>
            <a:ext cx="4065814" cy="1975756"/>
          </a:xfrm>
        </p:spPr>
        <p:txBody>
          <a:bodyPr lIns="228600" tIns="0" rIns="228600" anchor="ctr" anchorCtr="0"/>
          <a:lstStyle>
            <a:lvl1pPr>
              <a:lnSpc>
                <a:spcPct val="100000"/>
              </a:lnSpc>
              <a:spcAft>
                <a:spcPts val="0"/>
              </a:spcAft>
              <a:defRPr sz="1800" b="0" i="0" baseline="0">
                <a:solidFill>
                  <a:schemeClr val="tx1"/>
                </a:solidFill>
              </a:defRPr>
            </a:lvl1pPr>
            <a:lvl2pPr>
              <a:lnSpc>
                <a:spcPct val="100000"/>
              </a:lnSpc>
              <a:defRPr sz="1800" b="1">
                <a:solidFill>
                  <a:schemeClr val="tx2"/>
                </a:solidFill>
                <a:latin typeface="+mn-lt"/>
              </a:defRPr>
            </a:lvl2pPr>
            <a:lvl3pPr marL="0" indent="0">
              <a:buFontTx/>
              <a:buNone/>
              <a:defRPr sz="1800" b="1">
                <a:solidFill>
                  <a:schemeClr val="tx2"/>
                </a:solidFill>
              </a:defRPr>
            </a:lvl3pPr>
            <a:lvl4pPr marL="0" indent="0">
              <a:buFontTx/>
              <a:buNone/>
              <a:defRPr sz="1800" b="1">
                <a:solidFill>
                  <a:schemeClr val="tx2"/>
                </a:solidFill>
              </a:defRPr>
            </a:lvl4pPr>
            <a:lvl5pPr marL="0" indent="0">
              <a:buFontTx/>
              <a:buNone/>
              <a:defRPr sz="1800" b="1">
                <a:solidFill>
                  <a:schemeClr val="tx2"/>
                </a:solidFill>
              </a:defRPr>
            </a:lvl5pPr>
            <a:lvl6pPr marL="0" indent="0">
              <a:buFontTx/>
              <a:buNone/>
              <a:defRPr sz="1800" b="1">
                <a:solidFill>
                  <a:schemeClr val="tx2"/>
                </a:solidFill>
              </a:defRPr>
            </a:lvl6pPr>
            <a:lvl7pPr marL="0" indent="0">
              <a:buFontTx/>
              <a:buNone/>
              <a:defRPr sz="1800" b="1">
                <a:solidFill>
                  <a:schemeClr val="tx2"/>
                </a:solidFill>
              </a:defRPr>
            </a:lvl7pPr>
            <a:lvl8pPr marL="0" indent="0">
              <a:buFontTx/>
              <a:buNone/>
              <a:defRPr sz="1800" b="1">
                <a:solidFill>
                  <a:schemeClr val="tx2"/>
                </a:solidFill>
              </a:defRPr>
            </a:lvl8pPr>
            <a:lvl9pPr marL="0" indent="0">
              <a:buFontTx/>
              <a:buNone/>
              <a:defRPr sz="1800" b="1">
                <a:solidFill>
                  <a:schemeClr val="tx2"/>
                </a:solidFill>
              </a:defRPr>
            </a:lvl9pPr>
          </a:lstStyle>
          <a:p>
            <a:pPr lvl="0"/>
            <a:r>
              <a:rPr lang="en-US" dirty="0"/>
              <a:t>Click to add text</a:t>
            </a:r>
          </a:p>
        </p:txBody>
      </p:sp>
      <p:sp>
        <p:nvSpPr>
          <p:cNvPr id="10" name="Title 1">
            <a:extLst>
              <a:ext uri="{FF2B5EF4-FFF2-40B4-BE49-F238E27FC236}">
                <a16:creationId xmlns:a16="http://schemas.microsoft.com/office/drawing/2014/main" id="{299F32F4-D474-AA46-9DE4-6ED26394AFEC}"/>
              </a:ext>
            </a:extLst>
          </p:cNvPr>
          <p:cNvSpPr>
            <a:spLocks noGrp="1"/>
          </p:cNvSpPr>
          <p:nvPr>
            <p:ph type="title"/>
          </p:nvPr>
        </p:nvSpPr>
        <p:spPr>
          <a:xfrm>
            <a:off x="465138" y="457200"/>
            <a:ext cx="5516562" cy="2824843"/>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9" name="Content Placeholder 7">
            <a:extLst>
              <a:ext uri="{FF2B5EF4-FFF2-40B4-BE49-F238E27FC236}">
                <a16:creationId xmlns:a16="http://schemas.microsoft.com/office/drawing/2014/main" id="{F1E37254-624E-6F4B-AF11-FA2EB81EE932}"/>
              </a:ext>
            </a:extLst>
          </p:cNvPr>
          <p:cNvSpPr>
            <a:spLocks noGrp="1"/>
          </p:cNvSpPr>
          <p:nvPr>
            <p:ph sz="quarter" idx="13"/>
          </p:nvPr>
        </p:nvSpPr>
        <p:spPr>
          <a:xfrm>
            <a:off x="6858000" y="1050925"/>
            <a:ext cx="4251325" cy="4957763"/>
          </a:xfrm>
        </p:spPr>
        <p:txBody>
          <a:bodyPr t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5" name="Picture 14" descr="Icon&#10;&#10;Description automatically generated with low confidence">
            <a:extLst>
              <a:ext uri="{FF2B5EF4-FFF2-40B4-BE49-F238E27FC236}">
                <a16:creationId xmlns:a16="http://schemas.microsoft.com/office/drawing/2014/main" id="{9865C6DA-08B3-44E3-954D-9685DBE8279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6" name="Slide Number Placeholder 1">
            <a:extLst>
              <a:ext uri="{FF2B5EF4-FFF2-40B4-BE49-F238E27FC236}">
                <a16:creationId xmlns:a16="http://schemas.microsoft.com/office/drawing/2014/main" id="{DD483DF6-F9A6-4AB7-901D-A04C24F22E6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12" name="Rectangle 11">
            <a:extLst>
              <a:ext uri="{FF2B5EF4-FFF2-40B4-BE49-F238E27FC236}">
                <a16:creationId xmlns:a16="http://schemas.microsoft.com/office/drawing/2014/main" id="{D51058F0-0AF5-40AD-A96A-DCAE716FBBA4}"/>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cxnSp>
        <p:nvCxnSpPr>
          <p:cNvPr id="17" name="Straight Connector 16">
            <a:extLst>
              <a:ext uri="{FF2B5EF4-FFF2-40B4-BE49-F238E27FC236}">
                <a16:creationId xmlns:a16="http://schemas.microsoft.com/office/drawing/2014/main" id="{A4D50D21-C984-4D0D-A8BC-684DCBCB9AC9}"/>
              </a:ext>
            </a:extLst>
          </p:cNvPr>
          <p:cNvCxnSpPr/>
          <p:nvPr/>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sp>
        <p:nvSpPr>
          <p:cNvPr id="20" name="Footer Placeholder 3">
            <a:extLst>
              <a:ext uri="{FF2B5EF4-FFF2-40B4-BE49-F238E27FC236}">
                <a16:creationId xmlns:a16="http://schemas.microsoft.com/office/drawing/2014/main" id="{2C99C786-B618-4966-9EF9-2813527E1322}"/>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2700204497"/>
      </p:ext>
    </p:extLst>
  </p:cSld>
  <p:clrMapOvr>
    <a:masterClrMapping/>
  </p:clrMapOvr>
  <p:hf sldNum="0" hdr="0" dt="0"/>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ontent blank">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9" name="Footer Placeholder 3">
            <a:extLst>
              <a:ext uri="{FF2B5EF4-FFF2-40B4-BE49-F238E27FC236}">
                <a16:creationId xmlns:a16="http://schemas.microsoft.com/office/drawing/2014/main" id="{9EA23606-82FD-4F7B-85F5-4B1E95D5F712}"/>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0" name="Picture 9" descr="Icon&#10;&#10;Description automatically generated with low confidence">
            <a:extLst>
              <a:ext uri="{FF2B5EF4-FFF2-40B4-BE49-F238E27FC236}">
                <a16:creationId xmlns:a16="http://schemas.microsoft.com/office/drawing/2014/main" id="{ABF6B797-20B3-4E45-AA20-B11F6D20C68B}"/>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1" name="Slide Number Placeholder 1">
            <a:extLst>
              <a:ext uri="{FF2B5EF4-FFF2-40B4-BE49-F238E27FC236}">
                <a16:creationId xmlns:a16="http://schemas.microsoft.com/office/drawing/2014/main" id="{7BB48365-87F8-49A1-91DF-B0D46B3CFF65}"/>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11714526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content video">
    <p:bg>
      <p:bgPr>
        <a:solidFill>
          <a:schemeClr val="tx1"/>
        </a:solidFill>
        <a:effectLst/>
      </p:bgPr>
    </p:bg>
    <p:spTree>
      <p:nvGrpSpPr>
        <p:cNvPr id="1" name=""/>
        <p:cNvGrpSpPr/>
        <p:nvPr/>
      </p:nvGrpSpPr>
      <p:grpSpPr>
        <a:xfrm>
          <a:off x="0" y="0"/>
          <a:ext cx="0" cy="0"/>
          <a:chOff x="0" y="0"/>
          <a:chExt cx="0" cy="0"/>
        </a:xfrm>
      </p:grpSpPr>
      <p:sp>
        <p:nvSpPr>
          <p:cNvPr id="3" name="Media Placeholder 2"/>
          <p:cNvSpPr>
            <a:spLocks noGrp="1"/>
          </p:cNvSpPr>
          <p:nvPr>
            <p:ph type="media" sz="quarter" idx="10"/>
          </p:nvPr>
        </p:nvSpPr>
        <p:spPr>
          <a:xfrm>
            <a:off x="0" y="0"/>
            <a:ext cx="12192000" cy="6858000"/>
          </a:xfrm>
          <a:solidFill>
            <a:schemeClr val="tx1"/>
          </a:solidFill>
        </p:spPr>
        <p:txBody>
          <a:bodyPr tIns="731520" anchor="ctr" anchorCtr="0"/>
          <a:lstStyle>
            <a:lvl1pPr algn="ctr">
              <a:defRPr sz="2000" b="0" i="0">
                <a:solidFill>
                  <a:schemeClr val="bg2"/>
                </a:solidFill>
              </a:defRPr>
            </a:lvl1pPr>
          </a:lstStyle>
          <a:p>
            <a:r>
              <a:rPr lang="en-US"/>
              <a:t>Click icon to add media</a:t>
            </a:r>
            <a:endParaRPr lang="en-US" dirty="0"/>
          </a:p>
        </p:txBody>
      </p:sp>
    </p:spTree>
    <p:extLst>
      <p:ext uri="{BB962C8B-B14F-4D97-AF65-F5344CB8AC3E}">
        <p14:creationId xmlns:p14="http://schemas.microsoft.com/office/powerpoint/2010/main" val="499098047"/>
      </p:ext>
    </p:extLst>
  </p:cSld>
  <p:clrMapOvr>
    <a:masterClrMapping/>
  </p:clrMapOvr>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closing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C0B720F9-19E9-D949-BC49-37A2FB42321B}"/>
              </a:ext>
            </a:extLst>
          </p:cNvPr>
          <p:cNvSpPr>
            <a:spLocks noGrp="1"/>
          </p:cNvSpPr>
          <p:nvPr>
            <p:ph type="title"/>
          </p:nvPr>
        </p:nvSpPr>
        <p:spPr>
          <a:xfrm>
            <a:off x="0" y="2400300"/>
            <a:ext cx="5350329" cy="2008413"/>
          </a:xfrm>
          <a:solidFill>
            <a:schemeClr val="bg1"/>
          </a:solidFill>
        </p:spPr>
        <p:txBody>
          <a:bodyPr lIns="457200" rIns="457200" anchor="ctr" anchorCtr="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0" name="Footer Placeholder 3">
            <a:extLst>
              <a:ext uri="{FF2B5EF4-FFF2-40B4-BE49-F238E27FC236}">
                <a16:creationId xmlns:a16="http://schemas.microsoft.com/office/drawing/2014/main" id="{23990F0F-495B-435E-9246-04D05D88A80D}"/>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1" name="Picture 10" descr="Icon&#10;&#10;Description automatically generated with low confidence">
            <a:extLst>
              <a:ext uri="{FF2B5EF4-FFF2-40B4-BE49-F238E27FC236}">
                <a16:creationId xmlns:a16="http://schemas.microsoft.com/office/drawing/2014/main" id="{5A239EAB-B27F-4A69-8301-D921805A18C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2" name="Slide Number Placeholder 1">
            <a:extLst>
              <a:ext uri="{FF2B5EF4-FFF2-40B4-BE49-F238E27FC236}">
                <a16:creationId xmlns:a16="http://schemas.microsoft.com/office/drawing/2014/main" id="{AD36755A-CFB7-4F62-9D96-5A9D5013A3FB}"/>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71279369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1" cy="1470025"/>
          </a:xfrm>
        </p:spPr>
        <p:txBody>
          <a:bodyPr/>
          <a:lstStyle/>
          <a:p>
            <a:r>
              <a:rPr lang="en-US"/>
              <a:t>Click to edit Master title style</a:t>
            </a:r>
          </a:p>
        </p:txBody>
      </p:sp>
      <p:sp>
        <p:nvSpPr>
          <p:cNvPr id="3" name="Subtitle 2"/>
          <p:cNvSpPr>
            <a:spLocks noGrp="1"/>
          </p:cNvSpPr>
          <p:nvPr>
            <p:ph type="subTitle" idx="1"/>
          </p:nvPr>
        </p:nvSpPr>
        <p:spPr>
          <a:xfrm>
            <a:off x="1828801" y="3886200"/>
            <a:ext cx="8534400" cy="1752601"/>
          </a:xfrm>
        </p:spPr>
        <p:txBody>
          <a:bodyPr/>
          <a:lstStyle>
            <a:lvl1pPr marL="0" indent="0" algn="ctr">
              <a:buNone/>
              <a:defRPr>
                <a:solidFill>
                  <a:schemeClr val="tx1">
                    <a:tint val="75000"/>
                  </a:schemeClr>
                </a:solidFill>
              </a:defRPr>
            </a:lvl1pPr>
            <a:lvl2pPr marL="612460" indent="0" algn="ctr">
              <a:buNone/>
              <a:defRPr>
                <a:solidFill>
                  <a:schemeClr val="tx1">
                    <a:tint val="75000"/>
                  </a:schemeClr>
                </a:solidFill>
              </a:defRPr>
            </a:lvl2pPr>
            <a:lvl3pPr marL="1224922" indent="0" algn="ctr">
              <a:buNone/>
              <a:defRPr>
                <a:solidFill>
                  <a:schemeClr val="tx1">
                    <a:tint val="75000"/>
                  </a:schemeClr>
                </a:solidFill>
              </a:defRPr>
            </a:lvl3pPr>
            <a:lvl4pPr marL="1837383" indent="0" algn="ctr">
              <a:buNone/>
              <a:defRPr>
                <a:solidFill>
                  <a:schemeClr val="tx1">
                    <a:tint val="75000"/>
                  </a:schemeClr>
                </a:solidFill>
              </a:defRPr>
            </a:lvl4pPr>
            <a:lvl5pPr marL="2449843" indent="0" algn="ctr">
              <a:buNone/>
              <a:defRPr>
                <a:solidFill>
                  <a:schemeClr val="tx1">
                    <a:tint val="75000"/>
                  </a:schemeClr>
                </a:solidFill>
              </a:defRPr>
            </a:lvl5pPr>
            <a:lvl6pPr marL="3062302" indent="0" algn="ctr">
              <a:buNone/>
              <a:defRPr>
                <a:solidFill>
                  <a:schemeClr val="tx1">
                    <a:tint val="75000"/>
                  </a:schemeClr>
                </a:solidFill>
              </a:defRPr>
            </a:lvl6pPr>
            <a:lvl7pPr marL="3674764" indent="0" algn="ctr">
              <a:buNone/>
              <a:defRPr>
                <a:solidFill>
                  <a:schemeClr val="tx1">
                    <a:tint val="75000"/>
                  </a:schemeClr>
                </a:solidFill>
              </a:defRPr>
            </a:lvl7pPr>
            <a:lvl8pPr marL="4287224" indent="0" algn="ctr">
              <a:buNone/>
              <a:defRPr>
                <a:solidFill>
                  <a:schemeClr val="tx1">
                    <a:tint val="75000"/>
                  </a:schemeClr>
                </a:solidFill>
              </a:defRPr>
            </a:lvl8pPr>
            <a:lvl9pPr marL="489968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61803057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25532268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1" cy="1362075"/>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15"/>
            <a:ext cx="10363201" cy="1500187"/>
          </a:xfrm>
        </p:spPr>
        <p:txBody>
          <a:bodyPr anchor="b"/>
          <a:lstStyle>
            <a:lvl1pPr marL="0" indent="0">
              <a:buNone/>
              <a:defRPr sz="2667">
                <a:solidFill>
                  <a:schemeClr val="tx1">
                    <a:tint val="75000"/>
                  </a:schemeClr>
                </a:solidFill>
              </a:defRPr>
            </a:lvl1pPr>
            <a:lvl2pPr marL="612460" indent="0">
              <a:buNone/>
              <a:defRPr sz="2413">
                <a:solidFill>
                  <a:schemeClr val="tx1">
                    <a:tint val="75000"/>
                  </a:schemeClr>
                </a:solidFill>
              </a:defRPr>
            </a:lvl2pPr>
            <a:lvl3pPr marL="1224922" indent="0">
              <a:buNone/>
              <a:defRPr sz="2159">
                <a:solidFill>
                  <a:schemeClr val="tx1">
                    <a:tint val="75000"/>
                  </a:schemeClr>
                </a:solidFill>
              </a:defRPr>
            </a:lvl3pPr>
            <a:lvl4pPr marL="1837383" indent="0">
              <a:buNone/>
              <a:defRPr sz="1905">
                <a:solidFill>
                  <a:schemeClr val="tx1">
                    <a:tint val="75000"/>
                  </a:schemeClr>
                </a:solidFill>
              </a:defRPr>
            </a:lvl4pPr>
            <a:lvl5pPr marL="2449843" indent="0">
              <a:buNone/>
              <a:defRPr sz="1905">
                <a:solidFill>
                  <a:schemeClr val="tx1">
                    <a:tint val="75000"/>
                  </a:schemeClr>
                </a:solidFill>
              </a:defRPr>
            </a:lvl5pPr>
            <a:lvl6pPr marL="3062302" indent="0">
              <a:buNone/>
              <a:defRPr sz="1905">
                <a:solidFill>
                  <a:schemeClr val="tx1">
                    <a:tint val="75000"/>
                  </a:schemeClr>
                </a:solidFill>
              </a:defRPr>
            </a:lvl6pPr>
            <a:lvl7pPr marL="3674764" indent="0">
              <a:buNone/>
              <a:defRPr sz="1905">
                <a:solidFill>
                  <a:schemeClr val="tx1">
                    <a:tint val="75000"/>
                  </a:schemeClr>
                </a:solidFill>
              </a:defRPr>
            </a:lvl7pPr>
            <a:lvl8pPr marL="4287224" indent="0">
              <a:buNone/>
              <a:defRPr sz="1905">
                <a:solidFill>
                  <a:schemeClr val="tx1">
                    <a:tint val="75000"/>
                  </a:schemeClr>
                </a:solidFill>
              </a:defRPr>
            </a:lvl8pPr>
            <a:lvl9pPr marL="4899685" indent="0">
              <a:buNone/>
              <a:defRPr sz="1905">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7161782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0"/>
            <a:ext cx="5384800" cy="4525963"/>
          </a:xfrm>
        </p:spPr>
        <p:txBody>
          <a:bodyPr/>
          <a:lstStyle>
            <a:lvl1pPr>
              <a:defRPr sz="3810"/>
            </a:lvl1pPr>
            <a:lvl2pPr>
              <a:defRPr sz="3175"/>
            </a:lvl2pPr>
            <a:lvl3pPr>
              <a:defRPr sz="2667"/>
            </a:lvl3pPr>
            <a:lvl4pPr>
              <a:defRPr sz="2413"/>
            </a:lvl4pPr>
            <a:lvl5pPr>
              <a:defRPr sz="2413"/>
            </a:lvl5pPr>
            <a:lvl6pPr>
              <a:defRPr sz="2413"/>
            </a:lvl6pPr>
            <a:lvl7pPr>
              <a:defRPr sz="2413"/>
            </a:lvl7pPr>
            <a:lvl8pPr>
              <a:defRPr sz="2413"/>
            </a:lvl8pPr>
            <a:lvl9pPr>
              <a:defRPr sz="241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0"/>
            <a:ext cx="5384800" cy="4525963"/>
          </a:xfrm>
        </p:spPr>
        <p:txBody>
          <a:bodyPr/>
          <a:lstStyle>
            <a:lvl1pPr>
              <a:defRPr sz="3810"/>
            </a:lvl1pPr>
            <a:lvl2pPr>
              <a:defRPr sz="3175"/>
            </a:lvl2pPr>
            <a:lvl3pPr>
              <a:defRPr sz="2667"/>
            </a:lvl3pPr>
            <a:lvl4pPr>
              <a:defRPr sz="2413"/>
            </a:lvl4pPr>
            <a:lvl5pPr>
              <a:defRPr sz="2413"/>
            </a:lvl5pPr>
            <a:lvl6pPr>
              <a:defRPr sz="2413"/>
            </a:lvl6pPr>
            <a:lvl7pPr>
              <a:defRPr sz="2413"/>
            </a:lvl7pPr>
            <a:lvl8pPr>
              <a:defRPr sz="2413"/>
            </a:lvl8pPr>
            <a:lvl9pPr>
              <a:defRPr sz="241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5394484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4"/>
            <a:ext cx="5386917" cy="639763"/>
          </a:xfrm>
        </p:spPr>
        <p:txBody>
          <a:bodyPr anchor="b"/>
          <a:lstStyle>
            <a:lvl1pPr marL="0" indent="0">
              <a:buNone/>
              <a:defRPr sz="3175" b="1"/>
            </a:lvl1pPr>
            <a:lvl2pPr marL="612460" indent="0">
              <a:buNone/>
              <a:defRPr sz="2667" b="1"/>
            </a:lvl2pPr>
            <a:lvl3pPr marL="1224922" indent="0">
              <a:buNone/>
              <a:defRPr sz="2413" b="1"/>
            </a:lvl3pPr>
            <a:lvl4pPr marL="1837383" indent="0">
              <a:buNone/>
              <a:defRPr sz="2159" b="1"/>
            </a:lvl4pPr>
            <a:lvl5pPr marL="2449843" indent="0">
              <a:buNone/>
              <a:defRPr sz="2159" b="1"/>
            </a:lvl5pPr>
            <a:lvl6pPr marL="3062302" indent="0">
              <a:buNone/>
              <a:defRPr sz="2159" b="1"/>
            </a:lvl6pPr>
            <a:lvl7pPr marL="3674764" indent="0">
              <a:buNone/>
              <a:defRPr sz="2159" b="1"/>
            </a:lvl7pPr>
            <a:lvl8pPr marL="4287224" indent="0">
              <a:buNone/>
              <a:defRPr sz="2159" b="1"/>
            </a:lvl8pPr>
            <a:lvl9pPr marL="4899685" indent="0">
              <a:buNone/>
              <a:defRPr sz="2159" b="1"/>
            </a:lvl9pPr>
          </a:lstStyle>
          <a:p>
            <a:pPr lvl="0"/>
            <a:r>
              <a:rPr lang="en-US"/>
              <a:t>Click to edit Master text styles</a:t>
            </a:r>
          </a:p>
        </p:txBody>
      </p:sp>
      <p:sp>
        <p:nvSpPr>
          <p:cNvPr id="4" name="Content Placeholder 3"/>
          <p:cNvSpPr>
            <a:spLocks noGrp="1"/>
          </p:cNvSpPr>
          <p:nvPr>
            <p:ph sz="half" idx="2"/>
          </p:nvPr>
        </p:nvSpPr>
        <p:spPr>
          <a:xfrm>
            <a:off x="609601" y="2174875"/>
            <a:ext cx="5386917" cy="3951288"/>
          </a:xfrm>
        </p:spPr>
        <p:txBody>
          <a:bodyPr/>
          <a:lstStyle>
            <a:lvl1pPr>
              <a:defRPr sz="3175"/>
            </a:lvl1pPr>
            <a:lvl2pPr>
              <a:defRPr sz="2667"/>
            </a:lvl2pPr>
            <a:lvl3pPr>
              <a:defRPr sz="2413"/>
            </a:lvl3pPr>
            <a:lvl4pPr>
              <a:defRPr sz="2159"/>
            </a:lvl4pPr>
            <a:lvl5pPr>
              <a:defRPr sz="2159"/>
            </a:lvl5pPr>
            <a:lvl6pPr>
              <a:defRPr sz="2159"/>
            </a:lvl6pPr>
            <a:lvl7pPr>
              <a:defRPr sz="2159"/>
            </a:lvl7pPr>
            <a:lvl8pPr>
              <a:defRPr sz="2159"/>
            </a:lvl8pPr>
            <a:lvl9pPr>
              <a:defRPr sz="215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4"/>
            <a:ext cx="5389034" cy="639763"/>
          </a:xfrm>
        </p:spPr>
        <p:txBody>
          <a:bodyPr anchor="b"/>
          <a:lstStyle>
            <a:lvl1pPr marL="0" indent="0">
              <a:buNone/>
              <a:defRPr sz="3175" b="1"/>
            </a:lvl1pPr>
            <a:lvl2pPr marL="612460" indent="0">
              <a:buNone/>
              <a:defRPr sz="2667" b="1"/>
            </a:lvl2pPr>
            <a:lvl3pPr marL="1224922" indent="0">
              <a:buNone/>
              <a:defRPr sz="2413" b="1"/>
            </a:lvl3pPr>
            <a:lvl4pPr marL="1837383" indent="0">
              <a:buNone/>
              <a:defRPr sz="2159" b="1"/>
            </a:lvl4pPr>
            <a:lvl5pPr marL="2449843" indent="0">
              <a:buNone/>
              <a:defRPr sz="2159" b="1"/>
            </a:lvl5pPr>
            <a:lvl6pPr marL="3062302" indent="0">
              <a:buNone/>
              <a:defRPr sz="2159" b="1"/>
            </a:lvl6pPr>
            <a:lvl7pPr marL="3674764" indent="0">
              <a:buNone/>
              <a:defRPr sz="2159" b="1"/>
            </a:lvl7pPr>
            <a:lvl8pPr marL="4287224" indent="0">
              <a:buNone/>
              <a:defRPr sz="2159" b="1"/>
            </a:lvl8pPr>
            <a:lvl9pPr marL="4899685" indent="0">
              <a:buNone/>
              <a:defRPr sz="2159" b="1"/>
            </a:lvl9pPr>
          </a:lstStyle>
          <a:p>
            <a:pPr lvl="0"/>
            <a:r>
              <a:rPr lang="en-US"/>
              <a:t>Click to edit Master text styles</a:t>
            </a:r>
          </a:p>
        </p:txBody>
      </p:sp>
      <p:sp>
        <p:nvSpPr>
          <p:cNvPr id="6" name="Content Placeholder 5"/>
          <p:cNvSpPr>
            <a:spLocks noGrp="1"/>
          </p:cNvSpPr>
          <p:nvPr>
            <p:ph sz="quarter" idx="4"/>
          </p:nvPr>
        </p:nvSpPr>
        <p:spPr>
          <a:xfrm>
            <a:off x="6193369" y="2174875"/>
            <a:ext cx="5389034" cy="3951288"/>
          </a:xfrm>
        </p:spPr>
        <p:txBody>
          <a:bodyPr/>
          <a:lstStyle>
            <a:lvl1pPr>
              <a:defRPr sz="3175"/>
            </a:lvl1pPr>
            <a:lvl2pPr>
              <a:defRPr sz="2667"/>
            </a:lvl2pPr>
            <a:lvl3pPr>
              <a:defRPr sz="2413"/>
            </a:lvl3pPr>
            <a:lvl4pPr>
              <a:defRPr sz="2159"/>
            </a:lvl4pPr>
            <a:lvl5pPr>
              <a:defRPr sz="2159"/>
            </a:lvl5pPr>
            <a:lvl6pPr>
              <a:defRPr sz="2159"/>
            </a:lvl6pPr>
            <a:lvl7pPr>
              <a:defRPr sz="2159"/>
            </a:lvl7pPr>
            <a:lvl8pPr>
              <a:defRPr sz="2159"/>
            </a:lvl8pPr>
            <a:lvl9pPr>
              <a:defRPr sz="215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96178078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5948319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41231144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Zoom in quote graphic">
    <p:bg>
      <p:bgPr>
        <a:solidFill>
          <a:schemeClr val="bg2"/>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53FFF7F9-28BB-4EE3-AB28-AB89F98814F7}"/>
              </a:ext>
            </a:extLst>
          </p:cNvPr>
          <p:cNvSpPr/>
          <p:nvPr/>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pic>
        <p:nvPicPr>
          <p:cNvPr id="20" name="Picture 19">
            <a:extLst>
              <a:ext uri="{FF2B5EF4-FFF2-40B4-BE49-F238E27FC236}">
                <a16:creationId xmlns:a16="http://schemas.microsoft.com/office/drawing/2014/main" id="{487648CA-0A0A-4EC3-8110-60E9704A4FD9}"/>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971891" y="3332700"/>
            <a:ext cx="4590686" cy="2444708"/>
          </a:xfrm>
          <a:prstGeom prst="rect">
            <a:avLst/>
          </a:prstGeom>
        </p:spPr>
      </p:pic>
      <p:sp>
        <p:nvSpPr>
          <p:cNvPr id="21" name="Text Placeholder 21">
            <a:extLst>
              <a:ext uri="{FF2B5EF4-FFF2-40B4-BE49-F238E27FC236}">
                <a16:creationId xmlns:a16="http://schemas.microsoft.com/office/drawing/2014/main" id="{DE70C388-D8B3-45A3-9EC3-7AC529957E5E}"/>
              </a:ext>
            </a:extLst>
          </p:cNvPr>
          <p:cNvSpPr>
            <a:spLocks noGrp="1"/>
          </p:cNvSpPr>
          <p:nvPr>
            <p:ph type="body" sz="quarter" idx="15" hasCustomPrompt="1"/>
          </p:nvPr>
        </p:nvSpPr>
        <p:spPr>
          <a:xfrm>
            <a:off x="1257300" y="3575957"/>
            <a:ext cx="4065814" cy="1975756"/>
          </a:xfrm>
        </p:spPr>
        <p:txBody>
          <a:bodyPr lIns="228600" tIns="0" rIns="228600" anchor="ctr" anchorCtr="0"/>
          <a:lstStyle>
            <a:lvl1pPr>
              <a:lnSpc>
                <a:spcPct val="100000"/>
              </a:lnSpc>
              <a:spcAft>
                <a:spcPts val="0"/>
              </a:spcAft>
              <a:defRPr sz="1800" b="0" i="0" baseline="0">
                <a:solidFill>
                  <a:schemeClr val="tx1"/>
                </a:solidFill>
              </a:defRPr>
            </a:lvl1pPr>
            <a:lvl2pPr>
              <a:lnSpc>
                <a:spcPct val="100000"/>
              </a:lnSpc>
              <a:defRPr sz="1800" b="1">
                <a:solidFill>
                  <a:schemeClr val="tx2"/>
                </a:solidFill>
                <a:latin typeface="+mn-lt"/>
              </a:defRPr>
            </a:lvl2pPr>
            <a:lvl3pPr marL="0" indent="0">
              <a:buFontTx/>
              <a:buNone/>
              <a:defRPr sz="1800" b="1">
                <a:solidFill>
                  <a:schemeClr val="tx2"/>
                </a:solidFill>
              </a:defRPr>
            </a:lvl3pPr>
            <a:lvl4pPr marL="0" indent="0">
              <a:buFontTx/>
              <a:buNone/>
              <a:defRPr sz="1800" b="1">
                <a:solidFill>
                  <a:schemeClr val="tx2"/>
                </a:solidFill>
              </a:defRPr>
            </a:lvl4pPr>
            <a:lvl5pPr marL="0" indent="0">
              <a:buFontTx/>
              <a:buNone/>
              <a:defRPr sz="1800" b="1">
                <a:solidFill>
                  <a:schemeClr val="tx2"/>
                </a:solidFill>
              </a:defRPr>
            </a:lvl5pPr>
            <a:lvl6pPr marL="0" indent="0">
              <a:buFontTx/>
              <a:buNone/>
              <a:defRPr sz="1800" b="1">
                <a:solidFill>
                  <a:schemeClr val="tx2"/>
                </a:solidFill>
              </a:defRPr>
            </a:lvl6pPr>
            <a:lvl7pPr marL="0" indent="0">
              <a:buFontTx/>
              <a:buNone/>
              <a:defRPr sz="1800" b="1">
                <a:solidFill>
                  <a:schemeClr val="tx2"/>
                </a:solidFill>
              </a:defRPr>
            </a:lvl7pPr>
            <a:lvl8pPr marL="0" indent="0">
              <a:buFontTx/>
              <a:buNone/>
              <a:defRPr sz="1800" b="1">
                <a:solidFill>
                  <a:schemeClr val="tx2"/>
                </a:solidFill>
              </a:defRPr>
            </a:lvl8pPr>
            <a:lvl9pPr marL="0" indent="0">
              <a:buFontTx/>
              <a:buNone/>
              <a:defRPr sz="1800" b="1">
                <a:solidFill>
                  <a:schemeClr val="tx2"/>
                </a:solidFill>
              </a:defRPr>
            </a:lvl9pPr>
          </a:lstStyle>
          <a:p>
            <a:pPr lvl="0"/>
            <a:r>
              <a:rPr lang="en-US" dirty="0"/>
              <a:t>Click to add text</a:t>
            </a:r>
          </a:p>
        </p:txBody>
      </p:sp>
      <p:sp>
        <p:nvSpPr>
          <p:cNvPr id="19" name="Title 1">
            <a:extLst>
              <a:ext uri="{FF2B5EF4-FFF2-40B4-BE49-F238E27FC236}">
                <a16:creationId xmlns:a16="http://schemas.microsoft.com/office/drawing/2014/main" id="{034C1D9A-5144-FD41-A4E5-9D84E378FEBF}"/>
              </a:ext>
            </a:extLst>
          </p:cNvPr>
          <p:cNvSpPr>
            <a:spLocks noGrp="1"/>
          </p:cNvSpPr>
          <p:nvPr>
            <p:ph type="title"/>
          </p:nvPr>
        </p:nvSpPr>
        <p:spPr>
          <a:xfrm>
            <a:off x="465138" y="457200"/>
            <a:ext cx="5516562" cy="2824843"/>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9" name="Content Placeholder 7">
            <a:extLst>
              <a:ext uri="{FF2B5EF4-FFF2-40B4-BE49-F238E27FC236}">
                <a16:creationId xmlns:a16="http://schemas.microsoft.com/office/drawing/2014/main" id="{2B40B544-CE1D-6D47-804C-8797BE640EA6}"/>
              </a:ext>
            </a:extLst>
          </p:cNvPr>
          <p:cNvSpPr>
            <a:spLocks noGrp="1"/>
          </p:cNvSpPr>
          <p:nvPr>
            <p:ph sz="quarter" idx="13"/>
          </p:nvPr>
        </p:nvSpPr>
        <p:spPr>
          <a:xfrm>
            <a:off x="6858000" y="1050925"/>
            <a:ext cx="4251325" cy="4957763"/>
          </a:xfrm>
        </p:spPr>
        <p:txBody>
          <a:bodyPr t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2" name="Picture 11" descr="Icon&#10;&#10;Description automatically generated with low confidence">
            <a:extLst>
              <a:ext uri="{FF2B5EF4-FFF2-40B4-BE49-F238E27FC236}">
                <a16:creationId xmlns:a16="http://schemas.microsoft.com/office/drawing/2014/main" id="{4E1BDC4F-516D-4B73-AB7F-B44D2AA4956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4" name="Slide Number Placeholder 1">
            <a:extLst>
              <a:ext uri="{FF2B5EF4-FFF2-40B4-BE49-F238E27FC236}">
                <a16:creationId xmlns:a16="http://schemas.microsoft.com/office/drawing/2014/main" id="{34391273-6B4B-44F6-ACE6-FC902A60F4C4}"/>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13" name="Rectangle 12">
            <a:extLst>
              <a:ext uri="{FF2B5EF4-FFF2-40B4-BE49-F238E27FC236}">
                <a16:creationId xmlns:a16="http://schemas.microsoft.com/office/drawing/2014/main" id="{2356B187-B2DC-4535-B1D2-17215FDBBFB9}"/>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cxnSp>
        <p:nvCxnSpPr>
          <p:cNvPr id="22" name="Straight Connector 21">
            <a:extLst>
              <a:ext uri="{FF2B5EF4-FFF2-40B4-BE49-F238E27FC236}">
                <a16:creationId xmlns:a16="http://schemas.microsoft.com/office/drawing/2014/main" id="{F2DF66EA-FE11-402A-A09E-CB414D18E2C4}"/>
              </a:ext>
            </a:extLst>
          </p:cNvPr>
          <p:cNvCxnSpPr/>
          <p:nvPr/>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sp>
        <p:nvSpPr>
          <p:cNvPr id="17" name="Footer Placeholder 3">
            <a:extLst>
              <a:ext uri="{FF2B5EF4-FFF2-40B4-BE49-F238E27FC236}">
                <a16:creationId xmlns:a16="http://schemas.microsoft.com/office/drawing/2014/main" id="{652D4119-7E6E-49DD-AA85-7B6BAD8F678C}"/>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D03950EE-1FBF-C677-413B-6117912A9EAC}"/>
              </a:ext>
            </a:extLst>
          </p:cNvPr>
          <p:cNvSpPr/>
          <p:nvPr userDrawn="1"/>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pic>
        <p:nvPicPr>
          <p:cNvPr id="3" name="Picture 2">
            <a:extLst>
              <a:ext uri="{FF2B5EF4-FFF2-40B4-BE49-F238E27FC236}">
                <a16:creationId xmlns:a16="http://schemas.microsoft.com/office/drawing/2014/main" id="{1108B6EC-FC1E-2458-91C8-E9289712ED94}"/>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971891" y="3332700"/>
            <a:ext cx="4590686" cy="2444708"/>
          </a:xfrm>
          <a:prstGeom prst="rect">
            <a:avLst/>
          </a:prstGeom>
        </p:spPr>
      </p:pic>
      <p:pic>
        <p:nvPicPr>
          <p:cNvPr id="4" name="Picture 3">
            <a:extLst>
              <a:ext uri="{FF2B5EF4-FFF2-40B4-BE49-F238E27FC236}">
                <a16:creationId xmlns:a16="http://schemas.microsoft.com/office/drawing/2014/main" id="{996F768E-4098-4619-C7AA-AC8EB3C545AE}"/>
              </a:ext>
            </a:extLst>
          </p:cNvPr>
          <p:cNvPicPr>
            <a:picLocks noChangeAspect="1"/>
          </p:cNvPicPr>
          <p:nvPr userDrawn="1"/>
        </p:nvPicPr>
        <p:blipFill>
          <a:blip r:embed="rId4"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5" name="Rectangle 4">
            <a:extLst>
              <a:ext uri="{FF2B5EF4-FFF2-40B4-BE49-F238E27FC236}">
                <a16:creationId xmlns:a16="http://schemas.microsoft.com/office/drawing/2014/main" id="{679B9B44-52A5-E40A-69F0-7C25E77A37CD}"/>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cxnSp>
        <p:nvCxnSpPr>
          <p:cNvPr id="6" name="Straight Connector 5">
            <a:extLst>
              <a:ext uri="{FF2B5EF4-FFF2-40B4-BE49-F238E27FC236}">
                <a16:creationId xmlns:a16="http://schemas.microsoft.com/office/drawing/2014/main" id="{5BDB05AE-6AE6-6C0B-5154-9D3CB9716DDE}"/>
              </a:ext>
            </a:extLst>
          </p:cNvPr>
          <p:cNvCxnSpPr/>
          <p:nvPr userDrawn="1"/>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586689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3"/>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2" y="273053"/>
            <a:ext cx="6815667" cy="5853112"/>
          </a:xfrm>
        </p:spPr>
        <p:txBody>
          <a:bodyPr/>
          <a:lstStyle>
            <a:lvl1pPr>
              <a:defRPr sz="4317"/>
            </a:lvl1pPr>
            <a:lvl2pPr>
              <a:defRPr sz="3810"/>
            </a:lvl2pPr>
            <a:lvl3pPr>
              <a:defRPr sz="3175"/>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0"/>
            <a:ext cx="4011084" cy="4691063"/>
          </a:xfrm>
        </p:spPr>
        <p:txBody>
          <a:bodyPr/>
          <a:lstStyle>
            <a:lvl1pPr marL="0" indent="0">
              <a:buNone/>
              <a:defRPr sz="1905"/>
            </a:lvl1pPr>
            <a:lvl2pPr marL="612460" indent="0">
              <a:buNone/>
              <a:defRPr sz="1651"/>
            </a:lvl2pPr>
            <a:lvl3pPr marL="1224922" indent="0">
              <a:buNone/>
              <a:defRPr sz="1397"/>
            </a:lvl3pPr>
            <a:lvl4pPr marL="1837383" indent="0">
              <a:buNone/>
              <a:defRPr sz="1143"/>
            </a:lvl4pPr>
            <a:lvl5pPr marL="2449843" indent="0">
              <a:buNone/>
              <a:defRPr sz="1143"/>
            </a:lvl5pPr>
            <a:lvl6pPr marL="3062302" indent="0">
              <a:buNone/>
              <a:defRPr sz="1143"/>
            </a:lvl6pPr>
            <a:lvl7pPr marL="3674764" indent="0">
              <a:buNone/>
              <a:defRPr sz="1143"/>
            </a:lvl7pPr>
            <a:lvl8pPr marL="4287224" indent="0">
              <a:buNone/>
              <a:defRPr sz="1143"/>
            </a:lvl8pPr>
            <a:lvl9pPr marL="4899685" indent="0">
              <a:buNone/>
              <a:defRPr sz="1143"/>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75876641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2778"/>
            <a:ext cx="7315200" cy="4114800"/>
          </a:xfrm>
        </p:spPr>
        <p:txBody>
          <a:bodyPr/>
          <a:lstStyle>
            <a:lvl1pPr marL="0" indent="0">
              <a:buNone/>
              <a:defRPr sz="4317"/>
            </a:lvl1pPr>
            <a:lvl2pPr marL="612460" indent="0">
              <a:buNone/>
              <a:defRPr sz="3810"/>
            </a:lvl2pPr>
            <a:lvl3pPr marL="1224922" indent="0">
              <a:buNone/>
              <a:defRPr sz="3175"/>
            </a:lvl3pPr>
            <a:lvl4pPr marL="1837383" indent="0">
              <a:buNone/>
              <a:defRPr sz="2667"/>
            </a:lvl4pPr>
            <a:lvl5pPr marL="2449843" indent="0">
              <a:buNone/>
              <a:defRPr sz="2667"/>
            </a:lvl5pPr>
            <a:lvl6pPr marL="3062302" indent="0">
              <a:buNone/>
              <a:defRPr sz="2667"/>
            </a:lvl6pPr>
            <a:lvl7pPr marL="3674764" indent="0">
              <a:buNone/>
              <a:defRPr sz="2667"/>
            </a:lvl7pPr>
            <a:lvl8pPr marL="4287224" indent="0">
              <a:buNone/>
              <a:defRPr sz="2667"/>
            </a:lvl8pPr>
            <a:lvl9pPr marL="4899685" indent="0">
              <a:buNone/>
              <a:defRPr sz="2667"/>
            </a:lvl9pPr>
          </a:lstStyle>
          <a:p>
            <a:endParaRPr lang="en-US"/>
          </a:p>
        </p:txBody>
      </p:sp>
      <p:sp>
        <p:nvSpPr>
          <p:cNvPr id="4" name="Text Placeholder 3"/>
          <p:cNvSpPr>
            <a:spLocks noGrp="1"/>
          </p:cNvSpPr>
          <p:nvPr>
            <p:ph type="body" sz="half" idx="2"/>
          </p:nvPr>
        </p:nvSpPr>
        <p:spPr>
          <a:xfrm>
            <a:off x="2389717" y="5367339"/>
            <a:ext cx="7315200" cy="804862"/>
          </a:xfrm>
        </p:spPr>
        <p:txBody>
          <a:bodyPr/>
          <a:lstStyle>
            <a:lvl1pPr marL="0" indent="0">
              <a:buNone/>
              <a:defRPr sz="1905"/>
            </a:lvl1pPr>
            <a:lvl2pPr marL="612460" indent="0">
              <a:buNone/>
              <a:defRPr sz="1651"/>
            </a:lvl2pPr>
            <a:lvl3pPr marL="1224922" indent="0">
              <a:buNone/>
              <a:defRPr sz="1397"/>
            </a:lvl3pPr>
            <a:lvl4pPr marL="1837383" indent="0">
              <a:buNone/>
              <a:defRPr sz="1143"/>
            </a:lvl4pPr>
            <a:lvl5pPr marL="2449843" indent="0">
              <a:buNone/>
              <a:defRPr sz="1143"/>
            </a:lvl5pPr>
            <a:lvl6pPr marL="3062302" indent="0">
              <a:buNone/>
              <a:defRPr sz="1143"/>
            </a:lvl6pPr>
            <a:lvl7pPr marL="3674764" indent="0">
              <a:buNone/>
              <a:defRPr sz="1143"/>
            </a:lvl7pPr>
            <a:lvl8pPr marL="4287224" indent="0">
              <a:buNone/>
              <a:defRPr sz="1143"/>
            </a:lvl8pPr>
            <a:lvl9pPr marL="4899685" indent="0">
              <a:buNone/>
              <a:defRPr sz="1143"/>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79309808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84176746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1" y="274640"/>
            <a:ext cx="8026400" cy="585152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7638418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7913123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ntent 1col ">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10" name="Text Placeholder 25">
            <a:extLst>
              <a:ext uri="{FF2B5EF4-FFF2-40B4-BE49-F238E27FC236}">
                <a16:creationId xmlns:a16="http://schemas.microsoft.com/office/drawing/2014/main" id="{361F0B8B-F383-5648-840E-3CFCED056165}"/>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6" name="Title 15">
            <a:extLst>
              <a:ext uri="{FF2B5EF4-FFF2-40B4-BE49-F238E27FC236}">
                <a16:creationId xmlns:a16="http://schemas.microsoft.com/office/drawing/2014/main" id="{B0B919C9-B9AD-524C-B36A-104779C34B62}"/>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C2F043B3-7271-2743-8B55-2D3661E53CB4}"/>
              </a:ext>
            </a:extLst>
          </p:cNvPr>
          <p:cNvSpPr>
            <a:spLocks noGrp="1"/>
          </p:cNvSpPr>
          <p:nvPr>
            <p:ph sz="quarter" idx="19" hasCustomPrompt="1"/>
          </p:nvPr>
        </p:nvSpPr>
        <p:spPr>
          <a:xfrm>
            <a:off x="457199" y="1645920"/>
            <a:ext cx="11247120" cy="4179888"/>
          </a:xfrm>
        </p:spPr>
        <p:txBody>
          <a:bodyPr tIns="0" rIns="2286000"/>
          <a:lstStyle>
            <a:lvl3pPr>
              <a:defRPr sz="1600"/>
            </a:lvl3pPr>
            <a:lvl4pPr>
              <a:defRPr sz="1400"/>
            </a:lvl4pPr>
            <a:lvl5pPr>
              <a:defRPr sz="1200"/>
            </a:lvl5pPr>
            <a:lvl6pPr>
              <a:defRPr/>
            </a:lvl6pPr>
            <a:lvl7pPr>
              <a:defRPr/>
            </a:lvl7pPr>
            <a:lvl8pPr>
              <a:defRPr/>
            </a:lvl8pPr>
            <a:lvl9pPr>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US" dirty="0"/>
              <a:t>Eighth level</a:t>
            </a:r>
          </a:p>
          <a:p>
            <a:pPr lvl="8"/>
            <a:r>
              <a:rPr lang="en-US" dirty="0"/>
              <a:t>Ninth level</a:t>
            </a:r>
          </a:p>
          <a:p>
            <a:pPr lvl="4"/>
            <a:endParaRPr lang="en-US" dirty="0"/>
          </a:p>
        </p:txBody>
      </p:sp>
      <p:pic>
        <p:nvPicPr>
          <p:cNvPr id="12" name="Picture 11" descr="Icon&#10;&#10;Description automatically generated with low confidence">
            <a:extLst>
              <a:ext uri="{FF2B5EF4-FFF2-40B4-BE49-F238E27FC236}">
                <a16:creationId xmlns:a16="http://schemas.microsoft.com/office/drawing/2014/main" id="{F9CB4D68-4B51-4D61-9A53-702C3163D22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C961B5C2-8E9B-4DD0-BCE9-BC0465E93ED6}"/>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14" name="Rectangle 13">
            <a:extLst>
              <a:ext uri="{FF2B5EF4-FFF2-40B4-BE49-F238E27FC236}">
                <a16:creationId xmlns:a16="http://schemas.microsoft.com/office/drawing/2014/main" id="{657D2A46-9974-4E5B-B02D-C5B430D34E12}"/>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8" name="Footer Placeholder 3">
            <a:extLst>
              <a:ext uri="{FF2B5EF4-FFF2-40B4-BE49-F238E27FC236}">
                <a16:creationId xmlns:a16="http://schemas.microsoft.com/office/drawing/2014/main" id="{EAF8EE5C-E89D-430F-A314-70840000BBD2}"/>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2" name="Picture 1">
            <a:extLst>
              <a:ext uri="{FF2B5EF4-FFF2-40B4-BE49-F238E27FC236}">
                <a16:creationId xmlns:a16="http://schemas.microsoft.com/office/drawing/2014/main" id="{C430E116-63AB-DC22-6879-CE63461F3B8A}"/>
              </a:ext>
            </a:extLst>
          </p:cNvPr>
          <p:cNvPicPr>
            <a:picLocks noChangeAspect="1"/>
          </p:cNvPicPr>
          <p:nvPr userDrawn="1"/>
        </p:nvPicPr>
        <p:blipFill>
          <a:blip r:embed="rId5"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4" name="Rectangle 3">
            <a:extLst>
              <a:ext uri="{FF2B5EF4-FFF2-40B4-BE49-F238E27FC236}">
                <a16:creationId xmlns:a16="http://schemas.microsoft.com/office/drawing/2014/main" id="{EF4D1979-DA9E-E299-3587-A5DAB918C398}"/>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5" name="Picture 4" descr="A black background with colorful text&#10;&#10;Description automatically generated">
            <a:extLst>
              <a:ext uri="{FF2B5EF4-FFF2-40B4-BE49-F238E27FC236}">
                <a16:creationId xmlns:a16="http://schemas.microsoft.com/office/drawing/2014/main" id="{EB5BCF35-9574-52F7-3822-8874AA749E59}"/>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8226677" y="5870133"/>
            <a:ext cx="2290464" cy="1481958"/>
          </a:xfrm>
          <a:prstGeom prst="rect">
            <a:avLst/>
          </a:prstGeom>
        </p:spPr>
      </p:pic>
    </p:spTree>
    <p:extLst>
      <p:ext uri="{BB962C8B-B14F-4D97-AF65-F5344CB8AC3E}">
        <p14:creationId xmlns:p14="http://schemas.microsoft.com/office/powerpoint/2010/main" val="25552367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ontent 1col_2 line headline">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AE0816A-A18F-4FA0-84A3-052FE1DE205D}"/>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5" name="Rectangle 14">
            <a:extLst>
              <a:ext uri="{FF2B5EF4-FFF2-40B4-BE49-F238E27FC236}">
                <a16:creationId xmlns:a16="http://schemas.microsoft.com/office/drawing/2014/main" id="{50028726-36A9-4D68-AE5A-99DDB1E396C6}"/>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pic>
        <p:nvPicPr>
          <p:cNvPr id="12" name="Picture 11" descr="Icon&#10;&#10;Description automatically generated with low confidence">
            <a:extLst>
              <a:ext uri="{FF2B5EF4-FFF2-40B4-BE49-F238E27FC236}">
                <a16:creationId xmlns:a16="http://schemas.microsoft.com/office/drawing/2014/main" id="{F9CB4D68-4B51-4D61-9A53-702C3163D22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C961B5C2-8E9B-4DD0-BCE9-BC0465E93ED6}"/>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8" name="Title 8">
            <a:extLst>
              <a:ext uri="{FF2B5EF4-FFF2-40B4-BE49-F238E27FC236}">
                <a16:creationId xmlns:a16="http://schemas.microsoft.com/office/drawing/2014/main" id="{1FADA34C-ABB2-4812-A4FE-3F09B5A82D8F}"/>
              </a:ext>
            </a:extLst>
          </p:cNvPr>
          <p:cNvSpPr>
            <a:spLocks noGrp="1"/>
          </p:cNvSpPr>
          <p:nvPr>
            <p:ph type="title" hasCustomPrompt="1"/>
          </p:nvPr>
        </p:nvSpPr>
        <p:spPr>
          <a:xfrm>
            <a:off x="457200" y="457199"/>
            <a:ext cx="11261723" cy="784226"/>
          </a:xfrm>
        </p:spPr>
        <p:txBody>
          <a:bodyPr rIns="0"/>
          <a:lstStyle>
            <a:lvl1pPr>
              <a:defRPr/>
            </a:lvl1pPr>
          </a:lstStyle>
          <a:p>
            <a:r>
              <a:rPr lang="en-US" dirty="0"/>
              <a:t>Click to edit Master title style</a:t>
            </a:r>
            <a:br>
              <a:rPr lang="en-US" dirty="0"/>
            </a:br>
            <a:r>
              <a:rPr lang="en-US" dirty="0"/>
              <a:t>two lines option</a:t>
            </a:r>
          </a:p>
        </p:txBody>
      </p:sp>
      <p:sp>
        <p:nvSpPr>
          <p:cNvPr id="14" name="Text Placeholder 25">
            <a:extLst>
              <a:ext uri="{FF2B5EF4-FFF2-40B4-BE49-F238E27FC236}">
                <a16:creationId xmlns:a16="http://schemas.microsoft.com/office/drawing/2014/main" id="{24D67745-6C65-463F-BC80-C2616D3736AB}"/>
              </a:ext>
            </a:extLst>
          </p:cNvPr>
          <p:cNvSpPr>
            <a:spLocks noGrp="1"/>
          </p:cNvSpPr>
          <p:nvPr>
            <p:ph type="body" sz="quarter" idx="17" hasCustomPrompt="1"/>
          </p:nvPr>
        </p:nvSpPr>
        <p:spPr>
          <a:xfrm>
            <a:off x="457200" y="1317498"/>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0" name="Content Placeholder 2">
            <a:extLst>
              <a:ext uri="{FF2B5EF4-FFF2-40B4-BE49-F238E27FC236}">
                <a16:creationId xmlns:a16="http://schemas.microsoft.com/office/drawing/2014/main" id="{936B0218-4226-44D7-A283-EC6A35A8D836}"/>
              </a:ext>
            </a:extLst>
          </p:cNvPr>
          <p:cNvSpPr>
            <a:spLocks noGrp="1"/>
          </p:cNvSpPr>
          <p:nvPr>
            <p:ph sz="quarter" idx="19" hasCustomPrompt="1"/>
          </p:nvPr>
        </p:nvSpPr>
        <p:spPr>
          <a:xfrm>
            <a:off x="457199" y="1828800"/>
            <a:ext cx="11247120" cy="4179888"/>
          </a:xfrm>
        </p:spPr>
        <p:txBody>
          <a:bodyPr tIns="0" rIns="2286000"/>
          <a:lstStyle>
            <a:lvl3pPr>
              <a:defRPr sz="1600"/>
            </a:lvl3pPr>
            <a:lvl4pPr>
              <a:defRPr sz="1400"/>
            </a:lvl4pPr>
            <a:lvl5pPr>
              <a:defRPr sz="1200"/>
            </a:lvl5pPr>
            <a:lvl6pPr>
              <a:defRPr/>
            </a:lvl6pPr>
            <a:lvl7pPr>
              <a:defRPr/>
            </a:lvl7pPr>
            <a:lvl8pPr>
              <a:defRPr/>
            </a:lvl8pPr>
            <a:lvl9pPr>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US" dirty="0"/>
              <a:t>Eighth level</a:t>
            </a:r>
          </a:p>
          <a:p>
            <a:pPr lvl="8"/>
            <a:r>
              <a:rPr lang="en-US" dirty="0"/>
              <a:t>Ninth level</a:t>
            </a:r>
          </a:p>
          <a:p>
            <a:pPr lvl="4"/>
            <a:endParaRPr lang="en-US" dirty="0"/>
          </a:p>
        </p:txBody>
      </p:sp>
      <p:sp>
        <p:nvSpPr>
          <p:cNvPr id="18" name="Footer Placeholder 3">
            <a:extLst>
              <a:ext uri="{FF2B5EF4-FFF2-40B4-BE49-F238E27FC236}">
                <a16:creationId xmlns:a16="http://schemas.microsoft.com/office/drawing/2014/main" id="{2445B21F-C7DD-48DB-BE7F-D043EDA4CBB7}"/>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B99E3D3F-0B14-3127-BA44-180B60839FA4}"/>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30E06382-7DA5-5350-CABD-088556E1E97D}"/>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a:extLst>
              <a:ext uri="{FF2B5EF4-FFF2-40B4-BE49-F238E27FC236}">
                <a16:creationId xmlns:a16="http://schemas.microsoft.com/office/drawing/2014/main" id="{5F1A8732-54F4-6706-3B6C-D4A91B3E25B1}"/>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Tree>
    <p:extLst>
      <p:ext uri="{BB962C8B-B14F-4D97-AF65-F5344CB8AC3E}">
        <p14:creationId xmlns:p14="http://schemas.microsoft.com/office/powerpoint/2010/main" val="11419388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ontent 1col_breadcrumb">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338D0E5-8D0D-4B70-B9DE-1632BE6DC5DA}"/>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1" name="Rectangle 10">
            <a:extLst>
              <a:ext uri="{FF2B5EF4-FFF2-40B4-BE49-F238E27FC236}">
                <a16:creationId xmlns:a16="http://schemas.microsoft.com/office/drawing/2014/main" id="{B09E4ECF-32D1-4129-AAB6-26C1F6BAC857}"/>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0" name="Text Placeholder 25">
            <a:extLst>
              <a:ext uri="{FF2B5EF4-FFF2-40B4-BE49-F238E27FC236}">
                <a16:creationId xmlns:a16="http://schemas.microsoft.com/office/drawing/2014/main" id="{361F0B8B-F383-5648-840E-3CFCED056165}"/>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6" name="Title 15">
            <a:extLst>
              <a:ext uri="{FF2B5EF4-FFF2-40B4-BE49-F238E27FC236}">
                <a16:creationId xmlns:a16="http://schemas.microsoft.com/office/drawing/2014/main" id="{B0B919C9-B9AD-524C-B36A-104779C34B62}"/>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C2F043B3-7271-2743-8B55-2D3661E53CB4}"/>
              </a:ext>
            </a:extLst>
          </p:cNvPr>
          <p:cNvSpPr>
            <a:spLocks noGrp="1"/>
          </p:cNvSpPr>
          <p:nvPr>
            <p:ph sz="quarter" idx="19"/>
          </p:nvPr>
        </p:nvSpPr>
        <p:spPr>
          <a:xfrm>
            <a:off x="457200" y="1645920"/>
            <a:ext cx="11247120" cy="4179888"/>
          </a:xfrm>
        </p:spPr>
        <p:txBody>
          <a:bodyPr rIns="228600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25">
            <a:extLst>
              <a:ext uri="{FF2B5EF4-FFF2-40B4-BE49-F238E27FC236}">
                <a16:creationId xmlns:a16="http://schemas.microsoft.com/office/drawing/2014/main" id="{47E6DB96-29A5-457D-BE4F-4D334C5441E9}"/>
              </a:ext>
            </a:extLst>
          </p:cNvPr>
          <p:cNvSpPr>
            <a:spLocks noGrp="1"/>
          </p:cNvSpPr>
          <p:nvPr>
            <p:ph type="body" sz="quarter" idx="18" hasCustomPrompt="1"/>
          </p:nvPr>
        </p:nvSpPr>
        <p:spPr>
          <a:xfrm>
            <a:off x="9528560" y="4074"/>
            <a:ext cx="2663439" cy="262143"/>
          </a:xfrm>
          <a:solidFill>
            <a:schemeClr val="accent1"/>
          </a:solidFill>
        </p:spPr>
        <p:txBody>
          <a:bodyPr tIns="0" rIns="0" anchor="ctr" anchorCtr="0">
            <a:normAutofit/>
          </a:bodyPr>
          <a:lstStyle>
            <a:lvl1pPr algn="ctr">
              <a:lnSpc>
                <a:spcPct val="100000"/>
              </a:lnSpc>
              <a:spcAft>
                <a:spcPts val="0"/>
              </a:spcAft>
              <a:defRPr sz="1000" b="0" i="0">
                <a:solidFill>
                  <a:schemeClr val="bg1"/>
                </a:solidFill>
              </a:defRPr>
            </a:lvl1pPr>
            <a:lvl2pPr algn="ctr">
              <a:defRPr sz="900" b="0">
                <a:solidFill>
                  <a:schemeClr val="bg1"/>
                </a:solidFill>
                <a:latin typeface="+mn-lt"/>
              </a:defRPr>
            </a:lvl2pPr>
            <a:lvl3pPr marL="0" indent="0" algn="ctr">
              <a:buFontTx/>
              <a:buNone/>
              <a:defRPr sz="900">
                <a:solidFill>
                  <a:schemeClr val="bg1"/>
                </a:solidFill>
              </a:defRPr>
            </a:lvl3pPr>
            <a:lvl4pPr marL="0" indent="0" algn="ctr">
              <a:buFontTx/>
              <a:buNone/>
              <a:defRPr sz="900">
                <a:solidFill>
                  <a:schemeClr val="bg1"/>
                </a:solidFill>
              </a:defRPr>
            </a:lvl4pPr>
            <a:lvl5pPr marL="0" indent="0" algn="ctr">
              <a:buFontTx/>
              <a:buNone/>
              <a:defRPr sz="900">
                <a:solidFill>
                  <a:schemeClr val="bg1"/>
                </a:solidFill>
              </a:defRPr>
            </a:lvl5pPr>
            <a:lvl6pPr marL="0" indent="0" algn="ctr">
              <a:buFontTx/>
              <a:buNone/>
              <a:defRPr sz="900">
                <a:solidFill>
                  <a:schemeClr val="bg1"/>
                </a:solidFill>
              </a:defRPr>
            </a:lvl6pPr>
            <a:lvl7pPr marL="0" indent="0" algn="ctr">
              <a:buFontTx/>
              <a:buNone/>
              <a:defRPr sz="900">
                <a:solidFill>
                  <a:schemeClr val="bg1"/>
                </a:solidFill>
              </a:defRPr>
            </a:lvl7pPr>
            <a:lvl8pPr marL="0" indent="0" algn="ctr">
              <a:buFontTx/>
              <a:buNone/>
              <a:defRPr sz="900">
                <a:solidFill>
                  <a:schemeClr val="bg1"/>
                </a:solidFill>
              </a:defRPr>
            </a:lvl8pPr>
            <a:lvl9pPr marL="0" indent="0" algn="ctr">
              <a:buFontTx/>
              <a:buNone/>
              <a:defRPr sz="900">
                <a:solidFill>
                  <a:schemeClr val="bg1"/>
                </a:solidFill>
              </a:defRPr>
            </a:lvl9pPr>
          </a:lstStyle>
          <a:p>
            <a:pPr lvl="0"/>
            <a:r>
              <a:rPr lang="en-US" dirty="0"/>
              <a:t>Click to add text</a:t>
            </a:r>
          </a:p>
        </p:txBody>
      </p:sp>
      <p:pic>
        <p:nvPicPr>
          <p:cNvPr id="13" name="Picture 12" descr="Icon&#10;&#10;Description automatically generated with low confidence">
            <a:extLst>
              <a:ext uri="{FF2B5EF4-FFF2-40B4-BE49-F238E27FC236}">
                <a16:creationId xmlns:a16="http://schemas.microsoft.com/office/drawing/2014/main" id="{DFF7D67B-5441-438D-92F3-295655C3820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5" name="Slide Number Placeholder 1">
            <a:extLst>
              <a:ext uri="{FF2B5EF4-FFF2-40B4-BE49-F238E27FC236}">
                <a16:creationId xmlns:a16="http://schemas.microsoft.com/office/drawing/2014/main" id="{C91D8D77-9F41-4E40-97A2-73FD8864C684}"/>
              </a:ext>
            </a:extLst>
          </p:cNvPr>
          <p:cNvSpPr>
            <a:spLocks noGrp="1"/>
          </p:cNvSpPr>
          <p:nvPr>
            <p:ph type="sldNum" sz="quarter" idx="20"/>
          </p:nvPr>
        </p:nvSpPr>
        <p:spPr>
          <a:xfrm>
            <a:off x="11427675" y="6437376"/>
            <a:ext cx="306387" cy="208758"/>
          </a:xfrm>
        </p:spPr>
        <p:txBody>
          <a:bodyPr/>
          <a:lstStyle/>
          <a:p>
            <a:fld id="{63DCA5C9-2E11-4C67-86EB-AE1DE127DC64}" type="slidenum">
              <a:rPr lang="en-US" smtClean="0"/>
              <a:pPr/>
              <a:t>‹#›</a:t>
            </a:fld>
            <a:endParaRPr lang="en-US"/>
          </a:p>
        </p:txBody>
      </p:sp>
      <p:sp>
        <p:nvSpPr>
          <p:cNvPr id="17" name="Footer Placeholder 3">
            <a:extLst>
              <a:ext uri="{FF2B5EF4-FFF2-40B4-BE49-F238E27FC236}">
                <a16:creationId xmlns:a16="http://schemas.microsoft.com/office/drawing/2014/main" id="{A769ECE2-5726-4458-A909-3195D6A95DC4}"/>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7102057C-3F33-013F-9DFA-E51F77020B47}"/>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4" name="Rectangle 3">
            <a:extLst>
              <a:ext uri="{FF2B5EF4-FFF2-40B4-BE49-F238E27FC236}">
                <a16:creationId xmlns:a16="http://schemas.microsoft.com/office/drawing/2014/main" id="{881A3C7E-CEFB-B2A6-8938-B340A0A32522}"/>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5" name="Picture 4">
            <a:extLst>
              <a:ext uri="{FF2B5EF4-FFF2-40B4-BE49-F238E27FC236}">
                <a16:creationId xmlns:a16="http://schemas.microsoft.com/office/drawing/2014/main" id="{B36A5FB4-6871-DBEE-FA62-0671F310A89A}"/>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Tree>
    <p:extLst>
      <p:ext uri="{BB962C8B-B14F-4D97-AF65-F5344CB8AC3E}">
        <p14:creationId xmlns:p14="http://schemas.microsoft.com/office/powerpoint/2010/main" val="14408248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ontent 2col">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1622B17-C39D-4AD6-AB7D-AA8EC1545936}"/>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9120953D-DF34-4108-B972-BD5EE2AF2B07}"/>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5" name="Content Placeholder 4">
            <a:extLst>
              <a:ext uri="{FF2B5EF4-FFF2-40B4-BE49-F238E27FC236}">
                <a16:creationId xmlns:a16="http://schemas.microsoft.com/office/drawing/2014/main" id="{33EB6DAB-F115-1E4D-92B8-863DEEC7C63A}"/>
              </a:ext>
            </a:extLst>
          </p:cNvPr>
          <p:cNvSpPr>
            <a:spLocks noGrp="1"/>
          </p:cNvSpPr>
          <p:nvPr>
            <p:ph sz="quarter" idx="19"/>
          </p:nvPr>
        </p:nvSpPr>
        <p:spPr>
          <a:xfrm>
            <a:off x="457200"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DF9E4E54-38A0-7A4A-9C7A-DE9895AD53EA}"/>
              </a:ext>
            </a:extLst>
          </p:cNvPr>
          <p:cNvSpPr>
            <a:spLocks noGrp="1"/>
          </p:cNvSpPr>
          <p:nvPr>
            <p:ph sz="quarter" idx="20"/>
          </p:nvPr>
        </p:nvSpPr>
        <p:spPr>
          <a:xfrm>
            <a:off x="6230507"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5" name="Picture 14" descr="Icon&#10;&#10;Description automatically generated with low confidence">
            <a:extLst>
              <a:ext uri="{FF2B5EF4-FFF2-40B4-BE49-F238E27FC236}">
                <a16:creationId xmlns:a16="http://schemas.microsoft.com/office/drawing/2014/main" id="{1CDC242F-151A-4C8D-983F-5B17C0733E9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6" name="Slide Number Placeholder 1">
            <a:extLst>
              <a:ext uri="{FF2B5EF4-FFF2-40B4-BE49-F238E27FC236}">
                <a16:creationId xmlns:a16="http://schemas.microsoft.com/office/drawing/2014/main" id="{F3241DAD-93F1-46FE-B3D5-B78ABEFB31D0}"/>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7" name="Text Placeholder 25">
            <a:extLst>
              <a:ext uri="{FF2B5EF4-FFF2-40B4-BE49-F238E27FC236}">
                <a16:creationId xmlns:a16="http://schemas.microsoft.com/office/drawing/2014/main" id="{EE945B9D-809E-438C-84C6-7C541ABECC85}"/>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8" name="Title 15">
            <a:extLst>
              <a:ext uri="{FF2B5EF4-FFF2-40B4-BE49-F238E27FC236}">
                <a16:creationId xmlns:a16="http://schemas.microsoft.com/office/drawing/2014/main" id="{192EF0A7-775E-433D-B066-FC8FE0DA8C43}"/>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20" name="Footer Placeholder 3">
            <a:extLst>
              <a:ext uri="{FF2B5EF4-FFF2-40B4-BE49-F238E27FC236}">
                <a16:creationId xmlns:a16="http://schemas.microsoft.com/office/drawing/2014/main" id="{01E39D94-222B-4368-8F62-68F15DD6C5B9}"/>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42DD8063-B51D-8AF1-C9B3-0F5E934762E8}"/>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A3814052-ED2E-C4FA-DD17-566BAA9610A0}"/>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a:extLst>
              <a:ext uri="{FF2B5EF4-FFF2-40B4-BE49-F238E27FC236}">
                <a16:creationId xmlns:a16="http://schemas.microsoft.com/office/drawing/2014/main" id="{7A0CD32C-FF34-8112-AC6C-D137D273C205}"/>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Tree>
    <p:extLst>
      <p:ext uri="{BB962C8B-B14F-4D97-AF65-F5344CB8AC3E}">
        <p14:creationId xmlns:p14="http://schemas.microsoft.com/office/powerpoint/2010/main" val="27255863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content 2col callout">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8880629-F8B8-489E-A159-E5F2045264A6}"/>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D133D475-15EB-4023-8710-9FDCD54EC6C7}"/>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1" name="Text Placeholder 21">
            <a:extLst>
              <a:ext uri="{FF2B5EF4-FFF2-40B4-BE49-F238E27FC236}">
                <a16:creationId xmlns:a16="http://schemas.microsoft.com/office/drawing/2014/main" id="{1F962C8B-E6B1-AF47-903B-DBEFAD819272}"/>
              </a:ext>
            </a:extLst>
          </p:cNvPr>
          <p:cNvSpPr>
            <a:spLocks noGrp="1"/>
          </p:cNvSpPr>
          <p:nvPr>
            <p:ph type="body" sz="quarter" idx="19" hasCustomPrompt="1"/>
          </p:nvPr>
        </p:nvSpPr>
        <p:spPr>
          <a:xfrm>
            <a:off x="6210302" y="1645920"/>
            <a:ext cx="5524498" cy="4210503"/>
          </a:xfrm>
        </p:spPr>
        <p:txBody>
          <a:bodyPr tIns="0" rIns="0" anchor="t" anchorCtr="0"/>
          <a:lstStyle>
            <a:lvl1pPr>
              <a:lnSpc>
                <a:spcPct val="100000"/>
              </a:lnSpc>
              <a:spcAft>
                <a:spcPts val="0"/>
              </a:spcAft>
              <a:defRPr sz="2000" b="0" i="0" baseline="0">
                <a:solidFill>
                  <a:schemeClr val="tx2"/>
                </a:solidFill>
              </a:defRPr>
            </a:lvl1pPr>
            <a:lvl2pPr>
              <a:lnSpc>
                <a:spcPct val="100000"/>
              </a:lnSpc>
              <a:defRPr sz="1800" b="0">
                <a:solidFill>
                  <a:schemeClr val="tx2"/>
                </a:solidFill>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dirty="0"/>
              <a:t>Click to add text</a:t>
            </a:r>
          </a:p>
        </p:txBody>
      </p:sp>
      <p:sp>
        <p:nvSpPr>
          <p:cNvPr id="13" name="Content Placeholder 4">
            <a:extLst>
              <a:ext uri="{FF2B5EF4-FFF2-40B4-BE49-F238E27FC236}">
                <a16:creationId xmlns:a16="http://schemas.microsoft.com/office/drawing/2014/main" id="{4ED40494-5301-0642-8668-76D3D0C38C1B}"/>
              </a:ext>
            </a:extLst>
          </p:cNvPr>
          <p:cNvSpPr>
            <a:spLocks noGrp="1"/>
          </p:cNvSpPr>
          <p:nvPr>
            <p:ph sz="quarter" idx="20"/>
          </p:nvPr>
        </p:nvSpPr>
        <p:spPr>
          <a:xfrm>
            <a:off x="457200"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6" name="Picture 15" descr="Icon&#10;&#10;Description automatically generated with low confidence">
            <a:extLst>
              <a:ext uri="{FF2B5EF4-FFF2-40B4-BE49-F238E27FC236}">
                <a16:creationId xmlns:a16="http://schemas.microsoft.com/office/drawing/2014/main" id="{1D3B7971-BF2E-4C20-8A08-5E8E498DB72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7" name="Slide Number Placeholder 1">
            <a:extLst>
              <a:ext uri="{FF2B5EF4-FFF2-40B4-BE49-F238E27FC236}">
                <a16:creationId xmlns:a16="http://schemas.microsoft.com/office/drawing/2014/main" id="{005C84A1-34FA-4896-9E64-219EE97225F0}"/>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8" name="Text Placeholder 25">
            <a:extLst>
              <a:ext uri="{FF2B5EF4-FFF2-40B4-BE49-F238E27FC236}">
                <a16:creationId xmlns:a16="http://schemas.microsoft.com/office/drawing/2014/main" id="{7C5CFC39-B415-4875-B677-A9F917753A7A}"/>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9" name="Title 15">
            <a:extLst>
              <a:ext uri="{FF2B5EF4-FFF2-40B4-BE49-F238E27FC236}">
                <a16:creationId xmlns:a16="http://schemas.microsoft.com/office/drawing/2014/main" id="{8B6226B5-5566-4E14-9F71-9B9C76DCB9A9}"/>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14" name="Footer Placeholder 3">
            <a:extLst>
              <a:ext uri="{FF2B5EF4-FFF2-40B4-BE49-F238E27FC236}">
                <a16:creationId xmlns:a16="http://schemas.microsoft.com/office/drawing/2014/main" id="{E5E3A0A4-0C98-414D-A666-5B7DAEEC5136}"/>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01D9B392-1E7D-7933-D6C9-E5971A42CD27}"/>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89C5A4D7-F282-650A-0E0F-FE0E9752B80F}"/>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a:extLst>
              <a:ext uri="{FF2B5EF4-FFF2-40B4-BE49-F238E27FC236}">
                <a16:creationId xmlns:a16="http://schemas.microsoft.com/office/drawing/2014/main" id="{CCE90503-2932-CDEE-150C-494EE9233512}"/>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Tree>
    <p:extLst>
      <p:ext uri="{BB962C8B-B14F-4D97-AF65-F5344CB8AC3E}">
        <p14:creationId xmlns:p14="http://schemas.microsoft.com/office/powerpoint/2010/main" val="5890357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ontent 2col quote graphic">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F43AA13-BC7D-453C-8E7F-CD1215172884}"/>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pic>
        <p:nvPicPr>
          <p:cNvPr id="20" name="Picture 19">
            <a:extLst>
              <a:ext uri="{FF2B5EF4-FFF2-40B4-BE49-F238E27FC236}">
                <a16:creationId xmlns:a16="http://schemas.microsoft.com/office/drawing/2014/main" id="{88E88A76-56D1-473A-947D-D7281F65A131}"/>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6543602" y="2152650"/>
            <a:ext cx="5151193" cy="2743199"/>
          </a:xfrm>
          <a:prstGeom prst="rect">
            <a:avLst/>
          </a:prstGeom>
        </p:spPr>
      </p:pic>
      <p:sp>
        <p:nvSpPr>
          <p:cNvPr id="11" name="Text Placeholder 21">
            <a:extLst>
              <a:ext uri="{FF2B5EF4-FFF2-40B4-BE49-F238E27FC236}">
                <a16:creationId xmlns:a16="http://schemas.microsoft.com/office/drawing/2014/main" id="{1F962C8B-E6B1-AF47-903B-DBEFAD819272}"/>
              </a:ext>
            </a:extLst>
          </p:cNvPr>
          <p:cNvSpPr>
            <a:spLocks noGrp="1"/>
          </p:cNvSpPr>
          <p:nvPr>
            <p:ph type="body" sz="quarter" idx="19" hasCustomPrompt="1"/>
          </p:nvPr>
        </p:nvSpPr>
        <p:spPr>
          <a:xfrm>
            <a:off x="6844552" y="2420471"/>
            <a:ext cx="4583123" cy="2208679"/>
          </a:xfrm>
        </p:spPr>
        <p:txBody>
          <a:bodyPr lIns="182880" tIns="137160" rIns="182880" bIns="182880" anchor="t" anchorCtr="0">
            <a:normAutofit/>
          </a:bodyPr>
          <a:lstStyle>
            <a:lvl1pPr>
              <a:lnSpc>
                <a:spcPct val="100000"/>
              </a:lnSpc>
              <a:spcAft>
                <a:spcPts val="1200"/>
              </a:spcAft>
              <a:defRPr sz="1800" b="0" i="0" baseline="0">
                <a:solidFill>
                  <a:schemeClr val="tx1"/>
                </a:solidFill>
              </a:defRPr>
            </a:lvl1pPr>
            <a:lvl2pPr>
              <a:lnSpc>
                <a:spcPct val="100000"/>
              </a:lnSpc>
              <a:defRPr sz="1000" b="0" i="0">
                <a:solidFill>
                  <a:schemeClr val="tx1"/>
                </a:solidFill>
                <a:latin typeface="+mn-lt"/>
              </a:defRPr>
            </a:lvl2pPr>
            <a:lvl3pPr marL="0" indent="0">
              <a:buFontTx/>
              <a:buNone/>
              <a:defRPr sz="1000" b="0" i="0">
                <a:solidFill>
                  <a:schemeClr val="tx1"/>
                </a:solidFill>
              </a:defRPr>
            </a:lvl3pPr>
            <a:lvl4pPr marL="0" indent="0">
              <a:buFontTx/>
              <a:buNone/>
              <a:defRPr sz="1000">
                <a:solidFill>
                  <a:schemeClr val="tx1"/>
                </a:solidFill>
              </a:defRPr>
            </a:lvl4pPr>
            <a:lvl5pPr marL="0" indent="0">
              <a:buFontTx/>
              <a:buNone/>
              <a:defRPr sz="1000">
                <a:solidFill>
                  <a:schemeClr val="tx1"/>
                </a:solidFill>
              </a:defRPr>
            </a:lvl5pPr>
            <a:lvl6pPr marL="0" indent="0">
              <a:buFontTx/>
              <a:buNone/>
              <a:defRPr sz="1000">
                <a:solidFill>
                  <a:schemeClr val="tx1"/>
                </a:solidFill>
              </a:defRPr>
            </a:lvl6pPr>
            <a:lvl7pPr marL="0" indent="0">
              <a:buFontTx/>
              <a:buNone/>
              <a:defRPr sz="1000">
                <a:solidFill>
                  <a:schemeClr val="tx1"/>
                </a:solidFill>
              </a:defRPr>
            </a:lvl7pPr>
            <a:lvl8pPr marL="0" indent="0">
              <a:buFontTx/>
              <a:buNone/>
              <a:defRPr sz="1000">
                <a:solidFill>
                  <a:schemeClr val="tx1"/>
                </a:solidFill>
              </a:defRPr>
            </a:lvl8pPr>
            <a:lvl9pPr marL="0" indent="0">
              <a:buFontTx/>
              <a:buNone/>
              <a:defRPr sz="1000">
                <a:solidFill>
                  <a:schemeClr val="tx1"/>
                </a:solidFill>
              </a:defRPr>
            </a:lvl9pPr>
          </a:lstStyle>
          <a:p>
            <a:pPr lvl="0"/>
            <a:r>
              <a:rPr lang="en-US" dirty="0"/>
              <a:t>Click to add text</a:t>
            </a:r>
          </a:p>
        </p:txBody>
      </p:sp>
      <p:sp>
        <p:nvSpPr>
          <p:cNvPr id="13" name="Content Placeholder 4">
            <a:extLst>
              <a:ext uri="{FF2B5EF4-FFF2-40B4-BE49-F238E27FC236}">
                <a16:creationId xmlns:a16="http://schemas.microsoft.com/office/drawing/2014/main" id="{3F838A0E-9C6D-5749-8DE7-F50D37E7135A}"/>
              </a:ext>
            </a:extLst>
          </p:cNvPr>
          <p:cNvSpPr>
            <a:spLocks noGrp="1"/>
          </p:cNvSpPr>
          <p:nvPr>
            <p:ph sz="quarter" idx="20"/>
          </p:nvPr>
        </p:nvSpPr>
        <p:spPr>
          <a:xfrm>
            <a:off x="457200"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6" name="Picture 15" descr="Icon&#10;&#10;Description automatically generated with low confidence">
            <a:extLst>
              <a:ext uri="{FF2B5EF4-FFF2-40B4-BE49-F238E27FC236}">
                <a16:creationId xmlns:a16="http://schemas.microsoft.com/office/drawing/2014/main" id="{D0FBA4F3-2BF8-460E-975E-79EFD6A469E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7" name="Slide Number Placeholder 1">
            <a:extLst>
              <a:ext uri="{FF2B5EF4-FFF2-40B4-BE49-F238E27FC236}">
                <a16:creationId xmlns:a16="http://schemas.microsoft.com/office/drawing/2014/main" id="{A9082F09-215D-462F-8AE2-AF4850E331BE}"/>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8" name="Text Placeholder 25">
            <a:extLst>
              <a:ext uri="{FF2B5EF4-FFF2-40B4-BE49-F238E27FC236}">
                <a16:creationId xmlns:a16="http://schemas.microsoft.com/office/drawing/2014/main" id="{CED792D8-BB5D-46B3-B111-23EE8EFC8396}"/>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9" name="Title 15">
            <a:extLst>
              <a:ext uri="{FF2B5EF4-FFF2-40B4-BE49-F238E27FC236}">
                <a16:creationId xmlns:a16="http://schemas.microsoft.com/office/drawing/2014/main" id="{CF8D1FD5-9821-4E87-9D22-2822EA104D6A}"/>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10" name="Rectangle 9">
            <a:extLst>
              <a:ext uri="{FF2B5EF4-FFF2-40B4-BE49-F238E27FC236}">
                <a16:creationId xmlns:a16="http://schemas.microsoft.com/office/drawing/2014/main" id="{62CC7B06-2344-4D79-BA63-F5B8FB6BDC38}"/>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22" name="Footer Placeholder 3">
            <a:extLst>
              <a:ext uri="{FF2B5EF4-FFF2-40B4-BE49-F238E27FC236}">
                <a16:creationId xmlns:a16="http://schemas.microsoft.com/office/drawing/2014/main" id="{31EFC822-E189-497F-815B-DF5497A54667}"/>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C93CAA08-2278-9D01-4DDA-DD07D28BD6A1}"/>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pic>
        <p:nvPicPr>
          <p:cNvPr id="3" name="Picture 2">
            <a:extLst>
              <a:ext uri="{FF2B5EF4-FFF2-40B4-BE49-F238E27FC236}">
                <a16:creationId xmlns:a16="http://schemas.microsoft.com/office/drawing/2014/main" id="{703D95AB-6E3E-104F-CD5D-2FF3E649D894}"/>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43602" y="2152650"/>
            <a:ext cx="5151193" cy="2743199"/>
          </a:xfrm>
          <a:prstGeom prst="rect">
            <a:avLst/>
          </a:prstGeom>
        </p:spPr>
      </p:pic>
      <p:pic>
        <p:nvPicPr>
          <p:cNvPr id="4" name="Picture 3">
            <a:extLst>
              <a:ext uri="{FF2B5EF4-FFF2-40B4-BE49-F238E27FC236}">
                <a16:creationId xmlns:a16="http://schemas.microsoft.com/office/drawing/2014/main" id="{0671211D-F2E2-4168-CCFB-35B7E9B0C79A}"/>
              </a:ext>
            </a:extLst>
          </p:cNvPr>
          <p:cNvPicPr>
            <a:picLocks noChangeAspect="1"/>
          </p:cNvPicPr>
          <p:nvPr userDrawn="1"/>
        </p:nvPicPr>
        <p:blipFill>
          <a:blip r:embed="rId4"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5" name="Rectangle 4">
            <a:extLst>
              <a:ext uri="{FF2B5EF4-FFF2-40B4-BE49-F238E27FC236}">
                <a16:creationId xmlns:a16="http://schemas.microsoft.com/office/drawing/2014/main" id="{53C32E22-94BC-A4F0-77DE-2FAFFC517130}"/>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Tree>
    <p:extLst>
      <p:ext uri="{BB962C8B-B14F-4D97-AF65-F5344CB8AC3E}">
        <p14:creationId xmlns:p14="http://schemas.microsoft.com/office/powerpoint/2010/main" val="230306886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ontent 2col image">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FFD29D68-3A09-43C3-8F93-53801A9E8027}"/>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C4C4004A-BAE4-44BC-A324-2D30F5B3B59C}"/>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5" name="Picture Placeholder 4">
            <a:extLst>
              <a:ext uri="{FF2B5EF4-FFF2-40B4-BE49-F238E27FC236}">
                <a16:creationId xmlns:a16="http://schemas.microsoft.com/office/drawing/2014/main" id="{A693F555-17A4-FA44-B000-3CAEB366B8A0}"/>
              </a:ext>
            </a:extLst>
          </p:cNvPr>
          <p:cNvSpPr>
            <a:spLocks noGrp="1"/>
          </p:cNvSpPr>
          <p:nvPr>
            <p:ph type="pic" sz="quarter" idx="18"/>
          </p:nvPr>
        </p:nvSpPr>
        <p:spPr>
          <a:xfrm>
            <a:off x="0" y="0"/>
            <a:ext cx="6096000" cy="6286500"/>
          </a:xfrm>
          <a:solidFill>
            <a:schemeClr val="bg1">
              <a:lumMod val="75000"/>
            </a:schemeClr>
          </a:solidFill>
        </p:spPr>
        <p:txBody>
          <a:bodyPr tIns="2560320"/>
          <a:lstStyle>
            <a:lvl1pPr algn="ctr">
              <a:defRPr b="0" i="0"/>
            </a:lvl1pPr>
          </a:lstStyle>
          <a:p>
            <a:r>
              <a:rPr lang="en-US"/>
              <a:t>Click icon to add picture</a:t>
            </a:r>
            <a:endParaRPr lang="en-US" dirty="0"/>
          </a:p>
        </p:txBody>
      </p:sp>
      <p:sp>
        <p:nvSpPr>
          <p:cNvPr id="11" name="Content Placeholder 4">
            <a:extLst>
              <a:ext uri="{FF2B5EF4-FFF2-40B4-BE49-F238E27FC236}">
                <a16:creationId xmlns:a16="http://schemas.microsoft.com/office/drawing/2014/main" id="{207FC60C-7DF0-B74A-B2EE-03F1DFEC3C7D}"/>
              </a:ext>
            </a:extLst>
          </p:cNvPr>
          <p:cNvSpPr>
            <a:spLocks noGrp="1"/>
          </p:cNvSpPr>
          <p:nvPr>
            <p:ph sz="quarter" idx="19"/>
          </p:nvPr>
        </p:nvSpPr>
        <p:spPr>
          <a:xfrm>
            <a:off x="6320117" y="1828800"/>
            <a:ext cx="5413943"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8" name="Picture 17" descr="Icon&#10;&#10;Description automatically generated with low confidence">
            <a:extLst>
              <a:ext uri="{FF2B5EF4-FFF2-40B4-BE49-F238E27FC236}">
                <a16:creationId xmlns:a16="http://schemas.microsoft.com/office/drawing/2014/main" id="{F4BB6C34-EF86-49E6-AEF2-C7F05BD9DB6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9" name="Slide Number Placeholder 1">
            <a:extLst>
              <a:ext uri="{FF2B5EF4-FFF2-40B4-BE49-F238E27FC236}">
                <a16:creationId xmlns:a16="http://schemas.microsoft.com/office/drawing/2014/main" id="{A439155B-AD52-42E7-A425-EA7250CFBE54}"/>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22" name="Text Placeholder 25">
            <a:extLst>
              <a:ext uri="{FF2B5EF4-FFF2-40B4-BE49-F238E27FC236}">
                <a16:creationId xmlns:a16="http://schemas.microsoft.com/office/drawing/2014/main" id="{AAC117CE-F2A7-4C1A-AF9A-EDE055E522BC}"/>
              </a:ext>
            </a:extLst>
          </p:cNvPr>
          <p:cNvSpPr>
            <a:spLocks noGrp="1"/>
          </p:cNvSpPr>
          <p:nvPr>
            <p:ph type="body" sz="quarter" idx="17" hasCustomPrompt="1"/>
          </p:nvPr>
        </p:nvSpPr>
        <p:spPr>
          <a:xfrm>
            <a:off x="6319978" y="1344168"/>
            <a:ext cx="5384342"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23" name="Title 15">
            <a:extLst>
              <a:ext uri="{FF2B5EF4-FFF2-40B4-BE49-F238E27FC236}">
                <a16:creationId xmlns:a16="http://schemas.microsoft.com/office/drawing/2014/main" id="{10433174-55DF-47EB-96A0-B862D3A869BA}"/>
              </a:ext>
            </a:extLst>
          </p:cNvPr>
          <p:cNvSpPr>
            <a:spLocks noGrp="1"/>
          </p:cNvSpPr>
          <p:nvPr>
            <p:ph type="title"/>
          </p:nvPr>
        </p:nvSpPr>
        <p:spPr>
          <a:xfrm>
            <a:off x="6319978" y="457199"/>
            <a:ext cx="5384342" cy="786384"/>
          </a:xfrm>
        </p:spPr>
        <p:txBody>
          <a:bodyPr rIns="0"/>
          <a:lstStyle/>
          <a:p>
            <a:r>
              <a:rPr lang="en-US"/>
              <a:t>Click to edit Master title style</a:t>
            </a:r>
            <a:endParaRPr lang="en-US" dirty="0"/>
          </a:p>
        </p:txBody>
      </p:sp>
      <p:sp>
        <p:nvSpPr>
          <p:cNvPr id="13" name="Footer Placeholder 3">
            <a:extLst>
              <a:ext uri="{FF2B5EF4-FFF2-40B4-BE49-F238E27FC236}">
                <a16:creationId xmlns:a16="http://schemas.microsoft.com/office/drawing/2014/main" id="{73503032-DA64-44FB-88F6-69F8994B6D60}"/>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477853A5-5A7A-BB9A-9FDA-C54C96A84110}"/>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0DA46B54-F765-47E7-ECC0-4D8F7A54A8C4}"/>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a:extLst>
              <a:ext uri="{FF2B5EF4-FFF2-40B4-BE49-F238E27FC236}">
                <a16:creationId xmlns:a16="http://schemas.microsoft.com/office/drawing/2014/main" id="{87086DF6-DED8-B98A-6AB1-9562A74962EC}"/>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Tree>
    <p:extLst>
      <p:ext uri="{BB962C8B-B14F-4D97-AF65-F5344CB8AC3E}">
        <p14:creationId xmlns:p14="http://schemas.microsoft.com/office/powerpoint/2010/main" val="12523155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over_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7" name="Picture 16" descr="Icon&#10;&#10;Description automatically generated with low confidence">
            <a:extLst>
              <a:ext uri="{FF2B5EF4-FFF2-40B4-BE49-F238E27FC236}">
                <a16:creationId xmlns:a16="http://schemas.microsoft.com/office/drawing/2014/main" id="{45AB0527-40F9-0B4A-9E3E-046B4A23315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087483" y="6437376"/>
            <a:ext cx="647317" cy="208999"/>
          </a:xfrm>
          <a:prstGeom prst="rect">
            <a:avLst/>
          </a:prstGeom>
        </p:spPr>
      </p:pic>
      <p:sp>
        <p:nvSpPr>
          <p:cNvPr id="10" name="Rectangle 9">
            <a:extLst>
              <a:ext uri="{FF2B5EF4-FFF2-40B4-BE49-F238E27FC236}">
                <a16:creationId xmlns:a16="http://schemas.microsoft.com/office/drawing/2014/main" id="{6ADD352E-DF4D-446E-9A60-7583091C589C}"/>
              </a:ext>
            </a:extLst>
          </p:cNvPr>
          <p:cNvSpPr/>
          <p:nvPr/>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dirty="0">
              <a:solidFill>
                <a:schemeClr val="bg1"/>
              </a:solidFill>
              <a:latin typeface="+mn-lt"/>
              <a:ea typeface="Roboto" panose="02000000000000000000" pitchFamily="2" charset="0"/>
              <a:cs typeface="Roboto" panose="02000000000000000000" pitchFamily="2" charset="0"/>
            </a:endParaRPr>
          </a:p>
        </p:txBody>
      </p:sp>
      <p:sp>
        <p:nvSpPr>
          <p:cNvPr id="13" name="Title 1">
            <a:extLst>
              <a:ext uri="{FF2B5EF4-FFF2-40B4-BE49-F238E27FC236}">
                <a16:creationId xmlns:a16="http://schemas.microsoft.com/office/drawing/2014/main" id="{EE3E66CE-DAC9-4491-B058-3796FD2A1308}"/>
              </a:ext>
            </a:extLst>
          </p:cNvPr>
          <p:cNvSpPr>
            <a:spLocks noGrp="1"/>
          </p:cNvSpPr>
          <p:nvPr>
            <p:ph type="title" hasCustomPrompt="1"/>
          </p:nvPr>
        </p:nvSpPr>
        <p:spPr>
          <a:xfrm>
            <a:off x="457199" y="2240352"/>
            <a:ext cx="5568696"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dirty="0"/>
              <a:t>Title image slide — click to edit second line if needed </a:t>
            </a:r>
          </a:p>
        </p:txBody>
      </p:sp>
      <p:sp>
        <p:nvSpPr>
          <p:cNvPr id="14" name="Text Placeholder 23">
            <a:extLst>
              <a:ext uri="{FF2B5EF4-FFF2-40B4-BE49-F238E27FC236}">
                <a16:creationId xmlns:a16="http://schemas.microsoft.com/office/drawing/2014/main" id="{0A4102B6-0E88-4828-AD79-8203DB0A2448}"/>
              </a:ext>
            </a:extLst>
          </p:cNvPr>
          <p:cNvSpPr>
            <a:spLocks noGrp="1"/>
          </p:cNvSpPr>
          <p:nvPr>
            <p:ph type="body" sz="quarter" idx="16" hasCustomPrompt="1"/>
          </p:nvPr>
        </p:nvSpPr>
        <p:spPr>
          <a:xfrm>
            <a:off x="457200" y="4297680"/>
            <a:ext cx="2157454" cy="303396"/>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dirty="0"/>
              <a:t>Insert date</a:t>
            </a:r>
          </a:p>
        </p:txBody>
      </p:sp>
      <p:sp>
        <p:nvSpPr>
          <p:cNvPr id="15" name="Text Placeholder 21">
            <a:extLst>
              <a:ext uri="{FF2B5EF4-FFF2-40B4-BE49-F238E27FC236}">
                <a16:creationId xmlns:a16="http://schemas.microsoft.com/office/drawing/2014/main" id="{238189EC-B232-4ADF-9914-41CF37E486ED}"/>
              </a:ext>
            </a:extLst>
          </p:cNvPr>
          <p:cNvSpPr>
            <a:spLocks noGrp="1"/>
          </p:cNvSpPr>
          <p:nvPr>
            <p:ph type="body" sz="quarter" idx="15" hasCustomPrompt="1"/>
          </p:nvPr>
        </p:nvSpPr>
        <p:spPr>
          <a:xfrm>
            <a:off x="457200" y="3233426"/>
            <a:ext cx="5570738" cy="452106"/>
          </a:xfrm>
        </p:spPr>
        <p:txBody>
          <a:bodyPr rIns="0" anchor="b"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dirty="0"/>
              <a:t>Click to add subhead</a:t>
            </a:r>
          </a:p>
        </p:txBody>
      </p:sp>
      <p:sp>
        <p:nvSpPr>
          <p:cNvPr id="20" name="Text Placeholder 25">
            <a:extLst>
              <a:ext uri="{FF2B5EF4-FFF2-40B4-BE49-F238E27FC236}">
                <a16:creationId xmlns:a16="http://schemas.microsoft.com/office/drawing/2014/main" id="{0E009EC1-E65F-4472-9C33-55360146732C}"/>
              </a:ext>
            </a:extLst>
          </p:cNvPr>
          <p:cNvSpPr>
            <a:spLocks noGrp="1"/>
          </p:cNvSpPr>
          <p:nvPr>
            <p:ph type="body" sz="quarter" idx="17" hasCustomPrompt="1"/>
          </p:nvPr>
        </p:nvSpPr>
        <p:spPr>
          <a:xfrm>
            <a:off x="457200" y="3781731"/>
            <a:ext cx="5568696" cy="412931"/>
          </a:xfrm>
        </p:spPr>
        <p:txBody>
          <a:bodyPr rIns="0" anchor="ctr" anchorCtr="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text</a:t>
            </a:r>
          </a:p>
        </p:txBody>
      </p:sp>
      <p:sp>
        <p:nvSpPr>
          <p:cNvPr id="22" name="Rectangle 21">
            <a:extLst>
              <a:ext uri="{FF2B5EF4-FFF2-40B4-BE49-F238E27FC236}">
                <a16:creationId xmlns:a16="http://schemas.microsoft.com/office/drawing/2014/main" id="{626745FB-344D-4188-943E-D28182376830}"/>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8" name="Footer Placeholder 3">
            <a:extLst>
              <a:ext uri="{FF2B5EF4-FFF2-40B4-BE49-F238E27FC236}">
                <a16:creationId xmlns:a16="http://schemas.microsoft.com/office/drawing/2014/main" id="{2609F5C0-DCA3-43BB-9640-ED26F710EEAD}"/>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3476945224"/>
      </p:ext>
    </p:extLst>
  </p:cSld>
  <p:clrMapOvr>
    <a:masterClrMapping/>
  </p:clrMapOvr>
  <p:hf sldNum="0" hdr="0" dt="0"/>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ontent 2/3 image">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6CC3C6E-EE89-434A-973C-DFF0598D6477}"/>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2" name="Rectangle 11">
            <a:extLst>
              <a:ext uri="{FF2B5EF4-FFF2-40B4-BE49-F238E27FC236}">
                <a16:creationId xmlns:a16="http://schemas.microsoft.com/office/drawing/2014/main" id="{A64E2AFB-53E9-4FD6-88F0-8ED0A5EBCD8E}"/>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3" name="Title 2">
            <a:extLst>
              <a:ext uri="{FF2B5EF4-FFF2-40B4-BE49-F238E27FC236}">
                <a16:creationId xmlns:a16="http://schemas.microsoft.com/office/drawing/2014/main" id="{CA1149F1-49B3-C542-803F-D3D2F88402E7}"/>
              </a:ext>
            </a:extLst>
          </p:cNvPr>
          <p:cNvSpPr>
            <a:spLocks noGrp="1"/>
          </p:cNvSpPr>
          <p:nvPr>
            <p:ph type="title"/>
          </p:nvPr>
        </p:nvSpPr>
        <p:spPr>
          <a:xfrm>
            <a:off x="457200" y="457199"/>
            <a:ext cx="3599966" cy="784226"/>
          </a:xfrm>
        </p:spPr>
        <p:txBody>
          <a:bodyPr lIns="0" rIns="0"/>
          <a:lstStyle/>
          <a:p>
            <a:r>
              <a:rPr lang="en-US"/>
              <a:t>Click to edit Master title style</a:t>
            </a:r>
            <a:endParaRPr lang="en-US" dirty="0"/>
          </a:p>
        </p:txBody>
      </p:sp>
      <p:sp>
        <p:nvSpPr>
          <p:cNvPr id="9" name="Text Placeholder 25">
            <a:extLst>
              <a:ext uri="{FF2B5EF4-FFF2-40B4-BE49-F238E27FC236}">
                <a16:creationId xmlns:a16="http://schemas.microsoft.com/office/drawing/2014/main" id="{950D9BC9-37AB-2942-B45D-4822C8B58D04}"/>
              </a:ext>
            </a:extLst>
          </p:cNvPr>
          <p:cNvSpPr>
            <a:spLocks noGrp="1"/>
          </p:cNvSpPr>
          <p:nvPr>
            <p:ph type="body" sz="quarter" idx="17" hasCustomPrompt="1"/>
          </p:nvPr>
        </p:nvSpPr>
        <p:spPr>
          <a:xfrm>
            <a:off x="457200" y="1343431"/>
            <a:ext cx="3602039" cy="485369"/>
          </a:xfrm>
        </p:spPr>
        <p:txBody>
          <a:bodyPr lIns="0"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a:t>
            </a:r>
          </a:p>
        </p:txBody>
      </p:sp>
      <p:sp>
        <p:nvSpPr>
          <p:cNvPr id="5" name="Picture Placeholder 4">
            <a:extLst>
              <a:ext uri="{FF2B5EF4-FFF2-40B4-BE49-F238E27FC236}">
                <a16:creationId xmlns:a16="http://schemas.microsoft.com/office/drawing/2014/main" id="{A693F555-17A4-FA44-B000-3CAEB366B8A0}"/>
              </a:ext>
            </a:extLst>
          </p:cNvPr>
          <p:cNvSpPr>
            <a:spLocks noGrp="1"/>
          </p:cNvSpPr>
          <p:nvPr>
            <p:ph type="pic" sz="quarter" idx="18"/>
          </p:nvPr>
        </p:nvSpPr>
        <p:spPr>
          <a:xfrm>
            <a:off x="4298950" y="457198"/>
            <a:ext cx="7427912" cy="5551489"/>
          </a:xfrm>
          <a:solidFill>
            <a:schemeClr val="bg1">
              <a:lumMod val="75000"/>
            </a:schemeClr>
          </a:solidFill>
        </p:spPr>
        <p:txBody>
          <a:bodyPr tIns="2194560"/>
          <a:lstStyle>
            <a:lvl1pPr algn="ctr">
              <a:defRPr b="0" i="0"/>
            </a:lvl1pPr>
          </a:lstStyle>
          <a:p>
            <a:r>
              <a:rPr lang="en-US"/>
              <a:t>Click icon to add picture</a:t>
            </a:r>
            <a:endParaRPr lang="en-US" dirty="0"/>
          </a:p>
        </p:txBody>
      </p:sp>
      <p:sp>
        <p:nvSpPr>
          <p:cNvPr id="11" name="Content Placeholder 4">
            <a:extLst>
              <a:ext uri="{FF2B5EF4-FFF2-40B4-BE49-F238E27FC236}">
                <a16:creationId xmlns:a16="http://schemas.microsoft.com/office/drawing/2014/main" id="{760A7196-34C5-A442-9294-F070A669800E}"/>
              </a:ext>
            </a:extLst>
          </p:cNvPr>
          <p:cNvSpPr>
            <a:spLocks noGrp="1"/>
          </p:cNvSpPr>
          <p:nvPr>
            <p:ph sz="quarter" idx="19"/>
          </p:nvPr>
        </p:nvSpPr>
        <p:spPr>
          <a:xfrm>
            <a:off x="457200" y="182880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4" name="Picture 13" descr="Icon&#10;&#10;Description automatically generated with low confidence">
            <a:extLst>
              <a:ext uri="{FF2B5EF4-FFF2-40B4-BE49-F238E27FC236}">
                <a16:creationId xmlns:a16="http://schemas.microsoft.com/office/drawing/2014/main" id="{AF9B9FE1-27EB-48D3-9700-EE47953D5F0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5" name="Slide Number Placeholder 1">
            <a:extLst>
              <a:ext uri="{FF2B5EF4-FFF2-40B4-BE49-F238E27FC236}">
                <a16:creationId xmlns:a16="http://schemas.microsoft.com/office/drawing/2014/main" id="{A90A9191-AB5C-45F7-8497-E7B480233414}"/>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7" name="Footer Placeholder 3">
            <a:extLst>
              <a:ext uri="{FF2B5EF4-FFF2-40B4-BE49-F238E27FC236}">
                <a16:creationId xmlns:a16="http://schemas.microsoft.com/office/drawing/2014/main" id="{DDC72B91-415D-4EAB-B6FE-0776EA7E3D64}"/>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995620A0-A443-C7E8-0C6D-74C3C22A3574}"/>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4" name="Rectangle 3">
            <a:extLst>
              <a:ext uri="{FF2B5EF4-FFF2-40B4-BE49-F238E27FC236}">
                <a16:creationId xmlns:a16="http://schemas.microsoft.com/office/drawing/2014/main" id="{606D7E9F-8AC6-01FB-5E19-4B39D673BD14}"/>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6" name="Picture 5">
            <a:extLst>
              <a:ext uri="{FF2B5EF4-FFF2-40B4-BE49-F238E27FC236}">
                <a16:creationId xmlns:a16="http://schemas.microsoft.com/office/drawing/2014/main" id="{CE77409D-386E-CE02-35D4-C83B8315E68C}"/>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Tree>
    <p:extLst>
      <p:ext uri="{BB962C8B-B14F-4D97-AF65-F5344CB8AC3E}">
        <p14:creationId xmlns:p14="http://schemas.microsoft.com/office/powerpoint/2010/main" val="362550711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content 3col">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2A9E18CF-CA4A-4731-A40B-45E2846C7631}"/>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1" name="Rectangle 10">
            <a:extLst>
              <a:ext uri="{FF2B5EF4-FFF2-40B4-BE49-F238E27FC236}">
                <a16:creationId xmlns:a16="http://schemas.microsoft.com/office/drawing/2014/main" id="{4103871A-53C4-4546-9554-252303F53F6B}"/>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3" name="Content Placeholder 4">
            <a:extLst>
              <a:ext uri="{FF2B5EF4-FFF2-40B4-BE49-F238E27FC236}">
                <a16:creationId xmlns:a16="http://schemas.microsoft.com/office/drawing/2014/main" id="{E205A430-8E9F-D040-BFFF-B7A4A3EA7154}"/>
              </a:ext>
            </a:extLst>
          </p:cNvPr>
          <p:cNvSpPr>
            <a:spLocks noGrp="1"/>
          </p:cNvSpPr>
          <p:nvPr>
            <p:ph sz="quarter" idx="19"/>
          </p:nvPr>
        </p:nvSpPr>
        <p:spPr>
          <a:xfrm>
            <a:off x="457200" y="164592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6A98DB26-B7FB-3241-9C96-D93B9B52CD1E}"/>
              </a:ext>
            </a:extLst>
          </p:cNvPr>
          <p:cNvSpPr>
            <a:spLocks noGrp="1"/>
          </p:cNvSpPr>
          <p:nvPr>
            <p:ph sz="quarter" idx="20"/>
          </p:nvPr>
        </p:nvSpPr>
        <p:spPr>
          <a:xfrm>
            <a:off x="4297680" y="164592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F966A4E-5145-9C4D-8099-EFAA2A475FD8}"/>
              </a:ext>
            </a:extLst>
          </p:cNvPr>
          <p:cNvSpPr>
            <a:spLocks noGrp="1"/>
          </p:cNvSpPr>
          <p:nvPr>
            <p:ph sz="quarter" idx="21"/>
          </p:nvPr>
        </p:nvSpPr>
        <p:spPr>
          <a:xfrm>
            <a:off x="8136798" y="164592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9" name="Picture 18" descr="Icon&#10;&#10;Description automatically generated with low confidence">
            <a:extLst>
              <a:ext uri="{FF2B5EF4-FFF2-40B4-BE49-F238E27FC236}">
                <a16:creationId xmlns:a16="http://schemas.microsoft.com/office/drawing/2014/main" id="{42778CEF-946B-4B06-9ACB-3AC61D21A74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20" name="Slide Number Placeholder 1">
            <a:extLst>
              <a:ext uri="{FF2B5EF4-FFF2-40B4-BE49-F238E27FC236}">
                <a16:creationId xmlns:a16="http://schemas.microsoft.com/office/drawing/2014/main" id="{EC358D68-CB2C-46B6-A00B-854615303A5C}"/>
              </a:ext>
            </a:extLst>
          </p:cNvPr>
          <p:cNvSpPr>
            <a:spLocks noGrp="1"/>
          </p:cNvSpPr>
          <p:nvPr>
            <p:ph type="sldNum" sz="quarter" idx="22"/>
          </p:nvPr>
        </p:nvSpPr>
        <p:spPr>
          <a:xfrm>
            <a:off x="11427675" y="6437376"/>
            <a:ext cx="306387" cy="208758"/>
          </a:xfrm>
        </p:spPr>
        <p:txBody>
          <a:bodyPr/>
          <a:lstStyle/>
          <a:p>
            <a:fld id="{63DCA5C9-2E11-4C67-86EB-AE1DE127DC64}" type="slidenum">
              <a:rPr lang="en-US" smtClean="0"/>
              <a:pPr/>
              <a:t>‹#›</a:t>
            </a:fld>
            <a:endParaRPr lang="en-US"/>
          </a:p>
        </p:txBody>
      </p:sp>
      <p:sp>
        <p:nvSpPr>
          <p:cNvPr id="21" name="Text Placeholder 25">
            <a:extLst>
              <a:ext uri="{FF2B5EF4-FFF2-40B4-BE49-F238E27FC236}">
                <a16:creationId xmlns:a16="http://schemas.microsoft.com/office/drawing/2014/main" id="{75212AD8-B9F1-4438-A6D4-9355B9B3CD1A}"/>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22" name="Title 15">
            <a:extLst>
              <a:ext uri="{FF2B5EF4-FFF2-40B4-BE49-F238E27FC236}">
                <a16:creationId xmlns:a16="http://schemas.microsoft.com/office/drawing/2014/main" id="{84B5E47C-8E0B-4959-A893-96C42EB7A572}"/>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17" name="Footer Placeholder 3">
            <a:extLst>
              <a:ext uri="{FF2B5EF4-FFF2-40B4-BE49-F238E27FC236}">
                <a16:creationId xmlns:a16="http://schemas.microsoft.com/office/drawing/2014/main" id="{B4587957-D2A2-4236-9E09-76580451E5A0}"/>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37025F53-A3DD-6BAB-3273-9B26E1A7C01E}"/>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3935147A-9AE3-67C7-1C2A-754B08635CF6}"/>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a:extLst>
              <a:ext uri="{FF2B5EF4-FFF2-40B4-BE49-F238E27FC236}">
                <a16:creationId xmlns:a16="http://schemas.microsoft.com/office/drawing/2014/main" id="{4EEF6770-5E69-0E7A-EC68-B800DC40154E}"/>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pic>
        <p:nvPicPr>
          <p:cNvPr id="5" name="Picture 4" descr="A black background with colorful text&#10;&#10;Description automatically generated">
            <a:extLst>
              <a:ext uri="{FF2B5EF4-FFF2-40B4-BE49-F238E27FC236}">
                <a16:creationId xmlns:a16="http://schemas.microsoft.com/office/drawing/2014/main" id="{1543C1FE-7EE4-3685-4DAF-438071B736EB}"/>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341285" y="5831271"/>
            <a:ext cx="2290464" cy="1481958"/>
          </a:xfrm>
          <a:prstGeom prst="rect">
            <a:avLst/>
          </a:prstGeom>
        </p:spPr>
      </p:pic>
    </p:spTree>
    <p:extLst>
      <p:ext uri="{BB962C8B-B14F-4D97-AF65-F5344CB8AC3E}">
        <p14:creationId xmlns:p14="http://schemas.microsoft.com/office/powerpoint/2010/main" val="215437270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content 1col table">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B8CA7F71-7686-487C-9DCC-633A9929C7B4}"/>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9" name="Rectangle 8">
            <a:extLst>
              <a:ext uri="{FF2B5EF4-FFF2-40B4-BE49-F238E27FC236}">
                <a16:creationId xmlns:a16="http://schemas.microsoft.com/office/drawing/2014/main" id="{51236B22-13A6-4DAD-A69C-705F0241481C}"/>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6" name="Table Placeholder 5">
            <a:extLst>
              <a:ext uri="{FF2B5EF4-FFF2-40B4-BE49-F238E27FC236}">
                <a16:creationId xmlns:a16="http://schemas.microsoft.com/office/drawing/2014/main" id="{E970E05D-6C9C-AA4C-9AC8-08594C5B389D}"/>
              </a:ext>
            </a:extLst>
          </p:cNvPr>
          <p:cNvSpPr>
            <a:spLocks noGrp="1"/>
          </p:cNvSpPr>
          <p:nvPr>
            <p:ph type="tbl" sz="quarter" idx="17" hasCustomPrompt="1"/>
          </p:nvPr>
        </p:nvSpPr>
        <p:spPr>
          <a:xfrm>
            <a:off x="457200" y="1828801"/>
            <a:ext cx="11247120" cy="4179888"/>
          </a:xfrm>
          <a:pattFill prst="pct10">
            <a:fgClr>
              <a:schemeClr val="accent1"/>
            </a:fgClr>
            <a:bgClr>
              <a:schemeClr val="bg1"/>
            </a:bgClr>
          </a:pattFill>
        </p:spPr>
        <p:txBody>
          <a:bodyPr tIns="2514600"/>
          <a:lstStyle>
            <a:lvl1pPr algn="ctr">
              <a:defRPr b="0" i="0"/>
            </a:lvl1pPr>
          </a:lstStyle>
          <a:p>
            <a:r>
              <a:rPr lang="en-US" dirty="0"/>
              <a:t>Click icon to add table adjust size as needed</a:t>
            </a:r>
          </a:p>
        </p:txBody>
      </p:sp>
      <p:pic>
        <p:nvPicPr>
          <p:cNvPr id="12" name="Picture 11" descr="Icon&#10;&#10;Description automatically generated with low confidence">
            <a:extLst>
              <a:ext uri="{FF2B5EF4-FFF2-40B4-BE49-F238E27FC236}">
                <a16:creationId xmlns:a16="http://schemas.microsoft.com/office/drawing/2014/main" id="{F162E4F0-75F1-4E13-98E1-1FBA68E1590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3D3E3C75-AE4A-4514-B4D2-1307A6648F45}"/>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4" name="Text Placeholder 25">
            <a:extLst>
              <a:ext uri="{FF2B5EF4-FFF2-40B4-BE49-F238E27FC236}">
                <a16:creationId xmlns:a16="http://schemas.microsoft.com/office/drawing/2014/main" id="{251C24F9-13F7-4A35-AA35-9BC603AF638C}"/>
              </a:ext>
            </a:extLst>
          </p:cNvPr>
          <p:cNvSpPr>
            <a:spLocks noGrp="1"/>
          </p:cNvSpPr>
          <p:nvPr>
            <p:ph type="body" sz="quarter" idx="22"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5" name="Title 15">
            <a:extLst>
              <a:ext uri="{FF2B5EF4-FFF2-40B4-BE49-F238E27FC236}">
                <a16:creationId xmlns:a16="http://schemas.microsoft.com/office/drawing/2014/main" id="{6F4AE1DE-1B0D-43E9-94D9-62F3A07EC22F}"/>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16" name="Footer Placeholder 3">
            <a:extLst>
              <a:ext uri="{FF2B5EF4-FFF2-40B4-BE49-F238E27FC236}">
                <a16:creationId xmlns:a16="http://schemas.microsoft.com/office/drawing/2014/main" id="{91EAF2CA-1704-4BFF-86FC-1F844DDF5A87}"/>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E39E0DF6-3D02-D066-FCBC-05AFC733F75E}"/>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9E355191-2723-DD94-4E09-915955C5E26F}"/>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a:extLst>
              <a:ext uri="{FF2B5EF4-FFF2-40B4-BE49-F238E27FC236}">
                <a16:creationId xmlns:a16="http://schemas.microsoft.com/office/drawing/2014/main" id="{55F3C8C1-B311-FE3C-C326-52C51F1207BD}"/>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Tree>
    <p:extLst>
      <p:ext uri="{BB962C8B-B14F-4D97-AF65-F5344CB8AC3E}">
        <p14:creationId xmlns:p14="http://schemas.microsoft.com/office/powerpoint/2010/main" val="44981656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content 1col chart">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A48F3CF2-F7A9-4F11-B382-38A2722B0D4F}"/>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9" name="Rectangle 8">
            <a:extLst>
              <a:ext uri="{FF2B5EF4-FFF2-40B4-BE49-F238E27FC236}">
                <a16:creationId xmlns:a16="http://schemas.microsoft.com/office/drawing/2014/main" id="{43EB1C3D-A76E-490F-BBD2-E58DD21AE3A1}"/>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7" name="Chart Placeholder 6">
            <a:extLst>
              <a:ext uri="{FF2B5EF4-FFF2-40B4-BE49-F238E27FC236}">
                <a16:creationId xmlns:a16="http://schemas.microsoft.com/office/drawing/2014/main" id="{0203C4E6-EC7C-1F40-86EA-065A6220FC54}"/>
              </a:ext>
            </a:extLst>
          </p:cNvPr>
          <p:cNvSpPr>
            <a:spLocks noGrp="1"/>
          </p:cNvSpPr>
          <p:nvPr>
            <p:ph type="chart" sz="quarter" idx="20" hasCustomPrompt="1"/>
          </p:nvPr>
        </p:nvSpPr>
        <p:spPr>
          <a:xfrm>
            <a:off x="457200" y="1828799"/>
            <a:ext cx="11247120" cy="4179889"/>
          </a:xfrm>
          <a:pattFill prst="pct10">
            <a:fgClr>
              <a:schemeClr val="tx1"/>
            </a:fgClr>
            <a:bgClr>
              <a:schemeClr val="bg1"/>
            </a:bgClr>
          </a:pattFill>
        </p:spPr>
        <p:txBody>
          <a:bodyPr tIns="2560320"/>
          <a:lstStyle>
            <a:lvl1pPr algn="ctr">
              <a:defRPr b="0" i="0"/>
            </a:lvl1pPr>
          </a:lstStyle>
          <a:p>
            <a:pPr marL="0" marR="0" lvl="0" indent="0" algn="ctr" defTabSz="914400" rtl="0" eaLnBrk="1" fontAlgn="auto" latinLnBrk="0" hangingPunct="1">
              <a:lnSpc>
                <a:spcPct val="100000"/>
              </a:lnSpc>
              <a:spcBef>
                <a:spcPts val="0"/>
              </a:spcBef>
              <a:spcAft>
                <a:spcPts val="300"/>
              </a:spcAft>
              <a:buClrTx/>
              <a:buSzTx/>
              <a:buFont typeface="Arial" panose="020B0604020202020204" pitchFamily="34" charset="0"/>
              <a:buNone/>
              <a:tabLst/>
              <a:defRPr/>
            </a:pPr>
            <a:r>
              <a:rPr lang="en-US" dirty="0"/>
              <a:t>Click icon to add chart adjust size as needed</a:t>
            </a:r>
          </a:p>
        </p:txBody>
      </p:sp>
      <p:pic>
        <p:nvPicPr>
          <p:cNvPr id="13" name="Picture 12" descr="Icon&#10;&#10;Description automatically generated with low confidence">
            <a:extLst>
              <a:ext uri="{FF2B5EF4-FFF2-40B4-BE49-F238E27FC236}">
                <a16:creationId xmlns:a16="http://schemas.microsoft.com/office/drawing/2014/main" id="{EF0CB498-EAA7-4390-B1F6-D645C781058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4" name="Slide Number Placeholder 1">
            <a:extLst>
              <a:ext uri="{FF2B5EF4-FFF2-40B4-BE49-F238E27FC236}">
                <a16:creationId xmlns:a16="http://schemas.microsoft.com/office/drawing/2014/main" id="{DF85D99A-810D-47AB-BB91-A93A91F922A3}"/>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5" name="Text Placeholder 25">
            <a:extLst>
              <a:ext uri="{FF2B5EF4-FFF2-40B4-BE49-F238E27FC236}">
                <a16:creationId xmlns:a16="http://schemas.microsoft.com/office/drawing/2014/main" id="{126F3D7E-DF67-45ED-8A5B-D24FFE4F7F3C}"/>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6" name="Title 15">
            <a:extLst>
              <a:ext uri="{FF2B5EF4-FFF2-40B4-BE49-F238E27FC236}">
                <a16:creationId xmlns:a16="http://schemas.microsoft.com/office/drawing/2014/main" id="{4693B169-FB68-4722-A393-DA504484DEE5}"/>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11" name="Footer Placeholder 3">
            <a:extLst>
              <a:ext uri="{FF2B5EF4-FFF2-40B4-BE49-F238E27FC236}">
                <a16:creationId xmlns:a16="http://schemas.microsoft.com/office/drawing/2014/main" id="{2EFAEEB4-8A6A-4C60-91DF-CED1E27106F4}"/>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30F2EFA4-857A-14DC-563E-07E879AAC164}"/>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81A79CB5-86D0-ACB3-4E7B-44FABA1F172A}"/>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a:extLst>
              <a:ext uri="{FF2B5EF4-FFF2-40B4-BE49-F238E27FC236}">
                <a16:creationId xmlns:a16="http://schemas.microsoft.com/office/drawing/2014/main" id="{45A7A9AB-29AD-660A-99AF-744F0BCB3D1F}"/>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Tree>
    <p:extLst>
      <p:ext uri="{BB962C8B-B14F-4D97-AF65-F5344CB8AC3E}">
        <p14:creationId xmlns:p14="http://schemas.microsoft.com/office/powerpoint/2010/main" val="941494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biograph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Text Placeholder 25">
            <a:extLst>
              <a:ext uri="{FF2B5EF4-FFF2-40B4-BE49-F238E27FC236}">
                <a16:creationId xmlns:a16="http://schemas.microsoft.com/office/drawing/2014/main" id="{58CE2490-EE35-4AA2-8DF6-DAF1246DAA03}"/>
              </a:ext>
            </a:extLst>
          </p:cNvPr>
          <p:cNvSpPr>
            <a:spLocks noGrp="1"/>
          </p:cNvSpPr>
          <p:nvPr>
            <p:ph type="body" sz="quarter" idx="17" hasCustomPrompt="1"/>
          </p:nvPr>
        </p:nvSpPr>
        <p:spPr>
          <a:xfrm>
            <a:off x="2020823" y="1691640"/>
            <a:ext cx="5230368" cy="329184"/>
          </a:xfrm>
        </p:spPr>
        <p:txBody>
          <a:bodyPr tIns="0" rIns="0"/>
          <a:lstStyle>
            <a:lvl1pPr>
              <a:lnSpc>
                <a:spcPct val="100000"/>
              </a:lnSpc>
              <a:spcAft>
                <a:spcPts val="0"/>
              </a:spcAft>
              <a:defRPr sz="2000" b="1"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Click to add name</a:t>
            </a:r>
          </a:p>
        </p:txBody>
      </p:sp>
      <p:sp>
        <p:nvSpPr>
          <p:cNvPr id="17" name="Text Placeholder 25">
            <a:extLst>
              <a:ext uri="{FF2B5EF4-FFF2-40B4-BE49-F238E27FC236}">
                <a16:creationId xmlns:a16="http://schemas.microsoft.com/office/drawing/2014/main" id="{CB64D8E0-DB7B-43B3-8AF1-1EF8395D7D65}"/>
              </a:ext>
            </a:extLst>
          </p:cNvPr>
          <p:cNvSpPr>
            <a:spLocks noGrp="1"/>
          </p:cNvSpPr>
          <p:nvPr>
            <p:ph type="body" sz="quarter" idx="22" hasCustomPrompt="1"/>
          </p:nvPr>
        </p:nvSpPr>
        <p:spPr>
          <a:xfrm>
            <a:off x="2020824" y="2075688"/>
            <a:ext cx="5230368" cy="329184"/>
          </a:xfrm>
        </p:spPr>
        <p:txBody>
          <a:bodyPr tIns="0" rIns="0"/>
          <a:lstStyle>
            <a:lvl1pPr>
              <a:lnSpc>
                <a:spcPct val="100000"/>
              </a:lnSpc>
              <a:spcAft>
                <a:spcPts val="0"/>
              </a:spcAft>
              <a:defRPr sz="18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Click to add title</a:t>
            </a:r>
          </a:p>
        </p:txBody>
      </p:sp>
      <p:sp>
        <p:nvSpPr>
          <p:cNvPr id="11" name="Picture Placeholder 3">
            <a:extLst>
              <a:ext uri="{FF2B5EF4-FFF2-40B4-BE49-F238E27FC236}">
                <a16:creationId xmlns:a16="http://schemas.microsoft.com/office/drawing/2014/main" id="{7BEE3138-6B02-C347-A590-9B766E7E1B05}"/>
              </a:ext>
            </a:extLst>
          </p:cNvPr>
          <p:cNvSpPr>
            <a:spLocks noGrp="1"/>
          </p:cNvSpPr>
          <p:nvPr>
            <p:ph type="pic" sz="quarter" idx="10" hasCustomPrompt="1"/>
          </p:nvPr>
        </p:nvSpPr>
        <p:spPr>
          <a:xfrm>
            <a:off x="465138" y="931067"/>
            <a:ext cx="1084262" cy="1443833"/>
          </a:xfrm>
          <a:solidFill>
            <a:schemeClr val="bg1">
              <a:lumMod val="75000"/>
            </a:schemeClr>
          </a:solidFill>
        </p:spPr>
        <p:txBody>
          <a:bodyPr tIns="274320"/>
          <a:lstStyle>
            <a:lvl1pPr algn="ctr">
              <a:defRPr b="0" i="0">
                <a:solidFill>
                  <a:schemeClr val="tx1"/>
                </a:solidFill>
              </a:defRPr>
            </a:lvl1pPr>
            <a:lvl2pPr algn="ctr">
              <a:defRPr>
                <a:solidFill>
                  <a:schemeClr val="tx1"/>
                </a:solidFill>
              </a:defRPr>
            </a:lvl2pPr>
          </a:lstStyle>
          <a:p>
            <a:pPr lvl="0"/>
            <a:r>
              <a:rPr lang="en-US" dirty="0"/>
              <a:t>Insert</a:t>
            </a:r>
          </a:p>
        </p:txBody>
      </p:sp>
      <p:sp>
        <p:nvSpPr>
          <p:cNvPr id="7" name="Title 1">
            <a:extLst>
              <a:ext uri="{FF2B5EF4-FFF2-40B4-BE49-F238E27FC236}">
                <a16:creationId xmlns:a16="http://schemas.microsoft.com/office/drawing/2014/main" id="{86778AC2-0176-4241-BC19-68F111FBDC19}"/>
              </a:ext>
            </a:extLst>
          </p:cNvPr>
          <p:cNvSpPr>
            <a:spLocks noGrp="1"/>
          </p:cNvSpPr>
          <p:nvPr>
            <p:ph type="title"/>
          </p:nvPr>
        </p:nvSpPr>
        <p:spPr>
          <a:xfrm>
            <a:off x="465137" y="2864931"/>
            <a:ext cx="7659687" cy="2494469"/>
          </a:xfrm>
        </p:spPr>
        <p:txBody>
          <a:bodyPr lIns="0" rIns="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pic>
        <p:nvPicPr>
          <p:cNvPr id="12" name="Picture 11" descr="Icon&#10;&#10;Description automatically generated with low confidence">
            <a:extLst>
              <a:ext uri="{FF2B5EF4-FFF2-40B4-BE49-F238E27FC236}">
                <a16:creationId xmlns:a16="http://schemas.microsoft.com/office/drawing/2014/main" id="{89E98E94-5DF6-4E58-AD1A-50C50B3F691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7943A519-3368-444C-8205-BAD4168421E4}"/>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9" name="Rectangle 8">
            <a:extLst>
              <a:ext uri="{FF2B5EF4-FFF2-40B4-BE49-F238E27FC236}">
                <a16:creationId xmlns:a16="http://schemas.microsoft.com/office/drawing/2014/main" id="{B141855A-1EFE-44B7-9542-BBBEBEA04945}"/>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5" name="Footer Placeholder 3">
            <a:extLst>
              <a:ext uri="{FF2B5EF4-FFF2-40B4-BE49-F238E27FC236}">
                <a16:creationId xmlns:a16="http://schemas.microsoft.com/office/drawing/2014/main" id="{67D1C4F9-C8B2-4F15-A13B-AFCA5611B68B}"/>
              </a:ext>
            </a:extLst>
          </p:cNvPr>
          <p:cNvSpPr>
            <a:spLocks noGrp="1"/>
          </p:cNvSpPr>
          <p:nvPr>
            <p:ph type="ftr" sz="quarter" idx="23"/>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2" name="Picture 1">
            <a:extLst>
              <a:ext uri="{FF2B5EF4-FFF2-40B4-BE49-F238E27FC236}">
                <a16:creationId xmlns:a16="http://schemas.microsoft.com/office/drawing/2014/main" id="{7871AC9E-651A-A738-CEE3-CED8C42C471B}"/>
              </a:ext>
            </a:extLst>
          </p:cNvPr>
          <p:cNvPicPr>
            <a:picLocks noChangeAspect="1"/>
          </p:cNvPicPr>
          <p:nvPr userDrawn="1"/>
        </p:nvPicPr>
        <p:blipFill>
          <a:blip r:embed="rId4"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3" name="Rectangle 2">
            <a:extLst>
              <a:ext uri="{FF2B5EF4-FFF2-40B4-BE49-F238E27FC236}">
                <a16:creationId xmlns:a16="http://schemas.microsoft.com/office/drawing/2014/main" id="{8BACA0E0-CE75-846D-A62C-4073EF10487B}"/>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Tree>
    <p:extLst>
      <p:ext uri="{BB962C8B-B14F-4D97-AF65-F5344CB8AC3E}">
        <p14:creationId xmlns:p14="http://schemas.microsoft.com/office/powerpoint/2010/main" val="6357787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content header only">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0ACF38C-F2B7-42D8-B179-6AC594C125B8}"/>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8" name="Rectangle 7">
            <a:extLst>
              <a:ext uri="{FF2B5EF4-FFF2-40B4-BE49-F238E27FC236}">
                <a16:creationId xmlns:a16="http://schemas.microsoft.com/office/drawing/2014/main" id="{D3EF452C-388D-4AEF-A41B-D58BEC9125B0}"/>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pic>
        <p:nvPicPr>
          <p:cNvPr id="14" name="Picture 13" descr="Icon&#10;&#10;Description automatically generated with low confidence">
            <a:extLst>
              <a:ext uri="{FF2B5EF4-FFF2-40B4-BE49-F238E27FC236}">
                <a16:creationId xmlns:a16="http://schemas.microsoft.com/office/drawing/2014/main" id="{2FABE8C2-B407-4668-93E2-0AB50022711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5" name="Slide Number Placeholder 1">
            <a:extLst>
              <a:ext uri="{FF2B5EF4-FFF2-40B4-BE49-F238E27FC236}">
                <a16:creationId xmlns:a16="http://schemas.microsoft.com/office/drawing/2014/main" id="{7C71AD98-43C1-4B44-BD16-A2AC82688C80}"/>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9" name="Text Placeholder 25">
            <a:extLst>
              <a:ext uri="{FF2B5EF4-FFF2-40B4-BE49-F238E27FC236}">
                <a16:creationId xmlns:a16="http://schemas.microsoft.com/office/drawing/2014/main" id="{521BE056-4E7F-41B4-B79F-6147E6C0EA29}"/>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20" name="Title 15">
            <a:extLst>
              <a:ext uri="{FF2B5EF4-FFF2-40B4-BE49-F238E27FC236}">
                <a16:creationId xmlns:a16="http://schemas.microsoft.com/office/drawing/2014/main" id="{9C7F8C39-538A-4240-962A-CBD12505A7EE}"/>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10" name="Footer Placeholder 3">
            <a:extLst>
              <a:ext uri="{FF2B5EF4-FFF2-40B4-BE49-F238E27FC236}">
                <a16:creationId xmlns:a16="http://schemas.microsoft.com/office/drawing/2014/main" id="{7A9C74F7-2484-4EDA-80EC-7005C8B65F2D}"/>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8C00E3AE-879D-6B81-78B5-360C96A68434}"/>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EA82A715-C7AE-8FDC-7A28-21EB56DAC9B0}"/>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a:extLst>
              <a:ext uri="{FF2B5EF4-FFF2-40B4-BE49-F238E27FC236}">
                <a16:creationId xmlns:a16="http://schemas.microsoft.com/office/drawing/2014/main" id="{FBBAA11D-E40B-58FC-9658-F80480FC6906}"/>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pic>
        <p:nvPicPr>
          <p:cNvPr id="5" name="Picture 4" descr="A black background with colorful text&#10;&#10;Description automatically generated">
            <a:extLst>
              <a:ext uri="{FF2B5EF4-FFF2-40B4-BE49-F238E27FC236}">
                <a16:creationId xmlns:a16="http://schemas.microsoft.com/office/drawing/2014/main" id="{FCD25FE2-A24C-5AEB-A7AE-8FFA084B1A4F}"/>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240992" y="5870133"/>
            <a:ext cx="2290464" cy="1481958"/>
          </a:xfrm>
          <a:prstGeom prst="rect">
            <a:avLst/>
          </a:prstGeom>
        </p:spPr>
      </p:pic>
    </p:spTree>
    <p:extLst>
      <p:ext uri="{BB962C8B-B14F-4D97-AF65-F5344CB8AC3E}">
        <p14:creationId xmlns:p14="http://schemas.microsoft.com/office/powerpoint/2010/main" val="59554320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content blank">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584038F-1D4F-433A-AEA2-C97CE86FEA1F}"/>
              </a:ext>
            </a:extLst>
          </p:cNvPr>
          <p:cNvSpPr/>
          <p:nvPr/>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6" name="Rectangle 5">
            <a:extLst>
              <a:ext uri="{FF2B5EF4-FFF2-40B4-BE49-F238E27FC236}">
                <a16:creationId xmlns:a16="http://schemas.microsoft.com/office/drawing/2014/main" id="{83E5BA34-6CD5-474F-8E0B-EDBD871108E1}"/>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pic>
        <p:nvPicPr>
          <p:cNvPr id="10" name="Picture 9" descr="Icon&#10;&#10;Description automatically generated with low confidence">
            <a:extLst>
              <a:ext uri="{FF2B5EF4-FFF2-40B4-BE49-F238E27FC236}">
                <a16:creationId xmlns:a16="http://schemas.microsoft.com/office/drawing/2014/main" id="{ABF6B797-20B3-4E45-AA20-B11F6D20C68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1" name="Slide Number Placeholder 1">
            <a:extLst>
              <a:ext uri="{FF2B5EF4-FFF2-40B4-BE49-F238E27FC236}">
                <a16:creationId xmlns:a16="http://schemas.microsoft.com/office/drawing/2014/main" id="{7BB48365-87F8-49A1-91DF-B0D46B3CFF65}"/>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8" name="Footer Placeholder 3">
            <a:extLst>
              <a:ext uri="{FF2B5EF4-FFF2-40B4-BE49-F238E27FC236}">
                <a16:creationId xmlns:a16="http://schemas.microsoft.com/office/drawing/2014/main" id="{562F3210-0218-4593-B47E-D03039365C81}"/>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 name="Rectangle 1">
            <a:extLst>
              <a:ext uri="{FF2B5EF4-FFF2-40B4-BE49-F238E27FC236}">
                <a16:creationId xmlns:a16="http://schemas.microsoft.com/office/drawing/2014/main" id="{0DB6FA57-6EB2-B182-A902-43CBBD11912C}"/>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3" name="Rectangle 2">
            <a:extLst>
              <a:ext uri="{FF2B5EF4-FFF2-40B4-BE49-F238E27FC236}">
                <a16:creationId xmlns:a16="http://schemas.microsoft.com/office/drawing/2014/main" id="{4433DBDB-D11D-C08A-BB9F-5EB854B85765}"/>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a:extLst>
              <a:ext uri="{FF2B5EF4-FFF2-40B4-BE49-F238E27FC236}">
                <a16:creationId xmlns:a16="http://schemas.microsoft.com/office/drawing/2014/main" id="{22AB0FF7-9C55-75FE-C588-836BC29EF196}"/>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Tree>
    <p:extLst>
      <p:ext uri="{BB962C8B-B14F-4D97-AF65-F5344CB8AC3E}">
        <p14:creationId xmlns:p14="http://schemas.microsoft.com/office/powerpoint/2010/main" val="392775943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content video">
    <p:bg>
      <p:bgPr>
        <a:solidFill>
          <a:schemeClr val="tx1"/>
        </a:solidFill>
        <a:effectLst/>
      </p:bgPr>
    </p:bg>
    <p:spTree>
      <p:nvGrpSpPr>
        <p:cNvPr id="1" name=""/>
        <p:cNvGrpSpPr/>
        <p:nvPr/>
      </p:nvGrpSpPr>
      <p:grpSpPr>
        <a:xfrm>
          <a:off x="0" y="0"/>
          <a:ext cx="0" cy="0"/>
          <a:chOff x="0" y="0"/>
          <a:chExt cx="0" cy="0"/>
        </a:xfrm>
      </p:grpSpPr>
      <p:sp>
        <p:nvSpPr>
          <p:cNvPr id="3" name="Media Placeholder 2"/>
          <p:cNvSpPr>
            <a:spLocks noGrp="1"/>
          </p:cNvSpPr>
          <p:nvPr>
            <p:ph type="media" sz="quarter" idx="10"/>
          </p:nvPr>
        </p:nvSpPr>
        <p:spPr>
          <a:xfrm>
            <a:off x="0" y="0"/>
            <a:ext cx="12192000" cy="6858000"/>
          </a:xfrm>
          <a:solidFill>
            <a:schemeClr val="tx1"/>
          </a:solidFill>
        </p:spPr>
        <p:txBody>
          <a:bodyPr tIns="731520" anchor="ctr" anchorCtr="0"/>
          <a:lstStyle>
            <a:lvl1pPr algn="ctr">
              <a:defRPr sz="2000" b="0" i="0">
                <a:solidFill>
                  <a:schemeClr val="bg2"/>
                </a:solidFill>
              </a:defRPr>
            </a:lvl1pPr>
          </a:lstStyle>
          <a:p>
            <a:r>
              <a:rPr lang="en-US"/>
              <a:t>Click icon to add media</a:t>
            </a:r>
            <a:endParaRPr lang="en-US" dirty="0"/>
          </a:p>
        </p:txBody>
      </p:sp>
    </p:spTree>
    <p:extLst>
      <p:ext uri="{BB962C8B-B14F-4D97-AF65-F5344CB8AC3E}">
        <p14:creationId xmlns:p14="http://schemas.microsoft.com/office/powerpoint/2010/main" val="3497155923"/>
      </p:ext>
    </p:extLst>
  </p:cSld>
  <p:clrMapOvr>
    <a:masterClrMapping/>
  </p:clrMapOvr>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closing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C0B720F9-19E9-D949-BC49-37A2FB42321B}"/>
              </a:ext>
            </a:extLst>
          </p:cNvPr>
          <p:cNvSpPr>
            <a:spLocks noGrp="1"/>
          </p:cNvSpPr>
          <p:nvPr>
            <p:ph type="title"/>
          </p:nvPr>
        </p:nvSpPr>
        <p:spPr>
          <a:xfrm>
            <a:off x="0" y="2400300"/>
            <a:ext cx="5350329" cy="2008413"/>
          </a:xfrm>
          <a:solidFill>
            <a:schemeClr val="bg1"/>
          </a:solidFill>
        </p:spPr>
        <p:txBody>
          <a:bodyPr lIns="457200" rIns="457200" anchor="ctr" anchorCtr="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pic>
        <p:nvPicPr>
          <p:cNvPr id="11" name="Picture 10" descr="Icon&#10;&#10;Description automatically generated with low confidence">
            <a:extLst>
              <a:ext uri="{FF2B5EF4-FFF2-40B4-BE49-F238E27FC236}">
                <a16:creationId xmlns:a16="http://schemas.microsoft.com/office/drawing/2014/main" id="{5A239EAB-B27F-4A69-8301-D921805A18C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2" name="Slide Number Placeholder 1">
            <a:extLst>
              <a:ext uri="{FF2B5EF4-FFF2-40B4-BE49-F238E27FC236}">
                <a16:creationId xmlns:a16="http://schemas.microsoft.com/office/drawing/2014/main" id="{AD36755A-CFB7-4F62-9D96-5A9D5013A3FB}"/>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6" name="Rectangle 5">
            <a:extLst>
              <a:ext uri="{FF2B5EF4-FFF2-40B4-BE49-F238E27FC236}">
                <a16:creationId xmlns:a16="http://schemas.microsoft.com/office/drawing/2014/main" id="{EDEB466B-0B33-4842-821D-40FC0869D3CB}"/>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8" name="Footer Placeholder 3">
            <a:extLst>
              <a:ext uri="{FF2B5EF4-FFF2-40B4-BE49-F238E27FC236}">
                <a16:creationId xmlns:a16="http://schemas.microsoft.com/office/drawing/2014/main" id="{512313CB-BBFB-4B6C-8838-3F145B360F10}"/>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2" name="Picture 1">
            <a:extLst>
              <a:ext uri="{FF2B5EF4-FFF2-40B4-BE49-F238E27FC236}">
                <a16:creationId xmlns:a16="http://schemas.microsoft.com/office/drawing/2014/main" id="{A2AA403F-35A9-3CB7-7AC2-687024CA19E9}"/>
              </a:ext>
            </a:extLst>
          </p:cNvPr>
          <p:cNvPicPr>
            <a:picLocks noChangeAspect="1"/>
          </p:cNvPicPr>
          <p:nvPr userDrawn="1"/>
        </p:nvPicPr>
        <p:blipFill>
          <a:blip r:embed="rId4"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3" name="Rectangle 2">
            <a:extLst>
              <a:ext uri="{FF2B5EF4-FFF2-40B4-BE49-F238E27FC236}">
                <a16:creationId xmlns:a16="http://schemas.microsoft.com/office/drawing/2014/main" id="{AAA79894-27DF-8BBA-DAF6-22C264797331}"/>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Tree>
    <p:extLst>
      <p:ext uri="{BB962C8B-B14F-4D97-AF65-F5344CB8AC3E}">
        <p14:creationId xmlns:p14="http://schemas.microsoft.com/office/powerpoint/2010/main" val="8967897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Title no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45AB0527-40F9-0B4A-9E3E-046B4A233152}"/>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1089024" y="6437376"/>
            <a:ext cx="644234" cy="208999"/>
          </a:xfrm>
          <a:prstGeom prst="rect">
            <a:avLst/>
          </a:prstGeom>
        </p:spPr>
      </p:pic>
      <p:sp>
        <p:nvSpPr>
          <p:cNvPr id="10" name="Rectangle 9">
            <a:extLst>
              <a:ext uri="{FF2B5EF4-FFF2-40B4-BE49-F238E27FC236}">
                <a16:creationId xmlns:a16="http://schemas.microsoft.com/office/drawing/2014/main" id="{6ADD352E-DF4D-446E-9A60-7583091C589C}"/>
              </a:ext>
            </a:extLst>
          </p:cNvPr>
          <p:cNvSpPr/>
          <p:nvPr userDrawn="1"/>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22" name="Rectangle 21">
            <a:extLst>
              <a:ext uri="{FF2B5EF4-FFF2-40B4-BE49-F238E27FC236}">
                <a16:creationId xmlns:a16="http://schemas.microsoft.com/office/drawing/2014/main" id="{626745FB-344D-4188-943E-D28182376830}"/>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8" name="Footer Placeholder 3">
            <a:extLst>
              <a:ext uri="{FF2B5EF4-FFF2-40B4-BE49-F238E27FC236}">
                <a16:creationId xmlns:a16="http://schemas.microsoft.com/office/drawing/2014/main" id="{2609F5C0-DCA3-43BB-9640-ED26F710EEAD}"/>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11" name="Title 1">
            <a:extLst>
              <a:ext uri="{FF2B5EF4-FFF2-40B4-BE49-F238E27FC236}">
                <a16:creationId xmlns:a16="http://schemas.microsoft.com/office/drawing/2014/main" id="{8657438D-0593-47FA-B429-C3DE64FC966D}"/>
              </a:ext>
            </a:extLst>
          </p:cNvPr>
          <p:cNvSpPr>
            <a:spLocks noGrp="1"/>
          </p:cNvSpPr>
          <p:nvPr>
            <p:ph type="title" hasCustomPrompt="1"/>
          </p:nvPr>
        </p:nvSpPr>
        <p:spPr>
          <a:xfrm>
            <a:off x="457198" y="2211777"/>
            <a:ext cx="5166360"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a:t>Title no image — click to edit second line if needed </a:t>
            </a:r>
          </a:p>
        </p:txBody>
      </p:sp>
      <p:sp>
        <p:nvSpPr>
          <p:cNvPr id="12" name="Text Placeholder 23">
            <a:extLst>
              <a:ext uri="{FF2B5EF4-FFF2-40B4-BE49-F238E27FC236}">
                <a16:creationId xmlns:a16="http://schemas.microsoft.com/office/drawing/2014/main" id="{510F4C07-544E-4DD2-9C21-F577ED2FB2DE}"/>
              </a:ext>
            </a:extLst>
          </p:cNvPr>
          <p:cNvSpPr>
            <a:spLocks noGrp="1"/>
          </p:cNvSpPr>
          <p:nvPr>
            <p:ph type="body" sz="quarter" idx="16" hasCustomPrompt="1"/>
          </p:nvPr>
        </p:nvSpPr>
        <p:spPr>
          <a:xfrm>
            <a:off x="457200" y="4343400"/>
            <a:ext cx="2157454" cy="274320"/>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a:t>Insert date</a:t>
            </a:r>
          </a:p>
        </p:txBody>
      </p:sp>
      <p:sp>
        <p:nvSpPr>
          <p:cNvPr id="16" name="Text Placeholder 21">
            <a:extLst>
              <a:ext uri="{FF2B5EF4-FFF2-40B4-BE49-F238E27FC236}">
                <a16:creationId xmlns:a16="http://schemas.microsoft.com/office/drawing/2014/main" id="{AA9E3402-A66C-4F26-86E2-0EF3C9DC4AA5}"/>
              </a:ext>
            </a:extLst>
          </p:cNvPr>
          <p:cNvSpPr>
            <a:spLocks noGrp="1"/>
          </p:cNvSpPr>
          <p:nvPr>
            <p:ph type="body" sz="quarter" idx="15" hasCustomPrompt="1"/>
          </p:nvPr>
        </p:nvSpPr>
        <p:spPr>
          <a:xfrm>
            <a:off x="457198" y="3225916"/>
            <a:ext cx="5166360" cy="452106"/>
          </a:xfrm>
        </p:spPr>
        <p:txBody>
          <a:bodyPr rIns="0" anchor="t"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a:t>Click to add subhead</a:t>
            </a:r>
          </a:p>
        </p:txBody>
      </p:sp>
      <p:sp>
        <p:nvSpPr>
          <p:cNvPr id="19" name="Text Placeholder 25">
            <a:extLst>
              <a:ext uri="{FF2B5EF4-FFF2-40B4-BE49-F238E27FC236}">
                <a16:creationId xmlns:a16="http://schemas.microsoft.com/office/drawing/2014/main" id="{70B2E61E-429F-4743-B432-4615E5429B7F}"/>
              </a:ext>
            </a:extLst>
          </p:cNvPr>
          <p:cNvSpPr>
            <a:spLocks noGrp="1"/>
          </p:cNvSpPr>
          <p:nvPr>
            <p:ph type="body" sz="quarter" idx="17" hasCustomPrompt="1"/>
          </p:nvPr>
        </p:nvSpPr>
        <p:spPr>
          <a:xfrm>
            <a:off x="457200" y="3781730"/>
            <a:ext cx="5166360" cy="448056"/>
          </a:xfrm>
        </p:spPr>
        <p:txBody>
          <a:bodyPr rIns="0" anchor="t" anchorCtr="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a:t>Click to add text</a:t>
            </a:r>
          </a:p>
        </p:txBody>
      </p:sp>
      <p:pic>
        <p:nvPicPr>
          <p:cNvPr id="2" name="Picture 1" descr="A black background with colorful text&#10;&#10;Description automatically generated">
            <a:extLst>
              <a:ext uri="{FF2B5EF4-FFF2-40B4-BE49-F238E27FC236}">
                <a16:creationId xmlns:a16="http://schemas.microsoft.com/office/drawing/2014/main" id="{64537390-3B48-4C53-AF8D-36A59A83A80D}"/>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798560" y="5870133"/>
            <a:ext cx="2290464" cy="1481958"/>
          </a:xfrm>
          <a:prstGeom prst="rect">
            <a:avLst/>
          </a:prstGeom>
        </p:spPr>
      </p:pic>
    </p:spTree>
    <p:extLst>
      <p:ext uri="{BB962C8B-B14F-4D97-AF65-F5344CB8AC3E}">
        <p14:creationId xmlns:p14="http://schemas.microsoft.com/office/powerpoint/2010/main" val="450223366"/>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cover_cobra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7" name="Picture 16" descr="Icon&#10;&#10;Description automatically generated with low confidence">
            <a:extLst>
              <a:ext uri="{FF2B5EF4-FFF2-40B4-BE49-F238E27FC236}">
                <a16:creationId xmlns:a16="http://schemas.microsoft.com/office/drawing/2014/main" id="{45AB0527-40F9-0B4A-9E3E-046B4A23315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087483" y="6437376"/>
            <a:ext cx="647317" cy="208999"/>
          </a:xfrm>
          <a:prstGeom prst="rect">
            <a:avLst/>
          </a:prstGeom>
        </p:spPr>
      </p:pic>
      <p:cxnSp>
        <p:nvCxnSpPr>
          <p:cNvPr id="8" name="Straight Connector 7">
            <a:extLst>
              <a:ext uri="{FF2B5EF4-FFF2-40B4-BE49-F238E27FC236}">
                <a16:creationId xmlns:a16="http://schemas.microsoft.com/office/drawing/2014/main" id="{68BD69C2-429A-47BF-AFC1-919C4469AC6B}"/>
              </a:ext>
            </a:extLst>
          </p:cNvPr>
          <p:cNvCxnSpPr/>
          <p:nvPr/>
        </p:nvCxnSpPr>
        <p:spPr>
          <a:xfrm>
            <a:off x="10738017" y="6335876"/>
            <a:ext cx="0" cy="3673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Picture Placeholder 19">
            <a:extLst>
              <a:ext uri="{FF2B5EF4-FFF2-40B4-BE49-F238E27FC236}">
                <a16:creationId xmlns:a16="http://schemas.microsoft.com/office/drawing/2014/main" id="{57EBCDC8-3858-4B96-BABB-58AE637B4076}"/>
              </a:ext>
            </a:extLst>
          </p:cNvPr>
          <p:cNvSpPr>
            <a:spLocks noGrp="1"/>
          </p:cNvSpPr>
          <p:nvPr>
            <p:ph type="pic" sz="quarter" idx="14" hasCustomPrompt="1"/>
          </p:nvPr>
        </p:nvSpPr>
        <p:spPr>
          <a:xfrm>
            <a:off x="8049554" y="6368931"/>
            <a:ext cx="2466975" cy="390196"/>
          </a:xfrm>
        </p:spPr>
        <p:txBody>
          <a:bodyPr anchor="ctr" anchorCtr="0"/>
          <a:lstStyle>
            <a:lvl1pPr algn="ctr">
              <a:defRPr sz="1200"/>
            </a:lvl1pPr>
          </a:lstStyle>
          <a:p>
            <a:r>
              <a:rPr lang="en-US" dirty="0"/>
              <a:t>Click to insert cobrand logo</a:t>
            </a:r>
          </a:p>
        </p:txBody>
      </p:sp>
      <p:sp>
        <p:nvSpPr>
          <p:cNvPr id="15" name="Rectangle 14">
            <a:extLst>
              <a:ext uri="{FF2B5EF4-FFF2-40B4-BE49-F238E27FC236}">
                <a16:creationId xmlns:a16="http://schemas.microsoft.com/office/drawing/2014/main" id="{0E81A99A-28F5-400A-A06C-4564C61FDFA8}"/>
              </a:ext>
            </a:extLst>
          </p:cNvPr>
          <p:cNvSpPr/>
          <p:nvPr/>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dirty="0">
              <a:solidFill>
                <a:schemeClr val="bg1"/>
              </a:solidFill>
              <a:latin typeface="+mn-lt"/>
              <a:ea typeface="Roboto" panose="02000000000000000000" pitchFamily="2" charset="0"/>
              <a:cs typeface="Roboto" panose="02000000000000000000" pitchFamily="2" charset="0"/>
            </a:endParaRPr>
          </a:p>
        </p:txBody>
      </p:sp>
      <p:sp>
        <p:nvSpPr>
          <p:cNvPr id="19" name="Title 1">
            <a:extLst>
              <a:ext uri="{FF2B5EF4-FFF2-40B4-BE49-F238E27FC236}">
                <a16:creationId xmlns:a16="http://schemas.microsoft.com/office/drawing/2014/main" id="{6B9960B8-6E93-40C3-8D1F-8D85198CA6F4}"/>
              </a:ext>
            </a:extLst>
          </p:cNvPr>
          <p:cNvSpPr>
            <a:spLocks noGrp="1"/>
          </p:cNvSpPr>
          <p:nvPr>
            <p:ph type="title" hasCustomPrompt="1"/>
          </p:nvPr>
        </p:nvSpPr>
        <p:spPr>
          <a:xfrm>
            <a:off x="457199" y="2240352"/>
            <a:ext cx="5568696"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dirty="0"/>
              <a:t>Title image slide — click to edit second line if needed </a:t>
            </a:r>
          </a:p>
        </p:txBody>
      </p:sp>
      <p:sp>
        <p:nvSpPr>
          <p:cNvPr id="20" name="Text Placeholder 23">
            <a:extLst>
              <a:ext uri="{FF2B5EF4-FFF2-40B4-BE49-F238E27FC236}">
                <a16:creationId xmlns:a16="http://schemas.microsoft.com/office/drawing/2014/main" id="{AB61895B-3B51-4F87-816B-FF9E53F49025}"/>
              </a:ext>
            </a:extLst>
          </p:cNvPr>
          <p:cNvSpPr>
            <a:spLocks noGrp="1"/>
          </p:cNvSpPr>
          <p:nvPr>
            <p:ph type="body" sz="quarter" idx="16" hasCustomPrompt="1"/>
          </p:nvPr>
        </p:nvSpPr>
        <p:spPr>
          <a:xfrm>
            <a:off x="457200" y="4297680"/>
            <a:ext cx="2157454" cy="303396"/>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dirty="0"/>
              <a:t>Insert date</a:t>
            </a:r>
          </a:p>
        </p:txBody>
      </p:sp>
      <p:sp>
        <p:nvSpPr>
          <p:cNvPr id="21" name="Text Placeholder 21">
            <a:extLst>
              <a:ext uri="{FF2B5EF4-FFF2-40B4-BE49-F238E27FC236}">
                <a16:creationId xmlns:a16="http://schemas.microsoft.com/office/drawing/2014/main" id="{4DE41760-8DF3-4A65-8D44-64EC1425A1A2}"/>
              </a:ext>
            </a:extLst>
          </p:cNvPr>
          <p:cNvSpPr>
            <a:spLocks noGrp="1"/>
          </p:cNvSpPr>
          <p:nvPr>
            <p:ph type="body" sz="quarter" idx="15" hasCustomPrompt="1"/>
          </p:nvPr>
        </p:nvSpPr>
        <p:spPr>
          <a:xfrm>
            <a:off x="457200" y="3233426"/>
            <a:ext cx="5570738" cy="452106"/>
          </a:xfrm>
        </p:spPr>
        <p:txBody>
          <a:bodyPr rIns="0" anchor="b"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dirty="0"/>
              <a:t>Click to add subhead</a:t>
            </a:r>
          </a:p>
        </p:txBody>
      </p:sp>
      <p:sp>
        <p:nvSpPr>
          <p:cNvPr id="22" name="Text Placeholder 25">
            <a:extLst>
              <a:ext uri="{FF2B5EF4-FFF2-40B4-BE49-F238E27FC236}">
                <a16:creationId xmlns:a16="http://schemas.microsoft.com/office/drawing/2014/main" id="{4A76DA55-2C14-4660-B219-BD2DED88241E}"/>
              </a:ext>
            </a:extLst>
          </p:cNvPr>
          <p:cNvSpPr>
            <a:spLocks noGrp="1"/>
          </p:cNvSpPr>
          <p:nvPr>
            <p:ph type="body" sz="quarter" idx="17" hasCustomPrompt="1"/>
          </p:nvPr>
        </p:nvSpPr>
        <p:spPr>
          <a:xfrm>
            <a:off x="457200" y="3781731"/>
            <a:ext cx="5568696" cy="412931"/>
          </a:xfrm>
        </p:spPr>
        <p:txBody>
          <a:bodyPr rIns="0" anchor="ctr" anchorCtr="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text</a:t>
            </a:r>
          </a:p>
        </p:txBody>
      </p:sp>
      <p:sp>
        <p:nvSpPr>
          <p:cNvPr id="23" name="Rectangle 22">
            <a:extLst>
              <a:ext uri="{FF2B5EF4-FFF2-40B4-BE49-F238E27FC236}">
                <a16:creationId xmlns:a16="http://schemas.microsoft.com/office/drawing/2014/main" id="{B79E3780-1FCA-42E3-91B5-3C07F3064D11}"/>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4" name="Footer Placeholder 3">
            <a:extLst>
              <a:ext uri="{FF2B5EF4-FFF2-40B4-BE49-F238E27FC236}">
                <a16:creationId xmlns:a16="http://schemas.microsoft.com/office/drawing/2014/main" id="{DC3DCF4C-2E1B-40D8-B839-277A17EAB131}"/>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32965179"/>
      </p:ext>
    </p:extLst>
  </p:cSld>
  <p:clrMapOvr>
    <a:masterClrMapping/>
  </p:clrMapOvr>
  <p:hf sldNum="0" hdr="0" dt="0"/>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cxnSp>
        <p:nvCxnSpPr>
          <p:cNvPr id="16" name="Straight Connector 15"/>
          <p:cNvCxnSpPr/>
          <p:nvPr userDrawn="1"/>
        </p:nvCxnSpPr>
        <p:spPr>
          <a:xfrm>
            <a:off x="457200" y="6248400"/>
            <a:ext cx="112471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descr="Icon&#10;&#10;Description automatically generated with low confidence">
            <a:extLst>
              <a:ext uri="{FF2B5EF4-FFF2-40B4-BE49-F238E27FC236}">
                <a16:creationId xmlns:a16="http://schemas.microsoft.com/office/drawing/2014/main" id="{CE4B2845-B023-FB43-A2E7-0AB9FF098B5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639269" y="6434654"/>
            <a:ext cx="562131" cy="181495"/>
          </a:xfrm>
          <a:prstGeom prst="rect">
            <a:avLst/>
          </a:prstGeom>
        </p:spPr>
      </p:pic>
      <p:sp>
        <p:nvSpPr>
          <p:cNvPr id="3" name="Slide Number Placeholder 2">
            <a:extLst>
              <a:ext uri="{FF2B5EF4-FFF2-40B4-BE49-F238E27FC236}">
                <a16:creationId xmlns:a16="http://schemas.microsoft.com/office/drawing/2014/main" id="{1326B15A-A381-6D4B-B97A-06DBB6F6490F}"/>
              </a:ext>
            </a:extLst>
          </p:cNvPr>
          <p:cNvSpPr>
            <a:spLocks noGrp="1"/>
          </p:cNvSpPr>
          <p:nvPr>
            <p:ph type="sldNum" sz="quarter" idx="11"/>
          </p:nvPr>
        </p:nvSpPr>
        <p:spPr/>
        <p:txBody>
          <a:bodyPr/>
          <a:lstStyle/>
          <a:p>
            <a:fld id="{2083E393-C0BF-4ED8-8545-7E4C90AFF831}" type="slidenum">
              <a:rPr lang="en-US" smtClean="0"/>
              <a:pPr/>
              <a:t>‹#›</a:t>
            </a:fld>
            <a:endParaRPr lang="en-US"/>
          </a:p>
        </p:txBody>
      </p:sp>
      <p:sp>
        <p:nvSpPr>
          <p:cNvPr id="7" name="Footer Placeholder 2">
            <a:extLst>
              <a:ext uri="{FF2B5EF4-FFF2-40B4-BE49-F238E27FC236}">
                <a16:creationId xmlns:a16="http://schemas.microsoft.com/office/drawing/2014/main" id="{A8903B75-FE4A-4133-91C0-187380A395FF}"/>
              </a:ext>
            </a:extLst>
          </p:cNvPr>
          <p:cNvSpPr>
            <a:spLocks noGrp="1"/>
          </p:cNvSpPr>
          <p:nvPr>
            <p:ph type="ftr" sz="quarter" idx="20"/>
          </p:nvPr>
        </p:nvSpPr>
        <p:spPr>
          <a:xfrm>
            <a:off x="457200" y="6515097"/>
            <a:ext cx="7772400" cy="91440"/>
          </a:xfrm>
          <a:prstGeom prst="rect">
            <a:avLst/>
          </a:prstGeom>
        </p:spPr>
        <p:txBody>
          <a:bodyPr/>
          <a:lstStyle/>
          <a:p>
            <a:r>
              <a:rPr lang="en-GB"/>
              <a:t>© 2022 WTW. All rights reserved. Proprietary and Confidential. For WTW and WTW client use only.</a:t>
            </a:r>
            <a:endParaRPr lang="en-US"/>
          </a:p>
        </p:txBody>
      </p:sp>
      <p:pic>
        <p:nvPicPr>
          <p:cNvPr id="2" name="Picture 1" descr="A black background with colorful text&#10;&#10;Description automatically generated">
            <a:extLst>
              <a:ext uri="{FF2B5EF4-FFF2-40B4-BE49-F238E27FC236}">
                <a16:creationId xmlns:a16="http://schemas.microsoft.com/office/drawing/2014/main" id="{2F7CE227-37E7-DC8C-E33B-C85604762FF0}"/>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8353206" y="5901093"/>
            <a:ext cx="2290464" cy="1481958"/>
          </a:xfrm>
          <a:prstGeom prst="rect">
            <a:avLst/>
          </a:prstGeom>
        </p:spPr>
      </p:pic>
    </p:spTree>
    <p:extLst>
      <p:ext uri="{BB962C8B-B14F-4D97-AF65-F5344CB8AC3E}">
        <p14:creationId xmlns:p14="http://schemas.microsoft.com/office/powerpoint/2010/main" val="18675257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Divider 1 no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47F982AE-B441-5D47-8FE2-7C216AC85070}"/>
              </a:ext>
            </a:extLst>
          </p:cNvPr>
          <p:cNvSpPr>
            <a:spLocks noGrp="1"/>
          </p:cNvSpPr>
          <p:nvPr>
            <p:ph type="title" hasCustomPrompt="1"/>
          </p:nvPr>
        </p:nvSpPr>
        <p:spPr>
          <a:xfrm>
            <a:off x="4233673" y="2530432"/>
            <a:ext cx="6199632" cy="1317667"/>
          </a:xfrm>
          <a:solidFill>
            <a:schemeClr val="bg1"/>
          </a:solidFill>
        </p:spPr>
        <p:txBody>
          <a:bodyPr lIns="0" tIns="0" rIns="0" anchor="ctr" anchorCtr="0">
            <a:noAutofit/>
          </a:bodyPr>
          <a:lstStyle>
            <a:lvl1pPr>
              <a:lnSpc>
                <a:spcPct val="90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Divider 1 no image — click to edit text</a:t>
            </a:r>
          </a:p>
        </p:txBody>
      </p:sp>
      <p:sp>
        <p:nvSpPr>
          <p:cNvPr id="9" name="Text Placeholder 25">
            <a:extLst>
              <a:ext uri="{FF2B5EF4-FFF2-40B4-BE49-F238E27FC236}">
                <a16:creationId xmlns:a16="http://schemas.microsoft.com/office/drawing/2014/main" id="{423B3AC3-FF6A-7E40-8C74-6C527274E56C}"/>
              </a:ext>
            </a:extLst>
          </p:cNvPr>
          <p:cNvSpPr>
            <a:spLocks noGrp="1"/>
          </p:cNvSpPr>
          <p:nvPr>
            <p:ph type="body" sz="quarter" idx="17" hasCustomPrompt="1"/>
          </p:nvPr>
        </p:nvSpPr>
        <p:spPr>
          <a:xfrm>
            <a:off x="4233672" y="3947537"/>
            <a:ext cx="6199632" cy="402123"/>
          </a:xfrm>
        </p:spPr>
        <p:txBody>
          <a:bodyPr lIns="0" tIns="0"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a:t>Click to add subhead</a:t>
            </a:r>
          </a:p>
        </p:txBody>
      </p:sp>
      <p:pic>
        <p:nvPicPr>
          <p:cNvPr id="10" name="Picture 9">
            <a:extLst>
              <a:ext uri="{FF2B5EF4-FFF2-40B4-BE49-F238E27FC236}">
                <a16:creationId xmlns:a16="http://schemas.microsoft.com/office/drawing/2014/main" id="{14EF8B42-EA86-E84A-AB99-6D91A9C3FFCE}"/>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7376"/>
            <a:ext cx="644234" cy="208999"/>
          </a:xfrm>
          <a:prstGeom prst="rect">
            <a:avLst/>
          </a:prstGeom>
        </p:spPr>
      </p:pic>
      <p:sp>
        <p:nvSpPr>
          <p:cNvPr id="2" name="Slide Number Placeholder 1">
            <a:extLst>
              <a:ext uri="{FF2B5EF4-FFF2-40B4-BE49-F238E27FC236}">
                <a16:creationId xmlns:a16="http://schemas.microsoft.com/office/drawing/2014/main" id="{EDA2F4BF-5814-104F-9DEA-62BEC9541555}"/>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7" name="Rectangle 6">
            <a:extLst>
              <a:ext uri="{FF2B5EF4-FFF2-40B4-BE49-F238E27FC236}">
                <a16:creationId xmlns:a16="http://schemas.microsoft.com/office/drawing/2014/main" id="{F6D15C58-405A-4936-A9EB-228AF76CF04C}"/>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3" name="Footer Placeholder 3">
            <a:extLst>
              <a:ext uri="{FF2B5EF4-FFF2-40B4-BE49-F238E27FC236}">
                <a16:creationId xmlns:a16="http://schemas.microsoft.com/office/drawing/2014/main" id="{26375D5E-A88D-4EA9-BC79-11A2499BF2C7}"/>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3" name="Picture 2" descr="A black background with colorful text&#10;&#10;Description automatically generated">
            <a:extLst>
              <a:ext uri="{FF2B5EF4-FFF2-40B4-BE49-F238E27FC236}">
                <a16:creationId xmlns:a16="http://schemas.microsoft.com/office/drawing/2014/main" id="{CE9CF727-E05D-099E-A138-E5F7C0E4C31C}"/>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226677" y="5905155"/>
            <a:ext cx="2290464" cy="1481958"/>
          </a:xfrm>
          <a:prstGeom prst="rect">
            <a:avLst/>
          </a:prstGeom>
        </p:spPr>
      </p:pic>
    </p:spTree>
    <p:extLst>
      <p:ext uri="{BB962C8B-B14F-4D97-AF65-F5344CB8AC3E}">
        <p14:creationId xmlns:p14="http://schemas.microsoft.com/office/powerpoint/2010/main" val="92207010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with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FFBAE5CE-9115-4400-92CE-79F6EB75F8DE}"/>
              </a:ext>
            </a:extLst>
          </p:cNvPr>
          <p:cNvSpPr>
            <a:spLocks noGrp="1"/>
          </p:cNvSpPr>
          <p:nvPr>
            <p:ph type="pic" sz="quarter" idx="20" hasCustomPrompt="1"/>
          </p:nvPr>
        </p:nvSpPr>
        <p:spPr>
          <a:xfrm>
            <a:off x="1371600" y="457200"/>
            <a:ext cx="10360152" cy="4910328"/>
          </a:xfrm>
          <a:custGeom>
            <a:avLst/>
            <a:gdLst>
              <a:gd name="connsiteX0" fmla="*/ 0 w 10360152"/>
              <a:gd name="connsiteY0" fmla="*/ 0 h 4910328"/>
              <a:gd name="connsiteX1" fmla="*/ 10360152 w 10360152"/>
              <a:gd name="connsiteY1" fmla="*/ 0 h 4910328"/>
              <a:gd name="connsiteX2" fmla="*/ 10360152 w 10360152"/>
              <a:gd name="connsiteY2" fmla="*/ 4910328 h 4910328"/>
              <a:gd name="connsiteX3" fmla="*/ 0 w 10360152"/>
              <a:gd name="connsiteY3" fmla="*/ 4910328 h 4910328"/>
              <a:gd name="connsiteX4" fmla="*/ 0 w 10360152"/>
              <a:gd name="connsiteY4" fmla="*/ 4325112 h 4910328"/>
              <a:gd name="connsiteX5" fmla="*/ 4724398 w 10360152"/>
              <a:gd name="connsiteY5" fmla="*/ 4325112 h 4910328"/>
              <a:gd name="connsiteX6" fmla="*/ 4724398 w 10360152"/>
              <a:gd name="connsiteY6" fmla="*/ 1371600 h 4910328"/>
              <a:gd name="connsiteX7" fmla="*/ 0 w 10360152"/>
              <a:gd name="connsiteY7" fmla="*/ 1371600 h 49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60152" h="4910328">
                <a:moveTo>
                  <a:pt x="0" y="0"/>
                </a:moveTo>
                <a:lnTo>
                  <a:pt x="10360152" y="0"/>
                </a:lnTo>
                <a:lnTo>
                  <a:pt x="10360152" y="4910328"/>
                </a:lnTo>
                <a:lnTo>
                  <a:pt x="0" y="4910328"/>
                </a:lnTo>
                <a:lnTo>
                  <a:pt x="0" y="4325112"/>
                </a:lnTo>
                <a:lnTo>
                  <a:pt x="4724398" y="4325112"/>
                </a:lnTo>
                <a:lnTo>
                  <a:pt x="4724398" y="1371600"/>
                </a:lnTo>
                <a:lnTo>
                  <a:pt x="0" y="1371600"/>
                </a:lnTo>
                <a:close/>
              </a:path>
            </a:pathLst>
          </a:custGeom>
          <a:solidFill>
            <a:srgbClr val="BFBFBF"/>
          </a:solidFill>
        </p:spPr>
        <p:txBody>
          <a:bodyPr wrap="square" tIns="1005840" rIns="0">
            <a:noAutofit/>
          </a:bodyPr>
          <a:lstStyle>
            <a:lvl1pPr algn="ctr">
              <a:defRPr/>
            </a:lvl1pPr>
          </a:lstStyle>
          <a:p>
            <a:r>
              <a:rPr lang="en-US"/>
              <a:t>Insert Pic</a:t>
            </a:r>
            <a:endParaRPr lang="en-GB"/>
          </a:p>
        </p:txBody>
      </p:sp>
      <p:pic>
        <p:nvPicPr>
          <p:cNvPr id="16" name="Picture 15">
            <a:extLst>
              <a:ext uri="{FF2B5EF4-FFF2-40B4-BE49-F238E27FC236}">
                <a16:creationId xmlns:a16="http://schemas.microsoft.com/office/drawing/2014/main" id="{A32749E2-B407-3D48-A30F-8E62153593BA}"/>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1089024" y="6437376"/>
            <a:ext cx="644234" cy="208999"/>
          </a:xfrm>
          <a:prstGeom prst="rect">
            <a:avLst/>
          </a:prstGeom>
        </p:spPr>
      </p:pic>
      <p:sp>
        <p:nvSpPr>
          <p:cNvPr id="17" name="Footer Placeholder 3">
            <a:extLst>
              <a:ext uri="{FF2B5EF4-FFF2-40B4-BE49-F238E27FC236}">
                <a16:creationId xmlns:a16="http://schemas.microsoft.com/office/drawing/2014/main" id="{B06DFEB4-C22B-4660-8B98-03308F89EF99}"/>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36" name="Rectangle 35">
            <a:extLst>
              <a:ext uri="{FF2B5EF4-FFF2-40B4-BE49-F238E27FC236}">
                <a16:creationId xmlns:a16="http://schemas.microsoft.com/office/drawing/2014/main" id="{3577A7A7-9477-4761-AD96-65CEFEE1C2F9}"/>
              </a:ext>
            </a:extLst>
          </p:cNvPr>
          <p:cNvSpPr/>
          <p:nvPr userDrawn="1"/>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41" name="Rectangle 40">
            <a:extLst>
              <a:ext uri="{FF2B5EF4-FFF2-40B4-BE49-F238E27FC236}">
                <a16:creationId xmlns:a16="http://schemas.microsoft.com/office/drawing/2014/main" id="{6DFAF00F-4763-4474-955C-8EBFAD7C5008}"/>
              </a:ext>
            </a:extLst>
          </p:cNvPr>
          <p:cNvSpPr/>
          <p:nvPr userDrawn="1"/>
        </p:nvSpPr>
        <p:spPr bwMode="auto">
          <a:xfrm>
            <a:off x="0" y="1820425"/>
            <a:ext cx="6095998" cy="2953512"/>
          </a:xfrm>
          <a:prstGeom prst="rect">
            <a:avLst/>
          </a:prstGeom>
          <a:no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11" name="Title 1">
            <a:extLst>
              <a:ext uri="{FF2B5EF4-FFF2-40B4-BE49-F238E27FC236}">
                <a16:creationId xmlns:a16="http://schemas.microsoft.com/office/drawing/2014/main" id="{4EE778BE-2D2D-413A-8DA5-37EED51243FC}"/>
              </a:ext>
            </a:extLst>
          </p:cNvPr>
          <p:cNvSpPr>
            <a:spLocks noGrp="1"/>
          </p:cNvSpPr>
          <p:nvPr>
            <p:ph type="title" hasCustomPrompt="1"/>
          </p:nvPr>
        </p:nvSpPr>
        <p:spPr>
          <a:xfrm>
            <a:off x="457198" y="2211777"/>
            <a:ext cx="5166360"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a:t>Title with image — click to edit second line if needed </a:t>
            </a:r>
          </a:p>
        </p:txBody>
      </p:sp>
      <p:sp>
        <p:nvSpPr>
          <p:cNvPr id="15" name="Text Placeholder 23">
            <a:extLst>
              <a:ext uri="{FF2B5EF4-FFF2-40B4-BE49-F238E27FC236}">
                <a16:creationId xmlns:a16="http://schemas.microsoft.com/office/drawing/2014/main" id="{A7A6E329-CB7E-4C99-AF33-A15E835E59F2}"/>
              </a:ext>
            </a:extLst>
          </p:cNvPr>
          <p:cNvSpPr>
            <a:spLocks noGrp="1"/>
          </p:cNvSpPr>
          <p:nvPr>
            <p:ph type="body" sz="quarter" idx="16" hasCustomPrompt="1"/>
          </p:nvPr>
        </p:nvSpPr>
        <p:spPr>
          <a:xfrm>
            <a:off x="457200" y="4343400"/>
            <a:ext cx="2157454" cy="274320"/>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a:t>Insert date</a:t>
            </a:r>
          </a:p>
        </p:txBody>
      </p:sp>
      <p:sp>
        <p:nvSpPr>
          <p:cNvPr id="13" name="Text Placeholder 21">
            <a:extLst>
              <a:ext uri="{FF2B5EF4-FFF2-40B4-BE49-F238E27FC236}">
                <a16:creationId xmlns:a16="http://schemas.microsoft.com/office/drawing/2014/main" id="{9F84C6F3-0D99-4D70-AE1A-14BE3D3D6447}"/>
              </a:ext>
            </a:extLst>
          </p:cNvPr>
          <p:cNvSpPr>
            <a:spLocks noGrp="1"/>
          </p:cNvSpPr>
          <p:nvPr>
            <p:ph type="body" sz="quarter" idx="15" hasCustomPrompt="1"/>
          </p:nvPr>
        </p:nvSpPr>
        <p:spPr>
          <a:xfrm>
            <a:off x="457198" y="3227832"/>
            <a:ext cx="5166360" cy="452106"/>
          </a:xfrm>
        </p:spPr>
        <p:txBody>
          <a:bodyPr rIns="0" anchor="t"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a:t>Click to add subhead</a:t>
            </a:r>
          </a:p>
        </p:txBody>
      </p:sp>
      <p:sp>
        <p:nvSpPr>
          <p:cNvPr id="14" name="Text Placeholder 25">
            <a:extLst>
              <a:ext uri="{FF2B5EF4-FFF2-40B4-BE49-F238E27FC236}">
                <a16:creationId xmlns:a16="http://schemas.microsoft.com/office/drawing/2014/main" id="{0A11D46E-B6D4-44F6-9A7E-9BD65611E3BD}"/>
              </a:ext>
            </a:extLst>
          </p:cNvPr>
          <p:cNvSpPr>
            <a:spLocks noGrp="1"/>
          </p:cNvSpPr>
          <p:nvPr>
            <p:ph type="body" sz="quarter" idx="17" hasCustomPrompt="1"/>
          </p:nvPr>
        </p:nvSpPr>
        <p:spPr>
          <a:xfrm>
            <a:off x="457200" y="3781730"/>
            <a:ext cx="5166360" cy="448056"/>
          </a:xfrm>
        </p:spPr>
        <p:txBody>
          <a:bodyPr rIns="0" anchor="t" anchorCtr="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a:t>Click to add text</a:t>
            </a:r>
          </a:p>
        </p:txBody>
      </p:sp>
      <p:sp>
        <p:nvSpPr>
          <p:cNvPr id="12" name="Rectangle 11">
            <a:extLst>
              <a:ext uri="{FF2B5EF4-FFF2-40B4-BE49-F238E27FC236}">
                <a16:creationId xmlns:a16="http://schemas.microsoft.com/office/drawing/2014/main" id="{8F339F34-2275-4BB7-9F98-A182DF1551D4}"/>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3" name="Picture 2" descr="A black background with colorful text&#10;&#10;Description automatically generated">
            <a:extLst>
              <a:ext uri="{FF2B5EF4-FFF2-40B4-BE49-F238E27FC236}">
                <a16:creationId xmlns:a16="http://schemas.microsoft.com/office/drawing/2014/main" id="{E016E426-3F94-92CD-CA95-302683F6C2F5}"/>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625840" y="5811465"/>
            <a:ext cx="2463184" cy="1593709"/>
          </a:xfrm>
          <a:prstGeom prst="rect">
            <a:avLst/>
          </a:prstGeom>
        </p:spPr>
      </p:pic>
    </p:spTree>
    <p:extLst>
      <p:ext uri="{BB962C8B-B14F-4D97-AF65-F5344CB8AC3E}">
        <p14:creationId xmlns:p14="http://schemas.microsoft.com/office/powerpoint/2010/main" val="469363352"/>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with image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6" name="Picture Placeholder 25">
            <a:extLst>
              <a:ext uri="{FF2B5EF4-FFF2-40B4-BE49-F238E27FC236}">
                <a16:creationId xmlns:a16="http://schemas.microsoft.com/office/drawing/2014/main" id="{FFBAE5CE-9115-4400-92CE-79F6EB75F8DE}"/>
              </a:ext>
            </a:extLst>
          </p:cNvPr>
          <p:cNvSpPr>
            <a:spLocks noGrp="1"/>
          </p:cNvSpPr>
          <p:nvPr>
            <p:ph type="pic" sz="quarter" idx="20" hasCustomPrompt="1"/>
          </p:nvPr>
        </p:nvSpPr>
        <p:spPr>
          <a:xfrm>
            <a:off x="1371600" y="457200"/>
            <a:ext cx="10360152" cy="4910328"/>
          </a:xfrm>
          <a:custGeom>
            <a:avLst/>
            <a:gdLst>
              <a:gd name="connsiteX0" fmla="*/ 0 w 10360152"/>
              <a:gd name="connsiteY0" fmla="*/ 0 h 4910328"/>
              <a:gd name="connsiteX1" fmla="*/ 10360152 w 10360152"/>
              <a:gd name="connsiteY1" fmla="*/ 0 h 4910328"/>
              <a:gd name="connsiteX2" fmla="*/ 10360152 w 10360152"/>
              <a:gd name="connsiteY2" fmla="*/ 4910328 h 4910328"/>
              <a:gd name="connsiteX3" fmla="*/ 0 w 10360152"/>
              <a:gd name="connsiteY3" fmla="*/ 4910328 h 4910328"/>
              <a:gd name="connsiteX4" fmla="*/ 0 w 10360152"/>
              <a:gd name="connsiteY4" fmla="*/ 4325112 h 4910328"/>
              <a:gd name="connsiteX5" fmla="*/ 4724398 w 10360152"/>
              <a:gd name="connsiteY5" fmla="*/ 4325112 h 4910328"/>
              <a:gd name="connsiteX6" fmla="*/ 4724398 w 10360152"/>
              <a:gd name="connsiteY6" fmla="*/ 1371600 h 4910328"/>
              <a:gd name="connsiteX7" fmla="*/ 0 w 10360152"/>
              <a:gd name="connsiteY7" fmla="*/ 1371600 h 49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60152" h="4910328">
                <a:moveTo>
                  <a:pt x="0" y="0"/>
                </a:moveTo>
                <a:lnTo>
                  <a:pt x="10360152" y="0"/>
                </a:lnTo>
                <a:lnTo>
                  <a:pt x="10360152" y="4910328"/>
                </a:lnTo>
                <a:lnTo>
                  <a:pt x="0" y="4910328"/>
                </a:lnTo>
                <a:lnTo>
                  <a:pt x="0" y="4325112"/>
                </a:lnTo>
                <a:lnTo>
                  <a:pt x="4724398" y="4325112"/>
                </a:lnTo>
                <a:lnTo>
                  <a:pt x="4724398" y="1371600"/>
                </a:lnTo>
                <a:lnTo>
                  <a:pt x="0" y="1371600"/>
                </a:lnTo>
                <a:close/>
              </a:path>
            </a:pathLst>
          </a:custGeom>
          <a:solidFill>
            <a:srgbClr val="BFBFBF"/>
          </a:solidFill>
        </p:spPr>
        <p:txBody>
          <a:bodyPr wrap="square" tIns="1005840" rIns="0">
            <a:noAutofit/>
          </a:bodyPr>
          <a:lstStyle>
            <a:lvl1pPr algn="ctr">
              <a:defRPr/>
            </a:lvl1pPr>
          </a:lstStyle>
          <a:p>
            <a:r>
              <a:rPr lang="en-US"/>
              <a:t>Insert Pic</a:t>
            </a:r>
            <a:endParaRPr lang="en-GB"/>
          </a:p>
        </p:txBody>
      </p:sp>
      <p:pic>
        <p:nvPicPr>
          <p:cNvPr id="16" name="Picture 15">
            <a:extLst>
              <a:ext uri="{FF2B5EF4-FFF2-40B4-BE49-F238E27FC236}">
                <a16:creationId xmlns:a16="http://schemas.microsoft.com/office/drawing/2014/main" id="{A32749E2-B407-3D48-A30F-8E62153593BA}"/>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1089024" y="6437376"/>
            <a:ext cx="644234" cy="208999"/>
          </a:xfrm>
          <a:prstGeom prst="rect">
            <a:avLst/>
          </a:prstGeom>
        </p:spPr>
      </p:pic>
      <p:sp>
        <p:nvSpPr>
          <p:cNvPr id="17" name="Footer Placeholder 3">
            <a:extLst>
              <a:ext uri="{FF2B5EF4-FFF2-40B4-BE49-F238E27FC236}">
                <a16:creationId xmlns:a16="http://schemas.microsoft.com/office/drawing/2014/main" id="{B06DFEB4-C22B-4660-8B98-03308F89EF99}"/>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36" name="Rectangle 35">
            <a:extLst>
              <a:ext uri="{FF2B5EF4-FFF2-40B4-BE49-F238E27FC236}">
                <a16:creationId xmlns:a16="http://schemas.microsoft.com/office/drawing/2014/main" id="{3577A7A7-9477-4761-AD96-65CEFEE1C2F9}"/>
              </a:ext>
            </a:extLst>
          </p:cNvPr>
          <p:cNvSpPr/>
          <p:nvPr userDrawn="1"/>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41" name="Rectangle 40">
            <a:extLst>
              <a:ext uri="{FF2B5EF4-FFF2-40B4-BE49-F238E27FC236}">
                <a16:creationId xmlns:a16="http://schemas.microsoft.com/office/drawing/2014/main" id="{6DFAF00F-4763-4474-955C-8EBFAD7C5008}"/>
              </a:ext>
            </a:extLst>
          </p:cNvPr>
          <p:cNvSpPr/>
          <p:nvPr userDrawn="1"/>
        </p:nvSpPr>
        <p:spPr bwMode="auto">
          <a:xfrm>
            <a:off x="0" y="1820425"/>
            <a:ext cx="6095998" cy="2953512"/>
          </a:xfrm>
          <a:prstGeom prst="rect">
            <a:avLst/>
          </a:prstGeom>
          <a:no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11" name="Title 1">
            <a:extLst>
              <a:ext uri="{FF2B5EF4-FFF2-40B4-BE49-F238E27FC236}">
                <a16:creationId xmlns:a16="http://schemas.microsoft.com/office/drawing/2014/main" id="{4EE778BE-2D2D-413A-8DA5-37EED51243FC}"/>
              </a:ext>
            </a:extLst>
          </p:cNvPr>
          <p:cNvSpPr>
            <a:spLocks noGrp="1"/>
          </p:cNvSpPr>
          <p:nvPr>
            <p:ph type="title" hasCustomPrompt="1"/>
          </p:nvPr>
        </p:nvSpPr>
        <p:spPr>
          <a:xfrm>
            <a:off x="457198" y="2211777"/>
            <a:ext cx="5166360"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a:t>Title with image 2 — click to edit second line if needed </a:t>
            </a:r>
          </a:p>
        </p:txBody>
      </p:sp>
      <p:sp>
        <p:nvSpPr>
          <p:cNvPr id="15" name="Text Placeholder 23">
            <a:extLst>
              <a:ext uri="{FF2B5EF4-FFF2-40B4-BE49-F238E27FC236}">
                <a16:creationId xmlns:a16="http://schemas.microsoft.com/office/drawing/2014/main" id="{A7A6E329-CB7E-4C99-AF33-A15E835E59F2}"/>
              </a:ext>
            </a:extLst>
          </p:cNvPr>
          <p:cNvSpPr>
            <a:spLocks noGrp="1"/>
          </p:cNvSpPr>
          <p:nvPr>
            <p:ph type="body" sz="quarter" idx="16" hasCustomPrompt="1"/>
          </p:nvPr>
        </p:nvSpPr>
        <p:spPr>
          <a:xfrm>
            <a:off x="457200" y="4343400"/>
            <a:ext cx="2157454" cy="274320"/>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a:t>Insert date</a:t>
            </a:r>
          </a:p>
        </p:txBody>
      </p:sp>
      <p:sp>
        <p:nvSpPr>
          <p:cNvPr id="13" name="Text Placeholder 21">
            <a:extLst>
              <a:ext uri="{FF2B5EF4-FFF2-40B4-BE49-F238E27FC236}">
                <a16:creationId xmlns:a16="http://schemas.microsoft.com/office/drawing/2014/main" id="{9F84C6F3-0D99-4D70-AE1A-14BE3D3D6447}"/>
              </a:ext>
            </a:extLst>
          </p:cNvPr>
          <p:cNvSpPr>
            <a:spLocks noGrp="1"/>
          </p:cNvSpPr>
          <p:nvPr>
            <p:ph type="body" sz="quarter" idx="15" hasCustomPrompt="1"/>
          </p:nvPr>
        </p:nvSpPr>
        <p:spPr>
          <a:xfrm>
            <a:off x="457198" y="3227832"/>
            <a:ext cx="5166360" cy="452106"/>
          </a:xfrm>
        </p:spPr>
        <p:txBody>
          <a:bodyPr rIns="0" anchor="t"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a:t>Click to add subhead</a:t>
            </a:r>
          </a:p>
        </p:txBody>
      </p:sp>
      <p:sp>
        <p:nvSpPr>
          <p:cNvPr id="14" name="Text Placeholder 25">
            <a:extLst>
              <a:ext uri="{FF2B5EF4-FFF2-40B4-BE49-F238E27FC236}">
                <a16:creationId xmlns:a16="http://schemas.microsoft.com/office/drawing/2014/main" id="{0A11D46E-B6D4-44F6-9A7E-9BD65611E3BD}"/>
              </a:ext>
            </a:extLst>
          </p:cNvPr>
          <p:cNvSpPr>
            <a:spLocks noGrp="1"/>
          </p:cNvSpPr>
          <p:nvPr>
            <p:ph type="body" sz="quarter" idx="17" hasCustomPrompt="1"/>
          </p:nvPr>
        </p:nvSpPr>
        <p:spPr>
          <a:xfrm>
            <a:off x="457200" y="3781730"/>
            <a:ext cx="5166360" cy="448056"/>
          </a:xfrm>
        </p:spPr>
        <p:txBody>
          <a:bodyPr rIns="0" anchor="t" anchorCtr="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a:t>Click to add text</a:t>
            </a:r>
          </a:p>
        </p:txBody>
      </p:sp>
      <p:sp>
        <p:nvSpPr>
          <p:cNvPr id="12" name="Rectangle 11">
            <a:extLst>
              <a:ext uri="{FF2B5EF4-FFF2-40B4-BE49-F238E27FC236}">
                <a16:creationId xmlns:a16="http://schemas.microsoft.com/office/drawing/2014/main" id="{8F339F34-2275-4BB7-9F98-A182DF1551D4}"/>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4" name="Picture 3" descr="A black background with colorful text&#10;&#10;Description automatically generated">
            <a:extLst>
              <a:ext uri="{FF2B5EF4-FFF2-40B4-BE49-F238E27FC236}">
                <a16:creationId xmlns:a16="http://schemas.microsoft.com/office/drawing/2014/main" id="{6A74344F-CE0A-D1F1-F242-EA032449E201}"/>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798560" y="5870133"/>
            <a:ext cx="2290464" cy="1481958"/>
          </a:xfrm>
          <a:prstGeom prst="rect">
            <a:avLst/>
          </a:prstGeom>
        </p:spPr>
      </p:pic>
    </p:spTree>
    <p:extLst>
      <p:ext uri="{BB962C8B-B14F-4D97-AF65-F5344CB8AC3E}">
        <p14:creationId xmlns:p14="http://schemas.microsoft.com/office/powerpoint/2010/main" val="3124409137"/>
      </p:ext>
    </p:extLst>
  </p:cSld>
  <p:clrMapOvr>
    <a:masterClrMapping/>
  </p:clrMapOvr>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with image and eyebrow">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Picture Placeholder 25">
            <a:extLst>
              <a:ext uri="{FF2B5EF4-FFF2-40B4-BE49-F238E27FC236}">
                <a16:creationId xmlns:a16="http://schemas.microsoft.com/office/drawing/2014/main" id="{038C9A5A-DF00-4E1E-9AE5-630B0B1C26E1}"/>
              </a:ext>
            </a:extLst>
          </p:cNvPr>
          <p:cNvSpPr>
            <a:spLocks noGrp="1"/>
          </p:cNvSpPr>
          <p:nvPr>
            <p:ph type="pic" sz="quarter" idx="20" hasCustomPrompt="1"/>
          </p:nvPr>
        </p:nvSpPr>
        <p:spPr>
          <a:xfrm>
            <a:off x="1371600" y="457200"/>
            <a:ext cx="10360152" cy="4910328"/>
          </a:xfrm>
          <a:custGeom>
            <a:avLst/>
            <a:gdLst>
              <a:gd name="connsiteX0" fmla="*/ 0 w 10360152"/>
              <a:gd name="connsiteY0" fmla="*/ 0 h 4910328"/>
              <a:gd name="connsiteX1" fmla="*/ 10360152 w 10360152"/>
              <a:gd name="connsiteY1" fmla="*/ 0 h 4910328"/>
              <a:gd name="connsiteX2" fmla="*/ 10360152 w 10360152"/>
              <a:gd name="connsiteY2" fmla="*/ 4910328 h 4910328"/>
              <a:gd name="connsiteX3" fmla="*/ 0 w 10360152"/>
              <a:gd name="connsiteY3" fmla="*/ 4910328 h 4910328"/>
              <a:gd name="connsiteX4" fmla="*/ 0 w 10360152"/>
              <a:gd name="connsiteY4" fmla="*/ 4325112 h 4910328"/>
              <a:gd name="connsiteX5" fmla="*/ 4724398 w 10360152"/>
              <a:gd name="connsiteY5" fmla="*/ 4325112 h 4910328"/>
              <a:gd name="connsiteX6" fmla="*/ 4724398 w 10360152"/>
              <a:gd name="connsiteY6" fmla="*/ 1371600 h 4910328"/>
              <a:gd name="connsiteX7" fmla="*/ 0 w 10360152"/>
              <a:gd name="connsiteY7" fmla="*/ 1371600 h 49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60152" h="4910328">
                <a:moveTo>
                  <a:pt x="0" y="0"/>
                </a:moveTo>
                <a:lnTo>
                  <a:pt x="10360152" y="0"/>
                </a:lnTo>
                <a:lnTo>
                  <a:pt x="10360152" y="4910328"/>
                </a:lnTo>
                <a:lnTo>
                  <a:pt x="0" y="4910328"/>
                </a:lnTo>
                <a:lnTo>
                  <a:pt x="0" y="4325112"/>
                </a:lnTo>
                <a:lnTo>
                  <a:pt x="4724398" y="4325112"/>
                </a:lnTo>
                <a:lnTo>
                  <a:pt x="4724398" y="1371600"/>
                </a:lnTo>
                <a:lnTo>
                  <a:pt x="0" y="1371600"/>
                </a:lnTo>
                <a:close/>
              </a:path>
            </a:pathLst>
          </a:custGeom>
          <a:solidFill>
            <a:srgbClr val="BFBFBF"/>
          </a:solidFill>
        </p:spPr>
        <p:txBody>
          <a:bodyPr wrap="square" tIns="1005840" rIns="0">
            <a:noAutofit/>
          </a:bodyPr>
          <a:lstStyle>
            <a:lvl1pPr algn="ctr">
              <a:defRPr/>
            </a:lvl1pPr>
          </a:lstStyle>
          <a:p>
            <a:r>
              <a:rPr lang="en-US"/>
              <a:t>Insert Pic</a:t>
            </a:r>
            <a:endParaRPr lang="en-GB"/>
          </a:p>
        </p:txBody>
      </p:sp>
      <p:sp>
        <p:nvSpPr>
          <p:cNvPr id="19" name="Rectangle 18">
            <a:extLst>
              <a:ext uri="{FF2B5EF4-FFF2-40B4-BE49-F238E27FC236}">
                <a16:creationId xmlns:a16="http://schemas.microsoft.com/office/drawing/2014/main" id="{0DF17C8C-1234-4524-992E-E1158DFAEA2E}"/>
              </a:ext>
            </a:extLst>
          </p:cNvPr>
          <p:cNvSpPr/>
          <p:nvPr userDrawn="1"/>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pic>
        <p:nvPicPr>
          <p:cNvPr id="16" name="Picture 15">
            <a:extLst>
              <a:ext uri="{FF2B5EF4-FFF2-40B4-BE49-F238E27FC236}">
                <a16:creationId xmlns:a16="http://schemas.microsoft.com/office/drawing/2014/main" id="{A32749E2-B407-3D48-A30F-8E62153593BA}"/>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1089024" y="6437376"/>
            <a:ext cx="644234" cy="208999"/>
          </a:xfrm>
          <a:prstGeom prst="rect">
            <a:avLst/>
          </a:prstGeom>
        </p:spPr>
      </p:pic>
      <p:sp>
        <p:nvSpPr>
          <p:cNvPr id="17" name="Footer Placeholder 3">
            <a:extLst>
              <a:ext uri="{FF2B5EF4-FFF2-40B4-BE49-F238E27FC236}">
                <a16:creationId xmlns:a16="http://schemas.microsoft.com/office/drawing/2014/main" id="{B06DFEB4-C22B-4660-8B98-03308F89EF99}"/>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41" name="Rectangle 40">
            <a:extLst>
              <a:ext uri="{FF2B5EF4-FFF2-40B4-BE49-F238E27FC236}">
                <a16:creationId xmlns:a16="http://schemas.microsoft.com/office/drawing/2014/main" id="{6DFAF00F-4763-4474-955C-8EBFAD7C5008}"/>
              </a:ext>
            </a:extLst>
          </p:cNvPr>
          <p:cNvSpPr/>
          <p:nvPr userDrawn="1"/>
        </p:nvSpPr>
        <p:spPr bwMode="auto">
          <a:xfrm>
            <a:off x="0" y="1820425"/>
            <a:ext cx="6095998" cy="2953512"/>
          </a:xfrm>
          <a:prstGeom prst="rect">
            <a:avLst/>
          </a:prstGeom>
          <a:no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15" name="Text Placeholder 23">
            <a:extLst>
              <a:ext uri="{FF2B5EF4-FFF2-40B4-BE49-F238E27FC236}">
                <a16:creationId xmlns:a16="http://schemas.microsoft.com/office/drawing/2014/main" id="{A7A6E329-CB7E-4C99-AF33-A15E835E59F2}"/>
              </a:ext>
            </a:extLst>
          </p:cNvPr>
          <p:cNvSpPr>
            <a:spLocks noGrp="1"/>
          </p:cNvSpPr>
          <p:nvPr>
            <p:ph type="body" sz="quarter" idx="16" hasCustomPrompt="1"/>
          </p:nvPr>
        </p:nvSpPr>
        <p:spPr>
          <a:xfrm>
            <a:off x="457200" y="4297680"/>
            <a:ext cx="2157454" cy="303396"/>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a:t>Insert date</a:t>
            </a:r>
          </a:p>
        </p:txBody>
      </p:sp>
      <p:sp>
        <p:nvSpPr>
          <p:cNvPr id="13" name="Text Placeholder 21">
            <a:extLst>
              <a:ext uri="{FF2B5EF4-FFF2-40B4-BE49-F238E27FC236}">
                <a16:creationId xmlns:a16="http://schemas.microsoft.com/office/drawing/2014/main" id="{9F84C6F3-0D99-4D70-AE1A-14BE3D3D6447}"/>
              </a:ext>
            </a:extLst>
          </p:cNvPr>
          <p:cNvSpPr>
            <a:spLocks noGrp="1"/>
          </p:cNvSpPr>
          <p:nvPr>
            <p:ph type="body" sz="quarter" idx="15" hasCustomPrompt="1"/>
          </p:nvPr>
        </p:nvSpPr>
        <p:spPr>
          <a:xfrm>
            <a:off x="457199" y="3593592"/>
            <a:ext cx="5166360" cy="452106"/>
          </a:xfrm>
        </p:spPr>
        <p:txBody>
          <a:bodyPr rIns="0" anchor="t"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t>Click to add subhead</a:t>
            </a:r>
          </a:p>
        </p:txBody>
      </p:sp>
      <p:sp>
        <p:nvSpPr>
          <p:cNvPr id="12" name="Rectangle 11">
            <a:extLst>
              <a:ext uri="{FF2B5EF4-FFF2-40B4-BE49-F238E27FC236}">
                <a16:creationId xmlns:a16="http://schemas.microsoft.com/office/drawing/2014/main" id="{8F339F34-2275-4BB7-9F98-A182DF1551D4}"/>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8" name="Text Placeholder 25">
            <a:extLst>
              <a:ext uri="{FF2B5EF4-FFF2-40B4-BE49-F238E27FC236}">
                <a16:creationId xmlns:a16="http://schemas.microsoft.com/office/drawing/2014/main" id="{3885F9D4-FCDE-BD46-A441-9DE0B73F38A1}"/>
              </a:ext>
            </a:extLst>
          </p:cNvPr>
          <p:cNvSpPr>
            <a:spLocks noGrp="1"/>
          </p:cNvSpPr>
          <p:nvPr>
            <p:ph type="body" sz="quarter" idx="21" hasCustomPrompt="1"/>
          </p:nvPr>
        </p:nvSpPr>
        <p:spPr>
          <a:xfrm>
            <a:off x="457199" y="2014776"/>
            <a:ext cx="5166360" cy="412931"/>
          </a:xfrm>
        </p:spPr>
        <p:txBody>
          <a:bodyPr rIns="0" anchor="ctr" anchorCtr="0"/>
          <a:lstStyle>
            <a:lvl1pPr>
              <a:lnSpc>
                <a:spcPct val="100000"/>
              </a:lnSpc>
              <a:spcAft>
                <a:spcPts val="0"/>
              </a:spcAft>
              <a:defRPr sz="1000" b="1" cap="all" spc="100" baseline="0">
                <a:solidFill>
                  <a:schemeClr val="tx1"/>
                </a:solidFill>
              </a:defRPr>
            </a:lvl1pPr>
            <a:lvl2pPr>
              <a:defRPr sz="1000" b="1" cap="all" spc="100" baseline="0">
                <a:solidFill>
                  <a:schemeClr val="tx1"/>
                </a:solidFill>
                <a:latin typeface="+mn-lt"/>
              </a:defRPr>
            </a:lvl2pPr>
            <a:lvl3pPr marL="0" indent="0">
              <a:buFontTx/>
              <a:buNone/>
              <a:defRPr sz="1000" b="1" cap="all" spc="100" baseline="0">
                <a:solidFill>
                  <a:schemeClr val="tx1"/>
                </a:solidFill>
              </a:defRPr>
            </a:lvl3pPr>
            <a:lvl4pPr marL="0" indent="0">
              <a:buFontTx/>
              <a:buNone/>
              <a:defRPr sz="1000" b="1" cap="all" spc="100" baseline="0">
                <a:solidFill>
                  <a:schemeClr val="tx1"/>
                </a:solidFill>
              </a:defRPr>
            </a:lvl4pPr>
            <a:lvl5pPr marL="0" indent="0">
              <a:buFontTx/>
              <a:buNone/>
              <a:defRPr sz="1000" b="1" cap="all" spc="100" baseline="0">
                <a:solidFill>
                  <a:schemeClr val="tx1"/>
                </a:solidFill>
              </a:defRPr>
            </a:lvl5pPr>
            <a:lvl6pPr marL="0" indent="0">
              <a:buFontTx/>
              <a:buNone/>
              <a:defRPr sz="1000" b="1" cap="all" spc="100" baseline="0">
                <a:solidFill>
                  <a:schemeClr val="tx1"/>
                </a:solidFill>
              </a:defRPr>
            </a:lvl6pPr>
            <a:lvl7pPr marL="0" indent="0">
              <a:buFontTx/>
              <a:buNone/>
              <a:defRPr sz="1000" b="1" cap="all" spc="100" baseline="0">
                <a:solidFill>
                  <a:schemeClr val="tx1"/>
                </a:solidFill>
              </a:defRPr>
            </a:lvl7pPr>
            <a:lvl8pPr marL="0" indent="0">
              <a:buFontTx/>
              <a:buNone/>
              <a:defRPr sz="1000" b="1" cap="all" spc="100" baseline="0">
                <a:solidFill>
                  <a:schemeClr val="tx1"/>
                </a:solidFill>
              </a:defRPr>
            </a:lvl8pPr>
            <a:lvl9pPr marL="0" indent="0">
              <a:buFontTx/>
              <a:buNone/>
              <a:defRPr sz="1000" b="1" i="0" cap="all" spc="100" baseline="0">
                <a:solidFill>
                  <a:schemeClr val="tx1"/>
                </a:solidFill>
              </a:defRPr>
            </a:lvl9pPr>
          </a:lstStyle>
          <a:p>
            <a:pPr lvl="0"/>
            <a:r>
              <a:rPr lang="en-US"/>
              <a:t>Click to add EYEBROW TEXT</a:t>
            </a:r>
          </a:p>
        </p:txBody>
      </p:sp>
      <p:cxnSp>
        <p:nvCxnSpPr>
          <p:cNvPr id="5" name="Straight Connector 4">
            <a:extLst>
              <a:ext uri="{FF2B5EF4-FFF2-40B4-BE49-F238E27FC236}">
                <a16:creationId xmlns:a16="http://schemas.microsoft.com/office/drawing/2014/main" id="{B1329BEF-C96E-3244-AF0B-0E139204A46B}"/>
              </a:ext>
            </a:extLst>
          </p:cNvPr>
          <p:cNvCxnSpPr>
            <a:cxnSpLocks/>
          </p:cNvCxnSpPr>
          <p:nvPr userDrawn="1"/>
        </p:nvCxnSpPr>
        <p:spPr>
          <a:xfrm>
            <a:off x="457199" y="2455405"/>
            <a:ext cx="5166360" cy="0"/>
          </a:xfrm>
          <a:prstGeom prst="line">
            <a:avLst/>
          </a:prstGeom>
          <a:ln w="952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1" name="Title 1">
            <a:extLst>
              <a:ext uri="{FF2B5EF4-FFF2-40B4-BE49-F238E27FC236}">
                <a16:creationId xmlns:a16="http://schemas.microsoft.com/office/drawing/2014/main" id="{2996566D-E3C7-4510-8555-3ECF1D8B4887}"/>
              </a:ext>
            </a:extLst>
          </p:cNvPr>
          <p:cNvSpPr>
            <a:spLocks noGrp="1"/>
          </p:cNvSpPr>
          <p:nvPr>
            <p:ph type="title" hasCustomPrompt="1"/>
          </p:nvPr>
        </p:nvSpPr>
        <p:spPr>
          <a:xfrm>
            <a:off x="457199" y="2569464"/>
            <a:ext cx="5166360"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a:t>Title with image and eyebrow — click to edit</a:t>
            </a:r>
          </a:p>
        </p:txBody>
      </p:sp>
      <p:pic>
        <p:nvPicPr>
          <p:cNvPr id="2" name="Picture 1" descr="A black background with colorful text&#10;&#10;Description automatically generated">
            <a:extLst>
              <a:ext uri="{FF2B5EF4-FFF2-40B4-BE49-F238E27FC236}">
                <a16:creationId xmlns:a16="http://schemas.microsoft.com/office/drawing/2014/main" id="{47889747-D77D-A03B-8498-782982887B3D}"/>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798560" y="5870133"/>
            <a:ext cx="2290464" cy="1481958"/>
          </a:xfrm>
          <a:prstGeom prst="rect">
            <a:avLst/>
          </a:prstGeom>
        </p:spPr>
      </p:pic>
    </p:spTree>
    <p:extLst>
      <p:ext uri="{BB962C8B-B14F-4D97-AF65-F5344CB8AC3E}">
        <p14:creationId xmlns:p14="http://schemas.microsoft.com/office/powerpoint/2010/main" val="1356071316"/>
      </p:ext>
    </p:extLst>
  </p:cSld>
  <p:clrMapOvr>
    <a:masterClrMapping/>
  </p:clrMapOvr>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with image and eyebrow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Picture Placeholder 25">
            <a:extLst>
              <a:ext uri="{FF2B5EF4-FFF2-40B4-BE49-F238E27FC236}">
                <a16:creationId xmlns:a16="http://schemas.microsoft.com/office/drawing/2014/main" id="{038C9A5A-DF00-4E1E-9AE5-630B0B1C26E1}"/>
              </a:ext>
            </a:extLst>
          </p:cNvPr>
          <p:cNvSpPr>
            <a:spLocks noGrp="1"/>
          </p:cNvSpPr>
          <p:nvPr>
            <p:ph type="pic" sz="quarter" idx="20" hasCustomPrompt="1"/>
          </p:nvPr>
        </p:nvSpPr>
        <p:spPr>
          <a:xfrm>
            <a:off x="1371600" y="457200"/>
            <a:ext cx="10360152" cy="4910328"/>
          </a:xfrm>
          <a:custGeom>
            <a:avLst/>
            <a:gdLst>
              <a:gd name="connsiteX0" fmla="*/ 0 w 10360152"/>
              <a:gd name="connsiteY0" fmla="*/ 0 h 4910328"/>
              <a:gd name="connsiteX1" fmla="*/ 10360152 w 10360152"/>
              <a:gd name="connsiteY1" fmla="*/ 0 h 4910328"/>
              <a:gd name="connsiteX2" fmla="*/ 10360152 w 10360152"/>
              <a:gd name="connsiteY2" fmla="*/ 4910328 h 4910328"/>
              <a:gd name="connsiteX3" fmla="*/ 0 w 10360152"/>
              <a:gd name="connsiteY3" fmla="*/ 4910328 h 4910328"/>
              <a:gd name="connsiteX4" fmla="*/ 0 w 10360152"/>
              <a:gd name="connsiteY4" fmla="*/ 4325112 h 4910328"/>
              <a:gd name="connsiteX5" fmla="*/ 4724398 w 10360152"/>
              <a:gd name="connsiteY5" fmla="*/ 4325112 h 4910328"/>
              <a:gd name="connsiteX6" fmla="*/ 4724398 w 10360152"/>
              <a:gd name="connsiteY6" fmla="*/ 1371600 h 4910328"/>
              <a:gd name="connsiteX7" fmla="*/ 0 w 10360152"/>
              <a:gd name="connsiteY7" fmla="*/ 1371600 h 49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60152" h="4910328">
                <a:moveTo>
                  <a:pt x="0" y="0"/>
                </a:moveTo>
                <a:lnTo>
                  <a:pt x="10360152" y="0"/>
                </a:lnTo>
                <a:lnTo>
                  <a:pt x="10360152" y="4910328"/>
                </a:lnTo>
                <a:lnTo>
                  <a:pt x="0" y="4910328"/>
                </a:lnTo>
                <a:lnTo>
                  <a:pt x="0" y="4325112"/>
                </a:lnTo>
                <a:lnTo>
                  <a:pt x="4724398" y="4325112"/>
                </a:lnTo>
                <a:lnTo>
                  <a:pt x="4724398" y="1371600"/>
                </a:lnTo>
                <a:lnTo>
                  <a:pt x="0" y="1371600"/>
                </a:lnTo>
                <a:close/>
              </a:path>
            </a:pathLst>
          </a:custGeom>
          <a:solidFill>
            <a:srgbClr val="BFBFBF"/>
          </a:solidFill>
        </p:spPr>
        <p:txBody>
          <a:bodyPr wrap="square" tIns="1005840" rIns="0">
            <a:noAutofit/>
          </a:bodyPr>
          <a:lstStyle>
            <a:lvl1pPr algn="ctr">
              <a:defRPr/>
            </a:lvl1pPr>
          </a:lstStyle>
          <a:p>
            <a:r>
              <a:rPr lang="en-US"/>
              <a:t>Insert Pic</a:t>
            </a:r>
            <a:endParaRPr lang="en-GB"/>
          </a:p>
        </p:txBody>
      </p:sp>
      <p:sp>
        <p:nvSpPr>
          <p:cNvPr id="19" name="Rectangle 18">
            <a:extLst>
              <a:ext uri="{FF2B5EF4-FFF2-40B4-BE49-F238E27FC236}">
                <a16:creationId xmlns:a16="http://schemas.microsoft.com/office/drawing/2014/main" id="{0DF17C8C-1234-4524-992E-E1158DFAEA2E}"/>
              </a:ext>
            </a:extLst>
          </p:cNvPr>
          <p:cNvSpPr/>
          <p:nvPr userDrawn="1"/>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pic>
        <p:nvPicPr>
          <p:cNvPr id="16" name="Picture 15">
            <a:extLst>
              <a:ext uri="{FF2B5EF4-FFF2-40B4-BE49-F238E27FC236}">
                <a16:creationId xmlns:a16="http://schemas.microsoft.com/office/drawing/2014/main" id="{A32749E2-B407-3D48-A30F-8E62153593BA}"/>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1089024" y="6437376"/>
            <a:ext cx="644234" cy="208999"/>
          </a:xfrm>
          <a:prstGeom prst="rect">
            <a:avLst/>
          </a:prstGeom>
        </p:spPr>
      </p:pic>
      <p:sp>
        <p:nvSpPr>
          <p:cNvPr id="17" name="Footer Placeholder 3">
            <a:extLst>
              <a:ext uri="{FF2B5EF4-FFF2-40B4-BE49-F238E27FC236}">
                <a16:creationId xmlns:a16="http://schemas.microsoft.com/office/drawing/2014/main" id="{B06DFEB4-C22B-4660-8B98-03308F89EF99}"/>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41" name="Rectangle 40">
            <a:extLst>
              <a:ext uri="{FF2B5EF4-FFF2-40B4-BE49-F238E27FC236}">
                <a16:creationId xmlns:a16="http://schemas.microsoft.com/office/drawing/2014/main" id="{6DFAF00F-4763-4474-955C-8EBFAD7C5008}"/>
              </a:ext>
            </a:extLst>
          </p:cNvPr>
          <p:cNvSpPr/>
          <p:nvPr userDrawn="1"/>
        </p:nvSpPr>
        <p:spPr bwMode="auto">
          <a:xfrm>
            <a:off x="0" y="1820425"/>
            <a:ext cx="6095998" cy="2953512"/>
          </a:xfrm>
          <a:prstGeom prst="rect">
            <a:avLst/>
          </a:prstGeom>
          <a:no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15" name="Text Placeholder 23">
            <a:extLst>
              <a:ext uri="{FF2B5EF4-FFF2-40B4-BE49-F238E27FC236}">
                <a16:creationId xmlns:a16="http://schemas.microsoft.com/office/drawing/2014/main" id="{A7A6E329-CB7E-4C99-AF33-A15E835E59F2}"/>
              </a:ext>
            </a:extLst>
          </p:cNvPr>
          <p:cNvSpPr>
            <a:spLocks noGrp="1"/>
          </p:cNvSpPr>
          <p:nvPr>
            <p:ph type="body" sz="quarter" idx="16" hasCustomPrompt="1"/>
          </p:nvPr>
        </p:nvSpPr>
        <p:spPr>
          <a:xfrm>
            <a:off x="457200" y="4297680"/>
            <a:ext cx="2157454" cy="303396"/>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a:t>Insert date</a:t>
            </a:r>
          </a:p>
        </p:txBody>
      </p:sp>
      <p:sp>
        <p:nvSpPr>
          <p:cNvPr id="13" name="Text Placeholder 21">
            <a:extLst>
              <a:ext uri="{FF2B5EF4-FFF2-40B4-BE49-F238E27FC236}">
                <a16:creationId xmlns:a16="http://schemas.microsoft.com/office/drawing/2014/main" id="{9F84C6F3-0D99-4D70-AE1A-14BE3D3D6447}"/>
              </a:ext>
            </a:extLst>
          </p:cNvPr>
          <p:cNvSpPr>
            <a:spLocks noGrp="1"/>
          </p:cNvSpPr>
          <p:nvPr>
            <p:ph type="body" sz="quarter" idx="15" hasCustomPrompt="1"/>
          </p:nvPr>
        </p:nvSpPr>
        <p:spPr>
          <a:xfrm>
            <a:off x="457199" y="3593592"/>
            <a:ext cx="5166360" cy="452106"/>
          </a:xfrm>
        </p:spPr>
        <p:txBody>
          <a:bodyPr rIns="0" anchor="t"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t>Click to add subhead</a:t>
            </a:r>
          </a:p>
        </p:txBody>
      </p:sp>
      <p:sp>
        <p:nvSpPr>
          <p:cNvPr id="12" name="Rectangle 11">
            <a:extLst>
              <a:ext uri="{FF2B5EF4-FFF2-40B4-BE49-F238E27FC236}">
                <a16:creationId xmlns:a16="http://schemas.microsoft.com/office/drawing/2014/main" id="{8F339F34-2275-4BB7-9F98-A182DF1551D4}"/>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8" name="Text Placeholder 25">
            <a:extLst>
              <a:ext uri="{FF2B5EF4-FFF2-40B4-BE49-F238E27FC236}">
                <a16:creationId xmlns:a16="http://schemas.microsoft.com/office/drawing/2014/main" id="{3885F9D4-FCDE-BD46-A441-9DE0B73F38A1}"/>
              </a:ext>
            </a:extLst>
          </p:cNvPr>
          <p:cNvSpPr>
            <a:spLocks noGrp="1"/>
          </p:cNvSpPr>
          <p:nvPr>
            <p:ph type="body" sz="quarter" idx="21" hasCustomPrompt="1"/>
          </p:nvPr>
        </p:nvSpPr>
        <p:spPr>
          <a:xfrm>
            <a:off x="457199" y="2014776"/>
            <a:ext cx="5166360" cy="412931"/>
          </a:xfrm>
        </p:spPr>
        <p:txBody>
          <a:bodyPr rIns="0" anchor="ctr" anchorCtr="0"/>
          <a:lstStyle>
            <a:lvl1pPr>
              <a:lnSpc>
                <a:spcPct val="100000"/>
              </a:lnSpc>
              <a:spcAft>
                <a:spcPts val="0"/>
              </a:spcAft>
              <a:defRPr sz="1000" b="1" cap="all" spc="100" baseline="0">
                <a:solidFill>
                  <a:schemeClr val="tx1"/>
                </a:solidFill>
              </a:defRPr>
            </a:lvl1pPr>
            <a:lvl2pPr>
              <a:defRPr sz="1000" b="1" cap="all" spc="100" baseline="0">
                <a:solidFill>
                  <a:schemeClr val="tx1"/>
                </a:solidFill>
                <a:latin typeface="+mn-lt"/>
              </a:defRPr>
            </a:lvl2pPr>
            <a:lvl3pPr marL="0" indent="0">
              <a:buFontTx/>
              <a:buNone/>
              <a:defRPr sz="1000" b="1" cap="all" spc="100" baseline="0">
                <a:solidFill>
                  <a:schemeClr val="tx1"/>
                </a:solidFill>
              </a:defRPr>
            </a:lvl3pPr>
            <a:lvl4pPr marL="0" indent="0">
              <a:buFontTx/>
              <a:buNone/>
              <a:defRPr sz="1000" b="1" cap="all" spc="100" baseline="0">
                <a:solidFill>
                  <a:schemeClr val="tx1"/>
                </a:solidFill>
              </a:defRPr>
            </a:lvl4pPr>
            <a:lvl5pPr marL="0" indent="0">
              <a:buFontTx/>
              <a:buNone/>
              <a:defRPr sz="1000" b="1" cap="all" spc="100" baseline="0">
                <a:solidFill>
                  <a:schemeClr val="tx1"/>
                </a:solidFill>
              </a:defRPr>
            </a:lvl5pPr>
            <a:lvl6pPr marL="0" indent="0">
              <a:buFontTx/>
              <a:buNone/>
              <a:defRPr sz="1000" b="1" cap="all" spc="100" baseline="0">
                <a:solidFill>
                  <a:schemeClr val="tx1"/>
                </a:solidFill>
              </a:defRPr>
            </a:lvl6pPr>
            <a:lvl7pPr marL="0" indent="0">
              <a:buFontTx/>
              <a:buNone/>
              <a:defRPr sz="1000" b="1" cap="all" spc="100" baseline="0">
                <a:solidFill>
                  <a:schemeClr val="tx1"/>
                </a:solidFill>
              </a:defRPr>
            </a:lvl7pPr>
            <a:lvl8pPr marL="0" indent="0">
              <a:buFontTx/>
              <a:buNone/>
              <a:defRPr sz="1000" b="1" cap="all" spc="100" baseline="0">
                <a:solidFill>
                  <a:schemeClr val="tx1"/>
                </a:solidFill>
              </a:defRPr>
            </a:lvl8pPr>
            <a:lvl9pPr marL="0" indent="0">
              <a:buFontTx/>
              <a:buNone/>
              <a:defRPr sz="1000" b="1" i="0" cap="all" spc="100" baseline="0">
                <a:solidFill>
                  <a:schemeClr val="tx1"/>
                </a:solidFill>
              </a:defRPr>
            </a:lvl9pPr>
          </a:lstStyle>
          <a:p>
            <a:pPr lvl="0"/>
            <a:r>
              <a:rPr lang="en-US"/>
              <a:t>Click to add EYEBROW TEXT</a:t>
            </a:r>
          </a:p>
        </p:txBody>
      </p:sp>
      <p:cxnSp>
        <p:nvCxnSpPr>
          <p:cNvPr id="5" name="Straight Connector 4">
            <a:extLst>
              <a:ext uri="{FF2B5EF4-FFF2-40B4-BE49-F238E27FC236}">
                <a16:creationId xmlns:a16="http://schemas.microsoft.com/office/drawing/2014/main" id="{B1329BEF-C96E-3244-AF0B-0E139204A46B}"/>
              </a:ext>
            </a:extLst>
          </p:cNvPr>
          <p:cNvCxnSpPr>
            <a:cxnSpLocks/>
          </p:cNvCxnSpPr>
          <p:nvPr userDrawn="1"/>
        </p:nvCxnSpPr>
        <p:spPr>
          <a:xfrm>
            <a:off x="457199" y="2455405"/>
            <a:ext cx="5166360" cy="0"/>
          </a:xfrm>
          <a:prstGeom prst="line">
            <a:avLst/>
          </a:prstGeom>
          <a:ln w="952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1" name="Title 1">
            <a:extLst>
              <a:ext uri="{FF2B5EF4-FFF2-40B4-BE49-F238E27FC236}">
                <a16:creationId xmlns:a16="http://schemas.microsoft.com/office/drawing/2014/main" id="{2996566D-E3C7-4510-8555-3ECF1D8B4887}"/>
              </a:ext>
            </a:extLst>
          </p:cNvPr>
          <p:cNvSpPr>
            <a:spLocks noGrp="1"/>
          </p:cNvSpPr>
          <p:nvPr>
            <p:ph type="title" hasCustomPrompt="1"/>
          </p:nvPr>
        </p:nvSpPr>
        <p:spPr>
          <a:xfrm>
            <a:off x="457199" y="2569464"/>
            <a:ext cx="5166360"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a:t>Title with image and eyebrow 2 — click to edit</a:t>
            </a:r>
          </a:p>
        </p:txBody>
      </p:sp>
      <p:pic>
        <p:nvPicPr>
          <p:cNvPr id="2" name="Picture 1" descr="A black background with colorful text&#10;&#10;Description automatically generated">
            <a:extLst>
              <a:ext uri="{FF2B5EF4-FFF2-40B4-BE49-F238E27FC236}">
                <a16:creationId xmlns:a16="http://schemas.microsoft.com/office/drawing/2014/main" id="{244C969E-1C5B-3428-E3FF-4826214B0E80}"/>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798560" y="5870133"/>
            <a:ext cx="2290464" cy="1481958"/>
          </a:xfrm>
          <a:prstGeom prst="rect">
            <a:avLst/>
          </a:prstGeom>
        </p:spPr>
      </p:pic>
    </p:spTree>
    <p:extLst>
      <p:ext uri="{BB962C8B-B14F-4D97-AF65-F5344CB8AC3E}">
        <p14:creationId xmlns:p14="http://schemas.microsoft.com/office/powerpoint/2010/main" val="222613774"/>
      </p:ext>
    </p:extLst>
  </p:cSld>
  <p:clrMapOvr>
    <a:masterClrMapping/>
  </p:clrMapOvr>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no image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45AB0527-40F9-0B4A-9E3E-046B4A233152}"/>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1089024" y="6437376"/>
            <a:ext cx="644234" cy="208999"/>
          </a:xfrm>
          <a:prstGeom prst="rect">
            <a:avLst/>
          </a:prstGeom>
        </p:spPr>
      </p:pic>
      <p:sp>
        <p:nvSpPr>
          <p:cNvPr id="10" name="Rectangle 9">
            <a:extLst>
              <a:ext uri="{FF2B5EF4-FFF2-40B4-BE49-F238E27FC236}">
                <a16:creationId xmlns:a16="http://schemas.microsoft.com/office/drawing/2014/main" id="{6ADD352E-DF4D-446E-9A60-7583091C589C}"/>
              </a:ext>
            </a:extLst>
          </p:cNvPr>
          <p:cNvSpPr/>
          <p:nvPr userDrawn="1"/>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22" name="Rectangle 21">
            <a:extLst>
              <a:ext uri="{FF2B5EF4-FFF2-40B4-BE49-F238E27FC236}">
                <a16:creationId xmlns:a16="http://schemas.microsoft.com/office/drawing/2014/main" id="{626745FB-344D-4188-943E-D28182376830}"/>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8" name="Footer Placeholder 3">
            <a:extLst>
              <a:ext uri="{FF2B5EF4-FFF2-40B4-BE49-F238E27FC236}">
                <a16:creationId xmlns:a16="http://schemas.microsoft.com/office/drawing/2014/main" id="{2609F5C0-DCA3-43BB-9640-ED26F710EEAD}"/>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11" name="Title 1">
            <a:extLst>
              <a:ext uri="{FF2B5EF4-FFF2-40B4-BE49-F238E27FC236}">
                <a16:creationId xmlns:a16="http://schemas.microsoft.com/office/drawing/2014/main" id="{8657438D-0593-47FA-B429-C3DE64FC966D}"/>
              </a:ext>
            </a:extLst>
          </p:cNvPr>
          <p:cNvSpPr>
            <a:spLocks noGrp="1"/>
          </p:cNvSpPr>
          <p:nvPr>
            <p:ph type="title" hasCustomPrompt="1"/>
          </p:nvPr>
        </p:nvSpPr>
        <p:spPr>
          <a:xfrm>
            <a:off x="457198" y="2211777"/>
            <a:ext cx="5166360"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a:t>Title no image 2 — click to edit second line if needed </a:t>
            </a:r>
          </a:p>
        </p:txBody>
      </p:sp>
      <p:sp>
        <p:nvSpPr>
          <p:cNvPr id="12" name="Text Placeholder 23">
            <a:extLst>
              <a:ext uri="{FF2B5EF4-FFF2-40B4-BE49-F238E27FC236}">
                <a16:creationId xmlns:a16="http://schemas.microsoft.com/office/drawing/2014/main" id="{510F4C07-544E-4DD2-9C21-F577ED2FB2DE}"/>
              </a:ext>
            </a:extLst>
          </p:cNvPr>
          <p:cNvSpPr>
            <a:spLocks noGrp="1"/>
          </p:cNvSpPr>
          <p:nvPr>
            <p:ph type="body" sz="quarter" idx="16" hasCustomPrompt="1"/>
          </p:nvPr>
        </p:nvSpPr>
        <p:spPr>
          <a:xfrm>
            <a:off x="457200" y="4343400"/>
            <a:ext cx="2157454" cy="274320"/>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a:t>Insert date</a:t>
            </a:r>
          </a:p>
        </p:txBody>
      </p:sp>
      <p:sp>
        <p:nvSpPr>
          <p:cNvPr id="16" name="Text Placeholder 21">
            <a:extLst>
              <a:ext uri="{FF2B5EF4-FFF2-40B4-BE49-F238E27FC236}">
                <a16:creationId xmlns:a16="http://schemas.microsoft.com/office/drawing/2014/main" id="{AA9E3402-A66C-4F26-86E2-0EF3C9DC4AA5}"/>
              </a:ext>
            </a:extLst>
          </p:cNvPr>
          <p:cNvSpPr>
            <a:spLocks noGrp="1"/>
          </p:cNvSpPr>
          <p:nvPr>
            <p:ph type="body" sz="quarter" idx="15" hasCustomPrompt="1"/>
          </p:nvPr>
        </p:nvSpPr>
        <p:spPr>
          <a:xfrm>
            <a:off x="457198" y="3225916"/>
            <a:ext cx="5166360" cy="452106"/>
          </a:xfrm>
        </p:spPr>
        <p:txBody>
          <a:bodyPr rIns="0" anchor="t"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a:t>Click to add subhead</a:t>
            </a:r>
          </a:p>
        </p:txBody>
      </p:sp>
      <p:sp>
        <p:nvSpPr>
          <p:cNvPr id="19" name="Text Placeholder 25">
            <a:extLst>
              <a:ext uri="{FF2B5EF4-FFF2-40B4-BE49-F238E27FC236}">
                <a16:creationId xmlns:a16="http://schemas.microsoft.com/office/drawing/2014/main" id="{70B2E61E-429F-4743-B432-4615E5429B7F}"/>
              </a:ext>
            </a:extLst>
          </p:cNvPr>
          <p:cNvSpPr>
            <a:spLocks noGrp="1"/>
          </p:cNvSpPr>
          <p:nvPr>
            <p:ph type="body" sz="quarter" idx="17" hasCustomPrompt="1"/>
          </p:nvPr>
        </p:nvSpPr>
        <p:spPr>
          <a:xfrm>
            <a:off x="457200" y="3781730"/>
            <a:ext cx="5166360" cy="448056"/>
          </a:xfrm>
        </p:spPr>
        <p:txBody>
          <a:bodyPr rIns="0" anchor="t" anchorCtr="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a:t>Click to add text</a:t>
            </a:r>
          </a:p>
        </p:txBody>
      </p:sp>
      <p:pic>
        <p:nvPicPr>
          <p:cNvPr id="2" name="Picture 1" descr="A black background with colorful text&#10;&#10;Description automatically generated">
            <a:extLst>
              <a:ext uri="{FF2B5EF4-FFF2-40B4-BE49-F238E27FC236}">
                <a16:creationId xmlns:a16="http://schemas.microsoft.com/office/drawing/2014/main" id="{07636713-F137-AC15-1655-9D3F50508133}"/>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798560" y="5870133"/>
            <a:ext cx="2290464" cy="1481958"/>
          </a:xfrm>
          <a:prstGeom prst="rect">
            <a:avLst/>
          </a:prstGeom>
        </p:spPr>
      </p:pic>
    </p:spTree>
    <p:extLst>
      <p:ext uri="{BB962C8B-B14F-4D97-AF65-F5344CB8AC3E}">
        <p14:creationId xmlns:p14="http://schemas.microsoft.com/office/powerpoint/2010/main" val="1246103453"/>
      </p:ext>
    </p:extLst>
  </p:cSld>
  <p:clrMapOvr>
    <a:masterClrMapping/>
  </p:clrMapOvr>
  <p:extLst>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cobra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45AB0527-40F9-0B4A-9E3E-046B4A233152}"/>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1089024" y="6437376"/>
            <a:ext cx="644234" cy="208999"/>
          </a:xfrm>
          <a:prstGeom prst="rect">
            <a:avLst/>
          </a:prstGeom>
        </p:spPr>
      </p:pic>
      <p:cxnSp>
        <p:nvCxnSpPr>
          <p:cNvPr id="8" name="Straight Connector 7">
            <a:extLst>
              <a:ext uri="{FF2B5EF4-FFF2-40B4-BE49-F238E27FC236}">
                <a16:creationId xmlns:a16="http://schemas.microsoft.com/office/drawing/2014/main" id="{68BD69C2-429A-47BF-AFC1-919C4469AC6B}"/>
              </a:ext>
            </a:extLst>
          </p:cNvPr>
          <p:cNvCxnSpPr/>
          <p:nvPr userDrawn="1"/>
        </p:nvCxnSpPr>
        <p:spPr>
          <a:xfrm>
            <a:off x="10738017" y="6335876"/>
            <a:ext cx="0" cy="3673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0E81A99A-28F5-400A-A06C-4564C61FDFA8}"/>
              </a:ext>
            </a:extLst>
          </p:cNvPr>
          <p:cNvSpPr/>
          <p:nvPr userDrawn="1"/>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23" name="Rectangle 22">
            <a:extLst>
              <a:ext uri="{FF2B5EF4-FFF2-40B4-BE49-F238E27FC236}">
                <a16:creationId xmlns:a16="http://schemas.microsoft.com/office/drawing/2014/main" id="{B79E3780-1FCA-42E3-91B5-3C07F3064D11}"/>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4" name="Footer Placeholder 3">
            <a:extLst>
              <a:ext uri="{FF2B5EF4-FFF2-40B4-BE49-F238E27FC236}">
                <a16:creationId xmlns:a16="http://schemas.microsoft.com/office/drawing/2014/main" id="{DC3DCF4C-2E1B-40D8-B839-277A17EAB131}"/>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16" name="Rectangle 15">
            <a:extLst>
              <a:ext uri="{FF2B5EF4-FFF2-40B4-BE49-F238E27FC236}">
                <a16:creationId xmlns:a16="http://schemas.microsoft.com/office/drawing/2014/main" id="{1DBF7C3F-7FC1-423D-8774-FED59E4DBCE0}"/>
              </a:ext>
            </a:extLst>
          </p:cNvPr>
          <p:cNvSpPr/>
          <p:nvPr userDrawn="1"/>
        </p:nvSpPr>
        <p:spPr bwMode="auto">
          <a:xfrm>
            <a:off x="0" y="1828800"/>
            <a:ext cx="6095998" cy="295351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24" name="Text Placeholder 23">
            <a:extLst>
              <a:ext uri="{FF2B5EF4-FFF2-40B4-BE49-F238E27FC236}">
                <a16:creationId xmlns:a16="http://schemas.microsoft.com/office/drawing/2014/main" id="{F0C785EF-9E17-43E6-868A-A0F48620F168}"/>
              </a:ext>
            </a:extLst>
          </p:cNvPr>
          <p:cNvSpPr>
            <a:spLocks noGrp="1"/>
          </p:cNvSpPr>
          <p:nvPr>
            <p:ph type="body" sz="quarter" idx="18" hasCustomPrompt="1"/>
          </p:nvPr>
        </p:nvSpPr>
        <p:spPr>
          <a:xfrm>
            <a:off x="457200" y="4343400"/>
            <a:ext cx="2157454" cy="274320"/>
          </a:xfrm>
        </p:spPr>
        <p:txBody>
          <a:bodyPr anchor="ctr" anchorCtr="0"/>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a:t>Insert date</a:t>
            </a:r>
          </a:p>
        </p:txBody>
      </p:sp>
      <p:sp>
        <p:nvSpPr>
          <p:cNvPr id="25" name="Text Placeholder 21">
            <a:extLst>
              <a:ext uri="{FF2B5EF4-FFF2-40B4-BE49-F238E27FC236}">
                <a16:creationId xmlns:a16="http://schemas.microsoft.com/office/drawing/2014/main" id="{CA9928E1-888D-4F50-BC02-91B5DA680D24}"/>
              </a:ext>
            </a:extLst>
          </p:cNvPr>
          <p:cNvSpPr>
            <a:spLocks noGrp="1"/>
          </p:cNvSpPr>
          <p:nvPr>
            <p:ph type="body" sz="quarter" idx="19" hasCustomPrompt="1"/>
          </p:nvPr>
        </p:nvSpPr>
        <p:spPr>
          <a:xfrm>
            <a:off x="457198" y="3227832"/>
            <a:ext cx="5166360" cy="452106"/>
          </a:xfrm>
        </p:spPr>
        <p:txBody>
          <a:bodyPr rIns="0" anchor="t"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a:t>Click to add subhead</a:t>
            </a:r>
          </a:p>
        </p:txBody>
      </p:sp>
      <p:sp>
        <p:nvSpPr>
          <p:cNvPr id="26" name="Text Placeholder 25">
            <a:extLst>
              <a:ext uri="{FF2B5EF4-FFF2-40B4-BE49-F238E27FC236}">
                <a16:creationId xmlns:a16="http://schemas.microsoft.com/office/drawing/2014/main" id="{9A9EAD76-6105-44A8-8A8B-286F32267AB5}"/>
              </a:ext>
            </a:extLst>
          </p:cNvPr>
          <p:cNvSpPr>
            <a:spLocks noGrp="1"/>
          </p:cNvSpPr>
          <p:nvPr>
            <p:ph type="body" sz="quarter" idx="20" hasCustomPrompt="1"/>
          </p:nvPr>
        </p:nvSpPr>
        <p:spPr>
          <a:xfrm>
            <a:off x="457200" y="3781730"/>
            <a:ext cx="5166360" cy="448056"/>
          </a:xfrm>
        </p:spPr>
        <p:txBody>
          <a:bodyPr rIns="0" anchor="t" anchorCtr="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a:t>Click to add text</a:t>
            </a:r>
          </a:p>
        </p:txBody>
      </p:sp>
      <p:sp>
        <p:nvSpPr>
          <p:cNvPr id="27" name="Title 1">
            <a:extLst>
              <a:ext uri="{FF2B5EF4-FFF2-40B4-BE49-F238E27FC236}">
                <a16:creationId xmlns:a16="http://schemas.microsoft.com/office/drawing/2014/main" id="{9C7E50F4-F140-435A-BF1E-BB5BF832FB72}"/>
              </a:ext>
            </a:extLst>
          </p:cNvPr>
          <p:cNvSpPr>
            <a:spLocks noGrp="1"/>
          </p:cNvSpPr>
          <p:nvPr>
            <p:ph type="title" hasCustomPrompt="1"/>
          </p:nvPr>
        </p:nvSpPr>
        <p:spPr>
          <a:xfrm>
            <a:off x="457198" y="2211777"/>
            <a:ext cx="5166360" cy="957428"/>
          </a:xfrm>
        </p:spPr>
        <p:txBody>
          <a:bodyPr rIns="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a:t>Title cobrand — click to edit second line if needed </a:t>
            </a:r>
          </a:p>
        </p:txBody>
      </p:sp>
      <p:pic>
        <p:nvPicPr>
          <p:cNvPr id="2" name="Picture 1" descr="A black background with colorful text&#10;&#10;Description automatically generated">
            <a:extLst>
              <a:ext uri="{FF2B5EF4-FFF2-40B4-BE49-F238E27FC236}">
                <a16:creationId xmlns:a16="http://schemas.microsoft.com/office/drawing/2014/main" id="{50AD5545-9927-024D-4E7B-3BCBC620B84D}"/>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798560" y="5870133"/>
            <a:ext cx="2290464" cy="1481958"/>
          </a:xfrm>
          <a:prstGeom prst="rect">
            <a:avLst/>
          </a:prstGeom>
        </p:spPr>
      </p:pic>
    </p:spTree>
    <p:extLst>
      <p:ext uri="{BB962C8B-B14F-4D97-AF65-F5344CB8AC3E}">
        <p14:creationId xmlns:p14="http://schemas.microsoft.com/office/powerpoint/2010/main" val="495077391"/>
      </p:ext>
    </p:extLst>
  </p:cSld>
  <p:clrMapOvr>
    <a:masterClrMapping/>
  </p:clrMapOvr>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Divider 2 no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A2584FF-D46F-45F7-B82A-CE42BD41844A}"/>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4" name="Slide Number Placeholder 1">
            <a:extLst>
              <a:ext uri="{FF2B5EF4-FFF2-40B4-BE49-F238E27FC236}">
                <a16:creationId xmlns:a16="http://schemas.microsoft.com/office/drawing/2014/main" id="{FE44C43D-DB44-4411-BDB9-A4C2C7084B51}"/>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7" name="Rectangle 6">
            <a:extLst>
              <a:ext uri="{FF2B5EF4-FFF2-40B4-BE49-F238E27FC236}">
                <a16:creationId xmlns:a16="http://schemas.microsoft.com/office/drawing/2014/main" id="{378FBD8A-D12B-4EFA-A9DB-2DD83E9E322D}"/>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5" name="Footer Placeholder 3">
            <a:extLst>
              <a:ext uri="{FF2B5EF4-FFF2-40B4-BE49-F238E27FC236}">
                <a16:creationId xmlns:a16="http://schemas.microsoft.com/office/drawing/2014/main" id="{D4471A6B-1EFF-490E-B279-C8FFAA8D5B68}"/>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21" name="Title 1">
            <a:extLst>
              <a:ext uri="{FF2B5EF4-FFF2-40B4-BE49-F238E27FC236}">
                <a16:creationId xmlns:a16="http://schemas.microsoft.com/office/drawing/2014/main" id="{22BF5985-B02F-458A-8DDC-57916CC8A299}"/>
              </a:ext>
            </a:extLst>
          </p:cNvPr>
          <p:cNvSpPr>
            <a:spLocks noGrp="1"/>
          </p:cNvSpPr>
          <p:nvPr>
            <p:ph type="title" hasCustomPrompt="1"/>
          </p:nvPr>
        </p:nvSpPr>
        <p:spPr>
          <a:xfrm>
            <a:off x="4233673" y="2530432"/>
            <a:ext cx="6199632" cy="1317667"/>
          </a:xfrm>
          <a:solidFill>
            <a:schemeClr val="bg1"/>
          </a:solidFill>
        </p:spPr>
        <p:txBody>
          <a:bodyPr lIns="0" tIns="0" rIns="0" anchor="ctr" anchorCtr="0">
            <a:noAutofit/>
          </a:bodyPr>
          <a:lstStyle>
            <a:lvl1pPr>
              <a:lnSpc>
                <a:spcPct val="90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Divider 2 no image — click to edit text</a:t>
            </a:r>
          </a:p>
        </p:txBody>
      </p:sp>
      <p:sp>
        <p:nvSpPr>
          <p:cNvPr id="22" name="Text Placeholder 25">
            <a:extLst>
              <a:ext uri="{FF2B5EF4-FFF2-40B4-BE49-F238E27FC236}">
                <a16:creationId xmlns:a16="http://schemas.microsoft.com/office/drawing/2014/main" id="{DBEB1D60-90BA-4234-8D5F-520D83E1A270}"/>
              </a:ext>
            </a:extLst>
          </p:cNvPr>
          <p:cNvSpPr>
            <a:spLocks noGrp="1"/>
          </p:cNvSpPr>
          <p:nvPr>
            <p:ph type="body" sz="quarter" idx="17" hasCustomPrompt="1"/>
          </p:nvPr>
        </p:nvSpPr>
        <p:spPr>
          <a:xfrm>
            <a:off x="4233672" y="3947537"/>
            <a:ext cx="6199632" cy="402123"/>
          </a:xfrm>
        </p:spPr>
        <p:txBody>
          <a:bodyPr lIns="0" tIns="0"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a:t>Click to add subhead</a:t>
            </a:r>
          </a:p>
        </p:txBody>
      </p:sp>
      <p:pic>
        <p:nvPicPr>
          <p:cNvPr id="2" name="Picture 1" descr="A black background with colorful text&#10;&#10;Description automatically generated">
            <a:extLst>
              <a:ext uri="{FF2B5EF4-FFF2-40B4-BE49-F238E27FC236}">
                <a16:creationId xmlns:a16="http://schemas.microsoft.com/office/drawing/2014/main" id="{6AABAF26-37E3-2A69-ADB8-592E4E039FED}"/>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331200" y="5870133"/>
            <a:ext cx="2290464" cy="1481958"/>
          </a:xfrm>
          <a:prstGeom prst="rect">
            <a:avLst/>
          </a:prstGeom>
        </p:spPr>
      </p:pic>
    </p:spTree>
    <p:extLst>
      <p:ext uri="{BB962C8B-B14F-4D97-AF65-F5344CB8AC3E}">
        <p14:creationId xmlns:p14="http://schemas.microsoft.com/office/powerpoint/2010/main" val="36474653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Divider 3 with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9B7A2125-0066-41AD-B5C4-1FCDE010232D}"/>
              </a:ext>
            </a:extLst>
          </p:cNvPr>
          <p:cNvSpPr>
            <a:spLocks noGrp="1"/>
          </p:cNvSpPr>
          <p:nvPr>
            <p:ph type="pic" sz="quarter" idx="20" hasCustomPrompt="1"/>
          </p:nvPr>
        </p:nvSpPr>
        <p:spPr>
          <a:xfrm>
            <a:off x="465138" y="457200"/>
            <a:ext cx="11269662" cy="5791200"/>
          </a:xfrm>
          <a:custGeom>
            <a:avLst/>
            <a:gdLst>
              <a:gd name="connsiteX0" fmla="*/ 0 w 11269662"/>
              <a:gd name="connsiteY0" fmla="*/ 0 h 5791200"/>
              <a:gd name="connsiteX1" fmla="*/ 11269662 w 11269662"/>
              <a:gd name="connsiteY1" fmla="*/ 0 h 5791200"/>
              <a:gd name="connsiteX2" fmla="*/ 11269662 w 11269662"/>
              <a:gd name="connsiteY2" fmla="*/ 5791200 h 5791200"/>
              <a:gd name="connsiteX3" fmla="*/ 0 w 11269662"/>
              <a:gd name="connsiteY3" fmla="*/ 5791200 h 5791200"/>
              <a:gd name="connsiteX4" fmla="*/ 0 w 11269662"/>
              <a:gd name="connsiteY4" fmla="*/ 3941064 h 5791200"/>
              <a:gd name="connsiteX5" fmla="*/ 5624766 w 11269662"/>
              <a:gd name="connsiteY5" fmla="*/ 3941064 h 5791200"/>
              <a:gd name="connsiteX6" fmla="*/ 5624766 w 11269662"/>
              <a:gd name="connsiteY6" fmla="*/ 1929384 h 5791200"/>
              <a:gd name="connsiteX7" fmla="*/ 0 w 11269662"/>
              <a:gd name="connsiteY7" fmla="*/ 1929384 h 579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69662" h="5791200">
                <a:moveTo>
                  <a:pt x="0" y="0"/>
                </a:moveTo>
                <a:lnTo>
                  <a:pt x="11269662" y="0"/>
                </a:lnTo>
                <a:lnTo>
                  <a:pt x="11269662" y="5791200"/>
                </a:lnTo>
                <a:lnTo>
                  <a:pt x="0" y="5791200"/>
                </a:lnTo>
                <a:lnTo>
                  <a:pt x="0" y="3941064"/>
                </a:lnTo>
                <a:lnTo>
                  <a:pt x="5624766" y="3941064"/>
                </a:lnTo>
                <a:lnTo>
                  <a:pt x="5624766" y="1929384"/>
                </a:lnTo>
                <a:lnTo>
                  <a:pt x="0" y="1929384"/>
                </a:lnTo>
                <a:close/>
              </a:path>
            </a:pathLst>
          </a:custGeom>
          <a:solidFill>
            <a:srgbClr val="BFBFBF"/>
          </a:solidFill>
        </p:spPr>
        <p:txBody>
          <a:bodyPr wrap="square" tIns="1463040">
            <a:noAutofit/>
          </a:bodyPr>
          <a:lstStyle>
            <a:lvl1pPr algn="ctr">
              <a:defRPr/>
            </a:lvl1pPr>
          </a:lstStyle>
          <a:p>
            <a:r>
              <a:rPr lang="en-US"/>
              <a:t>Insert Pic</a:t>
            </a:r>
            <a:endParaRPr lang="en-GB"/>
          </a:p>
        </p:txBody>
      </p:sp>
      <p:sp>
        <p:nvSpPr>
          <p:cNvPr id="18" name="Rectangle 17">
            <a:extLst>
              <a:ext uri="{FF2B5EF4-FFF2-40B4-BE49-F238E27FC236}">
                <a16:creationId xmlns:a16="http://schemas.microsoft.com/office/drawing/2014/main" id="{1EB2AA7D-C791-4F6C-A258-4D60B1A85487}"/>
              </a:ext>
            </a:extLst>
          </p:cNvPr>
          <p:cNvSpPr/>
          <p:nvPr userDrawn="1"/>
        </p:nvSpPr>
        <p:spPr bwMode="auto">
          <a:xfrm>
            <a:off x="0" y="2386584"/>
            <a:ext cx="6089904" cy="2011680"/>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9" name="Title 1">
            <a:extLst>
              <a:ext uri="{FF2B5EF4-FFF2-40B4-BE49-F238E27FC236}">
                <a16:creationId xmlns:a16="http://schemas.microsoft.com/office/drawing/2014/main" id="{C5BEADA9-8B0A-E647-BE4B-A60A9933BF45}"/>
              </a:ext>
            </a:extLst>
          </p:cNvPr>
          <p:cNvSpPr>
            <a:spLocks noGrp="1"/>
          </p:cNvSpPr>
          <p:nvPr>
            <p:ph type="title" hasCustomPrompt="1"/>
          </p:nvPr>
        </p:nvSpPr>
        <p:spPr>
          <a:xfrm>
            <a:off x="465137" y="2686049"/>
            <a:ext cx="5421313" cy="1128137"/>
          </a:xfrm>
        </p:spPr>
        <p:txBody>
          <a:bodyPr lIns="0" rIns="0" anchor="ctr" anchorCtr="0">
            <a:noAutofit/>
          </a:bodyPr>
          <a:lstStyle>
            <a:lvl1pPr>
              <a:lnSpc>
                <a:spcPct val="90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Divider 3 with image — click to edit text</a:t>
            </a:r>
          </a:p>
        </p:txBody>
      </p:sp>
      <p:sp>
        <p:nvSpPr>
          <p:cNvPr id="10" name="Text Placeholder 25">
            <a:extLst>
              <a:ext uri="{FF2B5EF4-FFF2-40B4-BE49-F238E27FC236}">
                <a16:creationId xmlns:a16="http://schemas.microsoft.com/office/drawing/2014/main" id="{17B4EE0A-0572-284B-BEDD-5BB727575BBC}"/>
              </a:ext>
            </a:extLst>
          </p:cNvPr>
          <p:cNvSpPr>
            <a:spLocks noGrp="1"/>
          </p:cNvSpPr>
          <p:nvPr>
            <p:ph type="body" sz="quarter" idx="17" hasCustomPrompt="1"/>
          </p:nvPr>
        </p:nvSpPr>
        <p:spPr>
          <a:xfrm>
            <a:off x="465138" y="3852287"/>
            <a:ext cx="5421312" cy="402123"/>
          </a:xfrm>
        </p:spPr>
        <p:txBody>
          <a:bodyPr lIns="0" tIns="0" rIns="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a:t>Click to add subhead</a:t>
            </a:r>
          </a:p>
        </p:txBody>
      </p:sp>
      <p:pic>
        <p:nvPicPr>
          <p:cNvPr id="14" name="Picture 13">
            <a:extLst>
              <a:ext uri="{FF2B5EF4-FFF2-40B4-BE49-F238E27FC236}">
                <a16:creationId xmlns:a16="http://schemas.microsoft.com/office/drawing/2014/main" id="{04EBF1F0-2701-43DF-A3C4-DF3A356079DF}"/>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5" name="Slide Number Placeholder 1">
            <a:extLst>
              <a:ext uri="{FF2B5EF4-FFF2-40B4-BE49-F238E27FC236}">
                <a16:creationId xmlns:a16="http://schemas.microsoft.com/office/drawing/2014/main" id="{94D1E600-447F-4CCE-ABE9-DF9703B6F18E}"/>
              </a:ext>
            </a:extLst>
          </p:cNvPr>
          <p:cNvSpPr>
            <a:spLocks noGrp="1"/>
          </p:cNvSpPr>
          <p:nvPr>
            <p:ph type="sldNum" sz="quarter" idx="19"/>
          </p:nvPr>
        </p:nvSpPr>
        <p:spPr>
          <a:xfrm>
            <a:off x="11427675" y="6437376"/>
            <a:ext cx="306387" cy="208758"/>
          </a:xfrm>
        </p:spPr>
        <p:txBody>
          <a:bodyPr/>
          <a:lstStyle/>
          <a:p>
            <a:fld id="{63DCA5C9-2E11-4C67-86EB-AE1DE127DC64}" type="slidenum">
              <a:rPr lang="en-US" smtClean="0"/>
              <a:pPr/>
              <a:t>‹#›</a:t>
            </a:fld>
            <a:endParaRPr lang="en-US"/>
          </a:p>
        </p:txBody>
      </p:sp>
      <p:sp>
        <p:nvSpPr>
          <p:cNvPr id="11" name="Rectangle 10">
            <a:extLst>
              <a:ext uri="{FF2B5EF4-FFF2-40B4-BE49-F238E27FC236}">
                <a16:creationId xmlns:a16="http://schemas.microsoft.com/office/drawing/2014/main" id="{60A0F0C9-9AC1-450D-B914-82DDD3ACCAAF}"/>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7" name="Footer Placeholder 3">
            <a:extLst>
              <a:ext uri="{FF2B5EF4-FFF2-40B4-BE49-F238E27FC236}">
                <a16:creationId xmlns:a16="http://schemas.microsoft.com/office/drawing/2014/main" id="{63A93FF6-AF55-407B-B8AF-7056E04C873C}"/>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367693786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divider_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47F982AE-B441-5D47-8FE2-7C216AC85070}"/>
              </a:ext>
            </a:extLst>
          </p:cNvPr>
          <p:cNvSpPr>
            <a:spLocks noGrp="1"/>
          </p:cNvSpPr>
          <p:nvPr>
            <p:ph type="title"/>
          </p:nvPr>
        </p:nvSpPr>
        <p:spPr>
          <a:xfrm>
            <a:off x="6096001" y="2400300"/>
            <a:ext cx="6096000" cy="2008413"/>
          </a:xfrm>
          <a:solidFill>
            <a:schemeClr val="bg1"/>
          </a:solidFill>
        </p:spPr>
        <p:txBody>
          <a:bodyPr lIns="548640" tIns="365760" rIns="457200" anchor="t" anchorCtr="0">
            <a:noAutofit/>
          </a:bodyPr>
          <a:lstStyle>
            <a:lvl1pPr>
              <a:lnSpc>
                <a:spcPct val="90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9" name="Text Placeholder 25">
            <a:extLst>
              <a:ext uri="{FF2B5EF4-FFF2-40B4-BE49-F238E27FC236}">
                <a16:creationId xmlns:a16="http://schemas.microsoft.com/office/drawing/2014/main" id="{423B3AC3-FF6A-7E40-8C74-6C527274E56C}"/>
              </a:ext>
            </a:extLst>
          </p:cNvPr>
          <p:cNvSpPr>
            <a:spLocks noGrp="1"/>
          </p:cNvSpPr>
          <p:nvPr>
            <p:ph type="body" sz="quarter" idx="17" hasCustomPrompt="1"/>
          </p:nvPr>
        </p:nvSpPr>
        <p:spPr>
          <a:xfrm>
            <a:off x="6096001" y="3871337"/>
            <a:ext cx="5634038" cy="402123"/>
          </a:xfrm>
        </p:spPr>
        <p:txBody>
          <a:bodyPr lIns="548640" tIns="0"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subhead</a:t>
            </a:r>
          </a:p>
        </p:txBody>
      </p:sp>
      <p:pic>
        <p:nvPicPr>
          <p:cNvPr id="10" name="Picture 9" descr="Icon&#10;&#10;Description automatically generated with low confidence">
            <a:extLst>
              <a:ext uri="{FF2B5EF4-FFF2-40B4-BE49-F238E27FC236}">
                <a16:creationId xmlns:a16="http://schemas.microsoft.com/office/drawing/2014/main" id="{14EF8B42-EA86-E84A-AB99-6D91A9C3FFC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7376"/>
            <a:ext cx="647317" cy="208999"/>
          </a:xfrm>
          <a:prstGeom prst="rect">
            <a:avLst/>
          </a:prstGeom>
        </p:spPr>
      </p:pic>
      <p:sp>
        <p:nvSpPr>
          <p:cNvPr id="2" name="Slide Number Placeholder 1">
            <a:extLst>
              <a:ext uri="{FF2B5EF4-FFF2-40B4-BE49-F238E27FC236}">
                <a16:creationId xmlns:a16="http://schemas.microsoft.com/office/drawing/2014/main" id="{EDA2F4BF-5814-104F-9DEA-62BEC9541555}"/>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7" name="Rectangle 6">
            <a:extLst>
              <a:ext uri="{FF2B5EF4-FFF2-40B4-BE49-F238E27FC236}">
                <a16:creationId xmlns:a16="http://schemas.microsoft.com/office/drawing/2014/main" id="{F6D15C58-405A-4936-A9EB-228AF76CF04C}"/>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3" name="Footer Placeholder 3">
            <a:extLst>
              <a:ext uri="{FF2B5EF4-FFF2-40B4-BE49-F238E27FC236}">
                <a16:creationId xmlns:a16="http://schemas.microsoft.com/office/drawing/2014/main" id="{26375D5E-A88D-4EA9-BC79-11A2499BF2C7}"/>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3201869980"/>
      </p:ext>
    </p:extLst>
  </p:cSld>
  <p:clrMapOvr>
    <a:masterClrMapping/>
  </p:clrMapOvr>
  <p:hf sldNum="0" hdr="0" dt="0"/>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Agend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3A17733-62EA-6940-A350-A58D7D15F1FB}"/>
              </a:ext>
            </a:extLst>
          </p:cNvPr>
          <p:cNvSpPr>
            <a:spLocks noGrp="1"/>
          </p:cNvSpPr>
          <p:nvPr>
            <p:ph type="title" hasCustomPrompt="1"/>
          </p:nvPr>
        </p:nvSpPr>
        <p:spPr>
          <a:xfrm>
            <a:off x="457200" y="457200"/>
            <a:ext cx="7434262" cy="1371600"/>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Agenda — click to edit Master title style</a:t>
            </a:r>
          </a:p>
        </p:txBody>
      </p:sp>
      <p:sp>
        <p:nvSpPr>
          <p:cNvPr id="9" name="Text Placeholder 25">
            <a:extLst>
              <a:ext uri="{FF2B5EF4-FFF2-40B4-BE49-F238E27FC236}">
                <a16:creationId xmlns:a16="http://schemas.microsoft.com/office/drawing/2014/main" id="{423B3AC3-FF6A-7E40-8C74-6C527274E56C}"/>
              </a:ext>
            </a:extLst>
          </p:cNvPr>
          <p:cNvSpPr>
            <a:spLocks noGrp="1"/>
          </p:cNvSpPr>
          <p:nvPr>
            <p:ph type="body" sz="quarter" idx="17"/>
          </p:nvPr>
        </p:nvSpPr>
        <p:spPr>
          <a:xfrm>
            <a:off x="457200" y="1828800"/>
            <a:ext cx="10287000" cy="3514725"/>
          </a:xfrm>
        </p:spPr>
        <p:txBody>
          <a:bodyPr lIns="548640" tIns="228600" rIns="228600"/>
          <a:lstStyle>
            <a:lvl1pPr marL="548640" indent="-548640">
              <a:lnSpc>
                <a:spcPct val="100000"/>
              </a:lnSpc>
              <a:spcAft>
                <a:spcPts val="2500"/>
              </a:spcAft>
              <a:buClr>
                <a:schemeClr val="tx2"/>
              </a:buClr>
              <a:buSzPct val="200000"/>
              <a:buFont typeface="+mj-lt"/>
              <a:buAutoNum type="arabicPeriod"/>
              <a:defRPr sz="1600" b="0" i="0"/>
            </a:lvl1pPr>
            <a:lvl2pPr marL="548640" indent="-548640">
              <a:spcAft>
                <a:spcPts val="2500"/>
              </a:spcAft>
              <a:buClr>
                <a:schemeClr val="tx2"/>
              </a:buClr>
              <a:buSzPct val="200000"/>
              <a:buFont typeface="+mj-lt"/>
              <a:buAutoNum type="arabicPeriod"/>
              <a:defRPr b="0">
                <a:solidFill>
                  <a:schemeClr val="tx1"/>
                </a:solidFill>
                <a:latin typeface="+mn-lt"/>
              </a:defRPr>
            </a:lvl2pPr>
            <a:lvl3pPr marL="548640" indent="-548640">
              <a:spcAft>
                <a:spcPts val="2500"/>
              </a:spcAft>
              <a:buSzPct val="200000"/>
              <a:buFont typeface="+mj-lt"/>
              <a:buAutoNum type="arabicPeriod"/>
              <a:defRPr sz="1600">
                <a:solidFill>
                  <a:schemeClr val="tx1"/>
                </a:solidFill>
              </a:defRPr>
            </a:lvl3pPr>
            <a:lvl4pPr marL="548640" indent="-548640">
              <a:spcAft>
                <a:spcPts val="2500"/>
              </a:spcAft>
              <a:buSzPct val="200000"/>
              <a:buFont typeface="+mj-lt"/>
              <a:buAutoNum type="arabicPeriod"/>
              <a:defRPr sz="1600">
                <a:solidFill>
                  <a:schemeClr val="tx1"/>
                </a:solidFill>
              </a:defRPr>
            </a:lvl4pPr>
            <a:lvl5pPr marL="548640" indent="-548640">
              <a:spcAft>
                <a:spcPts val="2500"/>
              </a:spcAft>
              <a:buSzPct val="200000"/>
              <a:buFont typeface="+mj-lt"/>
              <a:buAutoNum type="arabicPeriod"/>
              <a:defRPr sz="1600">
                <a:solidFill>
                  <a:schemeClr val="tx1"/>
                </a:solidFill>
              </a:defRPr>
            </a:lvl5pPr>
            <a:lvl6pPr marL="548640" indent="-548640">
              <a:spcAft>
                <a:spcPts val="2500"/>
              </a:spcAft>
              <a:buSzPct val="200000"/>
              <a:buFont typeface="+mj-lt"/>
              <a:buAutoNum type="arabicPeriod"/>
              <a:defRPr sz="1600">
                <a:solidFill>
                  <a:schemeClr val="tx1"/>
                </a:solidFill>
              </a:defRPr>
            </a:lvl6pPr>
            <a:lvl7pPr marL="548640" indent="-548640">
              <a:spcAft>
                <a:spcPts val="2500"/>
              </a:spcAft>
              <a:buSzPct val="200000"/>
              <a:buFont typeface="+mj-lt"/>
              <a:buAutoNum type="arabicPeriod"/>
              <a:defRPr sz="1600">
                <a:solidFill>
                  <a:schemeClr val="tx1"/>
                </a:solidFill>
              </a:defRPr>
            </a:lvl7pPr>
            <a:lvl8pPr marL="548640" indent="-548640">
              <a:spcAft>
                <a:spcPts val="2500"/>
              </a:spcAft>
              <a:buSzPct val="200000"/>
              <a:buFont typeface="+mj-lt"/>
              <a:buAutoNum type="arabicPeriod"/>
              <a:defRPr sz="1600">
                <a:solidFill>
                  <a:schemeClr val="tx1"/>
                </a:solidFill>
              </a:defRPr>
            </a:lvl8pPr>
            <a:lvl9pPr marL="548640" indent="-548640">
              <a:spcAft>
                <a:spcPts val="2500"/>
              </a:spcAft>
              <a:buSzPct val="200000"/>
              <a:buFont typeface="+mj-lt"/>
              <a:buAutoNum type="arabicPeriod"/>
              <a:defRPr sz="1600">
                <a:solidFill>
                  <a:schemeClr val="tx1"/>
                </a:solidFill>
              </a:defRPr>
            </a:lvl9pPr>
          </a:lstStyle>
          <a:p>
            <a:pPr lvl="0"/>
            <a:r>
              <a:rPr lang="en-US"/>
              <a:t>Click to edit Master text styles</a:t>
            </a:r>
          </a:p>
        </p:txBody>
      </p:sp>
      <p:pic>
        <p:nvPicPr>
          <p:cNvPr id="12" name="Picture 11">
            <a:extLst>
              <a:ext uri="{FF2B5EF4-FFF2-40B4-BE49-F238E27FC236}">
                <a16:creationId xmlns:a16="http://schemas.microsoft.com/office/drawing/2014/main" id="{8D0481BC-8CF3-454D-9E5E-36168A3AFDF2}"/>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3" name="Slide Number Placeholder 1">
            <a:extLst>
              <a:ext uri="{FF2B5EF4-FFF2-40B4-BE49-F238E27FC236}">
                <a16:creationId xmlns:a16="http://schemas.microsoft.com/office/drawing/2014/main" id="{C67BBABA-B53A-4DFE-A411-8A783BDC1E8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7" name="Rectangle 6">
            <a:extLst>
              <a:ext uri="{FF2B5EF4-FFF2-40B4-BE49-F238E27FC236}">
                <a16:creationId xmlns:a16="http://schemas.microsoft.com/office/drawing/2014/main" id="{C98C4414-061C-40DB-9EEB-146F2EF49BEC}"/>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1" name="Footer Placeholder 3">
            <a:extLst>
              <a:ext uri="{FF2B5EF4-FFF2-40B4-BE49-F238E27FC236}">
                <a16:creationId xmlns:a16="http://schemas.microsoft.com/office/drawing/2014/main" id="{0CD7E834-427A-45D5-8947-3FF728BF2622}"/>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2" name="Picture 1" descr="A black background with colorful text&#10;&#10;Description automatically generated">
            <a:extLst>
              <a:ext uri="{FF2B5EF4-FFF2-40B4-BE49-F238E27FC236}">
                <a16:creationId xmlns:a16="http://schemas.microsoft.com/office/drawing/2014/main" id="{8C224244-63F6-35D0-7061-BA669D121119}"/>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093527" y="5870133"/>
            <a:ext cx="2290464" cy="1481958"/>
          </a:xfrm>
          <a:prstGeom prst="rect">
            <a:avLst/>
          </a:prstGeom>
        </p:spPr>
      </p:pic>
    </p:spTree>
    <p:extLst>
      <p:ext uri="{BB962C8B-B14F-4D97-AF65-F5344CB8AC3E}">
        <p14:creationId xmlns:p14="http://schemas.microsoft.com/office/powerpoint/2010/main" val="169756432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Agend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3A17733-62EA-6940-A350-A58D7D15F1FB}"/>
              </a:ext>
            </a:extLst>
          </p:cNvPr>
          <p:cNvSpPr>
            <a:spLocks noGrp="1"/>
          </p:cNvSpPr>
          <p:nvPr>
            <p:ph type="title" hasCustomPrompt="1"/>
          </p:nvPr>
        </p:nvSpPr>
        <p:spPr>
          <a:xfrm>
            <a:off x="457200" y="457200"/>
            <a:ext cx="7434262" cy="1371600"/>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Agenda — click to edit Master title style</a:t>
            </a:r>
          </a:p>
        </p:txBody>
      </p:sp>
      <p:sp>
        <p:nvSpPr>
          <p:cNvPr id="9" name="Text Placeholder 25">
            <a:extLst>
              <a:ext uri="{FF2B5EF4-FFF2-40B4-BE49-F238E27FC236}">
                <a16:creationId xmlns:a16="http://schemas.microsoft.com/office/drawing/2014/main" id="{423B3AC3-FF6A-7E40-8C74-6C527274E56C}"/>
              </a:ext>
            </a:extLst>
          </p:cNvPr>
          <p:cNvSpPr>
            <a:spLocks noGrp="1"/>
          </p:cNvSpPr>
          <p:nvPr>
            <p:ph type="body" sz="quarter" idx="17"/>
          </p:nvPr>
        </p:nvSpPr>
        <p:spPr>
          <a:xfrm>
            <a:off x="457200" y="1828800"/>
            <a:ext cx="10287000" cy="3514725"/>
          </a:xfrm>
        </p:spPr>
        <p:txBody>
          <a:bodyPr lIns="548640" tIns="228600" rIns="228600"/>
          <a:lstStyle>
            <a:lvl1pPr marL="548640" indent="-548640">
              <a:lnSpc>
                <a:spcPct val="100000"/>
              </a:lnSpc>
              <a:spcAft>
                <a:spcPts val="2500"/>
              </a:spcAft>
              <a:buClr>
                <a:schemeClr val="tx2"/>
              </a:buClr>
              <a:buSzPct val="200000"/>
              <a:buFont typeface="+mj-lt"/>
              <a:buAutoNum type="arabicPeriod"/>
              <a:defRPr sz="1600" b="0" i="0"/>
            </a:lvl1pPr>
            <a:lvl2pPr marL="548640" indent="-548640">
              <a:spcAft>
                <a:spcPts val="2500"/>
              </a:spcAft>
              <a:buClr>
                <a:schemeClr val="tx2"/>
              </a:buClr>
              <a:buSzPct val="200000"/>
              <a:buFont typeface="+mj-lt"/>
              <a:buAutoNum type="arabicPeriod"/>
              <a:defRPr b="0">
                <a:solidFill>
                  <a:schemeClr val="tx1"/>
                </a:solidFill>
                <a:latin typeface="+mn-lt"/>
              </a:defRPr>
            </a:lvl2pPr>
            <a:lvl3pPr marL="548640" indent="-548640">
              <a:spcAft>
                <a:spcPts val="2500"/>
              </a:spcAft>
              <a:buSzPct val="200000"/>
              <a:buFont typeface="+mj-lt"/>
              <a:buAutoNum type="arabicPeriod"/>
              <a:defRPr sz="1600">
                <a:solidFill>
                  <a:schemeClr val="tx1"/>
                </a:solidFill>
              </a:defRPr>
            </a:lvl3pPr>
            <a:lvl4pPr marL="548640" indent="-548640">
              <a:spcAft>
                <a:spcPts val="2500"/>
              </a:spcAft>
              <a:buSzPct val="200000"/>
              <a:buFont typeface="+mj-lt"/>
              <a:buAutoNum type="arabicPeriod"/>
              <a:defRPr sz="1600">
                <a:solidFill>
                  <a:schemeClr val="tx1"/>
                </a:solidFill>
              </a:defRPr>
            </a:lvl4pPr>
            <a:lvl5pPr marL="548640" indent="-548640">
              <a:spcAft>
                <a:spcPts val="2500"/>
              </a:spcAft>
              <a:buSzPct val="200000"/>
              <a:buFont typeface="+mj-lt"/>
              <a:buAutoNum type="arabicPeriod"/>
              <a:defRPr sz="1600">
                <a:solidFill>
                  <a:schemeClr val="tx1"/>
                </a:solidFill>
              </a:defRPr>
            </a:lvl5pPr>
            <a:lvl6pPr marL="548640" indent="-548640">
              <a:spcAft>
                <a:spcPts val="2500"/>
              </a:spcAft>
              <a:buSzPct val="200000"/>
              <a:buFont typeface="+mj-lt"/>
              <a:buAutoNum type="arabicPeriod"/>
              <a:defRPr sz="1600">
                <a:solidFill>
                  <a:schemeClr val="tx1"/>
                </a:solidFill>
              </a:defRPr>
            </a:lvl6pPr>
            <a:lvl7pPr marL="548640" indent="-548640">
              <a:spcAft>
                <a:spcPts val="2500"/>
              </a:spcAft>
              <a:buSzPct val="200000"/>
              <a:buFont typeface="+mj-lt"/>
              <a:buAutoNum type="arabicPeriod"/>
              <a:defRPr sz="1600">
                <a:solidFill>
                  <a:schemeClr val="tx1"/>
                </a:solidFill>
              </a:defRPr>
            </a:lvl7pPr>
            <a:lvl8pPr marL="548640" indent="-548640">
              <a:spcAft>
                <a:spcPts val="2500"/>
              </a:spcAft>
              <a:buSzPct val="200000"/>
              <a:buFont typeface="+mj-lt"/>
              <a:buAutoNum type="arabicPeriod"/>
              <a:defRPr sz="1600">
                <a:solidFill>
                  <a:schemeClr val="tx1"/>
                </a:solidFill>
              </a:defRPr>
            </a:lvl8pPr>
            <a:lvl9pPr marL="548640" indent="-548640">
              <a:spcAft>
                <a:spcPts val="2500"/>
              </a:spcAft>
              <a:buSzPct val="200000"/>
              <a:buFont typeface="+mj-lt"/>
              <a:buAutoNum type="arabicPeriod"/>
              <a:defRPr sz="1600">
                <a:solidFill>
                  <a:schemeClr val="tx1"/>
                </a:solidFill>
              </a:defRPr>
            </a:lvl9pPr>
          </a:lstStyle>
          <a:p>
            <a:pPr lvl="0"/>
            <a:r>
              <a:rPr lang="en-US"/>
              <a:t>Click to edit Master text styles</a:t>
            </a:r>
          </a:p>
        </p:txBody>
      </p:sp>
      <p:pic>
        <p:nvPicPr>
          <p:cNvPr id="12" name="Picture 11">
            <a:extLst>
              <a:ext uri="{FF2B5EF4-FFF2-40B4-BE49-F238E27FC236}">
                <a16:creationId xmlns:a16="http://schemas.microsoft.com/office/drawing/2014/main" id="{8D0481BC-8CF3-454D-9E5E-36168A3AFDF2}"/>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3" name="Slide Number Placeholder 1">
            <a:extLst>
              <a:ext uri="{FF2B5EF4-FFF2-40B4-BE49-F238E27FC236}">
                <a16:creationId xmlns:a16="http://schemas.microsoft.com/office/drawing/2014/main" id="{C67BBABA-B53A-4DFE-A411-8A783BDC1E8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7" name="Rectangle 6">
            <a:extLst>
              <a:ext uri="{FF2B5EF4-FFF2-40B4-BE49-F238E27FC236}">
                <a16:creationId xmlns:a16="http://schemas.microsoft.com/office/drawing/2014/main" id="{C98C4414-061C-40DB-9EEB-146F2EF49BEC}"/>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1" name="Footer Placeholder 3">
            <a:extLst>
              <a:ext uri="{FF2B5EF4-FFF2-40B4-BE49-F238E27FC236}">
                <a16:creationId xmlns:a16="http://schemas.microsoft.com/office/drawing/2014/main" id="{0CD7E834-427A-45D5-8947-3FF728BF2622}"/>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2" name="Picture 1" descr="A black background with colorful text&#10;&#10;Description automatically generated">
            <a:extLst>
              <a:ext uri="{FF2B5EF4-FFF2-40B4-BE49-F238E27FC236}">
                <a16:creationId xmlns:a16="http://schemas.microsoft.com/office/drawing/2014/main" id="{8F13B7BC-EC6B-24CE-84AF-F90F662A06B7}"/>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226677" y="5870133"/>
            <a:ext cx="2290464" cy="1481958"/>
          </a:xfrm>
          <a:prstGeom prst="rect">
            <a:avLst/>
          </a:prstGeom>
        </p:spPr>
      </p:pic>
    </p:spTree>
    <p:extLst>
      <p:ext uri="{BB962C8B-B14F-4D97-AF65-F5344CB8AC3E}">
        <p14:creationId xmlns:p14="http://schemas.microsoft.com/office/powerpoint/2010/main" val="215206327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Divider/Zoom-dual purpose">
    <p:bg>
      <p:bgPr>
        <a:solidFill>
          <a:schemeClr val="bg2"/>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7CA303-9F06-4521-9775-F2D8EBA60779}"/>
              </a:ext>
            </a:extLst>
          </p:cNvPr>
          <p:cNvSpPr/>
          <p:nvPr userDrawn="1"/>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5" name="Title 1">
            <a:extLst>
              <a:ext uri="{FF2B5EF4-FFF2-40B4-BE49-F238E27FC236}">
                <a16:creationId xmlns:a16="http://schemas.microsoft.com/office/drawing/2014/main" id="{FEF6AAA5-1DD4-7042-97B8-DBA2321B05B9}"/>
              </a:ext>
            </a:extLst>
          </p:cNvPr>
          <p:cNvSpPr>
            <a:spLocks noGrp="1"/>
          </p:cNvSpPr>
          <p:nvPr>
            <p:ph type="title"/>
          </p:nvPr>
        </p:nvSpPr>
        <p:spPr>
          <a:xfrm>
            <a:off x="465138" y="457200"/>
            <a:ext cx="5516562" cy="5551487"/>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p>
        </p:txBody>
      </p:sp>
      <p:sp>
        <p:nvSpPr>
          <p:cNvPr id="7" name="Picture Placeholder 7">
            <a:extLst>
              <a:ext uri="{FF2B5EF4-FFF2-40B4-BE49-F238E27FC236}">
                <a16:creationId xmlns:a16="http://schemas.microsoft.com/office/drawing/2014/main" id="{22F72546-F4C0-E249-9BAB-A1046D5C614F}"/>
              </a:ext>
            </a:extLst>
          </p:cNvPr>
          <p:cNvSpPr>
            <a:spLocks noGrp="1"/>
          </p:cNvSpPr>
          <p:nvPr>
            <p:ph type="pic" sz="quarter" idx="12"/>
          </p:nvPr>
        </p:nvSpPr>
        <p:spPr>
          <a:xfrm>
            <a:off x="6096000" y="457200"/>
            <a:ext cx="5634038" cy="5829300"/>
          </a:xfrm>
          <a:solidFill>
            <a:schemeClr val="bg1">
              <a:lumMod val="75000"/>
            </a:schemeClr>
          </a:solidFill>
        </p:spPr>
        <p:txBody>
          <a:bodyPr tIns="2286000"/>
          <a:lstStyle>
            <a:lvl1pPr algn="ctr">
              <a:defRPr b="0" i="0"/>
            </a:lvl1pPr>
          </a:lstStyle>
          <a:p>
            <a:r>
              <a:rPr lang="en-US"/>
              <a:t>Click icon to add picture</a:t>
            </a:r>
          </a:p>
        </p:txBody>
      </p:sp>
      <p:pic>
        <p:nvPicPr>
          <p:cNvPr id="11" name="Picture 10">
            <a:extLst>
              <a:ext uri="{FF2B5EF4-FFF2-40B4-BE49-F238E27FC236}">
                <a16:creationId xmlns:a16="http://schemas.microsoft.com/office/drawing/2014/main" id="{D177DD62-FF0E-4DF1-9857-E5D803D2BAB7}"/>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2" name="Slide Number Placeholder 1">
            <a:extLst>
              <a:ext uri="{FF2B5EF4-FFF2-40B4-BE49-F238E27FC236}">
                <a16:creationId xmlns:a16="http://schemas.microsoft.com/office/drawing/2014/main" id="{85DF98F8-B5A9-4546-B33B-E34E6C9D205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8" name="Rectangle 7">
            <a:extLst>
              <a:ext uri="{FF2B5EF4-FFF2-40B4-BE49-F238E27FC236}">
                <a16:creationId xmlns:a16="http://schemas.microsoft.com/office/drawing/2014/main" id="{D722DFAE-1A38-4A03-B3F8-1A4E194429A5}"/>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cxnSp>
        <p:nvCxnSpPr>
          <p:cNvPr id="14" name="Straight Connector 13">
            <a:extLst>
              <a:ext uri="{FF2B5EF4-FFF2-40B4-BE49-F238E27FC236}">
                <a16:creationId xmlns:a16="http://schemas.microsoft.com/office/drawing/2014/main" id="{43A3CEF4-AC88-498D-AD5B-70BDA426251B}"/>
              </a:ext>
            </a:extLst>
          </p:cNvPr>
          <p:cNvCxnSpPr/>
          <p:nvPr userDrawn="1"/>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sp>
        <p:nvSpPr>
          <p:cNvPr id="17" name="Footer Placeholder 3">
            <a:extLst>
              <a:ext uri="{FF2B5EF4-FFF2-40B4-BE49-F238E27FC236}">
                <a16:creationId xmlns:a16="http://schemas.microsoft.com/office/drawing/2014/main" id="{B14AE5B6-E174-4E98-8514-25E07D378301}"/>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2" name="Picture 1" descr="A black background with colorful text&#10;&#10;Description automatically generated">
            <a:extLst>
              <a:ext uri="{FF2B5EF4-FFF2-40B4-BE49-F238E27FC236}">
                <a16:creationId xmlns:a16="http://schemas.microsoft.com/office/drawing/2014/main" id="{2EDE38AF-B53A-D592-A2E4-ECDEA0015174}"/>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8353206" y="5901093"/>
            <a:ext cx="2290464" cy="1481958"/>
          </a:xfrm>
          <a:prstGeom prst="rect">
            <a:avLst/>
          </a:prstGeom>
        </p:spPr>
      </p:pic>
    </p:spTree>
    <p:extLst>
      <p:ext uri="{BB962C8B-B14F-4D97-AF65-F5344CB8AC3E}">
        <p14:creationId xmlns:p14="http://schemas.microsoft.com/office/powerpoint/2010/main" val="9256124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Zoom in/out callout">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ECAAC153-FD25-4A34-8523-EA3F12FF3846}"/>
              </a:ext>
            </a:extLst>
          </p:cNvPr>
          <p:cNvSpPr/>
          <p:nvPr userDrawn="1"/>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5" name="Title 1">
            <a:extLst>
              <a:ext uri="{FF2B5EF4-FFF2-40B4-BE49-F238E27FC236}">
                <a16:creationId xmlns:a16="http://schemas.microsoft.com/office/drawing/2014/main" id="{FEF6AAA5-1DD4-7042-97B8-DBA2321B05B9}"/>
              </a:ext>
            </a:extLst>
          </p:cNvPr>
          <p:cNvSpPr>
            <a:spLocks noGrp="1"/>
          </p:cNvSpPr>
          <p:nvPr>
            <p:ph type="title"/>
          </p:nvPr>
        </p:nvSpPr>
        <p:spPr>
          <a:xfrm>
            <a:off x="465138" y="457200"/>
            <a:ext cx="5516562" cy="5551487"/>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p>
        </p:txBody>
      </p:sp>
      <p:sp>
        <p:nvSpPr>
          <p:cNvPr id="11" name="Content Placeholder 7">
            <a:extLst>
              <a:ext uri="{FF2B5EF4-FFF2-40B4-BE49-F238E27FC236}">
                <a16:creationId xmlns:a16="http://schemas.microsoft.com/office/drawing/2014/main" id="{B67E0CAE-FDEA-C145-B999-E3ED2EEF7DCB}"/>
              </a:ext>
            </a:extLst>
          </p:cNvPr>
          <p:cNvSpPr>
            <a:spLocks noGrp="1"/>
          </p:cNvSpPr>
          <p:nvPr>
            <p:ph sz="quarter" idx="13"/>
          </p:nvPr>
        </p:nvSpPr>
        <p:spPr>
          <a:xfrm>
            <a:off x="6858000" y="1050925"/>
            <a:ext cx="4251325" cy="4957763"/>
          </a:xfrm>
        </p:spPr>
        <p:txBody>
          <a:bodyPr t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6" name="Picture 15">
            <a:extLst>
              <a:ext uri="{FF2B5EF4-FFF2-40B4-BE49-F238E27FC236}">
                <a16:creationId xmlns:a16="http://schemas.microsoft.com/office/drawing/2014/main" id="{FB0A2DBD-2C3E-466C-BADC-105A51F07514}"/>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7" name="Slide Number Placeholder 1">
            <a:extLst>
              <a:ext uri="{FF2B5EF4-FFF2-40B4-BE49-F238E27FC236}">
                <a16:creationId xmlns:a16="http://schemas.microsoft.com/office/drawing/2014/main" id="{EC8168B8-3C50-438E-8409-252CA81CD310}"/>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8" name="Rectangle 7">
            <a:extLst>
              <a:ext uri="{FF2B5EF4-FFF2-40B4-BE49-F238E27FC236}">
                <a16:creationId xmlns:a16="http://schemas.microsoft.com/office/drawing/2014/main" id="{D8A43D52-A8FE-42DB-B6C3-993FFCB56D69}"/>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cxnSp>
        <p:nvCxnSpPr>
          <p:cNvPr id="12" name="Straight Connector 11">
            <a:extLst>
              <a:ext uri="{FF2B5EF4-FFF2-40B4-BE49-F238E27FC236}">
                <a16:creationId xmlns:a16="http://schemas.microsoft.com/office/drawing/2014/main" id="{D91477EA-1D32-469C-BAD5-7EC065043A2B}"/>
              </a:ext>
            </a:extLst>
          </p:cNvPr>
          <p:cNvCxnSpPr/>
          <p:nvPr userDrawn="1"/>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sp>
        <p:nvSpPr>
          <p:cNvPr id="19" name="Footer Placeholder 3">
            <a:extLst>
              <a:ext uri="{FF2B5EF4-FFF2-40B4-BE49-F238E27FC236}">
                <a16:creationId xmlns:a16="http://schemas.microsoft.com/office/drawing/2014/main" id="{963AE6BC-F12A-4C77-94B0-486EBAAAEE2A}"/>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2" name="Picture 1" descr="A black background with colorful text&#10;&#10;Description automatically generated">
            <a:extLst>
              <a:ext uri="{FF2B5EF4-FFF2-40B4-BE49-F238E27FC236}">
                <a16:creationId xmlns:a16="http://schemas.microsoft.com/office/drawing/2014/main" id="{5BD61F7A-EE7E-A0E6-F1BE-37BB40EA3EA2}"/>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8353206" y="5901093"/>
            <a:ext cx="2290464" cy="1481958"/>
          </a:xfrm>
          <a:prstGeom prst="rect">
            <a:avLst/>
          </a:prstGeom>
        </p:spPr>
      </p:pic>
    </p:spTree>
    <p:extLst>
      <p:ext uri="{BB962C8B-B14F-4D97-AF65-F5344CB8AC3E}">
        <p14:creationId xmlns:p14="http://schemas.microsoft.com/office/powerpoint/2010/main" val="41000290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Zoom in callout graphic">
    <p:bg>
      <p:bgPr>
        <a:solidFill>
          <a:schemeClr val="bg2"/>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28E1CB50-699E-427E-B551-982C8EDBF4AF}"/>
              </a:ext>
            </a:extLst>
          </p:cNvPr>
          <p:cNvSpPr/>
          <p:nvPr userDrawn="1"/>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pic>
        <p:nvPicPr>
          <p:cNvPr id="3" name="Picture 2">
            <a:extLst>
              <a:ext uri="{FF2B5EF4-FFF2-40B4-BE49-F238E27FC236}">
                <a16:creationId xmlns:a16="http://schemas.microsoft.com/office/drawing/2014/main" id="{47F573AC-3BEE-4B60-9795-422296D847E5}"/>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009992" y="3346682"/>
            <a:ext cx="4560203" cy="2438611"/>
          </a:xfrm>
          <a:prstGeom prst="rect">
            <a:avLst/>
          </a:prstGeom>
        </p:spPr>
      </p:pic>
      <p:sp>
        <p:nvSpPr>
          <p:cNvPr id="8" name="Text Placeholder 21">
            <a:extLst>
              <a:ext uri="{FF2B5EF4-FFF2-40B4-BE49-F238E27FC236}">
                <a16:creationId xmlns:a16="http://schemas.microsoft.com/office/drawing/2014/main" id="{AC804CF8-26B3-8F4A-9684-54A3AA410744}"/>
              </a:ext>
            </a:extLst>
          </p:cNvPr>
          <p:cNvSpPr>
            <a:spLocks noGrp="1"/>
          </p:cNvSpPr>
          <p:nvPr>
            <p:ph type="body" sz="quarter" idx="15" hasCustomPrompt="1"/>
          </p:nvPr>
        </p:nvSpPr>
        <p:spPr>
          <a:xfrm>
            <a:off x="1257300" y="3575957"/>
            <a:ext cx="4065814" cy="1975756"/>
          </a:xfrm>
        </p:spPr>
        <p:txBody>
          <a:bodyPr lIns="228600" tIns="0" rIns="228600" anchor="ctr" anchorCtr="0"/>
          <a:lstStyle>
            <a:lvl1pPr>
              <a:lnSpc>
                <a:spcPct val="100000"/>
              </a:lnSpc>
              <a:spcAft>
                <a:spcPts val="0"/>
              </a:spcAft>
              <a:defRPr sz="1800" b="0" i="0" baseline="0">
                <a:solidFill>
                  <a:schemeClr val="tx1"/>
                </a:solidFill>
              </a:defRPr>
            </a:lvl1pPr>
            <a:lvl2pPr>
              <a:lnSpc>
                <a:spcPct val="100000"/>
              </a:lnSpc>
              <a:defRPr sz="1800" b="1">
                <a:solidFill>
                  <a:schemeClr val="tx2"/>
                </a:solidFill>
                <a:latin typeface="+mn-lt"/>
              </a:defRPr>
            </a:lvl2pPr>
            <a:lvl3pPr marL="0" indent="0">
              <a:buFontTx/>
              <a:buNone/>
              <a:defRPr sz="1800" b="1">
                <a:solidFill>
                  <a:schemeClr val="tx2"/>
                </a:solidFill>
              </a:defRPr>
            </a:lvl3pPr>
            <a:lvl4pPr marL="0" indent="0">
              <a:buFontTx/>
              <a:buNone/>
              <a:defRPr sz="1800" b="1">
                <a:solidFill>
                  <a:schemeClr val="tx2"/>
                </a:solidFill>
              </a:defRPr>
            </a:lvl4pPr>
            <a:lvl5pPr marL="0" indent="0">
              <a:buFontTx/>
              <a:buNone/>
              <a:defRPr sz="1800" b="1">
                <a:solidFill>
                  <a:schemeClr val="tx2"/>
                </a:solidFill>
              </a:defRPr>
            </a:lvl5pPr>
            <a:lvl6pPr marL="0" indent="0">
              <a:buFontTx/>
              <a:buNone/>
              <a:defRPr sz="1800" b="1">
                <a:solidFill>
                  <a:schemeClr val="tx2"/>
                </a:solidFill>
              </a:defRPr>
            </a:lvl6pPr>
            <a:lvl7pPr marL="0" indent="0">
              <a:buFontTx/>
              <a:buNone/>
              <a:defRPr sz="1800" b="1">
                <a:solidFill>
                  <a:schemeClr val="tx2"/>
                </a:solidFill>
              </a:defRPr>
            </a:lvl7pPr>
            <a:lvl8pPr marL="0" indent="0">
              <a:buFontTx/>
              <a:buNone/>
              <a:defRPr sz="1800" b="1">
                <a:solidFill>
                  <a:schemeClr val="tx2"/>
                </a:solidFill>
              </a:defRPr>
            </a:lvl8pPr>
            <a:lvl9pPr marL="0" indent="0">
              <a:buFontTx/>
              <a:buNone/>
              <a:defRPr sz="1800" b="1">
                <a:solidFill>
                  <a:schemeClr val="tx2"/>
                </a:solidFill>
              </a:defRPr>
            </a:lvl9pPr>
          </a:lstStyle>
          <a:p>
            <a:pPr lvl="0"/>
            <a:r>
              <a:rPr lang="en-US"/>
              <a:t>Click to add text</a:t>
            </a:r>
          </a:p>
        </p:txBody>
      </p:sp>
      <p:sp>
        <p:nvSpPr>
          <p:cNvPr id="10" name="Title 1">
            <a:extLst>
              <a:ext uri="{FF2B5EF4-FFF2-40B4-BE49-F238E27FC236}">
                <a16:creationId xmlns:a16="http://schemas.microsoft.com/office/drawing/2014/main" id="{299F32F4-D474-AA46-9DE4-6ED26394AFEC}"/>
              </a:ext>
            </a:extLst>
          </p:cNvPr>
          <p:cNvSpPr>
            <a:spLocks noGrp="1"/>
          </p:cNvSpPr>
          <p:nvPr>
            <p:ph type="title"/>
          </p:nvPr>
        </p:nvSpPr>
        <p:spPr>
          <a:xfrm>
            <a:off x="465138" y="457200"/>
            <a:ext cx="5516562" cy="2824843"/>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p>
        </p:txBody>
      </p:sp>
      <p:sp>
        <p:nvSpPr>
          <p:cNvPr id="9" name="Content Placeholder 7">
            <a:extLst>
              <a:ext uri="{FF2B5EF4-FFF2-40B4-BE49-F238E27FC236}">
                <a16:creationId xmlns:a16="http://schemas.microsoft.com/office/drawing/2014/main" id="{F1E37254-624E-6F4B-AF11-FA2EB81EE932}"/>
              </a:ext>
            </a:extLst>
          </p:cNvPr>
          <p:cNvSpPr>
            <a:spLocks noGrp="1"/>
          </p:cNvSpPr>
          <p:nvPr>
            <p:ph sz="quarter" idx="13"/>
          </p:nvPr>
        </p:nvSpPr>
        <p:spPr>
          <a:xfrm>
            <a:off x="6858000" y="1050925"/>
            <a:ext cx="4251325" cy="4957763"/>
          </a:xfrm>
        </p:spPr>
        <p:txBody>
          <a:bodyPr t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5" name="Picture 14">
            <a:extLst>
              <a:ext uri="{FF2B5EF4-FFF2-40B4-BE49-F238E27FC236}">
                <a16:creationId xmlns:a16="http://schemas.microsoft.com/office/drawing/2014/main" id="{9865C6DA-08B3-44E3-954D-9685DBE82794}"/>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6" name="Slide Number Placeholder 1">
            <a:extLst>
              <a:ext uri="{FF2B5EF4-FFF2-40B4-BE49-F238E27FC236}">
                <a16:creationId xmlns:a16="http://schemas.microsoft.com/office/drawing/2014/main" id="{DD483DF6-F9A6-4AB7-901D-A04C24F22E6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12" name="Rectangle 11">
            <a:extLst>
              <a:ext uri="{FF2B5EF4-FFF2-40B4-BE49-F238E27FC236}">
                <a16:creationId xmlns:a16="http://schemas.microsoft.com/office/drawing/2014/main" id="{D51058F0-0AF5-40AD-A96A-DCAE716FBBA4}"/>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cxnSp>
        <p:nvCxnSpPr>
          <p:cNvPr id="17" name="Straight Connector 16">
            <a:extLst>
              <a:ext uri="{FF2B5EF4-FFF2-40B4-BE49-F238E27FC236}">
                <a16:creationId xmlns:a16="http://schemas.microsoft.com/office/drawing/2014/main" id="{A4D50D21-C984-4D0D-A8BC-684DCBCB9AC9}"/>
              </a:ext>
            </a:extLst>
          </p:cNvPr>
          <p:cNvCxnSpPr/>
          <p:nvPr userDrawn="1"/>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sp>
        <p:nvSpPr>
          <p:cNvPr id="20" name="Footer Placeholder 3">
            <a:extLst>
              <a:ext uri="{FF2B5EF4-FFF2-40B4-BE49-F238E27FC236}">
                <a16:creationId xmlns:a16="http://schemas.microsoft.com/office/drawing/2014/main" id="{2C99C786-B618-4966-9EF9-2813527E1322}"/>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108068525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Zoom in quote graphic">
    <p:bg>
      <p:bgPr>
        <a:solidFill>
          <a:schemeClr val="bg2"/>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53FFF7F9-28BB-4EE3-AB28-AB89F98814F7}"/>
              </a:ext>
            </a:extLst>
          </p:cNvPr>
          <p:cNvSpPr/>
          <p:nvPr userDrawn="1"/>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pic>
        <p:nvPicPr>
          <p:cNvPr id="20" name="Picture 19">
            <a:extLst>
              <a:ext uri="{FF2B5EF4-FFF2-40B4-BE49-F238E27FC236}">
                <a16:creationId xmlns:a16="http://schemas.microsoft.com/office/drawing/2014/main" id="{487648CA-0A0A-4EC3-8110-60E9704A4FD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971891" y="3332700"/>
            <a:ext cx="4590686" cy="2444708"/>
          </a:xfrm>
          <a:prstGeom prst="rect">
            <a:avLst/>
          </a:prstGeom>
        </p:spPr>
      </p:pic>
      <p:sp>
        <p:nvSpPr>
          <p:cNvPr id="21" name="Text Placeholder 21">
            <a:extLst>
              <a:ext uri="{FF2B5EF4-FFF2-40B4-BE49-F238E27FC236}">
                <a16:creationId xmlns:a16="http://schemas.microsoft.com/office/drawing/2014/main" id="{DE70C388-D8B3-45A3-9EC3-7AC529957E5E}"/>
              </a:ext>
            </a:extLst>
          </p:cNvPr>
          <p:cNvSpPr>
            <a:spLocks noGrp="1"/>
          </p:cNvSpPr>
          <p:nvPr>
            <p:ph type="body" sz="quarter" idx="15" hasCustomPrompt="1"/>
          </p:nvPr>
        </p:nvSpPr>
        <p:spPr>
          <a:xfrm>
            <a:off x="1257300" y="3575957"/>
            <a:ext cx="4065814" cy="1975756"/>
          </a:xfrm>
        </p:spPr>
        <p:txBody>
          <a:bodyPr lIns="228600" tIns="0" rIns="228600" anchor="ctr" anchorCtr="0"/>
          <a:lstStyle>
            <a:lvl1pPr>
              <a:lnSpc>
                <a:spcPct val="100000"/>
              </a:lnSpc>
              <a:spcAft>
                <a:spcPts val="0"/>
              </a:spcAft>
              <a:defRPr sz="1800" b="0" i="0" baseline="0">
                <a:solidFill>
                  <a:schemeClr val="tx1"/>
                </a:solidFill>
              </a:defRPr>
            </a:lvl1pPr>
            <a:lvl2pPr>
              <a:lnSpc>
                <a:spcPct val="100000"/>
              </a:lnSpc>
              <a:defRPr sz="1800" b="1">
                <a:solidFill>
                  <a:schemeClr val="tx2"/>
                </a:solidFill>
                <a:latin typeface="+mn-lt"/>
              </a:defRPr>
            </a:lvl2pPr>
            <a:lvl3pPr marL="0" indent="0">
              <a:buFontTx/>
              <a:buNone/>
              <a:defRPr sz="1800" b="1">
                <a:solidFill>
                  <a:schemeClr val="tx2"/>
                </a:solidFill>
              </a:defRPr>
            </a:lvl3pPr>
            <a:lvl4pPr marL="0" indent="0">
              <a:buFontTx/>
              <a:buNone/>
              <a:defRPr sz="1800" b="1">
                <a:solidFill>
                  <a:schemeClr val="tx2"/>
                </a:solidFill>
              </a:defRPr>
            </a:lvl4pPr>
            <a:lvl5pPr marL="0" indent="0">
              <a:buFontTx/>
              <a:buNone/>
              <a:defRPr sz="1800" b="1">
                <a:solidFill>
                  <a:schemeClr val="tx2"/>
                </a:solidFill>
              </a:defRPr>
            </a:lvl5pPr>
            <a:lvl6pPr marL="0" indent="0">
              <a:buFontTx/>
              <a:buNone/>
              <a:defRPr sz="1800" b="1">
                <a:solidFill>
                  <a:schemeClr val="tx2"/>
                </a:solidFill>
              </a:defRPr>
            </a:lvl6pPr>
            <a:lvl7pPr marL="0" indent="0">
              <a:buFontTx/>
              <a:buNone/>
              <a:defRPr sz="1800" b="1">
                <a:solidFill>
                  <a:schemeClr val="tx2"/>
                </a:solidFill>
              </a:defRPr>
            </a:lvl7pPr>
            <a:lvl8pPr marL="0" indent="0">
              <a:buFontTx/>
              <a:buNone/>
              <a:defRPr sz="1800" b="1">
                <a:solidFill>
                  <a:schemeClr val="tx2"/>
                </a:solidFill>
              </a:defRPr>
            </a:lvl8pPr>
            <a:lvl9pPr marL="0" indent="0">
              <a:buFontTx/>
              <a:buNone/>
              <a:defRPr sz="1800" b="1">
                <a:solidFill>
                  <a:schemeClr val="tx2"/>
                </a:solidFill>
              </a:defRPr>
            </a:lvl9pPr>
          </a:lstStyle>
          <a:p>
            <a:pPr lvl="0"/>
            <a:r>
              <a:rPr lang="en-US"/>
              <a:t>Click to add text</a:t>
            </a:r>
          </a:p>
        </p:txBody>
      </p:sp>
      <p:sp>
        <p:nvSpPr>
          <p:cNvPr id="19" name="Title 1">
            <a:extLst>
              <a:ext uri="{FF2B5EF4-FFF2-40B4-BE49-F238E27FC236}">
                <a16:creationId xmlns:a16="http://schemas.microsoft.com/office/drawing/2014/main" id="{034C1D9A-5144-FD41-A4E5-9D84E378FEBF}"/>
              </a:ext>
            </a:extLst>
          </p:cNvPr>
          <p:cNvSpPr>
            <a:spLocks noGrp="1"/>
          </p:cNvSpPr>
          <p:nvPr>
            <p:ph type="title"/>
          </p:nvPr>
        </p:nvSpPr>
        <p:spPr>
          <a:xfrm>
            <a:off x="465138" y="457200"/>
            <a:ext cx="5516562" cy="2824843"/>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p>
        </p:txBody>
      </p:sp>
      <p:sp>
        <p:nvSpPr>
          <p:cNvPr id="9" name="Content Placeholder 7">
            <a:extLst>
              <a:ext uri="{FF2B5EF4-FFF2-40B4-BE49-F238E27FC236}">
                <a16:creationId xmlns:a16="http://schemas.microsoft.com/office/drawing/2014/main" id="{2B40B544-CE1D-6D47-804C-8797BE640EA6}"/>
              </a:ext>
            </a:extLst>
          </p:cNvPr>
          <p:cNvSpPr>
            <a:spLocks noGrp="1"/>
          </p:cNvSpPr>
          <p:nvPr>
            <p:ph sz="quarter" idx="13"/>
          </p:nvPr>
        </p:nvSpPr>
        <p:spPr>
          <a:xfrm>
            <a:off x="6858000" y="1050925"/>
            <a:ext cx="4251325" cy="4957763"/>
          </a:xfrm>
        </p:spPr>
        <p:txBody>
          <a:bodyPr t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Picture 11">
            <a:extLst>
              <a:ext uri="{FF2B5EF4-FFF2-40B4-BE49-F238E27FC236}">
                <a16:creationId xmlns:a16="http://schemas.microsoft.com/office/drawing/2014/main" id="{4E1BDC4F-516D-4B73-AB7F-B44D2AA49567}"/>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4" name="Slide Number Placeholder 1">
            <a:extLst>
              <a:ext uri="{FF2B5EF4-FFF2-40B4-BE49-F238E27FC236}">
                <a16:creationId xmlns:a16="http://schemas.microsoft.com/office/drawing/2014/main" id="{34391273-6B4B-44F6-ACE6-FC902A60F4C4}"/>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13" name="Rectangle 12">
            <a:extLst>
              <a:ext uri="{FF2B5EF4-FFF2-40B4-BE49-F238E27FC236}">
                <a16:creationId xmlns:a16="http://schemas.microsoft.com/office/drawing/2014/main" id="{2356B187-B2DC-4535-B1D2-17215FDBBFB9}"/>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cxnSp>
        <p:nvCxnSpPr>
          <p:cNvPr id="22" name="Straight Connector 21">
            <a:extLst>
              <a:ext uri="{FF2B5EF4-FFF2-40B4-BE49-F238E27FC236}">
                <a16:creationId xmlns:a16="http://schemas.microsoft.com/office/drawing/2014/main" id="{F2DF66EA-FE11-402A-A09E-CB414D18E2C4}"/>
              </a:ext>
            </a:extLst>
          </p:cNvPr>
          <p:cNvCxnSpPr/>
          <p:nvPr userDrawn="1"/>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sp>
        <p:nvSpPr>
          <p:cNvPr id="17" name="Footer Placeholder 3">
            <a:extLst>
              <a:ext uri="{FF2B5EF4-FFF2-40B4-BE49-F238E27FC236}">
                <a16:creationId xmlns:a16="http://schemas.microsoft.com/office/drawing/2014/main" id="{652D4119-7E6E-49DD-AA85-7B6BAD8F678C}"/>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389458261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ontent 1col ">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10" name="Text Placeholder 25">
            <a:extLst>
              <a:ext uri="{FF2B5EF4-FFF2-40B4-BE49-F238E27FC236}">
                <a16:creationId xmlns:a16="http://schemas.microsoft.com/office/drawing/2014/main" id="{361F0B8B-F383-5648-840E-3CFCED056165}"/>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16" name="Title 15">
            <a:extLst>
              <a:ext uri="{FF2B5EF4-FFF2-40B4-BE49-F238E27FC236}">
                <a16:creationId xmlns:a16="http://schemas.microsoft.com/office/drawing/2014/main" id="{B0B919C9-B9AD-524C-B36A-104779C34B62}"/>
              </a:ext>
            </a:extLst>
          </p:cNvPr>
          <p:cNvSpPr>
            <a:spLocks noGrp="1"/>
          </p:cNvSpPr>
          <p:nvPr>
            <p:ph type="title"/>
          </p:nvPr>
        </p:nvSpPr>
        <p:spPr>
          <a:xfrm>
            <a:off x="457200" y="457199"/>
            <a:ext cx="11247120" cy="457200"/>
          </a:xfrm>
        </p:spPr>
        <p:txBody>
          <a:bodyPr rIns="0"/>
          <a:lstStyle/>
          <a:p>
            <a:r>
              <a:rPr lang="en-US"/>
              <a:t>Click to edit Master title style</a:t>
            </a:r>
          </a:p>
        </p:txBody>
      </p:sp>
      <p:sp>
        <p:nvSpPr>
          <p:cNvPr id="3" name="Content Placeholder 2">
            <a:extLst>
              <a:ext uri="{FF2B5EF4-FFF2-40B4-BE49-F238E27FC236}">
                <a16:creationId xmlns:a16="http://schemas.microsoft.com/office/drawing/2014/main" id="{C2F043B3-7271-2743-8B55-2D3661E53CB4}"/>
              </a:ext>
            </a:extLst>
          </p:cNvPr>
          <p:cNvSpPr>
            <a:spLocks noGrp="1"/>
          </p:cNvSpPr>
          <p:nvPr>
            <p:ph sz="quarter" idx="19" hasCustomPrompt="1"/>
          </p:nvPr>
        </p:nvSpPr>
        <p:spPr>
          <a:xfrm>
            <a:off x="457199" y="1645920"/>
            <a:ext cx="11247120" cy="4179888"/>
          </a:xfrm>
        </p:spPr>
        <p:txBody>
          <a:bodyPr tIns="0" rIns="2286000"/>
          <a:lstStyle>
            <a:lvl3pPr>
              <a:defRPr sz="1600"/>
            </a:lvl3pPr>
            <a:lvl4pPr>
              <a:defRPr sz="1400"/>
            </a:lvl4pPr>
            <a:lvl5pPr>
              <a:defRPr sz="1200"/>
            </a:lvl5pPr>
            <a:lvl6pPr>
              <a:defRPr/>
            </a:lvl6pPr>
            <a:lvl7pPr>
              <a:defRPr/>
            </a:lvl7pPr>
            <a:lvl8pPr>
              <a:defRPr/>
            </a:lvl8pPr>
            <a:lvl9pPr>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a:p>
            <a:pPr lvl="4"/>
            <a:endParaRPr lang="en-US"/>
          </a:p>
        </p:txBody>
      </p:sp>
      <p:pic>
        <p:nvPicPr>
          <p:cNvPr id="12" name="Picture 11">
            <a:extLst>
              <a:ext uri="{FF2B5EF4-FFF2-40B4-BE49-F238E27FC236}">
                <a16:creationId xmlns:a16="http://schemas.microsoft.com/office/drawing/2014/main" id="{F9CB4D68-4B51-4D61-9A53-702C3163D229}"/>
              </a:ext>
            </a:extLst>
          </p:cNvPr>
          <p:cNvPicPr>
            <a:picLocks noChangeAspect="1"/>
          </p:cNvPicPr>
          <p:nvPr userDrawn="1"/>
        </p:nvPicPr>
        <p:blipFill>
          <a:blip r:embed="rId4"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3" name="Slide Number Placeholder 1">
            <a:extLst>
              <a:ext uri="{FF2B5EF4-FFF2-40B4-BE49-F238E27FC236}">
                <a16:creationId xmlns:a16="http://schemas.microsoft.com/office/drawing/2014/main" id="{C961B5C2-8E9B-4DD0-BCE9-BC0465E93ED6}"/>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14" name="Rectangle 13">
            <a:extLst>
              <a:ext uri="{FF2B5EF4-FFF2-40B4-BE49-F238E27FC236}">
                <a16:creationId xmlns:a16="http://schemas.microsoft.com/office/drawing/2014/main" id="{657D2A46-9974-4E5B-B02D-C5B430D34E12}"/>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8" name="Footer Placeholder 3">
            <a:extLst>
              <a:ext uri="{FF2B5EF4-FFF2-40B4-BE49-F238E27FC236}">
                <a16:creationId xmlns:a16="http://schemas.microsoft.com/office/drawing/2014/main" id="{EAF8EE5C-E89D-430F-A314-70840000BBD2}"/>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2" name="Picture 1" descr="A black background with colorful text&#10;&#10;Description automatically generated">
            <a:extLst>
              <a:ext uri="{FF2B5EF4-FFF2-40B4-BE49-F238E27FC236}">
                <a16:creationId xmlns:a16="http://schemas.microsoft.com/office/drawing/2014/main" id="{262C7E06-7D21-4F64-8141-79ACCC2CAF3D}"/>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8226677" y="5870133"/>
            <a:ext cx="2290464" cy="1481958"/>
          </a:xfrm>
          <a:prstGeom prst="rect">
            <a:avLst/>
          </a:prstGeom>
        </p:spPr>
      </p:pic>
    </p:spTree>
    <p:extLst>
      <p:ext uri="{BB962C8B-B14F-4D97-AF65-F5344CB8AC3E}">
        <p14:creationId xmlns:p14="http://schemas.microsoft.com/office/powerpoint/2010/main" val="184248456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ontent 1col_2 line headline">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AE0816A-A18F-4FA0-84A3-052FE1DE205D}"/>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5" name="Rectangle 14">
            <a:extLst>
              <a:ext uri="{FF2B5EF4-FFF2-40B4-BE49-F238E27FC236}">
                <a16:creationId xmlns:a16="http://schemas.microsoft.com/office/drawing/2014/main" id="{50028726-36A9-4D68-AE5A-99DDB1E396C6}"/>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12" name="Picture 11">
            <a:extLst>
              <a:ext uri="{FF2B5EF4-FFF2-40B4-BE49-F238E27FC236}">
                <a16:creationId xmlns:a16="http://schemas.microsoft.com/office/drawing/2014/main" id="{F9CB4D68-4B51-4D61-9A53-702C3163D229}"/>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3" name="Slide Number Placeholder 1">
            <a:extLst>
              <a:ext uri="{FF2B5EF4-FFF2-40B4-BE49-F238E27FC236}">
                <a16:creationId xmlns:a16="http://schemas.microsoft.com/office/drawing/2014/main" id="{C961B5C2-8E9B-4DD0-BCE9-BC0465E93ED6}"/>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8" name="Title 8">
            <a:extLst>
              <a:ext uri="{FF2B5EF4-FFF2-40B4-BE49-F238E27FC236}">
                <a16:creationId xmlns:a16="http://schemas.microsoft.com/office/drawing/2014/main" id="{1FADA34C-ABB2-4812-A4FE-3F09B5A82D8F}"/>
              </a:ext>
            </a:extLst>
          </p:cNvPr>
          <p:cNvSpPr>
            <a:spLocks noGrp="1"/>
          </p:cNvSpPr>
          <p:nvPr>
            <p:ph type="title" hasCustomPrompt="1"/>
          </p:nvPr>
        </p:nvSpPr>
        <p:spPr>
          <a:xfrm>
            <a:off x="457200" y="457199"/>
            <a:ext cx="11261723" cy="784226"/>
          </a:xfrm>
        </p:spPr>
        <p:txBody>
          <a:bodyPr rIns="0"/>
          <a:lstStyle>
            <a:lvl1pPr>
              <a:defRPr/>
            </a:lvl1pPr>
          </a:lstStyle>
          <a:p>
            <a:r>
              <a:rPr lang="en-US"/>
              <a:t>Click to edit Master title style</a:t>
            </a:r>
            <a:br>
              <a:rPr lang="en-US"/>
            </a:br>
            <a:r>
              <a:rPr lang="en-US"/>
              <a:t>two lines option</a:t>
            </a:r>
          </a:p>
        </p:txBody>
      </p:sp>
      <p:sp>
        <p:nvSpPr>
          <p:cNvPr id="14" name="Text Placeholder 25">
            <a:extLst>
              <a:ext uri="{FF2B5EF4-FFF2-40B4-BE49-F238E27FC236}">
                <a16:creationId xmlns:a16="http://schemas.microsoft.com/office/drawing/2014/main" id="{24D67745-6C65-463F-BC80-C2616D3736AB}"/>
              </a:ext>
            </a:extLst>
          </p:cNvPr>
          <p:cNvSpPr>
            <a:spLocks noGrp="1"/>
          </p:cNvSpPr>
          <p:nvPr>
            <p:ph type="body" sz="quarter" idx="17" hasCustomPrompt="1"/>
          </p:nvPr>
        </p:nvSpPr>
        <p:spPr>
          <a:xfrm>
            <a:off x="457200" y="133178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10" name="Content Placeholder 2">
            <a:extLst>
              <a:ext uri="{FF2B5EF4-FFF2-40B4-BE49-F238E27FC236}">
                <a16:creationId xmlns:a16="http://schemas.microsoft.com/office/drawing/2014/main" id="{936B0218-4226-44D7-A283-EC6A35A8D836}"/>
              </a:ext>
            </a:extLst>
          </p:cNvPr>
          <p:cNvSpPr>
            <a:spLocks noGrp="1"/>
          </p:cNvSpPr>
          <p:nvPr>
            <p:ph sz="quarter" idx="19" hasCustomPrompt="1"/>
          </p:nvPr>
        </p:nvSpPr>
        <p:spPr>
          <a:xfrm>
            <a:off x="457199" y="1828800"/>
            <a:ext cx="11247120" cy="4179888"/>
          </a:xfrm>
        </p:spPr>
        <p:txBody>
          <a:bodyPr tIns="0" rIns="2286000"/>
          <a:lstStyle>
            <a:lvl3pPr>
              <a:defRPr sz="1600"/>
            </a:lvl3pPr>
            <a:lvl4pPr>
              <a:defRPr sz="1400"/>
            </a:lvl4pPr>
            <a:lvl5pPr>
              <a:defRPr sz="1200"/>
            </a:lvl5pPr>
            <a:lvl6pPr>
              <a:defRPr/>
            </a:lvl6pPr>
            <a:lvl7pPr>
              <a:defRPr/>
            </a:lvl7pPr>
            <a:lvl8pPr>
              <a:defRPr/>
            </a:lvl8pPr>
            <a:lvl9pPr>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a:p>
            <a:pPr lvl="4"/>
            <a:endParaRPr lang="en-US"/>
          </a:p>
        </p:txBody>
      </p:sp>
      <p:sp>
        <p:nvSpPr>
          <p:cNvPr id="18" name="Footer Placeholder 3">
            <a:extLst>
              <a:ext uri="{FF2B5EF4-FFF2-40B4-BE49-F238E27FC236}">
                <a16:creationId xmlns:a16="http://schemas.microsoft.com/office/drawing/2014/main" id="{2445B21F-C7DD-48DB-BE7F-D043EDA4CBB7}"/>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36186150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content 1col_breadcrumb">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338D0E5-8D0D-4B70-B9DE-1632BE6DC5DA}"/>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1" name="Rectangle 10">
            <a:extLst>
              <a:ext uri="{FF2B5EF4-FFF2-40B4-BE49-F238E27FC236}">
                <a16:creationId xmlns:a16="http://schemas.microsoft.com/office/drawing/2014/main" id="{B09E4ECF-32D1-4129-AAB6-26C1F6BAC857}"/>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0" name="Text Placeholder 25">
            <a:extLst>
              <a:ext uri="{FF2B5EF4-FFF2-40B4-BE49-F238E27FC236}">
                <a16:creationId xmlns:a16="http://schemas.microsoft.com/office/drawing/2014/main" id="{361F0B8B-F383-5648-840E-3CFCED056165}"/>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16" name="Title 15">
            <a:extLst>
              <a:ext uri="{FF2B5EF4-FFF2-40B4-BE49-F238E27FC236}">
                <a16:creationId xmlns:a16="http://schemas.microsoft.com/office/drawing/2014/main" id="{B0B919C9-B9AD-524C-B36A-104779C34B62}"/>
              </a:ext>
            </a:extLst>
          </p:cNvPr>
          <p:cNvSpPr>
            <a:spLocks noGrp="1"/>
          </p:cNvSpPr>
          <p:nvPr>
            <p:ph type="title"/>
          </p:nvPr>
        </p:nvSpPr>
        <p:spPr>
          <a:xfrm>
            <a:off x="457200" y="457199"/>
            <a:ext cx="11247120" cy="457200"/>
          </a:xfrm>
        </p:spPr>
        <p:txBody>
          <a:bodyPr rIns="0"/>
          <a:lstStyle/>
          <a:p>
            <a:r>
              <a:rPr lang="en-US"/>
              <a:t>Click to edit Master title style</a:t>
            </a:r>
          </a:p>
        </p:txBody>
      </p:sp>
      <p:sp>
        <p:nvSpPr>
          <p:cNvPr id="3" name="Content Placeholder 2">
            <a:extLst>
              <a:ext uri="{FF2B5EF4-FFF2-40B4-BE49-F238E27FC236}">
                <a16:creationId xmlns:a16="http://schemas.microsoft.com/office/drawing/2014/main" id="{C2F043B3-7271-2743-8B55-2D3661E53CB4}"/>
              </a:ext>
            </a:extLst>
          </p:cNvPr>
          <p:cNvSpPr>
            <a:spLocks noGrp="1"/>
          </p:cNvSpPr>
          <p:nvPr>
            <p:ph sz="quarter" idx="19"/>
          </p:nvPr>
        </p:nvSpPr>
        <p:spPr>
          <a:xfrm>
            <a:off x="457200" y="1645920"/>
            <a:ext cx="11247120" cy="4179888"/>
          </a:xfrm>
        </p:spPr>
        <p:txBody>
          <a:bodyPr rIns="228600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5">
            <a:extLst>
              <a:ext uri="{FF2B5EF4-FFF2-40B4-BE49-F238E27FC236}">
                <a16:creationId xmlns:a16="http://schemas.microsoft.com/office/drawing/2014/main" id="{47E6DB96-29A5-457D-BE4F-4D334C5441E9}"/>
              </a:ext>
            </a:extLst>
          </p:cNvPr>
          <p:cNvSpPr>
            <a:spLocks noGrp="1"/>
          </p:cNvSpPr>
          <p:nvPr>
            <p:ph type="body" sz="quarter" idx="18" hasCustomPrompt="1"/>
          </p:nvPr>
        </p:nvSpPr>
        <p:spPr>
          <a:xfrm>
            <a:off x="9528560" y="4074"/>
            <a:ext cx="2663439" cy="262143"/>
          </a:xfrm>
          <a:solidFill>
            <a:schemeClr val="accent1"/>
          </a:solidFill>
        </p:spPr>
        <p:txBody>
          <a:bodyPr tIns="0" rIns="0" anchor="ctr" anchorCtr="0">
            <a:normAutofit/>
          </a:bodyPr>
          <a:lstStyle>
            <a:lvl1pPr algn="ctr">
              <a:lnSpc>
                <a:spcPct val="100000"/>
              </a:lnSpc>
              <a:spcAft>
                <a:spcPts val="0"/>
              </a:spcAft>
              <a:defRPr sz="1000" b="0" i="0">
                <a:solidFill>
                  <a:schemeClr val="bg1"/>
                </a:solidFill>
              </a:defRPr>
            </a:lvl1pPr>
            <a:lvl2pPr algn="ctr">
              <a:defRPr sz="900" b="0">
                <a:solidFill>
                  <a:schemeClr val="bg1"/>
                </a:solidFill>
                <a:latin typeface="+mn-lt"/>
              </a:defRPr>
            </a:lvl2pPr>
            <a:lvl3pPr marL="0" indent="0" algn="ctr">
              <a:buFontTx/>
              <a:buNone/>
              <a:defRPr sz="900">
                <a:solidFill>
                  <a:schemeClr val="bg1"/>
                </a:solidFill>
              </a:defRPr>
            </a:lvl3pPr>
            <a:lvl4pPr marL="0" indent="0" algn="ctr">
              <a:buFontTx/>
              <a:buNone/>
              <a:defRPr sz="900">
                <a:solidFill>
                  <a:schemeClr val="bg1"/>
                </a:solidFill>
              </a:defRPr>
            </a:lvl4pPr>
            <a:lvl5pPr marL="0" indent="0" algn="ctr">
              <a:buFontTx/>
              <a:buNone/>
              <a:defRPr sz="900">
                <a:solidFill>
                  <a:schemeClr val="bg1"/>
                </a:solidFill>
              </a:defRPr>
            </a:lvl5pPr>
            <a:lvl6pPr marL="0" indent="0" algn="ctr">
              <a:buFontTx/>
              <a:buNone/>
              <a:defRPr sz="900">
                <a:solidFill>
                  <a:schemeClr val="bg1"/>
                </a:solidFill>
              </a:defRPr>
            </a:lvl6pPr>
            <a:lvl7pPr marL="0" indent="0" algn="ctr">
              <a:buFontTx/>
              <a:buNone/>
              <a:defRPr sz="900">
                <a:solidFill>
                  <a:schemeClr val="bg1"/>
                </a:solidFill>
              </a:defRPr>
            </a:lvl7pPr>
            <a:lvl8pPr marL="0" indent="0" algn="ctr">
              <a:buFontTx/>
              <a:buNone/>
              <a:defRPr sz="900">
                <a:solidFill>
                  <a:schemeClr val="bg1"/>
                </a:solidFill>
              </a:defRPr>
            </a:lvl8pPr>
            <a:lvl9pPr marL="0" indent="0" algn="ctr">
              <a:buFontTx/>
              <a:buNone/>
              <a:defRPr sz="900">
                <a:solidFill>
                  <a:schemeClr val="bg1"/>
                </a:solidFill>
              </a:defRPr>
            </a:lvl9pPr>
          </a:lstStyle>
          <a:p>
            <a:pPr lvl="0"/>
            <a:r>
              <a:rPr lang="en-US"/>
              <a:t>Click to add text</a:t>
            </a:r>
          </a:p>
        </p:txBody>
      </p:sp>
      <p:pic>
        <p:nvPicPr>
          <p:cNvPr id="13" name="Picture 12">
            <a:extLst>
              <a:ext uri="{FF2B5EF4-FFF2-40B4-BE49-F238E27FC236}">
                <a16:creationId xmlns:a16="http://schemas.microsoft.com/office/drawing/2014/main" id="{DFF7D67B-5441-438D-92F3-295655C38209}"/>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5" name="Slide Number Placeholder 1">
            <a:extLst>
              <a:ext uri="{FF2B5EF4-FFF2-40B4-BE49-F238E27FC236}">
                <a16:creationId xmlns:a16="http://schemas.microsoft.com/office/drawing/2014/main" id="{C91D8D77-9F41-4E40-97A2-73FD8864C684}"/>
              </a:ext>
            </a:extLst>
          </p:cNvPr>
          <p:cNvSpPr>
            <a:spLocks noGrp="1"/>
          </p:cNvSpPr>
          <p:nvPr>
            <p:ph type="sldNum" sz="quarter" idx="20"/>
          </p:nvPr>
        </p:nvSpPr>
        <p:spPr>
          <a:xfrm>
            <a:off x="11427675" y="6437376"/>
            <a:ext cx="306387" cy="208758"/>
          </a:xfrm>
        </p:spPr>
        <p:txBody>
          <a:bodyPr/>
          <a:lstStyle/>
          <a:p>
            <a:fld id="{63DCA5C9-2E11-4C67-86EB-AE1DE127DC64}" type="slidenum">
              <a:rPr lang="en-US" smtClean="0"/>
              <a:pPr/>
              <a:t>‹#›</a:t>
            </a:fld>
            <a:endParaRPr lang="en-US"/>
          </a:p>
        </p:txBody>
      </p:sp>
      <p:sp>
        <p:nvSpPr>
          <p:cNvPr id="17" name="Footer Placeholder 3">
            <a:extLst>
              <a:ext uri="{FF2B5EF4-FFF2-40B4-BE49-F238E27FC236}">
                <a16:creationId xmlns:a16="http://schemas.microsoft.com/office/drawing/2014/main" id="{A769ECE2-5726-4458-A909-3195D6A95DC4}"/>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192886125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content 2col">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1622B17-C39D-4AD6-AB7D-AA8EC1545936}"/>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9120953D-DF34-4108-B972-BD5EE2AF2B07}"/>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5" name="Content Placeholder 4">
            <a:extLst>
              <a:ext uri="{FF2B5EF4-FFF2-40B4-BE49-F238E27FC236}">
                <a16:creationId xmlns:a16="http://schemas.microsoft.com/office/drawing/2014/main" id="{33EB6DAB-F115-1E4D-92B8-863DEEC7C63A}"/>
              </a:ext>
            </a:extLst>
          </p:cNvPr>
          <p:cNvSpPr>
            <a:spLocks noGrp="1"/>
          </p:cNvSpPr>
          <p:nvPr>
            <p:ph sz="quarter" idx="19"/>
          </p:nvPr>
        </p:nvSpPr>
        <p:spPr>
          <a:xfrm>
            <a:off x="457200"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F9E4E54-38A0-7A4A-9C7A-DE9895AD53EA}"/>
              </a:ext>
            </a:extLst>
          </p:cNvPr>
          <p:cNvSpPr>
            <a:spLocks noGrp="1"/>
          </p:cNvSpPr>
          <p:nvPr>
            <p:ph sz="quarter" idx="20"/>
          </p:nvPr>
        </p:nvSpPr>
        <p:spPr>
          <a:xfrm>
            <a:off x="6230507"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5" name="Picture 14">
            <a:extLst>
              <a:ext uri="{FF2B5EF4-FFF2-40B4-BE49-F238E27FC236}">
                <a16:creationId xmlns:a16="http://schemas.microsoft.com/office/drawing/2014/main" id="{1CDC242F-151A-4C8D-983F-5B17C0733E9D}"/>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6" name="Slide Number Placeholder 1">
            <a:extLst>
              <a:ext uri="{FF2B5EF4-FFF2-40B4-BE49-F238E27FC236}">
                <a16:creationId xmlns:a16="http://schemas.microsoft.com/office/drawing/2014/main" id="{F3241DAD-93F1-46FE-B3D5-B78ABEFB31D0}"/>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7" name="Text Placeholder 25">
            <a:extLst>
              <a:ext uri="{FF2B5EF4-FFF2-40B4-BE49-F238E27FC236}">
                <a16:creationId xmlns:a16="http://schemas.microsoft.com/office/drawing/2014/main" id="{EE945B9D-809E-438C-84C6-7C541ABECC85}"/>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18" name="Title 15">
            <a:extLst>
              <a:ext uri="{FF2B5EF4-FFF2-40B4-BE49-F238E27FC236}">
                <a16:creationId xmlns:a16="http://schemas.microsoft.com/office/drawing/2014/main" id="{192EF0A7-775E-433D-B066-FC8FE0DA8C43}"/>
              </a:ext>
            </a:extLst>
          </p:cNvPr>
          <p:cNvSpPr>
            <a:spLocks noGrp="1"/>
          </p:cNvSpPr>
          <p:nvPr>
            <p:ph type="title"/>
          </p:nvPr>
        </p:nvSpPr>
        <p:spPr>
          <a:xfrm>
            <a:off x="457200" y="457199"/>
            <a:ext cx="11247120" cy="457200"/>
          </a:xfrm>
        </p:spPr>
        <p:txBody>
          <a:bodyPr rIns="0"/>
          <a:lstStyle/>
          <a:p>
            <a:r>
              <a:rPr lang="en-US"/>
              <a:t>Click to edit Master title style</a:t>
            </a:r>
          </a:p>
        </p:txBody>
      </p:sp>
      <p:sp>
        <p:nvSpPr>
          <p:cNvPr id="20" name="Footer Placeholder 3">
            <a:extLst>
              <a:ext uri="{FF2B5EF4-FFF2-40B4-BE49-F238E27FC236}">
                <a16:creationId xmlns:a16="http://schemas.microsoft.com/office/drawing/2014/main" id="{01E39D94-222B-4368-8F62-68F15DD6C5B9}"/>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131942061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divider_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29BD8A29-F801-834C-976D-445C53A4E3A7}"/>
              </a:ext>
            </a:extLst>
          </p:cNvPr>
          <p:cNvSpPr>
            <a:spLocks noGrp="1"/>
          </p:cNvSpPr>
          <p:nvPr>
            <p:ph type="title"/>
          </p:nvPr>
        </p:nvSpPr>
        <p:spPr>
          <a:xfrm>
            <a:off x="6096001" y="2400300"/>
            <a:ext cx="6096000" cy="2008413"/>
          </a:xfrm>
          <a:solidFill>
            <a:schemeClr val="bg1"/>
          </a:solidFill>
        </p:spPr>
        <p:txBody>
          <a:bodyPr lIns="548640" tIns="365760" rIns="457200" anchor="t" anchorCtr="0">
            <a:noAutofit/>
          </a:bodyPr>
          <a:lstStyle>
            <a:lvl1pPr>
              <a:lnSpc>
                <a:spcPct val="90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4" name="Text Placeholder 25">
            <a:extLst>
              <a:ext uri="{FF2B5EF4-FFF2-40B4-BE49-F238E27FC236}">
                <a16:creationId xmlns:a16="http://schemas.microsoft.com/office/drawing/2014/main" id="{BC1B8032-6B47-C340-A4F0-666294D2CDA9}"/>
              </a:ext>
            </a:extLst>
          </p:cNvPr>
          <p:cNvSpPr>
            <a:spLocks noGrp="1"/>
          </p:cNvSpPr>
          <p:nvPr>
            <p:ph type="body" sz="quarter" idx="17" hasCustomPrompt="1"/>
          </p:nvPr>
        </p:nvSpPr>
        <p:spPr>
          <a:xfrm>
            <a:off x="6096001" y="3871337"/>
            <a:ext cx="5634038" cy="402123"/>
          </a:xfrm>
        </p:spPr>
        <p:txBody>
          <a:bodyPr lIns="548640" tIns="0"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subhead</a:t>
            </a:r>
          </a:p>
        </p:txBody>
      </p:sp>
      <p:pic>
        <p:nvPicPr>
          <p:cNvPr id="11" name="Picture 10" descr="Icon&#10;&#10;Description automatically generated with low confidence">
            <a:extLst>
              <a:ext uri="{FF2B5EF4-FFF2-40B4-BE49-F238E27FC236}">
                <a16:creationId xmlns:a16="http://schemas.microsoft.com/office/drawing/2014/main" id="{8A95A3BB-CDCD-4991-95FF-406BF6319A3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2" name="Slide Number Placeholder 1">
            <a:extLst>
              <a:ext uri="{FF2B5EF4-FFF2-40B4-BE49-F238E27FC236}">
                <a16:creationId xmlns:a16="http://schemas.microsoft.com/office/drawing/2014/main" id="{FDEA1566-50F6-46E5-8265-0D28DD4A1B07}"/>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7" name="Rectangle 6">
            <a:extLst>
              <a:ext uri="{FF2B5EF4-FFF2-40B4-BE49-F238E27FC236}">
                <a16:creationId xmlns:a16="http://schemas.microsoft.com/office/drawing/2014/main" id="{8F84BD8A-BA8E-4444-A835-DA690160D0F9}"/>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5" name="Footer Placeholder 3">
            <a:extLst>
              <a:ext uri="{FF2B5EF4-FFF2-40B4-BE49-F238E27FC236}">
                <a16:creationId xmlns:a16="http://schemas.microsoft.com/office/drawing/2014/main" id="{2367E60F-F13F-4650-91BC-33E95EE129D6}"/>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2947216856"/>
      </p:ext>
    </p:extLst>
  </p:cSld>
  <p:clrMapOvr>
    <a:masterClrMapping/>
  </p:clrMapOvr>
  <p:hf sldNum="0" hdr="0" dt="0"/>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content 2col callout">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8880629-F8B8-489E-A159-E5F2045264A6}"/>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D133D475-15EB-4023-8710-9FDCD54EC6C7}"/>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1" name="Text Placeholder 21">
            <a:extLst>
              <a:ext uri="{FF2B5EF4-FFF2-40B4-BE49-F238E27FC236}">
                <a16:creationId xmlns:a16="http://schemas.microsoft.com/office/drawing/2014/main" id="{1F962C8B-E6B1-AF47-903B-DBEFAD819272}"/>
              </a:ext>
            </a:extLst>
          </p:cNvPr>
          <p:cNvSpPr>
            <a:spLocks noGrp="1"/>
          </p:cNvSpPr>
          <p:nvPr>
            <p:ph type="body" sz="quarter" idx="19" hasCustomPrompt="1"/>
          </p:nvPr>
        </p:nvSpPr>
        <p:spPr>
          <a:xfrm>
            <a:off x="6210302" y="1645920"/>
            <a:ext cx="5524498" cy="4210503"/>
          </a:xfrm>
        </p:spPr>
        <p:txBody>
          <a:bodyPr tIns="0" rIns="0" anchor="t" anchorCtr="0"/>
          <a:lstStyle>
            <a:lvl1pPr>
              <a:lnSpc>
                <a:spcPct val="100000"/>
              </a:lnSpc>
              <a:spcAft>
                <a:spcPts val="0"/>
              </a:spcAft>
              <a:defRPr sz="2000" b="0" i="0" baseline="0">
                <a:solidFill>
                  <a:schemeClr val="tx2"/>
                </a:solidFill>
              </a:defRPr>
            </a:lvl1pPr>
            <a:lvl2pPr>
              <a:lnSpc>
                <a:spcPct val="100000"/>
              </a:lnSpc>
              <a:defRPr sz="1800" b="0">
                <a:solidFill>
                  <a:schemeClr val="tx2"/>
                </a:solidFill>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a:t>Click to add text</a:t>
            </a:r>
          </a:p>
        </p:txBody>
      </p:sp>
      <p:sp>
        <p:nvSpPr>
          <p:cNvPr id="13" name="Content Placeholder 4">
            <a:extLst>
              <a:ext uri="{FF2B5EF4-FFF2-40B4-BE49-F238E27FC236}">
                <a16:creationId xmlns:a16="http://schemas.microsoft.com/office/drawing/2014/main" id="{4ED40494-5301-0642-8668-76D3D0C38C1B}"/>
              </a:ext>
            </a:extLst>
          </p:cNvPr>
          <p:cNvSpPr>
            <a:spLocks noGrp="1"/>
          </p:cNvSpPr>
          <p:nvPr>
            <p:ph sz="quarter" idx="20"/>
          </p:nvPr>
        </p:nvSpPr>
        <p:spPr>
          <a:xfrm>
            <a:off x="457200"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6" name="Picture 15">
            <a:extLst>
              <a:ext uri="{FF2B5EF4-FFF2-40B4-BE49-F238E27FC236}">
                <a16:creationId xmlns:a16="http://schemas.microsoft.com/office/drawing/2014/main" id="{1D3B7971-BF2E-4C20-8A08-5E8E498DB721}"/>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7" name="Slide Number Placeholder 1">
            <a:extLst>
              <a:ext uri="{FF2B5EF4-FFF2-40B4-BE49-F238E27FC236}">
                <a16:creationId xmlns:a16="http://schemas.microsoft.com/office/drawing/2014/main" id="{005C84A1-34FA-4896-9E64-219EE97225F0}"/>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8" name="Text Placeholder 25">
            <a:extLst>
              <a:ext uri="{FF2B5EF4-FFF2-40B4-BE49-F238E27FC236}">
                <a16:creationId xmlns:a16="http://schemas.microsoft.com/office/drawing/2014/main" id="{7C5CFC39-B415-4875-B677-A9F917753A7A}"/>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19" name="Title 15">
            <a:extLst>
              <a:ext uri="{FF2B5EF4-FFF2-40B4-BE49-F238E27FC236}">
                <a16:creationId xmlns:a16="http://schemas.microsoft.com/office/drawing/2014/main" id="{8B6226B5-5566-4E14-9F71-9B9C76DCB9A9}"/>
              </a:ext>
            </a:extLst>
          </p:cNvPr>
          <p:cNvSpPr>
            <a:spLocks noGrp="1"/>
          </p:cNvSpPr>
          <p:nvPr>
            <p:ph type="title"/>
          </p:nvPr>
        </p:nvSpPr>
        <p:spPr>
          <a:xfrm>
            <a:off x="457200" y="457199"/>
            <a:ext cx="11247120" cy="457200"/>
          </a:xfrm>
        </p:spPr>
        <p:txBody>
          <a:bodyPr rIns="0"/>
          <a:lstStyle/>
          <a:p>
            <a:r>
              <a:rPr lang="en-US"/>
              <a:t>Click to edit Master title style</a:t>
            </a:r>
          </a:p>
        </p:txBody>
      </p:sp>
      <p:sp>
        <p:nvSpPr>
          <p:cNvPr id="14" name="Footer Placeholder 3">
            <a:extLst>
              <a:ext uri="{FF2B5EF4-FFF2-40B4-BE49-F238E27FC236}">
                <a16:creationId xmlns:a16="http://schemas.microsoft.com/office/drawing/2014/main" id="{E5E3A0A4-0C98-414D-A666-5B7DAEEC5136}"/>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102035851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content 2col quote graphic">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F43AA13-BC7D-453C-8E7F-CD1215172884}"/>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pic>
        <p:nvPicPr>
          <p:cNvPr id="20" name="Picture 19">
            <a:extLst>
              <a:ext uri="{FF2B5EF4-FFF2-40B4-BE49-F238E27FC236}">
                <a16:creationId xmlns:a16="http://schemas.microsoft.com/office/drawing/2014/main" id="{88E88A76-56D1-473A-947D-D7281F65A131}"/>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43602" y="2152650"/>
            <a:ext cx="5151193" cy="2743199"/>
          </a:xfrm>
          <a:prstGeom prst="rect">
            <a:avLst/>
          </a:prstGeom>
        </p:spPr>
      </p:pic>
      <p:sp>
        <p:nvSpPr>
          <p:cNvPr id="11" name="Text Placeholder 21">
            <a:extLst>
              <a:ext uri="{FF2B5EF4-FFF2-40B4-BE49-F238E27FC236}">
                <a16:creationId xmlns:a16="http://schemas.microsoft.com/office/drawing/2014/main" id="{1F962C8B-E6B1-AF47-903B-DBEFAD819272}"/>
              </a:ext>
            </a:extLst>
          </p:cNvPr>
          <p:cNvSpPr>
            <a:spLocks noGrp="1"/>
          </p:cNvSpPr>
          <p:nvPr>
            <p:ph type="body" sz="quarter" idx="19" hasCustomPrompt="1"/>
          </p:nvPr>
        </p:nvSpPr>
        <p:spPr>
          <a:xfrm>
            <a:off x="6844552" y="2420471"/>
            <a:ext cx="4583123" cy="2208679"/>
          </a:xfrm>
        </p:spPr>
        <p:txBody>
          <a:bodyPr lIns="182880" tIns="137160" rIns="182880" bIns="182880" anchor="t" anchorCtr="0">
            <a:normAutofit/>
          </a:bodyPr>
          <a:lstStyle>
            <a:lvl1pPr>
              <a:lnSpc>
                <a:spcPct val="100000"/>
              </a:lnSpc>
              <a:spcAft>
                <a:spcPts val="1200"/>
              </a:spcAft>
              <a:defRPr sz="1800" b="0" i="0" baseline="0">
                <a:solidFill>
                  <a:schemeClr val="tx1"/>
                </a:solidFill>
              </a:defRPr>
            </a:lvl1pPr>
            <a:lvl2pPr>
              <a:lnSpc>
                <a:spcPct val="100000"/>
              </a:lnSpc>
              <a:defRPr sz="1000" b="0" i="0">
                <a:solidFill>
                  <a:schemeClr val="tx1"/>
                </a:solidFill>
                <a:latin typeface="+mn-lt"/>
              </a:defRPr>
            </a:lvl2pPr>
            <a:lvl3pPr marL="0" indent="0">
              <a:buFontTx/>
              <a:buNone/>
              <a:defRPr sz="1000" b="0" i="0">
                <a:solidFill>
                  <a:schemeClr val="tx1"/>
                </a:solidFill>
              </a:defRPr>
            </a:lvl3pPr>
            <a:lvl4pPr marL="0" indent="0">
              <a:buFontTx/>
              <a:buNone/>
              <a:defRPr sz="1000">
                <a:solidFill>
                  <a:schemeClr val="tx1"/>
                </a:solidFill>
              </a:defRPr>
            </a:lvl4pPr>
            <a:lvl5pPr marL="0" indent="0">
              <a:buFontTx/>
              <a:buNone/>
              <a:defRPr sz="1000">
                <a:solidFill>
                  <a:schemeClr val="tx1"/>
                </a:solidFill>
              </a:defRPr>
            </a:lvl5pPr>
            <a:lvl6pPr marL="0" indent="0">
              <a:buFontTx/>
              <a:buNone/>
              <a:defRPr sz="1000">
                <a:solidFill>
                  <a:schemeClr val="tx1"/>
                </a:solidFill>
              </a:defRPr>
            </a:lvl6pPr>
            <a:lvl7pPr marL="0" indent="0">
              <a:buFontTx/>
              <a:buNone/>
              <a:defRPr sz="1000">
                <a:solidFill>
                  <a:schemeClr val="tx1"/>
                </a:solidFill>
              </a:defRPr>
            </a:lvl7pPr>
            <a:lvl8pPr marL="0" indent="0">
              <a:buFontTx/>
              <a:buNone/>
              <a:defRPr sz="1000">
                <a:solidFill>
                  <a:schemeClr val="tx1"/>
                </a:solidFill>
              </a:defRPr>
            </a:lvl8pPr>
            <a:lvl9pPr marL="0" indent="0">
              <a:buFontTx/>
              <a:buNone/>
              <a:defRPr sz="1000">
                <a:solidFill>
                  <a:schemeClr val="tx1"/>
                </a:solidFill>
              </a:defRPr>
            </a:lvl9pPr>
          </a:lstStyle>
          <a:p>
            <a:pPr lvl="0"/>
            <a:r>
              <a:rPr lang="en-US"/>
              <a:t>Click to add text</a:t>
            </a:r>
          </a:p>
        </p:txBody>
      </p:sp>
      <p:sp>
        <p:nvSpPr>
          <p:cNvPr id="13" name="Content Placeholder 4">
            <a:extLst>
              <a:ext uri="{FF2B5EF4-FFF2-40B4-BE49-F238E27FC236}">
                <a16:creationId xmlns:a16="http://schemas.microsoft.com/office/drawing/2014/main" id="{3F838A0E-9C6D-5749-8DE7-F50D37E7135A}"/>
              </a:ext>
            </a:extLst>
          </p:cNvPr>
          <p:cNvSpPr>
            <a:spLocks noGrp="1"/>
          </p:cNvSpPr>
          <p:nvPr>
            <p:ph sz="quarter" idx="20"/>
          </p:nvPr>
        </p:nvSpPr>
        <p:spPr>
          <a:xfrm>
            <a:off x="457200" y="1645920"/>
            <a:ext cx="55165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6" name="Picture 15">
            <a:extLst>
              <a:ext uri="{FF2B5EF4-FFF2-40B4-BE49-F238E27FC236}">
                <a16:creationId xmlns:a16="http://schemas.microsoft.com/office/drawing/2014/main" id="{D0FBA4F3-2BF8-460E-975E-79EFD6A469EB}"/>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7" name="Slide Number Placeholder 1">
            <a:extLst>
              <a:ext uri="{FF2B5EF4-FFF2-40B4-BE49-F238E27FC236}">
                <a16:creationId xmlns:a16="http://schemas.microsoft.com/office/drawing/2014/main" id="{A9082F09-215D-462F-8AE2-AF4850E331BE}"/>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8" name="Text Placeholder 25">
            <a:extLst>
              <a:ext uri="{FF2B5EF4-FFF2-40B4-BE49-F238E27FC236}">
                <a16:creationId xmlns:a16="http://schemas.microsoft.com/office/drawing/2014/main" id="{CED792D8-BB5D-46B3-B111-23EE8EFC8396}"/>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19" name="Title 15">
            <a:extLst>
              <a:ext uri="{FF2B5EF4-FFF2-40B4-BE49-F238E27FC236}">
                <a16:creationId xmlns:a16="http://schemas.microsoft.com/office/drawing/2014/main" id="{CF8D1FD5-9821-4E87-9D22-2822EA104D6A}"/>
              </a:ext>
            </a:extLst>
          </p:cNvPr>
          <p:cNvSpPr>
            <a:spLocks noGrp="1"/>
          </p:cNvSpPr>
          <p:nvPr>
            <p:ph type="title"/>
          </p:nvPr>
        </p:nvSpPr>
        <p:spPr>
          <a:xfrm>
            <a:off x="457200" y="457199"/>
            <a:ext cx="11247120" cy="457200"/>
          </a:xfrm>
        </p:spPr>
        <p:txBody>
          <a:bodyPr rIns="0"/>
          <a:lstStyle/>
          <a:p>
            <a:r>
              <a:rPr lang="en-US"/>
              <a:t>Click to edit Master title style</a:t>
            </a:r>
          </a:p>
        </p:txBody>
      </p:sp>
      <p:sp>
        <p:nvSpPr>
          <p:cNvPr id="10" name="Rectangle 9">
            <a:extLst>
              <a:ext uri="{FF2B5EF4-FFF2-40B4-BE49-F238E27FC236}">
                <a16:creationId xmlns:a16="http://schemas.microsoft.com/office/drawing/2014/main" id="{62CC7B06-2344-4D79-BA63-F5B8FB6BDC38}"/>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22" name="Footer Placeholder 3">
            <a:extLst>
              <a:ext uri="{FF2B5EF4-FFF2-40B4-BE49-F238E27FC236}">
                <a16:creationId xmlns:a16="http://schemas.microsoft.com/office/drawing/2014/main" id="{31EFC822-E189-497F-815B-DF5497A54667}"/>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5057098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ontent 2col image">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FFD29D68-3A09-43C3-8F93-53801A9E8027}"/>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C4C4004A-BAE4-44BC-A324-2D30F5B3B59C}"/>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5" name="Picture Placeholder 4">
            <a:extLst>
              <a:ext uri="{FF2B5EF4-FFF2-40B4-BE49-F238E27FC236}">
                <a16:creationId xmlns:a16="http://schemas.microsoft.com/office/drawing/2014/main" id="{A693F555-17A4-FA44-B000-3CAEB366B8A0}"/>
              </a:ext>
            </a:extLst>
          </p:cNvPr>
          <p:cNvSpPr>
            <a:spLocks noGrp="1"/>
          </p:cNvSpPr>
          <p:nvPr>
            <p:ph type="pic" sz="quarter" idx="18"/>
          </p:nvPr>
        </p:nvSpPr>
        <p:spPr>
          <a:xfrm>
            <a:off x="0" y="0"/>
            <a:ext cx="6096000" cy="6286500"/>
          </a:xfrm>
          <a:solidFill>
            <a:schemeClr val="bg1">
              <a:lumMod val="75000"/>
            </a:schemeClr>
          </a:solidFill>
        </p:spPr>
        <p:txBody>
          <a:bodyPr tIns="2560320"/>
          <a:lstStyle>
            <a:lvl1pPr algn="ctr">
              <a:defRPr b="0" i="0"/>
            </a:lvl1pPr>
          </a:lstStyle>
          <a:p>
            <a:r>
              <a:rPr lang="en-US"/>
              <a:t>Click icon to add picture</a:t>
            </a:r>
          </a:p>
        </p:txBody>
      </p:sp>
      <p:sp>
        <p:nvSpPr>
          <p:cNvPr id="11" name="Content Placeholder 4">
            <a:extLst>
              <a:ext uri="{FF2B5EF4-FFF2-40B4-BE49-F238E27FC236}">
                <a16:creationId xmlns:a16="http://schemas.microsoft.com/office/drawing/2014/main" id="{207FC60C-7DF0-B74A-B2EE-03F1DFEC3C7D}"/>
              </a:ext>
            </a:extLst>
          </p:cNvPr>
          <p:cNvSpPr>
            <a:spLocks noGrp="1"/>
          </p:cNvSpPr>
          <p:nvPr>
            <p:ph sz="quarter" idx="19"/>
          </p:nvPr>
        </p:nvSpPr>
        <p:spPr>
          <a:xfrm>
            <a:off x="6320117" y="1828800"/>
            <a:ext cx="5413943"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8" name="Picture 17">
            <a:extLst>
              <a:ext uri="{FF2B5EF4-FFF2-40B4-BE49-F238E27FC236}">
                <a16:creationId xmlns:a16="http://schemas.microsoft.com/office/drawing/2014/main" id="{F4BB6C34-EF86-49E6-AEF2-C7F05BD9DB6A}"/>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9" name="Slide Number Placeholder 1">
            <a:extLst>
              <a:ext uri="{FF2B5EF4-FFF2-40B4-BE49-F238E27FC236}">
                <a16:creationId xmlns:a16="http://schemas.microsoft.com/office/drawing/2014/main" id="{A439155B-AD52-42E7-A425-EA7250CFBE54}"/>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22" name="Text Placeholder 25">
            <a:extLst>
              <a:ext uri="{FF2B5EF4-FFF2-40B4-BE49-F238E27FC236}">
                <a16:creationId xmlns:a16="http://schemas.microsoft.com/office/drawing/2014/main" id="{AAC117CE-F2A7-4C1A-AF9A-EDE055E522BC}"/>
              </a:ext>
            </a:extLst>
          </p:cNvPr>
          <p:cNvSpPr>
            <a:spLocks noGrp="1"/>
          </p:cNvSpPr>
          <p:nvPr>
            <p:ph type="body" sz="quarter" idx="17" hasCustomPrompt="1"/>
          </p:nvPr>
        </p:nvSpPr>
        <p:spPr>
          <a:xfrm>
            <a:off x="6319978" y="1344168"/>
            <a:ext cx="5384342"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23" name="Title 15">
            <a:extLst>
              <a:ext uri="{FF2B5EF4-FFF2-40B4-BE49-F238E27FC236}">
                <a16:creationId xmlns:a16="http://schemas.microsoft.com/office/drawing/2014/main" id="{10433174-55DF-47EB-96A0-B862D3A869BA}"/>
              </a:ext>
            </a:extLst>
          </p:cNvPr>
          <p:cNvSpPr>
            <a:spLocks noGrp="1"/>
          </p:cNvSpPr>
          <p:nvPr>
            <p:ph type="title"/>
          </p:nvPr>
        </p:nvSpPr>
        <p:spPr>
          <a:xfrm>
            <a:off x="6319978" y="457199"/>
            <a:ext cx="5384342" cy="786384"/>
          </a:xfrm>
        </p:spPr>
        <p:txBody>
          <a:bodyPr rIns="0"/>
          <a:lstStyle/>
          <a:p>
            <a:r>
              <a:rPr lang="en-US"/>
              <a:t>Click to edit Master title style</a:t>
            </a:r>
          </a:p>
        </p:txBody>
      </p:sp>
      <p:sp>
        <p:nvSpPr>
          <p:cNvPr id="13" name="Footer Placeholder 3">
            <a:extLst>
              <a:ext uri="{FF2B5EF4-FFF2-40B4-BE49-F238E27FC236}">
                <a16:creationId xmlns:a16="http://schemas.microsoft.com/office/drawing/2014/main" id="{73503032-DA64-44FB-88F6-69F8994B6D60}"/>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86183270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content 2/3 image">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6CC3C6E-EE89-434A-973C-DFF0598D6477}"/>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2" name="Rectangle 11">
            <a:extLst>
              <a:ext uri="{FF2B5EF4-FFF2-40B4-BE49-F238E27FC236}">
                <a16:creationId xmlns:a16="http://schemas.microsoft.com/office/drawing/2014/main" id="{A64E2AFB-53E9-4FD6-88F0-8ED0A5EBCD8E}"/>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3" name="Title 2">
            <a:extLst>
              <a:ext uri="{FF2B5EF4-FFF2-40B4-BE49-F238E27FC236}">
                <a16:creationId xmlns:a16="http://schemas.microsoft.com/office/drawing/2014/main" id="{CA1149F1-49B3-C542-803F-D3D2F88402E7}"/>
              </a:ext>
            </a:extLst>
          </p:cNvPr>
          <p:cNvSpPr>
            <a:spLocks noGrp="1"/>
          </p:cNvSpPr>
          <p:nvPr>
            <p:ph type="title"/>
          </p:nvPr>
        </p:nvSpPr>
        <p:spPr>
          <a:xfrm>
            <a:off x="457200" y="457199"/>
            <a:ext cx="3599966" cy="784226"/>
          </a:xfrm>
        </p:spPr>
        <p:txBody>
          <a:bodyPr lIns="0" rIns="0"/>
          <a:lstStyle/>
          <a:p>
            <a:r>
              <a:rPr lang="en-US"/>
              <a:t>Click to edit Master title style</a:t>
            </a:r>
          </a:p>
        </p:txBody>
      </p:sp>
      <p:sp>
        <p:nvSpPr>
          <p:cNvPr id="9" name="Text Placeholder 25">
            <a:extLst>
              <a:ext uri="{FF2B5EF4-FFF2-40B4-BE49-F238E27FC236}">
                <a16:creationId xmlns:a16="http://schemas.microsoft.com/office/drawing/2014/main" id="{950D9BC9-37AB-2942-B45D-4822C8B58D04}"/>
              </a:ext>
            </a:extLst>
          </p:cNvPr>
          <p:cNvSpPr>
            <a:spLocks noGrp="1"/>
          </p:cNvSpPr>
          <p:nvPr>
            <p:ph type="body" sz="quarter" idx="17" hasCustomPrompt="1"/>
          </p:nvPr>
        </p:nvSpPr>
        <p:spPr>
          <a:xfrm>
            <a:off x="457200" y="1343431"/>
            <a:ext cx="3602039" cy="485369"/>
          </a:xfrm>
        </p:spPr>
        <p:txBody>
          <a:bodyPr lIns="0"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a:t>
            </a:r>
          </a:p>
        </p:txBody>
      </p:sp>
      <p:sp>
        <p:nvSpPr>
          <p:cNvPr id="5" name="Picture Placeholder 4">
            <a:extLst>
              <a:ext uri="{FF2B5EF4-FFF2-40B4-BE49-F238E27FC236}">
                <a16:creationId xmlns:a16="http://schemas.microsoft.com/office/drawing/2014/main" id="{A693F555-17A4-FA44-B000-3CAEB366B8A0}"/>
              </a:ext>
            </a:extLst>
          </p:cNvPr>
          <p:cNvSpPr>
            <a:spLocks noGrp="1"/>
          </p:cNvSpPr>
          <p:nvPr>
            <p:ph type="pic" sz="quarter" idx="18"/>
          </p:nvPr>
        </p:nvSpPr>
        <p:spPr>
          <a:xfrm>
            <a:off x="4298950" y="457198"/>
            <a:ext cx="7427912" cy="5551489"/>
          </a:xfrm>
          <a:solidFill>
            <a:schemeClr val="bg1">
              <a:lumMod val="75000"/>
            </a:schemeClr>
          </a:solidFill>
        </p:spPr>
        <p:txBody>
          <a:bodyPr tIns="2194560"/>
          <a:lstStyle>
            <a:lvl1pPr algn="ctr">
              <a:defRPr b="0" i="0"/>
            </a:lvl1pPr>
          </a:lstStyle>
          <a:p>
            <a:r>
              <a:rPr lang="en-US"/>
              <a:t>Click icon to add picture</a:t>
            </a:r>
          </a:p>
        </p:txBody>
      </p:sp>
      <p:sp>
        <p:nvSpPr>
          <p:cNvPr id="11" name="Content Placeholder 4">
            <a:extLst>
              <a:ext uri="{FF2B5EF4-FFF2-40B4-BE49-F238E27FC236}">
                <a16:creationId xmlns:a16="http://schemas.microsoft.com/office/drawing/2014/main" id="{760A7196-34C5-A442-9294-F070A669800E}"/>
              </a:ext>
            </a:extLst>
          </p:cNvPr>
          <p:cNvSpPr>
            <a:spLocks noGrp="1"/>
          </p:cNvSpPr>
          <p:nvPr>
            <p:ph sz="quarter" idx="19"/>
          </p:nvPr>
        </p:nvSpPr>
        <p:spPr>
          <a:xfrm>
            <a:off x="457200" y="182880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4" name="Picture 13">
            <a:extLst>
              <a:ext uri="{FF2B5EF4-FFF2-40B4-BE49-F238E27FC236}">
                <a16:creationId xmlns:a16="http://schemas.microsoft.com/office/drawing/2014/main" id="{AF9B9FE1-27EB-48D3-9700-EE47953D5F03}"/>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5" name="Slide Number Placeholder 1">
            <a:extLst>
              <a:ext uri="{FF2B5EF4-FFF2-40B4-BE49-F238E27FC236}">
                <a16:creationId xmlns:a16="http://schemas.microsoft.com/office/drawing/2014/main" id="{A90A9191-AB5C-45F7-8497-E7B480233414}"/>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7" name="Footer Placeholder 3">
            <a:extLst>
              <a:ext uri="{FF2B5EF4-FFF2-40B4-BE49-F238E27FC236}">
                <a16:creationId xmlns:a16="http://schemas.microsoft.com/office/drawing/2014/main" id="{DDC72B91-415D-4EAB-B6FE-0776EA7E3D64}"/>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57588239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content 3col">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2A9E18CF-CA4A-4731-A40B-45E2846C7631}"/>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1" name="Rectangle 10">
            <a:extLst>
              <a:ext uri="{FF2B5EF4-FFF2-40B4-BE49-F238E27FC236}">
                <a16:creationId xmlns:a16="http://schemas.microsoft.com/office/drawing/2014/main" id="{4103871A-53C4-4546-9554-252303F53F6B}"/>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3" name="Content Placeholder 4">
            <a:extLst>
              <a:ext uri="{FF2B5EF4-FFF2-40B4-BE49-F238E27FC236}">
                <a16:creationId xmlns:a16="http://schemas.microsoft.com/office/drawing/2014/main" id="{E205A430-8E9F-D040-BFFF-B7A4A3EA7154}"/>
              </a:ext>
            </a:extLst>
          </p:cNvPr>
          <p:cNvSpPr>
            <a:spLocks noGrp="1"/>
          </p:cNvSpPr>
          <p:nvPr>
            <p:ph sz="quarter" idx="19"/>
          </p:nvPr>
        </p:nvSpPr>
        <p:spPr>
          <a:xfrm>
            <a:off x="457200" y="164592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6A98DB26-B7FB-3241-9C96-D93B9B52CD1E}"/>
              </a:ext>
            </a:extLst>
          </p:cNvPr>
          <p:cNvSpPr>
            <a:spLocks noGrp="1"/>
          </p:cNvSpPr>
          <p:nvPr>
            <p:ph sz="quarter" idx="20"/>
          </p:nvPr>
        </p:nvSpPr>
        <p:spPr>
          <a:xfrm>
            <a:off x="4297680" y="164592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F966A4E-5145-9C4D-8099-EFAA2A475FD8}"/>
              </a:ext>
            </a:extLst>
          </p:cNvPr>
          <p:cNvSpPr>
            <a:spLocks noGrp="1"/>
          </p:cNvSpPr>
          <p:nvPr>
            <p:ph sz="quarter" idx="21"/>
          </p:nvPr>
        </p:nvSpPr>
        <p:spPr>
          <a:xfrm>
            <a:off x="8136798" y="1645920"/>
            <a:ext cx="3598862" cy="4179888"/>
          </a:xfrm>
        </p:spPr>
        <p:txBody>
          <a:bodyPr tIns="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9" name="Picture 18">
            <a:extLst>
              <a:ext uri="{FF2B5EF4-FFF2-40B4-BE49-F238E27FC236}">
                <a16:creationId xmlns:a16="http://schemas.microsoft.com/office/drawing/2014/main" id="{42778CEF-946B-4B06-9ACB-3AC61D21A74C}"/>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20" name="Slide Number Placeholder 1">
            <a:extLst>
              <a:ext uri="{FF2B5EF4-FFF2-40B4-BE49-F238E27FC236}">
                <a16:creationId xmlns:a16="http://schemas.microsoft.com/office/drawing/2014/main" id="{EC358D68-CB2C-46B6-A00B-854615303A5C}"/>
              </a:ext>
            </a:extLst>
          </p:cNvPr>
          <p:cNvSpPr>
            <a:spLocks noGrp="1"/>
          </p:cNvSpPr>
          <p:nvPr>
            <p:ph type="sldNum" sz="quarter" idx="22"/>
          </p:nvPr>
        </p:nvSpPr>
        <p:spPr>
          <a:xfrm>
            <a:off x="11427675" y="6437376"/>
            <a:ext cx="306387" cy="208758"/>
          </a:xfrm>
        </p:spPr>
        <p:txBody>
          <a:bodyPr/>
          <a:lstStyle/>
          <a:p>
            <a:fld id="{63DCA5C9-2E11-4C67-86EB-AE1DE127DC64}" type="slidenum">
              <a:rPr lang="en-US" smtClean="0"/>
              <a:pPr/>
              <a:t>‹#›</a:t>
            </a:fld>
            <a:endParaRPr lang="en-US"/>
          </a:p>
        </p:txBody>
      </p:sp>
      <p:sp>
        <p:nvSpPr>
          <p:cNvPr id="21" name="Text Placeholder 25">
            <a:extLst>
              <a:ext uri="{FF2B5EF4-FFF2-40B4-BE49-F238E27FC236}">
                <a16:creationId xmlns:a16="http://schemas.microsoft.com/office/drawing/2014/main" id="{75212AD8-B9F1-4438-A6D4-9355B9B3CD1A}"/>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22" name="Title 15">
            <a:extLst>
              <a:ext uri="{FF2B5EF4-FFF2-40B4-BE49-F238E27FC236}">
                <a16:creationId xmlns:a16="http://schemas.microsoft.com/office/drawing/2014/main" id="{84B5E47C-8E0B-4959-A893-96C42EB7A572}"/>
              </a:ext>
            </a:extLst>
          </p:cNvPr>
          <p:cNvSpPr>
            <a:spLocks noGrp="1"/>
          </p:cNvSpPr>
          <p:nvPr>
            <p:ph type="title"/>
          </p:nvPr>
        </p:nvSpPr>
        <p:spPr>
          <a:xfrm>
            <a:off x="457200" y="457199"/>
            <a:ext cx="11247120" cy="457200"/>
          </a:xfrm>
        </p:spPr>
        <p:txBody>
          <a:bodyPr rIns="0"/>
          <a:lstStyle/>
          <a:p>
            <a:r>
              <a:rPr lang="en-US"/>
              <a:t>Click to edit Master title style</a:t>
            </a:r>
          </a:p>
        </p:txBody>
      </p:sp>
      <p:sp>
        <p:nvSpPr>
          <p:cNvPr id="17" name="Footer Placeholder 3">
            <a:extLst>
              <a:ext uri="{FF2B5EF4-FFF2-40B4-BE49-F238E27FC236}">
                <a16:creationId xmlns:a16="http://schemas.microsoft.com/office/drawing/2014/main" id="{B4587957-D2A2-4236-9E09-76580451E5A0}"/>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350336730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content 1col table">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B8CA7F71-7686-487C-9DCC-633A9929C7B4}"/>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9" name="Rectangle 8">
            <a:extLst>
              <a:ext uri="{FF2B5EF4-FFF2-40B4-BE49-F238E27FC236}">
                <a16:creationId xmlns:a16="http://schemas.microsoft.com/office/drawing/2014/main" id="{51236B22-13A6-4DAD-A69C-705F0241481C}"/>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6" name="Table Placeholder 5">
            <a:extLst>
              <a:ext uri="{FF2B5EF4-FFF2-40B4-BE49-F238E27FC236}">
                <a16:creationId xmlns:a16="http://schemas.microsoft.com/office/drawing/2014/main" id="{E970E05D-6C9C-AA4C-9AC8-08594C5B389D}"/>
              </a:ext>
            </a:extLst>
          </p:cNvPr>
          <p:cNvSpPr>
            <a:spLocks noGrp="1"/>
          </p:cNvSpPr>
          <p:nvPr>
            <p:ph type="tbl" sz="quarter" idx="17" hasCustomPrompt="1"/>
          </p:nvPr>
        </p:nvSpPr>
        <p:spPr>
          <a:xfrm>
            <a:off x="457200" y="1828801"/>
            <a:ext cx="11247120" cy="4179888"/>
          </a:xfrm>
          <a:pattFill prst="pct10">
            <a:fgClr>
              <a:schemeClr val="accent1"/>
            </a:fgClr>
            <a:bgClr>
              <a:schemeClr val="bg1"/>
            </a:bgClr>
          </a:pattFill>
        </p:spPr>
        <p:txBody>
          <a:bodyPr tIns="2514600"/>
          <a:lstStyle>
            <a:lvl1pPr algn="ctr">
              <a:defRPr b="0" i="0"/>
            </a:lvl1pPr>
          </a:lstStyle>
          <a:p>
            <a:r>
              <a:rPr lang="en-US"/>
              <a:t>Click icon to add table adjust size as needed</a:t>
            </a:r>
          </a:p>
        </p:txBody>
      </p:sp>
      <p:pic>
        <p:nvPicPr>
          <p:cNvPr id="12" name="Picture 11">
            <a:extLst>
              <a:ext uri="{FF2B5EF4-FFF2-40B4-BE49-F238E27FC236}">
                <a16:creationId xmlns:a16="http://schemas.microsoft.com/office/drawing/2014/main" id="{F162E4F0-75F1-4E13-98E1-1FBA68E1590C}"/>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3" name="Slide Number Placeholder 1">
            <a:extLst>
              <a:ext uri="{FF2B5EF4-FFF2-40B4-BE49-F238E27FC236}">
                <a16:creationId xmlns:a16="http://schemas.microsoft.com/office/drawing/2014/main" id="{3D3E3C75-AE4A-4514-B4D2-1307A6648F45}"/>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4" name="Text Placeholder 25">
            <a:extLst>
              <a:ext uri="{FF2B5EF4-FFF2-40B4-BE49-F238E27FC236}">
                <a16:creationId xmlns:a16="http://schemas.microsoft.com/office/drawing/2014/main" id="{251C24F9-13F7-4A35-AA35-9BC603AF638C}"/>
              </a:ext>
            </a:extLst>
          </p:cNvPr>
          <p:cNvSpPr>
            <a:spLocks noGrp="1"/>
          </p:cNvSpPr>
          <p:nvPr>
            <p:ph type="body" sz="quarter" idx="22"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15" name="Title 15">
            <a:extLst>
              <a:ext uri="{FF2B5EF4-FFF2-40B4-BE49-F238E27FC236}">
                <a16:creationId xmlns:a16="http://schemas.microsoft.com/office/drawing/2014/main" id="{6F4AE1DE-1B0D-43E9-94D9-62F3A07EC22F}"/>
              </a:ext>
            </a:extLst>
          </p:cNvPr>
          <p:cNvSpPr>
            <a:spLocks noGrp="1"/>
          </p:cNvSpPr>
          <p:nvPr>
            <p:ph type="title"/>
          </p:nvPr>
        </p:nvSpPr>
        <p:spPr>
          <a:xfrm>
            <a:off x="457200" y="457199"/>
            <a:ext cx="11247120" cy="457200"/>
          </a:xfrm>
        </p:spPr>
        <p:txBody>
          <a:bodyPr rIns="0"/>
          <a:lstStyle/>
          <a:p>
            <a:r>
              <a:rPr lang="en-US"/>
              <a:t>Click to edit Master title style</a:t>
            </a:r>
          </a:p>
        </p:txBody>
      </p:sp>
      <p:sp>
        <p:nvSpPr>
          <p:cNvPr id="16" name="Footer Placeholder 3">
            <a:extLst>
              <a:ext uri="{FF2B5EF4-FFF2-40B4-BE49-F238E27FC236}">
                <a16:creationId xmlns:a16="http://schemas.microsoft.com/office/drawing/2014/main" id="{91EAF2CA-1704-4BFF-86FC-1F844DDF5A87}"/>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182013759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content 1col chart">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A48F3CF2-F7A9-4F11-B382-38A2722B0D4F}"/>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9" name="Rectangle 8">
            <a:extLst>
              <a:ext uri="{FF2B5EF4-FFF2-40B4-BE49-F238E27FC236}">
                <a16:creationId xmlns:a16="http://schemas.microsoft.com/office/drawing/2014/main" id="{43EB1C3D-A76E-490F-BBD2-E58DD21AE3A1}"/>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7" name="Chart Placeholder 6">
            <a:extLst>
              <a:ext uri="{FF2B5EF4-FFF2-40B4-BE49-F238E27FC236}">
                <a16:creationId xmlns:a16="http://schemas.microsoft.com/office/drawing/2014/main" id="{0203C4E6-EC7C-1F40-86EA-065A6220FC54}"/>
              </a:ext>
            </a:extLst>
          </p:cNvPr>
          <p:cNvSpPr>
            <a:spLocks noGrp="1"/>
          </p:cNvSpPr>
          <p:nvPr>
            <p:ph type="chart" sz="quarter" idx="20" hasCustomPrompt="1"/>
          </p:nvPr>
        </p:nvSpPr>
        <p:spPr>
          <a:xfrm>
            <a:off x="457200" y="1828799"/>
            <a:ext cx="11247120" cy="4179889"/>
          </a:xfrm>
          <a:pattFill prst="pct10">
            <a:fgClr>
              <a:schemeClr val="tx1"/>
            </a:fgClr>
            <a:bgClr>
              <a:schemeClr val="bg1"/>
            </a:bgClr>
          </a:pattFill>
        </p:spPr>
        <p:txBody>
          <a:bodyPr tIns="2560320"/>
          <a:lstStyle>
            <a:lvl1pPr algn="ctr">
              <a:defRPr b="0" i="0"/>
            </a:lvl1pPr>
          </a:lstStyle>
          <a:p>
            <a:pPr marL="0" marR="0" lvl="0" indent="0" algn="ctr" defTabSz="914400" rtl="0" eaLnBrk="1" fontAlgn="auto" latinLnBrk="0" hangingPunct="1">
              <a:lnSpc>
                <a:spcPct val="100000"/>
              </a:lnSpc>
              <a:spcBef>
                <a:spcPts val="0"/>
              </a:spcBef>
              <a:spcAft>
                <a:spcPts val="300"/>
              </a:spcAft>
              <a:buClrTx/>
              <a:buSzTx/>
              <a:buFont typeface="Arial" panose="020B0604020202020204" pitchFamily="34" charset="0"/>
              <a:buNone/>
              <a:tabLst/>
              <a:defRPr/>
            </a:pPr>
            <a:r>
              <a:rPr lang="en-US"/>
              <a:t>Click icon to add chart adjust size as needed</a:t>
            </a:r>
          </a:p>
        </p:txBody>
      </p:sp>
      <p:pic>
        <p:nvPicPr>
          <p:cNvPr id="13" name="Picture 12">
            <a:extLst>
              <a:ext uri="{FF2B5EF4-FFF2-40B4-BE49-F238E27FC236}">
                <a16:creationId xmlns:a16="http://schemas.microsoft.com/office/drawing/2014/main" id="{EF0CB498-EAA7-4390-B1F6-D645C781058B}"/>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4" name="Slide Number Placeholder 1">
            <a:extLst>
              <a:ext uri="{FF2B5EF4-FFF2-40B4-BE49-F238E27FC236}">
                <a16:creationId xmlns:a16="http://schemas.microsoft.com/office/drawing/2014/main" id="{DF85D99A-810D-47AB-BB91-A93A91F922A3}"/>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5" name="Text Placeholder 25">
            <a:extLst>
              <a:ext uri="{FF2B5EF4-FFF2-40B4-BE49-F238E27FC236}">
                <a16:creationId xmlns:a16="http://schemas.microsoft.com/office/drawing/2014/main" id="{126F3D7E-DF67-45ED-8A5B-D24FFE4F7F3C}"/>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16" name="Title 15">
            <a:extLst>
              <a:ext uri="{FF2B5EF4-FFF2-40B4-BE49-F238E27FC236}">
                <a16:creationId xmlns:a16="http://schemas.microsoft.com/office/drawing/2014/main" id="{4693B169-FB68-4722-A393-DA504484DEE5}"/>
              </a:ext>
            </a:extLst>
          </p:cNvPr>
          <p:cNvSpPr>
            <a:spLocks noGrp="1"/>
          </p:cNvSpPr>
          <p:nvPr>
            <p:ph type="title"/>
          </p:nvPr>
        </p:nvSpPr>
        <p:spPr>
          <a:xfrm>
            <a:off x="457200" y="457199"/>
            <a:ext cx="11247120" cy="457200"/>
          </a:xfrm>
        </p:spPr>
        <p:txBody>
          <a:bodyPr rIns="0"/>
          <a:lstStyle/>
          <a:p>
            <a:r>
              <a:rPr lang="en-US"/>
              <a:t>Click to edit Master title style</a:t>
            </a:r>
          </a:p>
        </p:txBody>
      </p:sp>
      <p:sp>
        <p:nvSpPr>
          <p:cNvPr id="11" name="Footer Placeholder 3">
            <a:extLst>
              <a:ext uri="{FF2B5EF4-FFF2-40B4-BE49-F238E27FC236}">
                <a16:creationId xmlns:a16="http://schemas.microsoft.com/office/drawing/2014/main" id="{2EFAEEB4-8A6A-4C60-91DF-CED1E27106F4}"/>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31694180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content header only">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0ACF38C-F2B7-42D8-B179-6AC594C125B8}"/>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8" name="Rectangle 7">
            <a:extLst>
              <a:ext uri="{FF2B5EF4-FFF2-40B4-BE49-F238E27FC236}">
                <a16:creationId xmlns:a16="http://schemas.microsoft.com/office/drawing/2014/main" id="{D3EF452C-388D-4AEF-A41B-D58BEC9125B0}"/>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14" name="Picture 13">
            <a:extLst>
              <a:ext uri="{FF2B5EF4-FFF2-40B4-BE49-F238E27FC236}">
                <a16:creationId xmlns:a16="http://schemas.microsoft.com/office/drawing/2014/main" id="{2FABE8C2-B407-4668-93E2-0AB500227116}"/>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5" name="Slide Number Placeholder 1">
            <a:extLst>
              <a:ext uri="{FF2B5EF4-FFF2-40B4-BE49-F238E27FC236}">
                <a16:creationId xmlns:a16="http://schemas.microsoft.com/office/drawing/2014/main" id="{7C71AD98-43C1-4B44-BD16-A2AC82688C80}"/>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19" name="Text Placeholder 25">
            <a:extLst>
              <a:ext uri="{FF2B5EF4-FFF2-40B4-BE49-F238E27FC236}">
                <a16:creationId xmlns:a16="http://schemas.microsoft.com/office/drawing/2014/main" id="{521BE056-4E7F-41B4-B79F-6147E6C0EA29}"/>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Subheading here</a:t>
            </a:r>
          </a:p>
        </p:txBody>
      </p:sp>
      <p:sp>
        <p:nvSpPr>
          <p:cNvPr id="20" name="Title 15">
            <a:extLst>
              <a:ext uri="{FF2B5EF4-FFF2-40B4-BE49-F238E27FC236}">
                <a16:creationId xmlns:a16="http://schemas.microsoft.com/office/drawing/2014/main" id="{9C7F8C39-538A-4240-962A-CBD12505A7EE}"/>
              </a:ext>
            </a:extLst>
          </p:cNvPr>
          <p:cNvSpPr>
            <a:spLocks noGrp="1"/>
          </p:cNvSpPr>
          <p:nvPr>
            <p:ph type="title"/>
          </p:nvPr>
        </p:nvSpPr>
        <p:spPr>
          <a:xfrm>
            <a:off x="457200" y="457199"/>
            <a:ext cx="11247120" cy="457200"/>
          </a:xfrm>
        </p:spPr>
        <p:txBody>
          <a:bodyPr rIns="0"/>
          <a:lstStyle/>
          <a:p>
            <a:r>
              <a:rPr lang="en-US"/>
              <a:t>Click to edit Master title style</a:t>
            </a:r>
          </a:p>
        </p:txBody>
      </p:sp>
      <p:sp>
        <p:nvSpPr>
          <p:cNvPr id="10" name="Footer Placeholder 3">
            <a:extLst>
              <a:ext uri="{FF2B5EF4-FFF2-40B4-BE49-F238E27FC236}">
                <a16:creationId xmlns:a16="http://schemas.microsoft.com/office/drawing/2014/main" id="{7A9C74F7-2484-4EDA-80EC-7005C8B65F2D}"/>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pic>
        <p:nvPicPr>
          <p:cNvPr id="2" name="Picture 1" descr="A black background with colorful text&#10;&#10;Description automatically generated">
            <a:extLst>
              <a:ext uri="{FF2B5EF4-FFF2-40B4-BE49-F238E27FC236}">
                <a16:creationId xmlns:a16="http://schemas.microsoft.com/office/drawing/2014/main" id="{E143C337-569F-F147-E9F3-802FF3EBD6EB}"/>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8240992" y="5870133"/>
            <a:ext cx="2290464" cy="1481958"/>
          </a:xfrm>
          <a:prstGeom prst="rect">
            <a:avLst/>
          </a:prstGeom>
        </p:spPr>
      </p:pic>
    </p:spTree>
    <p:extLst>
      <p:ext uri="{BB962C8B-B14F-4D97-AF65-F5344CB8AC3E}">
        <p14:creationId xmlns:p14="http://schemas.microsoft.com/office/powerpoint/2010/main" val="175127711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content blank">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584038F-1D4F-433A-AEA2-C97CE86FEA1F}"/>
              </a:ext>
            </a:extLst>
          </p:cNvPr>
          <p:cNvSpPr/>
          <p:nvPr userDrawn="1"/>
        </p:nvSpPr>
        <p:spPr bwMode="auto">
          <a:xfrm>
            <a:off x="0" y="6286500"/>
            <a:ext cx="12192000" cy="571500"/>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6" name="Rectangle 5">
            <a:extLst>
              <a:ext uri="{FF2B5EF4-FFF2-40B4-BE49-F238E27FC236}">
                <a16:creationId xmlns:a16="http://schemas.microsoft.com/office/drawing/2014/main" id="{83E5BA34-6CD5-474F-8E0B-EDBD871108E1}"/>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pic>
        <p:nvPicPr>
          <p:cNvPr id="10" name="Picture 9">
            <a:extLst>
              <a:ext uri="{FF2B5EF4-FFF2-40B4-BE49-F238E27FC236}">
                <a16:creationId xmlns:a16="http://schemas.microsoft.com/office/drawing/2014/main" id="{ABF6B797-20B3-4E45-AA20-B11F6D20C68B}"/>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1" name="Slide Number Placeholder 1">
            <a:extLst>
              <a:ext uri="{FF2B5EF4-FFF2-40B4-BE49-F238E27FC236}">
                <a16:creationId xmlns:a16="http://schemas.microsoft.com/office/drawing/2014/main" id="{7BB48365-87F8-49A1-91DF-B0D46B3CFF65}"/>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8" name="Footer Placeholder 3">
            <a:extLst>
              <a:ext uri="{FF2B5EF4-FFF2-40B4-BE49-F238E27FC236}">
                <a16:creationId xmlns:a16="http://schemas.microsoft.com/office/drawing/2014/main" id="{562F3210-0218-4593-B47E-D03039365C81}"/>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193754996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biography">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Picture Placeholder 3">
            <a:extLst>
              <a:ext uri="{FF2B5EF4-FFF2-40B4-BE49-F238E27FC236}">
                <a16:creationId xmlns:a16="http://schemas.microsoft.com/office/drawing/2014/main" id="{7BEE3138-6B02-C347-A590-9B766E7E1B05}"/>
              </a:ext>
            </a:extLst>
          </p:cNvPr>
          <p:cNvSpPr>
            <a:spLocks noGrp="1"/>
          </p:cNvSpPr>
          <p:nvPr>
            <p:ph type="pic" sz="quarter" idx="10" hasCustomPrompt="1"/>
          </p:nvPr>
        </p:nvSpPr>
        <p:spPr>
          <a:xfrm>
            <a:off x="465138" y="931067"/>
            <a:ext cx="1084262" cy="1443833"/>
          </a:xfrm>
          <a:solidFill>
            <a:schemeClr val="bg1">
              <a:lumMod val="75000"/>
            </a:schemeClr>
          </a:solidFill>
        </p:spPr>
        <p:txBody>
          <a:bodyPr tIns="274320"/>
          <a:lstStyle>
            <a:lvl1pPr algn="ctr">
              <a:defRPr b="0" i="0">
                <a:solidFill>
                  <a:schemeClr val="tx1"/>
                </a:solidFill>
              </a:defRPr>
            </a:lvl1pPr>
            <a:lvl2pPr algn="ctr">
              <a:defRPr>
                <a:solidFill>
                  <a:schemeClr val="tx1"/>
                </a:solidFill>
              </a:defRPr>
            </a:lvl2pPr>
          </a:lstStyle>
          <a:p>
            <a:pPr lvl="0"/>
            <a:r>
              <a:rPr lang="en-US"/>
              <a:t>Insert</a:t>
            </a:r>
          </a:p>
        </p:txBody>
      </p:sp>
      <p:sp>
        <p:nvSpPr>
          <p:cNvPr id="7" name="Title 1">
            <a:extLst>
              <a:ext uri="{FF2B5EF4-FFF2-40B4-BE49-F238E27FC236}">
                <a16:creationId xmlns:a16="http://schemas.microsoft.com/office/drawing/2014/main" id="{86778AC2-0176-4241-BC19-68F111FBDC19}"/>
              </a:ext>
            </a:extLst>
          </p:cNvPr>
          <p:cNvSpPr>
            <a:spLocks noGrp="1"/>
          </p:cNvSpPr>
          <p:nvPr>
            <p:ph type="title" hasCustomPrompt="1"/>
          </p:nvPr>
        </p:nvSpPr>
        <p:spPr>
          <a:xfrm>
            <a:off x="465137" y="2864931"/>
            <a:ext cx="7659687" cy="2494469"/>
          </a:xfrm>
        </p:spPr>
        <p:txBody>
          <a:bodyPr lIns="0" rIns="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text</a:t>
            </a:r>
          </a:p>
        </p:txBody>
      </p:sp>
      <p:pic>
        <p:nvPicPr>
          <p:cNvPr id="12" name="Picture 11">
            <a:extLst>
              <a:ext uri="{FF2B5EF4-FFF2-40B4-BE49-F238E27FC236}">
                <a16:creationId xmlns:a16="http://schemas.microsoft.com/office/drawing/2014/main" id="{89E98E94-5DF6-4E58-AD1A-50C50B3F6914}"/>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3" name="Slide Number Placeholder 1">
            <a:extLst>
              <a:ext uri="{FF2B5EF4-FFF2-40B4-BE49-F238E27FC236}">
                <a16:creationId xmlns:a16="http://schemas.microsoft.com/office/drawing/2014/main" id="{7943A519-3368-444C-8205-BAD4168421E4}"/>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9" name="Rectangle 8">
            <a:extLst>
              <a:ext uri="{FF2B5EF4-FFF2-40B4-BE49-F238E27FC236}">
                <a16:creationId xmlns:a16="http://schemas.microsoft.com/office/drawing/2014/main" id="{B141855A-1EFE-44B7-9542-BBBEBEA04945}"/>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15" name="Footer Placeholder 3">
            <a:extLst>
              <a:ext uri="{FF2B5EF4-FFF2-40B4-BE49-F238E27FC236}">
                <a16:creationId xmlns:a16="http://schemas.microsoft.com/office/drawing/2014/main" id="{67D1C4F9-C8B2-4F15-A13B-AFCA5611B68B}"/>
              </a:ext>
            </a:extLst>
          </p:cNvPr>
          <p:cNvSpPr>
            <a:spLocks noGrp="1"/>
          </p:cNvSpPr>
          <p:nvPr>
            <p:ph type="ftr" sz="quarter" idx="23"/>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
        <p:nvSpPr>
          <p:cNvPr id="10" name="Text Placeholder 25">
            <a:extLst>
              <a:ext uri="{FF2B5EF4-FFF2-40B4-BE49-F238E27FC236}">
                <a16:creationId xmlns:a16="http://schemas.microsoft.com/office/drawing/2014/main" id="{E78AC81E-DC2D-4208-8BB2-D23380047DFB}"/>
              </a:ext>
            </a:extLst>
          </p:cNvPr>
          <p:cNvSpPr>
            <a:spLocks noGrp="1"/>
          </p:cNvSpPr>
          <p:nvPr>
            <p:ph type="body" sz="quarter" idx="17" hasCustomPrompt="1"/>
          </p:nvPr>
        </p:nvSpPr>
        <p:spPr>
          <a:xfrm>
            <a:off x="2020823" y="1647509"/>
            <a:ext cx="5230368" cy="392365"/>
          </a:xfrm>
        </p:spPr>
        <p:txBody>
          <a:bodyPr tIns="0" rIns="0"/>
          <a:lstStyle>
            <a:lvl1pPr>
              <a:lnSpc>
                <a:spcPct val="100000"/>
              </a:lnSpc>
              <a:spcAft>
                <a:spcPts val="0"/>
              </a:spcAft>
              <a:defRPr sz="2800" b="1"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Click to add name</a:t>
            </a:r>
          </a:p>
        </p:txBody>
      </p:sp>
      <p:sp>
        <p:nvSpPr>
          <p:cNvPr id="14" name="Text Placeholder 25">
            <a:extLst>
              <a:ext uri="{FF2B5EF4-FFF2-40B4-BE49-F238E27FC236}">
                <a16:creationId xmlns:a16="http://schemas.microsoft.com/office/drawing/2014/main" id="{0EB765C6-B69F-401B-A97F-43E692FB667C}"/>
              </a:ext>
            </a:extLst>
          </p:cNvPr>
          <p:cNvSpPr>
            <a:spLocks noGrp="1"/>
          </p:cNvSpPr>
          <p:nvPr>
            <p:ph type="body" sz="quarter" idx="22" hasCustomPrompt="1"/>
          </p:nvPr>
        </p:nvSpPr>
        <p:spPr>
          <a:xfrm>
            <a:off x="2020824" y="2066163"/>
            <a:ext cx="5230368" cy="329184"/>
          </a:xfrm>
        </p:spPr>
        <p:txBody>
          <a:bodyPr tIns="0" rIns="0"/>
          <a:lstStyle>
            <a:lvl1pPr>
              <a:lnSpc>
                <a:spcPct val="100000"/>
              </a:lnSpc>
              <a:spcAft>
                <a:spcPts val="0"/>
              </a:spcAft>
              <a:defRPr sz="2600" b="0" i="0"/>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a:t>Click to add title</a:t>
            </a:r>
          </a:p>
        </p:txBody>
      </p:sp>
    </p:spTree>
    <p:extLst>
      <p:ext uri="{BB962C8B-B14F-4D97-AF65-F5344CB8AC3E}">
        <p14:creationId xmlns:p14="http://schemas.microsoft.com/office/powerpoint/2010/main" val="34550608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divider_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CB30AC8C-EF8E-CD46-8284-1B651F54EE0D}"/>
              </a:ext>
            </a:extLst>
          </p:cNvPr>
          <p:cNvSpPr>
            <a:spLocks noGrp="1"/>
          </p:cNvSpPr>
          <p:nvPr>
            <p:ph type="title"/>
          </p:nvPr>
        </p:nvSpPr>
        <p:spPr>
          <a:xfrm>
            <a:off x="6096001" y="2400300"/>
            <a:ext cx="6096000" cy="2008413"/>
          </a:xfrm>
          <a:solidFill>
            <a:schemeClr val="bg1"/>
          </a:solidFill>
        </p:spPr>
        <p:txBody>
          <a:bodyPr lIns="548640" tIns="365760" rIns="457200" anchor="t" anchorCtr="0">
            <a:noAutofit/>
          </a:bodyPr>
          <a:lstStyle>
            <a:lvl1pPr>
              <a:lnSpc>
                <a:spcPct val="90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2" name="Text Placeholder 25">
            <a:extLst>
              <a:ext uri="{FF2B5EF4-FFF2-40B4-BE49-F238E27FC236}">
                <a16:creationId xmlns:a16="http://schemas.microsoft.com/office/drawing/2014/main" id="{6526D69D-030F-FC41-9F85-310383FB0647}"/>
              </a:ext>
            </a:extLst>
          </p:cNvPr>
          <p:cNvSpPr>
            <a:spLocks noGrp="1"/>
          </p:cNvSpPr>
          <p:nvPr>
            <p:ph type="body" sz="quarter" idx="17" hasCustomPrompt="1"/>
          </p:nvPr>
        </p:nvSpPr>
        <p:spPr>
          <a:xfrm>
            <a:off x="6096001" y="3871337"/>
            <a:ext cx="5634038" cy="402123"/>
          </a:xfrm>
        </p:spPr>
        <p:txBody>
          <a:bodyPr lIns="548640" tIns="0"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subhead</a:t>
            </a:r>
          </a:p>
        </p:txBody>
      </p:sp>
      <p:pic>
        <p:nvPicPr>
          <p:cNvPr id="13" name="Picture 12" descr="Icon&#10;&#10;Description automatically generated with low confidence">
            <a:extLst>
              <a:ext uri="{FF2B5EF4-FFF2-40B4-BE49-F238E27FC236}">
                <a16:creationId xmlns:a16="http://schemas.microsoft.com/office/drawing/2014/main" id="{EA2584FF-D46F-45F7-B82A-CE42BD41844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4" name="Slide Number Placeholder 1">
            <a:extLst>
              <a:ext uri="{FF2B5EF4-FFF2-40B4-BE49-F238E27FC236}">
                <a16:creationId xmlns:a16="http://schemas.microsoft.com/office/drawing/2014/main" id="{FE44C43D-DB44-4411-BDB9-A4C2C7084B51}"/>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7" name="Rectangle 6">
            <a:extLst>
              <a:ext uri="{FF2B5EF4-FFF2-40B4-BE49-F238E27FC236}">
                <a16:creationId xmlns:a16="http://schemas.microsoft.com/office/drawing/2014/main" id="{378FBD8A-D12B-4EFA-A9DB-2DD83E9E322D}"/>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5" name="Footer Placeholder 3">
            <a:extLst>
              <a:ext uri="{FF2B5EF4-FFF2-40B4-BE49-F238E27FC236}">
                <a16:creationId xmlns:a16="http://schemas.microsoft.com/office/drawing/2014/main" id="{D4471A6B-1EFF-490E-B279-C8FFAA8D5B68}"/>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2412705096"/>
      </p:ext>
    </p:extLst>
  </p:cSld>
  <p:clrMapOvr>
    <a:masterClrMapping/>
  </p:clrMapOvr>
  <p:hf sldNum="0" hdr="0" dt="0"/>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closing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C0B720F9-19E9-D949-BC49-37A2FB42321B}"/>
              </a:ext>
            </a:extLst>
          </p:cNvPr>
          <p:cNvSpPr>
            <a:spLocks noGrp="1"/>
          </p:cNvSpPr>
          <p:nvPr>
            <p:ph type="title" hasCustomPrompt="1"/>
          </p:nvPr>
        </p:nvSpPr>
        <p:spPr>
          <a:xfrm>
            <a:off x="0" y="2400300"/>
            <a:ext cx="5350329" cy="2008413"/>
          </a:xfrm>
          <a:solidFill>
            <a:schemeClr val="bg1"/>
          </a:solidFill>
        </p:spPr>
        <p:txBody>
          <a:bodyPr lIns="457200" rIns="457200" anchor="ctr" anchorCtr="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Closing slide — Click to edit text</a:t>
            </a:r>
          </a:p>
        </p:txBody>
      </p:sp>
      <p:pic>
        <p:nvPicPr>
          <p:cNvPr id="11" name="Picture 10">
            <a:extLst>
              <a:ext uri="{FF2B5EF4-FFF2-40B4-BE49-F238E27FC236}">
                <a16:creationId xmlns:a16="http://schemas.microsoft.com/office/drawing/2014/main" id="{5A239EAB-B27F-4A69-8301-D921805A18CD}"/>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2" name="Slide Number Placeholder 1">
            <a:extLst>
              <a:ext uri="{FF2B5EF4-FFF2-40B4-BE49-F238E27FC236}">
                <a16:creationId xmlns:a16="http://schemas.microsoft.com/office/drawing/2014/main" id="{AD36755A-CFB7-4F62-9D96-5A9D5013A3FB}"/>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6" name="Rectangle 5">
            <a:extLst>
              <a:ext uri="{FF2B5EF4-FFF2-40B4-BE49-F238E27FC236}">
                <a16:creationId xmlns:a16="http://schemas.microsoft.com/office/drawing/2014/main" id="{EDEB466B-0B33-4842-821D-40FC0869D3CB}"/>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8" name="Footer Placeholder 3">
            <a:extLst>
              <a:ext uri="{FF2B5EF4-FFF2-40B4-BE49-F238E27FC236}">
                <a16:creationId xmlns:a16="http://schemas.microsoft.com/office/drawing/2014/main" id="{512313CB-BBFB-4B6C-8838-3F145B360F10}"/>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279610694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losing slide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C0B720F9-19E9-D949-BC49-37A2FB42321B}"/>
              </a:ext>
            </a:extLst>
          </p:cNvPr>
          <p:cNvSpPr>
            <a:spLocks noGrp="1"/>
          </p:cNvSpPr>
          <p:nvPr>
            <p:ph type="title" hasCustomPrompt="1"/>
          </p:nvPr>
        </p:nvSpPr>
        <p:spPr>
          <a:xfrm>
            <a:off x="0" y="2400300"/>
            <a:ext cx="5350329" cy="2008413"/>
          </a:xfrm>
          <a:solidFill>
            <a:schemeClr val="bg1"/>
          </a:solidFill>
        </p:spPr>
        <p:txBody>
          <a:bodyPr lIns="457200" rIns="457200" anchor="ctr" anchorCtr="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Closing slide — Click to edit text</a:t>
            </a:r>
          </a:p>
        </p:txBody>
      </p:sp>
      <p:pic>
        <p:nvPicPr>
          <p:cNvPr id="11" name="Picture 10">
            <a:extLst>
              <a:ext uri="{FF2B5EF4-FFF2-40B4-BE49-F238E27FC236}">
                <a16:creationId xmlns:a16="http://schemas.microsoft.com/office/drawing/2014/main" id="{5A239EAB-B27F-4A69-8301-D921805A18CD}"/>
              </a:ext>
            </a:extLst>
          </p:cNvPr>
          <p:cNvPicPr>
            <a:picLocks noChangeAspect="1"/>
          </p:cNvPicPr>
          <p:nvPr userDrawn="1"/>
        </p:nvPicPr>
        <p:blipFill>
          <a:blip r:embed="rId3"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sp>
        <p:nvSpPr>
          <p:cNvPr id="12" name="Slide Number Placeholder 1">
            <a:extLst>
              <a:ext uri="{FF2B5EF4-FFF2-40B4-BE49-F238E27FC236}">
                <a16:creationId xmlns:a16="http://schemas.microsoft.com/office/drawing/2014/main" id="{AD36755A-CFB7-4F62-9D96-5A9D5013A3FB}"/>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a:p>
        </p:txBody>
      </p:sp>
      <p:sp>
        <p:nvSpPr>
          <p:cNvPr id="6" name="Rectangle 5">
            <a:extLst>
              <a:ext uri="{FF2B5EF4-FFF2-40B4-BE49-F238E27FC236}">
                <a16:creationId xmlns:a16="http://schemas.microsoft.com/office/drawing/2014/main" id="{EDEB466B-0B33-4842-821D-40FC0869D3CB}"/>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a:solidFill>
                  <a:srgbClr val="7F35B2"/>
                </a:solidFill>
              </a:rPr>
              <a:t>wtwco.com</a:t>
            </a:r>
          </a:p>
        </p:txBody>
      </p:sp>
      <p:sp>
        <p:nvSpPr>
          <p:cNvPr id="8" name="Footer Placeholder 3">
            <a:extLst>
              <a:ext uri="{FF2B5EF4-FFF2-40B4-BE49-F238E27FC236}">
                <a16:creationId xmlns:a16="http://schemas.microsoft.com/office/drawing/2014/main" id="{512313CB-BBFB-4B6C-8838-3F145B360F10}"/>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21743062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itle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77049143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09600" y="6356351"/>
            <a:ext cx="2844800" cy="365125"/>
          </a:xfrm>
          <a:prstGeom prst="rect">
            <a:avLst/>
          </a:prstGeom>
        </p:spPr>
        <p:txBody>
          <a:bodyPr/>
          <a:lstStyle/>
          <a:p>
            <a:fld id="{E8FD0B7A-F5DD-4F40-B4CB-3B2C354B893A}" type="datetimeFigureOut">
              <a:rPr lang="en-US" smtClean="0"/>
              <a:t>10/11/2023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3AE1883-0942-4AA3-9DB2-9C7C3A0314B1}" type="slidenum">
              <a:rPr lang="en-US" smtClean="0"/>
              <a:t>‹#›</a:t>
            </a:fld>
            <a:endParaRPr lang="en-US"/>
          </a:p>
        </p:txBody>
      </p:sp>
    </p:spTree>
    <p:extLst>
      <p:ext uri="{BB962C8B-B14F-4D97-AF65-F5344CB8AC3E}">
        <p14:creationId xmlns:p14="http://schemas.microsoft.com/office/powerpoint/2010/main" val="141300664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09600" y="6356351"/>
            <a:ext cx="2844800" cy="365125"/>
          </a:xfrm>
          <a:prstGeom prst="rect">
            <a:avLst/>
          </a:prstGeom>
        </p:spPr>
        <p:txBody>
          <a:bodyPr/>
          <a:lstStyle/>
          <a:p>
            <a:fld id="{E8FD0B7A-F5DD-4F40-B4CB-3B2C354B893A}" type="datetimeFigureOut">
              <a:rPr lang="en-US" smtClean="0"/>
              <a:t>10/11/2023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3AE1883-0942-4AA3-9DB2-9C7C3A0314B1}" type="slidenum">
              <a:rPr lang="en-US" smtClean="0"/>
              <a:t>‹#›</a:t>
            </a:fld>
            <a:endParaRPr lang="en-US"/>
          </a:p>
        </p:txBody>
      </p:sp>
    </p:spTree>
    <p:extLst>
      <p:ext uri="{BB962C8B-B14F-4D97-AF65-F5344CB8AC3E}">
        <p14:creationId xmlns:p14="http://schemas.microsoft.com/office/powerpoint/2010/main" val="94384509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lank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856231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9" name="Gradient Bar"/>
          <p:cNvSpPr/>
          <p:nvPr userDrawn="1"/>
        </p:nvSpPr>
        <p:spPr>
          <a:xfrm>
            <a:off x="372533" y="6361735"/>
            <a:ext cx="11480800" cy="45719"/>
          </a:xfrm>
          <a:prstGeom prst="rect">
            <a:avLst/>
          </a:prstGeom>
          <a:gradFill flip="none" rotWithShape="1">
            <a:gsLst>
              <a:gs pos="0">
                <a:srgbClr val="003B5A"/>
              </a:gs>
              <a:gs pos="100000">
                <a:srgbClr val="FFFFFF"/>
              </a:gs>
            </a:gsLst>
            <a:lin ang="0" scaled="1"/>
          </a:gra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800"/>
          </a:p>
        </p:txBody>
      </p:sp>
      <p:sp>
        <p:nvSpPr>
          <p:cNvPr id="11" name="Page Number"/>
          <p:cNvSpPr txBox="1"/>
          <p:nvPr userDrawn="1"/>
        </p:nvSpPr>
        <p:spPr>
          <a:xfrm>
            <a:off x="11534825" y="6509122"/>
            <a:ext cx="637017" cy="230832"/>
          </a:xfrm>
          <a:prstGeom prst="rect">
            <a:avLst/>
          </a:prstGeom>
          <a:noFill/>
        </p:spPr>
        <p:txBody>
          <a:bodyPr wrap="square" rtlCol="0">
            <a:spAutoFit/>
          </a:bodyPr>
          <a:lstStyle/>
          <a:p>
            <a:pPr algn="ctr"/>
            <a:fld id="{6927D3F5-4124-4C98-91B9-B678FB09C220}" type="slidenum">
              <a:rPr lang="en-US" sz="900" baseline="0" smtClean="0">
                <a:solidFill>
                  <a:srgbClr val="7F7F7F"/>
                </a:solidFill>
                <a:latin typeface="Arial" panose="020B0604020202020204" pitchFamily="34" charset="0"/>
              </a:rPr>
              <a:t>‹#›</a:t>
            </a:fld>
            <a:endParaRPr lang="en-US" sz="900" baseline="0">
              <a:solidFill>
                <a:srgbClr val="7F7F7F"/>
              </a:solidFill>
              <a:latin typeface="Arial" panose="020B0604020202020204" pitchFamily="34" charset="0"/>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204825" y="6492823"/>
            <a:ext cx="2294800" cy="262694"/>
          </a:xfrm>
          <a:prstGeom prst="rect">
            <a:avLst/>
          </a:prstGeom>
        </p:spPr>
      </p:pic>
      <p:pic>
        <p:nvPicPr>
          <p:cNvPr id="12" name="New picture"/>
          <p:cNvPicPr/>
          <p:nvPr/>
        </p:nvPicPr>
        <p:blipFill>
          <a:blip r:embed="rId3"/>
          <a:stretch>
            <a:fillRect/>
          </a:stretch>
        </p:blipFill>
        <p:spPr>
          <a:xfrm>
            <a:off x="372534" y="6427346"/>
            <a:ext cx="1642533" cy="365760"/>
          </a:xfrm>
          <a:prstGeom prst="rect">
            <a:avLst/>
          </a:prstGeom>
          <a:ln>
            <a:noFill/>
          </a:ln>
        </p:spPr>
      </p:pic>
    </p:spTree>
    <p:extLst>
      <p:ext uri="{BB962C8B-B14F-4D97-AF65-F5344CB8AC3E}">
        <p14:creationId xmlns:p14="http://schemas.microsoft.com/office/powerpoint/2010/main" val="37114934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1_cover_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E26FECCE-91D3-9146-B47F-F5C598C452BE}"/>
              </a:ext>
            </a:extLst>
          </p:cNvPr>
          <p:cNvSpPr>
            <a:spLocks noGrp="1"/>
          </p:cNvSpPr>
          <p:nvPr>
            <p:ph type="title" hasCustomPrompt="1"/>
          </p:nvPr>
        </p:nvSpPr>
        <p:spPr>
          <a:xfrm>
            <a:off x="457199" y="2400899"/>
            <a:ext cx="5638799" cy="957428"/>
          </a:xfrm>
        </p:spPr>
        <p:txBody>
          <a:bodyPr rIns="22860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dirty="0"/>
              <a:t>Title image slide — click to edit second line if needed </a:t>
            </a:r>
          </a:p>
        </p:txBody>
      </p:sp>
      <p:sp>
        <p:nvSpPr>
          <p:cNvPr id="10" name="Text Placeholder 21">
            <a:extLst>
              <a:ext uri="{FF2B5EF4-FFF2-40B4-BE49-F238E27FC236}">
                <a16:creationId xmlns:a16="http://schemas.microsoft.com/office/drawing/2014/main" id="{EACF2D04-5E63-CF4C-AF4D-CBCD8BB53F4F}"/>
              </a:ext>
            </a:extLst>
          </p:cNvPr>
          <p:cNvSpPr>
            <a:spLocks noGrp="1"/>
          </p:cNvSpPr>
          <p:nvPr>
            <p:ph type="body" sz="quarter" idx="15" hasCustomPrompt="1"/>
          </p:nvPr>
        </p:nvSpPr>
        <p:spPr>
          <a:xfrm>
            <a:off x="457200" y="3358327"/>
            <a:ext cx="5638800" cy="513010"/>
          </a:xfrm>
        </p:spPr>
        <p:txBody>
          <a:bodyPr rIns="228600" anchor="b"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dirty="0"/>
              <a:t>Click to add subhead</a:t>
            </a:r>
          </a:p>
        </p:txBody>
      </p:sp>
      <p:sp>
        <p:nvSpPr>
          <p:cNvPr id="13" name="Text Placeholder 23">
            <a:extLst>
              <a:ext uri="{FF2B5EF4-FFF2-40B4-BE49-F238E27FC236}">
                <a16:creationId xmlns:a16="http://schemas.microsoft.com/office/drawing/2014/main" id="{B6D88EC4-7705-1346-B2A8-E4423E5ACC59}"/>
              </a:ext>
            </a:extLst>
          </p:cNvPr>
          <p:cNvSpPr>
            <a:spLocks noGrp="1"/>
          </p:cNvSpPr>
          <p:nvPr>
            <p:ph type="body" sz="quarter" idx="16" hasCustomPrompt="1"/>
          </p:nvPr>
        </p:nvSpPr>
        <p:spPr>
          <a:xfrm>
            <a:off x="457200" y="4301288"/>
            <a:ext cx="2157454" cy="271081"/>
          </a:xfrm>
        </p:spPr>
        <p:txBody>
          <a:bodyPr/>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dirty="0"/>
              <a:t>Insert date</a:t>
            </a:r>
          </a:p>
        </p:txBody>
      </p:sp>
      <p:sp>
        <p:nvSpPr>
          <p:cNvPr id="15" name="Text Placeholder 25">
            <a:extLst>
              <a:ext uri="{FF2B5EF4-FFF2-40B4-BE49-F238E27FC236}">
                <a16:creationId xmlns:a16="http://schemas.microsoft.com/office/drawing/2014/main" id="{D6D39B9B-8101-7A4D-B115-72203E54C6FD}"/>
              </a:ext>
            </a:extLst>
          </p:cNvPr>
          <p:cNvSpPr>
            <a:spLocks noGrp="1"/>
          </p:cNvSpPr>
          <p:nvPr>
            <p:ph type="body" sz="quarter" idx="17" hasCustomPrompt="1"/>
          </p:nvPr>
        </p:nvSpPr>
        <p:spPr>
          <a:xfrm>
            <a:off x="457200" y="3871337"/>
            <a:ext cx="5638800" cy="402123"/>
          </a:xfrm>
        </p:spPr>
        <p:txBody>
          <a:bodyPr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text</a:t>
            </a:r>
          </a:p>
        </p:txBody>
      </p:sp>
      <p:pic>
        <p:nvPicPr>
          <p:cNvPr id="16" name="Picture 15" descr="Icon&#10;&#10;Description automatically generated with low confidence">
            <a:extLst>
              <a:ext uri="{FF2B5EF4-FFF2-40B4-BE49-F238E27FC236}">
                <a16:creationId xmlns:a16="http://schemas.microsoft.com/office/drawing/2014/main" id="{A32749E2-B407-3D48-A30F-8E62153593BA}"/>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87483" y="6437376"/>
            <a:ext cx="647317" cy="208999"/>
          </a:xfrm>
          <a:prstGeom prst="rect">
            <a:avLst/>
          </a:prstGeom>
        </p:spPr>
      </p:pic>
      <p:sp>
        <p:nvSpPr>
          <p:cNvPr id="32" name="Picture Placeholder 31">
            <a:extLst>
              <a:ext uri="{FF2B5EF4-FFF2-40B4-BE49-F238E27FC236}">
                <a16:creationId xmlns:a16="http://schemas.microsoft.com/office/drawing/2014/main" id="{CA59A594-9E16-8D40-9505-E3EAE83DA23B}"/>
              </a:ext>
            </a:extLst>
          </p:cNvPr>
          <p:cNvSpPr>
            <a:spLocks noGrp="1"/>
          </p:cNvSpPr>
          <p:nvPr>
            <p:ph type="pic" sz="quarter" idx="18" hasCustomPrompt="1"/>
          </p:nvPr>
        </p:nvSpPr>
        <p:spPr>
          <a:xfrm>
            <a:off x="1374775" y="457201"/>
            <a:ext cx="10360025" cy="4907096"/>
          </a:xfrm>
          <a:custGeom>
            <a:avLst/>
            <a:gdLst>
              <a:gd name="connsiteX0" fmla="*/ 0 w 10360025"/>
              <a:gd name="connsiteY0" fmla="*/ 0 h 4907096"/>
              <a:gd name="connsiteX1" fmla="*/ 10360025 w 10360025"/>
              <a:gd name="connsiteY1" fmla="*/ 0 h 4907096"/>
              <a:gd name="connsiteX2" fmla="*/ 10360025 w 10360025"/>
              <a:gd name="connsiteY2" fmla="*/ 4907096 h 4907096"/>
              <a:gd name="connsiteX3" fmla="*/ 0 w 10360025"/>
              <a:gd name="connsiteY3" fmla="*/ 4907096 h 4907096"/>
              <a:gd name="connsiteX4" fmla="*/ 0 w 10360025"/>
              <a:gd name="connsiteY4" fmla="*/ 4327524 h 4907096"/>
              <a:gd name="connsiteX5" fmla="*/ 4721223 w 10360025"/>
              <a:gd name="connsiteY5" fmla="*/ 4327524 h 4907096"/>
              <a:gd name="connsiteX6" fmla="*/ 4721223 w 10360025"/>
              <a:gd name="connsiteY6" fmla="*/ 1381389 h 4907096"/>
              <a:gd name="connsiteX7" fmla="*/ 0 w 10360025"/>
              <a:gd name="connsiteY7" fmla="*/ 1381389 h 490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60025" h="4907096">
                <a:moveTo>
                  <a:pt x="0" y="0"/>
                </a:moveTo>
                <a:lnTo>
                  <a:pt x="10360025" y="0"/>
                </a:lnTo>
                <a:lnTo>
                  <a:pt x="10360025" y="4907096"/>
                </a:lnTo>
                <a:lnTo>
                  <a:pt x="0" y="4907096"/>
                </a:lnTo>
                <a:lnTo>
                  <a:pt x="0" y="4327524"/>
                </a:lnTo>
                <a:lnTo>
                  <a:pt x="4721223" y="4327524"/>
                </a:lnTo>
                <a:lnTo>
                  <a:pt x="4721223" y="1381389"/>
                </a:lnTo>
                <a:lnTo>
                  <a:pt x="0" y="1381389"/>
                </a:lnTo>
                <a:close/>
              </a:path>
            </a:pathLst>
          </a:custGeom>
          <a:solidFill>
            <a:schemeClr val="bg1">
              <a:lumMod val="75000"/>
            </a:schemeClr>
          </a:solidFill>
        </p:spPr>
        <p:txBody>
          <a:bodyPr wrap="square" tIns="1828800">
            <a:noAutofit/>
          </a:bodyPr>
          <a:lstStyle>
            <a:lvl1pPr algn="ctr">
              <a:defRPr b="0" i="0"/>
            </a:lvl1pPr>
          </a:lstStyle>
          <a:p>
            <a:r>
              <a:rPr lang="en-US" dirty="0"/>
              <a:t>Insert Pic</a:t>
            </a:r>
          </a:p>
        </p:txBody>
      </p:sp>
      <p:sp>
        <p:nvSpPr>
          <p:cNvPr id="17" name="Footer Placeholder 3">
            <a:extLst>
              <a:ext uri="{FF2B5EF4-FFF2-40B4-BE49-F238E27FC236}">
                <a16:creationId xmlns:a16="http://schemas.microsoft.com/office/drawing/2014/main" id="{B06DFEB4-C22B-4660-8B98-03308F89EF99}"/>
              </a:ext>
            </a:extLst>
          </p:cNvPr>
          <p:cNvSpPr>
            <a:spLocks noGrp="1"/>
          </p:cNvSpPr>
          <p:nvPr>
            <p:ph type="ftr" sz="quarter" idx="10"/>
          </p:nvPr>
        </p:nvSpPr>
        <p:spPr>
          <a:xfrm>
            <a:off x="457199" y="6519672"/>
            <a:ext cx="2926080" cy="91440"/>
          </a:xfrm>
        </p:spPr>
        <p:txBody>
          <a:bodyPr anchor="t" anchorCtr="0"/>
          <a:lstStyle>
            <a:lvl1pPr>
              <a:defRPr b="0" i="0"/>
            </a:lvl1pPr>
          </a:lstStyle>
          <a:p>
            <a:r>
              <a:rPr lang="en-US" dirty="0"/>
              <a:t>© 2023 WTW. All rights reserved. </a:t>
            </a:r>
          </a:p>
        </p:txBody>
      </p:sp>
      <p:pic>
        <p:nvPicPr>
          <p:cNvPr id="2" name="Picture 1" descr="A black background with colorful text&#10;&#10;Description automatically generated">
            <a:extLst>
              <a:ext uri="{FF2B5EF4-FFF2-40B4-BE49-F238E27FC236}">
                <a16:creationId xmlns:a16="http://schemas.microsoft.com/office/drawing/2014/main" id="{B67CEA4E-701C-10C1-E2B1-EF60CA7358E5}"/>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8353206" y="5901093"/>
            <a:ext cx="2290464" cy="1481958"/>
          </a:xfrm>
          <a:prstGeom prst="rect">
            <a:avLst/>
          </a:prstGeom>
        </p:spPr>
      </p:pic>
    </p:spTree>
    <p:extLst>
      <p:ext uri="{BB962C8B-B14F-4D97-AF65-F5344CB8AC3E}">
        <p14:creationId xmlns:p14="http://schemas.microsoft.com/office/powerpoint/2010/main" val="3755548684"/>
      </p:ext>
    </p:extLst>
  </p:cSld>
  <p:clrMapOvr>
    <a:masterClrMapping/>
  </p:clrMapOvr>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FD0B7A-F5DD-4F40-B4CB-3B2C354B893A}" type="datetimeFigureOut">
              <a:rPr lang="en-US" smtClean="0"/>
              <a:t>10/11/2023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3AE1883-0942-4AA3-9DB2-9C7C3A0314B1}" type="slidenum">
              <a:rPr lang="en-US" smtClean="0"/>
              <a:t>‹#›</a:t>
            </a:fld>
            <a:endParaRPr lang="en-US"/>
          </a:p>
        </p:txBody>
      </p:sp>
    </p:spTree>
    <p:extLst>
      <p:ext uri="{BB962C8B-B14F-4D97-AF65-F5344CB8AC3E}">
        <p14:creationId xmlns:p14="http://schemas.microsoft.com/office/powerpoint/2010/main" val="3926508560"/>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B3190E-29D5-40F3-BAD9-32D18743906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6AE93BDF-88E0-43D8-8BF3-2486EA78857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61BBA862-BB15-4EE2-B038-F6028A818D80}"/>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5" name="Footer Placeholder 4">
            <a:extLst>
              <a:ext uri="{FF2B5EF4-FFF2-40B4-BE49-F238E27FC236}">
                <a16:creationId xmlns:a16="http://schemas.microsoft.com/office/drawing/2014/main" id="{015F8512-F543-4534-918E-46817AADE819}"/>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93FD25B-8DC8-492C-ADC5-A295C62F9093}"/>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14611838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divider_4_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9B7A2125-0066-41AD-B5C4-1FCDE010232D}"/>
              </a:ext>
            </a:extLst>
          </p:cNvPr>
          <p:cNvSpPr>
            <a:spLocks noGrp="1"/>
          </p:cNvSpPr>
          <p:nvPr>
            <p:ph type="pic" sz="quarter" idx="20" hasCustomPrompt="1"/>
          </p:nvPr>
        </p:nvSpPr>
        <p:spPr>
          <a:xfrm>
            <a:off x="465138" y="457200"/>
            <a:ext cx="11269662" cy="5791200"/>
          </a:xfrm>
          <a:custGeom>
            <a:avLst/>
            <a:gdLst>
              <a:gd name="connsiteX0" fmla="*/ 0 w 11269662"/>
              <a:gd name="connsiteY0" fmla="*/ 0 h 5791200"/>
              <a:gd name="connsiteX1" fmla="*/ 11269662 w 11269662"/>
              <a:gd name="connsiteY1" fmla="*/ 0 h 5791200"/>
              <a:gd name="connsiteX2" fmla="*/ 11269662 w 11269662"/>
              <a:gd name="connsiteY2" fmla="*/ 5791200 h 5791200"/>
              <a:gd name="connsiteX3" fmla="*/ 0 w 11269662"/>
              <a:gd name="connsiteY3" fmla="*/ 5791200 h 5791200"/>
              <a:gd name="connsiteX4" fmla="*/ 0 w 11269662"/>
              <a:gd name="connsiteY4" fmla="*/ 3941064 h 5791200"/>
              <a:gd name="connsiteX5" fmla="*/ 5624766 w 11269662"/>
              <a:gd name="connsiteY5" fmla="*/ 3941064 h 5791200"/>
              <a:gd name="connsiteX6" fmla="*/ 5624766 w 11269662"/>
              <a:gd name="connsiteY6" fmla="*/ 1929384 h 5791200"/>
              <a:gd name="connsiteX7" fmla="*/ 0 w 11269662"/>
              <a:gd name="connsiteY7" fmla="*/ 1929384 h 579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69662" h="5791200">
                <a:moveTo>
                  <a:pt x="0" y="0"/>
                </a:moveTo>
                <a:lnTo>
                  <a:pt x="11269662" y="0"/>
                </a:lnTo>
                <a:lnTo>
                  <a:pt x="11269662" y="5791200"/>
                </a:lnTo>
                <a:lnTo>
                  <a:pt x="0" y="5791200"/>
                </a:lnTo>
                <a:lnTo>
                  <a:pt x="0" y="3941064"/>
                </a:lnTo>
                <a:lnTo>
                  <a:pt x="5624766" y="3941064"/>
                </a:lnTo>
                <a:lnTo>
                  <a:pt x="5624766" y="1929384"/>
                </a:lnTo>
                <a:lnTo>
                  <a:pt x="0" y="1929384"/>
                </a:lnTo>
                <a:close/>
              </a:path>
            </a:pathLst>
          </a:custGeom>
          <a:solidFill>
            <a:srgbClr val="BFBFBF"/>
          </a:solidFill>
        </p:spPr>
        <p:txBody>
          <a:bodyPr wrap="square" tIns="1463040">
            <a:noAutofit/>
          </a:bodyPr>
          <a:lstStyle>
            <a:lvl1pPr algn="ctr">
              <a:defRPr/>
            </a:lvl1pPr>
          </a:lstStyle>
          <a:p>
            <a:r>
              <a:rPr lang="en-US" dirty="0"/>
              <a:t>Insert Pic</a:t>
            </a:r>
            <a:endParaRPr lang="en-GB" dirty="0"/>
          </a:p>
        </p:txBody>
      </p:sp>
      <p:sp>
        <p:nvSpPr>
          <p:cNvPr id="18" name="Rectangle 17">
            <a:extLst>
              <a:ext uri="{FF2B5EF4-FFF2-40B4-BE49-F238E27FC236}">
                <a16:creationId xmlns:a16="http://schemas.microsoft.com/office/drawing/2014/main" id="{1EB2AA7D-C791-4F6C-A258-4D60B1A85487}"/>
              </a:ext>
            </a:extLst>
          </p:cNvPr>
          <p:cNvSpPr/>
          <p:nvPr/>
        </p:nvSpPr>
        <p:spPr bwMode="auto">
          <a:xfrm>
            <a:off x="0" y="2386584"/>
            <a:ext cx="6089904" cy="2011680"/>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9" name="Title 1">
            <a:extLst>
              <a:ext uri="{FF2B5EF4-FFF2-40B4-BE49-F238E27FC236}">
                <a16:creationId xmlns:a16="http://schemas.microsoft.com/office/drawing/2014/main" id="{C5BEADA9-8B0A-E647-BE4B-A60A9933BF45}"/>
              </a:ext>
            </a:extLst>
          </p:cNvPr>
          <p:cNvSpPr>
            <a:spLocks noGrp="1"/>
          </p:cNvSpPr>
          <p:nvPr>
            <p:ph type="title"/>
          </p:nvPr>
        </p:nvSpPr>
        <p:spPr>
          <a:xfrm>
            <a:off x="465137" y="2743199"/>
            <a:ext cx="5421313" cy="1128137"/>
          </a:xfrm>
        </p:spPr>
        <p:txBody>
          <a:bodyPr lIns="0" rIns="0">
            <a:noAutofit/>
          </a:bodyPr>
          <a:lstStyle>
            <a:lvl1pPr>
              <a:lnSpc>
                <a:spcPct val="90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0" name="Text Placeholder 25">
            <a:extLst>
              <a:ext uri="{FF2B5EF4-FFF2-40B4-BE49-F238E27FC236}">
                <a16:creationId xmlns:a16="http://schemas.microsoft.com/office/drawing/2014/main" id="{17B4EE0A-0572-284B-BEDD-5BB727575BBC}"/>
              </a:ext>
            </a:extLst>
          </p:cNvPr>
          <p:cNvSpPr>
            <a:spLocks noGrp="1"/>
          </p:cNvSpPr>
          <p:nvPr>
            <p:ph type="body" sz="quarter" idx="17" hasCustomPrompt="1"/>
          </p:nvPr>
        </p:nvSpPr>
        <p:spPr>
          <a:xfrm>
            <a:off x="465138" y="3871337"/>
            <a:ext cx="5421312" cy="402123"/>
          </a:xfrm>
        </p:spPr>
        <p:txBody>
          <a:bodyPr lIns="0" tIns="0" rIns="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subhead</a:t>
            </a:r>
          </a:p>
        </p:txBody>
      </p:sp>
      <p:pic>
        <p:nvPicPr>
          <p:cNvPr id="14" name="Picture 13" descr="Icon&#10;&#10;Description automatically generated with low confidence">
            <a:extLst>
              <a:ext uri="{FF2B5EF4-FFF2-40B4-BE49-F238E27FC236}">
                <a16:creationId xmlns:a16="http://schemas.microsoft.com/office/drawing/2014/main" id="{04EBF1F0-2701-43DF-A3C4-DF3A356079D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5" name="Slide Number Placeholder 1">
            <a:extLst>
              <a:ext uri="{FF2B5EF4-FFF2-40B4-BE49-F238E27FC236}">
                <a16:creationId xmlns:a16="http://schemas.microsoft.com/office/drawing/2014/main" id="{94D1E600-447F-4CCE-ABE9-DF9703B6F18E}"/>
              </a:ext>
            </a:extLst>
          </p:cNvPr>
          <p:cNvSpPr>
            <a:spLocks noGrp="1"/>
          </p:cNvSpPr>
          <p:nvPr>
            <p:ph type="sldNum" sz="quarter" idx="19"/>
          </p:nvPr>
        </p:nvSpPr>
        <p:spPr>
          <a:xfrm>
            <a:off x="11427675" y="6437376"/>
            <a:ext cx="306387" cy="208758"/>
          </a:xfrm>
        </p:spPr>
        <p:txBody>
          <a:bodyPr/>
          <a:lstStyle/>
          <a:p>
            <a:fld id="{63DCA5C9-2E11-4C67-86EB-AE1DE127DC64}" type="slidenum">
              <a:rPr lang="en-US" smtClean="0"/>
              <a:pPr/>
              <a:t>‹#›</a:t>
            </a:fld>
            <a:endParaRPr lang="en-US"/>
          </a:p>
        </p:txBody>
      </p:sp>
      <p:sp>
        <p:nvSpPr>
          <p:cNvPr id="11" name="Rectangle 10">
            <a:extLst>
              <a:ext uri="{FF2B5EF4-FFF2-40B4-BE49-F238E27FC236}">
                <a16:creationId xmlns:a16="http://schemas.microsoft.com/office/drawing/2014/main" id="{60A0F0C9-9AC1-450D-B914-82DDD3ACCAAF}"/>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7" name="Footer Placeholder 3">
            <a:extLst>
              <a:ext uri="{FF2B5EF4-FFF2-40B4-BE49-F238E27FC236}">
                <a16:creationId xmlns:a16="http://schemas.microsoft.com/office/drawing/2014/main" id="{63A93FF6-AF55-407B-B8AF-7056E04C873C}"/>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1964254219"/>
      </p:ext>
    </p:extLst>
  </p:cSld>
  <p:clrMapOvr>
    <a:masterClrMapping/>
  </p:clrMapOvr>
  <p:hf sldNum="0" hdr="0" dt="0"/>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426646-CF57-4943-A021-0DF208E52303}"/>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B39D621D-8227-458B-8554-CCE16B318F8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2EF5B40C-A1E8-4CAB-B297-B908C82C528F}"/>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5" name="Footer Placeholder 4">
            <a:extLst>
              <a:ext uri="{FF2B5EF4-FFF2-40B4-BE49-F238E27FC236}">
                <a16:creationId xmlns:a16="http://schemas.microsoft.com/office/drawing/2014/main" id="{0413782C-F672-4579-AC4C-10C1D94B9ED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232D488-B95A-4E1D-9D1D-255A45CEF75E}"/>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58662300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6FF4F3-0EE2-4558-B095-A47EE9598256}"/>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F0CE088E-3845-4726-A4D8-5A6F8B8FF83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CBEC707-634A-44B2-A250-1F877604E869}"/>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5" name="Footer Placeholder 4">
            <a:extLst>
              <a:ext uri="{FF2B5EF4-FFF2-40B4-BE49-F238E27FC236}">
                <a16:creationId xmlns:a16="http://schemas.microsoft.com/office/drawing/2014/main" id="{140027EF-47C6-4F9D-A836-7217FC0666B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2DC4C67-8E4F-4E6A-953C-A4E25FA3D295}"/>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216218765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FFDD87-3B3C-4A9B-81FD-BF2BDFBB8BF5}"/>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B7A0E96A-5F9B-4A74-8D6C-D505D5A10A9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2211CFCA-2E20-4F39-B7E4-1BBD5362E39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C2BF4F9F-FD8C-4273-9F1A-44BF72A1FB80}"/>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6" name="Footer Placeholder 5">
            <a:extLst>
              <a:ext uri="{FF2B5EF4-FFF2-40B4-BE49-F238E27FC236}">
                <a16:creationId xmlns:a16="http://schemas.microsoft.com/office/drawing/2014/main" id="{145B8F99-B82C-4F7F-9958-5DA4FCCDA5D9}"/>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DE53F64F-3F9D-4BE2-BED3-884DAC2D47E8}"/>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233699714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DFC67F-22B3-4A74-9012-85D23ED1B5A8}"/>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861EF5C0-0F6A-4928-8FE3-FC49A45A57B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C05BD93-D855-41E7-83E3-CD8468C97EE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4FE96595-74E9-49B5-9C81-C365024D83D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5219E30-B085-4398-B035-1ECE3200A6A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A2E23750-3E7C-4ED0-8175-BDE4841A99BB}"/>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8" name="Footer Placeholder 7">
            <a:extLst>
              <a:ext uri="{FF2B5EF4-FFF2-40B4-BE49-F238E27FC236}">
                <a16:creationId xmlns:a16="http://schemas.microsoft.com/office/drawing/2014/main" id="{712720BA-DE88-42FA-8112-45F989B982E8}"/>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079CD2B2-C42B-4F8B-BF84-8396D476D57F}"/>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39084459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F8A8D1-7B3D-4229-93A8-A8C0EB1EE4C4}"/>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0993C1F-47CB-4741-ADA1-1AA76B4B076C}"/>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4" name="Footer Placeholder 3">
            <a:extLst>
              <a:ext uri="{FF2B5EF4-FFF2-40B4-BE49-F238E27FC236}">
                <a16:creationId xmlns:a16="http://schemas.microsoft.com/office/drawing/2014/main" id="{93F6AA97-77E2-489E-A41A-1993545F1DC7}"/>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0ADFD136-F5AA-4DE5-889B-F61E6FEE34AD}"/>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248235697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6FF232F-9333-4056-A622-D12531701E85}"/>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3" name="Footer Placeholder 2">
            <a:extLst>
              <a:ext uri="{FF2B5EF4-FFF2-40B4-BE49-F238E27FC236}">
                <a16:creationId xmlns:a16="http://schemas.microsoft.com/office/drawing/2014/main" id="{F70F474E-5EF7-44F4-A3D0-A874947C2ACC}"/>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8674566C-C08F-4A46-B38C-B975F3CDAED0}"/>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30204231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5B99D-E2F0-41B5-A09A-1FFD1FB21CF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4A3E58FB-B7BA-4BE9-A98C-A6AED99360F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4CFEC8DD-C755-4BE4-BDF6-677C6B5C339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B64F7F8-7E33-42E7-A15E-807987E2ADB2}"/>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6" name="Footer Placeholder 5">
            <a:extLst>
              <a:ext uri="{FF2B5EF4-FFF2-40B4-BE49-F238E27FC236}">
                <a16:creationId xmlns:a16="http://schemas.microsoft.com/office/drawing/2014/main" id="{0CA3DC96-A708-4676-89C0-52CD5A4C3D7B}"/>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4802A268-43E4-4DA3-84A0-CD39C95A0191}"/>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38936943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FFD0C9-6A78-4AFC-9ABE-801CDE1C8CE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DE783643-F0F4-44E1-911A-289622D59AF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83CCA88C-8405-4D8B-89FD-D7A6E8368D9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EA791C8-ED8B-4C89-A182-EFF6E43941AF}"/>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6" name="Footer Placeholder 5">
            <a:extLst>
              <a:ext uri="{FF2B5EF4-FFF2-40B4-BE49-F238E27FC236}">
                <a16:creationId xmlns:a16="http://schemas.microsoft.com/office/drawing/2014/main" id="{162A28A3-DFFB-4D27-8E32-3AB4C57A34EC}"/>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CBF5E6DB-C924-4125-95C6-2DF34D64E6C4}"/>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172507894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1A3244-69BC-42A2-8E91-E7C4AE335E10}"/>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01A0AE7B-0C4B-42F2-8EB6-892CA8C47C8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31D94B4-547F-4E33-AA29-9C7036A64C02}"/>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5" name="Footer Placeholder 4">
            <a:extLst>
              <a:ext uri="{FF2B5EF4-FFF2-40B4-BE49-F238E27FC236}">
                <a16:creationId xmlns:a16="http://schemas.microsoft.com/office/drawing/2014/main" id="{E55E47D7-D4C1-4F84-9F5F-A64DB0C25872}"/>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3A2B7F6D-F653-4CF7-BB12-5A465F722FCA}"/>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108828376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1213184-0E0A-49AB-A32F-DBB25EF72200}"/>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936E13B9-6DCC-495D-AB5F-0CB6D7A5BBE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461FBF98-BA62-4D9F-8C27-A59F90A801BC}"/>
              </a:ext>
            </a:extLst>
          </p:cNvPr>
          <p:cNvSpPr>
            <a:spLocks noGrp="1"/>
          </p:cNvSpPr>
          <p:nvPr>
            <p:ph type="dt" sz="half" idx="10"/>
          </p:nvPr>
        </p:nvSpPr>
        <p:spPr/>
        <p:txBody>
          <a:bodyPr/>
          <a:lstStyle/>
          <a:p>
            <a:fld id="{23F02E6F-393E-44DB-848C-0FF1995E2886}" type="datetimeFigureOut">
              <a:rPr lang="en-GB" smtClean="0"/>
              <a:t>11/10/2023</a:t>
            </a:fld>
            <a:endParaRPr lang="en-GB"/>
          </a:p>
        </p:txBody>
      </p:sp>
      <p:sp>
        <p:nvSpPr>
          <p:cNvPr id="5" name="Footer Placeholder 4">
            <a:extLst>
              <a:ext uri="{FF2B5EF4-FFF2-40B4-BE49-F238E27FC236}">
                <a16:creationId xmlns:a16="http://schemas.microsoft.com/office/drawing/2014/main" id="{14540ED2-5039-40DF-8252-E017CE66080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1265B331-1638-4993-864A-FBF7AF91FEF3}"/>
              </a:ext>
            </a:extLst>
          </p:cNvPr>
          <p:cNvSpPr>
            <a:spLocks noGrp="1"/>
          </p:cNvSpPr>
          <p:nvPr>
            <p:ph type="sldNum" sz="quarter" idx="12"/>
          </p:nvPr>
        </p:nvSpPr>
        <p:spPr/>
        <p:txBody>
          <a:bodyPr/>
          <a:lstStyle/>
          <a:p>
            <a:fld id="{C034E10B-E1F8-45D9-AC1A-38EC466C72E2}" type="slidenum">
              <a:rPr lang="en-GB" smtClean="0"/>
              <a:t>‹#›</a:t>
            </a:fld>
            <a:endParaRPr lang="en-GB"/>
          </a:p>
        </p:txBody>
      </p:sp>
    </p:spTree>
    <p:extLst>
      <p:ext uri="{BB962C8B-B14F-4D97-AF65-F5344CB8AC3E}">
        <p14:creationId xmlns:p14="http://schemas.microsoft.com/office/powerpoint/2010/main" val="14958627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agend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3A17733-62EA-6940-A350-A58D7D15F1FB}"/>
              </a:ext>
            </a:extLst>
          </p:cNvPr>
          <p:cNvSpPr>
            <a:spLocks noGrp="1"/>
          </p:cNvSpPr>
          <p:nvPr>
            <p:ph type="title"/>
          </p:nvPr>
        </p:nvSpPr>
        <p:spPr>
          <a:xfrm>
            <a:off x="457200" y="457200"/>
            <a:ext cx="7434262" cy="1371600"/>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9" name="Text Placeholder 25">
            <a:extLst>
              <a:ext uri="{FF2B5EF4-FFF2-40B4-BE49-F238E27FC236}">
                <a16:creationId xmlns:a16="http://schemas.microsoft.com/office/drawing/2014/main" id="{423B3AC3-FF6A-7E40-8C74-6C527274E56C}"/>
              </a:ext>
            </a:extLst>
          </p:cNvPr>
          <p:cNvSpPr>
            <a:spLocks noGrp="1"/>
          </p:cNvSpPr>
          <p:nvPr>
            <p:ph type="body" sz="quarter" idx="17"/>
          </p:nvPr>
        </p:nvSpPr>
        <p:spPr>
          <a:xfrm>
            <a:off x="457200" y="1828800"/>
            <a:ext cx="10287000" cy="3514725"/>
          </a:xfrm>
        </p:spPr>
        <p:txBody>
          <a:bodyPr lIns="548640" tIns="228600" rIns="228600"/>
          <a:lstStyle>
            <a:lvl1pPr marL="548640" indent="-548640">
              <a:lnSpc>
                <a:spcPct val="100000"/>
              </a:lnSpc>
              <a:spcAft>
                <a:spcPts val="2500"/>
              </a:spcAft>
              <a:buClr>
                <a:schemeClr val="tx2"/>
              </a:buClr>
              <a:buSzPct val="200000"/>
              <a:buFont typeface="+mj-lt"/>
              <a:buAutoNum type="arabicPeriod"/>
              <a:defRPr sz="1600" b="0" i="0"/>
            </a:lvl1pPr>
            <a:lvl2pPr marL="548640" indent="-548640">
              <a:spcAft>
                <a:spcPts val="2500"/>
              </a:spcAft>
              <a:buClr>
                <a:schemeClr val="tx2"/>
              </a:buClr>
              <a:buSzPct val="200000"/>
              <a:buFont typeface="+mj-lt"/>
              <a:buAutoNum type="arabicPeriod"/>
              <a:defRPr b="0">
                <a:solidFill>
                  <a:schemeClr val="tx1"/>
                </a:solidFill>
                <a:latin typeface="+mn-lt"/>
              </a:defRPr>
            </a:lvl2pPr>
            <a:lvl3pPr marL="548640" indent="-548640">
              <a:spcAft>
                <a:spcPts val="2500"/>
              </a:spcAft>
              <a:buSzPct val="200000"/>
              <a:buFont typeface="+mj-lt"/>
              <a:buAutoNum type="arabicPeriod"/>
              <a:defRPr sz="1600">
                <a:solidFill>
                  <a:schemeClr val="tx1"/>
                </a:solidFill>
              </a:defRPr>
            </a:lvl3pPr>
            <a:lvl4pPr marL="548640" indent="-548640">
              <a:spcAft>
                <a:spcPts val="2500"/>
              </a:spcAft>
              <a:buSzPct val="200000"/>
              <a:buFont typeface="+mj-lt"/>
              <a:buAutoNum type="arabicPeriod"/>
              <a:defRPr sz="1600">
                <a:solidFill>
                  <a:schemeClr val="tx1"/>
                </a:solidFill>
              </a:defRPr>
            </a:lvl4pPr>
            <a:lvl5pPr marL="548640" indent="-548640">
              <a:spcAft>
                <a:spcPts val="2500"/>
              </a:spcAft>
              <a:buSzPct val="200000"/>
              <a:buFont typeface="+mj-lt"/>
              <a:buAutoNum type="arabicPeriod"/>
              <a:defRPr sz="1600">
                <a:solidFill>
                  <a:schemeClr val="tx1"/>
                </a:solidFill>
              </a:defRPr>
            </a:lvl5pPr>
            <a:lvl6pPr marL="548640" indent="-548640">
              <a:spcAft>
                <a:spcPts val="2500"/>
              </a:spcAft>
              <a:buSzPct val="200000"/>
              <a:buFont typeface="+mj-lt"/>
              <a:buAutoNum type="arabicPeriod"/>
              <a:defRPr sz="1600">
                <a:solidFill>
                  <a:schemeClr val="tx1"/>
                </a:solidFill>
              </a:defRPr>
            </a:lvl6pPr>
            <a:lvl7pPr marL="548640" indent="-548640">
              <a:spcAft>
                <a:spcPts val="2500"/>
              </a:spcAft>
              <a:buSzPct val="200000"/>
              <a:buFont typeface="+mj-lt"/>
              <a:buAutoNum type="arabicPeriod"/>
              <a:defRPr sz="1600">
                <a:solidFill>
                  <a:schemeClr val="tx1"/>
                </a:solidFill>
              </a:defRPr>
            </a:lvl7pPr>
            <a:lvl8pPr marL="548640" indent="-548640">
              <a:spcAft>
                <a:spcPts val="2500"/>
              </a:spcAft>
              <a:buSzPct val="200000"/>
              <a:buFont typeface="+mj-lt"/>
              <a:buAutoNum type="arabicPeriod"/>
              <a:defRPr sz="1600">
                <a:solidFill>
                  <a:schemeClr val="tx1"/>
                </a:solidFill>
              </a:defRPr>
            </a:lvl8pPr>
            <a:lvl9pPr marL="548640" indent="-548640">
              <a:spcAft>
                <a:spcPts val="2500"/>
              </a:spcAft>
              <a:buSzPct val="200000"/>
              <a:buFont typeface="+mj-lt"/>
              <a:buAutoNum type="arabicPeriod"/>
              <a:defRPr sz="1600">
                <a:solidFill>
                  <a:schemeClr val="tx1"/>
                </a:solidFill>
              </a:defRPr>
            </a:lvl9pPr>
          </a:lstStyle>
          <a:p>
            <a:pPr lvl="0"/>
            <a:r>
              <a:rPr lang="en-US"/>
              <a:t>Click to edit Master text styles</a:t>
            </a:r>
          </a:p>
        </p:txBody>
      </p:sp>
      <p:pic>
        <p:nvPicPr>
          <p:cNvPr id="12" name="Picture 11" descr="Icon&#10;&#10;Description automatically generated with low confidence">
            <a:extLst>
              <a:ext uri="{FF2B5EF4-FFF2-40B4-BE49-F238E27FC236}">
                <a16:creationId xmlns:a16="http://schemas.microsoft.com/office/drawing/2014/main" id="{8D0481BC-8CF3-454D-9E5E-36168A3AFDF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C67BBABA-B53A-4DFE-A411-8A783BDC1E8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7" name="Rectangle 6">
            <a:extLst>
              <a:ext uri="{FF2B5EF4-FFF2-40B4-BE49-F238E27FC236}">
                <a16:creationId xmlns:a16="http://schemas.microsoft.com/office/drawing/2014/main" id="{C98C4414-061C-40DB-9EEB-146F2EF49BEC}"/>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
        <p:nvSpPr>
          <p:cNvPr id="11" name="Footer Placeholder 3">
            <a:extLst>
              <a:ext uri="{FF2B5EF4-FFF2-40B4-BE49-F238E27FC236}">
                <a16:creationId xmlns:a16="http://schemas.microsoft.com/office/drawing/2014/main" id="{0CD7E834-427A-45D5-8947-3FF728BF2622}"/>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2993997792"/>
      </p:ext>
    </p:extLst>
  </p:cSld>
  <p:clrMapOvr>
    <a:masterClrMapping/>
  </p:clrMapOvr>
  <p:hf sldNum="0" hdr="0" dt="0"/>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Title with 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304800" y="228600"/>
            <a:ext cx="7693152" cy="228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2" name="Title 1"/>
          <p:cNvSpPr>
            <a:spLocks noGrp="1"/>
          </p:cNvSpPr>
          <p:nvPr>
            <p:ph type="title" hasCustomPrompt="1"/>
          </p:nvPr>
        </p:nvSpPr>
        <p:spPr>
          <a:xfrm>
            <a:off x="609600" y="457200"/>
            <a:ext cx="7010400" cy="612648"/>
          </a:xfrm>
        </p:spPr>
        <p:txBody>
          <a:bodyPr>
            <a:noAutofit/>
          </a:bodyPr>
          <a:lstStyle>
            <a:lvl1pPr>
              <a:lnSpc>
                <a:spcPts val="2300"/>
              </a:lnSpc>
              <a:defRPr baseline="0"/>
            </a:lvl1pPr>
          </a:lstStyle>
          <a:p>
            <a:r>
              <a:rPr lang="en-US"/>
              <a:t>Title image slide — click to edit</a:t>
            </a:r>
            <a:br>
              <a:rPr lang="en-US"/>
            </a:br>
            <a:r>
              <a:rPr lang="en-US"/>
              <a:t>second line if needed </a:t>
            </a:r>
          </a:p>
        </p:txBody>
      </p:sp>
      <p:sp>
        <p:nvSpPr>
          <p:cNvPr id="22" name="Text Placeholder 21"/>
          <p:cNvSpPr>
            <a:spLocks noGrp="1"/>
          </p:cNvSpPr>
          <p:nvPr>
            <p:ph type="body" sz="quarter" idx="15" hasCustomPrompt="1"/>
          </p:nvPr>
        </p:nvSpPr>
        <p:spPr>
          <a:xfrm>
            <a:off x="609600" y="1097280"/>
            <a:ext cx="7010400" cy="502920"/>
          </a:xfrm>
        </p:spPr>
        <p:txBody>
          <a:bodyPr/>
          <a:lstStyle>
            <a:lvl1pPr>
              <a:lnSpc>
                <a:spcPts val="2000"/>
              </a:lnSpc>
              <a:spcAft>
                <a:spcPts val="0"/>
              </a:spcAft>
              <a:defRPr sz="1800" b="0" baseline="0"/>
            </a:lvl1pPr>
          </a:lstStyle>
          <a:p>
            <a:pPr lvl="0"/>
            <a:r>
              <a:rPr lang="en-US"/>
              <a:t>Click to add subhead</a:t>
            </a:r>
          </a:p>
        </p:txBody>
      </p:sp>
      <p:sp>
        <p:nvSpPr>
          <p:cNvPr id="24" name="Text Placeholder 23"/>
          <p:cNvSpPr>
            <a:spLocks noGrp="1"/>
          </p:cNvSpPr>
          <p:nvPr>
            <p:ph type="body" sz="quarter" idx="16" hasCustomPrompt="1"/>
          </p:nvPr>
        </p:nvSpPr>
        <p:spPr>
          <a:xfrm>
            <a:off x="609600" y="2209670"/>
            <a:ext cx="2682240" cy="271081"/>
          </a:xfrm>
        </p:spPr>
        <p:txBody>
          <a:bodyPr/>
          <a:lstStyle>
            <a:lvl1pPr>
              <a:defRPr sz="1200" b="0" baseline="0"/>
            </a:lvl1pPr>
          </a:lstStyle>
          <a:p>
            <a:pPr lvl="0"/>
            <a:r>
              <a:rPr lang="en-US"/>
              <a:t>Insert date</a:t>
            </a:r>
          </a:p>
        </p:txBody>
      </p:sp>
      <p:sp>
        <p:nvSpPr>
          <p:cNvPr id="26" name="Text Placeholder 25"/>
          <p:cNvSpPr>
            <a:spLocks noGrp="1"/>
          </p:cNvSpPr>
          <p:nvPr>
            <p:ph type="body" sz="quarter" idx="17" hasCustomPrompt="1"/>
          </p:nvPr>
        </p:nvSpPr>
        <p:spPr>
          <a:xfrm>
            <a:off x="609600" y="1654457"/>
            <a:ext cx="7010400" cy="527386"/>
          </a:xfrm>
        </p:spPr>
        <p:txBody>
          <a:bodyPr/>
          <a:lstStyle>
            <a:lvl1pPr>
              <a:lnSpc>
                <a:spcPts val="1800"/>
              </a:lnSpc>
              <a:spcAft>
                <a:spcPts val="0"/>
              </a:spcAft>
              <a:defRPr sz="1600" b="0"/>
            </a:lvl1pPr>
          </a:lstStyle>
          <a:p>
            <a:pPr lvl="0"/>
            <a:r>
              <a:rPr lang="en-US"/>
              <a:t>Click to add text</a:t>
            </a:r>
          </a:p>
        </p:txBody>
      </p:sp>
      <p:sp>
        <p:nvSpPr>
          <p:cNvPr id="11" name="Footer Placeholder 4 Copyright"/>
          <p:cNvSpPr>
            <a:spLocks noGrp="1"/>
          </p:cNvSpPr>
          <p:nvPr>
            <p:ph type="ftr" sz="quarter" idx="3"/>
          </p:nvPr>
        </p:nvSpPr>
        <p:spPr>
          <a:xfrm>
            <a:off x="609599" y="6515097"/>
            <a:ext cx="3292800" cy="184666"/>
          </a:xfrm>
          <a:prstGeom prst="rect">
            <a:avLst/>
          </a:prstGeom>
        </p:spPr>
        <p:txBody>
          <a:bodyPr vert="horz" wrap="square" lIns="0" tIns="0" rIns="0" bIns="0" rtlCol="0" anchor="t" anchorCtr="0">
            <a:spAutoFit/>
          </a:bodyPr>
          <a:lstStyle>
            <a:lvl1pPr algn="l">
              <a:defRPr sz="600">
                <a:solidFill>
                  <a:schemeClr val="tx1"/>
                </a:solidFill>
              </a:defRPr>
            </a:lvl1pPr>
          </a:lstStyle>
          <a:p>
            <a:r>
              <a:rPr lang="en-GB"/>
              <a:t>© 2020 Willis Towers Watson. All rights reserved. Proprietary and Confidential. For Willis Towers Watson and Willis Towers Wats</a:t>
            </a:r>
            <a:r>
              <a:rPr lang="en-US"/>
              <a:t>on </a:t>
            </a:r>
            <a:r>
              <a:rPr lang="en-US" dirty="0"/>
              <a:t>client use only.</a:t>
            </a:r>
          </a:p>
        </p:txBody>
      </p:sp>
      <p:pic>
        <p:nvPicPr>
          <p:cNvPr id="10" name="Picture 9"/>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092097" y="6273358"/>
            <a:ext cx="3022600" cy="584200"/>
          </a:xfrm>
          <a:prstGeom prst="rect">
            <a:avLst/>
          </a:prstGeom>
        </p:spPr>
      </p:pic>
    </p:spTree>
    <p:extLst>
      <p:ext uri="{BB962C8B-B14F-4D97-AF65-F5344CB8AC3E}">
        <p14:creationId xmlns:p14="http://schemas.microsoft.com/office/powerpoint/2010/main" val="3719317322"/>
      </p:ext>
    </p:extLst>
  </p:cSld>
  <p:clrMapOvr>
    <a:masterClrMapping/>
  </p:clrMapOvr>
  <p:extLst>
    <p:ext uri="{DCECCB84-F9BA-43D5-87BE-67443E8EF086}">
      <p15:sldGuideLst xmlns:p15="http://schemas.microsoft.com/office/powerpoint/2012/main">
        <p15:guide id="1" orient="horz" pos="4178">
          <p15:clr>
            <a:srgbClr val="FBAE40"/>
          </p15:clr>
        </p15:guide>
        <p15:guide id="2" pos="384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Title and Content with Number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Text Placeholder 12"/>
          <p:cNvSpPr>
            <a:spLocks noGrp="1"/>
          </p:cNvSpPr>
          <p:nvPr>
            <p:ph type="body" sz="quarter" idx="13" hasCustomPrompt="1"/>
          </p:nvPr>
        </p:nvSpPr>
        <p:spPr>
          <a:xfrm>
            <a:off x="609600" y="800240"/>
            <a:ext cx="10972800" cy="276999"/>
          </a:xfrm>
        </p:spPr>
        <p:txBody>
          <a:bodyPr/>
          <a:lstStyle>
            <a:lvl1pPr>
              <a:defRPr sz="1800" b="0" baseline="0">
                <a:solidFill>
                  <a:schemeClr val="tx1"/>
                </a:solidFill>
              </a:defRPr>
            </a:lvl1pPr>
          </a:lstStyle>
          <a:p>
            <a:pPr lvl="0"/>
            <a:r>
              <a:rPr lang="en-US"/>
              <a:t>Subheading here</a:t>
            </a:r>
          </a:p>
        </p:txBody>
      </p:sp>
      <p:sp>
        <p:nvSpPr>
          <p:cNvPr id="8" name="Content Placeholder 2"/>
          <p:cNvSpPr>
            <a:spLocks noGrp="1"/>
          </p:cNvSpPr>
          <p:nvPr>
            <p:ph idx="1"/>
          </p:nvPr>
        </p:nvSpPr>
        <p:spPr>
          <a:xfrm>
            <a:off x="609600" y="1524000"/>
            <a:ext cx="10972800" cy="4389120"/>
          </a:xfrm>
        </p:spPr>
        <p:txBody>
          <a:bodyPr/>
          <a:lstStyle>
            <a:lvl1pPr>
              <a:defRPr sz="1800"/>
            </a:lvl1pPr>
            <a:lvl2pPr>
              <a:defRPr sz="1600"/>
            </a:lvl2pPr>
            <a:lvl3pPr marL="233363" indent="-233363">
              <a:buSzPct val="100000"/>
              <a:buFont typeface="+mj-lt"/>
              <a:buAutoNum type="arabicPeriod"/>
              <a:defRPr/>
            </a:lvl3pPr>
            <a:lvl4pPr>
              <a:buSzPct val="125000"/>
              <a:defRPr/>
            </a:lvl4pPr>
            <a:lvl5pPr>
              <a:buSzPct val="125000"/>
              <a:defRPr baseline="0"/>
            </a:lvl5pPr>
            <a:lvl6pPr>
              <a:defRPr baseline="0"/>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lide Number Placeholder 5"/>
          <p:cNvSpPr>
            <a:spLocks noGrp="1"/>
          </p:cNvSpPr>
          <p:nvPr>
            <p:ph type="sldNum" sz="quarter" idx="4"/>
          </p:nvPr>
        </p:nvSpPr>
        <p:spPr>
          <a:xfrm>
            <a:off x="11234653" y="6532776"/>
            <a:ext cx="508000" cy="137160"/>
          </a:xfrm>
          <a:prstGeom prst="rect">
            <a:avLst/>
          </a:prstGeom>
        </p:spPr>
        <p:txBody>
          <a:bodyPr vert="horz" wrap="square" lIns="0" tIns="0" rIns="0" bIns="0" rtlCol="0" anchor="b" anchorCtr="0">
            <a:spAutoFit/>
          </a:bodyPr>
          <a:lstStyle>
            <a:lvl1pPr algn="r">
              <a:defRPr sz="900">
                <a:solidFill>
                  <a:schemeClr val="tx1"/>
                </a:solidFill>
              </a:defRPr>
            </a:lvl1pPr>
          </a:lstStyle>
          <a:p>
            <a:fld id="{2083E393-C0BF-4ED8-8545-7E4C90AFF831}" type="slidenum">
              <a:rPr lang="en-US" smtClean="0"/>
              <a:pPr/>
              <a:t>‹#›</a:t>
            </a:fld>
            <a:endParaRPr lang="en-US" dirty="0"/>
          </a:p>
        </p:txBody>
      </p:sp>
      <p:sp>
        <p:nvSpPr>
          <p:cNvPr id="15" name="Footer Placeholder 4 Copyright"/>
          <p:cNvSpPr>
            <a:spLocks noGrp="1"/>
          </p:cNvSpPr>
          <p:nvPr>
            <p:ph type="ftr" sz="quarter" idx="3"/>
          </p:nvPr>
        </p:nvSpPr>
        <p:spPr>
          <a:xfrm>
            <a:off x="304800" y="6573076"/>
            <a:ext cx="5143893" cy="92333"/>
          </a:xfrm>
          <a:prstGeom prst="rect">
            <a:avLst/>
          </a:prstGeom>
        </p:spPr>
        <p:txBody>
          <a:bodyPr vert="horz" wrap="square" lIns="0" tIns="0" rIns="0" bIns="0" rtlCol="0" anchor="t" anchorCtr="0">
            <a:spAutoFit/>
          </a:bodyPr>
          <a:lstStyle>
            <a:lvl1pPr algn="l">
              <a:defRPr sz="600">
                <a:solidFill>
                  <a:schemeClr val="tx1"/>
                </a:solidFill>
              </a:defRPr>
            </a:lvl1pPr>
          </a:lstStyle>
          <a:p>
            <a:r>
              <a:rPr lang="en-GB"/>
              <a:t>© 2020 Willis Towers Watson. All rights reserved. Proprietary and Confidential. For Willis Towers Watson and Willis Towers Watson </a:t>
            </a:r>
            <a:r>
              <a:rPr lang="en-GB" dirty="0"/>
              <a:t>client use only.</a:t>
            </a:r>
            <a:endParaRPr lang="en-US" dirty="0"/>
          </a:p>
        </p:txBody>
      </p:sp>
      <p:pic>
        <p:nvPicPr>
          <p:cNvPr id="3" name="Picture 2">
            <a:extLst>
              <a:ext uri="{FF2B5EF4-FFF2-40B4-BE49-F238E27FC236}">
                <a16:creationId xmlns:a16="http://schemas.microsoft.com/office/drawing/2014/main" id="{27E2D7BB-49F6-8904-77D1-B9C4C6A61E47}"/>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10517141" y="6433073"/>
            <a:ext cx="644234" cy="208999"/>
          </a:xfrm>
          <a:prstGeom prst="rect">
            <a:avLst/>
          </a:prstGeom>
        </p:spPr>
      </p:pic>
      <p:pic>
        <p:nvPicPr>
          <p:cNvPr id="4" name="Picture 3" descr="A black background with colorful text&#10;&#10;Description automatically generated">
            <a:extLst>
              <a:ext uri="{FF2B5EF4-FFF2-40B4-BE49-F238E27FC236}">
                <a16:creationId xmlns:a16="http://schemas.microsoft.com/office/drawing/2014/main" id="{9C250FCE-A991-9511-BA48-76686DCFCD1E}"/>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8153399" y="5791797"/>
            <a:ext cx="2290464" cy="1481958"/>
          </a:xfrm>
          <a:prstGeom prst="rect">
            <a:avLst/>
          </a:prstGeom>
        </p:spPr>
      </p:pic>
    </p:spTree>
    <p:extLst>
      <p:ext uri="{BB962C8B-B14F-4D97-AF65-F5344CB8AC3E}">
        <p14:creationId xmlns:p14="http://schemas.microsoft.com/office/powerpoint/2010/main" val="25144489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Text Placeholder 12"/>
          <p:cNvSpPr>
            <a:spLocks noGrp="1"/>
          </p:cNvSpPr>
          <p:nvPr>
            <p:ph type="body" sz="quarter" idx="13" hasCustomPrompt="1"/>
          </p:nvPr>
        </p:nvSpPr>
        <p:spPr>
          <a:xfrm>
            <a:off x="609600" y="800240"/>
            <a:ext cx="10972800" cy="276999"/>
          </a:xfrm>
        </p:spPr>
        <p:txBody>
          <a:bodyPr/>
          <a:lstStyle>
            <a:lvl1pPr>
              <a:defRPr sz="1800" b="0" baseline="0">
                <a:solidFill>
                  <a:schemeClr val="tx1"/>
                </a:solidFill>
              </a:defRPr>
            </a:lvl1pPr>
          </a:lstStyle>
          <a:p>
            <a:pPr lvl="0"/>
            <a:r>
              <a:rPr lang="en-US"/>
              <a:t>Subheading here</a:t>
            </a:r>
          </a:p>
        </p:txBody>
      </p:sp>
      <p:sp>
        <p:nvSpPr>
          <p:cNvPr id="9" name="Slide Number Placeholder 5"/>
          <p:cNvSpPr>
            <a:spLocks noGrp="1"/>
          </p:cNvSpPr>
          <p:nvPr>
            <p:ph type="sldNum" sz="quarter" idx="4"/>
          </p:nvPr>
        </p:nvSpPr>
        <p:spPr>
          <a:xfrm>
            <a:off x="11234653" y="6532776"/>
            <a:ext cx="508000" cy="137160"/>
          </a:xfrm>
          <a:prstGeom prst="rect">
            <a:avLst/>
          </a:prstGeom>
        </p:spPr>
        <p:txBody>
          <a:bodyPr vert="horz" wrap="square" lIns="0" tIns="0" rIns="0" bIns="0" rtlCol="0" anchor="b" anchorCtr="0">
            <a:spAutoFit/>
          </a:bodyPr>
          <a:lstStyle>
            <a:lvl1pPr algn="r">
              <a:defRPr sz="900">
                <a:solidFill>
                  <a:schemeClr val="tx1"/>
                </a:solidFill>
              </a:defRPr>
            </a:lvl1pPr>
          </a:lstStyle>
          <a:p>
            <a:fld id="{2083E393-C0BF-4ED8-8545-7E4C90AFF831}" type="slidenum">
              <a:rPr lang="en-US" smtClean="0"/>
              <a:pPr/>
              <a:t>‹#›</a:t>
            </a:fld>
            <a:endParaRPr lang="en-US" dirty="0"/>
          </a:p>
        </p:txBody>
      </p:sp>
      <p:sp>
        <p:nvSpPr>
          <p:cNvPr id="11" name="Footer Placeholder 4 Copyright"/>
          <p:cNvSpPr>
            <a:spLocks noGrp="1"/>
          </p:cNvSpPr>
          <p:nvPr>
            <p:ph type="ftr" sz="quarter" idx="3"/>
          </p:nvPr>
        </p:nvSpPr>
        <p:spPr>
          <a:xfrm>
            <a:off x="304800" y="6573076"/>
            <a:ext cx="5143893" cy="92333"/>
          </a:xfrm>
          <a:prstGeom prst="rect">
            <a:avLst/>
          </a:prstGeom>
        </p:spPr>
        <p:txBody>
          <a:bodyPr vert="horz" wrap="square" lIns="0" tIns="0" rIns="0" bIns="0" rtlCol="0" anchor="t" anchorCtr="0">
            <a:spAutoFit/>
          </a:bodyPr>
          <a:lstStyle>
            <a:lvl1pPr algn="l">
              <a:defRPr sz="600">
                <a:solidFill>
                  <a:schemeClr val="tx1"/>
                </a:solidFill>
              </a:defRPr>
            </a:lvl1pPr>
          </a:lstStyle>
          <a:p>
            <a:r>
              <a:rPr lang="en-GB"/>
              <a:t>© 2020 Willis Towers Watson. All rights reserved. Proprietary and Confidential. For Willis Towers Watson and Willis Towers Watson </a:t>
            </a:r>
            <a:r>
              <a:rPr lang="en-GB" dirty="0"/>
              <a:t>client use only.</a:t>
            </a:r>
            <a:endParaRPr lang="en-US" dirty="0"/>
          </a:p>
        </p:txBody>
      </p:sp>
      <p:pic>
        <p:nvPicPr>
          <p:cNvPr id="12" name="Picture 11"/>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772248" y="6449659"/>
            <a:ext cx="1641518" cy="317268"/>
          </a:xfrm>
          <a:prstGeom prst="rect">
            <a:avLst/>
          </a:prstGeom>
        </p:spPr>
      </p:pic>
    </p:spTree>
    <p:extLst>
      <p:ext uri="{BB962C8B-B14F-4D97-AF65-F5344CB8AC3E}">
        <p14:creationId xmlns:p14="http://schemas.microsoft.com/office/powerpoint/2010/main" val="388966486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One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609600" y="1524000"/>
            <a:ext cx="10972800" cy="4572000"/>
          </a:xfrm>
        </p:spPr>
        <p:txBody>
          <a:bodyPr/>
          <a:lstStyle>
            <a:lvl5pPr>
              <a:defRPr baseline="0"/>
            </a:lvl5pPr>
            <a:lvl6pPr>
              <a:defRPr baseline="0"/>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11"/>
          </p:nvPr>
        </p:nvSpPr>
        <p:spPr/>
        <p:txBody>
          <a:bodyPr/>
          <a:lstStyle/>
          <a:p>
            <a:r>
              <a:rPr lang="en-GB"/>
              <a:t>© 2020 Willis Towers Watson. All rights reserved. Proprietary and Confidential. For Willis Towers Watson and Willis Towers Watson client use only.</a:t>
            </a:r>
            <a:endParaRPr lang="en-US" dirty="0"/>
          </a:p>
        </p:txBody>
      </p:sp>
      <p:sp>
        <p:nvSpPr>
          <p:cNvPr id="6" name="Slide Number Placeholder 5"/>
          <p:cNvSpPr>
            <a:spLocks noGrp="1"/>
          </p:cNvSpPr>
          <p:nvPr>
            <p:ph type="sldNum" sz="quarter" idx="12"/>
          </p:nvPr>
        </p:nvSpPr>
        <p:spPr/>
        <p:txBody>
          <a:bodyPr/>
          <a:lstStyle/>
          <a:p>
            <a:fld id="{2083E393-C0BF-4ED8-8545-7E4C90AFF831}" type="slidenum">
              <a:rPr lang="en-US" smtClean="0"/>
              <a:pPr/>
              <a:t>‹#›</a:t>
            </a:fld>
            <a:endParaRPr lang="en-US" dirty="0"/>
          </a:p>
        </p:txBody>
      </p:sp>
      <p:sp>
        <p:nvSpPr>
          <p:cNvPr id="8" name="Text Placeholder 12"/>
          <p:cNvSpPr>
            <a:spLocks noGrp="1"/>
          </p:cNvSpPr>
          <p:nvPr>
            <p:ph type="body" sz="quarter" idx="13" hasCustomPrompt="1"/>
          </p:nvPr>
        </p:nvSpPr>
        <p:spPr>
          <a:xfrm>
            <a:off x="609600" y="800240"/>
            <a:ext cx="10972800" cy="276999"/>
          </a:xfrm>
        </p:spPr>
        <p:txBody>
          <a:bodyPr/>
          <a:lstStyle>
            <a:lvl1pPr>
              <a:defRPr sz="1800" b="0" baseline="0">
                <a:solidFill>
                  <a:schemeClr val="tx1"/>
                </a:solidFill>
              </a:defRPr>
            </a:lvl1pPr>
          </a:lstStyle>
          <a:p>
            <a:pPr lvl="0"/>
            <a:r>
              <a:rPr lang="en-US" dirty="0"/>
              <a:t>Subheading here</a:t>
            </a:r>
          </a:p>
        </p:txBody>
      </p:sp>
    </p:spTree>
    <p:extLst>
      <p:ext uri="{BB962C8B-B14F-4D97-AF65-F5344CB8AC3E}">
        <p14:creationId xmlns:p14="http://schemas.microsoft.com/office/powerpoint/2010/main" val="42632397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Divider color">
    <p:bg>
      <p:bgPr>
        <a:solidFill>
          <a:srgbClr val="DDD0CF"/>
        </a:solidFill>
        <a:effectLst/>
      </p:bgPr>
    </p:bg>
    <p:spTree>
      <p:nvGrpSpPr>
        <p:cNvPr id="1" name=""/>
        <p:cNvGrpSpPr/>
        <p:nvPr/>
      </p:nvGrpSpPr>
      <p:grpSpPr>
        <a:xfrm>
          <a:off x="0" y="0"/>
          <a:ext cx="0" cy="0"/>
          <a:chOff x="0" y="0"/>
          <a:chExt cx="0" cy="0"/>
        </a:xfrm>
      </p:grpSpPr>
      <p:sp>
        <p:nvSpPr>
          <p:cNvPr id="22" name="Rectangle 21"/>
          <p:cNvSpPr/>
          <p:nvPr userDrawn="1"/>
        </p:nvSpPr>
        <p:spPr>
          <a:xfrm>
            <a:off x="304800" y="1310178"/>
            <a:ext cx="6787376" cy="14194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800" dirty="0"/>
          </a:p>
        </p:txBody>
      </p:sp>
      <p:sp>
        <p:nvSpPr>
          <p:cNvPr id="17" name="Text Placeholder 12"/>
          <p:cNvSpPr>
            <a:spLocks noGrp="1"/>
          </p:cNvSpPr>
          <p:nvPr>
            <p:ph type="body" sz="quarter" idx="13" hasCustomPrompt="1"/>
          </p:nvPr>
        </p:nvSpPr>
        <p:spPr>
          <a:xfrm>
            <a:off x="609600" y="1938529"/>
            <a:ext cx="6181344" cy="337433"/>
          </a:xfrm>
        </p:spPr>
        <p:txBody>
          <a:bodyPr>
            <a:noAutofit/>
          </a:bodyPr>
          <a:lstStyle>
            <a:lvl1pPr>
              <a:defRPr sz="1800" b="0">
                <a:solidFill>
                  <a:schemeClr val="tx1"/>
                </a:solidFill>
              </a:defRPr>
            </a:lvl1pPr>
          </a:lstStyle>
          <a:p>
            <a:pPr lvl="0"/>
            <a:r>
              <a:rPr lang="en-US"/>
              <a:t>Click to add subheading</a:t>
            </a:r>
          </a:p>
        </p:txBody>
      </p:sp>
      <p:sp>
        <p:nvSpPr>
          <p:cNvPr id="13" name="Title 1"/>
          <p:cNvSpPr>
            <a:spLocks noGrp="1"/>
          </p:cNvSpPr>
          <p:nvPr>
            <p:ph type="title" hasCustomPrompt="1"/>
          </p:nvPr>
        </p:nvSpPr>
        <p:spPr>
          <a:xfrm>
            <a:off x="609600" y="1524001"/>
            <a:ext cx="6181344" cy="381000"/>
          </a:xfrm>
        </p:spPr>
        <p:txBody>
          <a:bodyPr>
            <a:noAutofit/>
          </a:bodyPr>
          <a:lstStyle>
            <a:lvl1pPr>
              <a:defRPr baseline="0"/>
            </a:lvl1pPr>
          </a:lstStyle>
          <a:p>
            <a:r>
              <a:rPr lang="en-US"/>
              <a:t>Divider color slide — click to edit text</a:t>
            </a:r>
          </a:p>
        </p:txBody>
      </p:sp>
      <p:grpSp>
        <p:nvGrpSpPr>
          <p:cNvPr id="14" name="Group 13"/>
          <p:cNvGrpSpPr/>
          <p:nvPr userDrawn="1"/>
        </p:nvGrpSpPr>
        <p:grpSpPr>
          <a:xfrm>
            <a:off x="609600" y="3829699"/>
            <a:ext cx="2474384" cy="2051050"/>
            <a:chOff x="457200" y="3522663"/>
            <a:chExt cx="1855788" cy="2051050"/>
          </a:xfrm>
        </p:grpSpPr>
        <p:sp>
          <p:nvSpPr>
            <p:cNvPr id="18" name="AutoShape 3"/>
            <p:cNvSpPr>
              <a:spLocks noChangeAspect="1" noChangeArrowheads="1" noTextEdit="1"/>
            </p:cNvSpPr>
            <p:nvPr userDrawn="1"/>
          </p:nvSpPr>
          <p:spPr bwMode="auto">
            <a:xfrm>
              <a:off x="457200" y="3522663"/>
              <a:ext cx="1855788" cy="204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19" name="Rectangle 5"/>
            <p:cNvSpPr>
              <a:spLocks noChangeArrowheads="1"/>
            </p:cNvSpPr>
            <p:nvPr userDrawn="1"/>
          </p:nvSpPr>
          <p:spPr bwMode="auto">
            <a:xfrm>
              <a:off x="1879600" y="4954588"/>
              <a:ext cx="285750" cy="203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21" name="Rectangle 6"/>
            <p:cNvSpPr>
              <a:spLocks noChangeArrowheads="1"/>
            </p:cNvSpPr>
            <p:nvPr userDrawn="1"/>
          </p:nvSpPr>
          <p:spPr bwMode="auto">
            <a:xfrm>
              <a:off x="1597025" y="3522663"/>
              <a:ext cx="712788" cy="10287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25" name="Rectangle 7"/>
            <p:cNvSpPr>
              <a:spLocks noChangeArrowheads="1"/>
            </p:cNvSpPr>
            <p:nvPr userDrawn="1"/>
          </p:nvSpPr>
          <p:spPr bwMode="auto">
            <a:xfrm>
              <a:off x="1177925" y="3730625"/>
              <a:ext cx="142875" cy="6175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26" name="Rectangle 8"/>
            <p:cNvSpPr>
              <a:spLocks noChangeArrowheads="1"/>
            </p:cNvSpPr>
            <p:nvPr userDrawn="1"/>
          </p:nvSpPr>
          <p:spPr bwMode="auto">
            <a:xfrm>
              <a:off x="1309688" y="4543425"/>
              <a:ext cx="147638" cy="4159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27" name="Rectangle 26"/>
            <p:cNvSpPr>
              <a:spLocks noChangeArrowheads="1"/>
            </p:cNvSpPr>
            <p:nvPr userDrawn="1"/>
          </p:nvSpPr>
          <p:spPr bwMode="auto">
            <a:xfrm>
              <a:off x="460375" y="4751388"/>
              <a:ext cx="569913" cy="8223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grpSp>
      <p:sp>
        <p:nvSpPr>
          <p:cNvPr id="31" name="Slide Number Placeholder 5"/>
          <p:cNvSpPr>
            <a:spLocks noGrp="1"/>
          </p:cNvSpPr>
          <p:nvPr>
            <p:ph type="sldNum" sz="quarter" idx="4"/>
          </p:nvPr>
        </p:nvSpPr>
        <p:spPr>
          <a:xfrm>
            <a:off x="11234653" y="6532776"/>
            <a:ext cx="508000" cy="137160"/>
          </a:xfrm>
          <a:prstGeom prst="rect">
            <a:avLst/>
          </a:prstGeom>
        </p:spPr>
        <p:txBody>
          <a:bodyPr vert="horz" wrap="square" lIns="0" tIns="0" rIns="0" bIns="0" rtlCol="0" anchor="b" anchorCtr="0">
            <a:spAutoFit/>
          </a:bodyPr>
          <a:lstStyle>
            <a:lvl1pPr algn="r">
              <a:defRPr sz="900">
                <a:solidFill>
                  <a:schemeClr val="tx1"/>
                </a:solidFill>
              </a:defRPr>
            </a:lvl1pPr>
          </a:lstStyle>
          <a:p>
            <a:fld id="{2083E393-C0BF-4ED8-8545-7E4C90AFF831}" type="slidenum">
              <a:rPr lang="en-US" smtClean="0"/>
              <a:pPr/>
              <a:t>‹#›</a:t>
            </a:fld>
            <a:endParaRPr lang="en-US" dirty="0"/>
          </a:p>
        </p:txBody>
      </p:sp>
      <p:sp>
        <p:nvSpPr>
          <p:cNvPr id="32" name="Footer Placeholder 4 Copyright"/>
          <p:cNvSpPr>
            <a:spLocks noGrp="1"/>
          </p:cNvSpPr>
          <p:nvPr>
            <p:ph type="ftr" sz="quarter" idx="3"/>
          </p:nvPr>
        </p:nvSpPr>
        <p:spPr>
          <a:xfrm>
            <a:off x="304800" y="6573076"/>
            <a:ext cx="5143893" cy="92333"/>
          </a:xfrm>
          <a:prstGeom prst="rect">
            <a:avLst/>
          </a:prstGeom>
        </p:spPr>
        <p:txBody>
          <a:bodyPr vert="horz" wrap="square" lIns="0" tIns="0" rIns="0" bIns="0" rtlCol="0" anchor="t" anchorCtr="0">
            <a:spAutoFit/>
          </a:bodyPr>
          <a:lstStyle>
            <a:lvl1pPr algn="l">
              <a:defRPr sz="600">
                <a:solidFill>
                  <a:schemeClr val="tx1"/>
                </a:solidFill>
              </a:defRPr>
            </a:lvl1pPr>
          </a:lstStyle>
          <a:p>
            <a:r>
              <a:rPr lang="en-GB"/>
              <a:t>© 2020 Willis Towers Watson. All rights reserved. Proprietary and Confidential. For Willis Towers Watson and Willis Towers Watson </a:t>
            </a:r>
            <a:r>
              <a:rPr lang="en-GB" dirty="0"/>
              <a:t>client use only.</a:t>
            </a:r>
            <a:endParaRPr lang="en-US" dirty="0"/>
          </a:p>
        </p:txBody>
      </p:sp>
      <p:pic>
        <p:nvPicPr>
          <p:cNvPr id="33" name="Picture 32"/>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772248" y="6449659"/>
            <a:ext cx="1641518" cy="317268"/>
          </a:xfrm>
          <a:prstGeom prst="rect">
            <a:avLst/>
          </a:prstGeom>
        </p:spPr>
      </p:pic>
    </p:spTree>
    <p:extLst>
      <p:ext uri="{BB962C8B-B14F-4D97-AF65-F5344CB8AC3E}">
        <p14:creationId xmlns:p14="http://schemas.microsoft.com/office/powerpoint/2010/main" val="120159852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over_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E26FECCE-91D3-9146-B47F-F5C598C452BE}"/>
              </a:ext>
            </a:extLst>
          </p:cNvPr>
          <p:cNvSpPr>
            <a:spLocks noGrp="1"/>
          </p:cNvSpPr>
          <p:nvPr>
            <p:ph type="title" hasCustomPrompt="1"/>
          </p:nvPr>
        </p:nvSpPr>
        <p:spPr>
          <a:xfrm>
            <a:off x="457199" y="2400899"/>
            <a:ext cx="5638799" cy="957428"/>
          </a:xfrm>
        </p:spPr>
        <p:txBody>
          <a:bodyPr rIns="22860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dirty="0"/>
              <a:t>Title image slide — click to edit second line if needed </a:t>
            </a:r>
          </a:p>
        </p:txBody>
      </p:sp>
      <p:sp>
        <p:nvSpPr>
          <p:cNvPr id="10" name="Text Placeholder 21">
            <a:extLst>
              <a:ext uri="{FF2B5EF4-FFF2-40B4-BE49-F238E27FC236}">
                <a16:creationId xmlns:a16="http://schemas.microsoft.com/office/drawing/2014/main" id="{EACF2D04-5E63-CF4C-AF4D-CBCD8BB53F4F}"/>
              </a:ext>
            </a:extLst>
          </p:cNvPr>
          <p:cNvSpPr>
            <a:spLocks noGrp="1"/>
          </p:cNvSpPr>
          <p:nvPr>
            <p:ph type="body" sz="quarter" idx="15" hasCustomPrompt="1"/>
          </p:nvPr>
        </p:nvSpPr>
        <p:spPr>
          <a:xfrm>
            <a:off x="457200" y="3358327"/>
            <a:ext cx="5638800" cy="513010"/>
          </a:xfrm>
        </p:spPr>
        <p:txBody>
          <a:bodyPr rIns="228600" anchor="b"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dirty="0"/>
              <a:t>Click to add subhead</a:t>
            </a:r>
          </a:p>
        </p:txBody>
      </p:sp>
      <p:sp>
        <p:nvSpPr>
          <p:cNvPr id="13" name="Text Placeholder 23">
            <a:extLst>
              <a:ext uri="{FF2B5EF4-FFF2-40B4-BE49-F238E27FC236}">
                <a16:creationId xmlns:a16="http://schemas.microsoft.com/office/drawing/2014/main" id="{B6D88EC4-7705-1346-B2A8-E4423E5ACC59}"/>
              </a:ext>
            </a:extLst>
          </p:cNvPr>
          <p:cNvSpPr>
            <a:spLocks noGrp="1"/>
          </p:cNvSpPr>
          <p:nvPr>
            <p:ph type="body" sz="quarter" idx="16" hasCustomPrompt="1"/>
          </p:nvPr>
        </p:nvSpPr>
        <p:spPr>
          <a:xfrm>
            <a:off x="457200" y="4301288"/>
            <a:ext cx="2157454" cy="271081"/>
          </a:xfrm>
        </p:spPr>
        <p:txBody>
          <a:bodyPr/>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dirty="0"/>
              <a:t>Insert date</a:t>
            </a:r>
          </a:p>
        </p:txBody>
      </p:sp>
      <p:sp>
        <p:nvSpPr>
          <p:cNvPr id="15" name="Text Placeholder 25">
            <a:extLst>
              <a:ext uri="{FF2B5EF4-FFF2-40B4-BE49-F238E27FC236}">
                <a16:creationId xmlns:a16="http://schemas.microsoft.com/office/drawing/2014/main" id="{D6D39B9B-8101-7A4D-B115-72203E54C6FD}"/>
              </a:ext>
            </a:extLst>
          </p:cNvPr>
          <p:cNvSpPr>
            <a:spLocks noGrp="1"/>
          </p:cNvSpPr>
          <p:nvPr>
            <p:ph type="body" sz="quarter" idx="17" hasCustomPrompt="1"/>
          </p:nvPr>
        </p:nvSpPr>
        <p:spPr>
          <a:xfrm>
            <a:off x="457200" y="3871337"/>
            <a:ext cx="5638800" cy="402123"/>
          </a:xfrm>
        </p:spPr>
        <p:txBody>
          <a:bodyPr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text</a:t>
            </a:r>
          </a:p>
        </p:txBody>
      </p:sp>
      <p:pic>
        <p:nvPicPr>
          <p:cNvPr id="16" name="Picture 15" descr="Icon&#10;&#10;Description automatically generated with low confidence">
            <a:extLst>
              <a:ext uri="{FF2B5EF4-FFF2-40B4-BE49-F238E27FC236}">
                <a16:creationId xmlns:a16="http://schemas.microsoft.com/office/drawing/2014/main" id="{A32749E2-B407-3D48-A30F-8E62153593BA}"/>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87483" y="6437376"/>
            <a:ext cx="647317" cy="208999"/>
          </a:xfrm>
          <a:prstGeom prst="rect">
            <a:avLst/>
          </a:prstGeom>
        </p:spPr>
      </p:pic>
      <p:sp>
        <p:nvSpPr>
          <p:cNvPr id="32" name="Picture Placeholder 31">
            <a:extLst>
              <a:ext uri="{FF2B5EF4-FFF2-40B4-BE49-F238E27FC236}">
                <a16:creationId xmlns:a16="http://schemas.microsoft.com/office/drawing/2014/main" id="{CA59A594-9E16-8D40-9505-E3EAE83DA23B}"/>
              </a:ext>
            </a:extLst>
          </p:cNvPr>
          <p:cNvSpPr>
            <a:spLocks noGrp="1"/>
          </p:cNvSpPr>
          <p:nvPr>
            <p:ph type="pic" sz="quarter" idx="18" hasCustomPrompt="1"/>
          </p:nvPr>
        </p:nvSpPr>
        <p:spPr>
          <a:xfrm>
            <a:off x="1374775" y="457201"/>
            <a:ext cx="10360025" cy="4907096"/>
          </a:xfrm>
          <a:custGeom>
            <a:avLst/>
            <a:gdLst>
              <a:gd name="connsiteX0" fmla="*/ 0 w 10360025"/>
              <a:gd name="connsiteY0" fmla="*/ 0 h 4907096"/>
              <a:gd name="connsiteX1" fmla="*/ 10360025 w 10360025"/>
              <a:gd name="connsiteY1" fmla="*/ 0 h 4907096"/>
              <a:gd name="connsiteX2" fmla="*/ 10360025 w 10360025"/>
              <a:gd name="connsiteY2" fmla="*/ 4907096 h 4907096"/>
              <a:gd name="connsiteX3" fmla="*/ 0 w 10360025"/>
              <a:gd name="connsiteY3" fmla="*/ 4907096 h 4907096"/>
              <a:gd name="connsiteX4" fmla="*/ 0 w 10360025"/>
              <a:gd name="connsiteY4" fmla="*/ 4327524 h 4907096"/>
              <a:gd name="connsiteX5" fmla="*/ 4721223 w 10360025"/>
              <a:gd name="connsiteY5" fmla="*/ 4327524 h 4907096"/>
              <a:gd name="connsiteX6" fmla="*/ 4721223 w 10360025"/>
              <a:gd name="connsiteY6" fmla="*/ 1381389 h 4907096"/>
              <a:gd name="connsiteX7" fmla="*/ 0 w 10360025"/>
              <a:gd name="connsiteY7" fmla="*/ 1381389 h 490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60025" h="4907096">
                <a:moveTo>
                  <a:pt x="0" y="0"/>
                </a:moveTo>
                <a:lnTo>
                  <a:pt x="10360025" y="0"/>
                </a:lnTo>
                <a:lnTo>
                  <a:pt x="10360025" y="4907096"/>
                </a:lnTo>
                <a:lnTo>
                  <a:pt x="0" y="4907096"/>
                </a:lnTo>
                <a:lnTo>
                  <a:pt x="0" y="4327524"/>
                </a:lnTo>
                <a:lnTo>
                  <a:pt x="4721223" y="4327524"/>
                </a:lnTo>
                <a:lnTo>
                  <a:pt x="4721223" y="1381389"/>
                </a:lnTo>
                <a:lnTo>
                  <a:pt x="0" y="1381389"/>
                </a:lnTo>
                <a:close/>
              </a:path>
            </a:pathLst>
          </a:custGeom>
          <a:solidFill>
            <a:schemeClr val="bg1">
              <a:lumMod val="75000"/>
            </a:schemeClr>
          </a:solidFill>
        </p:spPr>
        <p:txBody>
          <a:bodyPr wrap="square" tIns="1828800">
            <a:noAutofit/>
          </a:bodyPr>
          <a:lstStyle>
            <a:lvl1pPr algn="ctr">
              <a:defRPr b="0" i="0"/>
            </a:lvl1pPr>
          </a:lstStyle>
          <a:p>
            <a:r>
              <a:rPr lang="en-US" dirty="0"/>
              <a:t>Insert Pic</a:t>
            </a:r>
          </a:p>
        </p:txBody>
      </p:sp>
      <p:sp>
        <p:nvSpPr>
          <p:cNvPr id="17" name="Footer Placeholder 3">
            <a:extLst>
              <a:ext uri="{FF2B5EF4-FFF2-40B4-BE49-F238E27FC236}">
                <a16:creationId xmlns:a16="http://schemas.microsoft.com/office/drawing/2014/main" id="{B06DFEB4-C22B-4660-8B98-03308F89EF99}"/>
              </a:ext>
            </a:extLst>
          </p:cNvPr>
          <p:cNvSpPr>
            <a:spLocks noGrp="1"/>
          </p:cNvSpPr>
          <p:nvPr>
            <p:ph type="ftr" sz="quarter" idx="10"/>
          </p:nvPr>
        </p:nvSpPr>
        <p:spPr>
          <a:xfrm>
            <a:off x="457199" y="6519672"/>
            <a:ext cx="2926080" cy="91440"/>
          </a:xfrm>
        </p:spPr>
        <p:txBody>
          <a:bodyPr anchor="t" anchorCtr="0"/>
          <a:lstStyle>
            <a:lvl1pPr>
              <a:defRPr b="0" i="0"/>
            </a:lvl1pPr>
          </a:lstStyle>
          <a:p>
            <a:r>
              <a:rPr lang="en-US" dirty="0"/>
              <a:t>© 2022 WTW. All rights reserved. </a:t>
            </a:r>
          </a:p>
        </p:txBody>
      </p:sp>
    </p:spTree>
    <p:extLst>
      <p:ext uri="{BB962C8B-B14F-4D97-AF65-F5344CB8AC3E}">
        <p14:creationId xmlns:p14="http://schemas.microsoft.com/office/powerpoint/2010/main" val="3504860262"/>
      </p:ext>
    </p:extLst>
  </p:cSld>
  <p:clrMapOvr>
    <a:masterClrMapping/>
  </p:clrMapOvr>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over_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8F523CF7-2D65-EB46-A557-53F46E62E880}"/>
              </a:ext>
            </a:extLst>
          </p:cNvPr>
          <p:cNvSpPr>
            <a:spLocks noGrp="1"/>
          </p:cNvSpPr>
          <p:nvPr>
            <p:ph type="title" hasCustomPrompt="1"/>
          </p:nvPr>
        </p:nvSpPr>
        <p:spPr>
          <a:xfrm>
            <a:off x="1" y="2041634"/>
            <a:ext cx="6095998" cy="2732883"/>
          </a:xfrm>
          <a:solidFill>
            <a:schemeClr val="bg2"/>
          </a:solidFill>
        </p:spPr>
        <p:txBody>
          <a:bodyPr lIns="457200" tIns="365760" rIns="22860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dirty="0"/>
              <a:t>Title slide — click to edit second line if needed </a:t>
            </a:r>
          </a:p>
        </p:txBody>
      </p:sp>
      <p:sp>
        <p:nvSpPr>
          <p:cNvPr id="14" name="Text Placeholder 23">
            <a:extLst>
              <a:ext uri="{FF2B5EF4-FFF2-40B4-BE49-F238E27FC236}">
                <a16:creationId xmlns:a16="http://schemas.microsoft.com/office/drawing/2014/main" id="{9DA63123-B4B9-294C-B726-7455201C6B5B}"/>
              </a:ext>
            </a:extLst>
          </p:cNvPr>
          <p:cNvSpPr>
            <a:spLocks noGrp="1"/>
          </p:cNvSpPr>
          <p:nvPr>
            <p:ph type="body" sz="quarter" idx="16" hasCustomPrompt="1"/>
          </p:nvPr>
        </p:nvSpPr>
        <p:spPr>
          <a:xfrm>
            <a:off x="457200" y="4301288"/>
            <a:ext cx="2157454" cy="271081"/>
          </a:xfrm>
        </p:spPr>
        <p:txBody>
          <a:bodyPr/>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dirty="0"/>
              <a:t>Insert date</a:t>
            </a:r>
          </a:p>
        </p:txBody>
      </p:sp>
      <p:pic>
        <p:nvPicPr>
          <p:cNvPr id="17" name="Picture 16" descr="Icon&#10;&#10;Description automatically generated with low confidence">
            <a:extLst>
              <a:ext uri="{FF2B5EF4-FFF2-40B4-BE49-F238E27FC236}">
                <a16:creationId xmlns:a16="http://schemas.microsoft.com/office/drawing/2014/main" id="{45AB0527-40F9-0B4A-9E3E-046B4A23315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87483" y="6437376"/>
            <a:ext cx="647317" cy="208999"/>
          </a:xfrm>
          <a:prstGeom prst="rect">
            <a:avLst/>
          </a:prstGeom>
        </p:spPr>
      </p:pic>
      <p:sp>
        <p:nvSpPr>
          <p:cNvPr id="16" name="Footer Placeholder 3">
            <a:extLst>
              <a:ext uri="{FF2B5EF4-FFF2-40B4-BE49-F238E27FC236}">
                <a16:creationId xmlns:a16="http://schemas.microsoft.com/office/drawing/2014/main" id="{23E15D29-58FF-4F82-91BF-35D4EDB597E0}"/>
              </a:ext>
            </a:extLst>
          </p:cNvPr>
          <p:cNvSpPr>
            <a:spLocks noGrp="1"/>
          </p:cNvSpPr>
          <p:nvPr>
            <p:ph type="ftr" sz="quarter" idx="10"/>
          </p:nvPr>
        </p:nvSpPr>
        <p:spPr>
          <a:xfrm>
            <a:off x="457199" y="6519672"/>
            <a:ext cx="2926080" cy="91440"/>
          </a:xfrm>
        </p:spPr>
        <p:txBody>
          <a:bodyPr anchor="t" anchorCtr="0"/>
          <a:lstStyle>
            <a:lvl1pPr>
              <a:defRPr b="0" i="0"/>
            </a:lvl1pPr>
          </a:lstStyle>
          <a:p>
            <a:r>
              <a:rPr lang="en-US" dirty="0"/>
              <a:t>© 2022 WTW. All rights reserved. </a:t>
            </a:r>
          </a:p>
        </p:txBody>
      </p:sp>
      <p:sp>
        <p:nvSpPr>
          <p:cNvPr id="8" name="Text Placeholder 21">
            <a:extLst>
              <a:ext uri="{FF2B5EF4-FFF2-40B4-BE49-F238E27FC236}">
                <a16:creationId xmlns:a16="http://schemas.microsoft.com/office/drawing/2014/main" id="{7EBB07A2-426E-6643-8485-05BFCD2E10F0}"/>
              </a:ext>
            </a:extLst>
          </p:cNvPr>
          <p:cNvSpPr>
            <a:spLocks noGrp="1"/>
          </p:cNvSpPr>
          <p:nvPr>
            <p:ph type="body" sz="quarter" idx="15" hasCustomPrompt="1"/>
          </p:nvPr>
        </p:nvSpPr>
        <p:spPr>
          <a:xfrm>
            <a:off x="457200" y="3358327"/>
            <a:ext cx="5638800" cy="513010"/>
          </a:xfrm>
        </p:spPr>
        <p:txBody>
          <a:bodyPr rIns="228600" anchor="b"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dirty="0"/>
              <a:t>Click to add subhead</a:t>
            </a:r>
          </a:p>
        </p:txBody>
      </p:sp>
      <p:sp>
        <p:nvSpPr>
          <p:cNvPr id="9" name="Text Placeholder 25">
            <a:extLst>
              <a:ext uri="{FF2B5EF4-FFF2-40B4-BE49-F238E27FC236}">
                <a16:creationId xmlns:a16="http://schemas.microsoft.com/office/drawing/2014/main" id="{4375FA0E-5F46-4A4F-BC0E-6C7D8F3BB18A}"/>
              </a:ext>
            </a:extLst>
          </p:cNvPr>
          <p:cNvSpPr>
            <a:spLocks noGrp="1"/>
          </p:cNvSpPr>
          <p:nvPr>
            <p:ph type="body" sz="quarter" idx="17" hasCustomPrompt="1"/>
          </p:nvPr>
        </p:nvSpPr>
        <p:spPr>
          <a:xfrm>
            <a:off x="457200" y="3871337"/>
            <a:ext cx="5638800" cy="402123"/>
          </a:xfrm>
        </p:spPr>
        <p:txBody>
          <a:bodyPr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text</a:t>
            </a:r>
          </a:p>
        </p:txBody>
      </p:sp>
    </p:spTree>
    <p:extLst>
      <p:ext uri="{BB962C8B-B14F-4D97-AF65-F5344CB8AC3E}">
        <p14:creationId xmlns:p14="http://schemas.microsoft.com/office/powerpoint/2010/main" val="2389357994"/>
      </p:ext>
    </p:extLst>
  </p:cSld>
  <p:clrMapOvr>
    <a:masterClrMapping/>
  </p:clrMapOvr>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cover_cobran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8F523CF7-2D65-EB46-A557-53F46E62E880}"/>
              </a:ext>
            </a:extLst>
          </p:cNvPr>
          <p:cNvSpPr>
            <a:spLocks noGrp="1"/>
          </p:cNvSpPr>
          <p:nvPr>
            <p:ph type="title" hasCustomPrompt="1"/>
          </p:nvPr>
        </p:nvSpPr>
        <p:spPr>
          <a:xfrm>
            <a:off x="1" y="2041634"/>
            <a:ext cx="6095998" cy="2732883"/>
          </a:xfrm>
          <a:solidFill>
            <a:schemeClr val="bg2"/>
          </a:solidFill>
        </p:spPr>
        <p:txBody>
          <a:bodyPr lIns="457200" tIns="365760" rIns="228600">
            <a:noAutofit/>
          </a:bodyPr>
          <a:lstStyle>
            <a:lvl1pPr>
              <a:lnSpc>
                <a:spcPct val="90000"/>
              </a:lnSpc>
              <a:defRPr sz="3500" b="0" i="0" baseline="0">
                <a:solidFill>
                  <a:schemeClr val="tx1"/>
                </a:solidFill>
                <a:latin typeface="Times New Roman" panose="02020603050405020304" pitchFamily="18" charset="0"/>
                <a:cs typeface="Times New Roman" panose="02020603050405020304" pitchFamily="18" charset="0"/>
              </a:defRPr>
            </a:lvl1pPr>
          </a:lstStyle>
          <a:p>
            <a:r>
              <a:rPr lang="en-US" dirty="0"/>
              <a:t>Title slide — click to edit second line if needed </a:t>
            </a:r>
          </a:p>
        </p:txBody>
      </p:sp>
      <p:sp>
        <p:nvSpPr>
          <p:cNvPr id="14" name="Text Placeholder 23">
            <a:extLst>
              <a:ext uri="{FF2B5EF4-FFF2-40B4-BE49-F238E27FC236}">
                <a16:creationId xmlns:a16="http://schemas.microsoft.com/office/drawing/2014/main" id="{9DA63123-B4B9-294C-B726-7455201C6B5B}"/>
              </a:ext>
            </a:extLst>
          </p:cNvPr>
          <p:cNvSpPr>
            <a:spLocks noGrp="1"/>
          </p:cNvSpPr>
          <p:nvPr>
            <p:ph type="body" sz="quarter" idx="16" hasCustomPrompt="1"/>
          </p:nvPr>
        </p:nvSpPr>
        <p:spPr>
          <a:xfrm>
            <a:off x="457200" y="4301288"/>
            <a:ext cx="2157454" cy="271081"/>
          </a:xfrm>
        </p:spPr>
        <p:txBody>
          <a:bodyPr/>
          <a:lstStyle>
            <a:lvl1pPr>
              <a:lnSpc>
                <a:spcPct val="100000"/>
              </a:lnSpc>
              <a:defRPr sz="1200" b="0" i="0" baseline="0"/>
            </a:lvl1pPr>
            <a:lvl2pPr>
              <a:defRPr sz="1200" b="0">
                <a:solidFill>
                  <a:schemeClr val="tx2"/>
                </a:solidFill>
                <a:latin typeface="+mn-lt"/>
              </a:defRPr>
            </a:lvl2pPr>
            <a:lvl3pPr marL="0" indent="0">
              <a:buFontTx/>
              <a:buNone/>
              <a:defRPr sz="1200">
                <a:solidFill>
                  <a:schemeClr val="tx2"/>
                </a:solidFill>
              </a:defRPr>
            </a:lvl3pPr>
            <a:lvl4pPr marL="0" indent="0">
              <a:buFontTx/>
              <a:buNone/>
              <a:defRPr/>
            </a:lvl4pPr>
            <a:lvl5pPr marL="0" indent="0">
              <a:buFontTx/>
              <a:buNone/>
              <a:defRPr sz="1200"/>
            </a:lvl5pPr>
            <a:lvl6pPr marL="0" indent="0">
              <a:buFontTx/>
              <a:buNone/>
              <a:defRPr sz="1200"/>
            </a:lvl6pPr>
            <a:lvl7pPr marL="0" indent="0">
              <a:buFontTx/>
              <a:buNone/>
              <a:defRPr/>
            </a:lvl7pPr>
            <a:lvl8pPr marL="0" indent="0">
              <a:buFontTx/>
              <a:buNone/>
              <a:defRPr sz="1200">
                <a:solidFill>
                  <a:schemeClr val="tx2"/>
                </a:solidFill>
              </a:defRPr>
            </a:lvl8pPr>
            <a:lvl9pPr marL="0" indent="0">
              <a:buFontTx/>
              <a:buNone/>
              <a:defRPr sz="1200">
                <a:solidFill>
                  <a:schemeClr val="tx2"/>
                </a:solidFill>
              </a:defRPr>
            </a:lvl9pPr>
          </a:lstStyle>
          <a:p>
            <a:pPr lvl="0"/>
            <a:r>
              <a:rPr lang="en-US" dirty="0"/>
              <a:t>Insert date</a:t>
            </a:r>
          </a:p>
        </p:txBody>
      </p:sp>
      <p:pic>
        <p:nvPicPr>
          <p:cNvPr id="17" name="Picture 16" descr="Icon&#10;&#10;Description automatically generated with low confidence">
            <a:extLst>
              <a:ext uri="{FF2B5EF4-FFF2-40B4-BE49-F238E27FC236}">
                <a16:creationId xmlns:a16="http://schemas.microsoft.com/office/drawing/2014/main" id="{45AB0527-40F9-0B4A-9E3E-046B4A23315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87483" y="6437376"/>
            <a:ext cx="647317" cy="208999"/>
          </a:xfrm>
          <a:prstGeom prst="rect">
            <a:avLst/>
          </a:prstGeom>
        </p:spPr>
      </p:pic>
      <p:sp>
        <p:nvSpPr>
          <p:cNvPr id="16" name="Footer Placeholder 3">
            <a:extLst>
              <a:ext uri="{FF2B5EF4-FFF2-40B4-BE49-F238E27FC236}">
                <a16:creationId xmlns:a16="http://schemas.microsoft.com/office/drawing/2014/main" id="{23E15D29-58FF-4F82-91BF-35D4EDB597E0}"/>
              </a:ext>
            </a:extLst>
          </p:cNvPr>
          <p:cNvSpPr>
            <a:spLocks noGrp="1"/>
          </p:cNvSpPr>
          <p:nvPr>
            <p:ph type="ftr" sz="quarter" idx="10"/>
          </p:nvPr>
        </p:nvSpPr>
        <p:spPr>
          <a:xfrm>
            <a:off x="457199" y="6519672"/>
            <a:ext cx="2926080" cy="91440"/>
          </a:xfrm>
        </p:spPr>
        <p:txBody>
          <a:bodyPr anchor="t" anchorCtr="0"/>
          <a:lstStyle>
            <a:lvl1pPr>
              <a:defRPr b="0" i="0"/>
            </a:lvl1pPr>
          </a:lstStyle>
          <a:p>
            <a:r>
              <a:rPr lang="en-US" dirty="0"/>
              <a:t>© 2022 WTW. All rights reserved. </a:t>
            </a:r>
          </a:p>
        </p:txBody>
      </p:sp>
      <p:cxnSp>
        <p:nvCxnSpPr>
          <p:cNvPr id="8" name="Straight Connector 7">
            <a:extLst>
              <a:ext uri="{FF2B5EF4-FFF2-40B4-BE49-F238E27FC236}">
                <a16:creationId xmlns:a16="http://schemas.microsoft.com/office/drawing/2014/main" id="{68BD69C2-429A-47BF-AFC1-919C4469AC6B}"/>
              </a:ext>
            </a:extLst>
          </p:cNvPr>
          <p:cNvCxnSpPr/>
          <p:nvPr userDrawn="1"/>
        </p:nvCxnSpPr>
        <p:spPr>
          <a:xfrm>
            <a:off x="10738017" y="6335876"/>
            <a:ext cx="0" cy="3673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Picture Placeholder 19">
            <a:extLst>
              <a:ext uri="{FF2B5EF4-FFF2-40B4-BE49-F238E27FC236}">
                <a16:creationId xmlns:a16="http://schemas.microsoft.com/office/drawing/2014/main" id="{57EBCDC8-3858-4B96-BABB-58AE637B4076}"/>
              </a:ext>
            </a:extLst>
          </p:cNvPr>
          <p:cNvSpPr>
            <a:spLocks noGrp="1"/>
          </p:cNvSpPr>
          <p:nvPr>
            <p:ph type="pic" sz="quarter" idx="14" hasCustomPrompt="1"/>
          </p:nvPr>
        </p:nvSpPr>
        <p:spPr>
          <a:xfrm>
            <a:off x="8049554" y="6368931"/>
            <a:ext cx="2466975" cy="390196"/>
          </a:xfrm>
        </p:spPr>
        <p:txBody>
          <a:bodyPr anchor="ctr" anchorCtr="0"/>
          <a:lstStyle>
            <a:lvl1pPr algn="ctr">
              <a:defRPr sz="1200"/>
            </a:lvl1pPr>
          </a:lstStyle>
          <a:p>
            <a:r>
              <a:rPr lang="en-US" dirty="0"/>
              <a:t>Click to insert cobrand logo</a:t>
            </a:r>
          </a:p>
        </p:txBody>
      </p:sp>
      <p:sp>
        <p:nvSpPr>
          <p:cNvPr id="10" name="Text Placeholder 21">
            <a:extLst>
              <a:ext uri="{FF2B5EF4-FFF2-40B4-BE49-F238E27FC236}">
                <a16:creationId xmlns:a16="http://schemas.microsoft.com/office/drawing/2014/main" id="{65017B0A-1BF2-7544-8D8E-80FDB6E0FA69}"/>
              </a:ext>
            </a:extLst>
          </p:cNvPr>
          <p:cNvSpPr>
            <a:spLocks noGrp="1"/>
          </p:cNvSpPr>
          <p:nvPr>
            <p:ph type="body" sz="quarter" idx="15" hasCustomPrompt="1"/>
          </p:nvPr>
        </p:nvSpPr>
        <p:spPr>
          <a:xfrm>
            <a:off x="457200" y="3358327"/>
            <a:ext cx="5638800" cy="513010"/>
          </a:xfrm>
        </p:spPr>
        <p:txBody>
          <a:bodyPr rIns="228600" anchor="b" anchorCtr="0"/>
          <a:lstStyle>
            <a:lvl1pPr>
              <a:lnSpc>
                <a:spcPct val="100000"/>
              </a:lnSpc>
              <a:spcAft>
                <a:spcPts val="0"/>
              </a:spcAft>
              <a:defRPr sz="1800" b="0" i="0" baseline="0">
                <a:solidFill>
                  <a:schemeClr val="tx2"/>
                </a:solidFill>
              </a:defRPr>
            </a:lvl1pPr>
            <a:lvl2pPr>
              <a:lnSpc>
                <a:spcPct val="100000"/>
              </a:lnSpc>
              <a:defRPr sz="1800" b="0">
                <a:latin typeface="+mn-lt"/>
              </a:defRPr>
            </a:lvl2pPr>
            <a:lvl3pPr marL="0" indent="0">
              <a:buFontTx/>
              <a:buNone/>
              <a:defRPr sz="1800">
                <a:solidFill>
                  <a:schemeClr val="tx2"/>
                </a:solidFill>
              </a:defRPr>
            </a:lvl3pPr>
            <a:lvl4pPr marL="0" indent="0">
              <a:buFontTx/>
              <a:buNone/>
              <a:defRPr sz="1800">
                <a:solidFill>
                  <a:schemeClr val="tx2"/>
                </a:solidFill>
              </a:defRPr>
            </a:lvl4pPr>
            <a:lvl5pPr marL="0" indent="0">
              <a:buFontTx/>
              <a:buNone/>
              <a:defRPr sz="1800">
                <a:solidFill>
                  <a:schemeClr val="tx2"/>
                </a:solidFill>
              </a:defRPr>
            </a:lvl5pPr>
            <a:lvl6pPr marL="0" indent="0">
              <a:buFontTx/>
              <a:buNone/>
              <a:defRPr sz="1800">
                <a:solidFill>
                  <a:schemeClr val="tx2"/>
                </a:solidFill>
              </a:defRPr>
            </a:lvl6pPr>
            <a:lvl7pPr marL="0" indent="0">
              <a:buFontTx/>
              <a:buNone/>
              <a:defRPr sz="1800">
                <a:solidFill>
                  <a:schemeClr val="tx2"/>
                </a:solidFill>
              </a:defRPr>
            </a:lvl7pPr>
            <a:lvl8pPr marL="0" indent="0">
              <a:buFontTx/>
              <a:buNone/>
              <a:defRPr sz="1800">
                <a:solidFill>
                  <a:schemeClr val="tx2"/>
                </a:solidFill>
              </a:defRPr>
            </a:lvl8pPr>
            <a:lvl9pPr marL="0" indent="0">
              <a:buFontTx/>
              <a:buNone/>
              <a:defRPr sz="1800">
                <a:solidFill>
                  <a:schemeClr val="tx2"/>
                </a:solidFill>
              </a:defRPr>
            </a:lvl9pPr>
          </a:lstStyle>
          <a:p>
            <a:pPr lvl="0"/>
            <a:r>
              <a:rPr lang="en-US" dirty="0"/>
              <a:t>Click to add subhead</a:t>
            </a:r>
          </a:p>
        </p:txBody>
      </p:sp>
      <p:sp>
        <p:nvSpPr>
          <p:cNvPr id="11" name="Text Placeholder 25">
            <a:extLst>
              <a:ext uri="{FF2B5EF4-FFF2-40B4-BE49-F238E27FC236}">
                <a16:creationId xmlns:a16="http://schemas.microsoft.com/office/drawing/2014/main" id="{098F6F85-2E8A-0144-876D-44B90EAD08B7}"/>
              </a:ext>
            </a:extLst>
          </p:cNvPr>
          <p:cNvSpPr>
            <a:spLocks noGrp="1"/>
          </p:cNvSpPr>
          <p:nvPr>
            <p:ph type="body" sz="quarter" idx="17" hasCustomPrompt="1"/>
          </p:nvPr>
        </p:nvSpPr>
        <p:spPr>
          <a:xfrm>
            <a:off x="457200" y="3871337"/>
            <a:ext cx="5638800" cy="402123"/>
          </a:xfrm>
        </p:spPr>
        <p:txBody>
          <a:bodyPr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text</a:t>
            </a:r>
          </a:p>
        </p:txBody>
      </p:sp>
    </p:spTree>
    <p:extLst>
      <p:ext uri="{BB962C8B-B14F-4D97-AF65-F5344CB8AC3E}">
        <p14:creationId xmlns:p14="http://schemas.microsoft.com/office/powerpoint/2010/main" val="4038082346"/>
      </p:ext>
    </p:extLst>
  </p:cSld>
  <p:clrMapOvr>
    <a:masterClrMapping/>
  </p:clrMapOvr>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divider_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47F982AE-B441-5D47-8FE2-7C216AC85070}"/>
              </a:ext>
            </a:extLst>
          </p:cNvPr>
          <p:cNvSpPr>
            <a:spLocks noGrp="1"/>
          </p:cNvSpPr>
          <p:nvPr>
            <p:ph type="title"/>
          </p:nvPr>
        </p:nvSpPr>
        <p:spPr>
          <a:xfrm>
            <a:off x="6096001" y="2400300"/>
            <a:ext cx="6096000" cy="2008413"/>
          </a:xfrm>
          <a:solidFill>
            <a:schemeClr val="bg1"/>
          </a:solidFill>
        </p:spPr>
        <p:txBody>
          <a:bodyPr lIns="548640" tIns="365760" rIns="457200" anchor="t" anchorCtr="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4" name="Footer Placeholder 3">
            <a:extLst>
              <a:ext uri="{FF2B5EF4-FFF2-40B4-BE49-F238E27FC236}">
                <a16:creationId xmlns:a16="http://schemas.microsoft.com/office/drawing/2014/main" id="{0FFB67F0-0847-1848-930D-EA4EFB3E2860}"/>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sp>
        <p:nvSpPr>
          <p:cNvPr id="9" name="Text Placeholder 25">
            <a:extLst>
              <a:ext uri="{FF2B5EF4-FFF2-40B4-BE49-F238E27FC236}">
                <a16:creationId xmlns:a16="http://schemas.microsoft.com/office/drawing/2014/main" id="{423B3AC3-FF6A-7E40-8C74-6C527274E56C}"/>
              </a:ext>
            </a:extLst>
          </p:cNvPr>
          <p:cNvSpPr>
            <a:spLocks noGrp="1"/>
          </p:cNvSpPr>
          <p:nvPr>
            <p:ph type="body" sz="quarter" idx="17" hasCustomPrompt="1"/>
          </p:nvPr>
        </p:nvSpPr>
        <p:spPr>
          <a:xfrm>
            <a:off x="6096001" y="3871337"/>
            <a:ext cx="5634038" cy="402123"/>
          </a:xfrm>
        </p:spPr>
        <p:txBody>
          <a:bodyPr lIns="548640" tIns="0"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subhead</a:t>
            </a:r>
          </a:p>
        </p:txBody>
      </p:sp>
      <p:pic>
        <p:nvPicPr>
          <p:cNvPr id="10" name="Picture 9" descr="Icon&#10;&#10;Description automatically generated with low confidence">
            <a:extLst>
              <a:ext uri="{FF2B5EF4-FFF2-40B4-BE49-F238E27FC236}">
                <a16:creationId xmlns:a16="http://schemas.microsoft.com/office/drawing/2014/main" id="{14EF8B42-EA86-E84A-AB99-6D91A9C3FFCE}"/>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7376"/>
            <a:ext cx="647317" cy="208999"/>
          </a:xfrm>
          <a:prstGeom prst="rect">
            <a:avLst/>
          </a:prstGeom>
        </p:spPr>
      </p:pic>
      <p:sp>
        <p:nvSpPr>
          <p:cNvPr id="2" name="Slide Number Placeholder 1">
            <a:extLst>
              <a:ext uri="{FF2B5EF4-FFF2-40B4-BE49-F238E27FC236}">
                <a16:creationId xmlns:a16="http://schemas.microsoft.com/office/drawing/2014/main" id="{EDA2F4BF-5814-104F-9DEA-62BEC9541555}"/>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329747575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divider_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29BD8A29-F801-834C-976D-445C53A4E3A7}"/>
              </a:ext>
            </a:extLst>
          </p:cNvPr>
          <p:cNvSpPr>
            <a:spLocks noGrp="1"/>
          </p:cNvSpPr>
          <p:nvPr>
            <p:ph type="title"/>
          </p:nvPr>
        </p:nvSpPr>
        <p:spPr>
          <a:xfrm>
            <a:off x="6096001" y="2400300"/>
            <a:ext cx="6096000" cy="2008413"/>
          </a:xfrm>
          <a:solidFill>
            <a:schemeClr val="bg1"/>
          </a:solidFill>
        </p:spPr>
        <p:txBody>
          <a:bodyPr lIns="548640" tIns="365760" rIns="457200" anchor="t" anchorCtr="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4" name="Text Placeholder 25">
            <a:extLst>
              <a:ext uri="{FF2B5EF4-FFF2-40B4-BE49-F238E27FC236}">
                <a16:creationId xmlns:a16="http://schemas.microsoft.com/office/drawing/2014/main" id="{BC1B8032-6B47-C340-A4F0-666294D2CDA9}"/>
              </a:ext>
            </a:extLst>
          </p:cNvPr>
          <p:cNvSpPr>
            <a:spLocks noGrp="1"/>
          </p:cNvSpPr>
          <p:nvPr>
            <p:ph type="body" sz="quarter" idx="17" hasCustomPrompt="1"/>
          </p:nvPr>
        </p:nvSpPr>
        <p:spPr>
          <a:xfrm>
            <a:off x="6096001" y="3871337"/>
            <a:ext cx="5634038" cy="402123"/>
          </a:xfrm>
        </p:spPr>
        <p:txBody>
          <a:bodyPr lIns="548640" tIns="0"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subhead</a:t>
            </a:r>
          </a:p>
        </p:txBody>
      </p:sp>
      <p:sp>
        <p:nvSpPr>
          <p:cNvPr id="10" name="Footer Placeholder 3">
            <a:extLst>
              <a:ext uri="{FF2B5EF4-FFF2-40B4-BE49-F238E27FC236}">
                <a16:creationId xmlns:a16="http://schemas.microsoft.com/office/drawing/2014/main" id="{8BCA2D36-5F39-4200-B1AF-88384473FBB4}"/>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1" name="Picture 10" descr="Icon&#10;&#10;Description automatically generated with low confidence">
            <a:extLst>
              <a:ext uri="{FF2B5EF4-FFF2-40B4-BE49-F238E27FC236}">
                <a16:creationId xmlns:a16="http://schemas.microsoft.com/office/drawing/2014/main" id="{8A95A3BB-CDCD-4991-95FF-406BF6319A3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2" name="Slide Number Placeholder 1">
            <a:extLst>
              <a:ext uri="{FF2B5EF4-FFF2-40B4-BE49-F238E27FC236}">
                <a16:creationId xmlns:a16="http://schemas.microsoft.com/office/drawing/2014/main" id="{FDEA1566-50F6-46E5-8265-0D28DD4A1B07}"/>
              </a:ext>
            </a:extLst>
          </p:cNvPr>
          <p:cNvSpPr>
            <a:spLocks noGrp="1"/>
          </p:cNvSpPr>
          <p:nvPr>
            <p:ph type="sldNum" sz="quarter" idx="21"/>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17615812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divider/Zoom_dual purpose">
    <p:bg>
      <p:bgPr>
        <a:solidFill>
          <a:schemeClr val="bg2"/>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7CA303-9F06-4521-9775-F2D8EBA60779}"/>
              </a:ext>
            </a:extLst>
          </p:cNvPr>
          <p:cNvSpPr/>
          <p:nvPr/>
        </p:nvSpPr>
        <p:spPr bwMode="auto">
          <a:xfrm>
            <a:off x="457200" y="457200"/>
            <a:ext cx="11274552" cy="5833872"/>
          </a:xfrm>
          <a:prstGeom prst="rect">
            <a:avLst/>
          </a:pr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US" sz="1600" b="0" i="0">
              <a:solidFill>
                <a:schemeClr val="bg1"/>
              </a:solidFill>
              <a:latin typeface="+mn-lt"/>
              <a:ea typeface="Roboto" panose="02000000000000000000" pitchFamily="2" charset="0"/>
              <a:cs typeface="Roboto" panose="02000000000000000000" pitchFamily="2" charset="0"/>
            </a:endParaRPr>
          </a:p>
        </p:txBody>
      </p:sp>
      <p:sp>
        <p:nvSpPr>
          <p:cNvPr id="15" name="Title 1">
            <a:extLst>
              <a:ext uri="{FF2B5EF4-FFF2-40B4-BE49-F238E27FC236}">
                <a16:creationId xmlns:a16="http://schemas.microsoft.com/office/drawing/2014/main" id="{FEF6AAA5-1DD4-7042-97B8-DBA2321B05B9}"/>
              </a:ext>
            </a:extLst>
          </p:cNvPr>
          <p:cNvSpPr>
            <a:spLocks noGrp="1"/>
          </p:cNvSpPr>
          <p:nvPr>
            <p:ph type="title"/>
          </p:nvPr>
        </p:nvSpPr>
        <p:spPr>
          <a:xfrm>
            <a:off x="465138" y="457200"/>
            <a:ext cx="5516562" cy="5551487"/>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7" name="Picture Placeholder 7">
            <a:extLst>
              <a:ext uri="{FF2B5EF4-FFF2-40B4-BE49-F238E27FC236}">
                <a16:creationId xmlns:a16="http://schemas.microsoft.com/office/drawing/2014/main" id="{22F72546-F4C0-E249-9BAB-A1046D5C614F}"/>
              </a:ext>
            </a:extLst>
          </p:cNvPr>
          <p:cNvSpPr>
            <a:spLocks noGrp="1"/>
          </p:cNvSpPr>
          <p:nvPr>
            <p:ph type="pic" sz="quarter" idx="12"/>
          </p:nvPr>
        </p:nvSpPr>
        <p:spPr>
          <a:xfrm>
            <a:off x="6096000" y="457200"/>
            <a:ext cx="5634038" cy="5829300"/>
          </a:xfrm>
          <a:solidFill>
            <a:schemeClr val="bg1">
              <a:lumMod val="75000"/>
            </a:schemeClr>
          </a:solidFill>
        </p:spPr>
        <p:txBody>
          <a:bodyPr tIns="2286000"/>
          <a:lstStyle>
            <a:lvl1pPr algn="ctr">
              <a:defRPr b="0" i="0"/>
            </a:lvl1pPr>
          </a:lstStyle>
          <a:p>
            <a:r>
              <a:rPr lang="en-US"/>
              <a:t>Click icon to add picture</a:t>
            </a:r>
            <a:endParaRPr lang="en-US" dirty="0"/>
          </a:p>
        </p:txBody>
      </p:sp>
      <p:pic>
        <p:nvPicPr>
          <p:cNvPr id="11" name="Picture 10" descr="Icon&#10;&#10;Description automatically generated with low confidence">
            <a:extLst>
              <a:ext uri="{FF2B5EF4-FFF2-40B4-BE49-F238E27FC236}">
                <a16:creationId xmlns:a16="http://schemas.microsoft.com/office/drawing/2014/main" id="{D177DD62-FF0E-4DF1-9857-E5D803D2BAB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2" name="Slide Number Placeholder 1">
            <a:extLst>
              <a:ext uri="{FF2B5EF4-FFF2-40B4-BE49-F238E27FC236}">
                <a16:creationId xmlns:a16="http://schemas.microsoft.com/office/drawing/2014/main" id="{85DF98F8-B5A9-4546-B33B-E34E6C9D205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a:p>
        </p:txBody>
      </p:sp>
      <p:sp>
        <p:nvSpPr>
          <p:cNvPr id="8" name="Rectangle 7">
            <a:extLst>
              <a:ext uri="{FF2B5EF4-FFF2-40B4-BE49-F238E27FC236}">
                <a16:creationId xmlns:a16="http://schemas.microsoft.com/office/drawing/2014/main" id="{D722DFAE-1A38-4A03-B3F8-1A4E194429A5}"/>
              </a:ext>
            </a:extLst>
          </p:cNvPr>
          <p:cNvSpPr/>
          <p:nvPr/>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cxnSp>
        <p:nvCxnSpPr>
          <p:cNvPr id="14" name="Straight Connector 13">
            <a:extLst>
              <a:ext uri="{FF2B5EF4-FFF2-40B4-BE49-F238E27FC236}">
                <a16:creationId xmlns:a16="http://schemas.microsoft.com/office/drawing/2014/main" id="{43A3CEF4-AC88-498D-AD5B-70BDA426251B}"/>
              </a:ext>
            </a:extLst>
          </p:cNvPr>
          <p:cNvCxnSpPr/>
          <p:nvPr/>
        </p:nvCxnSpPr>
        <p:spPr>
          <a:xfrm>
            <a:off x="6096000" y="457200"/>
            <a:ext cx="0" cy="5829300"/>
          </a:xfrm>
          <a:prstGeom prst="line">
            <a:avLst/>
          </a:prstGeom>
          <a:ln w="12700">
            <a:solidFill>
              <a:srgbClr val="E6E6E6"/>
            </a:solidFill>
          </a:ln>
        </p:spPr>
        <p:style>
          <a:lnRef idx="1">
            <a:schemeClr val="accent1"/>
          </a:lnRef>
          <a:fillRef idx="0">
            <a:schemeClr val="accent1"/>
          </a:fillRef>
          <a:effectRef idx="0">
            <a:schemeClr val="accent1"/>
          </a:effectRef>
          <a:fontRef idx="minor">
            <a:schemeClr val="tx1"/>
          </a:fontRef>
        </p:style>
      </p:cxnSp>
      <p:sp>
        <p:nvSpPr>
          <p:cNvPr id="17" name="Footer Placeholder 3">
            <a:extLst>
              <a:ext uri="{FF2B5EF4-FFF2-40B4-BE49-F238E27FC236}">
                <a16:creationId xmlns:a16="http://schemas.microsoft.com/office/drawing/2014/main" id="{B14AE5B6-E174-4E98-8514-25E07D378301}"/>
              </a:ext>
            </a:extLst>
          </p:cNvPr>
          <p:cNvSpPr>
            <a:spLocks noGrp="1"/>
          </p:cNvSpPr>
          <p:nvPr>
            <p:ph type="ftr" sz="quarter" idx="10"/>
          </p:nvPr>
        </p:nvSpPr>
        <p:spPr>
          <a:xfrm>
            <a:off x="457199" y="6519672"/>
            <a:ext cx="3200400" cy="91440"/>
          </a:xfrm>
        </p:spPr>
        <p:txBody>
          <a:bodyPr anchor="t" anchorCtr="0"/>
          <a:lstStyle>
            <a:lvl1pPr>
              <a:defRPr b="0" i="0"/>
            </a:lvl1pPr>
          </a:lstStyle>
          <a:p>
            <a:pPr lvl="6"/>
            <a:r>
              <a:rPr lang="en-US"/>
              <a:t>© 2023 WTW. Proprietary and confidential. For WTW and WTW client use only.</a:t>
            </a:r>
          </a:p>
        </p:txBody>
      </p:sp>
    </p:spTree>
    <p:extLst>
      <p:ext uri="{BB962C8B-B14F-4D97-AF65-F5344CB8AC3E}">
        <p14:creationId xmlns:p14="http://schemas.microsoft.com/office/powerpoint/2010/main" val="377795899"/>
      </p:ext>
    </p:extLst>
  </p:cSld>
  <p:clrMapOvr>
    <a:masterClrMapping/>
  </p:clrMapOvr>
  <p:hf sldNum="0" hdr="0" dt="0"/>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divider_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CB30AC8C-EF8E-CD46-8284-1B651F54EE0D}"/>
              </a:ext>
            </a:extLst>
          </p:cNvPr>
          <p:cNvSpPr>
            <a:spLocks noGrp="1"/>
          </p:cNvSpPr>
          <p:nvPr>
            <p:ph type="title"/>
          </p:nvPr>
        </p:nvSpPr>
        <p:spPr>
          <a:xfrm>
            <a:off x="6096001" y="2400300"/>
            <a:ext cx="6096000" cy="2008413"/>
          </a:xfrm>
          <a:solidFill>
            <a:schemeClr val="bg1"/>
          </a:solidFill>
        </p:spPr>
        <p:txBody>
          <a:bodyPr lIns="548640" tIns="365760" rIns="457200" anchor="t" anchorCtr="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2" name="Text Placeholder 25">
            <a:extLst>
              <a:ext uri="{FF2B5EF4-FFF2-40B4-BE49-F238E27FC236}">
                <a16:creationId xmlns:a16="http://schemas.microsoft.com/office/drawing/2014/main" id="{6526D69D-030F-FC41-9F85-310383FB0647}"/>
              </a:ext>
            </a:extLst>
          </p:cNvPr>
          <p:cNvSpPr>
            <a:spLocks noGrp="1"/>
          </p:cNvSpPr>
          <p:nvPr>
            <p:ph type="body" sz="quarter" idx="17" hasCustomPrompt="1"/>
          </p:nvPr>
        </p:nvSpPr>
        <p:spPr>
          <a:xfrm>
            <a:off x="6096001" y="3871337"/>
            <a:ext cx="5634038" cy="402123"/>
          </a:xfrm>
        </p:spPr>
        <p:txBody>
          <a:bodyPr lIns="548640" tIns="0" rIns="22860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subhead</a:t>
            </a:r>
          </a:p>
        </p:txBody>
      </p:sp>
      <p:sp>
        <p:nvSpPr>
          <p:cNvPr id="10" name="Footer Placeholder 3">
            <a:extLst>
              <a:ext uri="{FF2B5EF4-FFF2-40B4-BE49-F238E27FC236}">
                <a16:creationId xmlns:a16="http://schemas.microsoft.com/office/drawing/2014/main" id="{5F5679A1-7D15-4E49-A061-15E818D318D7}"/>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3" name="Picture 12" descr="Icon&#10;&#10;Description automatically generated with low confidence">
            <a:extLst>
              <a:ext uri="{FF2B5EF4-FFF2-40B4-BE49-F238E27FC236}">
                <a16:creationId xmlns:a16="http://schemas.microsoft.com/office/drawing/2014/main" id="{EA2584FF-D46F-45F7-B82A-CE42BD41844A}"/>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4" name="Slide Number Placeholder 1">
            <a:extLst>
              <a:ext uri="{FF2B5EF4-FFF2-40B4-BE49-F238E27FC236}">
                <a16:creationId xmlns:a16="http://schemas.microsoft.com/office/drawing/2014/main" id="{FE44C43D-DB44-4411-BDB9-A4C2C7084B51}"/>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250971356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divider_4_imag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C5BEADA9-8B0A-E647-BE4B-A60A9933BF45}"/>
              </a:ext>
            </a:extLst>
          </p:cNvPr>
          <p:cNvSpPr>
            <a:spLocks noGrp="1"/>
          </p:cNvSpPr>
          <p:nvPr>
            <p:ph type="title"/>
          </p:nvPr>
        </p:nvSpPr>
        <p:spPr>
          <a:xfrm>
            <a:off x="465137" y="2743199"/>
            <a:ext cx="5421313" cy="1128137"/>
          </a:xfrm>
        </p:spPr>
        <p:txBody>
          <a:bodyPr lIns="0" rIns="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0" name="Text Placeholder 25">
            <a:extLst>
              <a:ext uri="{FF2B5EF4-FFF2-40B4-BE49-F238E27FC236}">
                <a16:creationId xmlns:a16="http://schemas.microsoft.com/office/drawing/2014/main" id="{17B4EE0A-0572-284B-BEDD-5BB727575BBC}"/>
              </a:ext>
            </a:extLst>
          </p:cNvPr>
          <p:cNvSpPr>
            <a:spLocks noGrp="1"/>
          </p:cNvSpPr>
          <p:nvPr>
            <p:ph type="body" sz="quarter" idx="17" hasCustomPrompt="1"/>
          </p:nvPr>
        </p:nvSpPr>
        <p:spPr>
          <a:xfrm>
            <a:off x="465138" y="3871337"/>
            <a:ext cx="5421312" cy="402123"/>
          </a:xfrm>
        </p:spPr>
        <p:txBody>
          <a:bodyPr lIns="0" tIns="0" rIns="0"/>
          <a:lstStyle>
            <a:lvl1pPr>
              <a:lnSpc>
                <a:spcPct val="100000"/>
              </a:lnSpc>
              <a:spcAft>
                <a:spcPts val="0"/>
              </a:spcAft>
              <a:defRPr sz="1600" b="0">
                <a:solidFill>
                  <a:schemeClr val="tx1"/>
                </a:solidFill>
              </a:defRPr>
            </a:lvl1pPr>
            <a:lvl2pPr>
              <a:defRPr b="0">
                <a:solidFill>
                  <a:schemeClr val="tx1"/>
                </a:solidFill>
                <a:latin typeface="+mn-lt"/>
              </a:defRPr>
            </a:lvl2pPr>
            <a:lvl3pPr marL="0" indent="0">
              <a:buFontTx/>
              <a:buNone/>
              <a:defRPr sz="1600">
                <a:solidFill>
                  <a:schemeClr val="tx1"/>
                </a:solidFill>
              </a:defRPr>
            </a:lvl3pPr>
            <a:lvl4pPr marL="0" indent="0">
              <a:buFontTx/>
              <a:buNone/>
              <a:defRPr sz="1600">
                <a:solidFill>
                  <a:schemeClr val="tx1"/>
                </a:solidFill>
              </a:defRPr>
            </a:lvl4pPr>
            <a:lvl5pPr marL="0" indent="0">
              <a:buFontTx/>
              <a:buNone/>
              <a:defRPr sz="1600">
                <a:solidFill>
                  <a:schemeClr val="tx1"/>
                </a:solidFill>
              </a:defRPr>
            </a:lvl5pPr>
            <a:lvl6pPr marL="0" indent="0">
              <a:buFontTx/>
              <a:buNone/>
              <a:defRPr sz="1600">
                <a:solidFill>
                  <a:schemeClr val="tx1"/>
                </a:solidFill>
              </a:defRPr>
            </a:lvl6pPr>
            <a:lvl7pPr marL="0" indent="0">
              <a:buFontTx/>
              <a:buNone/>
              <a:defRPr sz="1600">
                <a:solidFill>
                  <a:schemeClr val="tx1"/>
                </a:solidFill>
              </a:defRPr>
            </a:lvl7pPr>
            <a:lvl8pPr marL="0" indent="0">
              <a:buFontTx/>
              <a:buNone/>
              <a:defRPr sz="1600">
                <a:solidFill>
                  <a:schemeClr val="tx1"/>
                </a:solidFill>
              </a:defRPr>
            </a:lvl8pPr>
            <a:lvl9pPr marL="0" indent="0">
              <a:buFontTx/>
              <a:buNone/>
              <a:defRPr sz="1600" b="0" i="0">
                <a:solidFill>
                  <a:schemeClr val="tx1"/>
                </a:solidFill>
              </a:defRPr>
            </a:lvl9pPr>
          </a:lstStyle>
          <a:p>
            <a:pPr lvl="0"/>
            <a:r>
              <a:rPr lang="en-US" dirty="0"/>
              <a:t>Click to add subhead</a:t>
            </a:r>
          </a:p>
        </p:txBody>
      </p:sp>
      <p:sp>
        <p:nvSpPr>
          <p:cNvPr id="17" name="Picture Placeholder 16">
            <a:extLst>
              <a:ext uri="{FF2B5EF4-FFF2-40B4-BE49-F238E27FC236}">
                <a16:creationId xmlns:a16="http://schemas.microsoft.com/office/drawing/2014/main" id="{9A498C93-75EB-BF49-80B2-F6431B76E650}"/>
              </a:ext>
            </a:extLst>
          </p:cNvPr>
          <p:cNvSpPr>
            <a:spLocks noGrp="1"/>
          </p:cNvSpPr>
          <p:nvPr>
            <p:ph type="pic" sz="quarter" idx="18" hasCustomPrompt="1"/>
          </p:nvPr>
        </p:nvSpPr>
        <p:spPr>
          <a:xfrm>
            <a:off x="465138" y="457200"/>
            <a:ext cx="11269662" cy="5829300"/>
          </a:xfrm>
          <a:custGeom>
            <a:avLst/>
            <a:gdLst>
              <a:gd name="connsiteX0" fmla="*/ 0 w 11269662"/>
              <a:gd name="connsiteY0" fmla="*/ 0 h 5829300"/>
              <a:gd name="connsiteX1" fmla="*/ 11269662 w 11269662"/>
              <a:gd name="connsiteY1" fmla="*/ 0 h 5829300"/>
              <a:gd name="connsiteX2" fmla="*/ 11269662 w 11269662"/>
              <a:gd name="connsiteY2" fmla="*/ 5829300 h 5829300"/>
              <a:gd name="connsiteX3" fmla="*/ 0 w 11269662"/>
              <a:gd name="connsiteY3" fmla="*/ 5829300 h 5829300"/>
              <a:gd name="connsiteX4" fmla="*/ 0 w 11269662"/>
              <a:gd name="connsiteY4" fmla="*/ 3962400 h 5829300"/>
              <a:gd name="connsiteX5" fmla="*/ 5516562 w 11269662"/>
              <a:gd name="connsiteY5" fmla="*/ 3962400 h 5829300"/>
              <a:gd name="connsiteX6" fmla="*/ 5516562 w 11269662"/>
              <a:gd name="connsiteY6" fmla="*/ 1943699 h 5829300"/>
              <a:gd name="connsiteX7" fmla="*/ 0 w 11269662"/>
              <a:gd name="connsiteY7" fmla="*/ 1943699 h 582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69662" h="5829300">
                <a:moveTo>
                  <a:pt x="0" y="0"/>
                </a:moveTo>
                <a:lnTo>
                  <a:pt x="11269662" y="0"/>
                </a:lnTo>
                <a:lnTo>
                  <a:pt x="11269662" y="5829300"/>
                </a:lnTo>
                <a:lnTo>
                  <a:pt x="0" y="5829300"/>
                </a:lnTo>
                <a:lnTo>
                  <a:pt x="0" y="3962400"/>
                </a:lnTo>
                <a:lnTo>
                  <a:pt x="5516562" y="3962400"/>
                </a:lnTo>
                <a:lnTo>
                  <a:pt x="5516562" y="1943699"/>
                </a:lnTo>
                <a:lnTo>
                  <a:pt x="0" y="1943699"/>
                </a:lnTo>
                <a:close/>
              </a:path>
            </a:pathLst>
          </a:custGeom>
          <a:solidFill>
            <a:schemeClr val="bg1">
              <a:lumMod val="75000"/>
            </a:schemeClr>
          </a:solidFill>
        </p:spPr>
        <p:txBody>
          <a:bodyPr wrap="square" tIns="2743200" rIns="4297680">
            <a:noAutofit/>
          </a:bodyPr>
          <a:lstStyle>
            <a:lvl1pPr algn="r">
              <a:defRPr b="0" i="0"/>
            </a:lvl1pPr>
          </a:lstStyle>
          <a:p>
            <a:r>
              <a:rPr lang="en-US" dirty="0"/>
              <a:t>Insert Pic</a:t>
            </a:r>
          </a:p>
        </p:txBody>
      </p:sp>
      <p:sp>
        <p:nvSpPr>
          <p:cNvPr id="12" name="Footer Placeholder 3">
            <a:extLst>
              <a:ext uri="{FF2B5EF4-FFF2-40B4-BE49-F238E27FC236}">
                <a16:creationId xmlns:a16="http://schemas.microsoft.com/office/drawing/2014/main" id="{82A6C2D7-0073-40E2-86B9-E6A44546679E}"/>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4" name="Picture 13" descr="Icon&#10;&#10;Description automatically generated with low confidence">
            <a:extLst>
              <a:ext uri="{FF2B5EF4-FFF2-40B4-BE49-F238E27FC236}">
                <a16:creationId xmlns:a16="http://schemas.microsoft.com/office/drawing/2014/main" id="{04EBF1F0-2701-43DF-A3C4-DF3A356079D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5" name="Slide Number Placeholder 1">
            <a:extLst>
              <a:ext uri="{FF2B5EF4-FFF2-40B4-BE49-F238E27FC236}">
                <a16:creationId xmlns:a16="http://schemas.microsoft.com/office/drawing/2014/main" id="{94D1E600-447F-4CCE-ABE9-DF9703B6F18E}"/>
              </a:ext>
            </a:extLst>
          </p:cNvPr>
          <p:cNvSpPr>
            <a:spLocks noGrp="1"/>
          </p:cNvSpPr>
          <p:nvPr>
            <p:ph type="sldNum" sz="quarter" idx="19"/>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266230567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agenda">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3A17733-62EA-6940-A350-A58D7D15F1FB}"/>
              </a:ext>
            </a:extLst>
          </p:cNvPr>
          <p:cNvSpPr>
            <a:spLocks noGrp="1"/>
          </p:cNvSpPr>
          <p:nvPr>
            <p:ph type="title"/>
          </p:nvPr>
        </p:nvSpPr>
        <p:spPr>
          <a:xfrm>
            <a:off x="457200" y="457200"/>
            <a:ext cx="7434262" cy="1371600"/>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9" name="Text Placeholder 25">
            <a:extLst>
              <a:ext uri="{FF2B5EF4-FFF2-40B4-BE49-F238E27FC236}">
                <a16:creationId xmlns:a16="http://schemas.microsoft.com/office/drawing/2014/main" id="{423B3AC3-FF6A-7E40-8C74-6C527274E56C}"/>
              </a:ext>
            </a:extLst>
          </p:cNvPr>
          <p:cNvSpPr>
            <a:spLocks noGrp="1"/>
          </p:cNvSpPr>
          <p:nvPr>
            <p:ph type="body" sz="quarter" idx="17"/>
          </p:nvPr>
        </p:nvSpPr>
        <p:spPr>
          <a:xfrm>
            <a:off x="457200" y="1828801"/>
            <a:ext cx="10192352" cy="3436882"/>
          </a:xfrm>
        </p:spPr>
        <p:txBody>
          <a:bodyPr lIns="548640" tIns="228600" rIns="228600"/>
          <a:lstStyle>
            <a:lvl1pPr marL="548640" indent="-548640">
              <a:lnSpc>
                <a:spcPct val="100000"/>
              </a:lnSpc>
              <a:spcAft>
                <a:spcPts val="2500"/>
              </a:spcAft>
              <a:buClr>
                <a:schemeClr val="tx2"/>
              </a:buClr>
              <a:buSzPct val="200000"/>
              <a:buFont typeface="+mj-lt"/>
              <a:buAutoNum type="arabicPeriod"/>
              <a:defRPr sz="1600" b="0" i="0"/>
            </a:lvl1pPr>
            <a:lvl2pPr marL="548640" indent="-548640">
              <a:spcAft>
                <a:spcPts val="2500"/>
              </a:spcAft>
              <a:buClr>
                <a:schemeClr val="tx2"/>
              </a:buClr>
              <a:buSzPct val="200000"/>
              <a:buFont typeface="+mj-lt"/>
              <a:buAutoNum type="arabicPeriod"/>
              <a:defRPr b="0">
                <a:solidFill>
                  <a:schemeClr val="tx1"/>
                </a:solidFill>
                <a:latin typeface="+mn-lt"/>
              </a:defRPr>
            </a:lvl2pPr>
            <a:lvl3pPr marL="548640" indent="-548640">
              <a:spcAft>
                <a:spcPts val="2500"/>
              </a:spcAft>
              <a:buSzPct val="200000"/>
              <a:buFont typeface="+mj-lt"/>
              <a:buAutoNum type="arabicPeriod"/>
              <a:defRPr sz="1600">
                <a:solidFill>
                  <a:schemeClr val="tx1"/>
                </a:solidFill>
              </a:defRPr>
            </a:lvl3pPr>
            <a:lvl4pPr marL="548640" indent="-548640">
              <a:spcAft>
                <a:spcPts val="2500"/>
              </a:spcAft>
              <a:buSzPct val="200000"/>
              <a:buFont typeface="+mj-lt"/>
              <a:buAutoNum type="arabicPeriod"/>
              <a:defRPr sz="1600">
                <a:solidFill>
                  <a:schemeClr val="tx1"/>
                </a:solidFill>
              </a:defRPr>
            </a:lvl4pPr>
            <a:lvl5pPr marL="548640" indent="-548640">
              <a:spcAft>
                <a:spcPts val="2500"/>
              </a:spcAft>
              <a:buSzPct val="200000"/>
              <a:buFont typeface="+mj-lt"/>
              <a:buAutoNum type="arabicPeriod"/>
              <a:defRPr sz="1600">
                <a:solidFill>
                  <a:schemeClr val="tx1"/>
                </a:solidFill>
              </a:defRPr>
            </a:lvl5pPr>
            <a:lvl6pPr marL="548640" indent="-548640">
              <a:spcAft>
                <a:spcPts val="2500"/>
              </a:spcAft>
              <a:buSzPct val="200000"/>
              <a:buFont typeface="+mj-lt"/>
              <a:buAutoNum type="arabicPeriod"/>
              <a:defRPr sz="1600">
                <a:solidFill>
                  <a:schemeClr val="tx1"/>
                </a:solidFill>
              </a:defRPr>
            </a:lvl6pPr>
            <a:lvl7pPr marL="548640" indent="-548640">
              <a:spcAft>
                <a:spcPts val="2500"/>
              </a:spcAft>
              <a:buSzPct val="200000"/>
              <a:buFont typeface="+mj-lt"/>
              <a:buAutoNum type="arabicPeriod"/>
              <a:defRPr sz="1600">
                <a:solidFill>
                  <a:schemeClr val="tx1"/>
                </a:solidFill>
              </a:defRPr>
            </a:lvl7pPr>
            <a:lvl8pPr marL="548640" indent="-548640">
              <a:spcAft>
                <a:spcPts val="2500"/>
              </a:spcAft>
              <a:buSzPct val="200000"/>
              <a:buFont typeface="+mj-lt"/>
              <a:buAutoNum type="arabicPeriod"/>
              <a:defRPr sz="1600">
                <a:solidFill>
                  <a:schemeClr val="tx1"/>
                </a:solidFill>
              </a:defRPr>
            </a:lvl8pPr>
            <a:lvl9pPr marL="548640" indent="-548640">
              <a:spcAft>
                <a:spcPts val="2500"/>
              </a:spcAft>
              <a:buSzPct val="200000"/>
              <a:buFont typeface="+mj-lt"/>
              <a:buAutoNum type="arabicPeriod"/>
              <a:defRPr sz="1600">
                <a:solidFill>
                  <a:schemeClr val="tx1"/>
                </a:solidFill>
              </a:defRPr>
            </a:lvl9pPr>
          </a:lstStyle>
          <a:p>
            <a:pPr lvl="0"/>
            <a:r>
              <a:rPr lang="en-US"/>
              <a:t>Click to edit Master text styles</a:t>
            </a:r>
          </a:p>
        </p:txBody>
      </p:sp>
      <p:pic>
        <p:nvPicPr>
          <p:cNvPr id="12" name="Picture 11" descr="Icon&#10;&#10;Description automatically generated with low confidence">
            <a:extLst>
              <a:ext uri="{FF2B5EF4-FFF2-40B4-BE49-F238E27FC236}">
                <a16:creationId xmlns:a16="http://schemas.microsoft.com/office/drawing/2014/main" id="{8D0481BC-8CF3-454D-9E5E-36168A3AFDF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C67BBABA-B53A-4DFE-A411-8A783BDC1E8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dirty="0"/>
          </a:p>
        </p:txBody>
      </p:sp>
      <p:sp>
        <p:nvSpPr>
          <p:cNvPr id="15" name="Footer Placeholder 3">
            <a:extLst>
              <a:ext uri="{FF2B5EF4-FFF2-40B4-BE49-F238E27FC236}">
                <a16:creationId xmlns:a16="http://schemas.microsoft.com/office/drawing/2014/main" id="{3D1CF1CD-EA9C-400E-A304-A5D3F5A684F5}"/>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spTree>
    <p:extLst>
      <p:ext uri="{BB962C8B-B14F-4D97-AF65-F5344CB8AC3E}">
        <p14:creationId xmlns:p14="http://schemas.microsoft.com/office/powerpoint/2010/main" val="52453681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divider/Zoom_dual purpos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FEF6AAA5-1DD4-7042-97B8-DBA2321B05B9}"/>
              </a:ext>
            </a:extLst>
          </p:cNvPr>
          <p:cNvSpPr>
            <a:spLocks noGrp="1"/>
          </p:cNvSpPr>
          <p:nvPr>
            <p:ph type="title"/>
          </p:nvPr>
        </p:nvSpPr>
        <p:spPr>
          <a:xfrm>
            <a:off x="465138" y="457200"/>
            <a:ext cx="5516562" cy="5551487"/>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7" name="Picture Placeholder 7">
            <a:extLst>
              <a:ext uri="{FF2B5EF4-FFF2-40B4-BE49-F238E27FC236}">
                <a16:creationId xmlns:a16="http://schemas.microsoft.com/office/drawing/2014/main" id="{22F72546-F4C0-E249-9BAB-A1046D5C614F}"/>
              </a:ext>
            </a:extLst>
          </p:cNvPr>
          <p:cNvSpPr>
            <a:spLocks noGrp="1"/>
          </p:cNvSpPr>
          <p:nvPr>
            <p:ph type="pic" sz="quarter" idx="12"/>
          </p:nvPr>
        </p:nvSpPr>
        <p:spPr>
          <a:xfrm>
            <a:off x="6096000" y="457200"/>
            <a:ext cx="5634038" cy="5829300"/>
          </a:xfrm>
          <a:solidFill>
            <a:schemeClr val="bg1">
              <a:lumMod val="75000"/>
            </a:schemeClr>
          </a:solidFill>
        </p:spPr>
        <p:txBody>
          <a:bodyPr tIns="2286000"/>
          <a:lstStyle>
            <a:lvl1pPr algn="ctr">
              <a:defRPr b="0" i="0"/>
            </a:lvl1pPr>
          </a:lstStyle>
          <a:p>
            <a:r>
              <a:rPr lang="en-US"/>
              <a:t>Click icon to add picture</a:t>
            </a:r>
          </a:p>
        </p:txBody>
      </p:sp>
      <p:sp>
        <p:nvSpPr>
          <p:cNvPr id="10" name="Footer Placeholder 3">
            <a:extLst>
              <a:ext uri="{FF2B5EF4-FFF2-40B4-BE49-F238E27FC236}">
                <a16:creationId xmlns:a16="http://schemas.microsoft.com/office/drawing/2014/main" id="{5D94D850-B31B-41C5-B53F-A909DED22A19}"/>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1" name="Picture 10" descr="Icon&#10;&#10;Description automatically generated with low confidence">
            <a:extLst>
              <a:ext uri="{FF2B5EF4-FFF2-40B4-BE49-F238E27FC236}">
                <a16:creationId xmlns:a16="http://schemas.microsoft.com/office/drawing/2014/main" id="{D177DD62-FF0E-4DF1-9857-E5D803D2BAB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2" name="Slide Number Placeholder 1">
            <a:extLst>
              <a:ext uri="{FF2B5EF4-FFF2-40B4-BE49-F238E27FC236}">
                <a16:creationId xmlns:a16="http://schemas.microsoft.com/office/drawing/2014/main" id="{85DF98F8-B5A9-4546-B33B-E34E6C9D205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102236184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Zoom in/out call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FEF6AAA5-1DD4-7042-97B8-DBA2321B05B9}"/>
              </a:ext>
            </a:extLst>
          </p:cNvPr>
          <p:cNvSpPr>
            <a:spLocks noGrp="1"/>
          </p:cNvSpPr>
          <p:nvPr>
            <p:ph type="title"/>
          </p:nvPr>
        </p:nvSpPr>
        <p:spPr>
          <a:xfrm>
            <a:off x="465138" y="457200"/>
            <a:ext cx="5516562" cy="5551487"/>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11" name="Content Placeholder 7">
            <a:extLst>
              <a:ext uri="{FF2B5EF4-FFF2-40B4-BE49-F238E27FC236}">
                <a16:creationId xmlns:a16="http://schemas.microsoft.com/office/drawing/2014/main" id="{B67E0CAE-FDEA-C145-B999-E3ED2EEF7DCB}"/>
              </a:ext>
            </a:extLst>
          </p:cNvPr>
          <p:cNvSpPr>
            <a:spLocks noGrp="1"/>
          </p:cNvSpPr>
          <p:nvPr>
            <p:ph sz="quarter" idx="13"/>
          </p:nvPr>
        </p:nvSpPr>
        <p:spPr>
          <a:xfrm>
            <a:off x="6858000" y="1050925"/>
            <a:ext cx="4251325" cy="4957763"/>
          </a:xfrm>
        </p:spPr>
        <p:txBody>
          <a:bodyPr t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Footer Placeholder 3">
            <a:extLst>
              <a:ext uri="{FF2B5EF4-FFF2-40B4-BE49-F238E27FC236}">
                <a16:creationId xmlns:a16="http://schemas.microsoft.com/office/drawing/2014/main" id="{F62493A7-E31E-44A2-B69D-37208B0A8174}"/>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6" name="Picture 15" descr="Icon&#10;&#10;Description automatically generated with low confidence">
            <a:extLst>
              <a:ext uri="{FF2B5EF4-FFF2-40B4-BE49-F238E27FC236}">
                <a16:creationId xmlns:a16="http://schemas.microsoft.com/office/drawing/2014/main" id="{FB0A2DBD-2C3E-466C-BADC-105A51F0751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7" name="Slide Number Placeholder 1">
            <a:extLst>
              <a:ext uri="{FF2B5EF4-FFF2-40B4-BE49-F238E27FC236}">
                <a16:creationId xmlns:a16="http://schemas.microsoft.com/office/drawing/2014/main" id="{EC8168B8-3C50-438E-8409-252CA81CD310}"/>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72967214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Zoom in callout with graphi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 Placeholder 21">
            <a:extLst>
              <a:ext uri="{FF2B5EF4-FFF2-40B4-BE49-F238E27FC236}">
                <a16:creationId xmlns:a16="http://schemas.microsoft.com/office/drawing/2014/main" id="{AC804CF8-26B3-8F4A-9684-54A3AA410744}"/>
              </a:ext>
            </a:extLst>
          </p:cNvPr>
          <p:cNvSpPr>
            <a:spLocks noGrp="1"/>
          </p:cNvSpPr>
          <p:nvPr>
            <p:ph type="body" sz="quarter" idx="15" hasCustomPrompt="1"/>
          </p:nvPr>
        </p:nvSpPr>
        <p:spPr>
          <a:xfrm>
            <a:off x="1257300" y="3575957"/>
            <a:ext cx="4065814" cy="1975756"/>
          </a:xfrm>
        </p:spPr>
        <p:txBody>
          <a:bodyPr lIns="228600" tIns="0" rIns="228600" anchor="ctr" anchorCtr="0"/>
          <a:lstStyle>
            <a:lvl1pPr>
              <a:lnSpc>
                <a:spcPct val="100000"/>
              </a:lnSpc>
              <a:spcAft>
                <a:spcPts val="0"/>
              </a:spcAft>
              <a:defRPr sz="1800" b="0" i="0" baseline="0">
                <a:solidFill>
                  <a:schemeClr val="tx2"/>
                </a:solidFill>
              </a:defRPr>
            </a:lvl1pPr>
            <a:lvl2pPr>
              <a:lnSpc>
                <a:spcPct val="100000"/>
              </a:lnSpc>
              <a:defRPr sz="1800" b="1">
                <a:solidFill>
                  <a:schemeClr val="tx2"/>
                </a:solidFill>
                <a:latin typeface="+mn-lt"/>
              </a:defRPr>
            </a:lvl2pPr>
            <a:lvl3pPr marL="0" indent="0">
              <a:buFontTx/>
              <a:buNone/>
              <a:defRPr sz="1800" b="1">
                <a:solidFill>
                  <a:schemeClr val="tx2"/>
                </a:solidFill>
              </a:defRPr>
            </a:lvl3pPr>
            <a:lvl4pPr marL="0" indent="0">
              <a:buFontTx/>
              <a:buNone/>
              <a:defRPr sz="1800" b="1">
                <a:solidFill>
                  <a:schemeClr val="tx2"/>
                </a:solidFill>
              </a:defRPr>
            </a:lvl4pPr>
            <a:lvl5pPr marL="0" indent="0">
              <a:buFontTx/>
              <a:buNone/>
              <a:defRPr sz="1800" b="1">
                <a:solidFill>
                  <a:schemeClr val="tx2"/>
                </a:solidFill>
              </a:defRPr>
            </a:lvl5pPr>
            <a:lvl6pPr marL="0" indent="0">
              <a:buFontTx/>
              <a:buNone/>
              <a:defRPr sz="1800" b="1">
                <a:solidFill>
                  <a:schemeClr val="tx2"/>
                </a:solidFill>
              </a:defRPr>
            </a:lvl6pPr>
            <a:lvl7pPr marL="0" indent="0">
              <a:buFontTx/>
              <a:buNone/>
              <a:defRPr sz="1800" b="1">
                <a:solidFill>
                  <a:schemeClr val="tx2"/>
                </a:solidFill>
              </a:defRPr>
            </a:lvl7pPr>
            <a:lvl8pPr marL="0" indent="0">
              <a:buFontTx/>
              <a:buNone/>
              <a:defRPr sz="1800" b="1">
                <a:solidFill>
                  <a:schemeClr val="tx2"/>
                </a:solidFill>
              </a:defRPr>
            </a:lvl8pPr>
            <a:lvl9pPr marL="0" indent="0">
              <a:buFontTx/>
              <a:buNone/>
              <a:defRPr sz="1800" b="1">
                <a:solidFill>
                  <a:schemeClr val="tx2"/>
                </a:solidFill>
              </a:defRPr>
            </a:lvl9pPr>
          </a:lstStyle>
          <a:p>
            <a:pPr lvl="0"/>
            <a:r>
              <a:rPr lang="en-US" dirty="0"/>
              <a:t>Click to add text</a:t>
            </a:r>
          </a:p>
        </p:txBody>
      </p:sp>
      <p:sp>
        <p:nvSpPr>
          <p:cNvPr id="10" name="Title 1">
            <a:extLst>
              <a:ext uri="{FF2B5EF4-FFF2-40B4-BE49-F238E27FC236}">
                <a16:creationId xmlns:a16="http://schemas.microsoft.com/office/drawing/2014/main" id="{299F32F4-D474-AA46-9DE4-6ED26394AFEC}"/>
              </a:ext>
            </a:extLst>
          </p:cNvPr>
          <p:cNvSpPr>
            <a:spLocks noGrp="1"/>
          </p:cNvSpPr>
          <p:nvPr>
            <p:ph type="title"/>
          </p:nvPr>
        </p:nvSpPr>
        <p:spPr>
          <a:xfrm>
            <a:off x="465138" y="457200"/>
            <a:ext cx="5516562" cy="2824843"/>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9" name="Content Placeholder 7">
            <a:extLst>
              <a:ext uri="{FF2B5EF4-FFF2-40B4-BE49-F238E27FC236}">
                <a16:creationId xmlns:a16="http://schemas.microsoft.com/office/drawing/2014/main" id="{F1E37254-624E-6F4B-AF11-FA2EB81EE932}"/>
              </a:ext>
            </a:extLst>
          </p:cNvPr>
          <p:cNvSpPr>
            <a:spLocks noGrp="1"/>
          </p:cNvSpPr>
          <p:nvPr>
            <p:ph sz="quarter" idx="13"/>
          </p:nvPr>
        </p:nvSpPr>
        <p:spPr>
          <a:xfrm>
            <a:off x="6858000" y="1050925"/>
            <a:ext cx="4251325" cy="4957763"/>
          </a:xfrm>
        </p:spPr>
        <p:txBody>
          <a:bodyPr t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Footer Placeholder 3">
            <a:extLst>
              <a:ext uri="{FF2B5EF4-FFF2-40B4-BE49-F238E27FC236}">
                <a16:creationId xmlns:a16="http://schemas.microsoft.com/office/drawing/2014/main" id="{F2F7805F-FDF2-407C-9AE5-C5EF167BDB9F}"/>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5" name="Picture 14" descr="Icon&#10;&#10;Description automatically generated with low confidence">
            <a:extLst>
              <a:ext uri="{FF2B5EF4-FFF2-40B4-BE49-F238E27FC236}">
                <a16:creationId xmlns:a16="http://schemas.microsoft.com/office/drawing/2014/main" id="{9865C6DA-08B3-44E3-954D-9685DBE8279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6" name="Slide Number Placeholder 1">
            <a:extLst>
              <a:ext uri="{FF2B5EF4-FFF2-40B4-BE49-F238E27FC236}">
                <a16:creationId xmlns:a16="http://schemas.microsoft.com/office/drawing/2014/main" id="{DD483DF6-F9A6-4AB7-901D-A04C24F22E62}"/>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232967421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Zoom in quote graphi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Title 1">
            <a:extLst>
              <a:ext uri="{FF2B5EF4-FFF2-40B4-BE49-F238E27FC236}">
                <a16:creationId xmlns:a16="http://schemas.microsoft.com/office/drawing/2014/main" id="{034C1D9A-5144-FD41-A4E5-9D84E378FEBF}"/>
              </a:ext>
            </a:extLst>
          </p:cNvPr>
          <p:cNvSpPr>
            <a:spLocks noGrp="1"/>
          </p:cNvSpPr>
          <p:nvPr>
            <p:ph type="title"/>
          </p:nvPr>
        </p:nvSpPr>
        <p:spPr>
          <a:xfrm>
            <a:off x="465138" y="457200"/>
            <a:ext cx="5516562" cy="2824843"/>
          </a:xfrm>
        </p:spPr>
        <p:txBody>
          <a:bodyPr lIns="548640" tIns="429768" rIns="228600">
            <a:noAutofit/>
          </a:bodyPr>
          <a:lstStyle>
            <a:lvl1pPr>
              <a:lnSpc>
                <a:spcPct val="95000"/>
              </a:lnSpc>
              <a:defRPr sz="3200" b="0" i="0" baseline="0">
                <a:solidFill>
                  <a:schemeClr val="tx1"/>
                </a:solidFill>
                <a:latin typeface="Times New Roman" panose="02020603050405020304" pitchFamily="18" charset="0"/>
                <a:cs typeface="Times New Roman" panose="02020603050405020304" pitchFamily="18" charset="0"/>
              </a:defRPr>
            </a:lvl1pPr>
          </a:lstStyle>
          <a:p>
            <a:r>
              <a:rPr lang="en-US"/>
              <a:t>Click to edit Master title style</a:t>
            </a:r>
            <a:endParaRPr lang="en-US" dirty="0"/>
          </a:p>
        </p:txBody>
      </p:sp>
      <p:sp>
        <p:nvSpPr>
          <p:cNvPr id="9" name="Content Placeholder 7">
            <a:extLst>
              <a:ext uri="{FF2B5EF4-FFF2-40B4-BE49-F238E27FC236}">
                <a16:creationId xmlns:a16="http://schemas.microsoft.com/office/drawing/2014/main" id="{2B40B544-CE1D-6D47-804C-8797BE640EA6}"/>
              </a:ext>
            </a:extLst>
          </p:cNvPr>
          <p:cNvSpPr>
            <a:spLocks noGrp="1"/>
          </p:cNvSpPr>
          <p:nvPr>
            <p:ph sz="quarter" idx="13"/>
          </p:nvPr>
        </p:nvSpPr>
        <p:spPr>
          <a:xfrm>
            <a:off x="6858000" y="1050925"/>
            <a:ext cx="4251325" cy="4957763"/>
          </a:xfrm>
        </p:spPr>
        <p:txBody>
          <a:bodyPr t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3">
            <a:extLst>
              <a:ext uri="{FF2B5EF4-FFF2-40B4-BE49-F238E27FC236}">
                <a16:creationId xmlns:a16="http://schemas.microsoft.com/office/drawing/2014/main" id="{AA8EEAE6-FFA6-4ABC-B67A-F5B56FBF3406}"/>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2" name="Picture 11" descr="Icon&#10;&#10;Description automatically generated with low confidence">
            <a:extLst>
              <a:ext uri="{FF2B5EF4-FFF2-40B4-BE49-F238E27FC236}">
                <a16:creationId xmlns:a16="http://schemas.microsoft.com/office/drawing/2014/main" id="{4E1BDC4F-516D-4B73-AB7F-B44D2AA4956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4" name="Slide Number Placeholder 1">
            <a:extLst>
              <a:ext uri="{FF2B5EF4-FFF2-40B4-BE49-F238E27FC236}">
                <a16:creationId xmlns:a16="http://schemas.microsoft.com/office/drawing/2014/main" id="{34391273-6B4B-44F6-ACE6-FC902A60F4C4}"/>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dirty="0"/>
          </a:p>
        </p:txBody>
      </p:sp>
      <p:sp>
        <p:nvSpPr>
          <p:cNvPr id="8" name="Text Placeholder 21">
            <a:extLst>
              <a:ext uri="{FF2B5EF4-FFF2-40B4-BE49-F238E27FC236}">
                <a16:creationId xmlns:a16="http://schemas.microsoft.com/office/drawing/2014/main" id="{F575CEAE-C9C0-724B-BD5A-E63BBD7557E6}"/>
              </a:ext>
            </a:extLst>
          </p:cNvPr>
          <p:cNvSpPr>
            <a:spLocks noGrp="1"/>
          </p:cNvSpPr>
          <p:nvPr>
            <p:ph type="body" sz="quarter" idx="15" hasCustomPrompt="1"/>
          </p:nvPr>
        </p:nvSpPr>
        <p:spPr>
          <a:xfrm>
            <a:off x="1257300" y="3575957"/>
            <a:ext cx="4065814" cy="1975756"/>
          </a:xfrm>
        </p:spPr>
        <p:txBody>
          <a:bodyPr lIns="228600" tIns="0" rIns="228600" anchor="ctr" anchorCtr="0"/>
          <a:lstStyle>
            <a:lvl1pPr>
              <a:lnSpc>
                <a:spcPct val="100000"/>
              </a:lnSpc>
              <a:spcAft>
                <a:spcPts val="0"/>
              </a:spcAft>
              <a:defRPr sz="1800" b="0" i="0" baseline="0">
                <a:solidFill>
                  <a:schemeClr val="tx2"/>
                </a:solidFill>
              </a:defRPr>
            </a:lvl1pPr>
            <a:lvl2pPr>
              <a:lnSpc>
                <a:spcPct val="100000"/>
              </a:lnSpc>
              <a:defRPr sz="1800" b="1">
                <a:solidFill>
                  <a:schemeClr val="tx2"/>
                </a:solidFill>
                <a:latin typeface="+mn-lt"/>
              </a:defRPr>
            </a:lvl2pPr>
            <a:lvl3pPr marL="0" indent="0">
              <a:buFontTx/>
              <a:buNone/>
              <a:defRPr sz="1800" b="1">
                <a:solidFill>
                  <a:schemeClr val="tx2"/>
                </a:solidFill>
              </a:defRPr>
            </a:lvl3pPr>
            <a:lvl4pPr marL="0" indent="0">
              <a:buFontTx/>
              <a:buNone/>
              <a:defRPr sz="1800" b="1">
                <a:solidFill>
                  <a:schemeClr val="tx2"/>
                </a:solidFill>
              </a:defRPr>
            </a:lvl4pPr>
            <a:lvl5pPr marL="0" indent="0">
              <a:buFontTx/>
              <a:buNone/>
              <a:defRPr sz="1800" b="1">
                <a:solidFill>
                  <a:schemeClr val="tx2"/>
                </a:solidFill>
              </a:defRPr>
            </a:lvl5pPr>
            <a:lvl6pPr marL="0" indent="0">
              <a:buFontTx/>
              <a:buNone/>
              <a:defRPr sz="1800" b="1">
                <a:solidFill>
                  <a:schemeClr val="tx2"/>
                </a:solidFill>
              </a:defRPr>
            </a:lvl6pPr>
            <a:lvl7pPr marL="0" indent="0">
              <a:buFontTx/>
              <a:buNone/>
              <a:defRPr sz="1800" b="1">
                <a:solidFill>
                  <a:schemeClr val="tx2"/>
                </a:solidFill>
              </a:defRPr>
            </a:lvl7pPr>
            <a:lvl8pPr marL="0" indent="0">
              <a:buFontTx/>
              <a:buNone/>
              <a:defRPr sz="1800" b="1">
                <a:solidFill>
                  <a:schemeClr val="tx2"/>
                </a:solidFill>
              </a:defRPr>
            </a:lvl8pPr>
            <a:lvl9pPr marL="0" indent="0">
              <a:buFontTx/>
              <a:buNone/>
              <a:defRPr sz="1800" b="1">
                <a:solidFill>
                  <a:schemeClr val="tx2"/>
                </a:solidFill>
              </a:defRPr>
            </a:lvl9pPr>
          </a:lstStyle>
          <a:p>
            <a:pPr lvl="0"/>
            <a:r>
              <a:rPr lang="en-US" dirty="0"/>
              <a:t>Click to add text</a:t>
            </a:r>
          </a:p>
        </p:txBody>
      </p:sp>
    </p:spTree>
    <p:extLst>
      <p:ext uri="{BB962C8B-B14F-4D97-AF65-F5344CB8AC3E}">
        <p14:creationId xmlns:p14="http://schemas.microsoft.com/office/powerpoint/2010/main" val="371948827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ontent 1col ">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10" name="Text Placeholder 25">
            <a:extLst>
              <a:ext uri="{FF2B5EF4-FFF2-40B4-BE49-F238E27FC236}">
                <a16:creationId xmlns:a16="http://schemas.microsoft.com/office/drawing/2014/main" id="{361F0B8B-F383-5648-840E-3CFCED056165}"/>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6" name="Title 15">
            <a:extLst>
              <a:ext uri="{FF2B5EF4-FFF2-40B4-BE49-F238E27FC236}">
                <a16:creationId xmlns:a16="http://schemas.microsoft.com/office/drawing/2014/main" id="{B0B919C9-B9AD-524C-B36A-104779C34B62}"/>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C2F043B3-7271-2743-8B55-2D3661E53CB4}"/>
              </a:ext>
            </a:extLst>
          </p:cNvPr>
          <p:cNvSpPr>
            <a:spLocks noGrp="1"/>
          </p:cNvSpPr>
          <p:nvPr>
            <p:ph sz="quarter" idx="19" hasCustomPrompt="1"/>
          </p:nvPr>
        </p:nvSpPr>
        <p:spPr>
          <a:xfrm>
            <a:off x="457199" y="1645920"/>
            <a:ext cx="11247120" cy="4179888"/>
          </a:xfrm>
        </p:spPr>
        <p:txBody>
          <a:bodyPr tIns="0" rIns="2286000"/>
          <a:lstStyle>
            <a:lvl3pPr>
              <a:defRPr sz="1600"/>
            </a:lvl3pPr>
            <a:lvl4pPr>
              <a:defRPr sz="1400"/>
            </a:lvl4pPr>
            <a:lvl5pPr>
              <a:defRPr sz="1200"/>
            </a:lvl5pPr>
            <a:lvl6pPr>
              <a:defRPr/>
            </a:lvl6pPr>
            <a:lvl7pPr>
              <a:defRPr/>
            </a:lvl7pPr>
            <a:lvl8pPr>
              <a:defRPr/>
            </a:lvl8pPr>
            <a:lvl9pPr>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US" dirty="0"/>
              <a:t>Eighth level</a:t>
            </a:r>
          </a:p>
          <a:p>
            <a:pPr lvl="8"/>
            <a:r>
              <a:rPr lang="en-US" dirty="0"/>
              <a:t>Ninth level</a:t>
            </a:r>
          </a:p>
          <a:p>
            <a:pPr lvl="4"/>
            <a:endParaRPr lang="en-US" dirty="0"/>
          </a:p>
        </p:txBody>
      </p:sp>
      <p:sp>
        <p:nvSpPr>
          <p:cNvPr id="11" name="Footer Placeholder 3">
            <a:extLst>
              <a:ext uri="{FF2B5EF4-FFF2-40B4-BE49-F238E27FC236}">
                <a16:creationId xmlns:a16="http://schemas.microsoft.com/office/drawing/2014/main" id="{D2359F6F-3E33-431F-A142-0369460ED8C9}"/>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2" name="Picture 11" descr="Icon&#10;&#10;Description automatically generated with low confidence">
            <a:extLst>
              <a:ext uri="{FF2B5EF4-FFF2-40B4-BE49-F238E27FC236}">
                <a16:creationId xmlns:a16="http://schemas.microsoft.com/office/drawing/2014/main" id="{F9CB4D68-4B51-4D61-9A53-702C3163D229}"/>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C961B5C2-8E9B-4DD0-BCE9-BC0465E93ED6}"/>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dirty="0"/>
          </a:p>
        </p:txBody>
      </p:sp>
      <p:pic>
        <p:nvPicPr>
          <p:cNvPr id="2" name="Picture 1" descr="A black background with colorful text&#10;&#10;Description automatically generated">
            <a:extLst>
              <a:ext uri="{FF2B5EF4-FFF2-40B4-BE49-F238E27FC236}">
                <a16:creationId xmlns:a16="http://schemas.microsoft.com/office/drawing/2014/main" id="{653D8610-F5B4-2703-7CA6-281A8494142F}"/>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8353206" y="5901093"/>
            <a:ext cx="2290464" cy="1481958"/>
          </a:xfrm>
          <a:prstGeom prst="rect">
            <a:avLst/>
          </a:prstGeom>
        </p:spPr>
      </p:pic>
    </p:spTree>
    <p:extLst>
      <p:ext uri="{BB962C8B-B14F-4D97-AF65-F5344CB8AC3E}">
        <p14:creationId xmlns:p14="http://schemas.microsoft.com/office/powerpoint/2010/main" val="125178079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ntent 1col_2 line headline">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11" name="Footer Placeholder 3">
            <a:extLst>
              <a:ext uri="{FF2B5EF4-FFF2-40B4-BE49-F238E27FC236}">
                <a16:creationId xmlns:a16="http://schemas.microsoft.com/office/drawing/2014/main" id="{D2359F6F-3E33-431F-A142-0369460ED8C9}"/>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2" name="Picture 11" descr="Icon&#10;&#10;Description automatically generated with low confidence">
            <a:extLst>
              <a:ext uri="{FF2B5EF4-FFF2-40B4-BE49-F238E27FC236}">
                <a16:creationId xmlns:a16="http://schemas.microsoft.com/office/drawing/2014/main" id="{F9CB4D68-4B51-4D61-9A53-702C3163D229}"/>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3" name="Slide Number Placeholder 1">
            <a:extLst>
              <a:ext uri="{FF2B5EF4-FFF2-40B4-BE49-F238E27FC236}">
                <a16:creationId xmlns:a16="http://schemas.microsoft.com/office/drawing/2014/main" id="{C961B5C2-8E9B-4DD0-BCE9-BC0465E93ED6}"/>
              </a:ext>
            </a:extLst>
          </p:cNvPr>
          <p:cNvSpPr>
            <a:spLocks noGrp="1"/>
          </p:cNvSpPr>
          <p:nvPr>
            <p:ph type="sldNum" sz="quarter" idx="18"/>
          </p:nvPr>
        </p:nvSpPr>
        <p:spPr>
          <a:xfrm>
            <a:off x="11427675" y="6437376"/>
            <a:ext cx="306387" cy="208758"/>
          </a:xfrm>
        </p:spPr>
        <p:txBody>
          <a:bodyPr/>
          <a:lstStyle/>
          <a:p>
            <a:fld id="{63DCA5C9-2E11-4C67-86EB-AE1DE127DC64}" type="slidenum">
              <a:rPr lang="en-US" smtClean="0"/>
              <a:pPr/>
              <a:t>‹#›</a:t>
            </a:fld>
            <a:endParaRPr lang="en-US" dirty="0"/>
          </a:p>
        </p:txBody>
      </p:sp>
      <p:sp>
        <p:nvSpPr>
          <p:cNvPr id="8" name="Title 8">
            <a:extLst>
              <a:ext uri="{FF2B5EF4-FFF2-40B4-BE49-F238E27FC236}">
                <a16:creationId xmlns:a16="http://schemas.microsoft.com/office/drawing/2014/main" id="{1FADA34C-ABB2-4812-A4FE-3F09B5A82D8F}"/>
              </a:ext>
            </a:extLst>
          </p:cNvPr>
          <p:cNvSpPr>
            <a:spLocks noGrp="1"/>
          </p:cNvSpPr>
          <p:nvPr>
            <p:ph type="title" hasCustomPrompt="1"/>
          </p:nvPr>
        </p:nvSpPr>
        <p:spPr>
          <a:xfrm>
            <a:off x="457200" y="457199"/>
            <a:ext cx="11261723" cy="784226"/>
          </a:xfrm>
        </p:spPr>
        <p:txBody>
          <a:bodyPr rIns="0"/>
          <a:lstStyle>
            <a:lvl1pPr>
              <a:defRPr/>
            </a:lvl1pPr>
          </a:lstStyle>
          <a:p>
            <a:r>
              <a:rPr lang="en-US" dirty="0"/>
              <a:t>Click to edit Master title style</a:t>
            </a:r>
            <a:br>
              <a:rPr lang="en-US" dirty="0"/>
            </a:br>
            <a:r>
              <a:rPr lang="en-US" dirty="0"/>
              <a:t>two lines option</a:t>
            </a:r>
          </a:p>
        </p:txBody>
      </p:sp>
      <p:sp>
        <p:nvSpPr>
          <p:cNvPr id="14" name="Text Placeholder 25">
            <a:extLst>
              <a:ext uri="{FF2B5EF4-FFF2-40B4-BE49-F238E27FC236}">
                <a16:creationId xmlns:a16="http://schemas.microsoft.com/office/drawing/2014/main" id="{24D67745-6C65-463F-BC80-C2616D3736AB}"/>
              </a:ext>
            </a:extLst>
          </p:cNvPr>
          <p:cNvSpPr>
            <a:spLocks noGrp="1"/>
          </p:cNvSpPr>
          <p:nvPr>
            <p:ph type="body" sz="quarter" idx="17" hasCustomPrompt="1"/>
          </p:nvPr>
        </p:nvSpPr>
        <p:spPr>
          <a:xfrm>
            <a:off x="457200" y="1317498"/>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0" name="Content Placeholder 2">
            <a:extLst>
              <a:ext uri="{FF2B5EF4-FFF2-40B4-BE49-F238E27FC236}">
                <a16:creationId xmlns:a16="http://schemas.microsoft.com/office/drawing/2014/main" id="{936B0218-4226-44D7-A283-EC6A35A8D836}"/>
              </a:ext>
            </a:extLst>
          </p:cNvPr>
          <p:cNvSpPr>
            <a:spLocks noGrp="1"/>
          </p:cNvSpPr>
          <p:nvPr>
            <p:ph sz="quarter" idx="19" hasCustomPrompt="1"/>
          </p:nvPr>
        </p:nvSpPr>
        <p:spPr>
          <a:xfrm>
            <a:off x="457199" y="1828800"/>
            <a:ext cx="11247120" cy="4179888"/>
          </a:xfrm>
        </p:spPr>
        <p:txBody>
          <a:bodyPr tIns="0" rIns="2286000"/>
          <a:lstStyle>
            <a:lvl3pPr>
              <a:defRPr sz="1600"/>
            </a:lvl3pPr>
            <a:lvl4pPr>
              <a:defRPr sz="1400"/>
            </a:lvl4pPr>
            <a:lvl5pPr>
              <a:defRPr sz="1200"/>
            </a:lvl5pPr>
            <a:lvl6pPr>
              <a:defRPr/>
            </a:lvl6pPr>
            <a:lvl7pPr>
              <a:defRPr/>
            </a:lvl7pPr>
            <a:lvl8pPr>
              <a:defRPr/>
            </a:lvl8pPr>
            <a:lvl9pPr>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US" dirty="0"/>
              <a:t>Eighth level</a:t>
            </a:r>
          </a:p>
          <a:p>
            <a:pPr lvl="8"/>
            <a:r>
              <a:rPr lang="en-US" dirty="0"/>
              <a:t>Ninth level</a:t>
            </a:r>
          </a:p>
          <a:p>
            <a:pPr lvl="4"/>
            <a:endParaRPr lang="en-US" dirty="0"/>
          </a:p>
        </p:txBody>
      </p:sp>
    </p:spTree>
    <p:extLst>
      <p:ext uri="{BB962C8B-B14F-4D97-AF65-F5344CB8AC3E}">
        <p14:creationId xmlns:p14="http://schemas.microsoft.com/office/powerpoint/2010/main" val="288166069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ntent 1col_breadcrumb">
    <p:bg>
      <p:bgPr>
        <a:blipFill dpi="0" rotWithShape="1">
          <a:blip r:embed="rId2">
            <a:lum/>
            <a:extLst>
              <a:ext uri="{96DAC541-7B7A-43D3-8B79-37D633B846F1}">
                <asvg:svgBlip xmlns:asvg="http://schemas.microsoft.com/office/drawing/2016/SVG/main" xmlns="" r:embed="rId3"/>
              </a:ext>
            </a:extLst>
          </a:blip>
          <a:srcRect/>
          <a:stretch>
            <a:fillRect/>
          </a:stretch>
        </a:blipFill>
        <a:effectLst/>
      </p:bgPr>
    </p:bg>
    <p:spTree>
      <p:nvGrpSpPr>
        <p:cNvPr id="1" name=""/>
        <p:cNvGrpSpPr/>
        <p:nvPr/>
      </p:nvGrpSpPr>
      <p:grpSpPr>
        <a:xfrm>
          <a:off x="0" y="0"/>
          <a:ext cx="0" cy="0"/>
          <a:chOff x="0" y="0"/>
          <a:chExt cx="0" cy="0"/>
        </a:xfrm>
      </p:grpSpPr>
      <p:sp>
        <p:nvSpPr>
          <p:cNvPr id="10" name="Text Placeholder 25">
            <a:extLst>
              <a:ext uri="{FF2B5EF4-FFF2-40B4-BE49-F238E27FC236}">
                <a16:creationId xmlns:a16="http://schemas.microsoft.com/office/drawing/2014/main" id="{361F0B8B-F383-5648-840E-3CFCED056165}"/>
              </a:ext>
            </a:extLst>
          </p:cNvPr>
          <p:cNvSpPr>
            <a:spLocks noGrp="1"/>
          </p:cNvSpPr>
          <p:nvPr>
            <p:ph type="body" sz="quarter" idx="17" hasCustomPrompt="1"/>
          </p:nvPr>
        </p:nvSpPr>
        <p:spPr>
          <a:xfrm>
            <a:off x="457200" y="950976"/>
            <a:ext cx="11247120" cy="365760"/>
          </a:xfrm>
        </p:spPr>
        <p:txBody>
          <a:bodyPr tIns="0" rIns="0"/>
          <a:lstStyle>
            <a:lvl1pPr>
              <a:lnSpc>
                <a:spcPct val="100000"/>
              </a:lnSpc>
              <a:spcAft>
                <a:spcPts val="0"/>
              </a:spcAft>
              <a:defRPr sz="2000" b="0" i="0">
                <a:solidFill>
                  <a:schemeClr val="tx1"/>
                </a:solidFill>
              </a:defRPr>
            </a:lvl1pPr>
            <a:lvl2pPr>
              <a:defRPr sz="2000" b="0">
                <a:solidFill>
                  <a:schemeClr val="tx1"/>
                </a:solidFill>
                <a:latin typeface="+mn-lt"/>
              </a:defRPr>
            </a:lvl2pPr>
            <a:lvl3pPr marL="0" indent="0">
              <a:buFontTx/>
              <a:buNone/>
              <a:defRPr sz="2000">
                <a:solidFill>
                  <a:schemeClr val="tx1"/>
                </a:solidFill>
              </a:defRPr>
            </a:lvl3pPr>
            <a:lvl4pPr marL="0" indent="0">
              <a:buFontTx/>
              <a:buNone/>
              <a:defRPr sz="2000">
                <a:solidFill>
                  <a:schemeClr val="tx1"/>
                </a:solidFill>
              </a:defRPr>
            </a:lvl4pPr>
            <a:lvl5pPr marL="0" indent="0">
              <a:buFontTx/>
              <a:buNone/>
              <a:defRPr sz="2000">
                <a:solidFill>
                  <a:schemeClr val="tx1"/>
                </a:solidFill>
              </a:defRPr>
            </a:lvl5pPr>
            <a:lvl6pPr marL="0" indent="0">
              <a:buFontTx/>
              <a:buNone/>
              <a:defRPr sz="2000">
                <a:solidFill>
                  <a:schemeClr val="tx1"/>
                </a:solidFill>
              </a:defRPr>
            </a:lvl6pPr>
            <a:lvl7pPr marL="0" indent="0">
              <a:buFontTx/>
              <a:buNone/>
              <a:defRPr sz="2000">
                <a:solidFill>
                  <a:schemeClr val="tx1"/>
                </a:solidFill>
              </a:defRPr>
            </a:lvl7pPr>
            <a:lvl8pPr marL="0" indent="0">
              <a:buFontTx/>
              <a:buNone/>
              <a:defRPr sz="2000">
                <a:solidFill>
                  <a:schemeClr val="tx1"/>
                </a:solidFill>
              </a:defRPr>
            </a:lvl8pPr>
            <a:lvl9pPr marL="0" indent="0">
              <a:lnSpc>
                <a:spcPct val="100000"/>
              </a:lnSpc>
              <a:buFontTx/>
              <a:buNone/>
              <a:defRPr sz="2000">
                <a:solidFill>
                  <a:schemeClr val="tx1"/>
                </a:solidFill>
              </a:defRPr>
            </a:lvl9pPr>
          </a:lstStyle>
          <a:p>
            <a:pPr lvl="0"/>
            <a:r>
              <a:rPr lang="en-US" dirty="0"/>
              <a:t>Subheading here</a:t>
            </a:r>
          </a:p>
        </p:txBody>
      </p:sp>
      <p:sp>
        <p:nvSpPr>
          <p:cNvPr id="16" name="Title 15">
            <a:extLst>
              <a:ext uri="{FF2B5EF4-FFF2-40B4-BE49-F238E27FC236}">
                <a16:creationId xmlns:a16="http://schemas.microsoft.com/office/drawing/2014/main" id="{B0B919C9-B9AD-524C-B36A-104779C34B62}"/>
              </a:ext>
            </a:extLst>
          </p:cNvPr>
          <p:cNvSpPr>
            <a:spLocks noGrp="1"/>
          </p:cNvSpPr>
          <p:nvPr>
            <p:ph type="title"/>
          </p:nvPr>
        </p:nvSpPr>
        <p:spPr>
          <a:xfrm>
            <a:off x="457200" y="457199"/>
            <a:ext cx="11247120" cy="457200"/>
          </a:xfrm>
        </p:spPr>
        <p:txBody>
          <a:bodyPr rIns="0"/>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C2F043B3-7271-2743-8B55-2D3661E53CB4}"/>
              </a:ext>
            </a:extLst>
          </p:cNvPr>
          <p:cNvSpPr>
            <a:spLocks noGrp="1"/>
          </p:cNvSpPr>
          <p:nvPr>
            <p:ph sz="quarter" idx="19"/>
          </p:nvPr>
        </p:nvSpPr>
        <p:spPr>
          <a:xfrm>
            <a:off x="457200" y="1645920"/>
            <a:ext cx="11247120" cy="4179888"/>
          </a:xfrm>
        </p:spPr>
        <p:txBody>
          <a:bodyPr rIns="2286000"/>
          <a:lstStyle>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25">
            <a:extLst>
              <a:ext uri="{FF2B5EF4-FFF2-40B4-BE49-F238E27FC236}">
                <a16:creationId xmlns:a16="http://schemas.microsoft.com/office/drawing/2014/main" id="{47E6DB96-29A5-457D-BE4F-4D334C5441E9}"/>
              </a:ext>
            </a:extLst>
          </p:cNvPr>
          <p:cNvSpPr>
            <a:spLocks noGrp="1"/>
          </p:cNvSpPr>
          <p:nvPr>
            <p:ph type="body" sz="quarter" idx="18" hasCustomPrompt="1"/>
          </p:nvPr>
        </p:nvSpPr>
        <p:spPr>
          <a:xfrm>
            <a:off x="9528560" y="4074"/>
            <a:ext cx="2663439" cy="262143"/>
          </a:xfrm>
          <a:solidFill>
            <a:schemeClr val="accent1"/>
          </a:solidFill>
        </p:spPr>
        <p:txBody>
          <a:bodyPr tIns="0" rIns="0" anchor="ctr" anchorCtr="0">
            <a:normAutofit/>
          </a:bodyPr>
          <a:lstStyle>
            <a:lvl1pPr algn="ctr">
              <a:lnSpc>
                <a:spcPct val="100000"/>
              </a:lnSpc>
              <a:spcAft>
                <a:spcPts val="0"/>
              </a:spcAft>
              <a:defRPr sz="1000" b="0" i="0">
                <a:solidFill>
                  <a:schemeClr val="bg1"/>
                </a:solidFill>
              </a:defRPr>
            </a:lvl1pPr>
            <a:lvl2pPr algn="ctr">
              <a:defRPr sz="900" b="0">
                <a:solidFill>
                  <a:schemeClr val="bg1"/>
                </a:solidFill>
                <a:latin typeface="+mn-lt"/>
              </a:defRPr>
            </a:lvl2pPr>
            <a:lvl3pPr marL="0" indent="0" algn="ctr">
              <a:buFontTx/>
              <a:buNone/>
              <a:defRPr sz="900">
                <a:solidFill>
                  <a:schemeClr val="bg1"/>
                </a:solidFill>
              </a:defRPr>
            </a:lvl3pPr>
            <a:lvl4pPr marL="0" indent="0" algn="ctr">
              <a:buFontTx/>
              <a:buNone/>
              <a:defRPr sz="900">
                <a:solidFill>
                  <a:schemeClr val="bg1"/>
                </a:solidFill>
              </a:defRPr>
            </a:lvl4pPr>
            <a:lvl5pPr marL="0" indent="0" algn="ctr">
              <a:buFontTx/>
              <a:buNone/>
              <a:defRPr sz="900">
                <a:solidFill>
                  <a:schemeClr val="bg1"/>
                </a:solidFill>
              </a:defRPr>
            </a:lvl5pPr>
            <a:lvl6pPr marL="0" indent="0" algn="ctr">
              <a:buFontTx/>
              <a:buNone/>
              <a:defRPr sz="900">
                <a:solidFill>
                  <a:schemeClr val="bg1"/>
                </a:solidFill>
              </a:defRPr>
            </a:lvl6pPr>
            <a:lvl7pPr marL="0" indent="0" algn="ctr">
              <a:buFontTx/>
              <a:buNone/>
              <a:defRPr sz="900">
                <a:solidFill>
                  <a:schemeClr val="bg1"/>
                </a:solidFill>
              </a:defRPr>
            </a:lvl7pPr>
            <a:lvl8pPr marL="0" indent="0" algn="ctr">
              <a:buFontTx/>
              <a:buNone/>
              <a:defRPr sz="900">
                <a:solidFill>
                  <a:schemeClr val="bg1"/>
                </a:solidFill>
              </a:defRPr>
            </a:lvl8pPr>
            <a:lvl9pPr marL="0" indent="0" algn="ctr">
              <a:buFontTx/>
              <a:buNone/>
              <a:defRPr sz="900">
                <a:solidFill>
                  <a:schemeClr val="bg1"/>
                </a:solidFill>
              </a:defRPr>
            </a:lvl9pPr>
          </a:lstStyle>
          <a:p>
            <a:pPr lvl="0"/>
            <a:r>
              <a:rPr lang="en-US" dirty="0"/>
              <a:t>Click to add text</a:t>
            </a:r>
          </a:p>
        </p:txBody>
      </p:sp>
      <p:sp>
        <p:nvSpPr>
          <p:cNvPr id="12" name="Footer Placeholder 3">
            <a:extLst>
              <a:ext uri="{FF2B5EF4-FFF2-40B4-BE49-F238E27FC236}">
                <a16:creationId xmlns:a16="http://schemas.microsoft.com/office/drawing/2014/main" id="{77AC2503-E801-469D-8A1E-D47DDD0CE0A6}"/>
              </a:ext>
            </a:extLst>
          </p:cNvPr>
          <p:cNvSpPr>
            <a:spLocks noGrp="1"/>
          </p:cNvSpPr>
          <p:nvPr>
            <p:ph type="ftr" sz="quarter" idx="10"/>
          </p:nvPr>
        </p:nvSpPr>
        <p:spPr>
          <a:xfrm>
            <a:off x="457199" y="6519672"/>
            <a:ext cx="6035040" cy="91440"/>
          </a:xfrm>
        </p:spPr>
        <p:txBody>
          <a:bodyPr anchor="t" anchorCtr="0"/>
          <a:lstStyle>
            <a:lvl1pPr>
              <a:defRPr b="0" i="0"/>
            </a:lvl1pPr>
          </a:lstStyle>
          <a:p>
            <a:r>
              <a:rPr lang="en-US" dirty="0"/>
              <a:t>© 2022 WTW. All rights reserved. Proprietary and Confidential. For WTW and WTW client use only. Not suitable for unintended purpose or use by unauthorized recipient.</a:t>
            </a:r>
          </a:p>
        </p:txBody>
      </p:sp>
      <p:pic>
        <p:nvPicPr>
          <p:cNvPr id="13" name="Picture 12" descr="Icon&#10;&#10;Description automatically generated with low confidence">
            <a:extLst>
              <a:ext uri="{FF2B5EF4-FFF2-40B4-BE49-F238E27FC236}">
                <a16:creationId xmlns:a16="http://schemas.microsoft.com/office/drawing/2014/main" id="{DFF7D67B-5441-438D-92F3-295655C38209}"/>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15600" y="6433073"/>
            <a:ext cx="647317" cy="208999"/>
          </a:xfrm>
          <a:prstGeom prst="rect">
            <a:avLst/>
          </a:prstGeom>
        </p:spPr>
      </p:pic>
      <p:sp>
        <p:nvSpPr>
          <p:cNvPr id="15" name="Slide Number Placeholder 1">
            <a:extLst>
              <a:ext uri="{FF2B5EF4-FFF2-40B4-BE49-F238E27FC236}">
                <a16:creationId xmlns:a16="http://schemas.microsoft.com/office/drawing/2014/main" id="{C91D8D77-9F41-4E40-97A2-73FD8864C684}"/>
              </a:ext>
            </a:extLst>
          </p:cNvPr>
          <p:cNvSpPr>
            <a:spLocks noGrp="1"/>
          </p:cNvSpPr>
          <p:nvPr>
            <p:ph type="sldNum" sz="quarter" idx="20"/>
          </p:nvPr>
        </p:nvSpPr>
        <p:spPr>
          <a:xfrm>
            <a:off x="11427675" y="6437376"/>
            <a:ext cx="306387" cy="208758"/>
          </a:xfrm>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3987995633"/>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tags" Target="../tags/tag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theme" Target="../theme/theme2.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26" Type="http://schemas.openxmlformats.org/officeDocument/2006/relationships/slideLayout" Target="../slideLayouts/slideLayout110.xml"/><Relationship Id="rId3" Type="http://schemas.openxmlformats.org/officeDocument/2006/relationships/slideLayout" Target="../slideLayouts/slideLayout87.xml"/><Relationship Id="rId21" Type="http://schemas.openxmlformats.org/officeDocument/2006/relationships/slideLayout" Target="../slideLayouts/slideLayout105.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29" Type="http://schemas.openxmlformats.org/officeDocument/2006/relationships/theme" Target="../theme/theme3.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24" Type="http://schemas.openxmlformats.org/officeDocument/2006/relationships/slideLayout" Target="../slideLayouts/slideLayout108.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theme" Target="../theme/theme4.xml"/><Relationship Id="rId18" Type="http://schemas.openxmlformats.org/officeDocument/2006/relationships/image" Target="../media/image43.pn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17" Type="http://schemas.openxmlformats.org/officeDocument/2006/relationships/image" Target="../media/image42.jpeg"/><Relationship Id="rId2" Type="http://schemas.openxmlformats.org/officeDocument/2006/relationships/slideLayout" Target="../slideLayouts/slideLayout114.xml"/><Relationship Id="rId16" Type="http://schemas.openxmlformats.org/officeDocument/2006/relationships/image" Target="../media/image41.jpeg"/><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5" Type="http://schemas.openxmlformats.org/officeDocument/2006/relationships/image" Target="../media/image40.png"/><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image" Target="../media/image39.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457199"/>
            <a:ext cx="11261723" cy="784226"/>
          </a:xfrm>
          <a:prstGeom prst="rect">
            <a:avLst/>
          </a:prstGeom>
        </p:spPr>
        <p:txBody>
          <a:bodyPr vert="horz" lIns="0" tIns="0" rIns="2286000" bIns="0" rtlCol="0" anchor="t" anchorCtr="0">
            <a:noAutofit/>
          </a:bodyPr>
          <a:lstStyle/>
          <a:p>
            <a:r>
              <a:rPr lang="en-US"/>
              <a:t>Click to edit </a:t>
            </a:r>
            <a:br>
              <a:rPr lang="en-US"/>
            </a:br>
            <a:r>
              <a:rPr lang="en-US"/>
              <a:t>Master title style</a:t>
            </a:r>
            <a:endParaRPr lang="en-US" dirty="0"/>
          </a:p>
        </p:txBody>
      </p:sp>
      <p:sp>
        <p:nvSpPr>
          <p:cNvPr id="3" name="Text Placeholder 2"/>
          <p:cNvSpPr>
            <a:spLocks noGrp="1"/>
          </p:cNvSpPr>
          <p:nvPr>
            <p:ph type="body" idx="1"/>
          </p:nvPr>
        </p:nvSpPr>
        <p:spPr>
          <a:xfrm>
            <a:off x="457200" y="1541417"/>
            <a:ext cx="11264900" cy="4467272"/>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3"/>
          </p:nvPr>
        </p:nvSpPr>
        <p:spPr>
          <a:xfrm>
            <a:off x="457199" y="6519672"/>
            <a:ext cx="3474720" cy="91440"/>
          </a:xfrm>
          <a:prstGeom prst="rect">
            <a:avLst/>
          </a:prstGeom>
        </p:spPr>
        <p:txBody>
          <a:bodyPr vert="horz" lIns="0" tIns="0" rIns="0" bIns="0" rtlCol="0" anchor="t" anchorCtr="0"/>
          <a:lstStyle>
            <a:lvl1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1pPr>
            <a:lvl2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2pPr>
            <a:lvl3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3pPr>
            <a:lvl4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4pPr>
            <a:lvl5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5pPr>
            <a:lvl6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6pPr>
            <a:lvl7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7pPr>
            <a:lvl8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8pPr>
            <a:lvl9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9pPr>
          </a:lstStyle>
          <a:p>
            <a:pPr lvl="6"/>
            <a:r>
              <a:rPr lang="en-US"/>
              <a:t>© 2023 WTW. Proprietary and confidential. For WTW and WTW client use only.</a:t>
            </a:r>
          </a:p>
        </p:txBody>
      </p:sp>
      <p:sp>
        <p:nvSpPr>
          <p:cNvPr id="6" name="Slide Number Placeholder 5"/>
          <p:cNvSpPr>
            <a:spLocks noGrp="1"/>
          </p:cNvSpPr>
          <p:nvPr>
            <p:ph type="sldNum" sz="quarter" idx="4"/>
          </p:nvPr>
        </p:nvSpPr>
        <p:spPr>
          <a:xfrm>
            <a:off x="11427675" y="6400800"/>
            <a:ext cx="306387" cy="208758"/>
          </a:xfrm>
          <a:prstGeom prst="rect">
            <a:avLst/>
          </a:prstGeom>
        </p:spPr>
        <p:txBody>
          <a:bodyPr vert="horz" lIns="0" tIns="0" rIns="0" bIns="0" rtlCol="0" anchor="b" anchorCtr="0"/>
          <a:lstStyle>
            <a:lvl1pPr algn="r">
              <a:defRPr sz="900" b="0" i="0">
                <a:solidFill>
                  <a:schemeClr val="tx1"/>
                </a:solidFill>
                <a:latin typeface="+mn-lt"/>
                <a:ea typeface="Verdana" panose="020B0604030504040204" pitchFamily="34" charset="0"/>
                <a:cs typeface="Verdana" panose="020B0604030504040204" pitchFamily="34" charset="0"/>
              </a:defRPr>
            </a:lvl1pPr>
            <a:lvl2pPr marL="0" algn="r">
              <a:defRPr sz="900" b="0" i="0">
                <a:solidFill>
                  <a:schemeClr val="tx1"/>
                </a:solidFill>
                <a:latin typeface="+mn-lt"/>
                <a:ea typeface="Verdana" panose="020B0604030504040204" pitchFamily="34" charset="0"/>
                <a:cs typeface="Verdana" panose="020B0604030504040204" pitchFamily="34" charset="0"/>
              </a:defRPr>
            </a:lvl2pPr>
            <a:lvl3pPr marL="0" algn="r">
              <a:defRPr sz="900" b="0" i="0">
                <a:solidFill>
                  <a:schemeClr val="tx1"/>
                </a:solidFill>
                <a:latin typeface="+mn-lt"/>
                <a:ea typeface="Verdana" panose="020B0604030504040204" pitchFamily="34" charset="0"/>
                <a:cs typeface="Verdana" panose="020B0604030504040204" pitchFamily="34" charset="0"/>
              </a:defRPr>
            </a:lvl3pPr>
            <a:lvl4pPr marL="0" algn="r">
              <a:defRPr sz="900" b="0" i="0">
                <a:solidFill>
                  <a:schemeClr val="tx1"/>
                </a:solidFill>
                <a:latin typeface="+mn-lt"/>
                <a:ea typeface="Verdana" panose="020B0604030504040204" pitchFamily="34" charset="0"/>
                <a:cs typeface="Verdana" panose="020B0604030504040204" pitchFamily="34" charset="0"/>
              </a:defRPr>
            </a:lvl4pPr>
            <a:lvl5pPr marL="0" algn="r">
              <a:defRPr sz="900" b="0" i="0">
                <a:solidFill>
                  <a:schemeClr val="tx1"/>
                </a:solidFill>
                <a:latin typeface="+mn-lt"/>
                <a:ea typeface="Verdana" panose="020B0604030504040204" pitchFamily="34" charset="0"/>
                <a:cs typeface="Verdana" panose="020B0604030504040204" pitchFamily="34" charset="0"/>
              </a:defRPr>
            </a:lvl5pPr>
            <a:lvl6pPr marL="0" algn="r">
              <a:defRPr sz="900" b="0" i="0">
                <a:solidFill>
                  <a:schemeClr val="tx1"/>
                </a:solidFill>
                <a:latin typeface="+mn-lt"/>
                <a:ea typeface="Verdana" panose="020B0604030504040204" pitchFamily="34" charset="0"/>
                <a:cs typeface="Verdana" panose="020B0604030504040204" pitchFamily="34" charset="0"/>
              </a:defRPr>
            </a:lvl6pPr>
            <a:lvl7pPr marL="0" algn="r">
              <a:defRPr sz="900" b="0" i="0">
                <a:solidFill>
                  <a:schemeClr val="tx1"/>
                </a:solidFill>
                <a:latin typeface="+mn-lt"/>
                <a:ea typeface="Verdana" panose="020B0604030504040204" pitchFamily="34" charset="0"/>
                <a:cs typeface="Verdana" panose="020B0604030504040204" pitchFamily="34" charset="0"/>
              </a:defRPr>
            </a:lvl7pPr>
            <a:lvl8pPr marL="0" algn="r">
              <a:defRPr sz="900" b="0" i="0">
                <a:solidFill>
                  <a:schemeClr val="tx1"/>
                </a:solidFill>
                <a:latin typeface="+mn-lt"/>
                <a:ea typeface="Verdana" panose="020B0604030504040204" pitchFamily="34" charset="0"/>
                <a:cs typeface="Verdana" panose="020B0604030504040204" pitchFamily="34" charset="0"/>
              </a:defRPr>
            </a:lvl8pPr>
            <a:lvl9pPr marL="0" algn="r">
              <a:defRPr sz="900" b="0" i="0">
                <a:solidFill>
                  <a:schemeClr val="tx1"/>
                </a:solidFill>
                <a:latin typeface="+mn-lt"/>
                <a:ea typeface="Verdana" panose="020B0604030504040204" pitchFamily="34" charset="0"/>
                <a:cs typeface="Verdana" panose="020B0604030504040204" pitchFamily="34" charset="0"/>
              </a:defRPr>
            </a:lvl9pPr>
          </a:lstStyle>
          <a:p>
            <a:fld id="{63DCA5C9-2E11-4C67-86EB-AE1DE127DC64}" type="slidenum">
              <a:rPr lang="en-US" smtClean="0"/>
              <a:pPr/>
              <a:t>‹#›</a:t>
            </a:fld>
            <a:endParaRPr lang="en-US"/>
          </a:p>
        </p:txBody>
      </p:sp>
      <p:sp>
        <p:nvSpPr>
          <p:cNvPr id="4" name="Path" hidden="1">
            <a:extLst>
              <a:ext uri="{FF2B5EF4-FFF2-40B4-BE49-F238E27FC236}">
                <a16:creationId xmlns:a16="http://schemas.microsoft.com/office/drawing/2014/main" id="{8F7E73DF-995C-736B-A362-100A69153033}"/>
              </a:ext>
            </a:extLst>
          </p:cNvPr>
          <p:cNvSpPr txBox="1">
            <a:spLocks/>
          </p:cNvSpPr>
          <p:nvPr userDrawn="1"/>
        </p:nvSpPr>
        <p:spPr>
          <a:xfrm>
            <a:off x="4205077" y="6519672"/>
            <a:ext cx="3474720" cy="91440"/>
          </a:xfrm>
          <a:prstGeom prst="rect">
            <a:avLst/>
          </a:prstGeom>
        </p:spPr>
        <p:txBody>
          <a:bodyPr vert="horz" lIns="0" tIns="0" rIns="0" bIns="0" rtlCol="0" anchor="t" anchorCtr="0"/>
          <a:lstStyle>
            <a:defPPr>
              <a:defRPr lang="en-US"/>
            </a:defPPr>
            <a:lvl1pPr marL="0" indent="9525" algn="l" defTabSz="457200" rtl="0" eaLnBrk="1" latinLnBrk="0" hangingPunct="1">
              <a:tabLst/>
              <a:defRPr sz="600" b="0" i="0" kern="1200" cap="none" baseline="0">
                <a:solidFill>
                  <a:schemeClr val="tx1"/>
                </a:solidFill>
                <a:latin typeface="+mn-lt"/>
                <a:ea typeface="Roboto" panose="02000000000000000000" pitchFamily="2" charset="0"/>
                <a:cs typeface="Verdana" panose="020B0604030504040204" pitchFamily="34" charset="0"/>
              </a:defRPr>
            </a:lvl1pPr>
            <a:lvl2pPr marL="0" indent="9525" algn="l" defTabSz="457200" rtl="0" eaLnBrk="1" latinLnBrk="0" hangingPunct="1">
              <a:tabLst/>
              <a:defRPr sz="600" b="0" i="0" kern="1200" cap="none" baseline="0">
                <a:solidFill>
                  <a:schemeClr val="tx1"/>
                </a:solidFill>
                <a:latin typeface="+mn-lt"/>
                <a:ea typeface="Roboto" panose="02000000000000000000" pitchFamily="2" charset="0"/>
                <a:cs typeface="Verdana" panose="020B0604030504040204" pitchFamily="34" charset="0"/>
              </a:defRPr>
            </a:lvl2pPr>
            <a:lvl3pPr marL="0" indent="9525" algn="l" defTabSz="457200" rtl="0" eaLnBrk="1" latinLnBrk="0" hangingPunct="1">
              <a:tabLst/>
              <a:defRPr sz="600" b="0" i="0" kern="1200" cap="none" baseline="0">
                <a:solidFill>
                  <a:schemeClr val="tx1"/>
                </a:solidFill>
                <a:latin typeface="+mn-lt"/>
                <a:ea typeface="Roboto" panose="02000000000000000000" pitchFamily="2" charset="0"/>
                <a:cs typeface="Verdana" panose="020B0604030504040204" pitchFamily="34" charset="0"/>
              </a:defRPr>
            </a:lvl3pPr>
            <a:lvl4pPr marL="0" indent="9525" algn="l" defTabSz="457200" rtl="0" eaLnBrk="1" latinLnBrk="0" hangingPunct="1">
              <a:tabLst/>
              <a:defRPr sz="600" b="0" i="0" kern="1200" cap="none" baseline="0">
                <a:solidFill>
                  <a:schemeClr val="tx1"/>
                </a:solidFill>
                <a:latin typeface="+mn-lt"/>
                <a:ea typeface="Roboto" panose="02000000000000000000" pitchFamily="2" charset="0"/>
                <a:cs typeface="Verdana" panose="020B0604030504040204" pitchFamily="34" charset="0"/>
              </a:defRPr>
            </a:lvl4pPr>
            <a:lvl5pPr marL="0" indent="9525" algn="l" defTabSz="457200" rtl="0" eaLnBrk="1" latinLnBrk="0" hangingPunct="1">
              <a:tabLst/>
              <a:defRPr sz="600" b="0" i="0" kern="1200" cap="none" baseline="0">
                <a:solidFill>
                  <a:schemeClr val="tx1"/>
                </a:solidFill>
                <a:latin typeface="+mn-lt"/>
                <a:ea typeface="Roboto" panose="02000000000000000000" pitchFamily="2" charset="0"/>
                <a:cs typeface="Verdana" panose="020B0604030504040204" pitchFamily="34" charset="0"/>
              </a:defRPr>
            </a:lvl5pPr>
            <a:lvl6pPr marL="0" indent="9525" algn="l" defTabSz="457200" rtl="0" eaLnBrk="1" latinLnBrk="0" hangingPunct="1">
              <a:tabLst/>
              <a:defRPr sz="600" b="0" i="0" kern="1200" cap="none" baseline="0">
                <a:solidFill>
                  <a:schemeClr val="tx1"/>
                </a:solidFill>
                <a:latin typeface="+mn-lt"/>
                <a:ea typeface="Roboto" panose="02000000000000000000" pitchFamily="2" charset="0"/>
                <a:cs typeface="Verdana" panose="020B0604030504040204" pitchFamily="34" charset="0"/>
              </a:defRPr>
            </a:lvl6pPr>
            <a:lvl7pPr marL="0" indent="0" algn="l" defTabSz="457200" rtl="0" eaLnBrk="1" latinLnBrk="0" hangingPunct="1">
              <a:tabLst/>
              <a:defRPr sz="600" b="0" i="0" kern="1200" cap="none" baseline="0">
                <a:solidFill>
                  <a:schemeClr val="tx1"/>
                </a:solidFill>
                <a:latin typeface="+mn-lt"/>
                <a:ea typeface="Roboto" panose="02000000000000000000" pitchFamily="2" charset="0"/>
                <a:cs typeface="Verdana" panose="020B0604030504040204" pitchFamily="34" charset="0"/>
              </a:defRPr>
            </a:lvl7pPr>
            <a:lvl8pPr marL="0" indent="9525" algn="l" defTabSz="457200" rtl="0" eaLnBrk="1" latinLnBrk="0" hangingPunct="1">
              <a:tabLst/>
              <a:defRPr sz="600" b="0" i="0" kern="1200" cap="none" baseline="0">
                <a:solidFill>
                  <a:schemeClr val="tx1"/>
                </a:solidFill>
                <a:latin typeface="+mn-lt"/>
                <a:ea typeface="Roboto" panose="02000000000000000000" pitchFamily="2" charset="0"/>
                <a:cs typeface="Verdana" panose="020B0604030504040204" pitchFamily="34" charset="0"/>
              </a:defRPr>
            </a:lvl8pPr>
            <a:lvl9pPr marL="0" indent="9525" algn="l" defTabSz="457200" rtl="0" eaLnBrk="1" latinLnBrk="0" hangingPunct="1">
              <a:tabLst/>
              <a:defRPr sz="600" b="0" i="0" kern="1200" cap="none" baseline="0">
                <a:solidFill>
                  <a:schemeClr val="tx1"/>
                </a:solidFill>
                <a:latin typeface="+mn-lt"/>
                <a:ea typeface="Roboto" panose="02000000000000000000" pitchFamily="2" charset="0"/>
                <a:cs typeface="Verdana" panose="020B0604030504040204" pitchFamily="34" charset="0"/>
              </a:defRPr>
            </a:lvl9pPr>
          </a:lstStyle>
          <a:p>
            <a:pPr lvl="6"/>
            <a:r>
              <a:rPr lang="en-US"/>
              <a:t>Path</a:t>
            </a:r>
          </a:p>
        </p:txBody>
      </p:sp>
      <p:sp>
        <p:nvSpPr>
          <p:cNvPr id="7" name="Draft">
            <a:extLst>
              <a:ext uri="{FF2B5EF4-FFF2-40B4-BE49-F238E27FC236}">
                <a16:creationId xmlns:a16="http://schemas.microsoft.com/office/drawing/2014/main" id="{EEBB2666-D344-3E5A-37E6-33197476E971}"/>
              </a:ext>
            </a:extLst>
          </p:cNvPr>
          <p:cNvSpPr/>
          <p:nvPr userDrawn="1">
            <p:custDataLst>
              <p:tags r:id="rId70"/>
            </p:custDataLst>
          </p:nvPr>
        </p:nvSpPr>
        <p:spPr bwMode="auto">
          <a:xfrm rot="19671443">
            <a:off x="2648365" y="1957824"/>
            <a:ext cx="6895269" cy="2942351"/>
          </a:xfrm>
          <a:prstGeom prst="rect">
            <a:avLst/>
          </a:prstGeom>
          <a:no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r>
              <a:rPr lang="en-GB" sz="12000" b="0" i="0">
                <a:solidFill>
                  <a:schemeClr val="bg1">
                    <a:lumMod val="85000"/>
                  </a:schemeClr>
                </a:solidFill>
                <a:latin typeface="+mn-lt"/>
                <a:ea typeface="Roboto" panose="02000000000000000000" pitchFamily="2" charset="0"/>
                <a:cs typeface="Roboto" panose="02000000000000000000" pitchFamily="2" charset="0"/>
              </a:rPr>
              <a:t> </a:t>
            </a:r>
          </a:p>
        </p:txBody>
      </p:sp>
    </p:spTree>
    <p:extLst>
      <p:ext uri="{BB962C8B-B14F-4D97-AF65-F5344CB8AC3E}">
        <p14:creationId xmlns:p14="http://schemas.microsoft.com/office/powerpoint/2010/main" val="1995318947"/>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 id="2147483912" r:id="rId14"/>
    <p:sldLayoutId id="2147483913" r:id="rId15"/>
    <p:sldLayoutId id="2147483914" r:id="rId16"/>
    <p:sldLayoutId id="2147483915" r:id="rId17"/>
    <p:sldLayoutId id="2147483916" r:id="rId18"/>
    <p:sldLayoutId id="2147483917" r:id="rId19"/>
    <p:sldLayoutId id="2147483918" r:id="rId20"/>
    <p:sldLayoutId id="2147483919" r:id="rId21"/>
    <p:sldLayoutId id="2147483920" r:id="rId22"/>
    <p:sldLayoutId id="2147483921" r:id="rId23"/>
    <p:sldLayoutId id="2147483922" r:id="rId24"/>
    <p:sldLayoutId id="2147483923" r:id="rId25"/>
    <p:sldLayoutId id="2147483924" r:id="rId26"/>
    <p:sldLayoutId id="2147483925" r:id="rId27"/>
    <p:sldLayoutId id="2147483926" r:id="rId28"/>
    <p:sldLayoutId id="2147483927" r:id="rId29"/>
    <p:sldLayoutId id="2147483929" r:id="rId30"/>
    <p:sldLayoutId id="2147483931" r:id="rId31"/>
    <p:sldLayoutId id="2147483869" r:id="rId32"/>
    <p:sldLayoutId id="2147483874" r:id="rId33"/>
    <p:sldLayoutId id="2147483872" r:id="rId34"/>
    <p:sldLayoutId id="2147483878" r:id="rId35"/>
    <p:sldLayoutId id="2147483875" r:id="rId36"/>
    <p:sldLayoutId id="2147483871" r:id="rId37"/>
    <p:sldLayoutId id="2147483816" r:id="rId38"/>
    <p:sldLayoutId id="2147483817" r:id="rId39"/>
    <p:sldLayoutId id="2147483851" r:id="rId40"/>
    <p:sldLayoutId id="2147483877" r:id="rId41"/>
    <p:sldLayoutId id="2147483864" r:id="rId42"/>
    <p:sldLayoutId id="2147483858" r:id="rId43"/>
    <p:sldLayoutId id="2147483850" r:id="rId44"/>
    <p:sldLayoutId id="2147483849" r:id="rId45"/>
    <p:sldLayoutId id="2147483859" r:id="rId46"/>
    <p:sldLayoutId id="2147483861" r:id="rId47"/>
    <p:sldLayoutId id="2147483865" r:id="rId48"/>
    <p:sldLayoutId id="2147483746" r:id="rId49"/>
    <p:sldLayoutId id="2147483854" r:id="rId50"/>
    <p:sldLayoutId id="2147483855" r:id="rId51"/>
    <p:sldLayoutId id="2147483856" r:id="rId52"/>
    <p:sldLayoutId id="2147483857" r:id="rId53"/>
    <p:sldLayoutId id="2147483747" r:id="rId54"/>
    <p:sldLayoutId id="2147483809" r:id="rId55"/>
    <p:sldLayoutId id="2147483818" r:id="rId56"/>
    <p:sldLayoutId id="2147483760" r:id="rId57"/>
    <p:sldLayoutId id="2147483756" r:id="rId58"/>
    <p:sldLayoutId id="2147483801" r:id="rId59"/>
    <p:sldLayoutId id="2147483813" r:id="rId60"/>
    <p:sldLayoutId id="2147483876" r:id="rId61"/>
    <p:sldLayoutId id="2147483882" r:id="rId62"/>
    <p:sldLayoutId id="2147483884" r:id="rId63"/>
    <p:sldLayoutId id="2147483889" r:id="rId64"/>
    <p:sldLayoutId id="2147483890" r:id="rId65"/>
    <p:sldLayoutId id="2147483891" r:id="rId66"/>
    <p:sldLayoutId id="2147483957" r:id="rId67"/>
    <p:sldLayoutId id="2147483987" r:id="rId68"/>
  </p:sldLayoutIdLst>
  <p:hf sldNum="0" hdr="0" dt="0"/>
  <p:txStyles>
    <p:title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p:titleStyle>
    <p:bodyStyle>
      <a:lvl1pPr marL="0" indent="0" algn="l" defTabSz="914400" rtl="0" eaLnBrk="1" latinLnBrk="0" hangingPunct="1">
        <a:lnSpc>
          <a:spcPct val="100000"/>
        </a:lnSpc>
        <a:spcBef>
          <a:spcPts val="0"/>
        </a:spcBef>
        <a:spcAft>
          <a:spcPts val="300"/>
        </a:spcAft>
        <a:buFont typeface="Arial" panose="020B0604020202020204" pitchFamily="34" charset="0"/>
        <a:buNone/>
        <a:defRPr sz="16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1600" b="1" i="0" kern="1200">
          <a:solidFill>
            <a:schemeClr val="tx2"/>
          </a:solidFill>
          <a:latin typeface="Arial" panose="020B0604020202020204" pitchFamily="34" charset="0"/>
          <a:ea typeface="Roboto" panose="02000000000000000000" pitchFamily="2" charset="0"/>
          <a:cs typeface="Arial" panose="020B0604020202020204" pitchFamily="34" charset="0"/>
        </a:defRPr>
      </a:lvl2pPr>
      <a:lvl3pPr marL="228600" indent="-228600" algn="l" defTabSz="292608" rtl="0" eaLnBrk="1" latinLnBrk="0" hangingPunct="1">
        <a:lnSpc>
          <a:spcPct val="100000"/>
        </a:lnSpc>
        <a:spcBef>
          <a:spcPts val="0"/>
        </a:spcBef>
        <a:spcAft>
          <a:spcPts val="300"/>
        </a:spcAft>
        <a:buClr>
          <a:schemeClr val="tx2"/>
        </a:buClr>
        <a:buFont typeface="Arial" panose="020B0604020202020204" pitchFamily="34" charset="0"/>
        <a:buChar char="•"/>
        <a:tabLst>
          <a:tab pos="276225" algn="l"/>
          <a:tab pos="584200" algn="l"/>
        </a:tabLst>
        <a:defRPr sz="1600" b="0" i="0" kern="1200">
          <a:solidFill>
            <a:schemeClr val="tx1"/>
          </a:solidFill>
          <a:latin typeface="+mn-lt"/>
          <a:ea typeface="Roboto" panose="02000000000000000000" pitchFamily="2" charset="0"/>
          <a:cs typeface="Times New Roman" panose="02020603050405020304" pitchFamily="18" charset="0"/>
        </a:defRPr>
      </a:lvl3pPr>
      <a:lvl4pPr marL="457200" marR="0" indent="-228600" algn="l" defTabSz="292608" rtl="0" eaLnBrk="1" fontAlgn="auto" latinLnBrk="0" hangingPunct="1">
        <a:lnSpc>
          <a:spcPct val="100000"/>
        </a:lnSpc>
        <a:spcBef>
          <a:spcPts val="0"/>
        </a:spcBef>
        <a:spcAft>
          <a:spcPts val="300"/>
        </a:spcAft>
        <a:buClr>
          <a:schemeClr val="tx2"/>
        </a:buClr>
        <a:buSzPct val="100000"/>
        <a:buFont typeface="System Font Regular"/>
        <a:buChar char="–"/>
        <a:tabLst/>
        <a:defRPr sz="1400" b="0" i="0" kern="1200">
          <a:solidFill>
            <a:schemeClr val="tx1"/>
          </a:solidFill>
          <a:latin typeface="+mn-lt"/>
          <a:ea typeface="Roboto" panose="02000000000000000000" pitchFamily="2" charset="0"/>
          <a:cs typeface="Times New Roman" panose="02020603050405020304" pitchFamily="18" charset="0"/>
        </a:defRPr>
      </a:lvl4pPr>
      <a:lvl5pPr marL="685800" indent="-228600" algn="l" defTabSz="292608" rtl="0" eaLnBrk="1" latinLnBrk="0" hangingPunct="1">
        <a:lnSpc>
          <a:spcPct val="100000"/>
        </a:lnSpc>
        <a:spcBef>
          <a:spcPts val="0"/>
        </a:spcBef>
        <a:spcAft>
          <a:spcPts val="300"/>
        </a:spcAft>
        <a:buClr>
          <a:schemeClr val="tx2"/>
        </a:buClr>
        <a:buSzPct val="100000"/>
        <a:buFont typeface="Arial" panose="020B0604020202020204" pitchFamily="34" charset="0"/>
        <a:buChar char="•"/>
        <a:tabLst>
          <a:tab pos="292608" algn="l"/>
          <a:tab pos="585216" algn="l"/>
        </a:tabLst>
        <a:defRPr sz="1200" b="0" i="0" kern="1200">
          <a:solidFill>
            <a:schemeClr val="tx1"/>
          </a:solidFill>
          <a:latin typeface="+mn-lt"/>
          <a:ea typeface="Roboto" panose="02000000000000000000" pitchFamily="2" charset="0"/>
          <a:cs typeface="Times New Roman" panose="02020603050405020304" pitchFamily="18" charset="0"/>
        </a:defRPr>
      </a:lvl5pPr>
      <a:lvl6pPr marL="914400" indent="-228600" algn="l" defTabSz="914400" rtl="0" eaLnBrk="1" latinLnBrk="0" hangingPunct="1">
        <a:lnSpc>
          <a:spcPct val="100000"/>
        </a:lnSpc>
        <a:spcBef>
          <a:spcPts val="0"/>
        </a:spcBef>
        <a:spcAft>
          <a:spcPts val="300"/>
        </a:spcAft>
        <a:buClr>
          <a:schemeClr val="tx2"/>
        </a:buClr>
        <a:buSzPct val="100000"/>
        <a:buFont typeface="Arial" panose="020B0604020202020204" pitchFamily="34" charset="0"/>
        <a:buChar char="‒"/>
        <a:tabLst/>
        <a:defRPr sz="1200" b="0" i="0" kern="1200">
          <a:solidFill>
            <a:schemeClr val="tx1"/>
          </a:solidFill>
          <a:latin typeface="+mn-lt"/>
          <a:ea typeface="Roboto" panose="02000000000000000000" pitchFamily="2" charset="0"/>
          <a:cs typeface="Times New Roman" panose="02020603050405020304" pitchFamily="18" charset="0"/>
        </a:defRPr>
      </a:lvl6pPr>
      <a:lvl7pPr marL="2286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600" b="0" i="0" kern="1200">
          <a:solidFill>
            <a:schemeClr val="tx1"/>
          </a:solidFill>
          <a:latin typeface="+mn-lt"/>
          <a:ea typeface="Roboto" panose="02000000000000000000" pitchFamily="2" charset="0"/>
          <a:cs typeface="Times New Roman" panose="02020603050405020304" pitchFamily="18" charset="0"/>
        </a:defRPr>
      </a:lvl7pPr>
      <a:lvl8pPr marL="4572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400" b="0" i="0" kern="1200">
          <a:solidFill>
            <a:schemeClr val="tx1"/>
          </a:solidFill>
          <a:latin typeface="+mn-lt"/>
          <a:ea typeface="Roboto" panose="02000000000000000000" pitchFamily="2" charset="0"/>
          <a:cs typeface="Times New Roman" panose="02020603050405020304" pitchFamily="18" charset="0"/>
        </a:defRPr>
      </a:lvl8pPr>
      <a:lvl9pPr marL="6858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200" b="0" i="0" kern="1200">
          <a:solidFill>
            <a:schemeClr val="tx1"/>
          </a:solidFill>
          <a:latin typeface="+mn-lt"/>
          <a:ea typeface="Roboto" panose="02000000000000000000" pitchFamily="2" charset="0"/>
          <a:cs typeface="Times New Roman" panose="02020603050405020304" pitchFamily="18"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52" pos="2708" userDrawn="1">
          <p15:clr>
            <a:srgbClr val="F26B43"/>
          </p15:clr>
        </p15:guide>
        <p15:guide id="53" pos="288" userDrawn="1">
          <p15:clr>
            <a:srgbClr val="F26B43"/>
          </p15:clr>
        </p15:guide>
        <p15:guide id="54" pos="3840" userDrawn="1">
          <p15:clr>
            <a:srgbClr val="F26B43"/>
          </p15:clr>
        </p15:guide>
        <p15:guide id="55" pos="3912" userDrawn="1">
          <p15:clr>
            <a:srgbClr val="F26B43"/>
          </p15:clr>
        </p15:guide>
        <p15:guide id="56" pos="7389" userDrawn="1">
          <p15:clr>
            <a:srgbClr val="F26B43"/>
          </p15:clr>
        </p15:guide>
        <p15:guide id="57" pos="4976" userDrawn="1">
          <p15:clr>
            <a:srgbClr val="F26B43"/>
          </p15:clr>
        </p15:guide>
        <p15:guide id="58" pos="5118" userDrawn="1">
          <p15:clr>
            <a:srgbClr val="F26B43"/>
          </p15:clr>
        </p15:guide>
        <p15:guide id="59" orient="horz" pos="4200" userDrawn="1">
          <p15:clr>
            <a:srgbClr val="F26B43"/>
          </p15:clr>
        </p15:guide>
        <p15:guide id="60" orient="horz" pos="3785" userDrawn="1">
          <p15:clr>
            <a:srgbClr val="F26B43"/>
          </p15:clr>
        </p15:guide>
        <p15:guide id="61" orient="horz" pos="3936" userDrawn="1">
          <p15:clr>
            <a:srgbClr val="F26B43"/>
          </p15:clr>
        </p15:guide>
        <p15:guide id="62" pos="2560" userDrawn="1">
          <p15:clr>
            <a:srgbClr val="F26B43"/>
          </p15:clr>
        </p15:guide>
        <p15:guide id="63" pos="3768" userDrawn="1">
          <p15:clr>
            <a:srgbClr val="F26B43"/>
          </p15:clr>
        </p15:guide>
        <p15:guide id="64" orient="horz" pos="1152" userDrawn="1">
          <p15:clr>
            <a:srgbClr val="F26B43"/>
          </p15:clr>
        </p15:guide>
        <p15:guide id="65" orient="horz" pos="783" userDrawn="1">
          <p15:clr>
            <a:srgbClr val="F26B43"/>
          </p15:clr>
        </p15:guide>
        <p15:guide id="66" orient="horz" pos="288"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105DA4-7808-42DC-8998-D3053841487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70926292-88D0-4B4E-AD66-CDBF59BE21B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AF893058-9861-4D64-A4BB-2BA1A6DD2D7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F02E6F-393E-44DB-848C-0FF1995E2886}" type="datetimeFigureOut">
              <a:rPr lang="en-GB" smtClean="0"/>
              <a:t>11/10/2023</a:t>
            </a:fld>
            <a:endParaRPr lang="en-GB"/>
          </a:p>
        </p:txBody>
      </p:sp>
      <p:sp>
        <p:nvSpPr>
          <p:cNvPr id="5" name="Footer Placeholder 4">
            <a:extLst>
              <a:ext uri="{FF2B5EF4-FFF2-40B4-BE49-F238E27FC236}">
                <a16:creationId xmlns:a16="http://schemas.microsoft.com/office/drawing/2014/main" id="{F4CA0875-823B-4669-960D-329D4F53758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FB873FD3-FA4A-4899-A431-37C966C1E90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034E10B-E1F8-45D9-AC1A-38EC466C72E2}" type="slidenum">
              <a:rPr lang="en-GB" smtClean="0"/>
              <a:t>‹#›</a:t>
            </a:fld>
            <a:endParaRPr lang="en-GB"/>
          </a:p>
        </p:txBody>
      </p:sp>
    </p:spTree>
    <p:extLst>
      <p:ext uri="{BB962C8B-B14F-4D97-AF65-F5344CB8AC3E}">
        <p14:creationId xmlns:p14="http://schemas.microsoft.com/office/powerpoint/2010/main" val="108653421"/>
      </p:ext>
    </p:extLst>
  </p:cSld>
  <p:clrMap bg1="lt1" tx1="dk1" bg2="lt2" tx2="dk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 id="2147483947" r:id="rId13"/>
    <p:sldLayoutId id="2147483948" r:id="rId14"/>
    <p:sldLayoutId id="2147483949" r:id="rId15"/>
    <p:sldLayoutId id="2147483951"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457199"/>
            <a:ext cx="11261723" cy="784226"/>
          </a:xfrm>
          <a:prstGeom prst="rect">
            <a:avLst/>
          </a:prstGeom>
        </p:spPr>
        <p:txBody>
          <a:bodyPr vert="horz" lIns="0" tIns="0" rIns="2286000" bIns="0" rtlCol="0" anchor="t" anchorCtr="0">
            <a:noAutofit/>
          </a:bodyPr>
          <a:lstStyle/>
          <a:p>
            <a:r>
              <a:rPr lang="en-US"/>
              <a:t>Click to edit </a:t>
            </a:r>
            <a:br>
              <a:rPr lang="en-US"/>
            </a:br>
            <a:r>
              <a:rPr lang="en-US"/>
              <a:t>Master title style</a:t>
            </a:r>
            <a:endParaRPr lang="en-US" dirty="0"/>
          </a:p>
        </p:txBody>
      </p:sp>
      <p:sp>
        <p:nvSpPr>
          <p:cNvPr id="3" name="Text Placeholder 2"/>
          <p:cNvSpPr>
            <a:spLocks noGrp="1"/>
          </p:cNvSpPr>
          <p:nvPr>
            <p:ph type="body" idx="1"/>
          </p:nvPr>
        </p:nvSpPr>
        <p:spPr>
          <a:xfrm>
            <a:off x="457200" y="1541417"/>
            <a:ext cx="11264900" cy="4467272"/>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3"/>
          </p:nvPr>
        </p:nvSpPr>
        <p:spPr>
          <a:xfrm>
            <a:off x="457199" y="6519672"/>
            <a:ext cx="5943600" cy="91440"/>
          </a:xfrm>
          <a:prstGeom prst="rect">
            <a:avLst/>
          </a:prstGeom>
        </p:spPr>
        <p:txBody>
          <a:bodyPr vert="horz" lIns="0" tIns="0" rIns="0" bIns="0" rtlCol="0" anchor="t" anchorCtr="0"/>
          <a:lstStyle>
            <a:lvl1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1pPr>
            <a:lvl2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2pPr>
            <a:lvl3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3pPr>
            <a:lvl4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4pPr>
            <a:lvl5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5pPr>
            <a:lvl6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6pPr>
            <a:lvl7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7pPr>
            <a:lvl8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8pPr>
            <a:lvl9pPr marL="0" indent="9525" algn="l">
              <a:tabLst/>
              <a:defRPr sz="600" b="0" i="0" cap="none" baseline="0">
                <a:solidFill>
                  <a:schemeClr val="tx1"/>
                </a:solidFill>
                <a:latin typeface="+mn-lt"/>
                <a:ea typeface="Roboto" panose="02000000000000000000" pitchFamily="2" charset="0"/>
                <a:cs typeface="Verdana" panose="020B0604030504040204" pitchFamily="34" charset="0"/>
              </a:defRPr>
            </a:lvl9pPr>
          </a:lstStyle>
          <a:p>
            <a:pPr lvl="6"/>
            <a:r>
              <a:rPr lang="en-US" dirty="0"/>
              <a:t>© 2022 WTW. All rights reserved. Proprietary and Confidential. For WTW and WTW client use only. Not suitable for unintended purpose or use by unauthorized recipient.</a:t>
            </a:r>
          </a:p>
        </p:txBody>
      </p:sp>
      <p:sp>
        <p:nvSpPr>
          <p:cNvPr id="6" name="Slide Number Placeholder 5"/>
          <p:cNvSpPr>
            <a:spLocks noGrp="1"/>
          </p:cNvSpPr>
          <p:nvPr>
            <p:ph type="sldNum" sz="quarter" idx="4"/>
          </p:nvPr>
        </p:nvSpPr>
        <p:spPr>
          <a:xfrm>
            <a:off x="11427675" y="6400800"/>
            <a:ext cx="306387" cy="208758"/>
          </a:xfrm>
          <a:prstGeom prst="rect">
            <a:avLst/>
          </a:prstGeom>
        </p:spPr>
        <p:txBody>
          <a:bodyPr vert="horz" lIns="0" tIns="0" rIns="0" bIns="0" rtlCol="0" anchor="b" anchorCtr="0"/>
          <a:lstStyle>
            <a:lvl1pPr algn="r">
              <a:defRPr sz="900" b="0" i="0">
                <a:solidFill>
                  <a:schemeClr val="tx1"/>
                </a:solidFill>
                <a:latin typeface="+mn-lt"/>
                <a:ea typeface="Verdana" panose="020B0604030504040204" pitchFamily="34" charset="0"/>
                <a:cs typeface="Verdana" panose="020B0604030504040204" pitchFamily="34" charset="0"/>
              </a:defRPr>
            </a:lvl1pPr>
            <a:lvl2pPr marL="0" algn="r">
              <a:defRPr sz="900" b="0" i="0">
                <a:solidFill>
                  <a:schemeClr val="tx1"/>
                </a:solidFill>
                <a:latin typeface="+mn-lt"/>
                <a:ea typeface="Verdana" panose="020B0604030504040204" pitchFamily="34" charset="0"/>
                <a:cs typeface="Verdana" panose="020B0604030504040204" pitchFamily="34" charset="0"/>
              </a:defRPr>
            </a:lvl2pPr>
            <a:lvl3pPr marL="0" algn="r">
              <a:defRPr sz="900" b="0" i="0">
                <a:solidFill>
                  <a:schemeClr val="tx1"/>
                </a:solidFill>
                <a:latin typeface="+mn-lt"/>
                <a:ea typeface="Verdana" panose="020B0604030504040204" pitchFamily="34" charset="0"/>
                <a:cs typeface="Verdana" panose="020B0604030504040204" pitchFamily="34" charset="0"/>
              </a:defRPr>
            </a:lvl3pPr>
            <a:lvl4pPr marL="0" algn="r">
              <a:defRPr sz="900" b="0" i="0">
                <a:solidFill>
                  <a:schemeClr val="tx1"/>
                </a:solidFill>
                <a:latin typeface="+mn-lt"/>
                <a:ea typeface="Verdana" panose="020B0604030504040204" pitchFamily="34" charset="0"/>
                <a:cs typeface="Verdana" panose="020B0604030504040204" pitchFamily="34" charset="0"/>
              </a:defRPr>
            </a:lvl4pPr>
            <a:lvl5pPr marL="0" algn="r">
              <a:defRPr sz="900" b="0" i="0">
                <a:solidFill>
                  <a:schemeClr val="tx1"/>
                </a:solidFill>
                <a:latin typeface="+mn-lt"/>
                <a:ea typeface="Verdana" panose="020B0604030504040204" pitchFamily="34" charset="0"/>
                <a:cs typeface="Verdana" panose="020B0604030504040204" pitchFamily="34" charset="0"/>
              </a:defRPr>
            </a:lvl5pPr>
            <a:lvl6pPr marL="0" algn="r">
              <a:defRPr sz="900" b="0" i="0">
                <a:solidFill>
                  <a:schemeClr val="tx1"/>
                </a:solidFill>
                <a:latin typeface="+mn-lt"/>
                <a:ea typeface="Verdana" panose="020B0604030504040204" pitchFamily="34" charset="0"/>
                <a:cs typeface="Verdana" panose="020B0604030504040204" pitchFamily="34" charset="0"/>
              </a:defRPr>
            </a:lvl6pPr>
            <a:lvl7pPr marL="0" algn="r">
              <a:defRPr sz="900" b="0" i="0">
                <a:solidFill>
                  <a:schemeClr val="tx1"/>
                </a:solidFill>
                <a:latin typeface="+mn-lt"/>
                <a:ea typeface="Verdana" panose="020B0604030504040204" pitchFamily="34" charset="0"/>
                <a:cs typeface="Verdana" panose="020B0604030504040204" pitchFamily="34" charset="0"/>
              </a:defRPr>
            </a:lvl7pPr>
            <a:lvl8pPr marL="0" algn="r">
              <a:defRPr sz="900" b="0" i="0">
                <a:solidFill>
                  <a:schemeClr val="tx1"/>
                </a:solidFill>
                <a:latin typeface="+mn-lt"/>
                <a:ea typeface="Verdana" panose="020B0604030504040204" pitchFamily="34" charset="0"/>
                <a:cs typeface="Verdana" panose="020B0604030504040204" pitchFamily="34" charset="0"/>
              </a:defRPr>
            </a:lvl8pPr>
            <a:lvl9pPr marL="0" algn="r">
              <a:defRPr sz="900" b="0" i="0">
                <a:solidFill>
                  <a:schemeClr val="tx1"/>
                </a:solidFill>
                <a:latin typeface="+mn-lt"/>
                <a:ea typeface="Verdana" panose="020B0604030504040204" pitchFamily="34" charset="0"/>
                <a:cs typeface="Verdana" panose="020B0604030504040204" pitchFamily="34" charset="0"/>
              </a:defRPr>
            </a:lvl9pPr>
          </a:lstStyle>
          <a:p>
            <a:fld id="{63DCA5C9-2E11-4C67-86EB-AE1DE127DC64}" type="slidenum">
              <a:rPr lang="en-US" smtClean="0"/>
              <a:pPr/>
              <a:t>‹#›</a:t>
            </a:fld>
            <a:endParaRPr lang="en-US" dirty="0"/>
          </a:p>
        </p:txBody>
      </p:sp>
      <p:sp>
        <p:nvSpPr>
          <p:cNvPr id="15" name="Rectangle 14">
            <a:extLst>
              <a:ext uri="{FF2B5EF4-FFF2-40B4-BE49-F238E27FC236}">
                <a16:creationId xmlns:a16="http://schemas.microsoft.com/office/drawing/2014/main" id="{A8F4805C-E7F8-4047-8891-12697F82EE26}"/>
              </a:ext>
            </a:extLst>
          </p:cNvPr>
          <p:cNvSpPr/>
          <p:nvPr userDrawn="1"/>
        </p:nvSpPr>
        <p:spPr>
          <a:xfrm>
            <a:off x="457200" y="6400800"/>
            <a:ext cx="413575" cy="92333"/>
          </a:xfrm>
          <a:prstGeom prst="rect">
            <a:avLst/>
          </a:prstGeom>
        </p:spPr>
        <p:txBody>
          <a:bodyPr wrap="none" lIns="0" tIns="0" rIns="0" bIns="0">
            <a:spAutoFit/>
          </a:bodyPr>
          <a:lstStyle/>
          <a:p>
            <a:pPr>
              <a:spcAft>
                <a:spcPts val="200"/>
              </a:spcAft>
            </a:pPr>
            <a:r>
              <a:rPr lang="en-GB" sz="600" b="1" dirty="0">
                <a:solidFill>
                  <a:srgbClr val="7F35B2"/>
                </a:solidFill>
              </a:rPr>
              <a:t>wtwco.com</a:t>
            </a:r>
          </a:p>
        </p:txBody>
      </p:sp>
    </p:spTree>
    <p:extLst>
      <p:ext uri="{BB962C8B-B14F-4D97-AF65-F5344CB8AC3E}">
        <p14:creationId xmlns:p14="http://schemas.microsoft.com/office/powerpoint/2010/main" val="3517327402"/>
      </p:ext>
    </p:extLst>
  </p:cSld>
  <p:clrMap bg1="lt1" tx1="dk1" bg2="lt2" tx2="dk2" accent1="accent1" accent2="accent2" accent3="accent3" accent4="accent4" accent5="accent5" accent6="accent6" hlink="hlink" folHlink="folHlink"/>
  <p:sldLayoutIdLst>
    <p:sldLayoutId id="2147483959" r:id="rId1"/>
    <p:sldLayoutId id="2147483960" r:id="rId2"/>
    <p:sldLayoutId id="2147483961" r:id="rId3"/>
    <p:sldLayoutId id="2147483962" r:id="rId4"/>
    <p:sldLayoutId id="2147483963" r:id="rId5"/>
    <p:sldLayoutId id="2147483964" r:id="rId6"/>
    <p:sldLayoutId id="2147483965" r:id="rId7"/>
    <p:sldLayoutId id="2147483966" r:id="rId8"/>
    <p:sldLayoutId id="2147483967" r:id="rId9"/>
    <p:sldLayoutId id="2147483968" r:id="rId10"/>
    <p:sldLayoutId id="2147483969" r:id="rId11"/>
    <p:sldLayoutId id="2147483970" r:id="rId12"/>
    <p:sldLayoutId id="2147483971" r:id="rId13"/>
    <p:sldLayoutId id="2147483972" r:id="rId14"/>
    <p:sldLayoutId id="2147483973" r:id="rId15"/>
    <p:sldLayoutId id="2147483974" r:id="rId16"/>
    <p:sldLayoutId id="2147483975" r:id="rId17"/>
    <p:sldLayoutId id="2147483976" r:id="rId18"/>
    <p:sldLayoutId id="2147483977" r:id="rId19"/>
    <p:sldLayoutId id="2147483978" r:id="rId20"/>
    <p:sldLayoutId id="2147483979" r:id="rId21"/>
    <p:sldLayoutId id="2147483980" r:id="rId22"/>
    <p:sldLayoutId id="2147483981" r:id="rId23"/>
    <p:sldLayoutId id="2147483982" r:id="rId24"/>
    <p:sldLayoutId id="2147483983" r:id="rId25"/>
    <p:sldLayoutId id="2147483984" r:id="rId26"/>
    <p:sldLayoutId id="2147483985" r:id="rId27"/>
    <p:sldLayoutId id="2147483986" r:id="rId28"/>
  </p:sldLayoutIdLst>
  <p:hf hdr="0" dt="0"/>
  <p:txStyles>
    <p:title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p:titleStyle>
    <p:bodyStyle>
      <a:lvl1pPr marL="0" indent="0" algn="l" defTabSz="914400" rtl="0" eaLnBrk="1" latinLnBrk="0" hangingPunct="1">
        <a:lnSpc>
          <a:spcPct val="100000"/>
        </a:lnSpc>
        <a:spcBef>
          <a:spcPts val="0"/>
        </a:spcBef>
        <a:spcAft>
          <a:spcPts val="300"/>
        </a:spcAft>
        <a:buFont typeface="Arial" panose="020B0604020202020204" pitchFamily="34" charset="0"/>
        <a:buNone/>
        <a:defRPr sz="16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1600" b="1" i="0" kern="1200">
          <a:solidFill>
            <a:schemeClr val="tx2"/>
          </a:solidFill>
          <a:latin typeface="Arial" panose="020B0604020202020204" pitchFamily="34" charset="0"/>
          <a:ea typeface="Roboto" panose="02000000000000000000" pitchFamily="2" charset="0"/>
          <a:cs typeface="Arial" panose="020B0604020202020204" pitchFamily="34" charset="0"/>
        </a:defRPr>
      </a:lvl2pPr>
      <a:lvl3pPr marL="228600" indent="-228600" algn="l" defTabSz="292608" rtl="0" eaLnBrk="1" latinLnBrk="0" hangingPunct="1">
        <a:lnSpc>
          <a:spcPct val="100000"/>
        </a:lnSpc>
        <a:spcBef>
          <a:spcPts val="0"/>
        </a:spcBef>
        <a:spcAft>
          <a:spcPts val="300"/>
        </a:spcAft>
        <a:buClr>
          <a:schemeClr val="tx2"/>
        </a:buClr>
        <a:buFont typeface="Arial" panose="020B0604020202020204" pitchFamily="34" charset="0"/>
        <a:buChar char="•"/>
        <a:tabLst>
          <a:tab pos="276225" algn="l"/>
          <a:tab pos="584200" algn="l"/>
        </a:tabLst>
        <a:defRPr sz="1600" b="0" i="0" kern="1200">
          <a:solidFill>
            <a:schemeClr val="tx1"/>
          </a:solidFill>
          <a:latin typeface="+mn-lt"/>
          <a:ea typeface="Roboto" panose="02000000000000000000" pitchFamily="2" charset="0"/>
          <a:cs typeface="Times New Roman" panose="02020603050405020304" pitchFamily="18" charset="0"/>
        </a:defRPr>
      </a:lvl3pPr>
      <a:lvl4pPr marL="457200" marR="0" indent="-228600" algn="l" defTabSz="292608" rtl="0" eaLnBrk="1" fontAlgn="auto" latinLnBrk="0" hangingPunct="1">
        <a:lnSpc>
          <a:spcPct val="100000"/>
        </a:lnSpc>
        <a:spcBef>
          <a:spcPts val="0"/>
        </a:spcBef>
        <a:spcAft>
          <a:spcPts val="300"/>
        </a:spcAft>
        <a:buClr>
          <a:schemeClr val="tx2"/>
        </a:buClr>
        <a:buSzPct val="100000"/>
        <a:buFont typeface="System Font Regular"/>
        <a:buChar char="–"/>
        <a:tabLst/>
        <a:defRPr sz="1400" b="0" i="0" kern="1200">
          <a:solidFill>
            <a:schemeClr val="tx1"/>
          </a:solidFill>
          <a:latin typeface="+mn-lt"/>
          <a:ea typeface="Roboto" panose="02000000000000000000" pitchFamily="2" charset="0"/>
          <a:cs typeface="Times New Roman" panose="02020603050405020304" pitchFamily="18" charset="0"/>
        </a:defRPr>
      </a:lvl4pPr>
      <a:lvl5pPr marL="685800" indent="-228600" algn="l" defTabSz="292608" rtl="0" eaLnBrk="1" latinLnBrk="0" hangingPunct="1">
        <a:lnSpc>
          <a:spcPct val="100000"/>
        </a:lnSpc>
        <a:spcBef>
          <a:spcPts val="0"/>
        </a:spcBef>
        <a:spcAft>
          <a:spcPts val="300"/>
        </a:spcAft>
        <a:buClr>
          <a:schemeClr val="tx2"/>
        </a:buClr>
        <a:buSzPct val="100000"/>
        <a:buFont typeface="Arial" panose="020B0604020202020204" pitchFamily="34" charset="0"/>
        <a:buChar char="•"/>
        <a:tabLst>
          <a:tab pos="292608" algn="l"/>
          <a:tab pos="585216" algn="l"/>
        </a:tabLst>
        <a:defRPr sz="1200" b="0" i="0" kern="1200">
          <a:solidFill>
            <a:schemeClr val="tx1"/>
          </a:solidFill>
          <a:latin typeface="+mn-lt"/>
          <a:ea typeface="Roboto" panose="02000000000000000000" pitchFamily="2" charset="0"/>
          <a:cs typeface="Times New Roman" panose="02020603050405020304" pitchFamily="18" charset="0"/>
        </a:defRPr>
      </a:lvl5pPr>
      <a:lvl6pPr marL="914400" indent="-228600" algn="l" defTabSz="914400" rtl="0" eaLnBrk="1" latinLnBrk="0" hangingPunct="1">
        <a:lnSpc>
          <a:spcPct val="100000"/>
        </a:lnSpc>
        <a:spcBef>
          <a:spcPts val="0"/>
        </a:spcBef>
        <a:spcAft>
          <a:spcPts val="300"/>
        </a:spcAft>
        <a:buClr>
          <a:schemeClr val="tx2"/>
        </a:buClr>
        <a:buSzPct val="100000"/>
        <a:buFont typeface="Arial" panose="020B0604020202020204" pitchFamily="34" charset="0"/>
        <a:buChar char="‒"/>
        <a:tabLst/>
        <a:defRPr sz="1200" b="0" i="0" kern="1200">
          <a:solidFill>
            <a:schemeClr val="tx1"/>
          </a:solidFill>
          <a:latin typeface="+mn-lt"/>
          <a:ea typeface="Roboto" panose="02000000000000000000" pitchFamily="2" charset="0"/>
          <a:cs typeface="Times New Roman" panose="02020603050405020304" pitchFamily="18" charset="0"/>
        </a:defRPr>
      </a:lvl6pPr>
      <a:lvl7pPr marL="2286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600" b="0" i="0" kern="1200">
          <a:solidFill>
            <a:schemeClr val="tx1"/>
          </a:solidFill>
          <a:latin typeface="+mn-lt"/>
          <a:ea typeface="Roboto" panose="02000000000000000000" pitchFamily="2" charset="0"/>
          <a:cs typeface="Times New Roman" panose="02020603050405020304" pitchFamily="18" charset="0"/>
        </a:defRPr>
      </a:lvl7pPr>
      <a:lvl8pPr marL="4572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400" b="0" i="0" kern="1200">
          <a:solidFill>
            <a:schemeClr val="tx1"/>
          </a:solidFill>
          <a:latin typeface="+mn-lt"/>
          <a:ea typeface="Roboto" panose="02000000000000000000" pitchFamily="2" charset="0"/>
          <a:cs typeface="Times New Roman" panose="02020603050405020304" pitchFamily="18" charset="0"/>
        </a:defRPr>
      </a:lvl8pPr>
      <a:lvl9pPr marL="6858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200" b="0" i="0" kern="1200">
          <a:solidFill>
            <a:schemeClr val="tx1"/>
          </a:solidFill>
          <a:latin typeface="+mn-lt"/>
          <a:ea typeface="Roboto" panose="02000000000000000000" pitchFamily="2" charset="0"/>
          <a:cs typeface="Times New Roman" panose="02020603050405020304" pitchFamily="18"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708">
          <p15:clr>
            <a:srgbClr val="F26B43"/>
          </p15:clr>
        </p15:guide>
        <p15:guide id="3" pos="288">
          <p15:clr>
            <a:srgbClr val="F26B43"/>
          </p15:clr>
        </p15:guide>
        <p15:guide id="10" pos="3840">
          <p15:clr>
            <a:srgbClr val="F26B43"/>
          </p15:clr>
        </p15:guide>
        <p15:guide id="12" pos="3912">
          <p15:clr>
            <a:srgbClr val="F26B43"/>
          </p15:clr>
        </p15:guide>
        <p15:guide id="13" pos="7389">
          <p15:clr>
            <a:srgbClr val="F26B43"/>
          </p15:clr>
        </p15:guide>
        <p15:guide id="15" pos="4976">
          <p15:clr>
            <a:srgbClr val="F26B43"/>
          </p15:clr>
        </p15:guide>
        <p15:guide id="16" pos="5118">
          <p15:clr>
            <a:srgbClr val="F26B43"/>
          </p15:clr>
        </p15:guide>
        <p15:guide id="23" orient="horz" pos="4204">
          <p15:clr>
            <a:srgbClr val="F26B43"/>
          </p15:clr>
        </p15:guide>
        <p15:guide id="31" orient="horz" pos="3785">
          <p15:clr>
            <a:srgbClr val="F26B43"/>
          </p15:clr>
        </p15:guide>
        <p15:guide id="32" orient="horz" pos="3960">
          <p15:clr>
            <a:srgbClr val="F26B43"/>
          </p15:clr>
        </p15:guide>
        <p15:guide id="37" pos="2560">
          <p15:clr>
            <a:srgbClr val="F26B43"/>
          </p15:clr>
        </p15:guide>
        <p15:guide id="40" pos="3768">
          <p15:clr>
            <a:srgbClr val="F26B43"/>
          </p15:clr>
        </p15:guide>
        <p15:guide id="48" orient="horz" pos="1152">
          <p15:clr>
            <a:srgbClr val="F26B43"/>
          </p15:clr>
        </p15:guide>
        <p15:guide id="49" orient="horz" pos="783">
          <p15:clr>
            <a:srgbClr val="F26B43"/>
          </p15:clr>
        </p15:guide>
        <p15:guide id="51" orient="horz" pos="28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t="-4000" b="-4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1" y="274639"/>
            <a:ext cx="10972800" cy="1143000"/>
          </a:xfrm>
          <a:prstGeom prst="rect">
            <a:avLst/>
          </a:prstGeom>
        </p:spPr>
        <p:txBody>
          <a:bodyPr vert="horz" lIns="96460" tIns="48230" rIns="96460" bIns="48230" rtlCol="0" anchor="ctr">
            <a:normAutofit/>
          </a:bodyPr>
          <a:lstStyle/>
          <a:p>
            <a:r>
              <a:rPr lang="en-US"/>
              <a:t>Click to edit Master title style</a:t>
            </a:r>
          </a:p>
        </p:txBody>
      </p:sp>
      <p:sp>
        <p:nvSpPr>
          <p:cNvPr id="3" name="Text Placeholder 2"/>
          <p:cNvSpPr>
            <a:spLocks noGrp="1"/>
          </p:cNvSpPr>
          <p:nvPr>
            <p:ph type="body" idx="1"/>
          </p:nvPr>
        </p:nvSpPr>
        <p:spPr>
          <a:xfrm>
            <a:off x="609601" y="1600200"/>
            <a:ext cx="10972800" cy="4525963"/>
          </a:xfrm>
          <a:prstGeom prst="rect">
            <a:avLst/>
          </a:prstGeom>
        </p:spPr>
        <p:txBody>
          <a:bodyPr vert="horz" lIns="96460" tIns="48230" rIns="96460" bIns="4823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6460" tIns="48230" rIns="96460" bIns="48230" rtlCol="0" anchor="ctr"/>
          <a:lstStyle>
            <a:lvl1pPr algn="l">
              <a:defRPr sz="1651">
                <a:solidFill>
                  <a:schemeClr val="tx1">
                    <a:tint val="75000"/>
                  </a:schemeClr>
                </a:solidFill>
              </a:defRPr>
            </a:lvl1pPr>
          </a:lstStyle>
          <a:p>
            <a:pPr marL="0" marR="0" lvl="0" indent="0" algn="l" defTabSz="531880" rtl="0" eaLnBrk="1" fontAlgn="auto" latinLnBrk="0" hangingPunct="1">
              <a:lnSpc>
                <a:spcPct val="100000"/>
              </a:lnSpc>
              <a:spcBef>
                <a:spcPts val="0"/>
              </a:spcBef>
              <a:spcAft>
                <a:spcPts val="0"/>
              </a:spcAft>
              <a:buClrTx/>
              <a:buSzTx/>
              <a:buFontTx/>
              <a:buNone/>
              <a:tabLst/>
              <a:defRPr/>
            </a:pPr>
            <a:fld id="{74CAE713-39CB-C347-B35D-11CAB4EC3B99}" type="datetimeFigureOut">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531880" rtl="0" eaLnBrk="1" fontAlgn="auto" latinLnBrk="0" hangingPunct="1">
                <a:lnSpc>
                  <a:spcPct val="100000"/>
                </a:lnSpc>
                <a:spcBef>
                  <a:spcPts val="0"/>
                </a:spcBef>
                <a:spcAft>
                  <a:spcPts val="0"/>
                </a:spcAft>
                <a:buClrTx/>
                <a:buSzTx/>
                <a:buFontTx/>
                <a:buNone/>
                <a:tabLst/>
                <a:defRPr/>
              </a:pPr>
              <a:t>10/11/2023</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1" y="6356351"/>
            <a:ext cx="3860800" cy="365125"/>
          </a:xfrm>
          <a:prstGeom prst="rect">
            <a:avLst/>
          </a:prstGeom>
        </p:spPr>
        <p:txBody>
          <a:bodyPr vert="horz" lIns="96460" tIns="48230" rIns="96460" bIns="48230" rtlCol="0" anchor="ctr"/>
          <a:lstStyle>
            <a:lvl1pPr algn="ctr">
              <a:defRPr sz="1651">
                <a:solidFill>
                  <a:schemeClr val="tx1">
                    <a:tint val="75000"/>
                  </a:schemeClr>
                </a:solidFill>
              </a:defRPr>
            </a:lvl1pP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6460" tIns="48230" rIns="96460" bIns="48230" rtlCol="0" anchor="ctr"/>
          <a:lstStyle>
            <a:lvl1pPr algn="r">
              <a:defRPr sz="1651">
                <a:solidFill>
                  <a:schemeClr val="tx1">
                    <a:tint val="75000"/>
                  </a:schemeClr>
                </a:solidFill>
              </a:defRPr>
            </a:lvl1pPr>
          </a:lstStyle>
          <a:p>
            <a:pPr marL="0" marR="0" lvl="0" indent="0" algn="r" defTabSz="531880" rtl="0" eaLnBrk="1" fontAlgn="auto" latinLnBrk="0" hangingPunct="1">
              <a:lnSpc>
                <a:spcPct val="100000"/>
              </a:lnSpc>
              <a:spcBef>
                <a:spcPts val="0"/>
              </a:spcBef>
              <a:spcAft>
                <a:spcPts val="0"/>
              </a:spcAft>
              <a:buClrTx/>
              <a:buSzTx/>
              <a:buFontTx/>
              <a:buNone/>
              <a:tabLst/>
              <a:defRPr/>
            </a:pPr>
            <a:fld id="{4B08ECCC-8068-E846-A9C7-6188BE684F66}" type="slidenum">
              <a:rPr kumimoji="0" lang="en-US" sz="1651"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531880" rtl="0" eaLnBrk="1" fontAlgn="auto" latinLnBrk="0" hangingPunct="1">
                <a:lnSpc>
                  <a:spcPct val="100000"/>
                </a:lnSpc>
                <a:spcBef>
                  <a:spcPts val="0"/>
                </a:spcBef>
                <a:spcAft>
                  <a:spcPts val="0"/>
                </a:spcAft>
                <a:buClrTx/>
                <a:buSzTx/>
                <a:buFontTx/>
                <a:buNone/>
                <a:tabLst/>
                <a:defRPr/>
              </a:pPr>
              <a:t>‹#›</a:t>
            </a:fld>
            <a:endParaRPr kumimoji="0" lang="en-US" sz="1651" b="0" i="0" u="none" strike="noStrike" kern="1200" cap="none" spc="0" normalizeH="0" baseline="0" noProof="0">
              <a:ln>
                <a:noFill/>
              </a:ln>
              <a:solidFill>
                <a:prstClr val="black">
                  <a:tint val="75000"/>
                </a:prstClr>
              </a:solidFill>
              <a:effectLst/>
              <a:uLnTx/>
              <a:uFillTx/>
              <a:latin typeface="Calibri"/>
              <a:ea typeface="+mn-ea"/>
              <a:cs typeface="+mn-cs"/>
            </a:endParaRPr>
          </a:p>
        </p:txBody>
      </p:sp>
      <p:pic>
        <p:nvPicPr>
          <p:cNvPr id="8" name="Picture 7"/>
          <p:cNvPicPr/>
          <p:nvPr userDrawn="1"/>
        </p:nvPicPr>
        <p:blipFill>
          <a:blip r:embed="rId15">
            <a:extLst>
              <a:ext uri="{28A0092B-C50C-407E-A947-70E740481C1C}">
                <a14:useLocalDpi xmlns:a14="http://schemas.microsoft.com/office/drawing/2010/main" val="0"/>
              </a:ext>
            </a:extLst>
          </a:blip>
          <a:srcRect/>
          <a:stretch>
            <a:fillRect/>
          </a:stretch>
        </p:blipFill>
        <p:spPr bwMode="auto">
          <a:xfrm>
            <a:off x="7636987" y="5588021"/>
            <a:ext cx="513595" cy="945005"/>
          </a:xfrm>
          <a:prstGeom prst="rect">
            <a:avLst/>
          </a:prstGeom>
          <a:noFill/>
          <a:ln>
            <a:noFill/>
          </a:ln>
        </p:spPr>
      </p:pic>
      <p:pic>
        <p:nvPicPr>
          <p:cNvPr id="9" name="Picture 8" descr="BM-logo-white.jpg"/>
          <p:cNvPicPr>
            <a:picLocks noChangeAspect="1"/>
          </p:cNvPicPr>
          <p:nvPr userDrawn="1"/>
        </p:nvPicPr>
        <p:blipFill>
          <a:blip r:embed="rId16" cstate="hqprint">
            <a:extLst>
              <a:ext uri="{28A0092B-C50C-407E-A947-70E740481C1C}">
                <a14:useLocalDpi xmlns:a14="http://schemas.microsoft.com/office/drawing/2010/main" val="0"/>
              </a:ext>
            </a:extLst>
          </a:blip>
          <a:stretch>
            <a:fillRect/>
          </a:stretch>
        </p:blipFill>
        <p:spPr>
          <a:xfrm>
            <a:off x="4704783" y="5874251"/>
            <a:ext cx="1826069" cy="689127"/>
          </a:xfrm>
          <a:prstGeom prst="rect">
            <a:avLst/>
          </a:prstGeom>
        </p:spPr>
      </p:pic>
      <p:pic>
        <p:nvPicPr>
          <p:cNvPr id="10" name="Picture 9"/>
          <p:cNvPicPr/>
          <p:nvPr userDrawn="1"/>
        </p:nvPicPr>
        <p:blipFill>
          <a:blip r:embed="rId17" cstate="print">
            <a:extLst>
              <a:ext uri="{28A0092B-C50C-407E-A947-70E740481C1C}">
                <a14:useLocalDpi xmlns:a14="http://schemas.microsoft.com/office/drawing/2010/main" val="0"/>
              </a:ext>
            </a:extLst>
          </a:blip>
          <a:stretch>
            <a:fillRect/>
          </a:stretch>
        </p:blipFill>
        <p:spPr>
          <a:xfrm>
            <a:off x="9256717" y="5874251"/>
            <a:ext cx="2172428" cy="695905"/>
          </a:xfrm>
          <a:prstGeom prst="rect">
            <a:avLst/>
          </a:prstGeom>
        </p:spPr>
      </p:pic>
      <p:pic>
        <p:nvPicPr>
          <p:cNvPr id="11" name="Picture 10"/>
          <p:cNvPicPr/>
          <p:nvPr userDrawn="1"/>
        </p:nvPicPr>
        <p:blipFill>
          <a:blip r:embed="rId18">
            <a:extLst>
              <a:ext uri="{28A0092B-C50C-407E-A947-70E740481C1C}">
                <a14:useLocalDpi xmlns:a14="http://schemas.microsoft.com/office/drawing/2010/main" val="0"/>
              </a:ext>
            </a:extLst>
          </a:blip>
          <a:srcRect/>
          <a:stretch>
            <a:fillRect/>
          </a:stretch>
        </p:blipFill>
        <p:spPr bwMode="auto">
          <a:xfrm>
            <a:off x="545613" y="5666179"/>
            <a:ext cx="2962215" cy="975562"/>
          </a:xfrm>
          <a:prstGeom prst="rect">
            <a:avLst/>
          </a:prstGeom>
          <a:noFill/>
          <a:ln>
            <a:noFill/>
          </a:ln>
        </p:spPr>
      </p:pic>
    </p:spTree>
    <p:extLst>
      <p:ext uri="{BB962C8B-B14F-4D97-AF65-F5344CB8AC3E}">
        <p14:creationId xmlns:p14="http://schemas.microsoft.com/office/powerpoint/2010/main" val="1045862805"/>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 id="2147484000" r:id="rId12"/>
  </p:sldLayoutIdLst>
  <p:txStyles>
    <p:titleStyle>
      <a:lvl1pPr algn="ctr" defTabSz="612460" rtl="0" eaLnBrk="1" latinLnBrk="0" hangingPunct="1">
        <a:spcBef>
          <a:spcPct val="0"/>
        </a:spcBef>
        <a:buNone/>
        <a:defRPr sz="5842" kern="1200">
          <a:solidFill>
            <a:schemeClr val="tx1"/>
          </a:solidFill>
          <a:latin typeface="+mj-lt"/>
          <a:ea typeface="+mj-ea"/>
          <a:cs typeface="+mj-cs"/>
        </a:defRPr>
      </a:lvl1pPr>
    </p:titleStyle>
    <p:bodyStyle>
      <a:lvl1pPr marL="459345" indent="-459345" algn="l" defTabSz="612460" rtl="0" eaLnBrk="1" latinLnBrk="0" hangingPunct="1">
        <a:spcBef>
          <a:spcPct val="20000"/>
        </a:spcBef>
        <a:buFont typeface="Arial"/>
        <a:buChar char="•"/>
        <a:defRPr sz="4317" kern="1200">
          <a:solidFill>
            <a:schemeClr val="tx1"/>
          </a:solidFill>
          <a:latin typeface="+mn-lt"/>
          <a:ea typeface="+mn-ea"/>
          <a:cs typeface="+mn-cs"/>
        </a:defRPr>
      </a:lvl1pPr>
      <a:lvl2pPr marL="995248" indent="-382788" algn="l" defTabSz="612460" rtl="0" eaLnBrk="1" latinLnBrk="0" hangingPunct="1">
        <a:spcBef>
          <a:spcPct val="20000"/>
        </a:spcBef>
        <a:buFont typeface="Arial"/>
        <a:buChar char="–"/>
        <a:defRPr sz="3810" kern="1200">
          <a:solidFill>
            <a:schemeClr val="tx1"/>
          </a:solidFill>
          <a:latin typeface="+mn-lt"/>
          <a:ea typeface="+mn-ea"/>
          <a:cs typeface="+mn-cs"/>
        </a:defRPr>
      </a:lvl2pPr>
      <a:lvl3pPr marL="1531152" indent="-306230" algn="l" defTabSz="612460" rtl="0" eaLnBrk="1" latinLnBrk="0" hangingPunct="1">
        <a:spcBef>
          <a:spcPct val="20000"/>
        </a:spcBef>
        <a:buFont typeface="Arial"/>
        <a:buChar char="•"/>
        <a:defRPr sz="3175" kern="1200">
          <a:solidFill>
            <a:schemeClr val="tx1"/>
          </a:solidFill>
          <a:latin typeface="+mn-lt"/>
          <a:ea typeface="+mn-ea"/>
          <a:cs typeface="+mn-cs"/>
        </a:defRPr>
      </a:lvl3pPr>
      <a:lvl4pPr marL="2143613" indent="-306230" algn="l" defTabSz="612460" rtl="0" eaLnBrk="1" latinLnBrk="0" hangingPunct="1">
        <a:spcBef>
          <a:spcPct val="20000"/>
        </a:spcBef>
        <a:buFont typeface="Arial"/>
        <a:buChar char="–"/>
        <a:defRPr sz="2667" kern="1200">
          <a:solidFill>
            <a:schemeClr val="tx1"/>
          </a:solidFill>
          <a:latin typeface="+mn-lt"/>
          <a:ea typeface="+mn-ea"/>
          <a:cs typeface="+mn-cs"/>
        </a:defRPr>
      </a:lvl4pPr>
      <a:lvl5pPr marL="2756073" indent="-306230" algn="l" defTabSz="612460" rtl="0" eaLnBrk="1" latinLnBrk="0" hangingPunct="1">
        <a:spcBef>
          <a:spcPct val="20000"/>
        </a:spcBef>
        <a:buFont typeface="Arial"/>
        <a:buChar char="»"/>
        <a:defRPr sz="2667" kern="1200">
          <a:solidFill>
            <a:schemeClr val="tx1"/>
          </a:solidFill>
          <a:latin typeface="+mn-lt"/>
          <a:ea typeface="+mn-ea"/>
          <a:cs typeface="+mn-cs"/>
        </a:defRPr>
      </a:lvl5pPr>
      <a:lvl6pPr marL="3368535" indent="-306230" algn="l" defTabSz="612460" rtl="0" eaLnBrk="1" latinLnBrk="0" hangingPunct="1">
        <a:spcBef>
          <a:spcPct val="20000"/>
        </a:spcBef>
        <a:buFont typeface="Arial"/>
        <a:buChar char="•"/>
        <a:defRPr sz="2667" kern="1200">
          <a:solidFill>
            <a:schemeClr val="tx1"/>
          </a:solidFill>
          <a:latin typeface="+mn-lt"/>
          <a:ea typeface="+mn-ea"/>
          <a:cs typeface="+mn-cs"/>
        </a:defRPr>
      </a:lvl6pPr>
      <a:lvl7pPr marL="3980994" indent="-306230" algn="l" defTabSz="612460" rtl="0" eaLnBrk="1" latinLnBrk="0" hangingPunct="1">
        <a:spcBef>
          <a:spcPct val="20000"/>
        </a:spcBef>
        <a:buFont typeface="Arial"/>
        <a:buChar char="•"/>
        <a:defRPr sz="2667" kern="1200">
          <a:solidFill>
            <a:schemeClr val="tx1"/>
          </a:solidFill>
          <a:latin typeface="+mn-lt"/>
          <a:ea typeface="+mn-ea"/>
          <a:cs typeface="+mn-cs"/>
        </a:defRPr>
      </a:lvl7pPr>
      <a:lvl8pPr marL="4593455" indent="-306230" algn="l" defTabSz="612460" rtl="0" eaLnBrk="1" latinLnBrk="0" hangingPunct="1">
        <a:spcBef>
          <a:spcPct val="20000"/>
        </a:spcBef>
        <a:buFont typeface="Arial"/>
        <a:buChar char="•"/>
        <a:defRPr sz="2667" kern="1200">
          <a:solidFill>
            <a:schemeClr val="tx1"/>
          </a:solidFill>
          <a:latin typeface="+mn-lt"/>
          <a:ea typeface="+mn-ea"/>
          <a:cs typeface="+mn-cs"/>
        </a:defRPr>
      </a:lvl8pPr>
      <a:lvl9pPr marL="5205915" indent="-306230" algn="l" defTabSz="612460"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12460" rtl="0" eaLnBrk="1" latinLnBrk="0" hangingPunct="1">
        <a:defRPr sz="2413" kern="1200">
          <a:solidFill>
            <a:schemeClr val="tx1"/>
          </a:solidFill>
          <a:latin typeface="+mn-lt"/>
          <a:ea typeface="+mn-ea"/>
          <a:cs typeface="+mn-cs"/>
        </a:defRPr>
      </a:lvl1pPr>
      <a:lvl2pPr marL="612460" algn="l" defTabSz="612460" rtl="0" eaLnBrk="1" latinLnBrk="0" hangingPunct="1">
        <a:defRPr sz="2413" kern="1200">
          <a:solidFill>
            <a:schemeClr val="tx1"/>
          </a:solidFill>
          <a:latin typeface="+mn-lt"/>
          <a:ea typeface="+mn-ea"/>
          <a:cs typeface="+mn-cs"/>
        </a:defRPr>
      </a:lvl2pPr>
      <a:lvl3pPr marL="1224922" algn="l" defTabSz="612460" rtl="0" eaLnBrk="1" latinLnBrk="0" hangingPunct="1">
        <a:defRPr sz="2413" kern="1200">
          <a:solidFill>
            <a:schemeClr val="tx1"/>
          </a:solidFill>
          <a:latin typeface="+mn-lt"/>
          <a:ea typeface="+mn-ea"/>
          <a:cs typeface="+mn-cs"/>
        </a:defRPr>
      </a:lvl3pPr>
      <a:lvl4pPr marL="1837383" algn="l" defTabSz="612460" rtl="0" eaLnBrk="1" latinLnBrk="0" hangingPunct="1">
        <a:defRPr sz="2413" kern="1200">
          <a:solidFill>
            <a:schemeClr val="tx1"/>
          </a:solidFill>
          <a:latin typeface="+mn-lt"/>
          <a:ea typeface="+mn-ea"/>
          <a:cs typeface="+mn-cs"/>
        </a:defRPr>
      </a:lvl4pPr>
      <a:lvl5pPr marL="2449843" algn="l" defTabSz="612460" rtl="0" eaLnBrk="1" latinLnBrk="0" hangingPunct="1">
        <a:defRPr sz="2413" kern="1200">
          <a:solidFill>
            <a:schemeClr val="tx1"/>
          </a:solidFill>
          <a:latin typeface="+mn-lt"/>
          <a:ea typeface="+mn-ea"/>
          <a:cs typeface="+mn-cs"/>
        </a:defRPr>
      </a:lvl5pPr>
      <a:lvl6pPr marL="3062302" algn="l" defTabSz="612460" rtl="0" eaLnBrk="1" latinLnBrk="0" hangingPunct="1">
        <a:defRPr sz="2413" kern="1200">
          <a:solidFill>
            <a:schemeClr val="tx1"/>
          </a:solidFill>
          <a:latin typeface="+mn-lt"/>
          <a:ea typeface="+mn-ea"/>
          <a:cs typeface="+mn-cs"/>
        </a:defRPr>
      </a:lvl6pPr>
      <a:lvl7pPr marL="3674764" algn="l" defTabSz="612460" rtl="0" eaLnBrk="1" latinLnBrk="0" hangingPunct="1">
        <a:defRPr sz="2413" kern="1200">
          <a:solidFill>
            <a:schemeClr val="tx1"/>
          </a:solidFill>
          <a:latin typeface="+mn-lt"/>
          <a:ea typeface="+mn-ea"/>
          <a:cs typeface="+mn-cs"/>
        </a:defRPr>
      </a:lvl7pPr>
      <a:lvl8pPr marL="4287224" algn="l" defTabSz="612460" rtl="0" eaLnBrk="1" latinLnBrk="0" hangingPunct="1">
        <a:defRPr sz="2413" kern="1200">
          <a:solidFill>
            <a:schemeClr val="tx1"/>
          </a:solidFill>
          <a:latin typeface="+mn-lt"/>
          <a:ea typeface="+mn-ea"/>
          <a:cs typeface="+mn-cs"/>
        </a:defRPr>
      </a:lvl8pPr>
      <a:lvl9pPr marL="4899685" algn="l" defTabSz="612460" rtl="0" eaLnBrk="1" latinLnBrk="0" hangingPunct="1">
        <a:defRPr sz="24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46.png"/><Relationship Id="rId2" Type="http://schemas.openxmlformats.org/officeDocument/2006/relationships/image" Target="../media/image44.png"/><Relationship Id="rId1" Type="http://schemas.openxmlformats.org/officeDocument/2006/relationships/slideLayout" Target="../slideLayouts/slideLayout114.xml"/><Relationship Id="rId6" Type="http://schemas.openxmlformats.org/officeDocument/2006/relationships/image" Target="../media/image45.jpeg"/><Relationship Id="rId5" Type="http://schemas.openxmlformats.org/officeDocument/2006/relationships/image" Target="../media/image42.jpeg"/><Relationship Id="rId4" Type="http://schemas.openxmlformats.org/officeDocument/2006/relationships/image" Target="../media/image41.jpeg"/></Relationships>
</file>

<file path=ppt/slides/_rels/slide1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5.xml"/><Relationship Id="rId1" Type="http://schemas.openxmlformats.org/officeDocument/2006/relationships/slideLayout" Target="../slideLayouts/slideLayout21.xml"/><Relationship Id="rId5" Type="http://schemas.openxmlformats.org/officeDocument/2006/relationships/chart" Target="../charts/chart9.xml"/><Relationship Id="rId4" Type="http://schemas.openxmlformats.org/officeDocument/2006/relationships/chart" Target="../charts/chart8.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0.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0.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0.xml"/></Relationships>
</file>

<file path=ppt/slides/_rels/slide10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8.xml"/><Relationship Id="rId1" Type="http://schemas.openxmlformats.org/officeDocument/2006/relationships/slideLayout" Target="../slideLayouts/slideLayout30.xml"/></Relationships>
</file>

<file path=ppt/slides/_rels/slide10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9.xml"/><Relationship Id="rId1" Type="http://schemas.openxmlformats.org/officeDocument/2006/relationships/slideLayout" Target="../slideLayouts/slideLayout30.xml"/></Relationships>
</file>

<file path=ppt/slides/_rels/slide10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30.xml"/></Relationships>
</file>

<file path=ppt/slides/_rels/slide106.xml.rels><?xml version="1.0" encoding="UTF-8" standalone="yes"?>
<Relationships xmlns="http://schemas.openxmlformats.org/package/2006/relationships"><Relationship Id="rId8" Type="http://schemas.openxmlformats.org/officeDocument/2006/relationships/chart" Target="../charts/chart270.xml"/><Relationship Id="rId3" Type="http://schemas.openxmlformats.org/officeDocument/2006/relationships/chart" Target="../charts/chart268.xml"/><Relationship Id="rId7" Type="http://schemas.openxmlformats.org/officeDocument/2006/relationships/chart" Target="../charts/chart269.xml"/><Relationship Id="rId2" Type="http://schemas.openxmlformats.org/officeDocument/2006/relationships/notesSlide" Target="../notesSlides/notesSlide80.xml"/><Relationship Id="rId1" Type="http://schemas.openxmlformats.org/officeDocument/2006/relationships/slideLayout" Target="../slideLayouts/slideLayout30.xml"/><Relationship Id="rId6" Type="http://schemas.openxmlformats.org/officeDocument/2006/relationships/image" Target="../media/image53.svg"/><Relationship Id="rId11" Type="http://schemas.openxmlformats.org/officeDocument/2006/relationships/chart" Target="../charts/chart273.xml"/><Relationship Id="rId5" Type="http://schemas.openxmlformats.org/officeDocument/2006/relationships/image" Target="../media/image58.png"/><Relationship Id="rId10" Type="http://schemas.openxmlformats.org/officeDocument/2006/relationships/chart" Target="../charts/chart272.xml"/><Relationship Id="rId4" Type="http://schemas.openxmlformats.org/officeDocument/2006/relationships/image" Target="../media/image59.png"/><Relationship Id="rId9" Type="http://schemas.openxmlformats.org/officeDocument/2006/relationships/chart" Target="../charts/chart27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08.xml.rels><?xml version="1.0" encoding="UTF-8" standalone="yes"?>
<Relationships xmlns="http://schemas.openxmlformats.org/package/2006/relationships"><Relationship Id="rId8" Type="http://schemas.openxmlformats.org/officeDocument/2006/relationships/chart" Target="../charts/chart279.xml"/><Relationship Id="rId13" Type="http://schemas.openxmlformats.org/officeDocument/2006/relationships/chart" Target="../charts/chart284.xml"/><Relationship Id="rId18" Type="http://schemas.openxmlformats.org/officeDocument/2006/relationships/chart" Target="../charts/chart289.xml"/><Relationship Id="rId3" Type="http://schemas.openxmlformats.org/officeDocument/2006/relationships/chart" Target="../charts/chart274.xml"/><Relationship Id="rId7" Type="http://schemas.openxmlformats.org/officeDocument/2006/relationships/chart" Target="../charts/chart278.xml"/><Relationship Id="rId12" Type="http://schemas.openxmlformats.org/officeDocument/2006/relationships/chart" Target="../charts/chart283.xml"/><Relationship Id="rId17" Type="http://schemas.openxmlformats.org/officeDocument/2006/relationships/chart" Target="../charts/chart288.xml"/><Relationship Id="rId2" Type="http://schemas.openxmlformats.org/officeDocument/2006/relationships/notesSlide" Target="../notesSlides/notesSlide81.xml"/><Relationship Id="rId16" Type="http://schemas.openxmlformats.org/officeDocument/2006/relationships/chart" Target="../charts/chart287.xml"/><Relationship Id="rId1" Type="http://schemas.openxmlformats.org/officeDocument/2006/relationships/slideLayout" Target="../slideLayouts/slideLayout30.xml"/><Relationship Id="rId6" Type="http://schemas.openxmlformats.org/officeDocument/2006/relationships/chart" Target="../charts/chart277.xml"/><Relationship Id="rId11" Type="http://schemas.openxmlformats.org/officeDocument/2006/relationships/chart" Target="../charts/chart282.xml"/><Relationship Id="rId5" Type="http://schemas.openxmlformats.org/officeDocument/2006/relationships/chart" Target="../charts/chart276.xml"/><Relationship Id="rId15" Type="http://schemas.openxmlformats.org/officeDocument/2006/relationships/chart" Target="../charts/chart286.xml"/><Relationship Id="rId10" Type="http://schemas.openxmlformats.org/officeDocument/2006/relationships/chart" Target="../charts/chart281.xml"/><Relationship Id="rId4" Type="http://schemas.openxmlformats.org/officeDocument/2006/relationships/chart" Target="../charts/chart275.xml"/><Relationship Id="rId9" Type="http://schemas.openxmlformats.org/officeDocument/2006/relationships/chart" Target="../charts/chart280.xml"/><Relationship Id="rId14" Type="http://schemas.openxmlformats.org/officeDocument/2006/relationships/chart" Target="../charts/chart285.xml"/></Relationships>
</file>

<file path=ppt/slides/_rels/slide109.xml.rels><?xml version="1.0" encoding="UTF-8" standalone="yes"?>
<Relationships xmlns="http://schemas.openxmlformats.org/package/2006/relationships"><Relationship Id="rId8" Type="http://schemas.openxmlformats.org/officeDocument/2006/relationships/chart" Target="../charts/chart295.xml"/><Relationship Id="rId3" Type="http://schemas.openxmlformats.org/officeDocument/2006/relationships/chart" Target="../charts/chart290.xml"/><Relationship Id="rId7" Type="http://schemas.openxmlformats.org/officeDocument/2006/relationships/chart" Target="../charts/chart294.xml"/><Relationship Id="rId12" Type="http://schemas.openxmlformats.org/officeDocument/2006/relationships/chart" Target="../charts/chart299.xml"/><Relationship Id="rId2" Type="http://schemas.openxmlformats.org/officeDocument/2006/relationships/notesSlide" Target="../notesSlides/notesSlide82.xml"/><Relationship Id="rId1" Type="http://schemas.openxmlformats.org/officeDocument/2006/relationships/slideLayout" Target="../slideLayouts/slideLayout30.xml"/><Relationship Id="rId6" Type="http://schemas.openxmlformats.org/officeDocument/2006/relationships/chart" Target="../charts/chart293.xml"/><Relationship Id="rId11" Type="http://schemas.openxmlformats.org/officeDocument/2006/relationships/chart" Target="../charts/chart298.xml"/><Relationship Id="rId5" Type="http://schemas.openxmlformats.org/officeDocument/2006/relationships/chart" Target="../charts/chart292.xml"/><Relationship Id="rId10" Type="http://schemas.openxmlformats.org/officeDocument/2006/relationships/chart" Target="../charts/chart297.xml"/><Relationship Id="rId4" Type="http://schemas.openxmlformats.org/officeDocument/2006/relationships/chart" Target="../charts/chart291.xml"/><Relationship Id="rId9" Type="http://schemas.openxmlformats.org/officeDocument/2006/relationships/chart" Target="../charts/chart296.xml"/></Relationships>
</file>

<file path=ppt/slides/_rels/slide11.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97.xml"/></Relationships>
</file>

<file path=ppt/slides/_rels/slide110.xml.rels><?xml version="1.0" encoding="UTF-8" standalone="yes"?>
<Relationships xmlns="http://schemas.openxmlformats.org/package/2006/relationships"><Relationship Id="rId8" Type="http://schemas.openxmlformats.org/officeDocument/2006/relationships/chart" Target="../charts/chart305.xml"/><Relationship Id="rId3" Type="http://schemas.openxmlformats.org/officeDocument/2006/relationships/chart" Target="../charts/chart300.xml"/><Relationship Id="rId7" Type="http://schemas.openxmlformats.org/officeDocument/2006/relationships/chart" Target="../charts/chart304.xml"/><Relationship Id="rId12" Type="http://schemas.openxmlformats.org/officeDocument/2006/relationships/chart" Target="../charts/chart309.xml"/><Relationship Id="rId2" Type="http://schemas.openxmlformats.org/officeDocument/2006/relationships/notesSlide" Target="../notesSlides/notesSlide83.xml"/><Relationship Id="rId1" Type="http://schemas.openxmlformats.org/officeDocument/2006/relationships/slideLayout" Target="../slideLayouts/slideLayout30.xml"/><Relationship Id="rId6" Type="http://schemas.openxmlformats.org/officeDocument/2006/relationships/chart" Target="../charts/chart303.xml"/><Relationship Id="rId11" Type="http://schemas.openxmlformats.org/officeDocument/2006/relationships/chart" Target="../charts/chart308.xml"/><Relationship Id="rId5" Type="http://schemas.openxmlformats.org/officeDocument/2006/relationships/chart" Target="../charts/chart302.xml"/><Relationship Id="rId10" Type="http://schemas.openxmlformats.org/officeDocument/2006/relationships/chart" Target="../charts/chart307.xml"/><Relationship Id="rId4" Type="http://schemas.openxmlformats.org/officeDocument/2006/relationships/chart" Target="../charts/chart301.xml"/><Relationship Id="rId9" Type="http://schemas.openxmlformats.org/officeDocument/2006/relationships/chart" Target="../charts/chart306.xml"/></Relationships>
</file>

<file path=ppt/slides/_rels/slide111.xml.rels><?xml version="1.0" encoding="UTF-8" standalone="yes"?>
<Relationships xmlns="http://schemas.openxmlformats.org/package/2006/relationships"><Relationship Id="rId8" Type="http://schemas.openxmlformats.org/officeDocument/2006/relationships/chart" Target="../charts/chart315.xml"/><Relationship Id="rId3" Type="http://schemas.openxmlformats.org/officeDocument/2006/relationships/chart" Target="../charts/chart310.xml"/><Relationship Id="rId7" Type="http://schemas.openxmlformats.org/officeDocument/2006/relationships/chart" Target="../charts/chart314.xml"/><Relationship Id="rId12" Type="http://schemas.openxmlformats.org/officeDocument/2006/relationships/chart" Target="../charts/chart319.xml"/><Relationship Id="rId2" Type="http://schemas.openxmlformats.org/officeDocument/2006/relationships/notesSlide" Target="../notesSlides/notesSlide84.xml"/><Relationship Id="rId1" Type="http://schemas.openxmlformats.org/officeDocument/2006/relationships/slideLayout" Target="../slideLayouts/slideLayout30.xml"/><Relationship Id="rId6" Type="http://schemas.openxmlformats.org/officeDocument/2006/relationships/chart" Target="../charts/chart313.xml"/><Relationship Id="rId11" Type="http://schemas.openxmlformats.org/officeDocument/2006/relationships/chart" Target="../charts/chart318.xml"/><Relationship Id="rId5" Type="http://schemas.openxmlformats.org/officeDocument/2006/relationships/chart" Target="../charts/chart312.xml"/><Relationship Id="rId10" Type="http://schemas.openxmlformats.org/officeDocument/2006/relationships/chart" Target="../charts/chart317.xml"/><Relationship Id="rId4" Type="http://schemas.openxmlformats.org/officeDocument/2006/relationships/chart" Target="../charts/chart311.xml"/><Relationship Id="rId9" Type="http://schemas.openxmlformats.org/officeDocument/2006/relationships/chart" Target="../charts/chart31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2" Type="http://schemas.openxmlformats.org/officeDocument/2006/relationships/chart" Target="../charts/chart320.xml"/><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0.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0.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0.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0.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0.xml"/></Relationships>
</file>

<file path=ppt/slides/_rels/slide11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90.xml"/><Relationship Id="rId1" Type="http://schemas.openxmlformats.org/officeDocument/2006/relationships/slideLayout" Target="../slideLayouts/slideLayout30.xml"/></Relationships>
</file>

<file path=ppt/slides/_rels/slide12.xml.rels><?xml version="1.0" encoding="UTF-8" standalone="yes"?>
<Relationships xmlns="http://schemas.openxmlformats.org/package/2006/relationships"><Relationship Id="rId3" Type="http://schemas.openxmlformats.org/officeDocument/2006/relationships/chart" Target="../charts/chart11.xml"/><Relationship Id="rId7" Type="http://schemas.openxmlformats.org/officeDocument/2006/relationships/chart" Target="../charts/chart15.xml"/><Relationship Id="rId2" Type="http://schemas.openxmlformats.org/officeDocument/2006/relationships/notesSlide" Target="../notesSlides/notesSlide6.xml"/><Relationship Id="rId1" Type="http://schemas.openxmlformats.org/officeDocument/2006/relationships/slideLayout" Target="../slideLayouts/slideLayout109.xml"/><Relationship Id="rId6" Type="http://schemas.openxmlformats.org/officeDocument/2006/relationships/chart" Target="../charts/chart14.xml"/><Relationship Id="rId5" Type="http://schemas.openxmlformats.org/officeDocument/2006/relationships/chart" Target="../charts/chart13.xml"/><Relationship Id="rId4" Type="http://schemas.openxmlformats.org/officeDocument/2006/relationships/chart" Target="../charts/chart12.xml"/></Relationships>
</file>

<file path=ppt/slides/_rels/slide12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91.xml"/><Relationship Id="rId1" Type="http://schemas.openxmlformats.org/officeDocument/2006/relationships/slideLayout" Target="../slideLayouts/slideLayout30.xml"/></Relationships>
</file>

<file path=ppt/slides/_rels/slide12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30.xml"/></Relationships>
</file>

<file path=ppt/slides/_rels/slide122.xml.rels><?xml version="1.0" encoding="UTF-8" standalone="yes"?>
<Relationships xmlns="http://schemas.openxmlformats.org/package/2006/relationships"><Relationship Id="rId8" Type="http://schemas.openxmlformats.org/officeDocument/2006/relationships/chart" Target="../charts/chart326.xml"/><Relationship Id="rId3" Type="http://schemas.openxmlformats.org/officeDocument/2006/relationships/chart" Target="../charts/chart321.xml"/><Relationship Id="rId7" Type="http://schemas.openxmlformats.org/officeDocument/2006/relationships/chart" Target="../charts/chart325.xml"/><Relationship Id="rId2" Type="http://schemas.openxmlformats.org/officeDocument/2006/relationships/notesSlide" Target="../notesSlides/notesSlide92.xml"/><Relationship Id="rId1" Type="http://schemas.openxmlformats.org/officeDocument/2006/relationships/slideLayout" Target="../slideLayouts/slideLayout30.xml"/><Relationship Id="rId6" Type="http://schemas.openxmlformats.org/officeDocument/2006/relationships/chart" Target="../charts/chart324.xml"/><Relationship Id="rId11" Type="http://schemas.openxmlformats.org/officeDocument/2006/relationships/image" Target="../media/image53.svg"/><Relationship Id="rId5" Type="http://schemas.openxmlformats.org/officeDocument/2006/relationships/chart" Target="../charts/chart323.xml"/><Relationship Id="rId10" Type="http://schemas.openxmlformats.org/officeDocument/2006/relationships/image" Target="../media/image58.png"/><Relationship Id="rId4" Type="http://schemas.openxmlformats.org/officeDocument/2006/relationships/chart" Target="../charts/chart322.xml"/><Relationship Id="rId9" Type="http://schemas.openxmlformats.org/officeDocument/2006/relationships/image" Target="../media/image61.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24.xml.rels><?xml version="1.0" encoding="UTF-8" standalone="yes"?>
<Relationships xmlns="http://schemas.openxmlformats.org/package/2006/relationships"><Relationship Id="rId8" Type="http://schemas.openxmlformats.org/officeDocument/2006/relationships/chart" Target="../charts/chart332.xml"/><Relationship Id="rId13" Type="http://schemas.openxmlformats.org/officeDocument/2006/relationships/chart" Target="../charts/chart337.xml"/><Relationship Id="rId18" Type="http://schemas.openxmlformats.org/officeDocument/2006/relationships/chart" Target="../charts/chart342.xml"/><Relationship Id="rId3" Type="http://schemas.openxmlformats.org/officeDocument/2006/relationships/chart" Target="../charts/chart327.xml"/><Relationship Id="rId7" Type="http://schemas.openxmlformats.org/officeDocument/2006/relationships/chart" Target="../charts/chart331.xml"/><Relationship Id="rId12" Type="http://schemas.openxmlformats.org/officeDocument/2006/relationships/chart" Target="../charts/chart336.xml"/><Relationship Id="rId17" Type="http://schemas.openxmlformats.org/officeDocument/2006/relationships/chart" Target="../charts/chart341.xml"/><Relationship Id="rId2" Type="http://schemas.openxmlformats.org/officeDocument/2006/relationships/notesSlide" Target="../notesSlides/notesSlide93.xml"/><Relationship Id="rId16" Type="http://schemas.openxmlformats.org/officeDocument/2006/relationships/chart" Target="../charts/chart340.xml"/><Relationship Id="rId1" Type="http://schemas.openxmlformats.org/officeDocument/2006/relationships/slideLayout" Target="../slideLayouts/slideLayout30.xml"/><Relationship Id="rId6" Type="http://schemas.openxmlformats.org/officeDocument/2006/relationships/chart" Target="../charts/chart330.xml"/><Relationship Id="rId11" Type="http://schemas.openxmlformats.org/officeDocument/2006/relationships/chart" Target="../charts/chart335.xml"/><Relationship Id="rId5" Type="http://schemas.openxmlformats.org/officeDocument/2006/relationships/chart" Target="../charts/chart329.xml"/><Relationship Id="rId15" Type="http://schemas.openxmlformats.org/officeDocument/2006/relationships/chart" Target="../charts/chart339.xml"/><Relationship Id="rId10" Type="http://schemas.openxmlformats.org/officeDocument/2006/relationships/chart" Target="../charts/chart334.xml"/><Relationship Id="rId4" Type="http://schemas.openxmlformats.org/officeDocument/2006/relationships/chart" Target="../charts/chart328.xml"/><Relationship Id="rId9" Type="http://schemas.openxmlformats.org/officeDocument/2006/relationships/chart" Target="../charts/chart333.xml"/><Relationship Id="rId14" Type="http://schemas.openxmlformats.org/officeDocument/2006/relationships/chart" Target="../charts/chart338.xml"/></Relationships>
</file>

<file path=ppt/slides/_rels/slide125.xml.rels><?xml version="1.0" encoding="UTF-8" standalone="yes"?>
<Relationships xmlns="http://schemas.openxmlformats.org/package/2006/relationships"><Relationship Id="rId8" Type="http://schemas.openxmlformats.org/officeDocument/2006/relationships/chart" Target="../charts/chart348.xml"/><Relationship Id="rId3" Type="http://schemas.openxmlformats.org/officeDocument/2006/relationships/chart" Target="../charts/chart343.xml"/><Relationship Id="rId7" Type="http://schemas.openxmlformats.org/officeDocument/2006/relationships/chart" Target="../charts/chart347.xml"/><Relationship Id="rId12" Type="http://schemas.openxmlformats.org/officeDocument/2006/relationships/chart" Target="../charts/chart352.xml"/><Relationship Id="rId2" Type="http://schemas.openxmlformats.org/officeDocument/2006/relationships/notesSlide" Target="../notesSlides/notesSlide94.xml"/><Relationship Id="rId1" Type="http://schemas.openxmlformats.org/officeDocument/2006/relationships/slideLayout" Target="../slideLayouts/slideLayout30.xml"/><Relationship Id="rId6" Type="http://schemas.openxmlformats.org/officeDocument/2006/relationships/chart" Target="../charts/chart346.xml"/><Relationship Id="rId11" Type="http://schemas.openxmlformats.org/officeDocument/2006/relationships/chart" Target="../charts/chart351.xml"/><Relationship Id="rId5" Type="http://schemas.openxmlformats.org/officeDocument/2006/relationships/chart" Target="../charts/chart345.xml"/><Relationship Id="rId10" Type="http://schemas.openxmlformats.org/officeDocument/2006/relationships/chart" Target="../charts/chart350.xml"/><Relationship Id="rId4" Type="http://schemas.openxmlformats.org/officeDocument/2006/relationships/chart" Target="../charts/chart344.xml"/><Relationship Id="rId9" Type="http://schemas.openxmlformats.org/officeDocument/2006/relationships/chart" Target="../charts/chart349.xml"/></Relationships>
</file>

<file path=ppt/slides/_rels/slide126.xml.rels><?xml version="1.0" encoding="UTF-8" standalone="yes"?>
<Relationships xmlns="http://schemas.openxmlformats.org/package/2006/relationships"><Relationship Id="rId8" Type="http://schemas.openxmlformats.org/officeDocument/2006/relationships/chart" Target="../charts/chart358.xml"/><Relationship Id="rId3" Type="http://schemas.openxmlformats.org/officeDocument/2006/relationships/chart" Target="../charts/chart353.xml"/><Relationship Id="rId7" Type="http://schemas.openxmlformats.org/officeDocument/2006/relationships/chart" Target="../charts/chart357.xml"/><Relationship Id="rId12" Type="http://schemas.openxmlformats.org/officeDocument/2006/relationships/chart" Target="../charts/chart362.xml"/><Relationship Id="rId2" Type="http://schemas.openxmlformats.org/officeDocument/2006/relationships/notesSlide" Target="../notesSlides/notesSlide95.xml"/><Relationship Id="rId1" Type="http://schemas.openxmlformats.org/officeDocument/2006/relationships/slideLayout" Target="../slideLayouts/slideLayout30.xml"/><Relationship Id="rId6" Type="http://schemas.openxmlformats.org/officeDocument/2006/relationships/chart" Target="../charts/chart356.xml"/><Relationship Id="rId11" Type="http://schemas.openxmlformats.org/officeDocument/2006/relationships/chart" Target="../charts/chart361.xml"/><Relationship Id="rId5" Type="http://schemas.openxmlformats.org/officeDocument/2006/relationships/chart" Target="../charts/chart355.xml"/><Relationship Id="rId10" Type="http://schemas.openxmlformats.org/officeDocument/2006/relationships/chart" Target="../charts/chart360.xml"/><Relationship Id="rId4" Type="http://schemas.openxmlformats.org/officeDocument/2006/relationships/chart" Target="../charts/chart354.xml"/><Relationship Id="rId9" Type="http://schemas.openxmlformats.org/officeDocument/2006/relationships/chart" Target="../charts/chart359.xml"/></Relationships>
</file>

<file path=ppt/slides/_rels/slide127.xml.rels><?xml version="1.0" encoding="UTF-8" standalone="yes"?>
<Relationships xmlns="http://schemas.openxmlformats.org/package/2006/relationships"><Relationship Id="rId8" Type="http://schemas.openxmlformats.org/officeDocument/2006/relationships/chart" Target="../charts/chart368.xml"/><Relationship Id="rId3" Type="http://schemas.openxmlformats.org/officeDocument/2006/relationships/chart" Target="../charts/chart363.xml"/><Relationship Id="rId7" Type="http://schemas.openxmlformats.org/officeDocument/2006/relationships/chart" Target="../charts/chart367.xml"/><Relationship Id="rId12" Type="http://schemas.openxmlformats.org/officeDocument/2006/relationships/chart" Target="../charts/chart372.xml"/><Relationship Id="rId2" Type="http://schemas.openxmlformats.org/officeDocument/2006/relationships/notesSlide" Target="../notesSlides/notesSlide96.xml"/><Relationship Id="rId1" Type="http://schemas.openxmlformats.org/officeDocument/2006/relationships/slideLayout" Target="../slideLayouts/slideLayout30.xml"/><Relationship Id="rId6" Type="http://schemas.openxmlformats.org/officeDocument/2006/relationships/chart" Target="../charts/chart366.xml"/><Relationship Id="rId11" Type="http://schemas.openxmlformats.org/officeDocument/2006/relationships/chart" Target="../charts/chart371.xml"/><Relationship Id="rId5" Type="http://schemas.openxmlformats.org/officeDocument/2006/relationships/chart" Target="../charts/chart365.xml"/><Relationship Id="rId10" Type="http://schemas.openxmlformats.org/officeDocument/2006/relationships/chart" Target="../charts/chart370.xml"/><Relationship Id="rId4" Type="http://schemas.openxmlformats.org/officeDocument/2006/relationships/chart" Target="../charts/chart364.xml"/><Relationship Id="rId9" Type="http://schemas.openxmlformats.org/officeDocument/2006/relationships/chart" Target="../charts/chart369.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2" Type="http://schemas.openxmlformats.org/officeDocument/2006/relationships/chart" Target="../charts/chart373.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chart" Target="../charts/chart16.xml"/><Relationship Id="rId7" Type="http://schemas.openxmlformats.org/officeDocument/2006/relationships/chart" Target="../charts/chart20.xml"/><Relationship Id="rId2" Type="http://schemas.openxmlformats.org/officeDocument/2006/relationships/notesSlide" Target="../notesSlides/notesSlide7.xml"/><Relationship Id="rId1" Type="http://schemas.openxmlformats.org/officeDocument/2006/relationships/slideLayout" Target="../slideLayouts/slideLayout109.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0.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0.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0.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0.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0.xml"/></Relationships>
</file>

<file path=ppt/slides/_rels/slide13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02.xml"/><Relationship Id="rId1" Type="http://schemas.openxmlformats.org/officeDocument/2006/relationships/slideLayout" Target="../slideLayouts/slideLayout30.xml"/></Relationships>
</file>

<file path=ppt/slides/_rels/slide13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03.xml"/><Relationship Id="rId1" Type="http://schemas.openxmlformats.org/officeDocument/2006/relationships/slideLayout" Target="../slideLayouts/slideLayout30.xml"/></Relationships>
</file>

<file path=ppt/slides/_rels/slide137.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30.xml"/></Relationships>
</file>

<file path=ppt/slides/_rels/slide138.xml.rels><?xml version="1.0" encoding="UTF-8" standalone="yes"?>
<Relationships xmlns="http://schemas.openxmlformats.org/package/2006/relationships"><Relationship Id="rId8" Type="http://schemas.openxmlformats.org/officeDocument/2006/relationships/chart" Target="../charts/chart376.xml"/><Relationship Id="rId3" Type="http://schemas.openxmlformats.org/officeDocument/2006/relationships/image" Target="../media/image58.png"/><Relationship Id="rId7" Type="http://schemas.openxmlformats.org/officeDocument/2006/relationships/chart" Target="../charts/chart375.xml"/><Relationship Id="rId2" Type="http://schemas.openxmlformats.org/officeDocument/2006/relationships/notesSlide" Target="../notesSlides/notesSlide104.xml"/><Relationship Id="rId1" Type="http://schemas.openxmlformats.org/officeDocument/2006/relationships/slideLayout" Target="../slideLayouts/slideLayout30.xml"/><Relationship Id="rId6" Type="http://schemas.openxmlformats.org/officeDocument/2006/relationships/image" Target="../media/image59.png"/><Relationship Id="rId11" Type="http://schemas.openxmlformats.org/officeDocument/2006/relationships/chart" Target="../charts/chart379.xml"/><Relationship Id="rId5" Type="http://schemas.openxmlformats.org/officeDocument/2006/relationships/chart" Target="../charts/chart374.xml"/><Relationship Id="rId10" Type="http://schemas.openxmlformats.org/officeDocument/2006/relationships/chart" Target="../charts/chart378.xml"/><Relationship Id="rId4" Type="http://schemas.openxmlformats.org/officeDocument/2006/relationships/image" Target="../media/image53.svg"/><Relationship Id="rId9" Type="http://schemas.openxmlformats.org/officeDocument/2006/relationships/chart" Target="../charts/chart37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4.xml.rels><?xml version="1.0" encoding="UTF-8" standalone="yes"?>
<Relationships xmlns="http://schemas.openxmlformats.org/package/2006/relationships"><Relationship Id="rId3" Type="http://schemas.openxmlformats.org/officeDocument/2006/relationships/chart" Target="../charts/chart21.xml"/><Relationship Id="rId7" Type="http://schemas.openxmlformats.org/officeDocument/2006/relationships/chart" Target="../charts/chart25.xml"/><Relationship Id="rId2" Type="http://schemas.openxmlformats.org/officeDocument/2006/relationships/notesSlide" Target="../notesSlides/notesSlide8.xml"/><Relationship Id="rId1" Type="http://schemas.openxmlformats.org/officeDocument/2006/relationships/slideLayout" Target="../slideLayouts/slideLayout25.xml"/><Relationship Id="rId6" Type="http://schemas.openxmlformats.org/officeDocument/2006/relationships/chart" Target="../charts/chart24.xml"/><Relationship Id="rId5" Type="http://schemas.openxmlformats.org/officeDocument/2006/relationships/chart" Target="../charts/chart23.xml"/><Relationship Id="rId4" Type="http://schemas.openxmlformats.org/officeDocument/2006/relationships/chart" Target="../charts/chart22.xml"/></Relationships>
</file>

<file path=ppt/slides/_rels/slide140.xml.rels><?xml version="1.0" encoding="UTF-8" standalone="yes"?>
<Relationships xmlns="http://schemas.openxmlformats.org/package/2006/relationships"><Relationship Id="rId8" Type="http://schemas.openxmlformats.org/officeDocument/2006/relationships/chart" Target="../charts/chart385.xml"/><Relationship Id="rId13" Type="http://schemas.openxmlformats.org/officeDocument/2006/relationships/chart" Target="../charts/chart390.xml"/><Relationship Id="rId18" Type="http://schemas.openxmlformats.org/officeDocument/2006/relationships/chart" Target="../charts/chart395.xml"/><Relationship Id="rId3" Type="http://schemas.openxmlformats.org/officeDocument/2006/relationships/chart" Target="../charts/chart380.xml"/><Relationship Id="rId7" Type="http://schemas.openxmlformats.org/officeDocument/2006/relationships/chart" Target="../charts/chart384.xml"/><Relationship Id="rId12" Type="http://schemas.openxmlformats.org/officeDocument/2006/relationships/chart" Target="../charts/chart389.xml"/><Relationship Id="rId17" Type="http://schemas.openxmlformats.org/officeDocument/2006/relationships/chart" Target="../charts/chart394.xml"/><Relationship Id="rId2" Type="http://schemas.openxmlformats.org/officeDocument/2006/relationships/notesSlide" Target="../notesSlides/notesSlide105.xml"/><Relationship Id="rId16" Type="http://schemas.openxmlformats.org/officeDocument/2006/relationships/chart" Target="../charts/chart393.xml"/><Relationship Id="rId1" Type="http://schemas.openxmlformats.org/officeDocument/2006/relationships/slideLayout" Target="../slideLayouts/slideLayout30.xml"/><Relationship Id="rId6" Type="http://schemas.openxmlformats.org/officeDocument/2006/relationships/chart" Target="../charts/chart383.xml"/><Relationship Id="rId11" Type="http://schemas.openxmlformats.org/officeDocument/2006/relationships/chart" Target="../charts/chart388.xml"/><Relationship Id="rId5" Type="http://schemas.openxmlformats.org/officeDocument/2006/relationships/chart" Target="../charts/chart382.xml"/><Relationship Id="rId15" Type="http://schemas.openxmlformats.org/officeDocument/2006/relationships/chart" Target="../charts/chart392.xml"/><Relationship Id="rId10" Type="http://schemas.openxmlformats.org/officeDocument/2006/relationships/chart" Target="../charts/chart387.xml"/><Relationship Id="rId4" Type="http://schemas.openxmlformats.org/officeDocument/2006/relationships/chart" Target="../charts/chart381.xml"/><Relationship Id="rId9" Type="http://schemas.openxmlformats.org/officeDocument/2006/relationships/chart" Target="../charts/chart386.xml"/><Relationship Id="rId14" Type="http://schemas.openxmlformats.org/officeDocument/2006/relationships/chart" Target="../charts/chart391.xml"/></Relationships>
</file>

<file path=ppt/slides/_rels/slide141.xml.rels><?xml version="1.0" encoding="UTF-8" standalone="yes"?>
<Relationships xmlns="http://schemas.openxmlformats.org/package/2006/relationships"><Relationship Id="rId8" Type="http://schemas.openxmlformats.org/officeDocument/2006/relationships/chart" Target="../charts/chart401.xml"/><Relationship Id="rId3" Type="http://schemas.openxmlformats.org/officeDocument/2006/relationships/chart" Target="../charts/chart396.xml"/><Relationship Id="rId7" Type="http://schemas.openxmlformats.org/officeDocument/2006/relationships/chart" Target="../charts/chart400.xml"/><Relationship Id="rId12" Type="http://schemas.openxmlformats.org/officeDocument/2006/relationships/chart" Target="../charts/chart405.xml"/><Relationship Id="rId2" Type="http://schemas.openxmlformats.org/officeDocument/2006/relationships/notesSlide" Target="../notesSlides/notesSlide106.xml"/><Relationship Id="rId1" Type="http://schemas.openxmlformats.org/officeDocument/2006/relationships/slideLayout" Target="../slideLayouts/slideLayout30.xml"/><Relationship Id="rId6" Type="http://schemas.openxmlformats.org/officeDocument/2006/relationships/chart" Target="../charts/chart399.xml"/><Relationship Id="rId11" Type="http://schemas.openxmlformats.org/officeDocument/2006/relationships/chart" Target="../charts/chart404.xml"/><Relationship Id="rId5" Type="http://schemas.openxmlformats.org/officeDocument/2006/relationships/chart" Target="../charts/chart398.xml"/><Relationship Id="rId10" Type="http://schemas.openxmlformats.org/officeDocument/2006/relationships/chart" Target="../charts/chart403.xml"/><Relationship Id="rId4" Type="http://schemas.openxmlformats.org/officeDocument/2006/relationships/chart" Target="../charts/chart397.xml"/><Relationship Id="rId9" Type="http://schemas.openxmlformats.org/officeDocument/2006/relationships/chart" Target="../charts/chart402.xml"/></Relationships>
</file>

<file path=ppt/slides/_rels/slide142.xml.rels><?xml version="1.0" encoding="UTF-8" standalone="yes"?>
<Relationships xmlns="http://schemas.openxmlformats.org/package/2006/relationships"><Relationship Id="rId8" Type="http://schemas.openxmlformats.org/officeDocument/2006/relationships/chart" Target="../charts/chart411.xml"/><Relationship Id="rId3" Type="http://schemas.openxmlformats.org/officeDocument/2006/relationships/chart" Target="../charts/chart406.xml"/><Relationship Id="rId7" Type="http://schemas.openxmlformats.org/officeDocument/2006/relationships/chart" Target="../charts/chart410.xml"/><Relationship Id="rId12" Type="http://schemas.openxmlformats.org/officeDocument/2006/relationships/chart" Target="../charts/chart415.xml"/><Relationship Id="rId2" Type="http://schemas.openxmlformats.org/officeDocument/2006/relationships/notesSlide" Target="../notesSlides/notesSlide107.xml"/><Relationship Id="rId1" Type="http://schemas.openxmlformats.org/officeDocument/2006/relationships/slideLayout" Target="../slideLayouts/slideLayout30.xml"/><Relationship Id="rId6" Type="http://schemas.openxmlformats.org/officeDocument/2006/relationships/chart" Target="../charts/chart409.xml"/><Relationship Id="rId11" Type="http://schemas.openxmlformats.org/officeDocument/2006/relationships/chart" Target="../charts/chart414.xml"/><Relationship Id="rId5" Type="http://schemas.openxmlformats.org/officeDocument/2006/relationships/chart" Target="../charts/chart408.xml"/><Relationship Id="rId10" Type="http://schemas.openxmlformats.org/officeDocument/2006/relationships/chart" Target="../charts/chart413.xml"/><Relationship Id="rId4" Type="http://schemas.openxmlformats.org/officeDocument/2006/relationships/chart" Target="../charts/chart407.xml"/><Relationship Id="rId9" Type="http://schemas.openxmlformats.org/officeDocument/2006/relationships/chart" Target="../charts/chart412.xml"/></Relationships>
</file>

<file path=ppt/slides/_rels/slide143.xml.rels><?xml version="1.0" encoding="UTF-8" standalone="yes"?>
<Relationships xmlns="http://schemas.openxmlformats.org/package/2006/relationships"><Relationship Id="rId8" Type="http://schemas.openxmlformats.org/officeDocument/2006/relationships/chart" Target="../charts/chart421.xml"/><Relationship Id="rId3" Type="http://schemas.openxmlformats.org/officeDocument/2006/relationships/chart" Target="../charts/chart416.xml"/><Relationship Id="rId7" Type="http://schemas.openxmlformats.org/officeDocument/2006/relationships/chart" Target="../charts/chart420.xml"/><Relationship Id="rId12" Type="http://schemas.openxmlformats.org/officeDocument/2006/relationships/chart" Target="../charts/chart425.xml"/><Relationship Id="rId2" Type="http://schemas.openxmlformats.org/officeDocument/2006/relationships/notesSlide" Target="../notesSlides/notesSlide108.xml"/><Relationship Id="rId1" Type="http://schemas.openxmlformats.org/officeDocument/2006/relationships/slideLayout" Target="../slideLayouts/slideLayout30.xml"/><Relationship Id="rId6" Type="http://schemas.openxmlformats.org/officeDocument/2006/relationships/chart" Target="../charts/chart419.xml"/><Relationship Id="rId11" Type="http://schemas.openxmlformats.org/officeDocument/2006/relationships/chart" Target="../charts/chart424.xml"/><Relationship Id="rId5" Type="http://schemas.openxmlformats.org/officeDocument/2006/relationships/chart" Target="../charts/chart418.xml"/><Relationship Id="rId10" Type="http://schemas.openxmlformats.org/officeDocument/2006/relationships/chart" Target="../charts/chart423.xml"/><Relationship Id="rId4" Type="http://schemas.openxmlformats.org/officeDocument/2006/relationships/chart" Target="../charts/chart417.xml"/><Relationship Id="rId9" Type="http://schemas.openxmlformats.org/officeDocument/2006/relationships/chart" Target="../charts/chart42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5.xml.rels><?xml version="1.0" encoding="UTF-8" standalone="yes"?>
<Relationships xmlns="http://schemas.openxmlformats.org/package/2006/relationships"><Relationship Id="rId2" Type="http://schemas.openxmlformats.org/officeDocument/2006/relationships/chart" Target="../charts/chart426.xml"/><Relationship Id="rId1" Type="http://schemas.openxmlformats.org/officeDocument/2006/relationships/slideLayout" Target="../slideLayouts/slideLayout1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30.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30.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30.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3" Type="http://schemas.openxmlformats.org/officeDocument/2006/relationships/chart" Target="../charts/chart26.xml"/><Relationship Id="rId7" Type="http://schemas.openxmlformats.org/officeDocument/2006/relationships/chart" Target="../charts/chart30.xml"/><Relationship Id="rId2" Type="http://schemas.openxmlformats.org/officeDocument/2006/relationships/notesSlide" Target="../notesSlides/notesSlide9.xml"/><Relationship Id="rId1" Type="http://schemas.openxmlformats.org/officeDocument/2006/relationships/slideLayout" Target="../slideLayouts/slideLayout25.xml"/><Relationship Id="rId6" Type="http://schemas.openxmlformats.org/officeDocument/2006/relationships/chart" Target="../charts/chart29.xml"/><Relationship Id="rId5" Type="http://schemas.openxmlformats.org/officeDocument/2006/relationships/chart" Target="../charts/chart28.xml"/><Relationship Id="rId4" Type="http://schemas.openxmlformats.org/officeDocument/2006/relationships/chart" Target="../charts/chart27.xml"/></Relationships>
</file>

<file path=ppt/slides/_rels/slide15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13.xml"/><Relationship Id="rId1" Type="http://schemas.openxmlformats.org/officeDocument/2006/relationships/slideLayout" Target="../slideLayouts/slideLayout30.xml"/></Relationships>
</file>

<file path=ppt/slides/_rels/slide15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14.xml"/><Relationship Id="rId1" Type="http://schemas.openxmlformats.org/officeDocument/2006/relationships/slideLayout" Target="../slideLayouts/slideLayout30.xml"/></Relationships>
</file>

<file path=ppt/slides/_rels/slide152.xml.rels><?xml version="1.0" encoding="UTF-8" standalone="yes"?>
<Relationships xmlns="http://schemas.openxmlformats.org/package/2006/relationships"><Relationship Id="rId8" Type="http://schemas.openxmlformats.org/officeDocument/2006/relationships/chart" Target="../charts/chart429.xml"/><Relationship Id="rId3" Type="http://schemas.openxmlformats.org/officeDocument/2006/relationships/image" Target="../media/image58.png"/><Relationship Id="rId7" Type="http://schemas.openxmlformats.org/officeDocument/2006/relationships/chart" Target="../charts/chart428.xml"/><Relationship Id="rId2" Type="http://schemas.openxmlformats.org/officeDocument/2006/relationships/notesSlide" Target="../notesSlides/notesSlide115.xml"/><Relationship Id="rId1" Type="http://schemas.openxmlformats.org/officeDocument/2006/relationships/slideLayout" Target="../slideLayouts/slideLayout30.xml"/><Relationship Id="rId6" Type="http://schemas.openxmlformats.org/officeDocument/2006/relationships/image" Target="../media/image61.png"/><Relationship Id="rId11" Type="http://schemas.openxmlformats.org/officeDocument/2006/relationships/chart" Target="../charts/chart432.xml"/><Relationship Id="rId5" Type="http://schemas.openxmlformats.org/officeDocument/2006/relationships/chart" Target="../charts/chart427.xml"/><Relationship Id="rId10" Type="http://schemas.openxmlformats.org/officeDocument/2006/relationships/chart" Target="../charts/chart431.xml"/><Relationship Id="rId4" Type="http://schemas.openxmlformats.org/officeDocument/2006/relationships/image" Target="../media/image53.svg"/><Relationship Id="rId9" Type="http://schemas.openxmlformats.org/officeDocument/2006/relationships/chart" Target="../charts/chart430.xml"/></Relationships>
</file>

<file path=ppt/slides/_rels/slide15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30.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55.xml.rels><?xml version="1.0" encoding="UTF-8" standalone="yes"?>
<Relationships xmlns="http://schemas.openxmlformats.org/package/2006/relationships"><Relationship Id="rId8" Type="http://schemas.openxmlformats.org/officeDocument/2006/relationships/chart" Target="../charts/chart438.xml"/><Relationship Id="rId13" Type="http://schemas.openxmlformats.org/officeDocument/2006/relationships/chart" Target="../charts/chart443.xml"/><Relationship Id="rId18" Type="http://schemas.openxmlformats.org/officeDocument/2006/relationships/chart" Target="../charts/chart448.xml"/><Relationship Id="rId3" Type="http://schemas.openxmlformats.org/officeDocument/2006/relationships/chart" Target="../charts/chart433.xml"/><Relationship Id="rId7" Type="http://schemas.openxmlformats.org/officeDocument/2006/relationships/chart" Target="../charts/chart437.xml"/><Relationship Id="rId12" Type="http://schemas.openxmlformats.org/officeDocument/2006/relationships/chart" Target="../charts/chart442.xml"/><Relationship Id="rId17" Type="http://schemas.openxmlformats.org/officeDocument/2006/relationships/chart" Target="../charts/chart447.xml"/><Relationship Id="rId2" Type="http://schemas.openxmlformats.org/officeDocument/2006/relationships/notesSlide" Target="../notesSlides/notesSlide116.xml"/><Relationship Id="rId16" Type="http://schemas.openxmlformats.org/officeDocument/2006/relationships/chart" Target="../charts/chart446.xml"/><Relationship Id="rId1" Type="http://schemas.openxmlformats.org/officeDocument/2006/relationships/slideLayout" Target="../slideLayouts/slideLayout30.xml"/><Relationship Id="rId6" Type="http://schemas.openxmlformats.org/officeDocument/2006/relationships/chart" Target="../charts/chart436.xml"/><Relationship Id="rId11" Type="http://schemas.openxmlformats.org/officeDocument/2006/relationships/chart" Target="../charts/chart441.xml"/><Relationship Id="rId5" Type="http://schemas.openxmlformats.org/officeDocument/2006/relationships/chart" Target="../charts/chart435.xml"/><Relationship Id="rId15" Type="http://schemas.openxmlformats.org/officeDocument/2006/relationships/chart" Target="../charts/chart445.xml"/><Relationship Id="rId10" Type="http://schemas.openxmlformats.org/officeDocument/2006/relationships/chart" Target="../charts/chart440.xml"/><Relationship Id="rId4" Type="http://schemas.openxmlformats.org/officeDocument/2006/relationships/chart" Target="../charts/chart434.xml"/><Relationship Id="rId9" Type="http://schemas.openxmlformats.org/officeDocument/2006/relationships/chart" Target="../charts/chart439.xml"/><Relationship Id="rId14" Type="http://schemas.openxmlformats.org/officeDocument/2006/relationships/chart" Target="../charts/chart444.xml"/></Relationships>
</file>

<file path=ppt/slides/_rels/slide156.xml.rels><?xml version="1.0" encoding="UTF-8" standalone="yes"?>
<Relationships xmlns="http://schemas.openxmlformats.org/package/2006/relationships"><Relationship Id="rId8" Type="http://schemas.openxmlformats.org/officeDocument/2006/relationships/chart" Target="../charts/chart454.xml"/><Relationship Id="rId3" Type="http://schemas.openxmlformats.org/officeDocument/2006/relationships/chart" Target="../charts/chart449.xml"/><Relationship Id="rId7" Type="http://schemas.openxmlformats.org/officeDocument/2006/relationships/chart" Target="../charts/chart453.xml"/><Relationship Id="rId12" Type="http://schemas.openxmlformats.org/officeDocument/2006/relationships/chart" Target="../charts/chart458.xml"/><Relationship Id="rId2" Type="http://schemas.openxmlformats.org/officeDocument/2006/relationships/notesSlide" Target="../notesSlides/notesSlide117.xml"/><Relationship Id="rId1" Type="http://schemas.openxmlformats.org/officeDocument/2006/relationships/slideLayout" Target="../slideLayouts/slideLayout30.xml"/><Relationship Id="rId6" Type="http://schemas.openxmlformats.org/officeDocument/2006/relationships/chart" Target="../charts/chart452.xml"/><Relationship Id="rId11" Type="http://schemas.openxmlformats.org/officeDocument/2006/relationships/chart" Target="../charts/chart457.xml"/><Relationship Id="rId5" Type="http://schemas.openxmlformats.org/officeDocument/2006/relationships/chart" Target="../charts/chart451.xml"/><Relationship Id="rId10" Type="http://schemas.openxmlformats.org/officeDocument/2006/relationships/chart" Target="../charts/chart456.xml"/><Relationship Id="rId4" Type="http://schemas.openxmlformats.org/officeDocument/2006/relationships/chart" Target="../charts/chart450.xml"/><Relationship Id="rId9" Type="http://schemas.openxmlformats.org/officeDocument/2006/relationships/chart" Target="../charts/chart455.xml"/></Relationships>
</file>

<file path=ppt/slides/_rels/slide157.xml.rels><?xml version="1.0" encoding="UTF-8" standalone="yes"?>
<Relationships xmlns="http://schemas.openxmlformats.org/package/2006/relationships"><Relationship Id="rId8" Type="http://schemas.openxmlformats.org/officeDocument/2006/relationships/chart" Target="../charts/chart464.xml"/><Relationship Id="rId3" Type="http://schemas.openxmlformats.org/officeDocument/2006/relationships/chart" Target="../charts/chart459.xml"/><Relationship Id="rId7" Type="http://schemas.openxmlformats.org/officeDocument/2006/relationships/chart" Target="../charts/chart463.xml"/><Relationship Id="rId12" Type="http://schemas.openxmlformats.org/officeDocument/2006/relationships/chart" Target="../charts/chart468.xml"/><Relationship Id="rId2" Type="http://schemas.openxmlformats.org/officeDocument/2006/relationships/notesSlide" Target="../notesSlides/notesSlide118.xml"/><Relationship Id="rId1" Type="http://schemas.openxmlformats.org/officeDocument/2006/relationships/slideLayout" Target="../slideLayouts/slideLayout30.xml"/><Relationship Id="rId6" Type="http://schemas.openxmlformats.org/officeDocument/2006/relationships/chart" Target="../charts/chart462.xml"/><Relationship Id="rId11" Type="http://schemas.openxmlformats.org/officeDocument/2006/relationships/chart" Target="../charts/chart467.xml"/><Relationship Id="rId5" Type="http://schemas.openxmlformats.org/officeDocument/2006/relationships/chart" Target="../charts/chart461.xml"/><Relationship Id="rId10" Type="http://schemas.openxmlformats.org/officeDocument/2006/relationships/chart" Target="../charts/chart466.xml"/><Relationship Id="rId4" Type="http://schemas.openxmlformats.org/officeDocument/2006/relationships/chart" Target="../charts/chart460.xml"/><Relationship Id="rId9" Type="http://schemas.openxmlformats.org/officeDocument/2006/relationships/chart" Target="../charts/chart465.xml"/></Relationships>
</file>

<file path=ppt/slides/_rels/slide158.xml.rels><?xml version="1.0" encoding="UTF-8" standalone="yes"?>
<Relationships xmlns="http://schemas.openxmlformats.org/package/2006/relationships"><Relationship Id="rId8" Type="http://schemas.openxmlformats.org/officeDocument/2006/relationships/chart" Target="../charts/chart474.xml"/><Relationship Id="rId3" Type="http://schemas.openxmlformats.org/officeDocument/2006/relationships/chart" Target="../charts/chart469.xml"/><Relationship Id="rId7" Type="http://schemas.openxmlformats.org/officeDocument/2006/relationships/chart" Target="../charts/chart473.xml"/><Relationship Id="rId12" Type="http://schemas.openxmlformats.org/officeDocument/2006/relationships/chart" Target="../charts/chart478.xml"/><Relationship Id="rId2" Type="http://schemas.openxmlformats.org/officeDocument/2006/relationships/notesSlide" Target="../notesSlides/notesSlide119.xml"/><Relationship Id="rId1" Type="http://schemas.openxmlformats.org/officeDocument/2006/relationships/slideLayout" Target="../slideLayouts/slideLayout30.xml"/><Relationship Id="rId6" Type="http://schemas.openxmlformats.org/officeDocument/2006/relationships/chart" Target="../charts/chart472.xml"/><Relationship Id="rId11" Type="http://schemas.openxmlformats.org/officeDocument/2006/relationships/chart" Target="../charts/chart477.xml"/><Relationship Id="rId5" Type="http://schemas.openxmlformats.org/officeDocument/2006/relationships/chart" Target="../charts/chart471.xml"/><Relationship Id="rId10" Type="http://schemas.openxmlformats.org/officeDocument/2006/relationships/chart" Target="../charts/chart476.xml"/><Relationship Id="rId4" Type="http://schemas.openxmlformats.org/officeDocument/2006/relationships/chart" Target="../charts/chart470.xml"/><Relationship Id="rId9" Type="http://schemas.openxmlformats.org/officeDocument/2006/relationships/chart" Target="../charts/chart475.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chart" Target="../charts/chart31.xml"/><Relationship Id="rId7" Type="http://schemas.openxmlformats.org/officeDocument/2006/relationships/chart" Target="../charts/chart35.xml"/><Relationship Id="rId2" Type="http://schemas.openxmlformats.org/officeDocument/2006/relationships/notesSlide" Target="../notesSlides/notesSlide10.xml"/><Relationship Id="rId1" Type="http://schemas.openxmlformats.org/officeDocument/2006/relationships/slideLayout" Target="../slideLayouts/slideLayout25.xml"/><Relationship Id="rId6" Type="http://schemas.openxmlformats.org/officeDocument/2006/relationships/chart" Target="../charts/chart34.xml"/><Relationship Id="rId5" Type="http://schemas.openxmlformats.org/officeDocument/2006/relationships/chart" Target="../charts/chart33.xml"/><Relationship Id="rId4" Type="http://schemas.openxmlformats.org/officeDocument/2006/relationships/chart" Target="../charts/chart32.xml"/></Relationships>
</file>

<file path=ppt/slides/_rels/slide160.xml.rels><?xml version="1.0" encoding="UTF-8" standalone="yes"?>
<Relationships xmlns="http://schemas.openxmlformats.org/package/2006/relationships"><Relationship Id="rId2" Type="http://schemas.openxmlformats.org/officeDocument/2006/relationships/chart" Target="../charts/chart479.xml"/><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0.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0.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0.xml"/></Relationships>
</file>

<file path=ppt/slides/_rels/slide16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23.xml"/><Relationship Id="rId1" Type="http://schemas.openxmlformats.org/officeDocument/2006/relationships/slideLayout" Target="../slideLayouts/slideLayout30.xml"/></Relationships>
</file>

<file path=ppt/slides/_rels/slide16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24.xml"/><Relationship Id="rId1" Type="http://schemas.openxmlformats.org/officeDocument/2006/relationships/slideLayout" Target="../slideLayouts/slideLayout30.xml"/></Relationships>
</file>

<file path=ppt/slides/_rels/slide166.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30.xml"/></Relationships>
</file>

<file path=ppt/slides/_rels/slide167.xml.rels><?xml version="1.0" encoding="UTF-8" standalone="yes"?>
<Relationships xmlns="http://schemas.openxmlformats.org/package/2006/relationships"><Relationship Id="rId8" Type="http://schemas.openxmlformats.org/officeDocument/2006/relationships/chart" Target="../charts/chart481.xml"/><Relationship Id="rId3" Type="http://schemas.openxmlformats.org/officeDocument/2006/relationships/image" Target="../media/image58.png"/><Relationship Id="rId7" Type="http://schemas.openxmlformats.org/officeDocument/2006/relationships/image" Target="../media/image61.png"/><Relationship Id="rId12" Type="http://schemas.openxmlformats.org/officeDocument/2006/relationships/chart" Target="../charts/chart485.xml"/><Relationship Id="rId2" Type="http://schemas.openxmlformats.org/officeDocument/2006/relationships/notesSlide" Target="../notesSlides/notesSlide125.xml"/><Relationship Id="rId1" Type="http://schemas.openxmlformats.org/officeDocument/2006/relationships/slideLayout" Target="../slideLayouts/slideLayout30.xml"/><Relationship Id="rId6" Type="http://schemas.openxmlformats.org/officeDocument/2006/relationships/image" Target="../media/image68.png"/><Relationship Id="rId11" Type="http://schemas.openxmlformats.org/officeDocument/2006/relationships/chart" Target="../charts/chart484.xml"/><Relationship Id="rId5" Type="http://schemas.openxmlformats.org/officeDocument/2006/relationships/chart" Target="../charts/chart480.xml"/><Relationship Id="rId10" Type="http://schemas.openxmlformats.org/officeDocument/2006/relationships/chart" Target="../charts/chart483.xml"/><Relationship Id="rId4" Type="http://schemas.openxmlformats.org/officeDocument/2006/relationships/image" Target="../media/image53.svg"/><Relationship Id="rId9" Type="http://schemas.openxmlformats.org/officeDocument/2006/relationships/chart" Target="../charts/chart48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69.xml.rels><?xml version="1.0" encoding="UTF-8" standalone="yes"?>
<Relationships xmlns="http://schemas.openxmlformats.org/package/2006/relationships"><Relationship Id="rId8" Type="http://schemas.openxmlformats.org/officeDocument/2006/relationships/chart" Target="../charts/chart491.xml"/><Relationship Id="rId13" Type="http://schemas.openxmlformats.org/officeDocument/2006/relationships/chart" Target="../charts/chart496.xml"/><Relationship Id="rId18" Type="http://schemas.openxmlformats.org/officeDocument/2006/relationships/chart" Target="../charts/chart501.xml"/><Relationship Id="rId3" Type="http://schemas.openxmlformats.org/officeDocument/2006/relationships/chart" Target="../charts/chart486.xml"/><Relationship Id="rId7" Type="http://schemas.openxmlformats.org/officeDocument/2006/relationships/chart" Target="../charts/chart490.xml"/><Relationship Id="rId12" Type="http://schemas.openxmlformats.org/officeDocument/2006/relationships/chart" Target="../charts/chart495.xml"/><Relationship Id="rId17" Type="http://schemas.openxmlformats.org/officeDocument/2006/relationships/chart" Target="../charts/chart500.xml"/><Relationship Id="rId2" Type="http://schemas.openxmlformats.org/officeDocument/2006/relationships/notesSlide" Target="../notesSlides/notesSlide126.xml"/><Relationship Id="rId16" Type="http://schemas.openxmlformats.org/officeDocument/2006/relationships/chart" Target="../charts/chart499.xml"/><Relationship Id="rId1" Type="http://schemas.openxmlformats.org/officeDocument/2006/relationships/slideLayout" Target="../slideLayouts/slideLayout30.xml"/><Relationship Id="rId6" Type="http://schemas.openxmlformats.org/officeDocument/2006/relationships/chart" Target="../charts/chart489.xml"/><Relationship Id="rId11" Type="http://schemas.openxmlformats.org/officeDocument/2006/relationships/chart" Target="../charts/chart494.xml"/><Relationship Id="rId5" Type="http://schemas.openxmlformats.org/officeDocument/2006/relationships/chart" Target="../charts/chart488.xml"/><Relationship Id="rId15" Type="http://schemas.openxmlformats.org/officeDocument/2006/relationships/chart" Target="../charts/chart498.xml"/><Relationship Id="rId10" Type="http://schemas.openxmlformats.org/officeDocument/2006/relationships/chart" Target="../charts/chart493.xml"/><Relationship Id="rId4" Type="http://schemas.openxmlformats.org/officeDocument/2006/relationships/chart" Target="../charts/chart487.xml"/><Relationship Id="rId9" Type="http://schemas.openxmlformats.org/officeDocument/2006/relationships/chart" Target="../charts/chart492.xml"/><Relationship Id="rId14" Type="http://schemas.openxmlformats.org/officeDocument/2006/relationships/chart" Target="../charts/chart497.xml"/></Relationships>
</file>

<file path=ppt/slides/_rels/slide17.xml.rels><?xml version="1.0" encoding="UTF-8" standalone="yes"?>
<Relationships xmlns="http://schemas.openxmlformats.org/package/2006/relationships"><Relationship Id="rId3" Type="http://schemas.openxmlformats.org/officeDocument/2006/relationships/chart" Target="../charts/chart36.xml"/><Relationship Id="rId7" Type="http://schemas.openxmlformats.org/officeDocument/2006/relationships/chart" Target="../charts/chart40.xml"/><Relationship Id="rId2" Type="http://schemas.openxmlformats.org/officeDocument/2006/relationships/notesSlide" Target="../notesSlides/notesSlide11.xml"/><Relationship Id="rId1" Type="http://schemas.openxmlformats.org/officeDocument/2006/relationships/slideLayout" Target="../slideLayouts/slideLayout25.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chart" Target="../charts/chart37.xml"/></Relationships>
</file>

<file path=ppt/slides/_rels/slide170.xml.rels><?xml version="1.0" encoding="UTF-8" standalone="yes"?>
<Relationships xmlns="http://schemas.openxmlformats.org/package/2006/relationships"><Relationship Id="rId8" Type="http://schemas.openxmlformats.org/officeDocument/2006/relationships/chart" Target="../charts/chart507.xml"/><Relationship Id="rId3" Type="http://schemas.openxmlformats.org/officeDocument/2006/relationships/chart" Target="../charts/chart502.xml"/><Relationship Id="rId7" Type="http://schemas.openxmlformats.org/officeDocument/2006/relationships/chart" Target="../charts/chart506.xml"/><Relationship Id="rId12" Type="http://schemas.openxmlformats.org/officeDocument/2006/relationships/chart" Target="../charts/chart511.xml"/><Relationship Id="rId2" Type="http://schemas.openxmlformats.org/officeDocument/2006/relationships/notesSlide" Target="../notesSlides/notesSlide127.xml"/><Relationship Id="rId1" Type="http://schemas.openxmlformats.org/officeDocument/2006/relationships/slideLayout" Target="../slideLayouts/slideLayout30.xml"/><Relationship Id="rId6" Type="http://schemas.openxmlformats.org/officeDocument/2006/relationships/chart" Target="../charts/chart505.xml"/><Relationship Id="rId11" Type="http://schemas.openxmlformats.org/officeDocument/2006/relationships/chart" Target="../charts/chart510.xml"/><Relationship Id="rId5" Type="http://schemas.openxmlformats.org/officeDocument/2006/relationships/chart" Target="../charts/chart504.xml"/><Relationship Id="rId10" Type="http://schemas.openxmlformats.org/officeDocument/2006/relationships/chart" Target="../charts/chart509.xml"/><Relationship Id="rId4" Type="http://schemas.openxmlformats.org/officeDocument/2006/relationships/chart" Target="../charts/chart503.xml"/><Relationship Id="rId9" Type="http://schemas.openxmlformats.org/officeDocument/2006/relationships/chart" Target="../charts/chart508.xml"/></Relationships>
</file>

<file path=ppt/slides/_rels/slide171.xml.rels><?xml version="1.0" encoding="UTF-8" standalone="yes"?>
<Relationships xmlns="http://schemas.openxmlformats.org/package/2006/relationships"><Relationship Id="rId8" Type="http://schemas.openxmlformats.org/officeDocument/2006/relationships/chart" Target="../charts/chart517.xml"/><Relationship Id="rId3" Type="http://schemas.openxmlformats.org/officeDocument/2006/relationships/chart" Target="../charts/chart512.xml"/><Relationship Id="rId7" Type="http://schemas.openxmlformats.org/officeDocument/2006/relationships/chart" Target="../charts/chart516.xml"/><Relationship Id="rId12" Type="http://schemas.openxmlformats.org/officeDocument/2006/relationships/chart" Target="../charts/chart521.xml"/><Relationship Id="rId2" Type="http://schemas.openxmlformats.org/officeDocument/2006/relationships/notesSlide" Target="../notesSlides/notesSlide128.xml"/><Relationship Id="rId1" Type="http://schemas.openxmlformats.org/officeDocument/2006/relationships/slideLayout" Target="../slideLayouts/slideLayout30.xml"/><Relationship Id="rId6" Type="http://schemas.openxmlformats.org/officeDocument/2006/relationships/chart" Target="../charts/chart515.xml"/><Relationship Id="rId11" Type="http://schemas.openxmlformats.org/officeDocument/2006/relationships/chart" Target="../charts/chart520.xml"/><Relationship Id="rId5" Type="http://schemas.openxmlformats.org/officeDocument/2006/relationships/chart" Target="../charts/chart514.xml"/><Relationship Id="rId10" Type="http://schemas.openxmlformats.org/officeDocument/2006/relationships/chart" Target="../charts/chart519.xml"/><Relationship Id="rId4" Type="http://schemas.openxmlformats.org/officeDocument/2006/relationships/chart" Target="../charts/chart513.xml"/><Relationship Id="rId9" Type="http://schemas.openxmlformats.org/officeDocument/2006/relationships/chart" Target="../charts/chart518.xml"/></Relationships>
</file>

<file path=ppt/slides/_rels/slide172.xml.rels><?xml version="1.0" encoding="UTF-8" standalone="yes"?>
<Relationships xmlns="http://schemas.openxmlformats.org/package/2006/relationships"><Relationship Id="rId8" Type="http://schemas.openxmlformats.org/officeDocument/2006/relationships/chart" Target="../charts/chart527.xml"/><Relationship Id="rId3" Type="http://schemas.openxmlformats.org/officeDocument/2006/relationships/chart" Target="../charts/chart522.xml"/><Relationship Id="rId7" Type="http://schemas.openxmlformats.org/officeDocument/2006/relationships/chart" Target="../charts/chart526.xml"/><Relationship Id="rId12" Type="http://schemas.openxmlformats.org/officeDocument/2006/relationships/chart" Target="../charts/chart531.xml"/><Relationship Id="rId2" Type="http://schemas.openxmlformats.org/officeDocument/2006/relationships/notesSlide" Target="../notesSlides/notesSlide129.xml"/><Relationship Id="rId1" Type="http://schemas.openxmlformats.org/officeDocument/2006/relationships/slideLayout" Target="../slideLayouts/slideLayout30.xml"/><Relationship Id="rId6" Type="http://schemas.openxmlformats.org/officeDocument/2006/relationships/chart" Target="../charts/chart525.xml"/><Relationship Id="rId11" Type="http://schemas.openxmlformats.org/officeDocument/2006/relationships/chart" Target="../charts/chart530.xml"/><Relationship Id="rId5" Type="http://schemas.openxmlformats.org/officeDocument/2006/relationships/chart" Target="../charts/chart524.xml"/><Relationship Id="rId10" Type="http://schemas.openxmlformats.org/officeDocument/2006/relationships/chart" Target="../charts/chart529.xml"/><Relationship Id="rId4" Type="http://schemas.openxmlformats.org/officeDocument/2006/relationships/chart" Target="../charts/chart523.xml"/><Relationship Id="rId9" Type="http://schemas.openxmlformats.org/officeDocument/2006/relationships/chart" Target="../charts/chart528.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2" Type="http://schemas.openxmlformats.org/officeDocument/2006/relationships/chart" Target="../charts/chart532.xml"/><Relationship Id="rId1" Type="http://schemas.openxmlformats.org/officeDocument/2006/relationships/slideLayout" Target="../slideLayouts/slideLayout13.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30.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0.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0.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0.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0.xml"/></Relationships>
</file>

<file path=ppt/slides/_rels/slide18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35.xml"/><Relationship Id="rId1" Type="http://schemas.openxmlformats.org/officeDocument/2006/relationships/slideLayout" Target="../slideLayouts/slideLayout30.xml"/></Relationships>
</file>

<file path=ppt/slides/_rels/slide18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36.xml"/><Relationship Id="rId1" Type="http://schemas.openxmlformats.org/officeDocument/2006/relationships/slideLayout" Target="../slideLayouts/slideLayout30.xml"/></Relationships>
</file>

<file path=ppt/slides/_rels/slide182.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30.xml"/></Relationships>
</file>

<file path=ppt/slides/_rels/slide183.xml.rels><?xml version="1.0" encoding="UTF-8" standalone="yes"?>
<Relationships xmlns="http://schemas.openxmlformats.org/package/2006/relationships"><Relationship Id="rId8" Type="http://schemas.openxmlformats.org/officeDocument/2006/relationships/chart" Target="../charts/chart535.xml"/><Relationship Id="rId3" Type="http://schemas.openxmlformats.org/officeDocument/2006/relationships/image" Target="../media/image58.png"/><Relationship Id="rId7" Type="http://schemas.openxmlformats.org/officeDocument/2006/relationships/chart" Target="../charts/chart534.xml"/><Relationship Id="rId2" Type="http://schemas.openxmlformats.org/officeDocument/2006/relationships/notesSlide" Target="../notesSlides/notesSlide137.xml"/><Relationship Id="rId1" Type="http://schemas.openxmlformats.org/officeDocument/2006/relationships/slideLayout" Target="../slideLayouts/slideLayout30.xml"/><Relationship Id="rId6" Type="http://schemas.openxmlformats.org/officeDocument/2006/relationships/image" Target="../media/image61.png"/><Relationship Id="rId11" Type="http://schemas.openxmlformats.org/officeDocument/2006/relationships/chart" Target="../charts/chart538.xml"/><Relationship Id="rId5" Type="http://schemas.openxmlformats.org/officeDocument/2006/relationships/chart" Target="../charts/chart533.xml"/><Relationship Id="rId10" Type="http://schemas.openxmlformats.org/officeDocument/2006/relationships/chart" Target="../charts/chart537.xml"/><Relationship Id="rId4" Type="http://schemas.openxmlformats.org/officeDocument/2006/relationships/image" Target="../media/image53.svg"/><Relationship Id="rId9" Type="http://schemas.openxmlformats.org/officeDocument/2006/relationships/chart" Target="../charts/chart536.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85.xml.rels><?xml version="1.0" encoding="UTF-8" standalone="yes"?>
<Relationships xmlns="http://schemas.openxmlformats.org/package/2006/relationships"><Relationship Id="rId8" Type="http://schemas.openxmlformats.org/officeDocument/2006/relationships/chart" Target="../charts/chart544.xml"/><Relationship Id="rId13" Type="http://schemas.openxmlformats.org/officeDocument/2006/relationships/chart" Target="../charts/chart549.xml"/><Relationship Id="rId18" Type="http://schemas.openxmlformats.org/officeDocument/2006/relationships/chart" Target="../charts/chart554.xml"/><Relationship Id="rId3" Type="http://schemas.openxmlformats.org/officeDocument/2006/relationships/chart" Target="../charts/chart539.xml"/><Relationship Id="rId7" Type="http://schemas.openxmlformats.org/officeDocument/2006/relationships/chart" Target="../charts/chart543.xml"/><Relationship Id="rId12" Type="http://schemas.openxmlformats.org/officeDocument/2006/relationships/chart" Target="../charts/chart548.xml"/><Relationship Id="rId17" Type="http://schemas.openxmlformats.org/officeDocument/2006/relationships/chart" Target="../charts/chart553.xml"/><Relationship Id="rId2" Type="http://schemas.openxmlformats.org/officeDocument/2006/relationships/notesSlide" Target="../notesSlides/notesSlide138.xml"/><Relationship Id="rId16" Type="http://schemas.openxmlformats.org/officeDocument/2006/relationships/chart" Target="../charts/chart552.xml"/><Relationship Id="rId1" Type="http://schemas.openxmlformats.org/officeDocument/2006/relationships/slideLayout" Target="../slideLayouts/slideLayout30.xml"/><Relationship Id="rId6" Type="http://schemas.openxmlformats.org/officeDocument/2006/relationships/chart" Target="../charts/chart542.xml"/><Relationship Id="rId11" Type="http://schemas.openxmlformats.org/officeDocument/2006/relationships/chart" Target="../charts/chart547.xml"/><Relationship Id="rId5" Type="http://schemas.openxmlformats.org/officeDocument/2006/relationships/chart" Target="../charts/chart541.xml"/><Relationship Id="rId15" Type="http://schemas.openxmlformats.org/officeDocument/2006/relationships/chart" Target="../charts/chart551.xml"/><Relationship Id="rId10" Type="http://schemas.openxmlformats.org/officeDocument/2006/relationships/chart" Target="../charts/chart546.xml"/><Relationship Id="rId4" Type="http://schemas.openxmlformats.org/officeDocument/2006/relationships/chart" Target="../charts/chart540.xml"/><Relationship Id="rId9" Type="http://schemas.openxmlformats.org/officeDocument/2006/relationships/chart" Target="../charts/chart545.xml"/><Relationship Id="rId14" Type="http://schemas.openxmlformats.org/officeDocument/2006/relationships/chart" Target="../charts/chart550.xml"/></Relationships>
</file>

<file path=ppt/slides/_rels/slide186.xml.rels><?xml version="1.0" encoding="UTF-8" standalone="yes"?>
<Relationships xmlns="http://schemas.openxmlformats.org/package/2006/relationships"><Relationship Id="rId8" Type="http://schemas.openxmlformats.org/officeDocument/2006/relationships/chart" Target="../charts/chart560.xml"/><Relationship Id="rId3" Type="http://schemas.openxmlformats.org/officeDocument/2006/relationships/chart" Target="../charts/chart555.xml"/><Relationship Id="rId7" Type="http://schemas.openxmlformats.org/officeDocument/2006/relationships/chart" Target="../charts/chart559.xml"/><Relationship Id="rId12" Type="http://schemas.openxmlformats.org/officeDocument/2006/relationships/chart" Target="../charts/chart564.xml"/><Relationship Id="rId2" Type="http://schemas.openxmlformats.org/officeDocument/2006/relationships/notesSlide" Target="../notesSlides/notesSlide139.xml"/><Relationship Id="rId1" Type="http://schemas.openxmlformats.org/officeDocument/2006/relationships/slideLayout" Target="../slideLayouts/slideLayout30.xml"/><Relationship Id="rId6" Type="http://schemas.openxmlformats.org/officeDocument/2006/relationships/chart" Target="../charts/chart558.xml"/><Relationship Id="rId11" Type="http://schemas.openxmlformats.org/officeDocument/2006/relationships/chart" Target="../charts/chart563.xml"/><Relationship Id="rId5" Type="http://schemas.openxmlformats.org/officeDocument/2006/relationships/chart" Target="../charts/chart557.xml"/><Relationship Id="rId10" Type="http://schemas.openxmlformats.org/officeDocument/2006/relationships/chart" Target="../charts/chart562.xml"/><Relationship Id="rId4" Type="http://schemas.openxmlformats.org/officeDocument/2006/relationships/chart" Target="../charts/chart556.xml"/><Relationship Id="rId9" Type="http://schemas.openxmlformats.org/officeDocument/2006/relationships/chart" Target="../charts/chart561.xml"/></Relationships>
</file>

<file path=ppt/slides/_rels/slide187.xml.rels><?xml version="1.0" encoding="UTF-8" standalone="yes"?>
<Relationships xmlns="http://schemas.openxmlformats.org/package/2006/relationships"><Relationship Id="rId8" Type="http://schemas.openxmlformats.org/officeDocument/2006/relationships/chart" Target="../charts/chart570.xml"/><Relationship Id="rId3" Type="http://schemas.openxmlformats.org/officeDocument/2006/relationships/chart" Target="../charts/chart565.xml"/><Relationship Id="rId7" Type="http://schemas.openxmlformats.org/officeDocument/2006/relationships/chart" Target="../charts/chart569.xml"/><Relationship Id="rId12" Type="http://schemas.openxmlformats.org/officeDocument/2006/relationships/chart" Target="../charts/chart574.xml"/><Relationship Id="rId2" Type="http://schemas.openxmlformats.org/officeDocument/2006/relationships/notesSlide" Target="../notesSlides/notesSlide140.xml"/><Relationship Id="rId1" Type="http://schemas.openxmlformats.org/officeDocument/2006/relationships/slideLayout" Target="../slideLayouts/slideLayout30.xml"/><Relationship Id="rId6" Type="http://schemas.openxmlformats.org/officeDocument/2006/relationships/chart" Target="../charts/chart568.xml"/><Relationship Id="rId11" Type="http://schemas.openxmlformats.org/officeDocument/2006/relationships/chart" Target="../charts/chart573.xml"/><Relationship Id="rId5" Type="http://schemas.openxmlformats.org/officeDocument/2006/relationships/chart" Target="../charts/chart567.xml"/><Relationship Id="rId10" Type="http://schemas.openxmlformats.org/officeDocument/2006/relationships/chart" Target="../charts/chart572.xml"/><Relationship Id="rId4" Type="http://schemas.openxmlformats.org/officeDocument/2006/relationships/chart" Target="../charts/chart566.xml"/><Relationship Id="rId9" Type="http://schemas.openxmlformats.org/officeDocument/2006/relationships/chart" Target="../charts/chart571.xml"/></Relationships>
</file>

<file path=ppt/slides/_rels/slide188.xml.rels><?xml version="1.0" encoding="UTF-8" standalone="yes"?>
<Relationships xmlns="http://schemas.openxmlformats.org/package/2006/relationships"><Relationship Id="rId8" Type="http://schemas.openxmlformats.org/officeDocument/2006/relationships/chart" Target="../charts/chart580.xml"/><Relationship Id="rId3" Type="http://schemas.openxmlformats.org/officeDocument/2006/relationships/chart" Target="../charts/chart575.xml"/><Relationship Id="rId7" Type="http://schemas.openxmlformats.org/officeDocument/2006/relationships/chart" Target="../charts/chart579.xml"/><Relationship Id="rId12" Type="http://schemas.openxmlformats.org/officeDocument/2006/relationships/chart" Target="../charts/chart584.xml"/><Relationship Id="rId2" Type="http://schemas.openxmlformats.org/officeDocument/2006/relationships/notesSlide" Target="../notesSlides/notesSlide141.xml"/><Relationship Id="rId1" Type="http://schemas.openxmlformats.org/officeDocument/2006/relationships/slideLayout" Target="../slideLayouts/slideLayout30.xml"/><Relationship Id="rId6" Type="http://schemas.openxmlformats.org/officeDocument/2006/relationships/chart" Target="../charts/chart578.xml"/><Relationship Id="rId11" Type="http://schemas.openxmlformats.org/officeDocument/2006/relationships/chart" Target="../charts/chart583.xml"/><Relationship Id="rId5" Type="http://schemas.openxmlformats.org/officeDocument/2006/relationships/chart" Target="../charts/chart577.xml"/><Relationship Id="rId10" Type="http://schemas.openxmlformats.org/officeDocument/2006/relationships/chart" Target="../charts/chart582.xml"/><Relationship Id="rId4" Type="http://schemas.openxmlformats.org/officeDocument/2006/relationships/chart" Target="../charts/chart576.xml"/><Relationship Id="rId9" Type="http://schemas.openxmlformats.org/officeDocument/2006/relationships/chart" Target="../charts/chart581.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0.xml"/></Relationships>
</file>

<file path=ppt/slides/_rels/slide19.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chart" Target="../charts/chart41.xml"/><Relationship Id="rId1" Type="http://schemas.openxmlformats.org/officeDocument/2006/relationships/slideLayout" Target="../slideLayouts/slideLayout30.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0.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0.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0.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2" Type="http://schemas.openxmlformats.org/officeDocument/2006/relationships/chart" Target="../charts/chart585.xml"/><Relationship Id="rId1" Type="http://schemas.openxmlformats.org/officeDocument/2006/relationships/slideLayout" Target="../slideLayouts/slideLayout13.xml"/></Relationships>
</file>

<file path=ppt/slides/_rels/slide19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30.xml"/></Relationships>
</file>

<file path=ppt/slides/_rels/slide196.xml.rels><?xml version="1.0" encoding="UTF-8" standalone="yes"?>
<Relationships xmlns="http://schemas.openxmlformats.org/package/2006/relationships"><Relationship Id="rId8" Type="http://schemas.openxmlformats.org/officeDocument/2006/relationships/chart" Target="../charts/chart588.xml"/><Relationship Id="rId3" Type="http://schemas.openxmlformats.org/officeDocument/2006/relationships/image" Target="../media/image58.png"/><Relationship Id="rId7" Type="http://schemas.openxmlformats.org/officeDocument/2006/relationships/chart" Target="../charts/chart587.xml"/><Relationship Id="rId2" Type="http://schemas.openxmlformats.org/officeDocument/2006/relationships/notesSlide" Target="../notesSlides/notesSlide146.xml"/><Relationship Id="rId1" Type="http://schemas.openxmlformats.org/officeDocument/2006/relationships/slideLayout" Target="../slideLayouts/slideLayout30.xml"/><Relationship Id="rId6" Type="http://schemas.openxmlformats.org/officeDocument/2006/relationships/image" Target="../media/image61.png"/><Relationship Id="rId11" Type="http://schemas.openxmlformats.org/officeDocument/2006/relationships/chart" Target="../charts/chart591.xml"/><Relationship Id="rId5" Type="http://schemas.openxmlformats.org/officeDocument/2006/relationships/chart" Target="../charts/chart586.xml"/><Relationship Id="rId10" Type="http://schemas.openxmlformats.org/officeDocument/2006/relationships/chart" Target="../charts/chart590.xml"/><Relationship Id="rId4" Type="http://schemas.openxmlformats.org/officeDocument/2006/relationships/image" Target="../media/image53.svg"/><Relationship Id="rId9" Type="http://schemas.openxmlformats.org/officeDocument/2006/relationships/chart" Target="../charts/chart589.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98.xml.rels><?xml version="1.0" encoding="UTF-8" standalone="yes"?>
<Relationships xmlns="http://schemas.openxmlformats.org/package/2006/relationships"><Relationship Id="rId8" Type="http://schemas.openxmlformats.org/officeDocument/2006/relationships/chart" Target="../charts/chart597.xml"/><Relationship Id="rId13" Type="http://schemas.openxmlformats.org/officeDocument/2006/relationships/chart" Target="../charts/chart602.xml"/><Relationship Id="rId18" Type="http://schemas.openxmlformats.org/officeDocument/2006/relationships/chart" Target="../charts/chart607.xml"/><Relationship Id="rId3" Type="http://schemas.openxmlformats.org/officeDocument/2006/relationships/chart" Target="../charts/chart592.xml"/><Relationship Id="rId7" Type="http://schemas.openxmlformats.org/officeDocument/2006/relationships/chart" Target="../charts/chart596.xml"/><Relationship Id="rId12" Type="http://schemas.openxmlformats.org/officeDocument/2006/relationships/chart" Target="../charts/chart601.xml"/><Relationship Id="rId17" Type="http://schemas.openxmlformats.org/officeDocument/2006/relationships/chart" Target="../charts/chart606.xml"/><Relationship Id="rId2" Type="http://schemas.openxmlformats.org/officeDocument/2006/relationships/notesSlide" Target="../notesSlides/notesSlide147.xml"/><Relationship Id="rId16" Type="http://schemas.openxmlformats.org/officeDocument/2006/relationships/chart" Target="../charts/chart605.xml"/><Relationship Id="rId1" Type="http://schemas.openxmlformats.org/officeDocument/2006/relationships/slideLayout" Target="../slideLayouts/slideLayout30.xml"/><Relationship Id="rId6" Type="http://schemas.openxmlformats.org/officeDocument/2006/relationships/chart" Target="../charts/chart595.xml"/><Relationship Id="rId11" Type="http://schemas.openxmlformats.org/officeDocument/2006/relationships/chart" Target="../charts/chart600.xml"/><Relationship Id="rId5" Type="http://schemas.openxmlformats.org/officeDocument/2006/relationships/chart" Target="../charts/chart594.xml"/><Relationship Id="rId15" Type="http://schemas.openxmlformats.org/officeDocument/2006/relationships/chart" Target="../charts/chart604.xml"/><Relationship Id="rId10" Type="http://schemas.openxmlformats.org/officeDocument/2006/relationships/chart" Target="../charts/chart599.xml"/><Relationship Id="rId4" Type="http://schemas.openxmlformats.org/officeDocument/2006/relationships/chart" Target="../charts/chart593.xml"/><Relationship Id="rId9" Type="http://schemas.openxmlformats.org/officeDocument/2006/relationships/chart" Target="../charts/chart598.xml"/><Relationship Id="rId14" Type="http://schemas.openxmlformats.org/officeDocument/2006/relationships/chart" Target="../charts/chart603.xml"/></Relationships>
</file>

<file path=ppt/slides/_rels/slide199.xml.rels><?xml version="1.0" encoding="UTF-8" standalone="yes"?>
<Relationships xmlns="http://schemas.openxmlformats.org/package/2006/relationships"><Relationship Id="rId8" Type="http://schemas.openxmlformats.org/officeDocument/2006/relationships/chart" Target="../charts/chart613.xml"/><Relationship Id="rId3" Type="http://schemas.openxmlformats.org/officeDocument/2006/relationships/chart" Target="../charts/chart608.xml"/><Relationship Id="rId7" Type="http://schemas.openxmlformats.org/officeDocument/2006/relationships/chart" Target="../charts/chart612.xml"/><Relationship Id="rId12" Type="http://schemas.openxmlformats.org/officeDocument/2006/relationships/chart" Target="../charts/chart617.xml"/><Relationship Id="rId2" Type="http://schemas.openxmlformats.org/officeDocument/2006/relationships/notesSlide" Target="../notesSlides/notesSlide148.xml"/><Relationship Id="rId1" Type="http://schemas.openxmlformats.org/officeDocument/2006/relationships/slideLayout" Target="../slideLayouts/slideLayout30.xml"/><Relationship Id="rId6" Type="http://schemas.openxmlformats.org/officeDocument/2006/relationships/chart" Target="../charts/chart611.xml"/><Relationship Id="rId11" Type="http://schemas.openxmlformats.org/officeDocument/2006/relationships/chart" Target="../charts/chart616.xml"/><Relationship Id="rId5" Type="http://schemas.openxmlformats.org/officeDocument/2006/relationships/chart" Target="../charts/chart610.xml"/><Relationship Id="rId10" Type="http://schemas.openxmlformats.org/officeDocument/2006/relationships/chart" Target="../charts/chart615.xml"/><Relationship Id="rId4" Type="http://schemas.openxmlformats.org/officeDocument/2006/relationships/chart" Target="../charts/chart609.xml"/><Relationship Id="rId9" Type="http://schemas.openxmlformats.org/officeDocument/2006/relationships/chart" Target="../charts/chart6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2" Type="http://schemas.openxmlformats.org/officeDocument/2006/relationships/image" Target="../media/image50.jpg"/><Relationship Id="rId1" Type="http://schemas.openxmlformats.org/officeDocument/2006/relationships/slideLayout" Target="../slideLayouts/slideLayout67.xml"/></Relationships>
</file>

<file path=ppt/slides/_rels/slide200.xml.rels><?xml version="1.0" encoding="UTF-8" standalone="yes"?>
<Relationships xmlns="http://schemas.openxmlformats.org/package/2006/relationships"><Relationship Id="rId8" Type="http://schemas.openxmlformats.org/officeDocument/2006/relationships/chart" Target="../charts/chart623.xml"/><Relationship Id="rId3" Type="http://schemas.openxmlformats.org/officeDocument/2006/relationships/chart" Target="../charts/chart618.xml"/><Relationship Id="rId7" Type="http://schemas.openxmlformats.org/officeDocument/2006/relationships/chart" Target="../charts/chart622.xml"/><Relationship Id="rId12" Type="http://schemas.openxmlformats.org/officeDocument/2006/relationships/chart" Target="../charts/chart627.xml"/><Relationship Id="rId2" Type="http://schemas.openxmlformats.org/officeDocument/2006/relationships/notesSlide" Target="../notesSlides/notesSlide149.xml"/><Relationship Id="rId1" Type="http://schemas.openxmlformats.org/officeDocument/2006/relationships/slideLayout" Target="../slideLayouts/slideLayout30.xml"/><Relationship Id="rId6" Type="http://schemas.openxmlformats.org/officeDocument/2006/relationships/chart" Target="../charts/chart621.xml"/><Relationship Id="rId11" Type="http://schemas.openxmlformats.org/officeDocument/2006/relationships/chart" Target="../charts/chart626.xml"/><Relationship Id="rId5" Type="http://schemas.openxmlformats.org/officeDocument/2006/relationships/chart" Target="../charts/chart620.xml"/><Relationship Id="rId10" Type="http://schemas.openxmlformats.org/officeDocument/2006/relationships/chart" Target="../charts/chart625.xml"/><Relationship Id="rId4" Type="http://schemas.openxmlformats.org/officeDocument/2006/relationships/chart" Target="../charts/chart619.xml"/><Relationship Id="rId9" Type="http://schemas.openxmlformats.org/officeDocument/2006/relationships/chart" Target="../charts/chart624.xml"/></Relationships>
</file>

<file path=ppt/slides/_rels/slide201.xml.rels><?xml version="1.0" encoding="UTF-8" standalone="yes"?>
<Relationships xmlns="http://schemas.openxmlformats.org/package/2006/relationships"><Relationship Id="rId8" Type="http://schemas.openxmlformats.org/officeDocument/2006/relationships/chart" Target="../charts/chart633.xml"/><Relationship Id="rId3" Type="http://schemas.openxmlformats.org/officeDocument/2006/relationships/chart" Target="../charts/chart628.xml"/><Relationship Id="rId7" Type="http://schemas.openxmlformats.org/officeDocument/2006/relationships/chart" Target="../charts/chart632.xml"/><Relationship Id="rId12" Type="http://schemas.openxmlformats.org/officeDocument/2006/relationships/chart" Target="../charts/chart637.xml"/><Relationship Id="rId2" Type="http://schemas.openxmlformats.org/officeDocument/2006/relationships/notesSlide" Target="../notesSlides/notesSlide150.xml"/><Relationship Id="rId1" Type="http://schemas.openxmlformats.org/officeDocument/2006/relationships/slideLayout" Target="../slideLayouts/slideLayout30.xml"/><Relationship Id="rId6" Type="http://schemas.openxmlformats.org/officeDocument/2006/relationships/chart" Target="../charts/chart631.xml"/><Relationship Id="rId11" Type="http://schemas.openxmlformats.org/officeDocument/2006/relationships/chart" Target="../charts/chart636.xml"/><Relationship Id="rId5" Type="http://schemas.openxmlformats.org/officeDocument/2006/relationships/chart" Target="../charts/chart630.xml"/><Relationship Id="rId10" Type="http://schemas.openxmlformats.org/officeDocument/2006/relationships/chart" Target="../charts/chart635.xml"/><Relationship Id="rId4" Type="http://schemas.openxmlformats.org/officeDocument/2006/relationships/chart" Target="../charts/chart629.xml"/><Relationship Id="rId9" Type="http://schemas.openxmlformats.org/officeDocument/2006/relationships/chart" Target="../charts/chart63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3.xml.rels><?xml version="1.0" encoding="UTF-8" standalone="yes"?>
<Relationships xmlns="http://schemas.openxmlformats.org/package/2006/relationships"><Relationship Id="rId2" Type="http://schemas.openxmlformats.org/officeDocument/2006/relationships/chart" Target="../charts/chart638.xml"/><Relationship Id="rId1" Type="http://schemas.openxmlformats.org/officeDocument/2006/relationships/slideLayout" Target="../slideLayouts/slideLayout13.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0.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0.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30.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30.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30.xml"/></Relationships>
</file>

<file path=ppt/slides/_rels/slide20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56.xml"/><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21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57.xml"/><Relationship Id="rId1" Type="http://schemas.openxmlformats.org/officeDocument/2006/relationships/slideLayout" Target="../slideLayouts/slideLayout30.xml"/></Relationships>
</file>

<file path=ppt/slides/_rels/slide21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30.xml"/></Relationships>
</file>

<file path=ppt/slides/_rels/slide212.xml.rels><?xml version="1.0" encoding="UTF-8" standalone="yes"?>
<Relationships xmlns="http://schemas.openxmlformats.org/package/2006/relationships"><Relationship Id="rId8" Type="http://schemas.openxmlformats.org/officeDocument/2006/relationships/chart" Target="../charts/chart641.xml"/><Relationship Id="rId3" Type="http://schemas.openxmlformats.org/officeDocument/2006/relationships/image" Target="../media/image58.png"/><Relationship Id="rId7" Type="http://schemas.openxmlformats.org/officeDocument/2006/relationships/chart" Target="../charts/chart640.xml"/><Relationship Id="rId2" Type="http://schemas.openxmlformats.org/officeDocument/2006/relationships/notesSlide" Target="../notesSlides/notesSlide158.xml"/><Relationship Id="rId1" Type="http://schemas.openxmlformats.org/officeDocument/2006/relationships/slideLayout" Target="../slideLayouts/slideLayout30.xml"/><Relationship Id="rId6" Type="http://schemas.openxmlformats.org/officeDocument/2006/relationships/image" Target="../media/image61.png"/><Relationship Id="rId11" Type="http://schemas.openxmlformats.org/officeDocument/2006/relationships/chart" Target="../charts/chart644.xml"/><Relationship Id="rId5" Type="http://schemas.openxmlformats.org/officeDocument/2006/relationships/chart" Target="../charts/chart639.xml"/><Relationship Id="rId10" Type="http://schemas.openxmlformats.org/officeDocument/2006/relationships/chart" Target="../charts/chart643.xml"/><Relationship Id="rId4" Type="http://schemas.openxmlformats.org/officeDocument/2006/relationships/image" Target="../media/image53.svg"/><Relationship Id="rId9" Type="http://schemas.openxmlformats.org/officeDocument/2006/relationships/chart" Target="../charts/chart64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14.xml.rels><?xml version="1.0" encoding="UTF-8" standalone="yes"?>
<Relationships xmlns="http://schemas.openxmlformats.org/package/2006/relationships"><Relationship Id="rId8" Type="http://schemas.openxmlformats.org/officeDocument/2006/relationships/chart" Target="../charts/chart650.xml"/><Relationship Id="rId13" Type="http://schemas.openxmlformats.org/officeDocument/2006/relationships/chart" Target="../charts/chart655.xml"/><Relationship Id="rId18" Type="http://schemas.openxmlformats.org/officeDocument/2006/relationships/chart" Target="../charts/chart660.xml"/><Relationship Id="rId3" Type="http://schemas.openxmlformats.org/officeDocument/2006/relationships/chart" Target="../charts/chart645.xml"/><Relationship Id="rId7" Type="http://schemas.openxmlformats.org/officeDocument/2006/relationships/chart" Target="../charts/chart649.xml"/><Relationship Id="rId12" Type="http://schemas.openxmlformats.org/officeDocument/2006/relationships/chart" Target="../charts/chart654.xml"/><Relationship Id="rId17" Type="http://schemas.openxmlformats.org/officeDocument/2006/relationships/chart" Target="../charts/chart659.xml"/><Relationship Id="rId2" Type="http://schemas.openxmlformats.org/officeDocument/2006/relationships/notesSlide" Target="../notesSlides/notesSlide159.xml"/><Relationship Id="rId16" Type="http://schemas.openxmlformats.org/officeDocument/2006/relationships/chart" Target="../charts/chart658.xml"/><Relationship Id="rId1" Type="http://schemas.openxmlformats.org/officeDocument/2006/relationships/slideLayout" Target="../slideLayouts/slideLayout30.xml"/><Relationship Id="rId6" Type="http://schemas.openxmlformats.org/officeDocument/2006/relationships/chart" Target="../charts/chart648.xml"/><Relationship Id="rId11" Type="http://schemas.openxmlformats.org/officeDocument/2006/relationships/chart" Target="../charts/chart653.xml"/><Relationship Id="rId5" Type="http://schemas.openxmlformats.org/officeDocument/2006/relationships/chart" Target="../charts/chart647.xml"/><Relationship Id="rId15" Type="http://schemas.openxmlformats.org/officeDocument/2006/relationships/chart" Target="../charts/chart657.xml"/><Relationship Id="rId10" Type="http://schemas.openxmlformats.org/officeDocument/2006/relationships/chart" Target="../charts/chart652.xml"/><Relationship Id="rId4" Type="http://schemas.openxmlformats.org/officeDocument/2006/relationships/chart" Target="../charts/chart646.xml"/><Relationship Id="rId9" Type="http://schemas.openxmlformats.org/officeDocument/2006/relationships/chart" Target="../charts/chart651.xml"/><Relationship Id="rId14" Type="http://schemas.openxmlformats.org/officeDocument/2006/relationships/chart" Target="../charts/chart656.xml"/></Relationships>
</file>

<file path=ppt/slides/_rels/slide215.xml.rels><?xml version="1.0" encoding="UTF-8" standalone="yes"?>
<Relationships xmlns="http://schemas.openxmlformats.org/package/2006/relationships"><Relationship Id="rId8" Type="http://schemas.openxmlformats.org/officeDocument/2006/relationships/chart" Target="../charts/chart666.xml"/><Relationship Id="rId3" Type="http://schemas.openxmlformats.org/officeDocument/2006/relationships/chart" Target="../charts/chart661.xml"/><Relationship Id="rId7" Type="http://schemas.openxmlformats.org/officeDocument/2006/relationships/chart" Target="../charts/chart665.xml"/><Relationship Id="rId12" Type="http://schemas.openxmlformats.org/officeDocument/2006/relationships/chart" Target="../charts/chart670.xml"/><Relationship Id="rId2" Type="http://schemas.openxmlformats.org/officeDocument/2006/relationships/notesSlide" Target="../notesSlides/notesSlide160.xml"/><Relationship Id="rId1" Type="http://schemas.openxmlformats.org/officeDocument/2006/relationships/slideLayout" Target="../slideLayouts/slideLayout30.xml"/><Relationship Id="rId6" Type="http://schemas.openxmlformats.org/officeDocument/2006/relationships/chart" Target="../charts/chart664.xml"/><Relationship Id="rId11" Type="http://schemas.openxmlformats.org/officeDocument/2006/relationships/chart" Target="../charts/chart669.xml"/><Relationship Id="rId5" Type="http://schemas.openxmlformats.org/officeDocument/2006/relationships/chart" Target="../charts/chart663.xml"/><Relationship Id="rId10" Type="http://schemas.openxmlformats.org/officeDocument/2006/relationships/chart" Target="../charts/chart668.xml"/><Relationship Id="rId4" Type="http://schemas.openxmlformats.org/officeDocument/2006/relationships/chart" Target="../charts/chart662.xml"/><Relationship Id="rId9" Type="http://schemas.openxmlformats.org/officeDocument/2006/relationships/chart" Target="../charts/chart667.xml"/></Relationships>
</file>

<file path=ppt/slides/_rels/slide216.xml.rels><?xml version="1.0" encoding="UTF-8" standalone="yes"?>
<Relationships xmlns="http://schemas.openxmlformats.org/package/2006/relationships"><Relationship Id="rId8" Type="http://schemas.openxmlformats.org/officeDocument/2006/relationships/chart" Target="../charts/chart676.xml"/><Relationship Id="rId3" Type="http://schemas.openxmlformats.org/officeDocument/2006/relationships/chart" Target="../charts/chart671.xml"/><Relationship Id="rId7" Type="http://schemas.openxmlformats.org/officeDocument/2006/relationships/chart" Target="../charts/chart675.xml"/><Relationship Id="rId12" Type="http://schemas.openxmlformats.org/officeDocument/2006/relationships/chart" Target="../charts/chart680.xml"/><Relationship Id="rId2" Type="http://schemas.openxmlformats.org/officeDocument/2006/relationships/notesSlide" Target="../notesSlides/notesSlide161.xml"/><Relationship Id="rId1" Type="http://schemas.openxmlformats.org/officeDocument/2006/relationships/slideLayout" Target="../slideLayouts/slideLayout30.xml"/><Relationship Id="rId6" Type="http://schemas.openxmlformats.org/officeDocument/2006/relationships/chart" Target="../charts/chart674.xml"/><Relationship Id="rId11" Type="http://schemas.openxmlformats.org/officeDocument/2006/relationships/chart" Target="../charts/chart679.xml"/><Relationship Id="rId5" Type="http://schemas.openxmlformats.org/officeDocument/2006/relationships/chart" Target="../charts/chart673.xml"/><Relationship Id="rId10" Type="http://schemas.openxmlformats.org/officeDocument/2006/relationships/chart" Target="../charts/chart678.xml"/><Relationship Id="rId4" Type="http://schemas.openxmlformats.org/officeDocument/2006/relationships/chart" Target="../charts/chart672.xml"/><Relationship Id="rId9" Type="http://schemas.openxmlformats.org/officeDocument/2006/relationships/chart" Target="../charts/chart677.xml"/></Relationships>
</file>

<file path=ppt/slides/_rels/slide217.xml.rels><?xml version="1.0" encoding="UTF-8" standalone="yes"?>
<Relationships xmlns="http://schemas.openxmlformats.org/package/2006/relationships"><Relationship Id="rId8" Type="http://schemas.openxmlformats.org/officeDocument/2006/relationships/chart" Target="../charts/chart686.xml"/><Relationship Id="rId3" Type="http://schemas.openxmlformats.org/officeDocument/2006/relationships/chart" Target="../charts/chart681.xml"/><Relationship Id="rId7" Type="http://schemas.openxmlformats.org/officeDocument/2006/relationships/chart" Target="../charts/chart685.xml"/><Relationship Id="rId12" Type="http://schemas.openxmlformats.org/officeDocument/2006/relationships/chart" Target="../charts/chart690.xml"/><Relationship Id="rId2" Type="http://schemas.openxmlformats.org/officeDocument/2006/relationships/notesSlide" Target="../notesSlides/notesSlide162.xml"/><Relationship Id="rId1" Type="http://schemas.openxmlformats.org/officeDocument/2006/relationships/slideLayout" Target="../slideLayouts/slideLayout30.xml"/><Relationship Id="rId6" Type="http://schemas.openxmlformats.org/officeDocument/2006/relationships/chart" Target="../charts/chart684.xml"/><Relationship Id="rId11" Type="http://schemas.openxmlformats.org/officeDocument/2006/relationships/chart" Target="../charts/chart689.xml"/><Relationship Id="rId5" Type="http://schemas.openxmlformats.org/officeDocument/2006/relationships/chart" Target="../charts/chart683.xml"/><Relationship Id="rId10" Type="http://schemas.openxmlformats.org/officeDocument/2006/relationships/chart" Target="../charts/chart688.xml"/><Relationship Id="rId4" Type="http://schemas.openxmlformats.org/officeDocument/2006/relationships/chart" Target="../charts/chart682.xml"/><Relationship Id="rId9" Type="http://schemas.openxmlformats.org/officeDocument/2006/relationships/chart" Target="../charts/chart687.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30.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30.xml"/></Relationships>
</file>

<file path=ppt/slides/_rels/slide2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30.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30.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30.xml"/></Relationships>
</file>

<file path=ppt/slides/_rels/slide223.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30.xml"/></Relationships>
</file>

<file path=ppt/slides/_rels/slide224.xml.rels><?xml version="1.0" encoding="UTF-8" standalone="yes"?>
<Relationships xmlns="http://schemas.openxmlformats.org/package/2006/relationships"><Relationship Id="rId8" Type="http://schemas.openxmlformats.org/officeDocument/2006/relationships/chart" Target="../charts/chart693.xml"/><Relationship Id="rId3" Type="http://schemas.openxmlformats.org/officeDocument/2006/relationships/image" Target="../media/image58.png"/><Relationship Id="rId7" Type="http://schemas.openxmlformats.org/officeDocument/2006/relationships/chart" Target="../charts/chart692.xml"/><Relationship Id="rId2" Type="http://schemas.openxmlformats.org/officeDocument/2006/relationships/notesSlide" Target="../notesSlides/notesSlide168.xml"/><Relationship Id="rId1" Type="http://schemas.openxmlformats.org/officeDocument/2006/relationships/slideLayout" Target="../slideLayouts/slideLayout30.xml"/><Relationship Id="rId6" Type="http://schemas.openxmlformats.org/officeDocument/2006/relationships/image" Target="../media/image59.png"/><Relationship Id="rId11" Type="http://schemas.openxmlformats.org/officeDocument/2006/relationships/chart" Target="../charts/chart696.xml"/><Relationship Id="rId5" Type="http://schemas.openxmlformats.org/officeDocument/2006/relationships/chart" Target="../charts/chart691.xml"/><Relationship Id="rId10" Type="http://schemas.openxmlformats.org/officeDocument/2006/relationships/chart" Target="../charts/chart695.xml"/><Relationship Id="rId4" Type="http://schemas.openxmlformats.org/officeDocument/2006/relationships/image" Target="../media/image53.svg"/><Relationship Id="rId9" Type="http://schemas.openxmlformats.org/officeDocument/2006/relationships/chart" Target="../charts/chart694.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26.xml.rels><?xml version="1.0" encoding="UTF-8" standalone="yes"?>
<Relationships xmlns="http://schemas.openxmlformats.org/package/2006/relationships"><Relationship Id="rId8" Type="http://schemas.openxmlformats.org/officeDocument/2006/relationships/chart" Target="../charts/chart702.xml"/><Relationship Id="rId13" Type="http://schemas.openxmlformats.org/officeDocument/2006/relationships/chart" Target="../charts/chart707.xml"/><Relationship Id="rId18" Type="http://schemas.openxmlformats.org/officeDocument/2006/relationships/chart" Target="../charts/chart712.xml"/><Relationship Id="rId3" Type="http://schemas.openxmlformats.org/officeDocument/2006/relationships/chart" Target="../charts/chart697.xml"/><Relationship Id="rId7" Type="http://schemas.openxmlformats.org/officeDocument/2006/relationships/chart" Target="../charts/chart701.xml"/><Relationship Id="rId12" Type="http://schemas.openxmlformats.org/officeDocument/2006/relationships/chart" Target="../charts/chart706.xml"/><Relationship Id="rId17" Type="http://schemas.openxmlformats.org/officeDocument/2006/relationships/chart" Target="../charts/chart711.xml"/><Relationship Id="rId2" Type="http://schemas.openxmlformats.org/officeDocument/2006/relationships/notesSlide" Target="../notesSlides/notesSlide169.xml"/><Relationship Id="rId16" Type="http://schemas.openxmlformats.org/officeDocument/2006/relationships/chart" Target="../charts/chart710.xml"/><Relationship Id="rId1" Type="http://schemas.openxmlformats.org/officeDocument/2006/relationships/slideLayout" Target="../slideLayouts/slideLayout30.xml"/><Relationship Id="rId6" Type="http://schemas.openxmlformats.org/officeDocument/2006/relationships/chart" Target="../charts/chart700.xml"/><Relationship Id="rId11" Type="http://schemas.openxmlformats.org/officeDocument/2006/relationships/chart" Target="../charts/chart705.xml"/><Relationship Id="rId5" Type="http://schemas.openxmlformats.org/officeDocument/2006/relationships/chart" Target="../charts/chart699.xml"/><Relationship Id="rId15" Type="http://schemas.openxmlformats.org/officeDocument/2006/relationships/chart" Target="../charts/chart709.xml"/><Relationship Id="rId10" Type="http://schemas.openxmlformats.org/officeDocument/2006/relationships/chart" Target="../charts/chart704.xml"/><Relationship Id="rId4" Type="http://schemas.openxmlformats.org/officeDocument/2006/relationships/chart" Target="../charts/chart698.xml"/><Relationship Id="rId9" Type="http://schemas.openxmlformats.org/officeDocument/2006/relationships/chart" Target="../charts/chart703.xml"/><Relationship Id="rId14" Type="http://schemas.openxmlformats.org/officeDocument/2006/relationships/chart" Target="../charts/chart708.xml"/></Relationships>
</file>

<file path=ppt/slides/_rels/slide227.xml.rels><?xml version="1.0" encoding="UTF-8" standalone="yes"?>
<Relationships xmlns="http://schemas.openxmlformats.org/package/2006/relationships"><Relationship Id="rId8" Type="http://schemas.openxmlformats.org/officeDocument/2006/relationships/chart" Target="../charts/chart718.xml"/><Relationship Id="rId3" Type="http://schemas.openxmlformats.org/officeDocument/2006/relationships/chart" Target="../charts/chart713.xml"/><Relationship Id="rId7" Type="http://schemas.openxmlformats.org/officeDocument/2006/relationships/chart" Target="../charts/chart717.xml"/><Relationship Id="rId12" Type="http://schemas.openxmlformats.org/officeDocument/2006/relationships/chart" Target="../charts/chart722.xml"/><Relationship Id="rId2" Type="http://schemas.openxmlformats.org/officeDocument/2006/relationships/notesSlide" Target="../notesSlides/notesSlide170.xml"/><Relationship Id="rId1" Type="http://schemas.openxmlformats.org/officeDocument/2006/relationships/slideLayout" Target="../slideLayouts/slideLayout30.xml"/><Relationship Id="rId6" Type="http://schemas.openxmlformats.org/officeDocument/2006/relationships/chart" Target="../charts/chart716.xml"/><Relationship Id="rId11" Type="http://schemas.openxmlformats.org/officeDocument/2006/relationships/chart" Target="../charts/chart721.xml"/><Relationship Id="rId5" Type="http://schemas.openxmlformats.org/officeDocument/2006/relationships/chart" Target="../charts/chart715.xml"/><Relationship Id="rId10" Type="http://schemas.openxmlformats.org/officeDocument/2006/relationships/chart" Target="../charts/chart720.xml"/><Relationship Id="rId4" Type="http://schemas.openxmlformats.org/officeDocument/2006/relationships/chart" Target="../charts/chart714.xml"/><Relationship Id="rId9" Type="http://schemas.openxmlformats.org/officeDocument/2006/relationships/chart" Target="../charts/chart719.xml"/></Relationships>
</file>

<file path=ppt/slides/_rels/slide228.xml.rels><?xml version="1.0" encoding="UTF-8" standalone="yes"?>
<Relationships xmlns="http://schemas.openxmlformats.org/package/2006/relationships"><Relationship Id="rId8" Type="http://schemas.openxmlformats.org/officeDocument/2006/relationships/chart" Target="../charts/chart728.xml"/><Relationship Id="rId3" Type="http://schemas.openxmlformats.org/officeDocument/2006/relationships/chart" Target="../charts/chart723.xml"/><Relationship Id="rId7" Type="http://schemas.openxmlformats.org/officeDocument/2006/relationships/chart" Target="../charts/chart727.xml"/><Relationship Id="rId12" Type="http://schemas.openxmlformats.org/officeDocument/2006/relationships/chart" Target="../charts/chart732.xml"/><Relationship Id="rId2" Type="http://schemas.openxmlformats.org/officeDocument/2006/relationships/notesSlide" Target="../notesSlides/notesSlide171.xml"/><Relationship Id="rId1" Type="http://schemas.openxmlformats.org/officeDocument/2006/relationships/slideLayout" Target="../slideLayouts/slideLayout30.xml"/><Relationship Id="rId6" Type="http://schemas.openxmlformats.org/officeDocument/2006/relationships/chart" Target="../charts/chart726.xml"/><Relationship Id="rId11" Type="http://schemas.openxmlformats.org/officeDocument/2006/relationships/chart" Target="../charts/chart731.xml"/><Relationship Id="rId5" Type="http://schemas.openxmlformats.org/officeDocument/2006/relationships/chart" Target="../charts/chart725.xml"/><Relationship Id="rId10" Type="http://schemas.openxmlformats.org/officeDocument/2006/relationships/chart" Target="../charts/chart730.xml"/><Relationship Id="rId4" Type="http://schemas.openxmlformats.org/officeDocument/2006/relationships/chart" Target="../charts/chart724.xml"/><Relationship Id="rId9" Type="http://schemas.openxmlformats.org/officeDocument/2006/relationships/chart" Target="../charts/chart729.xml"/></Relationships>
</file>

<file path=ppt/slides/_rels/slide229.xml.rels><?xml version="1.0" encoding="UTF-8" standalone="yes"?>
<Relationships xmlns="http://schemas.openxmlformats.org/package/2006/relationships"><Relationship Id="rId8" Type="http://schemas.openxmlformats.org/officeDocument/2006/relationships/chart" Target="../charts/chart738.xml"/><Relationship Id="rId3" Type="http://schemas.openxmlformats.org/officeDocument/2006/relationships/chart" Target="../charts/chart733.xml"/><Relationship Id="rId7" Type="http://schemas.openxmlformats.org/officeDocument/2006/relationships/chart" Target="../charts/chart737.xml"/><Relationship Id="rId12" Type="http://schemas.openxmlformats.org/officeDocument/2006/relationships/chart" Target="../charts/chart742.xml"/><Relationship Id="rId2" Type="http://schemas.openxmlformats.org/officeDocument/2006/relationships/notesSlide" Target="../notesSlides/notesSlide172.xml"/><Relationship Id="rId1" Type="http://schemas.openxmlformats.org/officeDocument/2006/relationships/slideLayout" Target="../slideLayouts/slideLayout30.xml"/><Relationship Id="rId6" Type="http://schemas.openxmlformats.org/officeDocument/2006/relationships/chart" Target="../charts/chart736.xml"/><Relationship Id="rId11" Type="http://schemas.openxmlformats.org/officeDocument/2006/relationships/chart" Target="../charts/chart741.xml"/><Relationship Id="rId5" Type="http://schemas.openxmlformats.org/officeDocument/2006/relationships/chart" Target="../charts/chart735.xml"/><Relationship Id="rId10" Type="http://schemas.openxmlformats.org/officeDocument/2006/relationships/chart" Target="../charts/chart740.xml"/><Relationship Id="rId4" Type="http://schemas.openxmlformats.org/officeDocument/2006/relationships/chart" Target="../charts/chart734.xml"/><Relationship Id="rId9" Type="http://schemas.openxmlformats.org/officeDocument/2006/relationships/chart" Target="../charts/chart739.xml"/></Relationships>
</file>

<file path=ppt/slides/_rels/slide23.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15.xml"/><Relationship Id="rId1" Type="http://schemas.openxmlformats.org/officeDocument/2006/relationships/slideLayout" Target="../slideLayouts/slideLayout25.xml"/></Relationships>
</file>

<file path=ppt/slides/_rels/slide230.xml.rels><?xml version="1.0" encoding="UTF-8" standalone="yes"?>
<Relationships xmlns="http://schemas.openxmlformats.org/package/2006/relationships"><Relationship Id="rId8" Type="http://schemas.openxmlformats.org/officeDocument/2006/relationships/chart" Target="../charts/chart748.xml"/><Relationship Id="rId13" Type="http://schemas.openxmlformats.org/officeDocument/2006/relationships/chart" Target="../charts/chart753.xml"/><Relationship Id="rId18" Type="http://schemas.openxmlformats.org/officeDocument/2006/relationships/chart" Target="../charts/chart758.xml"/><Relationship Id="rId3" Type="http://schemas.openxmlformats.org/officeDocument/2006/relationships/chart" Target="../charts/chart743.xml"/><Relationship Id="rId7" Type="http://schemas.openxmlformats.org/officeDocument/2006/relationships/chart" Target="../charts/chart747.xml"/><Relationship Id="rId12" Type="http://schemas.openxmlformats.org/officeDocument/2006/relationships/chart" Target="../charts/chart752.xml"/><Relationship Id="rId17" Type="http://schemas.openxmlformats.org/officeDocument/2006/relationships/chart" Target="../charts/chart757.xml"/><Relationship Id="rId2" Type="http://schemas.openxmlformats.org/officeDocument/2006/relationships/notesSlide" Target="../notesSlides/notesSlide173.xml"/><Relationship Id="rId16" Type="http://schemas.openxmlformats.org/officeDocument/2006/relationships/chart" Target="../charts/chart756.xml"/><Relationship Id="rId1" Type="http://schemas.openxmlformats.org/officeDocument/2006/relationships/slideLayout" Target="../slideLayouts/slideLayout30.xml"/><Relationship Id="rId6" Type="http://schemas.openxmlformats.org/officeDocument/2006/relationships/chart" Target="../charts/chart746.xml"/><Relationship Id="rId11" Type="http://schemas.openxmlformats.org/officeDocument/2006/relationships/chart" Target="../charts/chart751.xml"/><Relationship Id="rId5" Type="http://schemas.openxmlformats.org/officeDocument/2006/relationships/chart" Target="../charts/chart745.xml"/><Relationship Id="rId15" Type="http://schemas.openxmlformats.org/officeDocument/2006/relationships/chart" Target="../charts/chart755.xml"/><Relationship Id="rId10" Type="http://schemas.openxmlformats.org/officeDocument/2006/relationships/chart" Target="../charts/chart750.xml"/><Relationship Id="rId4" Type="http://schemas.openxmlformats.org/officeDocument/2006/relationships/chart" Target="../charts/chart744.xml"/><Relationship Id="rId9" Type="http://schemas.openxmlformats.org/officeDocument/2006/relationships/chart" Target="../charts/chart749.xml"/><Relationship Id="rId14" Type="http://schemas.openxmlformats.org/officeDocument/2006/relationships/chart" Target="../charts/chart754.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30.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30.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30.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30.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30.xml"/></Relationships>
</file>

<file path=ppt/slides/_rels/slide23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79.xml"/><Relationship Id="rId1" Type="http://schemas.openxmlformats.org/officeDocument/2006/relationships/slideLayout" Target="../slideLayouts/slideLayout30.xml"/></Relationships>
</file>

<file path=ppt/slides/_rels/slide23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80.xml"/><Relationship Id="rId1" Type="http://schemas.openxmlformats.org/officeDocument/2006/relationships/slideLayout" Target="../slideLayouts/slideLayout30.xml"/></Relationships>
</file>

<file path=ppt/slides/_rels/slide23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30.xml"/></Relationships>
</file>

<file path=ppt/slides/_rels/slide239.xml.rels><?xml version="1.0" encoding="UTF-8" standalone="yes"?>
<Relationships xmlns="http://schemas.openxmlformats.org/package/2006/relationships"><Relationship Id="rId8" Type="http://schemas.openxmlformats.org/officeDocument/2006/relationships/chart" Target="../charts/chart760.xml"/><Relationship Id="rId3" Type="http://schemas.openxmlformats.org/officeDocument/2006/relationships/image" Target="../media/image58.png"/><Relationship Id="rId7" Type="http://schemas.openxmlformats.org/officeDocument/2006/relationships/image" Target="../media/image61.png"/><Relationship Id="rId12" Type="http://schemas.openxmlformats.org/officeDocument/2006/relationships/chart" Target="../charts/chart764.xml"/><Relationship Id="rId2" Type="http://schemas.openxmlformats.org/officeDocument/2006/relationships/notesSlide" Target="../notesSlides/notesSlide181.xml"/><Relationship Id="rId1" Type="http://schemas.openxmlformats.org/officeDocument/2006/relationships/slideLayout" Target="../slideLayouts/slideLayout30.xml"/><Relationship Id="rId6" Type="http://schemas.openxmlformats.org/officeDocument/2006/relationships/image" Target="../media/image59.png"/><Relationship Id="rId11" Type="http://schemas.openxmlformats.org/officeDocument/2006/relationships/chart" Target="../charts/chart763.xml"/><Relationship Id="rId5" Type="http://schemas.openxmlformats.org/officeDocument/2006/relationships/chart" Target="../charts/chart759.xml"/><Relationship Id="rId10" Type="http://schemas.openxmlformats.org/officeDocument/2006/relationships/chart" Target="../charts/chart762.xml"/><Relationship Id="rId4" Type="http://schemas.openxmlformats.org/officeDocument/2006/relationships/image" Target="../media/image53.svg"/><Relationship Id="rId9" Type="http://schemas.openxmlformats.org/officeDocument/2006/relationships/chart" Target="../charts/chart761.xml"/></Relationships>
</file>

<file path=ppt/slides/_rels/slide24.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41.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5.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43.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30.xml"/></Relationships>
</file>

<file path=ppt/slides/_rels/slide25.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26.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8.xml"/><Relationship Id="rId1" Type="http://schemas.openxmlformats.org/officeDocument/2006/relationships/slideLayout" Target="../slideLayouts/slideLayout30.xml"/></Relationships>
</file>

<file path=ppt/slides/_rels/slide2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9.xml"/><Relationship Id="rId1" Type="http://schemas.openxmlformats.org/officeDocument/2006/relationships/slideLayout" Target="../slideLayouts/slideLayout3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1.xml"/></Relationships>
</file>

<file path=ppt/slides/_rels/slide3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0.xml"/><Relationship Id="rId1" Type="http://schemas.openxmlformats.org/officeDocument/2006/relationships/slideLayout" Target="../slideLayouts/slideLayout68.xml"/></Relationships>
</file>

<file path=ppt/slides/_rels/slide3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1.xml"/><Relationship Id="rId1" Type="http://schemas.openxmlformats.org/officeDocument/2006/relationships/slideLayout" Target="../slideLayouts/slideLayout68.xml"/></Relationships>
</file>

<file path=ppt/slides/_rels/slide3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2.xml"/><Relationship Id="rId1" Type="http://schemas.openxmlformats.org/officeDocument/2006/relationships/slideLayout" Target="../slideLayouts/slideLayout68.xml"/></Relationships>
</file>

<file path=ppt/slides/_rels/slide3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8" Type="http://schemas.openxmlformats.org/officeDocument/2006/relationships/chart" Target="../charts/chart53.xml"/><Relationship Id="rId13" Type="http://schemas.openxmlformats.org/officeDocument/2006/relationships/chart" Target="../charts/chart58.xml"/><Relationship Id="rId3" Type="http://schemas.openxmlformats.org/officeDocument/2006/relationships/chart" Target="../charts/chart48.xml"/><Relationship Id="rId7" Type="http://schemas.openxmlformats.org/officeDocument/2006/relationships/chart" Target="../charts/chart52.xml"/><Relationship Id="rId12" Type="http://schemas.openxmlformats.org/officeDocument/2006/relationships/chart" Target="../charts/chart57.xml"/><Relationship Id="rId2" Type="http://schemas.openxmlformats.org/officeDocument/2006/relationships/notesSlide" Target="../notesSlides/notesSlide29.xml"/><Relationship Id="rId16" Type="http://schemas.openxmlformats.org/officeDocument/2006/relationships/chart" Target="../charts/chart61.xml"/><Relationship Id="rId1" Type="http://schemas.openxmlformats.org/officeDocument/2006/relationships/slideLayout" Target="../slideLayouts/slideLayout25.xml"/><Relationship Id="rId6" Type="http://schemas.openxmlformats.org/officeDocument/2006/relationships/chart" Target="../charts/chart51.xml"/><Relationship Id="rId11" Type="http://schemas.openxmlformats.org/officeDocument/2006/relationships/chart" Target="../charts/chart56.xml"/><Relationship Id="rId5" Type="http://schemas.openxmlformats.org/officeDocument/2006/relationships/chart" Target="../charts/chart50.xml"/><Relationship Id="rId15" Type="http://schemas.openxmlformats.org/officeDocument/2006/relationships/chart" Target="../charts/chart60.xml"/><Relationship Id="rId10" Type="http://schemas.openxmlformats.org/officeDocument/2006/relationships/chart" Target="../charts/chart55.xml"/><Relationship Id="rId4" Type="http://schemas.openxmlformats.org/officeDocument/2006/relationships/chart" Target="../charts/chart49.xml"/><Relationship Id="rId9" Type="http://schemas.openxmlformats.org/officeDocument/2006/relationships/chart" Target="../charts/chart54.xml"/><Relationship Id="rId14" Type="http://schemas.openxmlformats.org/officeDocument/2006/relationships/chart" Target="../charts/chart59.xml"/></Relationships>
</file>

<file path=ppt/slides/_rels/slide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47.png"/><Relationship Id="rId1" Type="http://schemas.openxmlformats.org/officeDocument/2006/relationships/slideLayout" Target="../slideLayouts/slideLayout25.xml"/><Relationship Id="rId4" Type="http://schemas.openxmlformats.org/officeDocument/2006/relationships/image" Target="../media/image48.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8" Type="http://schemas.openxmlformats.org/officeDocument/2006/relationships/chart" Target="../charts/chart67.xml"/><Relationship Id="rId13" Type="http://schemas.openxmlformats.org/officeDocument/2006/relationships/chart" Target="../charts/chart72.xml"/><Relationship Id="rId18" Type="http://schemas.openxmlformats.org/officeDocument/2006/relationships/chart" Target="../charts/chart77.xml"/><Relationship Id="rId3" Type="http://schemas.openxmlformats.org/officeDocument/2006/relationships/chart" Target="../charts/chart62.xml"/><Relationship Id="rId7" Type="http://schemas.openxmlformats.org/officeDocument/2006/relationships/chart" Target="../charts/chart66.xml"/><Relationship Id="rId12" Type="http://schemas.openxmlformats.org/officeDocument/2006/relationships/chart" Target="../charts/chart71.xml"/><Relationship Id="rId17" Type="http://schemas.openxmlformats.org/officeDocument/2006/relationships/chart" Target="../charts/chart76.xml"/><Relationship Id="rId2" Type="http://schemas.openxmlformats.org/officeDocument/2006/relationships/notesSlide" Target="../notesSlides/notesSlide35.xml"/><Relationship Id="rId16" Type="http://schemas.openxmlformats.org/officeDocument/2006/relationships/chart" Target="../charts/chart75.xml"/><Relationship Id="rId1" Type="http://schemas.openxmlformats.org/officeDocument/2006/relationships/slideLayout" Target="../slideLayouts/slideLayout30.xml"/><Relationship Id="rId6" Type="http://schemas.openxmlformats.org/officeDocument/2006/relationships/chart" Target="../charts/chart65.xml"/><Relationship Id="rId11" Type="http://schemas.openxmlformats.org/officeDocument/2006/relationships/chart" Target="../charts/chart70.xml"/><Relationship Id="rId5" Type="http://schemas.openxmlformats.org/officeDocument/2006/relationships/chart" Target="../charts/chart64.xml"/><Relationship Id="rId15" Type="http://schemas.openxmlformats.org/officeDocument/2006/relationships/chart" Target="../charts/chart74.xml"/><Relationship Id="rId10" Type="http://schemas.openxmlformats.org/officeDocument/2006/relationships/chart" Target="../charts/chart69.xml"/><Relationship Id="rId4" Type="http://schemas.openxmlformats.org/officeDocument/2006/relationships/chart" Target="../charts/chart63.xml"/><Relationship Id="rId9" Type="http://schemas.openxmlformats.org/officeDocument/2006/relationships/chart" Target="../charts/chart68.xml"/><Relationship Id="rId14" Type="http://schemas.openxmlformats.org/officeDocument/2006/relationships/chart" Target="../charts/chart73.xml"/></Relationships>
</file>

<file path=ppt/slides/_rels/slide47.xml.rels><?xml version="1.0" encoding="UTF-8" standalone="yes"?>
<Relationships xmlns="http://schemas.openxmlformats.org/package/2006/relationships"><Relationship Id="rId8" Type="http://schemas.openxmlformats.org/officeDocument/2006/relationships/chart" Target="../charts/chart83.xml"/><Relationship Id="rId3" Type="http://schemas.openxmlformats.org/officeDocument/2006/relationships/chart" Target="../charts/chart78.xml"/><Relationship Id="rId7" Type="http://schemas.openxmlformats.org/officeDocument/2006/relationships/chart" Target="../charts/chart82.xml"/><Relationship Id="rId12" Type="http://schemas.openxmlformats.org/officeDocument/2006/relationships/chart" Target="../charts/chart87.xml"/><Relationship Id="rId2" Type="http://schemas.openxmlformats.org/officeDocument/2006/relationships/notesSlide" Target="../notesSlides/notesSlide36.xml"/><Relationship Id="rId1" Type="http://schemas.openxmlformats.org/officeDocument/2006/relationships/slideLayout" Target="../slideLayouts/slideLayout30.xml"/><Relationship Id="rId6" Type="http://schemas.openxmlformats.org/officeDocument/2006/relationships/chart" Target="../charts/chart81.xml"/><Relationship Id="rId11" Type="http://schemas.openxmlformats.org/officeDocument/2006/relationships/chart" Target="../charts/chart86.xml"/><Relationship Id="rId5" Type="http://schemas.openxmlformats.org/officeDocument/2006/relationships/chart" Target="../charts/chart80.xml"/><Relationship Id="rId10" Type="http://schemas.openxmlformats.org/officeDocument/2006/relationships/chart" Target="../charts/chart85.xml"/><Relationship Id="rId4" Type="http://schemas.openxmlformats.org/officeDocument/2006/relationships/chart" Target="../charts/chart79.xml"/><Relationship Id="rId9" Type="http://schemas.openxmlformats.org/officeDocument/2006/relationships/chart" Target="../charts/chart84.xml"/></Relationships>
</file>

<file path=ppt/slides/_rels/slide48.xml.rels><?xml version="1.0" encoding="UTF-8" standalone="yes"?>
<Relationships xmlns="http://schemas.openxmlformats.org/package/2006/relationships"><Relationship Id="rId8" Type="http://schemas.openxmlformats.org/officeDocument/2006/relationships/chart" Target="../charts/chart93.xml"/><Relationship Id="rId3" Type="http://schemas.openxmlformats.org/officeDocument/2006/relationships/chart" Target="../charts/chart88.xml"/><Relationship Id="rId7" Type="http://schemas.openxmlformats.org/officeDocument/2006/relationships/chart" Target="../charts/chart92.xml"/><Relationship Id="rId12" Type="http://schemas.openxmlformats.org/officeDocument/2006/relationships/chart" Target="../charts/chart97.xml"/><Relationship Id="rId2" Type="http://schemas.openxmlformats.org/officeDocument/2006/relationships/notesSlide" Target="../notesSlides/notesSlide37.xml"/><Relationship Id="rId1" Type="http://schemas.openxmlformats.org/officeDocument/2006/relationships/slideLayout" Target="../slideLayouts/slideLayout30.xml"/><Relationship Id="rId6" Type="http://schemas.openxmlformats.org/officeDocument/2006/relationships/chart" Target="../charts/chart91.xml"/><Relationship Id="rId11" Type="http://schemas.openxmlformats.org/officeDocument/2006/relationships/chart" Target="../charts/chart96.xml"/><Relationship Id="rId5" Type="http://schemas.openxmlformats.org/officeDocument/2006/relationships/chart" Target="../charts/chart90.xml"/><Relationship Id="rId10" Type="http://schemas.openxmlformats.org/officeDocument/2006/relationships/chart" Target="../charts/chart95.xml"/><Relationship Id="rId4" Type="http://schemas.openxmlformats.org/officeDocument/2006/relationships/chart" Target="../charts/chart89.xml"/><Relationship Id="rId9" Type="http://schemas.openxmlformats.org/officeDocument/2006/relationships/chart" Target="../charts/chart94.xml"/></Relationships>
</file>

<file path=ppt/slides/_rels/slide49.xml.rels><?xml version="1.0" encoding="UTF-8" standalone="yes"?>
<Relationships xmlns="http://schemas.openxmlformats.org/package/2006/relationships"><Relationship Id="rId8" Type="http://schemas.openxmlformats.org/officeDocument/2006/relationships/chart" Target="../charts/chart103.xml"/><Relationship Id="rId3" Type="http://schemas.openxmlformats.org/officeDocument/2006/relationships/chart" Target="../charts/chart98.xml"/><Relationship Id="rId7" Type="http://schemas.openxmlformats.org/officeDocument/2006/relationships/chart" Target="../charts/chart102.xml"/><Relationship Id="rId12" Type="http://schemas.openxmlformats.org/officeDocument/2006/relationships/chart" Target="../charts/chart107.xml"/><Relationship Id="rId2" Type="http://schemas.openxmlformats.org/officeDocument/2006/relationships/notesSlide" Target="../notesSlides/notesSlide38.xml"/><Relationship Id="rId1" Type="http://schemas.openxmlformats.org/officeDocument/2006/relationships/slideLayout" Target="../slideLayouts/slideLayout30.xml"/><Relationship Id="rId6" Type="http://schemas.openxmlformats.org/officeDocument/2006/relationships/chart" Target="../charts/chart101.xml"/><Relationship Id="rId11" Type="http://schemas.openxmlformats.org/officeDocument/2006/relationships/chart" Target="../charts/chart106.xml"/><Relationship Id="rId5" Type="http://schemas.openxmlformats.org/officeDocument/2006/relationships/chart" Target="../charts/chart100.xml"/><Relationship Id="rId10" Type="http://schemas.openxmlformats.org/officeDocument/2006/relationships/chart" Target="../charts/chart105.xml"/><Relationship Id="rId4" Type="http://schemas.openxmlformats.org/officeDocument/2006/relationships/chart" Target="../charts/chart99.xml"/><Relationship Id="rId9" Type="http://schemas.openxmlformats.org/officeDocument/2006/relationships/chart" Target="../charts/chart104.xml"/></Relationships>
</file>

<file path=ppt/slides/_rels/slide5.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chart" Target="../charts/chart108.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5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5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30.xml"/></Relationships>
</file>

<file path=ppt/slides/_rels/slide59.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chart" Target="../charts/chart109.xml"/><Relationship Id="rId7" Type="http://schemas.openxmlformats.org/officeDocument/2006/relationships/chart" Target="../charts/chart113.xml"/><Relationship Id="rId2" Type="http://schemas.openxmlformats.org/officeDocument/2006/relationships/notesSlide" Target="../notesSlides/notesSlide45.xml"/><Relationship Id="rId1" Type="http://schemas.openxmlformats.org/officeDocument/2006/relationships/slideLayout" Target="../slideLayouts/slideLayout30.xml"/><Relationship Id="rId6" Type="http://schemas.openxmlformats.org/officeDocument/2006/relationships/chart" Target="../charts/chart112.xml"/><Relationship Id="rId11" Type="http://schemas.openxmlformats.org/officeDocument/2006/relationships/image" Target="../media/image59.png"/><Relationship Id="rId5" Type="http://schemas.openxmlformats.org/officeDocument/2006/relationships/chart" Target="../charts/chart111.xml"/><Relationship Id="rId10" Type="http://schemas.openxmlformats.org/officeDocument/2006/relationships/chart" Target="../charts/chart114.xml"/><Relationship Id="rId4" Type="http://schemas.openxmlformats.org/officeDocument/2006/relationships/chart" Target="../charts/chart110.xml"/><Relationship Id="rId9" Type="http://schemas.openxmlformats.org/officeDocument/2006/relationships/image" Target="../media/image53.svg"/></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5.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chart" Target="../charts/chart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1.xml.rels><?xml version="1.0" encoding="UTF-8" standalone="yes"?>
<Relationships xmlns="http://schemas.openxmlformats.org/package/2006/relationships"><Relationship Id="rId8" Type="http://schemas.openxmlformats.org/officeDocument/2006/relationships/chart" Target="../charts/chart120.xml"/><Relationship Id="rId13" Type="http://schemas.openxmlformats.org/officeDocument/2006/relationships/chart" Target="../charts/chart125.xml"/><Relationship Id="rId18" Type="http://schemas.openxmlformats.org/officeDocument/2006/relationships/chart" Target="../charts/chart130.xml"/><Relationship Id="rId3" Type="http://schemas.openxmlformats.org/officeDocument/2006/relationships/chart" Target="../charts/chart115.xml"/><Relationship Id="rId7" Type="http://schemas.openxmlformats.org/officeDocument/2006/relationships/chart" Target="../charts/chart119.xml"/><Relationship Id="rId12" Type="http://schemas.openxmlformats.org/officeDocument/2006/relationships/chart" Target="../charts/chart124.xml"/><Relationship Id="rId17" Type="http://schemas.openxmlformats.org/officeDocument/2006/relationships/chart" Target="../charts/chart129.xml"/><Relationship Id="rId2" Type="http://schemas.openxmlformats.org/officeDocument/2006/relationships/notesSlide" Target="../notesSlides/notesSlide46.xml"/><Relationship Id="rId16" Type="http://schemas.openxmlformats.org/officeDocument/2006/relationships/chart" Target="../charts/chart128.xml"/><Relationship Id="rId1" Type="http://schemas.openxmlformats.org/officeDocument/2006/relationships/slideLayout" Target="../slideLayouts/slideLayout30.xml"/><Relationship Id="rId6" Type="http://schemas.openxmlformats.org/officeDocument/2006/relationships/chart" Target="../charts/chart118.xml"/><Relationship Id="rId11" Type="http://schemas.openxmlformats.org/officeDocument/2006/relationships/chart" Target="../charts/chart123.xml"/><Relationship Id="rId5" Type="http://schemas.openxmlformats.org/officeDocument/2006/relationships/chart" Target="../charts/chart117.xml"/><Relationship Id="rId15" Type="http://schemas.openxmlformats.org/officeDocument/2006/relationships/chart" Target="../charts/chart127.xml"/><Relationship Id="rId10" Type="http://schemas.openxmlformats.org/officeDocument/2006/relationships/chart" Target="../charts/chart122.xml"/><Relationship Id="rId4" Type="http://schemas.openxmlformats.org/officeDocument/2006/relationships/chart" Target="../charts/chart116.xml"/><Relationship Id="rId9" Type="http://schemas.openxmlformats.org/officeDocument/2006/relationships/chart" Target="../charts/chart121.xml"/><Relationship Id="rId14" Type="http://schemas.openxmlformats.org/officeDocument/2006/relationships/chart" Target="../charts/chart126.xml"/></Relationships>
</file>

<file path=ppt/slides/_rels/slide62.xml.rels><?xml version="1.0" encoding="UTF-8" standalone="yes"?>
<Relationships xmlns="http://schemas.openxmlformats.org/package/2006/relationships"><Relationship Id="rId8" Type="http://schemas.openxmlformats.org/officeDocument/2006/relationships/chart" Target="../charts/chart136.xml"/><Relationship Id="rId3" Type="http://schemas.openxmlformats.org/officeDocument/2006/relationships/chart" Target="../charts/chart131.xml"/><Relationship Id="rId7" Type="http://schemas.openxmlformats.org/officeDocument/2006/relationships/chart" Target="../charts/chart135.xml"/><Relationship Id="rId12" Type="http://schemas.openxmlformats.org/officeDocument/2006/relationships/chart" Target="../charts/chart140.xml"/><Relationship Id="rId2" Type="http://schemas.openxmlformats.org/officeDocument/2006/relationships/notesSlide" Target="../notesSlides/notesSlide47.xml"/><Relationship Id="rId1" Type="http://schemas.openxmlformats.org/officeDocument/2006/relationships/slideLayout" Target="../slideLayouts/slideLayout30.xml"/><Relationship Id="rId6" Type="http://schemas.openxmlformats.org/officeDocument/2006/relationships/chart" Target="../charts/chart134.xml"/><Relationship Id="rId11" Type="http://schemas.openxmlformats.org/officeDocument/2006/relationships/chart" Target="../charts/chart139.xml"/><Relationship Id="rId5" Type="http://schemas.openxmlformats.org/officeDocument/2006/relationships/chart" Target="../charts/chart133.xml"/><Relationship Id="rId10" Type="http://schemas.openxmlformats.org/officeDocument/2006/relationships/chart" Target="../charts/chart138.xml"/><Relationship Id="rId4" Type="http://schemas.openxmlformats.org/officeDocument/2006/relationships/chart" Target="../charts/chart132.xml"/><Relationship Id="rId9" Type="http://schemas.openxmlformats.org/officeDocument/2006/relationships/chart" Target="../charts/chart137.xml"/></Relationships>
</file>

<file path=ppt/slides/_rels/slide63.xml.rels><?xml version="1.0" encoding="UTF-8" standalone="yes"?>
<Relationships xmlns="http://schemas.openxmlformats.org/package/2006/relationships"><Relationship Id="rId8" Type="http://schemas.openxmlformats.org/officeDocument/2006/relationships/chart" Target="../charts/chart146.xml"/><Relationship Id="rId3" Type="http://schemas.openxmlformats.org/officeDocument/2006/relationships/chart" Target="../charts/chart141.xml"/><Relationship Id="rId7" Type="http://schemas.openxmlformats.org/officeDocument/2006/relationships/chart" Target="../charts/chart145.xml"/><Relationship Id="rId12" Type="http://schemas.openxmlformats.org/officeDocument/2006/relationships/chart" Target="../charts/chart150.xml"/><Relationship Id="rId2" Type="http://schemas.openxmlformats.org/officeDocument/2006/relationships/notesSlide" Target="../notesSlides/notesSlide48.xml"/><Relationship Id="rId1" Type="http://schemas.openxmlformats.org/officeDocument/2006/relationships/slideLayout" Target="../slideLayouts/slideLayout30.xml"/><Relationship Id="rId6" Type="http://schemas.openxmlformats.org/officeDocument/2006/relationships/chart" Target="../charts/chart144.xml"/><Relationship Id="rId11" Type="http://schemas.openxmlformats.org/officeDocument/2006/relationships/chart" Target="../charts/chart149.xml"/><Relationship Id="rId5" Type="http://schemas.openxmlformats.org/officeDocument/2006/relationships/chart" Target="../charts/chart143.xml"/><Relationship Id="rId10" Type="http://schemas.openxmlformats.org/officeDocument/2006/relationships/chart" Target="../charts/chart148.xml"/><Relationship Id="rId4" Type="http://schemas.openxmlformats.org/officeDocument/2006/relationships/chart" Target="../charts/chart142.xml"/><Relationship Id="rId9" Type="http://schemas.openxmlformats.org/officeDocument/2006/relationships/chart" Target="../charts/chart147.xml"/></Relationships>
</file>

<file path=ppt/slides/_rels/slide64.xml.rels><?xml version="1.0" encoding="UTF-8" standalone="yes"?>
<Relationships xmlns="http://schemas.openxmlformats.org/package/2006/relationships"><Relationship Id="rId8" Type="http://schemas.openxmlformats.org/officeDocument/2006/relationships/chart" Target="../charts/chart156.xml"/><Relationship Id="rId3" Type="http://schemas.openxmlformats.org/officeDocument/2006/relationships/chart" Target="../charts/chart151.xml"/><Relationship Id="rId7" Type="http://schemas.openxmlformats.org/officeDocument/2006/relationships/chart" Target="../charts/chart155.xml"/><Relationship Id="rId12" Type="http://schemas.openxmlformats.org/officeDocument/2006/relationships/chart" Target="../charts/chart160.xml"/><Relationship Id="rId2" Type="http://schemas.openxmlformats.org/officeDocument/2006/relationships/notesSlide" Target="../notesSlides/notesSlide49.xml"/><Relationship Id="rId1" Type="http://schemas.openxmlformats.org/officeDocument/2006/relationships/slideLayout" Target="../slideLayouts/slideLayout30.xml"/><Relationship Id="rId6" Type="http://schemas.openxmlformats.org/officeDocument/2006/relationships/chart" Target="../charts/chart154.xml"/><Relationship Id="rId11" Type="http://schemas.openxmlformats.org/officeDocument/2006/relationships/chart" Target="../charts/chart159.xml"/><Relationship Id="rId5" Type="http://schemas.openxmlformats.org/officeDocument/2006/relationships/chart" Target="../charts/chart153.xml"/><Relationship Id="rId10" Type="http://schemas.openxmlformats.org/officeDocument/2006/relationships/chart" Target="../charts/chart158.xml"/><Relationship Id="rId4" Type="http://schemas.openxmlformats.org/officeDocument/2006/relationships/chart" Target="../charts/chart152.xml"/><Relationship Id="rId9" Type="http://schemas.openxmlformats.org/officeDocument/2006/relationships/chart" Target="../charts/chart15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2" Type="http://schemas.openxmlformats.org/officeDocument/2006/relationships/chart" Target="../charts/chart161.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0.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0.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0.xml"/></Relationships>
</file>

<file path=ppt/slides/_rels/slide7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55.xml"/><Relationship Id="rId1" Type="http://schemas.openxmlformats.org/officeDocument/2006/relationships/slideLayout" Target="../slideLayouts/slideLayout30.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56.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0.xml"/></Relationships>
</file>

<file path=ppt/slides/_rels/slide75.xml.rels><?xml version="1.0" encoding="UTF-8" standalone="yes"?>
<Relationships xmlns="http://schemas.openxmlformats.org/package/2006/relationships"><Relationship Id="rId8" Type="http://schemas.openxmlformats.org/officeDocument/2006/relationships/chart" Target="../charts/chart167.xml"/><Relationship Id="rId3" Type="http://schemas.openxmlformats.org/officeDocument/2006/relationships/chart" Target="../charts/chart162.xml"/><Relationship Id="rId7" Type="http://schemas.openxmlformats.org/officeDocument/2006/relationships/chart" Target="../charts/chart166.xml"/><Relationship Id="rId2" Type="http://schemas.openxmlformats.org/officeDocument/2006/relationships/notesSlide" Target="../notesSlides/notesSlide57.xml"/><Relationship Id="rId1" Type="http://schemas.openxmlformats.org/officeDocument/2006/relationships/slideLayout" Target="../slideLayouts/slideLayout30.xml"/><Relationship Id="rId6" Type="http://schemas.openxmlformats.org/officeDocument/2006/relationships/chart" Target="../charts/chart165.xml"/><Relationship Id="rId11" Type="http://schemas.openxmlformats.org/officeDocument/2006/relationships/image" Target="../media/image53.svg"/><Relationship Id="rId5" Type="http://schemas.openxmlformats.org/officeDocument/2006/relationships/chart" Target="../charts/chart164.xml"/><Relationship Id="rId10" Type="http://schemas.openxmlformats.org/officeDocument/2006/relationships/image" Target="../media/image58.png"/><Relationship Id="rId4" Type="http://schemas.openxmlformats.org/officeDocument/2006/relationships/chart" Target="../charts/chart163.xml"/><Relationship Id="rId9" Type="http://schemas.openxmlformats.org/officeDocument/2006/relationships/image" Target="../media/image61.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77.xml.rels><?xml version="1.0" encoding="UTF-8" standalone="yes"?>
<Relationships xmlns="http://schemas.openxmlformats.org/package/2006/relationships"><Relationship Id="rId8" Type="http://schemas.openxmlformats.org/officeDocument/2006/relationships/chart" Target="../charts/chart173.xml"/><Relationship Id="rId13" Type="http://schemas.openxmlformats.org/officeDocument/2006/relationships/chart" Target="../charts/chart178.xml"/><Relationship Id="rId18" Type="http://schemas.openxmlformats.org/officeDocument/2006/relationships/chart" Target="../charts/chart183.xml"/><Relationship Id="rId3" Type="http://schemas.openxmlformats.org/officeDocument/2006/relationships/chart" Target="../charts/chart168.xml"/><Relationship Id="rId7" Type="http://schemas.openxmlformats.org/officeDocument/2006/relationships/chart" Target="../charts/chart172.xml"/><Relationship Id="rId12" Type="http://schemas.openxmlformats.org/officeDocument/2006/relationships/chart" Target="../charts/chart177.xml"/><Relationship Id="rId17" Type="http://schemas.openxmlformats.org/officeDocument/2006/relationships/chart" Target="../charts/chart182.xml"/><Relationship Id="rId2" Type="http://schemas.openxmlformats.org/officeDocument/2006/relationships/notesSlide" Target="../notesSlides/notesSlide58.xml"/><Relationship Id="rId16" Type="http://schemas.openxmlformats.org/officeDocument/2006/relationships/chart" Target="../charts/chart181.xml"/><Relationship Id="rId1" Type="http://schemas.openxmlformats.org/officeDocument/2006/relationships/slideLayout" Target="../slideLayouts/slideLayout30.xml"/><Relationship Id="rId6" Type="http://schemas.openxmlformats.org/officeDocument/2006/relationships/chart" Target="../charts/chart171.xml"/><Relationship Id="rId11" Type="http://schemas.openxmlformats.org/officeDocument/2006/relationships/chart" Target="../charts/chart176.xml"/><Relationship Id="rId5" Type="http://schemas.openxmlformats.org/officeDocument/2006/relationships/chart" Target="../charts/chart170.xml"/><Relationship Id="rId15" Type="http://schemas.openxmlformats.org/officeDocument/2006/relationships/chart" Target="../charts/chart180.xml"/><Relationship Id="rId10" Type="http://schemas.openxmlformats.org/officeDocument/2006/relationships/chart" Target="../charts/chart175.xml"/><Relationship Id="rId4" Type="http://schemas.openxmlformats.org/officeDocument/2006/relationships/chart" Target="../charts/chart169.xml"/><Relationship Id="rId9" Type="http://schemas.openxmlformats.org/officeDocument/2006/relationships/chart" Target="../charts/chart174.xml"/><Relationship Id="rId14" Type="http://schemas.openxmlformats.org/officeDocument/2006/relationships/chart" Target="../charts/chart179.xml"/></Relationships>
</file>

<file path=ppt/slides/_rels/slide78.xml.rels><?xml version="1.0" encoding="UTF-8" standalone="yes"?>
<Relationships xmlns="http://schemas.openxmlformats.org/package/2006/relationships"><Relationship Id="rId8" Type="http://schemas.openxmlformats.org/officeDocument/2006/relationships/chart" Target="../charts/chart189.xml"/><Relationship Id="rId3" Type="http://schemas.openxmlformats.org/officeDocument/2006/relationships/chart" Target="../charts/chart184.xml"/><Relationship Id="rId7" Type="http://schemas.openxmlformats.org/officeDocument/2006/relationships/chart" Target="../charts/chart188.xml"/><Relationship Id="rId12" Type="http://schemas.openxmlformats.org/officeDocument/2006/relationships/chart" Target="../charts/chart193.xml"/><Relationship Id="rId2" Type="http://schemas.openxmlformats.org/officeDocument/2006/relationships/notesSlide" Target="../notesSlides/notesSlide59.xml"/><Relationship Id="rId1" Type="http://schemas.openxmlformats.org/officeDocument/2006/relationships/slideLayout" Target="../slideLayouts/slideLayout30.xml"/><Relationship Id="rId6" Type="http://schemas.openxmlformats.org/officeDocument/2006/relationships/chart" Target="../charts/chart187.xml"/><Relationship Id="rId11" Type="http://schemas.openxmlformats.org/officeDocument/2006/relationships/chart" Target="../charts/chart192.xml"/><Relationship Id="rId5" Type="http://schemas.openxmlformats.org/officeDocument/2006/relationships/chart" Target="../charts/chart186.xml"/><Relationship Id="rId10" Type="http://schemas.openxmlformats.org/officeDocument/2006/relationships/chart" Target="../charts/chart191.xml"/><Relationship Id="rId4" Type="http://schemas.openxmlformats.org/officeDocument/2006/relationships/chart" Target="../charts/chart185.xml"/><Relationship Id="rId9" Type="http://schemas.openxmlformats.org/officeDocument/2006/relationships/chart" Target="../charts/chart190.xml"/></Relationships>
</file>

<file path=ppt/slides/_rels/slide79.xml.rels><?xml version="1.0" encoding="UTF-8" standalone="yes"?>
<Relationships xmlns="http://schemas.openxmlformats.org/package/2006/relationships"><Relationship Id="rId8" Type="http://schemas.openxmlformats.org/officeDocument/2006/relationships/chart" Target="../charts/chart199.xml"/><Relationship Id="rId3" Type="http://schemas.openxmlformats.org/officeDocument/2006/relationships/chart" Target="../charts/chart194.xml"/><Relationship Id="rId7" Type="http://schemas.openxmlformats.org/officeDocument/2006/relationships/chart" Target="../charts/chart198.xml"/><Relationship Id="rId12" Type="http://schemas.openxmlformats.org/officeDocument/2006/relationships/chart" Target="../charts/chart203.xml"/><Relationship Id="rId2" Type="http://schemas.openxmlformats.org/officeDocument/2006/relationships/notesSlide" Target="../notesSlides/notesSlide60.xml"/><Relationship Id="rId1" Type="http://schemas.openxmlformats.org/officeDocument/2006/relationships/slideLayout" Target="../slideLayouts/slideLayout30.xml"/><Relationship Id="rId6" Type="http://schemas.openxmlformats.org/officeDocument/2006/relationships/chart" Target="../charts/chart197.xml"/><Relationship Id="rId11" Type="http://schemas.openxmlformats.org/officeDocument/2006/relationships/chart" Target="../charts/chart202.xml"/><Relationship Id="rId5" Type="http://schemas.openxmlformats.org/officeDocument/2006/relationships/chart" Target="../charts/chart196.xml"/><Relationship Id="rId10" Type="http://schemas.openxmlformats.org/officeDocument/2006/relationships/chart" Target="../charts/chart201.xml"/><Relationship Id="rId4" Type="http://schemas.openxmlformats.org/officeDocument/2006/relationships/chart" Target="../charts/chart195.xml"/><Relationship Id="rId9" Type="http://schemas.openxmlformats.org/officeDocument/2006/relationships/chart" Target="../charts/chart200.xml"/></Relationships>
</file>

<file path=ppt/slides/_rels/slide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xml"/><Relationship Id="rId1" Type="http://schemas.openxmlformats.org/officeDocument/2006/relationships/slideLayout" Target="../slideLayouts/slideLayout25.xml"/></Relationships>
</file>

<file path=ppt/slides/_rels/slide80.xml.rels><?xml version="1.0" encoding="UTF-8" standalone="yes"?>
<Relationships xmlns="http://schemas.openxmlformats.org/package/2006/relationships"><Relationship Id="rId8" Type="http://schemas.openxmlformats.org/officeDocument/2006/relationships/chart" Target="../charts/chart209.xml"/><Relationship Id="rId3" Type="http://schemas.openxmlformats.org/officeDocument/2006/relationships/chart" Target="../charts/chart204.xml"/><Relationship Id="rId7" Type="http://schemas.openxmlformats.org/officeDocument/2006/relationships/chart" Target="../charts/chart208.xml"/><Relationship Id="rId12" Type="http://schemas.openxmlformats.org/officeDocument/2006/relationships/chart" Target="../charts/chart213.xml"/><Relationship Id="rId2" Type="http://schemas.openxmlformats.org/officeDocument/2006/relationships/notesSlide" Target="../notesSlides/notesSlide61.xml"/><Relationship Id="rId1" Type="http://schemas.openxmlformats.org/officeDocument/2006/relationships/slideLayout" Target="../slideLayouts/slideLayout30.xml"/><Relationship Id="rId6" Type="http://schemas.openxmlformats.org/officeDocument/2006/relationships/chart" Target="../charts/chart207.xml"/><Relationship Id="rId11" Type="http://schemas.openxmlformats.org/officeDocument/2006/relationships/chart" Target="../charts/chart212.xml"/><Relationship Id="rId5" Type="http://schemas.openxmlformats.org/officeDocument/2006/relationships/chart" Target="../charts/chart206.xml"/><Relationship Id="rId10" Type="http://schemas.openxmlformats.org/officeDocument/2006/relationships/chart" Target="../charts/chart211.xml"/><Relationship Id="rId4" Type="http://schemas.openxmlformats.org/officeDocument/2006/relationships/chart" Target="../charts/chart205.xml"/><Relationship Id="rId9" Type="http://schemas.openxmlformats.org/officeDocument/2006/relationships/chart" Target="../charts/chart21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2" Type="http://schemas.openxmlformats.org/officeDocument/2006/relationships/chart" Target="../charts/chart214.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0.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0.xml"/></Relationships>
</file>

<file path=ppt/slides/_rels/slide8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5.xml"/><Relationship Id="rId1" Type="http://schemas.openxmlformats.org/officeDocument/2006/relationships/slideLayout" Target="../slideLayouts/slideLayout30.xml"/></Relationships>
</file>

<file path=ppt/slides/_rels/slide8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6.xml"/><Relationship Id="rId1" Type="http://schemas.openxmlformats.org/officeDocument/2006/relationships/slideLayout" Target="../slideLayouts/slideLayout30.xml"/></Relationships>
</file>

<file path=ppt/slides/_rels/slide8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67.xml"/><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90.xml.rels><?xml version="1.0" encoding="UTF-8" standalone="yes"?>
<Relationships xmlns="http://schemas.openxmlformats.org/package/2006/relationships"><Relationship Id="rId8" Type="http://schemas.openxmlformats.org/officeDocument/2006/relationships/chart" Target="../charts/chart220.xml"/><Relationship Id="rId3" Type="http://schemas.openxmlformats.org/officeDocument/2006/relationships/chart" Target="../charts/chart215.xml"/><Relationship Id="rId7" Type="http://schemas.openxmlformats.org/officeDocument/2006/relationships/chart" Target="../charts/chart219.xml"/><Relationship Id="rId2" Type="http://schemas.openxmlformats.org/officeDocument/2006/relationships/notesSlide" Target="../notesSlides/notesSlide68.xml"/><Relationship Id="rId1" Type="http://schemas.openxmlformats.org/officeDocument/2006/relationships/slideLayout" Target="../slideLayouts/slideLayout30.xml"/><Relationship Id="rId6" Type="http://schemas.openxmlformats.org/officeDocument/2006/relationships/chart" Target="../charts/chart218.xml"/><Relationship Id="rId11" Type="http://schemas.openxmlformats.org/officeDocument/2006/relationships/image" Target="../media/image53.svg"/><Relationship Id="rId5" Type="http://schemas.openxmlformats.org/officeDocument/2006/relationships/chart" Target="../charts/chart217.xml"/><Relationship Id="rId10" Type="http://schemas.openxmlformats.org/officeDocument/2006/relationships/image" Target="../media/image58.png"/><Relationship Id="rId4" Type="http://schemas.openxmlformats.org/officeDocument/2006/relationships/chart" Target="../charts/chart216.xml"/><Relationship Id="rId9" Type="http://schemas.openxmlformats.org/officeDocument/2006/relationships/image" Target="../media/image59.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92.xml.rels><?xml version="1.0" encoding="UTF-8" standalone="yes"?>
<Relationships xmlns="http://schemas.openxmlformats.org/package/2006/relationships"><Relationship Id="rId8" Type="http://schemas.openxmlformats.org/officeDocument/2006/relationships/chart" Target="../charts/chart226.xml"/><Relationship Id="rId13" Type="http://schemas.openxmlformats.org/officeDocument/2006/relationships/chart" Target="../charts/chart231.xml"/><Relationship Id="rId18" Type="http://schemas.openxmlformats.org/officeDocument/2006/relationships/chart" Target="../charts/chart236.xml"/><Relationship Id="rId3" Type="http://schemas.openxmlformats.org/officeDocument/2006/relationships/chart" Target="../charts/chart221.xml"/><Relationship Id="rId7" Type="http://schemas.openxmlformats.org/officeDocument/2006/relationships/chart" Target="../charts/chart225.xml"/><Relationship Id="rId12" Type="http://schemas.openxmlformats.org/officeDocument/2006/relationships/chart" Target="../charts/chart230.xml"/><Relationship Id="rId17" Type="http://schemas.openxmlformats.org/officeDocument/2006/relationships/chart" Target="../charts/chart235.xml"/><Relationship Id="rId2" Type="http://schemas.openxmlformats.org/officeDocument/2006/relationships/notesSlide" Target="../notesSlides/notesSlide69.xml"/><Relationship Id="rId16" Type="http://schemas.openxmlformats.org/officeDocument/2006/relationships/chart" Target="../charts/chart234.xml"/><Relationship Id="rId1" Type="http://schemas.openxmlformats.org/officeDocument/2006/relationships/slideLayout" Target="../slideLayouts/slideLayout30.xml"/><Relationship Id="rId6" Type="http://schemas.openxmlformats.org/officeDocument/2006/relationships/chart" Target="../charts/chart224.xml"/><Relationship Id="rId11" Type="http://schemas.openxmlformats.org/officeDocument/2006/relationships/chart" Target="../charts/chart229.xml"/><Relationship Id="rId5" Type="http://schemas.openxmlformats.org/officeDocument/2006/relationships/chart" Target="../charts/chart223.xml"/><Relationship Id="rId15" Type="http://schemas.openxmlformats.org/officeDocument/2006/relationships/chart" Target="../charts/chart233.xml"/><Relationship Id="rId10" Type="http://schemas.openxmlformats.org/officeDocument/2006/relationships/chart" Target="../charts/chart228.xml"/><Relationship Id="rId4" Type="http://schemas.openxmlformats.org/officeDocument/2006/relationships/chart" Target="../charts/chart222.xml"/><Relationship Id="rId9" Type="http://schemas.openxmlformats.org/officeDocument/2006/relationships/chart" Target="../charts/chart227.xml"/><Relationship Id="rId14" Type="http://schemas.openxmlformats.org/officeDocument/2006/relationships/chart" Target="../charts/chart232.xml"/></Relationships>
</file>

<file path=ppt/slides/_rels/slide93.xml.rels><?xml version="1.0" encoding="UTF-8" standalone="yes"?>
<Relationships xmlns="http://schemas.openxmlformats.org/package/2006/relationships"><Relationship Id="rId8" Type="http://schemas.openxmlformats.org/officeDocument/2006/relationships/chart" Target="../charts/chart242.xml"/><Relationship Id="rId3" Type="http://schemas.openxmlformats.org/officeDocument/2006/relationships/chart" Target="../charts/chart237.xml"/><Relationship Id="rId7" Type="http://schemas.openxmlformats.org/officeDocument/2006/relationships/chart" Target="../charts/chart241.xml"/><Relationship Id="rId12" Type="http://schemas.openxmlformats.org/officeDocument/2006/relationships/chart" Target="../charts/chart246.xml"/><Relationship Id="rId2" Type="http://schemas.openxmlformats.org/officeDocument/2006/relationships/notesSlide" Target="../notesSlides/notesSlide70.xml"/><Relationship Id="rId1" Type="http://schemas.openxmlformats.org/officeDocument/2006/relationships/slideLayout" Target="../slideLayouts/slideLayout30.xml"/><Relationship Id="rId6" Type="http://schemas.openxmlformats.org/officeDocument/2006/relationships/chart" Target="../charts/chart240.xml"/><Relationship Id="rId11" Type="http://schemas.openxmlformats.org/officeDocument/2006/relationships/chart" Target="../charts/chart245.xml"/><Relationship Id="rId5" Type="http://schemas.openxmlformats.org/officeDocument/2006/relationships/chart" Target="../charts/chart239.xml"/><Relationship Id="rId10" Type="http://schemas.openxmlformats.org/officeDocument/2006/relationships/chart" Target="../charts/chart244.xml"/><Relationship Id="rId4" Type="http://schemas.openxmlformats.org/officeDocument/2006/relationships/chart" Target="../charts/chart238.xml"/><Relationship Id="rId9" Type="http://schemas.openxmlformats.org/officeDocument/2006/relationships/chart" Target="../charts/chart243.xml"/></Relationships>
</file>

<file path=ppt/slides/_rels/slide94.xml.rels><?xml version="1.0" encoding="UTF-8" standalone="yes"?>
<Relationships xmlns="http://schemas.openxmlformats.org/package/2006/relationships"><Relationship Id="rId8" Type="http://schemas.openxmlformats.org/officeDocument/2006/relationships/chart" Target="../charts/chart252.xml"/><Relationship Id="rId3" Type="http://schemas.openxmlformats.org/officeDocument/2006/relationships/chart" Target="../charts/chart247.xml"/><Relationship Id="rId7" Type="http://schemas.openxmlformats.org/officeDocument/2006/relationships/chart" Target="../charts/chart251.xml"/><Relationship Id="rId12" Type="http://schemas.openxmlformats.org/officeDocument/2006/relationships/chart" Target="../charts/chart256.xml"/><Relationship Id="rId2" Type="http://schemas.openxmlformats.org/officeDocument/2006/relationships/notesSlide" Target="../notesSlides/notesSlide71.xml"/><Relationship Id="rId1" Type="http://schemas.openxmlformats.org/officeDocument/2006/relationships/slideLayout" Target="../slideLayouts/slideLayout30.xml"/><Relationship Id="rId6" Type="http://schemas.openxmlformats.org/officeDocument/2006/relationships/chart" Target="../charts/chart250.xml"/><Relationship Id="rId11" Type="http://schemas.openxmlformats.org/officeDocument/2006/relationships/chart" Target="../charts/chart255.xml"/><Relationship Id="rId5" Type="http://schemas.openxmlformats.org/officeDocument/2006/relationships/chart" Target="../charts/chart249.xml"/><Relationship Id="rId10" Type="http://schemas.openxmlformats.org/officeDocument/2006/relationships/chart" Target="../charts/chart254.xml"/><Relationship Id="rId4" Type="http://schemas.openxmlformats.org/officeDocument/2006/relationships/chart" Target="../charts/chart248.xml"/><Relationship Id="rId9" Type="http://schemas.openxmlformats.org/officeDocument/2006/relationships/chart" Target="../charts/chart253.xml"/></Relationships>
</file>

<file path=ppt/slides/_rels/slide95.xml.rels><?xml version="1.0" encoding="UTF-8" standalone="yes"?>
<Relationships xmlns="http://schemas.openxmlformats.org/package/2006/relationships"><Relationship Id="rId8" Type="http://schemas.openxmlformats.org/officeDocument/2006/relationships/chart" Target="../charts/chart262.xml"/><Relationship Id="rId3" Type="http://schemas.openxmlformats.org/officeDocument/2006/relationships/chart" Target="../charts/chart257.xml"/><Relationship Id="rId7" Type="http://schemas.openxmlformats.org/officeDocument/2006/relationships/chart" Target="../charts/chart261.xml"/><Relationship Id="rId12" Type="http://schemas.openxmlformats.org/officeDocument/2006/relationships/chart" Target="../charts/chart266.xml"/><Relationship Id="rId2" Type="http://schemas.openxmlformats.org/officeDocument/2006/relationships/notesSlide" Target="../notesSlides/notesSlide72.xml"/><Relationship Id="rId1" Type="http://schemas.openxmlformats.org/officeDocument/2006/relationships/slideLayout" Target="../slideLayouts/slideLayout30.xml"/><Relationship Id="rId6" Type="http://schemas.openxmlformats.org/officeDocument/2006/relationships/chart" Target="../charts/chart260.xml"/><Relationship Id="rId11" Type="http://schemas.openxmlformats.org/officeDocument/2006/relationships/chart" Target="../charts/chart265.xml"/><Relationship Id="rId5" Type="http://schemas.openxmlformats.org/officeDocument/2006/relationships/chart" Target="../charts/chart259.xml"/><Relationship Id="rId10" Type="http://schemas.openxmlformats.org/officeDocument/2006/relationships/chart" Target="../charts/chart264.xml"/><Relationship Id="rId4" Type="http://schemas.openxmlformats.org/officeDocument/2006/relationships/chart" Target="../charts/chart258.xml"/><Relationship Id="rId9" Type="http://schemas.openxmlformats.org/officeDocument/2006/relationships/chart" Target="../charts/chart26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2" Type="http://schemas.openxmlformats.org/officeDocument/2006/relationships/chart" Target="../charts/chart267.xml"/><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0.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6384805" y="4246629"/>
            <a:ext cx="5044341" cy="586942"/>
          </a:xfrm>
          <a:prstGeom prst="rect">
            <a:avLst/>
          </a:prstGeom>
        </p:spPr>
        <p:txBody>
          <a:bodyPr vert="horz" lIns="106377" tIns="53189" rIns="106377" bIns="53189" rtlCol="0" anchor="ctr">
            <a:noAutofit/>
          </a:bodyPr>
          <a:lstStyle/>
          <a:p>
            <a:pPr marL="0" marR="0" lvl="0" indent="0" algn="r" defTabSz="531880" rtl="0" eaLnBrk="1" fontAlgn="auto" latinLnBrk="0" hangingPunct="1">
              <a:lnSpc>
                <a:spcPct val="100000"/>
              </a:lnSpc>
              <a:spcBef>
                <a:spcPts val="0"/>
              </a:spcBef>
              <a:spcAft>
                <a:spcPts val="0"/>
              </a:spcAft>
              <a:buClrTx/>
              <a:buSzTx/>
              <a:buFontTx/>
              <a:buNone/>
              <a:tabLst/>
              <a:defRPr/>
            </a:pPr>
            <a:endParaRPr kumimoji="0" lang="en-US" sz="1985" b="1" i="1" u="none" strike="noStrike" kern="1200" cap="none" spc="0" normalizeH="0" baseline="0" noProof="0" dirty="0">
              <a:ln>
                <a:noFill/>
              </a:ln>
              <a:solidFill>
                <a:srgbClr val="003A59"/>
              </a:solidFill>
              <a:effectLst/>
              <a:uLnTx/>
              <a:uFillTx/>
              <a:latin typeface="Book Antiqua" panose="02040602050305030304" pitchFamily="18" charset="0"/>
              <a:ea typeface="+mn-ea"/>
              <a:cs typeface="Nexa Light"/>
            </a:endParaRPr>
          </a:p>
        </p:txBody>
      </p:sp>
      <p:sp>
        <p:nvSpPr>
          <p:cNvPr id="12" name="TextBox 11"/>
          <p:cNvSpPr txBox="1"/>
          <p:nvPr/>
        </p:nvSpPr>
        <p:spPr>
          <a:xfrm>
            <a:off x="7076616" y="3465186"/>
            <a:ext cx="5044341" cy="567528"/>
          </a:xfrm>
          <a:prstGeom prst="rect">
            <a:avLst/>
          </a:prstGeom>
          <a:noFill/>
        </p:spPr>
        <p:txBody>
          <a:bodyPr wrap="square" rtlCol="0">
            <a:spAutoFit/>
          </a:bodyPr>
          <a:lstStyle/>
          <a:p>
            <a:pPr marL="0" marR="0" lvl="0" indent="0" algn="l" defTabSz="531880" rtl="0" eaLnBrk="1" fontAlgn="auto" latinLnBrk="0" hangingPunct="1">
              <a:lnSpc>
                <a:spcPct val="100000"/>
              </a:lnSpc>
              <a:spcBef>
                <a:spcPts val="0"/>
              </a:spcBef>
              <a:spcAft>
                <a:spcPts val="0"/>
              </a:spcAft>
              <a:buClrTx/>
              <a:buSzTx/>
              <a:buFontTx/>
              <a:buNone/>
              <a:tabLst/>
              <a:defRPr/>
            </a:pPr>
            <a:r>
              <a:rPr kumimoji="0" lang="en-US" sz="3088" b="1" i="0" u="none" strike="noStrike" kern="1200" cap="none" spc="0" normalizeH="0" baseline="0" noProof="0" dirty="0" smtClean="0">
                <a:ln>
                  <a:noFill/>
                </a:ln>
                <a:solidFill>
                  <a:srgbClr val="732B42"/>
                </a:solidFill>
                <a:effectLst/>
                <a:uLnTx/>
                <a:uFillTx/>
                <a:latin typeface="Arial Nova" panose="020B0504020202020204" pitchFamily="34" charset="0"/>
                <a:ea typeface="+mn-ea"/>
                <a:cs typeface="+mn-cs"/>
              </a:rPr>
              <a:t>The </a:t>
            </a:r>
            <a:r>
              <a:rPr kumimoji="0" lang="en-US" sz="3088" b="1" i="0" u="none" strike="noStrike" kern="1200" cap="none" spc="0" normalizeH="0" baseline="0" noProof="0" dirty="0">
                <a:ln>
                  <a:noFill/>
                </a:ln>
                <a:solidFill>
                  <a:srgbClr val="732B42"/>
                </a:solidFill>
                <a:effectLst/>
                <a:uLnTx/>
                <a:uFillTx/>
                <a:latin typeface="Arial Nova" panose="020B0504020202020204" pitchFamily="34" charset="0"/>
                <a:ea typeface="+mn-ea"/>
                <a:cs typeface="+mn-cs"/>
              </a:rPr>
              <a:t>National Report</a:t>
            </a:r>
          </a:p>
        </p:txBody>
      </p:sp>
      <p:pic>
        <p:nvPicPr>
          <p:cNvPr id="25" name="Picture 24"/>
          <p:cNvPicPr/>
          <p:nvPr/>
        </p:nvPicPr>
        <p:blipFill>
          <a:blip r:embed="rId2">
            <a:extLst>
              <a:ext uri="{28A0092B-C50C-407E-A947-70E740481C1C}">
                <a14:useLocalDpi xmlns:a14="http://schemas.microsoft.com/office/drawing/2010/main" val="0"/>
              </a:ext>
            </a:extLst>
          </a:blip>
          <a:srcRect/>
          <a:stretch>
            <a:fillRect/>
          </a:stretch>
        </p:blipFill>
        <p:spPr bwMode="auto">
          <a:xfrm>
            <a:off x="6751100" y="2167927"/>
            <a:ext cx="4600887" cy="483198"/>
          </a:xfrm>
          <a:prstGeom prst="rect">
            <a:avLst/>
          </a:prstGeom>
          <a:noFill/>
          <a:ln>
            <a:noFill/>
          </a:ln>
        </p:spPr>
      </p:pic>
      <p:pic>
        <p:nvPicPr>
          <p:cNvPr id="29" name="Picture 28"/>
          <p:cNvPicPr/>
          <p:nvPr/>
        </p:nvPicPr>
        <p:blipFill>
          <a:blip r:embed="rId3">
            <a:extLst>
              <a:ext uri="{28A0092B-C50C-407E-A947-70E740481C1C}">
                <a14:useLocalDpi xmlns:a14="http://schemas.microsoft.com/office/drawing/2010/main" val="0"/>
              </a:ext>
            </a:extLst>
          </a:blip>
          <a:srcRect/>
          <a:stretch>
            <a:fillRect/>
          </a:stretch>
        </p:blipFill>
        <p:spPr bwMode="auto">
          <a:xfrm>
            <a:off x="7425867" y="882425"/>
            <a:ext cx="2962215" cy="975500"/>
          </a:xfrm>
          <a:prstGeom prst="rect">
            <a:avLst/>
          </a:prstGeom>
          <a:noFill/>
          <a:ln>
            <a:noFill/>
          </a:ln>
        </p:spPr>
      </p:pic>
      <p:sp>
        <p:nvSpPr>
          <p:cNvPr id="3" name="Rectangle 2"/>
          <p:cNvSpPr/>
          <p:nvPr/>
        </p:nvSpPr>
        <p:spPr>
          <a:xfrm>
            <a:off x="545613" y="5383594"/>
            <a:ext cx="10883533" cy="1474188"/>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31880" rtl="0" eaLnBrk="1" fontAlgn="auto" latinLnBrk="0" hangingPunct="1">
              <a:lnSpc>
                <a:spcPct val="100000"/>
              </a:lnSpc>
              <a:spcBef>
                <a:spcPts val="0"/>
              </a:spcBef>
              <a:spcAft>
                <a:spcPts val="0"/>
              </a:spcAft>
              <a:buClrTx/>
              <a:buSzTx/>
              <a:buFontTx/>
              <a:buNone/>
              <a:tabLst/>
              <a:defRPr/>
            </a:pPr>
            <a:endParaRPr kumimoji="0" lang="en-GB" sz="2095" b="0" i="0" u="none" strike="noStrike" kern="1200" cap="none" spc="0" normalizeH="0" baseline="0" noProof="0">
              <a:ln>
                <a:noFill/>
              </a:ln>
              <a:solidFill>
                <a:prstClr val="white"/>
              </a:solidFill>
              <a:effectLst/>
              <a:uLnTx/>
              <a:uFillTx/>
              <a:latin typeface="Calibri"/>
              <a:ea typeface="+mn-ea"/>
              <a:cs typeface="+mn-cs"/>
            </a:endParaRPr>
          </a:p>
        </p:txBody>
      </p:sp>
      <p:pic>
        <p:nvPicPr>
          <p:cNvPr id="20" name="Picture 19" descr="BM-logo-white.jpg"/>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469146" y="5855591"/>
            <a:ext cx="1826069" cy="689083"/>
          </a:xfrm>
          <a:prstGeom prst="rect">
            <a:avLst/>
          </a:prstGeom>
        </p:spPr>
      </p:pic>
      <p:pic>
        <p:nvPicPr>
          <p:cNvPr id="21" name="Picture 20"/>
          <p:cNvPicPr/>
          <p:nvPr/>
        </p:nvPicPr>
        <p:blipFill>
          <a:blip r:embed="rId5" cstate="print">
            <a:extLst>
              <a:ext uri="{28A0092B-C50C-407E-A947-70E740481C1C}">
                <a14:useLocalDpi xmlns:a14="http://schemas.microsoft.com/office/drawing/2010/main" val="0"/>
              </a:ext>
            </a:extLst>
          </a:blip>
          <a:stretch>
            <a:fillRect/>
          </a:stretch>
        </p:blipFill>
        <p:spPr>
          <a:xfrm>
            <a:off x="7583693" y="5811425"/>
            <a:ext cx="2172428" cy="695860"/>
          </a:xfrm>
          <a:prstGeom prst="rect">
            <a:avLst/>
          </a:prstGeom>
        </p:spPr>
      </p:pic>
      <p:pic>
        <p:nvPicPr>
          <p:cNvPr id="11" name="Picture 10" descr="C:\Users\s.gopaul\AppData\Local\Microsoft\Windows\INetCache\Content.Outlook\MT3HG9W7\Ness-Image.jpg"/>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5612" y="948821"/>
            <a:ext cx="5761729" cy="4007767"/>
          </a:xfrm>
          <a:prstGeom prst="rect">
            <a:avLst/>
          </a:prstGeom>
          <a:noFill/>
          <a:ln>
            <a:noFill/>
          </a:ln>
        </p:spPr>
      </p:pic>
      <p:pic>
        <p:nvPicPr>
          <p:cNvPr id="2" name="Picture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686399" y="5185420"/>
            <a:ext cx="1064701" cy="1621731"/>
          </a:xfrm>
          <a:prstGeom prst="rect">
            <a:avLst/>
          </a:prstGeom>
        </p:spPr>
      </p:pic>
    </p:spTree>
    <p:extLst>
      <p:ext uri="{BB962C8B-B14F-4D97-AF65-F5344CB8AC3E}">
        <p14:creationId xmlns:p14="http://schemas.microsoft.com/office/powerpoint/2010/main" val="349764540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B701D17-1EF4-5A14-56BA-E3E4BF2DDEE6}"/>
              </a:ext>
            </a:extLst>
          </p:cNvPr>
          <p:cNvSpPr>
            <a:spLocks noGrp="1"/>
          </p:cNvSpPr>
          <p:nvPr>
            <p:ph type="sldNum" sz="quarter" idx="22"/>
          </p:nvPr>
        </p:nvSpPr>
        <p:spPr>
          <a:xfrm>
            <a:off x="11427675" y="6673678"/>
            <a:ext cx="306387" cy="208758"/>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DCA5C9-2E11-4C67-86EB-AE1DE127DC64}" type="slidenum">
              <a:rPr kumimoji="0" lang="en-US" sz="900" b="0" i="0" u="none" strike="noStrike" kern="1200" cap="none" spc="0" normalizeH="0" baseline="0" noProof="0" smtClean="0">
                <a:ln>
                  <a:noFill/>
                </a:ln>
                <a:solidFill>
                  <a:srgbClr val="000000"/>
                </a:solidFill>
                <a:effectLst/>
                <a:uLnTx/>
                <a:uFillTx/>
                <a:latin typeface="Arial" panose="020B0604020202020204"/>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9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endParaRPr>
          </a:p>
        </p:txBody>
      </p:sp>
      <p:sp>
        <p:nvSpPr>
          <p:cNvPr id="8" name="Title 7">
            <a:extLst>
              <a:ext uri="{FF2B5EF4-FFF2-40B4-BE49-F238E27FC236}">
                <a16:creationId xmlns:a16="http://schemas.microsoft.com/office/drawing/2014/main" id="{E8E8BBDC-523E-4870-A936-361089D6C5F3}"/>
              </a:ext>
            </a:extLst>
          </p:cNvPr>
          <p:cNvSpPr>
            <a:spLocks noGrp="1"/>
          </p:cNvSpPr>
          <p:nvPr>
            <p:ph type="title"/>
          </p:nvPr>
        </p:nvSpPr>
        <p:spPr>
          <a:xfrm>
            <a:off x="333748" y="161012"/>
            <a:ext cx="11247120" cy="822960"/>
          </a:xfrm>
        </p:spPr>
        <p:txBody>
          <a:bodyPr/>
          <a:lstStyle/>
          <a:p>
            <a:r>
              <a:rPr lang="en-US" dirty="0"/>
              <a:t>How does this compare to a Global Average of all companies?</a:t>
            </a:r>
          </a:p>
        </p:txBody>
      </p:sp>
      <p:sp>
        <p:nvSpPr>
          <p:cNvPr id="5" name="Footer Placeholder 4">
            <a:extLst>
              <a:ext uri="{FF2B5EF4-FFF2-40B4-BE49-F238E27FC236}">
                <a16:creationId xmlns:a16="http://schemas.microsoft.com/office/drawing/2014/main" id="{2A101BED-178E-4F1E-AB9C-6315780407CE}"/>
              </a:ext>
            </a:extLst>
          </p:cNvPr>
          <p:cNvSpPr>
            <a:spLocks noGrp="1"/>
          </p:cNvSpPr>
          <p:nvPr>
            <p:ph type="ftr" sz="quarter" idx="10"/>
          </p:nvPr>
        </p:nvSpPr>
        <p:spPr>
          <a:xfrm>
            <a:off x="457199" y="6684056"/>
            <a:ext cx="3200400" cy="91440"/>
          </a:xfrm>
        </p:spPr>
        <p:txBody>
          <a:bodyPr/>
          <a:lstStyle/>
          <a:p>
            <a:pPr marL="0" marR="0" lvl="0" indent="9525"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Proprietary and confidential. For WTW and WTW client use only.</a:t>
            </a:r>
          </a:p>
        </p:txBody>
      </p:sp>
      <p:graphicFrame>
        <p:nvGraphicFramePr>
          <p:cNvPr id="13" name="Chart 12">
            <a:extLst>
              <a:ext uri="{FF2B5EF4-FFF2-40B4-BE49-F238E27FC236}">
                <a16:creationId xmlns:a16="http://schemas.microsoft.com/office/drawing/2014/main" id="{2E367BF7-9F48-36EE-AE6E-9ED424F3CCC0}"/>
              </a:ext>
            </a:extLst>
          </p:cNvPr>
          <p:cNvGraphicFramePr>
            <a:graphicFrameLocks/>
          </p:cNvGraphicFramePr>
          <p:nvPr/>
        </p:nvGraphicFramePr>
        <p:xfrm>
          <a:off x="123291" y="1325364"/>
          <a:ext cx="9277564" cy="4921320"/>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a:extLst>
              <a:ext uri="{FF2B5EF4-FFF2-40B4-BE49-F238E27FC236}">
                <a16:creationId xmlns:a16="http://schemas.microsoft.com/office/drawing/2014/main" id="{ABE67F7B-3F66-0146-BF27-F9CC82FD046E}"/>
              </a:ext>
            </a:extLst>
          </p:cNvPr>
          <p:cNvSpPr txBox="1"/>
          <p:nvPr/>
        </p:nvSpPr>
        <p:spPr>
          <a:xfrm>
            <a:off x="8443034" y="634541"/>
            <a:ext cx="1118854" cy="738664"/>
          </a:xfrm>
          <a:prstGeom prst="rect">
            <a:avLst/>
          </a:prstGeom>
          <a:solidFill>
            <a:schemeClr val="bg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zh-CN" sz="1400" b="0" i="0" u="none" strike="noStrike" kern="1200" cap="none" spc="0" normalizeH="0" baseline="0" noProof="0" dirty="0">
                <a:ln>
                  <a:noFill/>
                </a:ln>
                <a:solidFill>
                  <a:srgbClr val="000000"/>
                </a:solidFill>
                <a:effectLst/>
                <a:uLnTx/>
                <a:uFillTx/>
                <a:latin typeface="Arial" panose="020B0604020202020204"/>
                <a:ea typeface="黑体" panose="02010609060101010101" pitchFamily="49" charset="-122"/>
                <a:cs typeface="+mn-cs"/>
              </a:rPr>
              <a:t>Global All Industry</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zh-CN" sz="1400" b="0" i="0" u="none" strike="noStrike" kern="1200" cap="none" spc="0" normalizeH="0" baseline="0" noProof="0" dirty="0">
                <a:ln>
                  <a:noFill/>
                </a:ln>
                <a:solidFill>
                  <a:srgbClr val="000000"/>
                </a:solidFill>
                <a:effectLst/>
                <a:uLnTx/>
                <a:uFillTx/>
                <a:latin typeface="Arial" panose="020B0604020202020204"/>
                <a:ea typeface="黑体" panose="02010609060101010101" pitchFamily="49" charset="-122"/>
                <a:cs typeface="+mn-cs"/>
              </a:rPr>
              <a:t> Average*</a:t>
            </a:r>
            <a:endParaRPr kumimoji="0" lang="zh-CN" altLang="en-US" sz="1400" b="0" i="0" u="none" strike="noStrike" kern="1200" cap="none" spc="0" normalizeH="0" baseline="0" noProof="0" dirty="0">
              <a:ln>
                <a:noFill/>
              </a:ln>
              <a:solidFill>
                <a:srgbClr val="000000"/>
              </a:solidFill>
              <a:effectLst/>
              <a:uLnTx/>
              <a:uFillTx/>
              <a:latin typeface="Arial" panose="020B0604020202020204"/>
              <a:ea typeface="黑体" panose="02010609060101010101" pitchFamily="49" charset="-122"/>
              <a:cs typeface="+mn-cs"/>
            </a:endParaRPr>
          </a:p>
        </p:txBody>
      </p:sp>
      <p:sp>
        <p:nvSpPr>
          <p:cNvPr id="18" name="TextBox 17">
            <a:extLst>
              <a:ext uri="{FF2B5EF4-FFF2-40B4-BE49-F238E27FC236}">
                <a16:creationId xmlns:a16="http://schemas.microsoft.com/office/drawing/2014/main" id="{BB0130C3-B5E2-F10F-16A3-2ACA211359C0}"/>
              </a:ext>
            </a:extLst>
          </p:cNvPr>
          <p:cNvSpPr txBox="1"/>
          <p:nvPr/>
        </p:nvSpPr>
        <p:spPr>
          <a:xfrm>
            <a:off x="10330548" y="639741"/>
            <a:ext cx="1118854" cy="738664"/>
          </a:xfrm>
          <a:prstGeom prst="rect">
            <a:avLst/>
          </a:prstGeom>
          <a:solidFill>
            <a:schemeClr val="bg2"/>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zh-CN" sz="1400" b="0" i="0" u="none" strike="noStrike" kern="1200" cap="none" spc="0" normalizeH="0" baseline="0" noProof="0" dirty="0">
                <a:ln>
                  <a:noFill/>
                </a:ln>
                <a:solidFill>
                  <a:srgbClr val="000000"/>
                </a:solidFill>
                <a:effectLst/>
                <a:uLnTx/>
                <a:uFillTx/>
                <a:latin typeface="Arial" panose="020B0604020202020204"/>
                <a:ea typeface="黑体" panose="02010609060101010101" pitchFamily="49" charset="-122"/>
                <a:cs typeface="+mn-cs"/>
              </a:rPr>
              <a:t>All Africa Regional Average*</a:t>
            </a:r>
            <a:endParaRPr kumimoji="0" lang="zh-CN" altLang="en-US" sz="1400" b="0" i="0" u="none" strike="noStrike" kern="1200" cap="none" spc="0" normalizeH="0" baseline="0" noProof="0" dirty="0">
              <a:ln>
                <a:noFill/>
              </a:ln>
              <a:solidFill>
                <a:srgbClr val="000000"/>
              </a:solidFill>
              <a:effectLst/>
              <a:uLnTx/>
              <a:uFillTx/>
              <a:latin typeface="Arial" panose="020B0604020202020204"/>
              <a:ea typeface="黑体" panose="02010609060101010101" pitchFamily="49" charset="-122"/>
              <a:cs typeface="+mn-cs"/>
            </a:endParaRPr>
          </a:p>
        </p:txBody>
      </p:sp>
      <p:sp>
        <p:nvSpPr>
          <p:cNvPr id="19" name="New shape">
            <a:extLst>
              <a:ext uri="{FF2B5EF4-FFF2-40B4-BE49-F238E27FC236}">
                <a16:creationId xmlns:a16="http://schemas.microsoft.com/office/drawing/2014/main" id="{2678E3A6-F1AA-E13A-68E2-85FCCE9414FD}"/>
              </a:ext>
            </a:extLst>
          </p:cNvPr>
          <p:cNvSpPr/>
          <p:nvPr/>
        </p:nvSpPr>
        <p:spPr>
          <a:xfrm>
            <a:off x="1993188" y="1182705"/>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200" b="1" i="0">
                <a:solidFill>
                  <a:srgbClr val="A6A6A6"/>
                </a:solidFill>
                <a:latin typeface="arial"/>
              </a:defRPr>
            </a:pPr>
            <a:r>
              <a:rPr kumimoji="0" lang="en-GB" sz="1200" b="1" i="0" u="none" strike="noStrike" kern="200" cap="none" spc="0" normalizeH="0" baseline="0" noProof="0" dirty="0">
                <a:ln>
                  <a:noFill/>
                </a:ln>
                <a:solidFill>
                  <a:srgbClr val="A6A6A6"/>
                </a:solidFill>
                <a:effectLst/>
                <a:uLnTx/>
                <a:uFillTx/>
                <a:latin typeface="arial"/>
                <a:ea typeface="+mn-ea"/>
                <a:cs typeface="+mn-cs"/>
              </a:rPr>
              <a:t>BM National Engagement Survey Overall</a:t>
            </a:r>
            <a:r>
              <a:rPr kumimoji="0" sz="1200" b="1" i="0" u="none" strike="noStrike" kern="200" cap="none" spc="0" normalizeH="0" baseline="0" noProof="0" dirty="0">
                <a:ln>
                  <a:noFill/>
                </a:ln>
                <a:solidFill>
                  <a:srgbClr val="A6A6A6"/>
                </a:solidFill>
                <a:effectLst/>
                <a:uLnTx/>
                <a:uFillTx/>
                <a:latin typeface="arial"/>
                <a:ea typeface="+mn-ea"/>
                <a:cs typeface="+mn-cs"/>
              </a:rPr>
              <a:t> (21,603)</a:t>
            </a:r>
          </a:p>
        </p:txBody>
      </p:sp>
      <p:sp>
        <p:nvSpPr>
          <p:cNvPr id="20" name="TextBox 19">
            <a:extLst>
              <a:ext uri="{FF2B5EF4-FFF2-40B4-BE49-F238E27FC236}">
                <a16:creationId xmlns:a16="http://schemas.microsoft.com/office/drawing/2014/main" id="{D4390848-596E-32F9-A85C-5049444D42F9}"/>
              </a:ext>
            </a:extLst>
          </p:cNvPr>
          <p:cNvSpPr txBox="1"/>
          <p:nvPr/>
        </p:nvSpPr>
        <p:spPr>
          <a:xfrm>
            <a:off x="0" y="6134719"/>
            <a:ext cx="8270697" cy="713899"/>
          </a:xfrm>
          <a:prstGeom prst="rect">
            <a:avLst/>
          </a:prstGeom>
          <a:solidFill>
            <a:schemeClr val="bg1"/>
          </a:solidFill>
        </p:spPr>
        <p:txBody>
          <a:bodyPr wrap="square" lIns="0" tIns="91440" rIns="0" bIns="0" rtlCol="0">
            <a:norm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a:t>
            </a:r>
            <a:r>
              <a:rPr kumimoji="0" lang="en-GB" sz="1000" b="1" i="1"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*Global All Industry Average – 546 clients and 3.9 million respondents, all regions, all sectors as weighted average</a:t>
            </a:r>
          </a:p>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GB" sz="1000" b="1" i="1"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**All Africa Regional Average – 125 companies with 115,000 respondents as weighted average</a:t>
            </a:r>
          </a:p>
        </p:txBody>
      </p:sp>
      <p:graphicFrame>
        <p:nvGraphicFramePr>
          <p:cNvPr id="4" name="Chart 3">
            <a:extLst>
              <a:ext uri="{FF2B5EF4-FFF2-40B4-BE49-F238E27FC236}">
                <a16:creationId xmlns:a16="http://schemas.microsoft.com/office/drawing/2014/main" id="{B294F9EF-557B-C8B4-E24C-197C81649D55}"/>
              </a:ext>
            </a:extLst>
          </p:cNvPr>
          <p:cNvGraphicFramePr>
            <a:graphicFrameLocks/>
          </p:cNvGraphicFramePr>
          <p:nvPr/>
        </p:nvGraphicFramePr>
        <p:xfrm>
          <a:off x="7570729" y="1003873"/>
          <a:ext cx="2909556" cy="49073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Table 5">
            <a:extLst>
              <a:ext uri="{FF2B5EF4-FFF2-40B4-BE49-F238E27FC236}">
                <a16:creationId xmlns:a16="http://schemas.microsoft.com/office/drawing/2014/main" id="{42BE975D-251F-5AE4-E8DF-0C64FC0A9683}"/>
              </a:ext>
            </a:extLst>
          </p:cNvPr>
          <p:cNvGraphicFramePr>
            <a:graphicFrameLocks noGrp="1"/>
          </p:cNvGraphicFramePr>
          <p:nvPr/>
        </p:nvGraphicFramePr>
        <p:xfrm>
          <a:off x="2057399" y="1452231"/>
          <a:ext cx="9740874" cy="4458992"/>
        </p:xfrm>
        <a:graphic>
          <a:graphicData uri="http://schemas.openxmlformats.org/drawingml/2006/table">
            <a:tbl>
              <a:tblPr/>
              <a:tblGrid>
                <a:gridCol w="9740874">
                  <a:extLst>
                    <a:ext uri="{9D8B030D-6E8A-4147-A177-3AD203B41FA5}">
                      <a16:colId xmlns:a16="http://schemas.microsoft.com/office/drawing/2014/main" val="2170390330"/>
                    </a:ext>
                  </a:extLst>
                </a:gridCol>
              </a:tblGrid>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55833423"/>
                  </a:ext>
                </a:extLst>
              </a:tr>
              <a:tr h="278687">
                <a:tc>
                  <a:txBody>
                    <a:bodyPr/>
                    <a:lstStyle/>
                    <a:p>
                      <a:pPr algn="l" fontAlgn="b"/>
                      <a:r>
                        <a:rPr lang="en-GB" sz="1100" b="1" i="0" u="none" strike="noStrike">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1964441"/>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88366094"/>
                  </a:ext>
                </a:extLst>
              </a:tr>
              <a:tr h="278687">
                <a:tc>
                  <a:txBody>
                    <a:bodyPr/>
                    <a:lstStyle/>
                    <a:p>
                      <a:pPr algn="l" fontAlgn="b"/>
                      <a:r>
                        <a:rPr lang="en-GB" sz="1100" b="1" i="0" u="none" strike="noStrike">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38417860"/>
                  </a:ext>
                </a:extLst>
              </a:tr>
              <a:tr h="278687">
                <a:tc>
                  <a:txBody>
                    <a:bodyPr/>
                    <a:lstStyle/>
                    <a:p>
                      <a:pPr algn="l" fontAlgn="b"/>
                      <a:r>
                        <a:rPr lang="en-GB" sz="1100" b="1" i="0" u="none" strike="noStrike">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75829565"/>
                  </a:ext>
                </a:extLst>
              </a:tr>
              <a:tr h="278687">
                <a:tc>
                  <a:txBody>
                    <a:bodyPr/>
                    <a:lstStyle/>
                    <a:p>
                      <a:pPr algn="l" fontAlgn="b"/>
                      <a:r>
                        <a:rPr lang="en-GB" sz="1100" b="1" i="0" u="none" strike="noStrike">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90674144"/>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7919505"/>
                  </a:ext>
                </a:extLst>
              </a:tr>
              <a:tr h="278687">
                <a:tc>
                  <a:txBody>
                    <a:bodyPr/>
                    <a:lstStyle/>
                    <a:p>
                      <a:pPr algn="l" fontAlgn="b"/>
                      <a:r>
                        <a:rPr lang="en-GB" sz="1100" b="1" i="0" u="none" strike="noStrike">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19758132"/>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51870134"/>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19279096"/>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6895022"/>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52963500"/>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93501092"/>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0347030"/>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70860141"/>
                  </a:ext>
                </a:extLst>
              </a:tr>
              <a:tr h="278687">
                <a:tc>
                  <a:txBody>
                    <a:bodyPr/>
                    <a:lstStyle/>
                    <a:p>
                      <a:pPr algn="l" fontAlgn="b"/>
                      <a:r>
                        <a:rPr lang="en-GB" sz="1100" b="1" i="0" u="none" strike="noStrike" dirty="0">
                          <a:solidFill>
                            <a:srgbClr val="000000"/>
                          </a:solidFill>
                          <a:effectLst/>
                          <a:latin typeface="Arial" panose="020B0604020202020204" pitchFamily="34" charset="0"/>
                        </a:rPr>
                        <a:t> </a:t>
                      </a:r>
                    </a:p>
                  </a:txBody>
                  <a:tcPr marL="6350" marR="6350" marT="635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82755930"/>
                  </a:ext>
                </a:extLst>
              </a:tr>
            </a:tbl>
          </a:graphicData>
        </a:graphic>
      </p:graphicFrame>
      <p:graphicFrame>
        <p:nvGraphicFramePr>
          <p:cNvPr id="7" name="Chart 6">
            <a:extLst>
              <a:ext uri="{FF2B5EF4-FFF2-40B4-BE49-F238E27FC236}">
                <a16:creationId xmlns:a16="http://schemas.microsoft.com/office/drawing/2014/main" id="{3E3A5AC2-3275-DE0B-8E14-419F2433E483}"/>
              </a:ext>
            </a:extLst>
          </p:cNvPr>
          <p:cNvGraphicFramePr>
            <a:graphicFrameLocks/>
          </p:cNvGraphicFramePr>
          <p:nvPr/>
        </p:nvGraphicFramePr>
        <p:xfrm>
          <a:off x="9113179" y="1331901"/>
          <a:ext cx="2157574" cy="459922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26870702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334205"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sp>
        <p:nvSpPr>
          <p:cNvPr id="180" name="New shape"/>
          <p:cNvSpPr/>
          <p:nvPr/>
        </p:nvSpPr>
        <p:spPr>
          <a:xfrm>
            <a:off x="2925005"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2925005"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2925005"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2925005"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2925005"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2925005"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2925005"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2925005"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2925005"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2925005"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2925005"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2925005"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2925005"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2925005"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2925005"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2925005"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2925005"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334205"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334205"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flipV="1">
            <a:off x="334204" y="2032201"/>
            <a:ext cx="10799999" cy="19049"/>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92500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Information and communication Benchmark</a:t>
            </a:r>
            <a:br>
              <a:rPr sz="1100" kern="200">
                <a:solidFill>
                  <a:srgbClr val="000000"/>
                </a:solidFill>
                <a:latin typeface="arial"/>
              </a:rPr>
            </a:br>
            <a:r>
              <a:rPr sz="1100" kern="200">
                <a:solidFill>
                  <a:srgbClr val="A6A6A6"/>
                </a:solidFill>
                <a:latin typeface="arial"/>
              </a:rPr>
              <a:t>(2,618)</a:t>
            </a:r>
          </a:p>
        </p:txBody>
      </p:sp>
      <p:sp>
        <p:nvSpPr>
          <p:cNvPr id="8" name="New shape"/>
          <p:cNvSpPr/>
          <p:nvPr/>
        </p:nvSpPr>
        <p:spPr>
          <a:xfrm>
            <a:off x="378860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(362)</a:t>
            </a:r>
          </a:p>
        </p:txBody>
      </p:sp>
      <p:sp>
        <p:nvSpPr>
          <p:cNvPr id="9" name="New shape"/>
          <p:cNvSpPr/>
          <p:nvPr/>
        </p:nvSpPr>
        <p:spPr>
          <a:xfrm>
            <a:off x="465220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(446)</a:t>
            </a:r>
          </a:p>
        </p:txBody>
      </p:sp>
      <p:sp>
        <p:nvSpPr>
          <p:cNvPr id="10" name="New shape"/>
          <p:cNvSpPr/>
          <p:nvPr/>
        </p:nvSpPr>
        <p:spPr>
          <a:xfrm>
            <a:off x="551580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(478)</a:t>
            </a:r>
          </a:p>
        </p:txBody>
      </p:sp>
      <p:sp>
        <p:nvSpPr>
          <p:cNvPr id="11" name="New shape"/>
          <p:cNvSpPr/>
          <p:nvPr/>
        </p:nvSpPr>
        <p:spPr>
          <a:xfrm>
            <a:off x="637940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(290)</a:t>
            </a:r>
          </a:p>
        </p:txBody>
      </p:sp>
      <p:sp>
        <p:nvSpPr>
          <p:cNvPr id="12" name="New shape"/>
          <p:cNvSpPr/>
          <p:nvPr/>
        </p:nvSpPr>
        <p:spPr>
          <a:xfrm>
            <a:off x="724300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(255)</a:t>
            </a:r>
          </a:p>
        </p:txBody>
      </p:sp>
      <p:sp>
        <p:nvSpPr>
          <p:cNvPr id="13" name="New shape"/>
          <p:cNvSpPr/>
          <p:nvPr/>
        </p:nvSpPr>
        <p:spPr>
          <a:xfrm>
            <a:off x="8106605" y="75010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46-50 </a:t>
            </a:r>
            <a:br>
              <a:rPr sz="1100" kern="200">
                <a:solidFill>
                  <a:srgbClr val="000000"/>
                </a:solidFill>
                <a:latin typeface="arial"/>
              </a:rPr>
            </a:br>
            <a:r>
              <a:rPr sz="1100" kern="200">
                <a:solidFill>
                  <a:srgbClr val="A6A6A6"/>
                </a:solidFill>
                <a:latin typeface="arial"/>
              </a:rPr>
              <a:t>(180)</a:t>
            </a:r>
          </a:p>
        </p:txBody>
      </p:sp>
      <p:sp>
        <p:nvSpPr>
          <p:cNvPr id="14" name="New shape"/>
          <p:cNvSpPr/>
          <p:nvPr/>
        </p:nvSpPr>
        <p:spPr>
          <a:xfrm>
            <a:off x="334205"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334205" y="2260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334205"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2925005"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9" name="New shape"/>
          <p:cNvSpPr/>
          <p:nvPr/>
        </p:nvSpPr>
        <p:spPr>
          <a:xfrm>
            <a:off x="3966405"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0" name="New shape"/>
          <p:cNvSpPr/>
          <p:nvPr/>
        </p:nvSpPr>
        <p:spPr>
          <a:xfrm>
            <a:off x="4830005"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1" name="New shape"/>
          <p:cNvSpPr/>
          <p:nvPr/>
        </p:nvSpPr>
        <p:spPr>
          <a:xfrm>
            <a:off x="5693605"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2" name="New shape"/>
          <p:cNvSpPr/>
          <p:nvPr/>
        </p:nvSpPr>
        <p:spPr>
          <a:xfrm>
            <a:off x="6557205"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3" name="New shape"/>
          <p:cNvSpPr/>
          <p:nvPr/>
        </p:nvSpPr>
        <p:spPr>
          <a:xfrm>
            <a:off x="7420805"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4" name="New shape"/>
          <p:cNvSpPr/>
          <p:nvPr/>
        </p:nvSpPr>
        <p:spPr>
          <a:xfrm>
            <a:off x="8284405"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5" name="New shape"/>
          <p:cNvSpPr/>
          <p:nvPr/>
        </p:nvSpPr>
        <p:spPr>
          <a:xfrm>
            <a:off x="334205"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334205" y="2476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334205"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2925005"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30" name="New shape"/>
          <p:cNvSpPr/>
          <p:nvPr/>
        </p:nvSpPr>
        <p:spPr>
          <a:xfrm>
            <a:off x="3966405"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1" name="New shape"/>
          <p:cNvSpPr/>
          <p:nvPr/>
        </p:nvSpPr>
        <p:spPr>
          <a:xfrm>
            <a:off x="4830005"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2" name="New shape"/>
          <p:cNvSpPr/>
          <p:nvPr/>
        </p:nvSpPr>
        <p:spPr>
          <a:xfrm>
            <a:off x="5693605"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33" name="New shape"/>
          <p:cNvSpPr/>
          <p:nvPr/>
        </p:nvSpPr>
        <p:spPr>
          <a:xfrm>
            <a:off x="6557205"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4" name="New shape"/>
          <p:cNvSpPr/>
          <p:nvPr/>
        </p:nvSpPr>
        <p:spPr>
          <a:xfrm>
            <a:off x="7420805"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5" name="New shape"/>
          <p:cNvSpPr/>
          <p:nvPr/>
        </p:nvSpPr>
        <p:spPr>
          <a:xfrm>
            <a:off x="8284405"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6" name="New shape"/>
          <p:cNvSpPr/>
          <p:nvPr/>
        </p:nvSpPr>
        <p:spPr>
          <a:xfrm>
            <a:off x="334205"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334205" y="2692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334205"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2925005"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41" name="New shape"/>
          <p:cNvSpPr/>
          <p:nvPr/>
        </p:nvSpPr>
        <p:spPr>
          <a:xfrm>
            <a:off x="3966405"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42" name="New shape"/>
          <p:cNvSpPr/>
          <p:nvPr/>
        </p:nvSpPr>
        <p:spPr>
          <a:xfrm>
            <a:off x="4830005"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43" name="New shape"/>
          <p:cNvSpPr/>
          <p:nvPr/>
        </p:nvSpPr>
        <p:spPr>
          <a:xfrm>
            <a:off x="5693605"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44" name="New shape"/>
          <p:cNvSpPr/>
          <p:nvPr/>
        </p:nvSpPr>
        <p:spPr>
          <a:xfrm>
            <a:off x="6557205"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45" name="New shape"/>
          <p:cNvSpPr/>
          <p:nvPr/>
        </p:nvSpPr>
        <p:spPr>
          <a:xfrm>
            <a:off x="7420805"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46" name="New shape"/>
          <p:cNvSpPr/>
          <p:nvPr/>
        </p:nvSpPr>
        <p:spPr>
          <a:xfrm>
            <a:off x="8284405"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47" name="New shape"/>
          <p:cNvSpPr/>
          <p:nvPr/>
        </p:nvSpPr>
        <p:spPr>
          <a:xfrm>
            <a:off x="334205"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334205" y="2908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334205"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2925005"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52" name="New shape"/>
          <p:cNvSpPr/>
          <p:nvPr/>
        </p:nvSpPr>
        <p:spPr>
          <a:xfrm>
            <a:off x="3966405"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53" name="New shape"/>
          <p:cNvSpPr/>
          <p:nvPr/>
        </p:nvSpPr>
        <p:spPr>
          <a:xfrm>
            <a:off x="4830005"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54" name="New shape"/>
          <p:cNvSpPr/>
          <p:nvPr/>
        </p:nvSpPr>
        <p:spPr>
          <a:xfrm>
            <a:off x="5693605"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55" name="New shape"/>
          <p:cNvSpPr/>
          <p:nvPr/>
        </p:nvSpPr>
        <p:spPr>
          <a:xfrm>
            <a:off x="6557205"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6" name="New shape"/>
          <p:cNvSpPr/>
          <p:nvPr/>
        </p:nvSpPr>
        <p:spPr>
          <a:xfrm>
            <a:off x="7420805"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57" name="New shape"/>
          <p:cNvSpPr/>
          <p:nvPr/>
        </p:nvSpPr>
        <p:spPr>
          <a:xfrm>
            <a:off x="8284405"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58" name="New shape"/>
          <p:cNvSpPr/>
          <p:nvPr/>
        </p:nvSpPr>
        <p:spPr>
          <a:xfrm>
            <a:off x="334205"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334205" y="3124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334205"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2925005"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63" name="New shape"/>
          <p:cNvSpPr/>
          <p:nvPr/>
        </p:nvSpPr>
        <p:spPr>
          <a:xfrm>
            <a:off x="3966405"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64" name="New shape"/>
          <p:cNvSpPr/>
          <p:nvPr/>
        </p:nvSpPr>
        <p:spPr>
          <a:xfrm>
            <a:off x="4830005"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65" name="New shape"/>
          <p:cNvSpPr/>
          <p:nvPr/>
        </p:nvSpPr>
        <p:spPr>
          <a:xfrm>
            <a:off x="5693605"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66" name="New shape"/>
          <p:cNvSpPr/>
          <p:nvPr/>
        </p:nvSpPr>
        <p:spPr>
          <a:xfrm>
            <a:off x="6557205"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67" name="New shape"/>
          <p:cNvSpPr/>
          <p:nvPr/>
        </p:nvSpPr>
        <p:spPr>
          <a:xfrm>
            <a:off x="7420805"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68" name="New shape"/>
          <p:cNvSpPr/>
          <p:nvPr/>
        </p:nvSpPr>
        <p:spPr>
          <a:xfrm>
            <a:off x="8284405"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69" name="New shape"/>
          <p:cNvSpPr/>
          <p:nvPr/>
        </p:nvSpPr>
        <p:spPr>
          <a:xfrm>
            <a:off x="334205"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334205" y="33401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334205"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2925005"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74" name="New shape"/>
          <p:cNvSpPr/>
          <p:nvPr/>
        </p:nvSpPr>
        <p:spPr>
          <a:xfrm>
            <a:off x="3966405"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75" name="New shape"/>
          <p:cNvSpPr/>
          <p:nvPr/>
        </p:nvSpPr>
        <p:spPr>
          <a:xfrm>
            <a:off x="4830005"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55*</a:t>
            </a:r>
          </a:p>
        </p:txBody>
      </p:sp>
      <p:sp>
        <p:nvSpPr>
          <p:cNvPr id="76" name="New shape"/>
          <p:cNvSpPr/>
          <p:nvPr/>
        </p:nvSpPr>
        <p:spPr>
          <a:xfrm>
            <a:off x="5693605"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56*</a:t>
            </a:r>
          </a:p>
        </p:txBody>
      </p:sp>
      <p:sp>
        <p:nvSpPr>
          <p:cNvPr id="77" name="New shape"/>
          <p:cNvSpPr/>
          <p:nvPr/>
        </p:nvSpPr>
        <p:spPr>
          <a:xfrm>
            <a:off x="6557205"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78" name="New shape"/>
          <p:cNvSpPr/>
          <p:nvPr/>
        </p:nvSpPr>
        <p:spPr>
          <a:xfrm>
            <a:off x="7420805"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79" name="New shape"/>
          <p:cNvSpPr/>
          <p:nvPr/>
        </p:nvSpPr>
        <p:spPr>
          <a:xfrm>
            <a:off x="8284405"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80" name="New shape"/>
          <p:cNvSpPr/>
          <p:nvPr/>
        </p:nvSpPr>
        <p:spPr>
          <a:xfrm>
            <a:off x="334205"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334205" y="35560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334205"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2925005"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85" name="New shape"/>
          <p:cNvSpPr/>
          <p:nvPr/>
        </p:nvSpPr>
        <p:spPr>
          <a:xfrm>
            <a:off x="3966405"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86" name="New shape"/>
          <p:cNvSpPr/>
          <p:nvPr/>
        </p:nvSpPr>
        <p:spPr>
          <a:xfrm>
            <a:off x="4830005"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87" name="New shape"/>
          <p:cNvSpPr/>
          <p:nvPr/>
        </p:nvSpPr>
        <p:spPr>
          <a:xfrm>
            <a:off x="5693605"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88" name="New shape"/>
          <p:cNvSpPr/>
          <p:nvPr/>
        </p:nvSpPr>
        <p:spPr>
          <a:xfrm>
            <a:off x="6557205"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9" name="New shape"/>
          <p:cNvSpPr/>
          <p:nvPr/>
        </p:nvSpPr>
        <p:spPr>
          <a:xfrm>
            <a:off x="7420805"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90" name="New shape"/>
          <p:cNvSpPr/>
          <p:nvPr/>
        </p:nvSpPr>
        <p:spPr>
          <a:xfrm>
            <a:off x="8284405"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91" name="New shape"/>
          <p:cNvSpPr/>
          <p:nvPr/>
        </p:nvSpPr>
        <p:spPr>
          <a:xfrm>
            <a:off x="334205"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334205" y="37719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334205"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2925005"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66</a:t>
            </a:r>
          </a:p>
        </p:txBody>
      </p:sp>
      <p:sp>
        <p:nvSpPr>
          <p:cNvPr id="96" name="New shape"/>
          <p:cNvSpPr/>
          <p:nvPr/>
        </p:nvSpPr>
        <p:spPr>
          <a:xfrm>
            <a:off x="3966405"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59*</a:t>
            </a:r>
          </a:p>
        </p:txBody>
      </p:sp>
      <p:sp>
        <p:nvSpPr>
          <p:cNvPr id="97" name="New shape"/>
          <p:cNvSpPr/>
          <p:nvPr/>
        </p:nvSpPr>
        <p:spPr>
          <a:xfrm>
            <a:off x="4830005"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57*</a:t>
            </a:r>
          </a:p>
        </p:txBody>
      </p:sp>
      <p:sp>
        <p:nvSpPr>
          <p:cNvPr id="98" name="New shape"/>
          <p:cNvSpPr/>
          <p:nvPr/>
        </p:nvSpPr>
        <p:spPr>
          <a:xfrm>
            <a:off x="5693605"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99" name="New shape"/>
          <p:cNvSpPr/>
          <p:nvPr/>
        </p:nvSpPr>
        <p:spPr>
          <a:xfrm>
            <a:off x="6557205"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00" name="New shape"/>
          <p:cNvSpPr/>
          <p:nvPr/>
        </p:nvSpPr>
        <p:spPr>
          <a:xfrm>
            <a:off x="7420805"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101" name="New shape"/>
          <p:cNvSpPr/>
          <p:nvPr/>
        </p:nvSpPr>
        <p:spPr>
          <a:xfrm>
            <a:off x="8284405"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02" name="New shape"/>
          <p:cNvSpPr/>
          <p:nvPr/>
        </p:nvSpPr>
        <p:spPr>
          <a:xfrm>
            <a:off x="334205"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334205" y="39878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334205"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2925005"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07" name="New shape"/>
          <p:cNvSpPr/>
          <p:nvPr/>
        </p:nvSpPr>
        <p:spPr>
          <a:xfrm>
            <a:off x="3966405"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8" name="New shape"/>
          <p:cNvSpPr/>
          <p:nvPr/>
        </p:nvSpPr>
        <p:spPr>
          <a:xfrm>
            <a:off x="4830005"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09" name="New shape"/>
          <p:cNvSpPr/>
          <p:nvPr/>
        </p:nvSpPr>
        <p:spPr>
          <a:xfrm>
            <a:off x="5693605"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10" name="New shape"/>
          <p:cNvSpPr/>
          <p:nvPr/>
        </p:nvSpPr>
        <p:spPr>
          <a:xfrm>
            <a:off x="6557205"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111" name="New shape"/>
          <p:cNvSpPr/>
          <p:nvPr/>
        </p:nvSpPr>
        <p:spPr>
          <a:xfrm>
            <a:off x="7420805"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12" name="New shape"/>
          <p:cNvSpPr/>
          <p:nvPr/>
        </p:nvSpPr>
        <p:spPr>
          <a:xfrm>
            <a:off x="8284405"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3" name="New shape"/>
          <p:cNvSpPr/>
          <p:nvPr/>
        </p:nvSpPr>
        <p:spPr>
          <a:xfrm>
            <a:off x="334205"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334205" y="42037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334205"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2925005"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18" name="New shape"/>
          <p:cNvSpPr/>
          <p:nvPr/>
        </p:nvSpPr>
        <p:spPr>
          <a:xfrm>
            <a:off x="3966405"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19" name="New shape"/>
          <p:cNvSpPr/>
          <p:nvPr/>
        </p:nvSpPr>
        <p:spPr>
          <a:xfrm>
            <a:off x="4830005"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120" name="New shape"/>
          <p:cNvSpPr/>
          <p:nvPr/>
        </p:nvSpPr>
        <p:spPr>
          <a:xfrm>
            <a:off x="5693605"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21" name="New shape"/>
          <p:cNvSpPr/>
          <p:nvPr/>
        </p:nvSpPr>
        <p:spPr>
          <a:xfrm>
            <a:off x="6557205"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122" name="New shape"/>
          <p:cNvSpPr/>
          <p:nvPr/>
        </p:nvSpPr>
        <p:spPr>
          <a:xfrm>
            <a:off x="7420805"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23" name="New shape"/>
          <p:cNvSpPr/>
          <p:nvPr/>
        </p:nvSpPr>
        <p:spPr>
          <a:xfrm>
            <a:off x="8284405"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124" name="New shape"/>
          <p:cNvSpPr/>
          <p:nvPr/>
        </p:nvSpPr>
        <p:spPr>
          <a:xfrm>
            <a:off x="334205"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334205" y="4419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334205"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2925005"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29" name="New shape"/>
          <p:cNvSpPr/>
          <p:nvPr/>
        </p:nvSpPr>
        <p:spPr>
          <a:xfrm>
            <a:off x="3966405"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130" name="New shape"/>
          <p:cNvSpPr/>
          <p:nvPr/>
        </p:nvSpPr>
        <p:spPr>
          <a:xfrm>
            <a:off x="4830005"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131" name="New shape"/>
          <p:cNvSpPr/>
          <p:nvPr/>
        </p:nvSpPr>
        <p:spPr>
          <a:xfrm>
            <a:off x="5693605"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132" name="New shape"/>
          <p:cNvSpPr/>
          <p:nvPr/>
        </p:nvSpPr>
        <p:spPr>
          <a:xfrm>
            <a:off x="6557205"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33" name="New shape"/>
          <p:cNvSpPr/>
          <p:nvPr/>
        </p:nvSpPr>
        <p:spPr>
          <a:xfrm>
            <a:off x="7420805"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134" name="New shape"/>
          <p:cNvSpPr/>
          <p:nvPr/>
        </p:nvSpPr>
        <p:spPr>
          <a:xfrm>
            <a:off x="8284405"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135" name="New shape"/>
          <p:cNvSpPr/>
          <p:nvPr/>
        </p:nvSpPr>
        <p:spPr>
          <a:xfrm>
            <a:off x="334205"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334205" y="4635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334205"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2925005"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50</a:t>
            </a:r>
          </a:p>
        </p:txBody>
      </p:sp>
      <p:sp>
        <p:nvSpPr>
          <p:cNvPr id="140" name="New shape"/>
          <p:cNvSpPr/>
          <p:nvPr/>
        </p:nvSpPr>
        <p:spPr>
          <a:xfrm>
            <a:off x="3966405"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46</a:t>
            </a:r>
          </a:p>
        </p:txBody>
      </p:sp>
      <p:sp>
        <p:nvSpPr>
          <p:cNvPr id="141" name="New shape"/>
          <p:cNvSpPr/>
          <p:nvPr/>
        </p:nvSpPr>
        <p:spPr>
          <a:xfrm>
            <a:off x="4830005"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42*</a:t>
            </a:r>
          </a:p>
        </p:txBody>
      </p:sp>
      <p:sp>
        <p:nvSpPr>
          <p:cNvPr id="142" name="New shape"/>
          <p:cNvSpPr/>
          <p:nvPr/>
        </p:nvSpPr>
        <p:spPr>
          <a:xfrm>
            <a:off x="5693605"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41*</a:t>
            </a:r>
          </a:p>
        </p:txBody>
      </p:sp>
      <p:sp>
        <p:nvSpPr>
          <p:cNvPr id="143" name="New shape"/>
          <p:cNvSpPr/>
          <p:nvPr/>
        </p:nvSpPr>
        <p:spPr>
          <a:xfrm>
            <a:off x="6557205"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45</a:t>
            </a:r>
          </a:p>
        </p:txBody>
      </p:sp>
      <p:sp>
        <p:nvSpPr>
          <p:cNvPr id="144" name="New shape"/>
          <p:cNvSpPr/>
          <p:nvPr/>
        </p:nvSpPr>
        <p:spPr>
          <a:xfrm>
            <a:off x="7420805"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145" name="New shape"/>
          <p:cNvSpPr/>
          <p:nvPr/>
        </p:nvSpPr>
        <p:spPr>
          <a:xfrm>
            <a:off x="8284405"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146" name="New shape"/>
          <p:cNvSpPr/>
          <p:nvPr/>
        </p:nvSpPr>
        <p:spPr>
          <a:xfrm>
            <a:off x="334205"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334205" y="4851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334205"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2925005"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51" name="New shape"/>
          <p:cNvSpPr/>
          <p:nvPr/>
        </p:nvSpPr>
        <p:spPr>
          <a:xfrm>
            <a:off x="3966405"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152" name="New shape"/>
          <p:cNvSpPr/>
          <p:nvPr/>
        </p:nvSpPr>
        <p:spPr>
          <a:xfrm>
            <a:off x="4830005"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153" name="New shape"/>
          <p:cNvSpPr/>
          <p:nvPr/>
        </p:nvSpPr>
        <p:spPr>
          <a:xfrm>
            <a:off x="5693605"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54" name="New shape"/>
          <p:cNvSpPr/>
          <p:nvPr/>
        </p:nvSpPr>
        <p:spPr>
          <a:xfrm>
            <a:off x="6557205"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55" name="New shape"/>
          <p:cNvSpPr/>
          <p:nvPr/>
        </p:nvSpPr>
        <p:spPr>
          <a:xfrm>
            <a:off x="7420805"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56" name="New shape"/>
          <p:cNvSpPr/>
          <p:nvPr/>
        </p:nvSpPr>
        <p:spPr>
          <a:xfrm>
            <a:off x="8284405"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157" name="New shape"/>
          <p:cNvSpPr/>
          <p:nvPr/>
        </p:nvSpPr>
        <p:spPr>
          <a:xfrm>
            <a:off x="334205"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334205" y="5067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334205"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2925005"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62" name="New shape"/>
          <p:cNvSpPr/>
          <p:nvPr/>
        </p:nvSpPr>
        <p:spPr>
          <a:xfrm>
            <a:off x="3966405"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163" name="New shape"/>
          <p:cNvSpPr/>
          <p:nvPr/>
        </p:nvSpPr>
        <p:spPr>
          <a:xfrm>
            <a:off x="4830005"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164" name="New shape"/>
          <p:cNvSpPr/>
          <p:nvPr/>
        </p:nvSpPr>
        <p:spPr>
          <a:xfrm>
            <a:off x="5693605"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165" name="New shape"/>
          <p:cNvSpPr/>
          <p:nvPr/>
        </p:nvSpPr>
        <p:spPr>
          <a:xfrm>
            <a:off x="6557205"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66" name="New shape"/>
          <p:cNvSpPr/>
          <p:nvPr/>
        </p:nvSpPr>
        <p:spPr>
          <a:xfrm>
            <a:off x="7420805"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67" name="New shape"/>
          <p:cNvSpPr/>
          <p:nvPr/>
        </p:nvSpPr>
        <p:spPr>
          <a:xfrm>
            <a:off x="8284405"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168" name="New shape"/>
          <p:cNvSpPr/>
          <p:nvPr/>
        </p:nvSpPr>
        <p:spPr>
          <a:xfrm>
            <a:off x="334205"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334205" y="5283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334205"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2925005"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173" name="New shape"/>
          <p:cNvSpPr/>
          <p:nvPr/>
        </p:nvSpPr>
        <p:spPr>
          <a:xfrm>
            <a:off x="3966405"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174" name="New shape"/>
          <p:cNvSpPr/>
          <p:nvPr/>
        </p:nvSpPr>
        <p:spPr>
          <a:xfrm>
            <a:off x="4830005"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75" name="New shape"/>
          <p:cNvSpPr/>
          <p:nvPr/>
        </p:nvSpPr>
        <p:spPr>
          <a:xfrm>
            <a:off x="5693605"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176" name="New shape"/>
          <p:cNvSpPr/>
          <p:nvPr/>
        </p:nvSpPr>
        <p:spPr>
          <a:xfrm>
            <a:off x="6557205"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77" name="New shape"/>
          <p:cNvSpPr/>
          <p:nvPr/>
        </p:nvSpPr>
        <p:spPr>
          <a:xfrm>
            <a:off x="7420805"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78" name="New shape"/>
          <p:cNvSpPr/>
          <p:nvPr/>
        </p:nvSpPr>
        <p:spPr>
          <a:xfrm>
            <a:off x="8284405"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179" name="New shape"/>
          <p:cNvSpPr/>
          <p:nvPr/>
        </p:nvSpPr>
        <p:spPr>
          <a:xfrm>
            <a:off x="334205"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2925005"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82" name="New shape"/>
          <p:cNvSpPr/>
          <p:nvPr/>
        </p:nvSpPr>
        <p:spPr>
          <a:xfrm>
            <a:off x="3966405"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83" name="New shape"/>
          <p:cNvSpPr/>
          <p:nvPr/>
        </p:nvSpPr>
        <p:spPr>
          <a:xfrm>
            <a:off x="4830005"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84" name="New shape"/>
          <p:cNvSpPr/>
          <p:nvPr/>
        </p:nvSpPr>
        <p:spPr>
          <a:xfrm>
            <a:off x="5693605"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85" name="New shape"/>
          <p:cNvSpPr/>
          <p:nvPr/>
        </p:nvSpPr>
        <p:spPr>
          <a:xfrm>
            <a:off x="6557205"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86" name="New shape"/>
          <p:cNvSpPr/>
          <p:nvPr/>
        </p:nvSpPr>
        <p:spPr>
          <a:xfrm>
            <a:off x="7420805"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87" name="New shape"/>
          <p:cNvSpPr/>
          <p:nvPr/>
        </p:nvSpPr>
        <p:spPr>
          <a:xfrm>
            <a:off x="8284405"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88" name="New shape">
            <a:extLst>
              <a:ext uri="{FF2B5EF4-FFF2-40B4-BE49-F238E27FC236}">
                <a16:creationId xmlns:a16="http://schemas.microsoft.com/office/drawing/2014/main" id="{632D60B2-3AE4-1A94-955D-F695F10991BD}"/>
              </a:ext>
            </a:extLst>
          </p:cNvPr>
          <p:cNvSpPr/>
          <p:nvPr/>
        </p:nvSpPr>
        <p:spPr>
          <a:xfrm>
            <a:off x="894934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(141)</a:t>
            </a:r>
          </a:p>
        </p:txBody>
      </p:sp>
      <p:sp>
        <p:nvSpPr>
          <p:cNvPr id="189" name="New shape">
            <a:extLst>
              <a:ext uri="{FF2B5EF4-FFF2-40B4-BE49-F238E27FC236}">
                <a16:creationId xmlns:a16="http://schemas.microsoft.com/office/drawing/2014/main" id="{B54C5027-2CC9-0A4A-4CA4-5A9A2217011A}"/>
              </a:ext>
            </a:extLst>
          </p:cNvPr>
          <p:cNvSpPr/>
          <p:nvPr/>
        </p:nvSpPr>
        <p:spPr>
          <a:xfrm>
            <a:off x="981294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(75)</a:t>
            </a:r>
          </a:p>
        </p:txBody>
      </p:sp>
      <p:sp>
        <p:nvSpPr>
          <p:cNvPr id="190" name="New shape">
            <a:extLst>
              <a:ext uri="{FF2B5EF4-FFF2-40B4-BE49-F238E27FC236}">
                <a16:creationId xmlns:a16="http://schemas.microsoft.com/office/drawing/2014/main" id="{0F693EFF-23D8-04DC-38CC-605632B3BA9D}"/>
              </a:ext>
            </a:extLst>
          </p:cNvPr>
          <p:cNvSpPr/>
          <p:nvPr/>
        </p:nvSpPr>
        <p:spPr>
          <a:xfrm>
            <a:off x="1067654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61-65 </a:t>
            </a:r>
            <a:br>
              <a:rPr sz="1100" kern="200">
                <a:solidFill>
                  <a:srgbClr val="000000"/>
                </a:solidFill>
                <a:latin typeface="arial"/>
              </a:rPr>
            </a:br>
            <a:r>
              <a:rPr sz="1100" kern="200">
                <a:solidFill>
                  <a:srgbClr val="A6A6A6"/>
                </a:solidFill>
                <a:latin typeface="arial"/>
              </a:rPr>
              <a:t>(39)</a:t>
            </a:r>
          </a:p>
        </p:txBody>
      </p:sp>
      <p:sp>
        <p:nvSpPr>
          <p:cNvPr id="191" name="New shape">
            <a:extLst>
              <a:ext uri="{FF2B5EF4-FFF2-40B4-BE49-F238E27FC236}">
                <a16:creationId xmlns:a16="http://schemas.microsoft.com/office/drawing/2014/main" id="{C59B3D81-99F4-0B10-4A7B-5ADFC2EB1247}"/>
              </a:ext>
            </a:extLst>
          </p:cNvPr>
          <p:cNvSpPr/>
          <p:nvPr/>
        </p:nvSpPr>
        <p:spPr>
          <a:xfrm>
            <a:off x="9127148"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92" name="New shape">
            <a:extLst>
              <a:ext uri="{FF2B5EF4-FFF2-40B4-BE49-F238E27FC236}">
                <a16:creationId xmlns:a16="http://schemas.microsoft.com/office/drawing/2014/main" id="{451FE478-4D50-1551-9F04-0F2F32E19B16}"/>
              </a:ext>
            </a:extLst>
          </p:cNvPr>
          <p:cNvSpPr/>
          <p:nvPr/>
        </p:nvSpPr>
        <p:spPr>
          <a:xfrm>
            <a:off x="9990748"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93" name="New shape">
            <a:extLst>
              <a:ext uri="{FF2B5EF4-FFF2-40B4-BE49-F238E27FC236}">
                <a16:creationId xmlns:a16="http://schemas.microsoft.com/office/drawing/2014/main" id="{0DCFD16B-8075-ADC1-4B2D-FBD71FD5DA55}"/>
              </a:ext>
            </a:extLst>
          </p:cNvPr>
          <p:cNvSpPr/>
          <p:nvPr/>
        </p:nvSpPr>
        <p:spPr>
          <a:xfrm>
            <a:off x="10854348"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94" name="New shape">
            <a:extLst>
              <a:ext uri="{FF2B5EF4-FFF2-40B4-BE49-F238E27FC236}">
                <a16:creationId xmlns:a16="http://schemas.microsoft.com/office/drawing/2014/main" id="{D0C1E558-BE20-F091-D92F-59F62D63C886}"/>
              </a:ext>
            </a:extLst>
          </p:cNvPr>
          <p:cNvSpPr/>
          <p:nvPr/>
        </p:nvSpPr>
        <p:spPr>
          <a:xfrm>
            <a:off x="9127148"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95" name="New shape">
            <a:extLst>
              <a:ext uri="{FF2B5EF4-FFF2-40B4-BE49-F238E27FC236}">
                <a16:creationId xmlns:a16="http://schemas.microsoft.com/office/drawing/2014/main" id="{8A876A4E-BA77-3C4D-6787-54AB8334AAB8}"/>
              </a:ext>
            </a:extLst>
          </p:cNvPr>
          <p:cNvSpPr/>
          <p:nvPr/>
        </p:nvSpPr>
        <p:spPr>
          <a:xfrm>
            <a:off x="9990748"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196" name="New shape">
            <a:extLst>
              <a:ext uri="{FF2B5EF4-FFF2-40B4-BE49-F238E27FC236}">
                <a16:creationId xmlns:a16="http://schemas.microsoft.com/office/drawing/2014/main" id="{6AC11A4B-39F3-BFB5-57FD-BCC95D1622D6}"/>
              </a:ext>
            </a:extLst>
          </p:cNvPr>
          <p:cNvSpPr/>
          <p:nvPr/>
        </p:nvSpPr>
        <p:spPr>
          <a:xfrm>
            <a:off x="10854348"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99*</a:t>
            </a:r>
          </a:p>
        </p:txBody>
      </p:sp>
      <p:sp>
        <p:nvSpPr>
          <p:cNvPr id="197" name="New shape">
            <a:extLst>
              <a:ext uri="{FF2B5EF4-FFF2-40B4-BE49-F238E27FC236}">
                <a16:creationId xmlns:a16="http://schemas.microsoft.com/office/drawing/2014/main" id="{B87A4A53-BEFB-67AF-3EDE-5810DD2BD924}"/>
              </a:ext>
            </a:extLst>
          </p:cNvPr>
          <p:cNvSpPr/>
          <p:nvPr/>
        </p:nvSpPr>
        <p:spPr>
          <a:xfrm>
            <a:off x="9127148"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98" name="New shape">
            <a:extLst>
              <a:ext uri="{FF2B5EF4-FFF2-40B4-BE49-F238E27FC236}">
                <a16:creationId xmlns:a16="http://schemas.microsoft.com/office/drawing/2014/main" id="{9E76FB58-DD89-0061-D83C-CBA6FD0CB974}"/>
              </a:ext>
            </a:extLst>
          </p:cNvPr>
          <p:cNvSpPr/>
          <p:nvPr/>
        </p:nvSpPr>
        <p:spPr>
          <a:xfrm>
            <a:off x="9990748"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99" name="New shape">
            <a:extLst>
              <a:ext uri="{FF2B5EF4-FFF2-40B4-BE49-F238E27FC236}">
                <a16:creationId xmlns:a16="http://schemas.microsoft.com/office/drawing/2014/main" id="{B5138B1D-5588-E521-506F-D3710422FF29}"/>
              </a:ext>
            </a:extLst>
          </p:cNvPr>
          <p:cNvSpPr/>
          <p:nvPr/>
        </p:nvSpPr>
        <p:spPr>
          <a:xfrm>
            <a:off x="10854348"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00" name="New shape">
            <a:extLst>
              <a:ext uri="{FF2B5EF4-FFF2-40B4-BE49-F238E27FC236}">
                <a16:creationId xmlns:a16="http://schemas.microsoft.com/office/drawing/2014/main" id="{0017155A-A82A-67E1-47C9-27A0209081B5}"/>
              </a:ext>
            </a:extLst>
          </p:cNvPr>
          <p:cNvSpPr/>
          <p:nvPr/>
        </p:nvSpPr>
        <p:spPr>
          <a:xfrm>
            <a:off x="9127148"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201" name="New shape">
            <a:extLst>
              <a:ext uri="{FF2B5EF4-FFF2-40B4-BE49-F238E27FC236}">
                <a16:creationId xmlns:a16="http://schemas.microsoft.com/office/drawing/2014/main" id="{044F2EC5-98A8-FA4C-7A93-D3CB0561FCD5}"/>
              </a:ext>
            </a:extLst>
          </p:cNvPr>
          <p:cNvSpPr/>
          <p:nvPr/>
        </p:nvSpPr>
        <p:spPr>
          <a:xfrm>
            <a:off x="9990748"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02" name="New shape">
            <a:extLst>
              <a:ext uri="{FF2B5EF4-FFF2-40B4-BE49-F238E27FC236}">
                <a16:creationId xmlns:a16="http://schemas.microsoft.com/office/drawing/2014/main" id="{21647B07-419D-2C12-5A8F-0729D4BA6EDB}"/>
              </a:ext>
            </a:extLst>
          </p:cNvPr>
          <p:cNvSpPr/>
          <p:nvPr/>
        </p:nvSpPr>
        <p:spPr>
          <a:xfrm>
            <a:off x="10854348"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203" name="New shape">
            <a:extLst>
              <a:ext uri="{FF2B5EF4-FFF2-40B4-BE49-F238E27FC236}">
                <a16:creationId xmlns:a16="http://schemas.microsoft.com/office/drawing/2014/main" id="{555CBDBB-098D-9570-6886-4D40A9F8657E}"/>
              </a:ext>
            </a:extLst>
          </p:cNvPr>
          <p:cNvSpPr/>
          <p:nvPr/>
        </p:nvSpPr>
        <p:spPr>
          <a:xfrm>
            <a:off x="9127148"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04" name="New shape">
            <a:extLst>
              <a:ext uri="{FF2B5EF4-FFF2-40B4-BE49-F238E27FC236}">
                <a16:creationId xmlns:a16="http://schemas.microsoft.com/office/drawing/2014/main" id="{57C661B0-154B-B7DC-1473-90A8017C73F0}"/>
              </a:ext>
            </a:extLst>
          </p:cNvPr>
          <p:cNvSpPr/>
          <p:nvPr/>
        </p:nvSpPr>
        <p:spPr>
          <a:xfrm>
            <a:off x="9990748"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05" name="New shape">
            <a:extLst>
              <a:ext uri="{FF2B5EF4-FFF2-40B4-BE49-F238E27FC236}">
                <a16:creationId xmlns:a16="http://schemas.microsoft.com/office/drawing/2014/main" id="{11226CBE-B56E-870E-7D25-C60CDEF4FBB2}"/>
              </a:ext>
            </a:extLst>
          </p:cNvPr>
          <p:cNvSpPr/>
          <p:nvPr/>
        </p:nvSpPr>
        <p:spPr>
          <a:xfrm>
            <a:off x="10854348"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06" name="New shape">
            <a:extLst>
              <a:ext uri="{FF2B5EF4-FFF2-40B4-BE49-F238E27FC236}">
                <a16:creationId xmlns:a16="http://schemas.microsoft.com/office/drawing/2014/main" id="{41B7A0B6-3E3D-A11C-BB8C-CA75EBF8A723}"/>
              </a:ext>
            </a:extLst>
          </p:cNvPr>
          <p:cNvSpPr/>
          <p:nvPr/>
        </p:nvSpPr>
        <p:spPr>
          <a:xfrm>
            <a:off x="9127148"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07" name="New shape">
            <a:extLst>
              <a:ext uri="{FF2B5EF4-FFF2-40B4-BE49-F238E27FC236}">
                <a16:creationId xmlns:a16="http://schemas.microsoft.com/office/drawing/2014/main" id="{3BC01EFA-DBDA-8A94-FDC9-92389BD3DDEC}"/>
              </a:ext>
            </a:extLst>
          </p:cNvPr>
          <p:cNvSpPr/>
          <p:nvPr/>
        </p:nvSpPr>
        <p:spPr>
          <a:xfrm>
            <a:off x="9990748"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08" name="New shape">
            <a:extLst>
              <a:ext uri="{FF2B5EF4-FFF2-40B4-BE49-F238E27FC236}">
                <a16:creationId xmlns:a16="http://schemas.microsoft.com/office/drawing/2014/main" id="{A97D8E48-C028-87BF-D514-C0E2F65260A5}"/>
              </a:ext>
            </a:extLst>
          </p:cNvPr>
          <p:cNvSpPr/>
          <p:nvPr/>
        </p:nvSpPr>
        <p:spPr>
          <a:xfrm>
            <a:off x="10854348"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209" name="New shape">
            <a:extLst>
              <a:ext uri="{FF2B5EF4-FFF2-40B4-BE49-F238E27FC236}">
                <a16:creationId xmlns:a16="http://schemas.microsoft.com/office/drawing/2014/main" id="{D07D5B59-F7D5-1B49-C9B6-8ACCA689FFF5}"/>
              </a:ext>
            </a:extLst>
          </p:cNvPr>
          <p:cNvSpPr/>
          <p:nvPr/>
        </p:nvSpPr>
        <p:spPr>
          <a:xfrm>
            <a:off x="9127148"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10" name="New shape">
            <a:extLst>
              <a:ext uri="{FF2B5EF4-FFF2-40B4-BE49-F238E27FC236}">
                <a16:creationId xmlns:a16="http://schemas.microsoft.com/office/drawing/2014/main" id="{FC372E0D-FF5D-3B5E-37DF-F6A20979858E}"/>
              </a:ext>
            </a:extLst>
          </p:cNvPr>
          <p:cNvSpPr/>
          <p:nvPr/>
        </p:nvSpPr>
        <p:spPr>
          <a:xfrm>
            <a:off x="9990748"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11" name="New shape">
            <a:extLst>
              <a:ext uri="{FF2B5EF4-FFF2-40B4-BE49-F238E27FC236}">
                <a16:creationId xmlns:a16="http://schemas.microsoft.com/office/drawing/2014/main" id="{2D396304-3745-B459-A390-0961899A100F}"/>
              </a:ext>
            </a:extLst>
          </p:cNvPr>
          <p:cNvSpPr/>
          <p:nvPr/>
        </p:nvSpPr>
        <p:spPr>
          <a:xfrm>
            <a:off x="10854348"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12" name="New shape">
            <a:extLst>
              <a:ext uri="{FF2B5EF4-FFF2-40B4-BE49-F238E27FC236}">
                <a16:creationId xmlns:a16="http://schemas.microsoft.com/office/drawing/2014/main" id="{A1D04804-3C4F-9E8A-59D7-02702A0512A5}"/>
              </a:ext>
            </a:extLst>
          </p:cNvPr>
          <p:cNvSpPr/>
          <p:nvPr/>
        </p:nvSpPr>
        <p:spPr>
          <a:xfrm>
            <a:off x="9127148"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213" name="New shape">
            <a:extLst>
              <a:ext uri="{FF2B5EF4-FFF2-40B4-BE49-F238E27FC236}">
                <a16:creationId xmlns:a16="http://schemas.microsoft.com/office/drawing/2014/main" id="{490D077B-ACF6-48CF-6659-E63DD999DC9C}"/>
              </a:ext>
            </a:extLst>
          </p:cNvPr>
          <p:cNvSpPr/>
          <p:nvPr/>
        </p:nvSpPr>
        <p:spPr>
          <a:xfrm>
            <a:off x="9990748"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214" name="New shape">
            <a:extLst>
              <a:ext uri="{FF2B5EF4-FFF2-40B4-BE49-F238E27FC236}">
                <a16:creationId xmlns:a16="http://schemas.microsoft.com/office/drawing/2014/main" id="{AD8B1DB3-92B5-5041-3EA6-5CBC7125E48E}"/>
              </a:ext>
            </a:extLst>
          </p:cNvPr>
          <p:cNvSpPr/>
          <p:nvPr/>
        </p:nvSpPr>
        <p:spPr>
          <a:xfrm>
            <a:off x="10854348"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215" name="New shape">
            <a:extLst>
              <a:ext uri="{FF2B5EF4-FFF2-40B4-BE49-F238E27FC236}">
                <a16:creationId xmlns:a16="http://schemas.microsoft.com/office/drawing/2014/main" id="{45E44153-833F-8C1A-480A-9CE472E78135}"/>
              </a:ext>
            </a:extLst>
          </p:cNvPr>
          <p:cNvSpPr/>
          <p:nvPr/>
        </p:nvSpPr>
        <p:spPr>
          <a:xfrm>
            <a:off x="9127148"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16" name="New shape">
            <a:extLst>
              <a:ext uri="{FF2B5EF4-FFF2-40B4-BE49-F238E27FC236}">
                <a16:creationId xmlns:a16="http://schemas.microsoft.com/office/drawing/2014/main" id="{014A9548-B0CA-052C-2D38-0A8C33F8B383}"/>
              </a:ext>
            </a:extLst>
          </p:cNvPr>
          <p:cNvSpPr/>
          <p:nvPr/>
        </p:nvSpPr>
        <p:spPr>
          <a:xfrm>
            <a:off x="9990748"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17" name="New shape">
            <a:extLst>
              <a:ext uri="{FF2B5EF4-FFF2-40B4-BE49-F238E27FC236}">
                <a16:creationId xmlns:a16="http://schemas.microsoft.com/office/drawing/2014/main" id="{4886EDF9-6433-7DC2-8746-732DFD31B94C}"/>
              </a:ext>
            </a:extLst>
          </p:cNvPr>
          <p:cNvSpPr/>
          <p:nvPr/>
        </p:nvSpPr>
        <p:spPr>
          <a:xfrm>
            <a:off x="10854348"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218" name="New shape">
            <a:extLst>
              <a:ext uri="{FF2B5EF4-FFF2-40B4-BE49-F238E27FC236}">
                <a16:creationId xmlns:a16="http://schemas.microsoft.com/office/drawing/2014/main" id="{996149E4-6FA7-84B4-CF99-5D037284A561}"/>
              </a:ext>
            </a:extLst>
          </p:cNvPr>
          <p:cNvSpPr/>
          <p:nvPr/>
        </p:nvSpPr>
        <p:spPr>
          <a:xfrm>
            <a:off x="9127148"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219" name="New shape">
            <a:extLst>
              <a:ext uri="{FF2B5EF4-FFF2-40B4-BE49-F238E27FC236}">
                <a16:creationId xmlns:a16="http://schemas.microsoft.com/office/drawing/2014/main" id="{6DA304DB-9208-E794-66D7-EC3CF3252E22}"/>
              </a:ext>
            </a:extLst>
          </p:cNvPr>
          <p:cNvSpPr/>
          <p:nvPr/>
        </p:nvSpPr>
        <p:spPr>
          <a:xfrm>
            <a:off x="9990748"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220" name="New shape">
            <a:extLst>
              <a:ext uri="{FF2B5EF4-FFF2-40B4-BE49-F238E27FC236}">
                <a16:creationId xmlns:a16="http://schemas.microsoft.com/office/drawing/2014/main" id="{6F1B235C-4256-A6FE-EB7B-774284C6D237}"/>
              </a:ext>
            </a:extLst>
          </p:cNvPr>
          <p:cNvSpPr/>
          <p:nvPr/>
        </p:nvSpPr>
        <p:spPr>
          <a:xfrm>
            <a:off x="10854348"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221" name="New shape">
            <a:extLst>
              <a:ext uri="{FF2B5EF4-FFF2-40B4-BE49-F238E27FC236}">
                <a16:creationId xmlns:a16="http://schemas.microsoft.com/office/drawing/2014/main" id="{D8154932-2221-124A-AD51-FEAD292FC974}"/>
              </a:ext>
            </a:extLst>
          </p:cNvPr>
          <p:cNvSpPr/>
          <p:nvPr/>
        </p:nvSpPr>
        <p:spPr>
          <a:xfrm>
            <a:off x="9127148"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22" name="New shape">
            <a:extLst>
              <a:ext uri="{FF2B5EF4-FFF2-40B4-BE49-F238E27FC236}">
                <a16:creationId xmlns:a16="http://schemas.microsoft.com/office/drawing/2014/main" id="{47C3AD08-9E55-E29F-D905-4502B67B8B34}"/>
              </a:ext>
            </a:extLst>
          </p:cNvPr>
          <p:cNvSpPr/>
          <p:nvPr/>
        </p:nvSpPr>
        <p:spPr>
          <a:xfrm>
            <a:off x="9990748"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23" name="New shape">
            <a:extLst>
              <a:ext uri="{FF2B5EF4-FFF2-40B4-BE49-F238E27FC236}">
                <a16:creationId xmlns:a16="http://schemas.microsoft.com/office/drawing/2014/main" id="{21636AE1-126F-0ADC-AE7C-FD4DE16215B8}"/>
              </a:ext>
            </a:extLst>
          </p:cNvPr>
          <p:cNvSpPr/>
          <p:nvPr/>
        </p:nvSpPr>
        <p:spPr>
          <a:xfrm>
            <a:off x="10854348"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24" name="New shape">
            <a:extLst>
              <a:ext uri="{FF2B5EF4-FFF2-40B4-BE49-F238E27FC236}">
                <a16:creationId xmlns:a16="http://schemas.microsoft.com/office/drawing/2014/main" id="{188A2F89-E3C9-DD67-4F01-047498A9DFD4}"/>
              </a:ext>
            </a:extLst>
          </p:cNvPr>
          <p:cNvSpPr/>
          <p:nvPr/>
        </p:nvSpPr>
        <p:spPr>
          <a:xfrm>
            <a:off x="9127148"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25" name="New shape">
            <a:extLst>
              <a:ext uri="{FF2B5EF4-FFF2-40B4-BE49-F238E27FC236}">
                <a16:creationId xmlns:a16="http://schemas.microsoft.com/office/drawing/2014/main" id="{48CCF157-F429-0F95-E58C-3BE64866D411}"/>
              </a:ext>
            </a:extLst>
          </p:cNvPr>
          <p:cNvSpPr/>
          <p:nvPr/>
        </p:nvSpPr>
        <p:spPr>
          <a:xfrm>
            <a:off x="9990748"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26" name="New shape">
            <a:extLst>
              <a:ext uri="{FF2B5EF4-FFF2-40B4-BE49-F238E27FC236}">
                <a16:creationId xmlns:a16="http://schemas.microsoft.com/office/drawing/2014/main" id="{B03E8080-7948-DA10-37E8-FC8006B4DFB1}"/>
              </a:ext>
            </a:extLst>
          </p:cNvPr>
          <p:cNvSpPr/>
          <p:nvPr/>
        </p:nvSpPr>
        <p:spPr>
          <a:xfrm>
            <a:off x="10854348"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227" name="New shape">
            <a:extLst>
              <a:ext uri="{FF2B5EF4-FFF2-40B4-BE49-F238E27FC236}">
                <a16:creationId xmlns:a16="http://schemas.microsoft.com/office/drawing/2014/main" id="{ACCAD8B6-6353-AB1B-B311-FD691DF3C9A5}"/>
              </a:ext>
            </a:extLst>
          </p:cNvPr>
          <p:cNvSpPr/>
          <p:nvPr/>
        </p:nvSpPr>
        <p:spPr>
          <a:xfrm>
            <a:off x="9127148"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228" name="New shape">
            <a:extLst>
              <a:ext uri="{FF2B5EF4-FFF2-40B4-BE49-F238E27FC236}">
                <a16:creationId xmlns:a16="http://schemas.microsoft.com/office/drawing/2014/main" id="{B64F162B-7206-3EFD-8BB8-D0F0DA80880E}"/>
              </a:ext>
            </a:extLst>
          </p:cNvPr>
          <p:cNvSpPr/>
          <p:nvPr/>
        </p:nvSpPr>
        <p:spPr>
          <a:xfrm>
            <a:off x="9990748"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229" name="New shape">
            <a:extLst>
              <a:ext uri="{FF2B5EF4-FFF2-40B4-BE49-F238E27FC236}">
                <a16:creationId xmlns:a16="http://schemas.microsoft.com/office/drawing/2014/main" id="{F9746256-F24B-0EDC-7AAF-8941259B3EAB}"/>
              </a:ext>
            </a:extLst>
          </p:cNvPr>
          <p:cNvSpPr/>
          <p:nvPr/>
        </p:nvSpPr>
        <p:spPr>
          <a:xfrm>
            <a:off x="10854348"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30" name="New shape">
            <a:extLst>
              <a:ext uri="{FF2B5EF4-FFF2-40B4-BE49-F238E27FC236}">
                <a16:creationId xmlns:a16="http://schemas.microsoft.com/office/drawing/2014/main" id="{699D25BC-3CA5-116A-5AFA-D03E5348B86A}"/>
              </a:ext>
            </a:extLst>
          </p:cNvPr>
          <p:cNvSpPr/>
          <p:nvPr/>
        </p:nvSpPr>
        <p:spPr>
          <a:xfrm>
            <a:off x="9127148"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31" name="New shape">
            <a:extLst>
              <a:ext uri="{FF2B5EF4-FFF2-40B4-BE49-F238E27FC236}">
                <a16:creationId xmlns:a16="http://schemas.microsoft.com/office/drawing/2014/main" id="{710C9F9C-2004-C6EE-F723-ADEAF8232B31}"/>
              </a:ext>
            </a:extLst>
          </p:cNvPr>
          <p:cNvSpPr/>
          <p:nvPr/>
        </p:nvSpPr>
        <p:spPr>
          <a:xfrm>
            <a:off x="9990748"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232" name="New shape">
            <a:extLst>
              <a:ext uri="{FF2B5EF4-FFF2-40B4-BE49-F238E27FC236}">
                <a16:creationId xmlns:a16="http://schemas.microsoft.com/office/drawing/2014/main" id="{42C0C988-0373-DAB8-1AD8-137324AEC3F2}"/>
              </a:ext>
            </a:extLst>
          </p:cNvPr>
          <p:cNvSpPr/>
          <p:nvPr/>
        </p:nvSpPr>
        <p:spPr>
          <a:xfrm>
            <a:off x="10854348"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33" name="New shape">
            <a:extLst>
              <a:ext uri="{FF2B5EF4-FFF2-40B4-BE49-F238E27FC236}">
                <a16:creationId xmlns:a16="http://schemas.microsoft.com/office/drawing/2014/main" id="{40A50B3B-8954-A5D3-B9AA-0BF028742CEF}"/>
              </a:ext>
            </a:extLst>
          </p:cNvPr>
          <p:cNvSpPr/>
          <p:nvPr/>
        </p:nvSpPr>
        <p:spPr>
          <a:xfrm>
            <a:off x="9127148"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234" name="New shape">
            <a:extLst>
              <a:ext uri="{FF2B5EF4-FFF2-40B4-BE49-F238E27FC236}">
                <a16:creationId xmlns:a16="http://schemas.microsoft.com/office/drawing/2014/main" id="{A9132145-C3E3-8FD5-2B01-889BA536E00D}"/>
              </a:ext>
            </a:extLst>
          </p:cNvPr>
          <p:cNvSpPr/>
          <p:nvPr/>
        </p:nvSpPr>
        <p:spPr>
          <a:xfrm>
            <a:off x="9990748"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35" name="New shape">
            <a:extLst>
              <a:ext uri="{FF2B5EF4-FFF2-40B4-BE49-F238E27FC236}">
                <a16:creationId xmlns:a16="http://schemas.microsoft.com/office/drawing/2014/main" id="{5F2052DF-D720-AF08-ED4A-EFA7A532D6C4}"/>
              </a:ext>
            </a:extLst>
          </p:cNvPr>
          <p:cNvSpPr/>
          <p:nvPr/>
        </p:nvSpPr>
        <p:spPr>
          <a:xfrm>
            <a:off x="10854348"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36" name="New shape">
            <a:extLst>
              <a:ext uri="{FF2B5EF4-FFF2-40B4-BE49-F238E27FC236}">
                <a16:creationId xmlns:a16="http://schemas.microsoft.com/office/drawing/2014/main" id="{640C0991-B198-01F9-A9C1-1C3E20763DC5}"/>
              </a:ext>
            </a:extLst>
          </p:cNvPr>
          <p:cNvSpPr/>
          <p:nvPr/>
        </p:nvSpPr>
        <p:spPr>
          <a:xfrm>
            <a:off x="9127148"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37" name="New shape">
            <a:extLst>
              <a:ext uri="{FF2B5EF4-FFF2-40B4-BE49-F238E27FC236}">
                <a16:creationId xmlns:a16="http://schemas.microsoft.com/office/drawing/2014/main" id="{41C45EF4-BF12-E426-958A-DF884E35D0AD}"/>
              </a:ext>
            </a:extLst>
          </p:cNvPr>
          <p:cNvSpPr/>
          <p:nvPr/>
        </p:nvSpPr>
        <p:spPr>
          <a:xfrm>
            <a:off x="9990748"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38" name="New shape">
            <a:extLst>
              <a:ext uri="{FF2B5EF4-FFF2-40B4-BE49-F238E27FC236}">
                <a16:creationId xmlns:a16="http://schemas.microsoft.com/office/drawing/2014/main" id="{100729F1-39F3-BC7F-64B5-272F2F79D42A}"/>
              </a:ext>
            </a:extLst>
          </p:cNvPr>
          <p:cNvSpPr/>
          <p:nvPr/>
        </p:nvSpPr>
        <p:spPr>
          <a:xfrm>
            <a:off x="10854348"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BBF20F51-1371-CE2F-C85F-763A3C5EA4A2}"/>
              </a:ext>
            </a:extLst>
          </p:cNvPr>
          <p:cNvGrpSpPr/>
          <p:nvPr/>
        </p:nvGrpSpPr>
        <p:grpSpPr>
          <a:xfrm>
            <a:off x="481263" y="254000"/>
            <a:ext cx="10982425"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Information and communication Benchmark</a:t>
              </a:r>
              <a:br>
                <a:rPr sz="1100" kern="200">
                  <a:solidFill>
                    <a:srgbClr val="000000"/>
                  </a:solidFill>
                  <a:latin typeface="arial"/>
                </a:rPr>
              </a:br>
              <a:r>
                <a:rPr sz="1100" kern="200">
                  <a:solidFill>
                    <a:srgbClr val="A6A6A6"/>
                  </a:solidFill>
                  <a:latin typeface="arial"/>
                </a:rPr>
                <a:t>(2,618)</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(1,293)</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(1,313)</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5"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6"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36" name="New shape"/>
            <p:cNvSpPr/>
            <p:nvPr/>
          </p:nvSpPr>
          <p:spPr>
            <a:xfrm>
              <a:off x="88646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66</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71" name="New shape"/>
            <p:cNvSpPr/>
            <p:nvPr/>
          </p:nvSpPr>
          <p:spPr>
            <a:xfrm>
              <a:off x="88646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50</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48</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113"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gr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E956EE50-404D-B126-4C19-9649ACD59BB9}"/>
              </a:ext>
            </a:extLst>
          </p:cNvPr>
          <p:cNvGrpSpPr/>
          <p:nvPr/>
        </p:nvGrpSpPr>
        <p:grpSpPr>
          <a:xfrm>
            <a:off x="510139" y="254000"/>
            <a:ext cx="11020926"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Information and communication Benchmark</a:t>
              </a:r>
              <a:br>
                <a:rPr sz="1100" kern="200">
                  <a:solidFill>
                    <a:srgbClr val="000000"/>
                  </a:solidFill>
                  <a:latin typeface="arial"/>
                </a:rPr>
              </a:br>
              <a:r>
                <a:rPr sz="1100" kern="200">
                  <a:solidFill>
                    <a:srgbClr val="A6A6A6"/>
                  </a:solidFill>
                  <a:latin typeface="arial"/>
                </a:rPr>
                <a:t>(2,618)</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(372)</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(2,123)</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22" name="New shape"/>
            <p:cNvSpPr/>
            <p:nvPr/>
          </p:nvSpPr>
          <p:spPr>
            <a:xfrm>
              <a:off x="88646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23" name="New shape"/>
            <p:cNvSpPr/>
            <p:nvPr/>
          </p:nvSpPr>
          <p:spPr>
            <a:xfrm>
              <a:off x="9728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0" name="New shape"/>
            <p:cNvSpPr/>
            <p:nvPr/>
          </p:nvSpPr>
          <p:spPr>
            <a:xfrm>
              <a:off x="97282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36" name="New shape"/>
            <p:cNvSpPr/>
            <p:nvPr/>
          </p:nvSpPr>
          <p:spPr>
            <a:xfrm>
              <a:off x="88646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37" name="New shape"/>
            <p:cNvSpPr/>
            <p:nvPr/>
          </p:nvSpPr>
          <p:spPr>
            <a:xfrm>
              <a:off x="97282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43" name="New shape"/>
            <p:cNvSpPr/>
            <p:nvPr/>
          </p:nvSpPr>
          <p:spPr>
            <a:xfrm>
              <a:off x="88646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50" name="New shape"/>
            <p:cNvSpPr/>
            <p:nvPr/>
          </p:nvSpPr>
          <p:spPr>
            <a:xfrm>
              <a:off x="88646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51" name="New shape"/>
            <p:cNvSpPr/>
            <p:nvPr/>
          </p:nvSpPr>
          <p:spPr>
            <a:xfrm>
              <a:off x="97282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57" name="New shape"/>
            <p:cNvSpPr/>
            <p:nvPr/>
          </p:nvSpPr>
          <p:spPr>
            <a:xfrm>
              <a:off x="8864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66</a:t>
              </a:r>
            </a:p>
          </p:txBody>
        </p:sp>
        <p:sp>
          <p:nvSpPr>
            <p:cNvPr id="64" name="New shape"/>
            <p:cNvSpPr/>
            <p:nvPr/>
          </p:nvSpPr>
          <p:spPr>
            <a:xfrm>
              <a:off x="8864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85" name="New shape"/>
            <p:cNvSpPr/>
            <p:nvPr/>
          </p:nvSpPr>
          <p:spPr>
            <a:xfrm>
              <a:off x="88646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50</a:t>
              </a:r>
            </a:p>
          </p:txBody>
        </p:sp>
        <p:sp>
          <p:nvSpPr>
            <p:cNvPr id="92" name="New shape"/>
            <p:cNvSpPr/>
            <p:nvPr/>
          </p:nvSpPr>
          <p:spPr>
            <a:xfrm>
              <a:off x="8864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48</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99" name="New shape"/>
            <p:cNvSpPr/>
            <p:nvPr/>
          </p:nvSpPr>
          <p:spPr>
            <a:xfrm>
              <a:off x="88646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06" name="New shape"/>
            <p:cNvSpPr/>
            <p:nvPr/>
          </p:nvSpPr>
          <p:spPr>
            <a:xfrm>
              <a:off x="8864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18" name="New shape"/>
            <p:cNvSpPr/>
            <p:nvPr/>
          </p:nvSpPr>
          <p:spPr>
            <a:xfrm>
              <a:off x="88646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gr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802C88C1-B6AE-5CD4-C726-8B811B3BCCA4}"/>
              </a:ext>
            </a:extLst>
          </p:cNvPr>
          <p:cNvGrpSpPr/>
          <p:nvPr/>
        </p:nvGrpSpPr>
        <p:grpSpPr>
          <a:xfrm>
            <a:off x="336884" y="253999"/>
            <a:ext cx="11309684" cy="5501907"/>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Information and communication Benchmark (2,618)</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WTW Information Technology Functions Norm </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70</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85</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91</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63</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890AFC58-C64C-D05A-C45E-C62B14AA260D}"/>
              </a:ext>
            </a:extLst>
          </p:cNvPr>
          <p:cNvGrpSpPr/>
          <p:nvPr/>
        </p:nvGrpSpPr>
        <p:grpSpPr>
          <a:xfrm>
            <a:off x="596765" y="254000"/>
            <a:ext cx="10915049" cy="5627036"/>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Information and communication Benchmark (2,618)</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WTW Information Technology Functions Norm </a:t>
              </a:r>
              <a:r>
                <a:rPr lang="en-GB" sz="1100" kern="200" dirty="0">
                  <a:solidFill>
                    <a:srgbClr val="000000"/>
                  </a:solidFill>
                  <a:latin typeface="arial"/>
                </a:rPr>
                <a:t/>
              </a:r>
              <a:br>
                <a:rPr lang="en-GB"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66</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72</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91</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85</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gr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F8606D28-DD6E-A3AB-E4BD-5D1D5A180145}"/>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pic>
        <p:nvPicPr>
          <p:cNvPr id="4" name="Picture 3">
            <a:extLst>
              <a:ext uri="{FF2B5EF4-FFF2-40B4-BE49-F238E27FC236}">
                <a16:creationId xmlns:a16="http://schemas.microsoft.com/office/drawing/2014/main" id="{FC63D6BE-C5D5-96C6-7D34-6D7A68824CE9}"/>
              </a:ext>
            </a:extLst>
          </p:cNvPr>
          <p:cNvPicPr>
            <a:picLocks noChangeAspect="1"/>
          </p:cNvPicPr>
          <p:nvPr/>
        </p:nvPicPr>
        <p:blipFill rotWithShape="1">
          <a:blip r:embed="rId2"/>
          <a:srcRect t="9913" b="3504"/>
          <a:stretch/>
        </p:blipFill>
        <p:spPr>
          <a:xfrm>
            <a:off x="0" y="1270535"/>
            <a:ext cx="12192000" cy="4148489"/>
          </a:xfrm>
          <a:prstGeom prst="rect">
            <a:avLst/>
          </a:prstGeom>
        </p:spPr>
      </p:pic>
      <p:sp>
        <p:nvSpPr>
          <p:cNvPr id="5" name="Title 4">
            <a:extLst>
              <a:ext uri="{FF2B5EF4-FFF2-40B4-BE49-F238E27FC236}">
                <a16:creationId xmlns:a16="http://schemas.microsoft.com/office/drawing/2014/main" id="{B7DFC5AC-7158-41CE-5F95-4471B683A997}"/>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the Information and Communication Sector?</a:t>
            </a:r>
            <a:endParaRPr lang="en-US" dirty="0"/>
          </a:p>
        </p:txBody>
      </p:sp>
    </p:spTree>
    <p:extLst>
      <p:ext uri="{BB962C8B-B14F-4D97-AF65-F5344CB8AC3E}">
        <p14:creationId xmlns:p14="http://schemas.microsoft.com/office/powerpoint/2010/main" val="192578108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814573" y="254000"/>
            <a:ext cx="9914467" cy="30799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Focus areas for Information and Communication Sector</a:t>
            </a:r>
            <a:endParaRPr sz="2000" b="1" kern="200" dirty="0">
              <a:solidFill>
                <a:srgbClr val="003B5A"/>
              </a:solidFill>
              <a:latin typeface="arial"/>
            </a:endParaRPr>
          </a:p>
        </p:txBody>
      </p:sp>
      <p:sp>
        <p:nvSpPr>
          <p:cNvPr id="25" name="New shape"/>
          <p:cNvSpPr/>
          <p:nvPr/>
        </p:nvSpPr>
        <p:spPr>
          <a:xfrm>
            <a:off x="7244396" y="1008600"/>
            <a:ext cx="729005" cy="285181"/>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2" name="New shape"/>
          <p:cNvSpPr/>
          <p:nvPr/>
        </p:nvSpPr>
        <p:spPr>
          <a:xfrm>
            <a:off x="6005088" y="1008601"/>
            <a:ext cx="729005"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p>
        </p:txBody>
      </p:sp>
      <p:sp>
        <p:nvSpPr>
          <p:cNvPr id="12" name="New shape"/>
          <p:cNvSpPr/>
          <p:nvPr/>
        </p:nvSpPr>
        <p:spPr>
          <a:xfrm>
            <a:off x="814573" y="794144"/>
            <a:ext cx="4811432" cy="20076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Sustainable Engagement</a:t>
            </a:r>
          </a:p>
        </p:txBody>
      </p:sp>
      <p:sp>
        <p:nvSpPr>
          <p:cNvPr id="13" name="New shape"/>
          <p:cNvSpPr/>
          <p:nvPr/>
        </p:nvSpPr>
        <p:spPr>
          <a:xfrm>
            <a:off x="829153" y="1020008"/>
            <a:ext cx="4811432"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829153" y="1305189"/>
            <a:ext cx="4811432"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flipH="1">
            <a:off x="829153" y="1020008"/>
            <a:ext cx="0" cy="285181"/>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flipH="1">
            <a:off x="5640586" y="1020008"/>
            <a:ext cx="0" cy="285181"/>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graphicFrame>
        <p:nvGraphicFramePr>
          <p:cNvPr id="17" name="ChartObject"/>
          <p:cNvGraphicFramePr/>
          <p:nvPr/>
        </p:nvGraphicFramePr>
        <p:xfrm>
          <a:off x="829153" y="1020008"/>
          <a:ext cx="4811432" cy="285181"/>
        </p:xfrm>
        <a:graphic>
          <a:graphicData uri="http://schemas.openxmlformats.org/drawingml/2006/chart">
            <c:chart xmlns:c="http://schemas.openxmlformats.org/drawingml/2006/chart" xmlns:r="http://schemas.openxmlformats.org/officeDocument/2006/relationships" r:id="rId3"/>
          </a:graphicData>
        </a:graphic>
      </p:graphicFrame>
      <p:sp>
        <p:nvSpPr>
          <p:cNvPr id="18" name="New shape"/>
          <p:cNvSpPr/>
          <p:nvPr/>
        </p:nvSpPr>
        <p:spPr>
          <a:xfrm>
            <a:off x="2535025" y="1020008"/>
            <a:ext cx="437403" cy="28518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9" name="New shape"/>
          <p:cNvSpPr/>
          <p:nvPr/>
        </p:nvSpPr>
        <p:spPr>
          <a:xfrm>
            <a:off x="2535025" y="1020008"/>
            <a:ext cx="437403" cy="28518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20" name="New shape"/>
          <p:cNvSpPr/>
          <p:nvPr/>
        </p:nvSpPr>
        <p:spPr>
          <a:xfrm>
            <a:off x="5771806" y="666383"/>
            <a:ext cx="1239308" cy="34221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65000" lnSpcReduction="20000"/>
          </a:bodyPr>
          <a:lstStyle>
            <a:defPPr>
              <a:defRPr kern="200"/>
            </a:defPPr>
          </a:lstStyle>
          <a:p>
            <a:pPr algn="ctr" hangingPunct="0">
              <a:spcBef>
                <a:spcPct val="0"/>
              </a:spcBef>
              <a:spcAft>
                <a:spcPct val="100000"/>
              </a:spcAft>
              <a:defRPr sz="1050" b="0" i="0">
                <a:solidFill>
                  <a:srgbClr val="000000"/>
                </a:solidFill>
                <a:latin typeface="Arial"/>
              </a:defRPr>
            </a:pPr>
            <a:r>
              <a:rPr sz="1050" kern="200">
                <a:solidFill>
                  <a:srgbClr val="000000"/>
                </a:solidFill>
                <a:latin typeface="Arial"/>
              </a:rPr>
              <a:t>BM National Engagement Survey Overall</a:t>
            </a:r>
          </a:p>
        </p:txBody>
      </p:sp>
      <p:sp>
        <p:nvSpPr>
          <p:cNvPr id="21" name="New shape"/>
          <p:cNvSpPr/>
          <p:nvPr/>
        </p:nvSpPr>
        <p:spPr>
          <a:xfrm>
            <a:off x="7011115" y="666383"/>
            <a:ext cx="1239308" cy="34221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65000" lnSpcReduction="20000"/>
          </a:bodyPr>
          <a:lstStyle>
            <a:defPPr>
              <a:defRPr kern="200"/>
            </a:defPPr>
          </a:lstStyle>
          <a:p>
            <a:pPr algn="ctr" hangingPunct="0">
              <a:spcBef>
                <a:spcPct val="0"/>
              </a:spcBef>
              <a:spcAft>
                <a:spcPct val="100000"/>
              </a:spcAft>
              <a:defRPr sz="1050" b="0" i="0">
                <a:solidFill>
                  <a:srgbClr val="000000"/>
                </a:solidFill>
                <a:latin typeface="Arial"/>
              </a:defRPr>
            </a:pPr>
            <a:r>
              <a:rPr sz="1050" kern="200" dirty="0">
                <a:solidFill>
                  <a:srgbClr val="000000"/>
                </a:solidFill>
                <a:latin typeface="Arial"/>
              </a:rPr>
              <a:t>WTW Information Technology Functions Norm</a:t>
            </a:r>
          </a:p>
        </p:txBody>
      </p:sp>
      <p:pic>
        <p:nvPicPr>
          <p:cNvPr id="23" name="New picture"/>
          <p:cNvPicPr/>
          <p:nvPr/>
        </p:nvPicPr>
        <p:blipFill>
          <a:blip r:embed="rId4"/>
          <a:stretch>
            <a:fillRect/>
          </a:stretch>
        </p:blipFill>
        <p:spPr>
          <a:xfrm>
            <a:off x="6092569" y="1073622"/>
            <a:ext cx="204121" cy="159701"/>
          </a:xfrm>
          <a:prstGeom prst="rect">
            <a:avLst/>
          </a:prstGeom>
          <a:ln>
            <a:noFill/>
          </a:ln>
        </p:spPr>
      </p:pic>
      <p:sp>
        <p:nvSpPr>
          <p:cNvPr id="24" name="New shape"/>
          <p:cNvSpPr/>
          <p:nvPr/>
        </p:nvSpPr>
        <p:spPr>
          <a:xfrm>
            <a:off x="6369590" y="1050807"/>
            <a:ext cx="364502" cy="20076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algn="r" hangingPunct="0">
              <a:spcBef>
                <a:spcPct val="0"/>
              </a:spcBef>
              <a:spcAft>
                <a:spcPct val="100000"/>
              </a:spcAft>
              <a:defRPr sz="1100" b="1" i="0">
                <a:solidFill>
                  <a:srgbClr val="FFFFFF"/>
                </a:solidFill>
                <a:latin typeface="arial"/>
              </a:defRPr>
            </a:pPr>
            <a:r>
              <a:rPr sz="1100" b="1" kern="200">
                <a:solidFill>
                  <a:srgbClr val="FFFFFF"/>
                </a:solidFill>
                <a:latin typeface="arial"/>
              </a:rPr>
              <a:t>-5*</a:t>
            </a:r>
          </a:p>
        </p:txBody>
      </p:sp>
      <p:pic>
        <p:nvPicPr>
          <p:cNvPr id="26" name="New picture"/>
          <p:cNvPicPr/>
          <p:nvPr/>
        </p:nvPicPr>
        <p:blipFill>
          <a:blip r:embed="rId4"/>
          <a:stretch>
            <a:fillRect/>
          </a:stretch>
        </p:blipFill>
        <p:spPr>
          <a:xfrm>
            <a:off x="7331877" y="1073622"/>
            <a:ext cx="204121" cy="159701"/>
          </a:xfrm>
          <a:prstGeom prst="rect">
            <a:avLst/>
          </a:prstGeom>
          <a:solidFill>
            <a:schemeClr val="bg2"/>
          </a:solidFill>
          <a:ln>
            <a:noFill/>
          </a:ln>
        </p:spPr>
      </p:pic>
      <p:sp>
        <p:nvSpPr>
          <p:cNvPr id="27" name="New shape"/>
          <p:cNvSpPr/>
          <p:nvPr/>
        </p:nvSpPr>
        <p:spPr>
          <a:xfrm>
            <a:off x="7608899" y="1050807"/>
            <a:ext cx="364502" cy="20076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algn="r" hangingPunct="0">
              <a:spcBef>
                <a:spcPct val="0"/>
              </a:spcBef>
              <a:spcAft>
                <a:spcPct val="100000"/>
              </a:spcAft>
              <a:defRPr sz="1100" b="1" i="0">
                <a:solidFill>
                  <a:srgbClr val="FFFFFF"/>
                </a:solidFill>
                <a:latin typeface="arial"/>
              </a:defRPr>
            </a:pPr>
            <a:r>
              <a:rPr sz="1100" b="1" kern="200">
                <a:solidFill>
                  <a:srgbClr val="FFFFFF"/>
                </a:solidFill>
                <a:latin typeface="arial"/>
              </a:rPr>
              <a:t>-3*</a:t>
            </a:r>
          </a:p>
        </p:txBody>
      </p:sp>
      <p:sp>
        <p:nvSpPr>
          <p:cNvPr id="43" name="TextBox 42">
            <a:extLst>
              <a:ext uri="{FF2B5EF4-FFF2-40B4-BE49-F238E27FC236}">
                <a16:creationId xmlns:a16="http://schemas.microsoft.com/office/drawing/2014/main" id="{CF6ACF60-7203-5B88-A354-8AB2152E1095}"/>
              </a:ext>
            </a:extLst>
          </p:cNvPr>
          <p:cNvSpPr txBox="1"/>
          <p:nvPr/>
        </p:nvSpPr>
        <p:spPr>
          <a:xfrm>
            <a:off x="1422739" y="4684574"/>
            <a:ext cx="8698133" cy="1200329"/>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 Total Reward including </a:t>
            </a:r>
            <a:r>
              <a:rPr lang="en-GB" b="1" dirty="0">
                <a:solidFill>
                  <a:prstClr val="black"/>
                </a:solidFill>
                <a:latin typeface="Calibri"/>
                <a:cs typeface="Arial"/>
              </a:rPr>
              <a:t>Flexibility </a:t>
            </a:r>
            <a:r>
              <a:rPr lang="en-GB" dirty="0">
                <a:solidFill>
                  <a:prstClr val="black"/>
                </a:solidFill>
                <a:latin typeface="Calibri"/>
                <a:cs typeface="Arial"/>
              </a:rPr>
              <a:t>and Growth</a:t>
            </a:r>
          </a:p>
          <a:p>
            <a:pPr marL="285750" indent="-285750" defTabSz="914400">
              <a:buFont typeface="Arial" panose="020B0604020202020204" pitchFamily="34" charset="0"/>
              <a:buChar char="•"/>
            </a:pPr>
            <a:r>
              <a:rPr lang="en-GB" dirty="0">
                <a:solidFill>
                  <a:prstClr val="black"/>
                </a:solidFill>
                <a:latin typeface="Calibri"/>
                <a:cs typeface="Arial"/>
              </a:rPr>
              <a:t>Focus on Manager capability around psychological safety</a:t>
            </a:r>
          </a:p>
          <a:p>
            <a:pPr marL="285750" indent="-285750" defTabSz="914400">
              <a:buFont typeface="Arial" panose="020B0604020202020204" pitchFamily="34" charset="0"/>
              <a:buChar char="•"/>
            </a:pPr>
            <a:r>
              <a:rPr lang="en-GB" dirty="0">
                <a:solidFill>
                  <a:prstClr val="black"/>
                </a:solidFill>
                <a:latin typeface="Calibri"/>
                <a:cs typeface="Arial"/>
              </a:rPr>
              <a:t>Focus on Senior Leadership skills around delivering a compelling and </a:t>
            </a:r>
            <a:r>
              <a:rPr lang="en-GB" b="1" dirty="0">
                <a:solidFill>
                  <a:prstClr val="black"/>
                </a:solidFill>
                <a:latin typeface="Calibri"/>
                <a:cs typeface="Arial"/>
              </a:rPr>
              <a:t>inspiring vision</a:t>
            </a:r>
          </a:p>
          <a:p>
            <a:pPr marL="285750" indent="-285750" defTabSz="914400">
              <a:buFont typeface="Arial" panose="020B0604020202020204" pitchFamily="34" charset="0"/>
              <a:buChar char="•"/>
            </a:pPr>
            <a:endParaRPr lang="en-GB" dirty="0">
              <a:solidFill>
                <a:prstClr val="black"/>
              </a:solidFill>
              <a:latin typeface="Calibri"/>
              <a:cs typeface="Arial"/>
            </a:endParaRPr>
          </a:p>
        </p:txBody>
      </p:sp>
      <p:pic>
        <p:nvPicPr>
          <p:cNvPr id="44" name="Graphic 43" descr="Lights On with solid fill">
            <a:extLst>
              <a:ext uri="{FF2B5EF4-FFF2-40B4-BE49-F238E27FC236}">
                <a16:creationId xmlns:a16="http://schemas.microsoft.com/office/drawing/2014/main" id="{80E9D6C5-F739-B33E-C8D7-4FEB23762ED1}"/>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49192" y="4684574"/>
            <a:ext cx="914400" cy="914400"/>
          </a:xfrm>
          <a:prstGeom prst="rect">
            <a:avLst/>
          </a:prstGeom>
        </p:spPr>
      </p:pic>
      <p:sp>
        <p:nvSpPr>
          <p:cNvPr id="45" name="New shape">
            <a:extLst>
              <a:ext uri="{FF2B5EF4-FFF2-40B4-BE49-F238E27FC236}">
                <a16:creationId xmlns:a16="http://schemas.microsoft.com/office/drawing/2014/main" id="{C35AD781-02E6-EC55-8552-CB5CBA19A8DD}"/>
              </a:ext>
            </a:extLst>
          </p:cNvPr>
          <p:cNvSpPr/>
          <p:nvPr/>
        </p:nvSpPr>
        <p:spPr>
          <a:xfrm>
            <a:off x="960852" y="2155433"/>
            <a:ext cx="10464011"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a:extLst>
              <a:ext uri="{FF2B5EF4-FFF2-40B4-BE49-F238E27FC236}">
                <a16:creationId xmlns:a16="http://schemas.microsoft.com/office/drawing/2014/main" id="{B608D38F-B017-97B6-8A8F-84E1834BAAB2}"/>
              </a:ext>
            </a:extLst>
          </p:cNvPr>
          <p:cNvSpPr/>
          <p:nvPr/>
        </p:nvSpPr>
        <p:spPr>
          <a:xfrm>
            <a:off x="960852" y="2155433"/>
            <a:ext cx="10464011"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a:extLst>
              <a:ext uri="{FF2B5EF4-FFF2-40B4-BE49-F238E27FC236}">
                <a16:creationId xmlns:a16="http://schemas.microsoft.com/office/drawing/2014/main" id="{358E8A84-BC98-9670-4225-D17BCA69C0BF}"/>
              </a:ext>
            </a:extLst>
          </p:cNvPr>
          <p:cNvSpPr/>
          <p:nvPr/>
        </p:nvSpPr>
        <p:spPr>
          <a:xfrm>
            <a:off x="960852" y="2561833"/>
            <a:ext cx="1046401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a:extLst>
              <a:ext uri="{FF2B5EF4-FFF2-40B4-BE49-F238E27FC236}">
                <a16:creationId xmlns:a16="http://schemas.microsoft.com/office/drawing/2014/main" id="{4C6B7D30-3A00-77D9-1B49-CBCCB9A59862}"/>
              </a:ext>
            </a:extLst>
          </p:cNvPr>
          <p:cNvSpPr/>
          <p:nvPr/>
        </p:nvSpPr>
        <p:spPr>
          <a:xfrm>
            <a:off x="960852" y="2561833"/>
            <a:ext cx="1046401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0" name="New shape">
            <a:extLst>
              <a:ext uri="{FF2B5EF4-FFF2-40B4-BE49-F238E27FC236}">
                <a16:creationId xmlns:a16="http://schemas.microsoft.com/office/drawing/2014/main" id="{589BEF6E-A1B6-79D4-244E-35C6D9D20B55}"/>
              </a:ext>
            </a:extLst>
          </p:cNvPr>
          <p:cNvSpPr/>
          <p:nvPr/>
        </p:nvSpPr>
        <p:spPr>
          <a:xfrm>
            <a:off x="960852" y="2250683"/>
            <a:ext cx="6293056"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51" name="ChartObject">
            <a:extLst>
              <a:ext uri="{FF2B5EF4-FFF2-40B4-BE49-F238E27FC236}">
                <a16:creationId xmlns:a16="http://schemas.microsoft.com/office/drawing/2014/main" id="{F872CE68-2C72-C067-2201-9634603CAC13}"/>
              </a:ext>
            </a:extLst>
          </p:cNvPr>
          <p:cNvGraphicFramePr/>
          <p:nvPr/>
        </p:nvGraphicFramePr>
        <p:xfrm>
          <a:off x="7448539" y="2231633"/>
          <a:ext cx="2929923" cy="279400"/>
        </p:xfrm>
        <a:graphic>
          <a:graphicData uri="http://schemas.openxmlformats.org/drawingml/2006/chart">
            <c:chart xmlns:c="http://schemas.openxmlformats.org/drawingml/2006/chart" xmlns:r="http://schemas.openxmlformats.org/officeDocument/2006/relationships" r:id="rId7"/>
          </a:graphicData>
        </a:graphic>
      </p:graphicFrame>
      <p:sp>
        <p:nvSpPr>
          <p:cNvPr id="52" name="New shape">
            <a:extLst>
              <a:ext uri="{FF2B5EF4-FFF2-40B4-BE49-F238E27FC236}">
                <a16:creationId xmlns:a16="http://schemas.microsoft.com/office/drawing/2014/main" id="{FED01D38-A4D0-B16D-7D6A-151A1068B2D7}"/>
              </a:ext>
            </a:extLst>
          </p:cNvPr>
          <p:cNvSpPr/>
          <p:nvPr/>
        </p:nvSpPr>
        <p:spPr>
          <a:xfrm>
            <a:off x="7448539" y="2231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3" name="New shape">
            <a:extLst>
              <a:ext uri="{FF2B5EF4-FFF2-40B4-BE49-F238E27FC236}">
                <a16:creationId xmlns:a16="http://schemas.microsoft.com/office/drawing/2014/main" id="{910F2126-0321-7C8F-F657-B6CC2F0C7740}"/>
              </a:ext>
            </a:extLst>
          </p:cNvPr>
          <p:cNvSpPr/>
          <p:nvPr/>
        </p:nvSpPr>
        <p:spPr>
          <a:xfrm>
            <a:off x="7448539" y="2231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4" name="New shape">
            <a:extLst>
              <a:ext uri="{FF2B5EF4-FFF2-40B4-BE49-F238E27FC236}">
                <a16:creationId xmlns:a16="http://schemas.microsoft.com/office/drawing/2014/main" id="{44088678-89C1-0BEC-C808-AA6A22DBD981}"/>
              </a:ext>
            </a:extLst>
          </p:cNvPr>
          <p:cNvSpPr/>
          <p:nvPr/>
        </p:nvSpPr>
        <p:spPr>
          <a:xfrm>
            <a:off x="10593897" y="2231633"/>
            <a:ext cx="61553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-16*</a:t>
            </a:r>
          </a:p>
        </p:txBody>
      </p:sp>
      <p:sp>
        <p:nvSpPr>
          <p:cNvPr id="55" name="New shape">
            <a:extLst>
              <a:ext uri="{FF2B5EF4-FFF2-40B4-BE49-F238E27FC236}">
                <a16:creationId xmlns:a16="http://schemas.microsoft.com/office/drawing/2014/main" id="{953600F9-0356-891A-DFC9-D916EE5893DA}"/>
              </a:ext>
            </a:extLst>
          </p:cNvPr>
          <p:cNvSpPr/>
          <p:nvPr/>
        </p:nvSpPr>
        <p:spPr>
          <a:xfrm>
            <a:off x="960852" y="2942833"/>
            <a:ext cx="1046401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6" name="New shape">
            <a:extLst>
              <a:ext uri="{FF2B5EF4-FFF2-40B4-BE49-F238E27FC236}">
                <a16:creationId xmlns:a16="http://schemas.microsoft.com/office/drawing/2014/main" id="{FBF5F7A0-99F6-95CC-0D78-230BEEE609B7}"/>
              </a:ext>
            </a:extLst>
          </p:cNvPr>
          <p:cNvSpPr/>
          <p:nvPr/>
        </p:nvSpPr>
        <p:spPr>
          <a:xfrm>
            <a:off x="960852" y="2942833"/>
            <a:ext cx="1046401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7" name="New shape">
            <a:extLst>
              <a:ext uri="{FF2B5EF4-FFF2-40B4-BE49-F238E27FC236}">
                <a16:creationId xmlns:a16="http://schemas.microsoft.com/office/drawing/2014/main" id="{E00E8281-0621-FC04-0F05-37820A277B91}"/>
              </a:ext>
            </a:extLst>
          </p:cNvPr>
          <p:cNvSpPr/>
          <p:nvPr/>
        </p:nvSpPr>
        <p:spPr>
          <a:xfrm>
            <a:off x="960852" y="2631683"/>
            <a:ext cx="6293056"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58" name="ChartObject">
            <a:extLst>
              <a:ext uri="{FF2B5EF4-FFF2-40B4-BE49-F238E27FC236}">
                <a16:creationId xmlns:a16="http://schemas.microsoft.com/office/drawing/2014/main" id="{D45A4D77-626D-8214-1E52-115607CC7E5B}"/>
              </a:ext>
            </a:extLst>
          </p:cNvPr>
          <p:cNvGraphicFramePr/>
          <p:nvPr/>
        </p:nvGraphicFramePr>
        <p:xfrm>
          <a:off x="7448539" y="2612633"/>
          <a:ext cx="2929923" cy="279400"/>
        </p:xfrm>
        <a:graphic>
          <a:graphicData uri="http://schemas.openxmlformats.org/drawingml/2006/chart">
            <c:chart xmlns:c="http://schemas.openxmlformats.org/drawingml/2006/chart" xmlns:r="http://schemas.openxmlformats.org/officeDocument/2006/relationships" r:id="rId8"/>
          </a:graphicData>
        </a:graphic>
      </p:graphicFrame>
      <p:sp>
        <p:nvSpPr>
          <p:cNvPr id="59" name="New shape">
            <a:extLst>
              <a:ext uri="{FF2B5EF4-FFF2-40B4-BE49-F238E27FC236}">
                <a16:creationId xmlns:a16="http://schemas.microsoft.com/office/drawing/2014/main" id="{6CDE8E07-8DCF-1047-3A75-A7FFC2EB80E8}"/>
              </a:ext>
            </a:extLst>
          </p:cNvPr>
          <p:cNvSpPr/>
          <p:nvPr/>
        </p:nvSpPr>
        <p:spPr>
          <a:xfrm>
            <a:off x="7448539" y="2612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60" name="New shape">
            <a:extLst>
              <a:ext uri="{FF2B5EF4-FFF2-40B4-BE49-F238E27FC236}">
                <a16:creationId xmlns:a16="http://schemas.microsoft.com/office/drawing/2014/main" id="{EECA4AB0-AE03-F861-010C-185CF4A1B531}"/>
              </a:ext>
            </a:extLst>
          </p:cNvPr>
          <p:cNvSpPr/>
          <p:nvPr/>
        </p:nvSpPr>
        <p:spPr>
          <a:xfrm>
            <a:off x="7448539" y="2612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61" name="New shape">
            <a:extLst>
              <a:ext uri="{FF2B5EF4-FFF2-40B4-BE49-F238E27FC236}">
                <a16:creationId xmlns:a16="http://schemas.microsoft.com/office/drawing/2014/main" id="{E31CA4B1-0789-9802-D792-45D476AACA8B}"/>
              </a:ext>
            </a:extLst>
          </p:cNvPr>
          <p:cNvSpPr/>
          <p:nvPr/>
        </p:nvSpPr>
        <p:spPr>
          <a:xfrm>
            <a:off x="10593897" y="2612633"/>
            <a:ext cx="61553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62" name="New shape">
            <a:extLst>
              <a:ext uri="{FF2B5EF4-FFF2-40B4-BE49-F238E27FC236}">
                <a16:creationId xmlns:a16="http://schemas.microsoft.com/office/drawing/2014/main" id="{5524DDBA-5B4B-2F75-9442-FA7F0A6F1B76}"/>
              </a:ext>
            </a:extLst>
          </p:cNvPr>
          <p:cNvSpPr/>
          <p:nvPr/>
        </p:nvSpPr>
        <p:spPr>
          <a:xfrm>
            <a:off x="960852" y="3323833"/>
            <a:ext cx="1046401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3" name="New shape">
            <a:extLst>
              <a:ext uri="{FF2B5EF4-FFF2-40B4-BE49-F238E27FC236}">
                <a16:creationId xmlns:a16="http://schemas.microsoft.com/office/drawing/2014/main" id="{764E6E7E-ED21-174C-F2CC-BB9325FB1D63}"/>
              </a:ext>
            </a:extLst>
          </p:cNvPr>
          <p:cNvSpPr/>
          <p:nvPr/>
        </p:nvSpPr>
        <p:spPr>
          <a:xfrm>
            <a:off x="960852" y="3323833"/>
            <a:ext cx="1046401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4" name="New shape">
            <a:extLst>
              <a:ext uri="{FF2B5EF4-FFF2-40B4-BE49-F238E27FC236}">
                <a16:creationId xmlns:a16="http://schemas.microsoft.com/office/drawing/2014/main" id="{3F747581-7601-41CC-872E-70A04585EF44}"/>
              </a:ext>
            </a:extLst>
          </p:cNvPr>
          <p:cNvSpPr/>
          <p:nvPr/>
        </p:nvSpPr>
        <p:spPr>
          <a:xfrm>
            <a:off x="960852" y="3012683"/>
            <a:ext cx="6293056"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5" name="ChartObject">
            <a:extLst>
              <a:ext uri="{FF2B5EF4-FFF2-40B4-BE49-F238E27FC236}">
                <a16:creationId xmlns:a16="http://schemas.microsoft.com/office/drawing/2014/main" id="{CB35E2CE-CE1E-1121-DE0F-FC6D98DB766A}"/>
              </a:ext>
            </a:extLst>
          </p:cNvPr>
          <p:cNvGraphicFramePr/>
          <p:nvPr/>
        </p:nvGraphicFramePr>
        <p:xfrm>
          <a:off x="7448539" y="2993633"/>
          <a:ext cx="2929923" cy="279400"/>
        </p:xfrm>
        <a:graphic>
          <a:graphicData uri="http://schemas.openxmlformats.org/drawingml/2006/chart">
            <c:chart xmlns:c="http://schemas.openxmlformats.org/drawingml/2006/chart" xmlns:r="http://schemas.openxmlformats.org/officeDocument/2006/relationships" r:id="rId9"/>
          </a:graphicData>
        </a:graphic>
      </p:graphicFrame>
      <p:sp>
        <p:nvSpPr>
          <p:cNvPr id="66" name="New shape">
            <a:extLst>
              <a:ext uri="{FF2B5EF4-FFF2-40B4-BE49-F238E27FC236}">
                <a16:creationId xmlns:a16="http://schemas.microsoft.com/office/drawing/2014/main" id="{F92190B7-5526-63E1-9E6C-EFE96825E92B}"/>
              </a:ext>
            </a:extLst>
          </p:cNvPr>
          <p:cNvSpPr/>
          <p:nvPr/>
        </p:nvSpPr>
        <p:spPr>
          <a:xfrm>
            <a:off x="7448539" y="2993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7" name="New shape">
            <a:extLst>
              <a:ext uri="{FF2B5EF4-FFF2-40B4-BE49-F238E27FC236}">
                <a16:creationId xmlns:a16="http://schemas.microsoft.com/office/drawing/2014/main" id="{EE143C2F-8848-C402-92E7-3420A7B4DCD7}"/>
              </a:ext>
            </a:extLst>
          </p:cNvPr>
          <p:cNvSpPr/>
          <p:nvPr/>
        </p:nvSpPr>
        <p:spPr>
          <a:xfrm>
            <a:off x="7448539" y="2993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8" name="New shape">
            <a:extLst>
              <a:ext uri="{FF2B5EF4-FFF2-40B4-BE49-F238E27FC236}">
                <a16:creationId xmlns:a16="http://schemas.microsoft.com/office/drawing/2014/main" id="{CBDCAB61-1A38-59B8-B0EB-20A05E990E46}"/>
              </a:ext>
            </a:extLst>
          </p:cNvPr>
          <p:cNvSpPr/>
          <p:nvPr/>
        </p:nvSpPr>
        <p:spPr>
          <a:xfrm>
            <a:off x="10593897" y="2993633"/>
            <a:ext cx="61553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69" name="New shape">
            <a:extLst>
              <a:ext uri="{FF2B5EF4-FFF2-40B4-BE49-F238E27FC236}">
                <a16:creationId xmlns:a16="http://schemas.microsoft.com/office/drawing/2014/main" id="{996818C9-3632-CF20-722E-070B6BDFE0F9}"/>
              </a:ext>
            </a:extLst>
          </p:cNvPr>
          <p:cNvSpPr/>
          <p:nvPr/>
        </p:nvSpPr>
        <p:spPr>
          <a:xfrm>
            <a:off x="960852" y="3704833"/>
            <a:ext cx="1046401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a:extLst>
              <a:ext uri="{FF2B5EF4-FFF2-40B4-BE49-F238E27FC236}">
                <a16:creationId xmlns:a16="http://schemas.microsoft.com/office/drawing/2014/main" id="{95E29BE3-A7B9-4946-CE7C-A869B5BBBD65}"/>
              </a:ext>
            </a:extLst>
          </p:cNvPr>
          <p:cNvSpPr/>
          <p:nvPr/>
        </p:nvSpPr>
        <p:spPr>
          <a:xfrm>
            <a:off x="960852" y="3704833"/>
            <a:ext cx="1046401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a:extLst>
              <a:ext uri="{FF2B5EF4-FFF2-40B4-BE49-F238E27FC236}">
                <a16:creationId xmlns:a16="http://schemas.microsoft.com/office/drawing/2014/main" id="{BB3CCE8F-5D90-7D95-6EA8-4D2595DA6A31}"/>
              </a:ext>
            </a:extLst>
          </p:cNvPr>
          <p:cNvSpPr/>
          <p:nvPr/>
        </p:nvSpPr>
        <p:spPr>
          <a:xfrm>
            <a:off x="960852" y="3393683"/>
            <a:ext cx="6293056"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72" name="ChartObject">
            <a:extLst>
              <a:ext uri="{FF2B5EF4-FFF2-40B4-BE49-F238E27FC236}">
                <a16:creationId xmlns:a16="http://schemas.microsoft.com/office/drawing/2014/main" id="{A71B1CCD-2A93-DF5B-938C-FA02F6D009EF}"/>
              </a:ext>
            </a:extLst>
          </p:cNvPr>
          <p:cNvGraphicFramePr/>
          <p:nvPr/>
        </p:nvGraphicFramePr>
        <p:xfrm>
          <a:off x="7448539" y="3374633"/>
          <a:ext cx="2929923"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73" name="New shape">
            <a:extLst>
              <a:ext uri="{FF2B5EF4-FFF2-40B4-BE49-F238E27FC236}">
                <a16:creationId xmlns:a16="http://schemas.microsoft.com/office/drawing/2014/main" id="{1DBB22A3-4B4C-A6A0-D8B8-768A999EB3F6}"/>
              </a:ext>
            </a:extLst>
          </p:cNvPr>
          <p:cNvSpPr/>
          <p:nvPr/>
        </p:nvSpPr>
        <p:spPr>
          <a:xfrm>
            <a:off x="7448539" y="3374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74" name="New shape">
            <a:extLst>
              <a:ext uri="{FF2B5EF4-FFF2-40B4-BE49-F238E27FC236}">
                <a16:creationId xmlns:a16="http://schemas.microsoft.com/office/drawing/2014/main" id="{1044A9F2-11EF-819F-C4DE-0B2531A00587}"/>
              </a:ext>
            </a:extLst>
          </p:cNvPr>
          <p:cNvSpPr/>
          <p:nvPr/>
        </p:nvSpPr>
        <p:spPr>
          <a:xfrm>
            <a:off x="7448539" y="3374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75" name="New shape">
            <a:extLst>
              <a:ext uri="{FF2B5EF4-FFF2-40B4-BE49-F238E27FC236}">
                <a16:creationId xmlns:a16="http://schemas.microsoft.com/office/drawing/2014/main" id="{4EB62C44-116B-08AB-CD06-801A75A22A7E}"/>
              </a:ext>
            </a:extLst>
          </p:cNvPr>
          <p:cNvSpPr/>
          <p:nvPr/>
        </p:nvSpPr>
        <p:spPr>
          <a:xfrm>
            <a:off x="10593897" y="3374633"/>
            <a:ext cx="61553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76" name="New shape">
            <a:extLst>
              <a:ext uri="{FF2B5EF4-FFF2-40B4-BE49-F238E27FC236}">
                <a16:creationId xmlns:a16="http://schemas.microsoft.com/office/drawing/2014/main" id="{06A651BB-588D-E880-E132-BEC3CB5B77B7}"/>
              </a:ext>
            </a:extLst>
          </p:cNvPr>
          <p:cNvSpPr/>
          <p:nvPr/>
        </p:nvSpPr>
        <p:spPr>
          <a:xfrm>
            <a:off x="960852" y="3774683"/>
            <a:ext cx="6293056"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7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dirty="0">
                <a:solidFill>
                  <a:srgbClr val="000000"/>
                </a:solidFill>
                <a:latin typeface="arial"/>
              </a:rPr>
              <a:t>Future Ways of Working:</a:t>
            </a:r>
            <a:r>
              <a:rPr sz="1050" kern="200" dirty="0">
                <a:solidFill>
                  <a:srgbClr val="000000"/>
                </a:solidFill>
                <a:latin typeface="arial"/>
              </a:rPr>
              <a:t> I have the flexibility I need (when, where, how I work) to balance my work and personal responsibilities. </a:t>
            </a:r>
            <a:r>
              <a:rPr sz="1400" kern="200" dirty="0">
                <a:solidFill>
                  <a:srgbClr val="000000"/>
                </a:solidFill>
                <a:latin typeface="arial"/>
              </a:rPr>
              <a:t>⋆</a:t>
            </a:r>
          </a:p>
        </p:txBody>
      </p:sp>
      <p:graphicFrame>
        <p:nvGraphicFramePr>
          <p:cNvPr id="77" name="ChartObject">
            <a:extLst>
              <a:ext uri="{FF2B5EF4-FFF2-40B4-BE49-F238E27FC236}">
                <a16:creationId xmlns:a16="http://schemas.microsoft.com/office/drawing/2014/main" id="{0DB31EDA-1AD9-FAB6-E684-134CA5CBDCAF}"/>
              </a:ext>
            </a:extLst>
          </p:cNvPr>
          <p:cNvGraphicFramePr/>
          <p:nvPr/>
        </p:nvGraphicFramePr>
        <p:xfrm>
          <a:off x="7448539" y="3755633"/>
          <a:ext cx="2929923"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8" name="New shape">
            <a:extLst>
              <a:ext uri="{FF2B5EF4-FFF2-40B4-BE49-F238E27FC236}">
                <a16:creationId xmlns:a16="http://schemas.microsoft.com/office/drawing/2014/main" id="{F9C4A16F-5E1D-5214-A846-89A9C2FA4E8C}"/>
              </a:ext>
            </a:extLst>
          </p:cNvPr>
          <p:cNvSpPr/>
          <p:nvPr/>
        </p:nvSpPr>
        <p:spPr>
          <a:xfrm>
            <a:off x="7448539" y="3755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79" name="New shape">
            <a:extLst>
              <a:ext uri="{FF2B5EF4-FFF2-40B4-BE49-F238E27FC236}">
                <a16:creationId xmlns:a16="http://schemas.microsoft.com/office/drawing/2014/main" id="{E774B38B-97F1-F65B-EAD6-AA428CE85C91}"/>
              </a:ext>
            </a:extLst>
          </p:cNvPr>
          <p:cNvSpPr/>
          <p:nvPr/>
        </p:nvSpPr>
        <p:spPr>
          <a:xfrm>
            <a:off x="7448539" y="3755633"/>
            <a:ext cx="461648"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80" name="New shape">
            <a:extLst>
              <a:ext uri="{FF2B5EF4-FFF2-40B4-BE49-F238E27FC236}">
                <a16:creationId xmlns:a16="http://schemas.microsoft.com/office/drawing/2014/main" id="{4964A84B-06A5-B55C-8C9D-7B771F99CBB8}"/>
              </a:ext>
            </a:extLst>
          </p:cNvPr>
          <p:cNvSpPr/>
          <p:nvPr/>
        </p:nvSpPr>
        <p:spPr>
          <a:xfrm>
            <a:off x="10593897" y="3755633"/>
            <a:ext cx="61553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81" name="New shape">
            <a:extLst>
              <a:ext uri="{FF2B5EF4-FFF2-40B4-BE49-F238E27FC236}">
                <a16:creationId xmlns:a16="http://schemas.microsoft.com/office/drawing/2014/main" id="{2F9A038E-6241-1A5C-53B3-39BC9647B289}"/>
              </a:ext>
            </a:extLst>
          </p:cNvPr>
          <p:cNvSpPr/>
          <p:nvPr/>
        </p:nvSpPr>
        <p:spPr>
          <a:xfrm>
            <a:off x="930684" y="1844837"/>
            <a:ext cx="6860466"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
        <p:nvSpPr>
          <p:cNvPr id="3" name="New shape">
            <a:extLst>
              <a:ext uri="{FF2B5EF4-FFF2-40B4-BE49-F238E27FC236}">
                <a16:creationId xmlns:a16="http://schemas.microsoft.com/office/drawing/2014/main" id="{B1A3D6F5-BD28-C39B-4F3F-0C4A3DFC23BE}"/>
              </a:ext>
            </a:extLst>
          </p:cNvPr>
          <p:cNvSpPr/>
          <p:nvPr/>
        </p:nvSpPr>
        <p:spPr>
          <a:xfrm>
            <a:off x="10204667" y="1805097"/>
            <a:ext cx="1239308" cy="34221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65000" lnSpcReduction="20000"/>
          </a:bodyPr>
          <a:lstStyle>
            <a:defPPr>
              <a:defRPr kern="200"/>
            </a:defPPr>
          </a:lstStyle>
          <a:p>
            <a:pPr algn="ctr" hangingPunct="0">
              <a:spcBef>
                <a:spcPct val="0"/>
              </a:spcBef>
              <a:spcAft>
                <a:spcPct val="100000"/>
              </a:spcAft>
              <a:defRPr sz="1050" b="0" i="0">
                <a:solidFill>
                  <a:srgbClr val="000000"/>
                </a:solidFill>
                <a:latin typeface="Arial"/>
              </a:defRPr>
            </a:pPr>
            <a:r>
              <a:rPr sz="1050" kern="200" dirty="0">
                <a:solidFill>
                  <a:srgbClr val="000000"/>
                </a:solidFill>
                <a:latin typeface="Arial"/>
              </a:rPr>
              <a:t>WTW Information Technology Functions Norm</a:t>
            </a:r>
          </a:p>
        </p:txBody>
      </p:sp>
    </p:spTree>
    <p:extLst>
      <p:ext uri="{BB962C8B-B14F-4D97-AF65-F5344CB8AC3E}">
        <p14:creationId xmlns:p14="http://schemas.microsoft.com/office/powerpoint/2010/main" val="170851662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Manufacturing</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18342694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9F9F4D2D-38FD-102A-2FB2-0F5D9EE9340A}"/>
              </a:ext>
            </a:extLst>
          </p:cNvPr>
          <p:cNvGrpSpPr/>
          <p:nvPr/>
        </p:nvGrpSpPr>
        <p:grpSpPr>
          <a:xfrm>
            <a:off x="606392" y="254000"/>
            <a:ext cx="10568539"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dirty="0">
                  <a:solidFill>
                    <a:srgbClr val="A6A6A6"/>
                  </a:solidFill>
                  <a:latin typeface="arial"/>
                </a:rPr>
                <a:t>C - Manufacturing (1,920)</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Manufacturing Norm</a:t>
              </a:r>
              <a:br>
                <a:rPr sz="1100" kern="200" dirty="0">
                  <a:solidFill>
                    <a:srgbClr val="000000"/>
                  </a:solidFill>
                  <a:latin typeface="arial"/>
                </a:rPr>
              </a:br>
              <a:endParaRPr sz="1000" kern="200" dirty="0">
                <a:solidFill>
                  <a:srgbClr val="A6A6A6"/>
                </a:solidFill>
                <a:latin typeface="arial"/>
              </a:endParaRP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1228618132"/>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7" name="New shape"/>
            <p:cNvSpPr/>
            <p:nvPr/>
          </p:nvSpPr>
          <p:spPr>
            <a:xfrm>
              <a:off x="8864600" y="20523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8" name="New shape"/>
            <p:cNvSpPr/>
            <p:nvPr/>
          </p:nvSpPr>
          <p:spPr>
            <a:xfrm>
              <a:off x="9728200" y="20523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2992986924"/>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5" name="New shape"/>
            <p:cNvSpPr/>
            <p:nvPr/>
          </p:nvSpPr>
          <p:spPr>
            <a:xfrm>
              <a:off x="88646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26" name="New shape"/>
            <p:cNvSpPr/>
            <p:nvPr/>
          </p:nvSpPr>
          <p:spPr>
            <a:xfrm>
              <a:off x="9728200" y="22961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3883115125"/>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33" name="New shape"/>
            <p:cNvSpPr/>
            <p:nvPr/>
          </p:nvSpPr>
          <p:spPr>
            <a:xfrm>
              <a:off x="8864600" y="25400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4" name="New shape"/>
            <p:cNvSpPr/>
            <p:nvPr/>
          </p:nvSpPr>
          <p:spPr>
            <a:xfrm>
              <a:off x="9728200" y="25400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2411873929"/>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41" name="New shape"/>
            <p:cNvSpPr/>
            <p:nvPr/>
          </p:nvSpPr>
          <p:spPr>
            <a:xfrm>
              <a:off x="8864600" y="2783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9728200" y="278384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3751713803"/>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49" name="New shape"/>
            <p:cNvSpPr/>
            <p:nvPr/>
          </p:nvSpPr>
          <p:spPr>
            <a:xfrm>
              <a:off x="8864600" y="30276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0" name="New shape"/>
            <p:cNvSpPr/>
            <p:nvPr/>
          </p:nvSpPr>
          <p:spPr>
            <a:xfrm>
              <a:off x="9728200" y="30276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3660852446"/>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7" name="New shape"/>
            <p:cNvSpPr/>
            <p:nvPr/>
          </p:nvSpPr>
          <p:spPr>
            <a:xfrm>
              <a:off x="8864600" y="32715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58" name="New shape"/>
            <p:cNvSpPr/>
            <p:nvPr/>
          </p:nvSpPr>
          <p:spPr>
            <a:xfrm>
              <a:off x="9728200" y="32715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2414122008"/>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65" name="New shape"/>
            <p:cNvSpPr/>
            <p:nvPr/>
          </p:nvSpPr>
          <p:spPr>
            <a:xfrm>
              <a:off x="8864600" y="35153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66" name="New shape"/>
            <p:cNvSpPr/>
            <p:nvPr/>
          </p:nvSpPr>
          <p:spPr>
            <a:xfrm>
              <a:off x="9728200" y="35153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3019321898"/>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3" name="New shape"/>
            <p:cNvSpPr/>
            <p:nvPr/>
          </p:nvSpPr>
          <p:spPr>
            <a:xfrm>
              <a:off x="8864600" y="375920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74" name="New shape"/>
            <p:cNvSpPr/>
            <p:nvPr/>
          </p:nvSpPr>
          <p:spPr>
            <a:xfrm>
              <a:off x="9728200" y="37592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1482711004"/>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81" name="New shape"/>
            <p:cNvSpPr/>
            <p:nvPr/>
          </p:nvSpPr>
          <p:spPr>
            <a:xfrm>
              <a:off x="8864600" y="40030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82" name="New shape"/>
            <p:cNvSpPr/>
            <p:nvPr/>
          </p:nvSpPr>
          <p:spPr>
            <a:xfrm>
              <a:off x="9728200" y="400304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823372609"/>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89" name="New shape"/>
            <p:cNvSpPr/>
            <p:nvPr/>
          </p:nvSpPr>
          <p:spPr>
            <a:xfrm>
              <a:off x="8864600" y="424688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90" name="New shape"/>
            <p:cNvSpPr/>
            <p:nvPr/>
          </p:nvSpPr>
          <p:spPr>
            <a:xfrm>
              <a:off x="9728200" y="42468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3419090565"/>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97" name="New shape"/>
            <p:cNvSpPr/>
            <p:nvPr/>
          </p:nvSpPr>
          <p:spPr>
            <a:xfrm>
              <a:off x="8864600" y="44907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3279976787"/>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105" name="New shape"/>
            <p:cNvSpPr/>
            <p:nvPr/>
          </p:nvSpPr>
          <p:spPr>
            <a:xfrm>
              <a:off x="88646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-16*</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3152326123"/>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113" name="New shape"/>
            <p:cNvSpPr/>
            <p:nvPr/>
          </p:nvSpPr>
          <p:spPr>
            <a:xfrm>
              <a:off x="88646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14" name="New shape"/>
            <p:cNvSpPr/>
            <p:nvPr/>
          </p:nvSpPr>
          <p:spPr>
            <a:xfrm>
              <a:off x="97282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3335169077"/>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21" name="New shape"/>
            <p:cNvSpPr/>
            <p:nvPr/>
          </p:nvSpPr>
          <p:spPr>
            <a:xfrm>
              <a:off x="8864600" y="522224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22" name="New shape"/>
            <p:cNvSpPr/>
            <p:nvPr/>
          </p:nvSpPr>
          <p:spPr>
            <a:xfrm>
              <a:off x="9728200" y="522224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4247010267"/>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29" name="New shape"/>
            <p:cNvSpPr/>
            <p:nvPr/>
          </p:nvSpPr>
          <p:spPr>
            <a:xfrm>
              <a:off x="8864600" y="546608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3999041925"/>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35" name="New shape"/>
            <p:cNvSpPr/>
            <p:nvPr/>
          </p:nvSpPr>
          <p:spPr>
            <a:xfrm>
              <a:off x="8864600" y="570992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extLst>
      <p:ext uri="{BB962C8B-B14F-4D97-AF65-F5344CB8AC3E}">
        <p14:creationId xmlns:p14="http://schemas.microsoft.com/office/powerpoint/2010/main" val="95006382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F8DFBBCE-6C0B-FB11-C977-852628F93E26}"/>
              </a:ext>
            </a:extLst>
          </p:cNvPr>
          <p:cNvGrpSpPr/>
          <p:nvPr/>
        </p:nvGrpSpPr>
        <p:grpSpPr>
          <a:xfrm>
            <a:off x="832207" y="254000"/>
            <a:ext cx="10438544" cy="547898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C - Manufacturing (1,920)</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extLst>
                <p:ext uri="{D42A27DB-BD31-4B8C-83A1-F6EECF244321}">
                  <p14:modId xmlns:p14="http://schemas.microsoft.com/office/powerpoint/2010/main" val="3361225822"/>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17" name="ChartObject"/>
            <p:cNvGraphicFramePr/>
            <p:nvPr>
              <p:extLst>
                <p:ext uri="{D42A27DB-BD31-4B8C-83A1-F6EECF244321}">
                  <p14:modId xmlns:p14="http://schemas.microsoft.com/office/powerpoint/2010/main" val="1559378488"/>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23" name="ChartObject"/>
            <p:cNvGraphicFramePr/>
            <p:nvPr>
              <p:extLst>
                <p:ext uri="{D42A27DB-BD31-4B8C-83A1-F6EECF244321}">
                  <p14:modId xmlns:p14="http://schemas.microsoft.com/office/powerpoint/2010/main" val="730334654"/>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29" name="ChartObject"/>
            <p:cNvGraphicFramePr/>
            <p:nvPr>
              <p:extLst>
                <p:ext uri="{D42A27DB-BD31-4B8C-83A1-F6EECF244321}">
                  <p14:modId xmlns:p14="http://schemas.microsoft.com/office/powerpoint/2010/main" val="751729217"/>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33" name="ChartObject"/>
            <p:cNvGraphicFramePr/>
            <p:nvPr>
              <p:extLst>
                <p:ext uri="{D42A27DB-BD31-4B8C-83A1-F6EECF244321}">
                  <p14:modId xmlns:p14="http://schemas.microsoft.com/office/powerpoint/2010/main" val="864306229"/>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4090985921"/>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extLst>
                <p:ext uri="{D42A27DB-BD31-4B8C-83A1-F6EECF244321}">
                  <p14:modId xmlns:p14="http://schemas.microsoft.com/office/powerpoint/2010/main" val="812771267"/>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54" name="ChartObject"/>
            <p:cNvGraphicFramePr/>
            <p:nvPr>
              <p:extLst>
                <p:ext uri="{D42A27DB-BD31-4B8C-83A1-F6EECF244321}">
                  <p14:modId xmlns:p14="http://schemas.microsoft.com/office/powerpoint/2010/main" val="1532576887"/>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graphicFrame>
          <p:nvGraphicFramePr>
            <p:cNvPr id="60" name="ChartObject"/>
            <p:cNvGraphicFramePr/>
            <p:nvPr>
              <p:extLst>
                <p:ext uri="{D42A27DB-BD31-4B8C-83A1-F6EECF244321}">
                  <p14:modId xmlns:p14="http://schemas.microsoft.com/office/powerpoint/2010/main" val="3564663162"/>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7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r>
                <a:rPr sz="1400" kern="200">
                  <a:solidFill>
                    <a:srgbClr val="000000"/>
                  </a:solidFill>
                  <a:latin typeface="arial"/>
                </a:rPr>
                <a:t>⋆</a:t>
              </a:r>
            </a:p>
          </p:txBody>
        </p:sp>
        <p:graphicFrame>
          <p:nvGraphicFramePr>
            <p:cNvPr id="64" name="ChartObject"/>
            <p:cNvGraphicFramePr/>
            <p:nvPr>
              <p:extLst>
                <p:ext uri="{D42A27DB-BD31-4B8C-83A1-F6EECF244321}">
                  <p14:modId xmlns:p14="http://schemas.microsoft.com/office/powerpoint/2010/main" val="2158583975"/>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b="1" dirty="0"/>
              <a:t>Visual </a:t>
            </a:r>
            <a:r>
              <a:rPr lang="en-US" sz="2000" dirty="0"/>
              <a:t>Comparison to Global All Industry Average and to Regional Africa Norm</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GB" altLang="en-US" dirty="0"/>
              <a:t>Business Mauritius National Engagement Scores</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pPr marL="0" marR="0" lvl="0" indent="9525"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a:t>
            </a: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2023 WTW. All rights reserved</a:t>
            </a:r>
            <a:r>
              <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Proprietary and Confidential. For WTW and WTW client use only. Not suitable for unintended purpose or use by unauthorized recipient.</a:t>
            </a:r>
            <a:endParaRPr kumimoji="0" lang="en-US" sz="6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endParaRPr>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DCA5C9-2E11-4C67-86EB-AE1DE127DC64}" type="slidenum">
              <a:rPr kumimoji="0" lang="en-US" sz="900" b="0" i="0" u="none" strike="noStrike" kern="1200" cap="none" spc="0" normalizeH="0" baseline="0" noProof="0" smtClean="0">
                <a:ln>
                  <a:noFill/>
                </a:ln>
                <a:solidFill>
                  <a:srgbClr val="000000"/>
                </a:solidFill>
                <a:effectLst/>
                <a:uLnTx/>
                <a:uFillTx/>
                <a:latin typeface="Arial" panose="020B0604020202020204"/>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900" b="0" i="0" u="none" strike="noStrike" kern="1200" cap="none" spc="0" normalizeH="0" baseline="0" noProof="0" dirty="0">
              <a:ln>
                <a:noFill/>
              </a:ln>
              <a:solidFill>
                <a:srgbClr val="000000"/>
              </a:solidFill>
              <a:effectLst/>
              <a:uLnTx/>
              <a:uFillTx/>
              <a:latin typeface="Arial" panose="020B0604020202020204"/>
              <a:ea typeface="Verdana" panose="020B0604030504040204" pitchFamily="34" charset="0"/>
            </a:endParaRPr>
          </a:p>
        </p:txBody>
      </p:sp>
      <p:graphicFrame>
        <p:nvGraphicFramePr>
          <p:cNvPr id="7" name="TEMP_Scatter">
            <a:extLst>
              <a:ext uri="{FF2B5EF4-FFF2-40B4-BE49-F238E27FC236}">
                <a16:creationId xmlns:a16="http://schemas.microsoft.com/office/drawing/2014/main" id="{BB52EB91-01CA-46FF-A714-B7DCA995C352}"/>
              </a:ext>
            </a:extLst>
          </p:cNvPr>
          <p:cNvGraphicFramePr/>
          <p:nvPr>
            <p:extLst>
              <p:ext uri="{D42A27DB-BD31-4B8C-83A1-F6EECF244321}">
                <p14:modId xmlns:p14="http://schemas.microsoft.com/office/powerpoint/2010/main" val="768364629"/>
              </p:ext>
            </p:extLst>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89BBE578-B44D-A46C-CDD2-5422BFEA2BDE}"/>
              </a:ext>
            </a:extLst>
          </p:cNvPr>
          <p:cNvSpPr txBox="1"/>
          <p:nvPr/>
        </p:nvSpPr>
        <p:spPr>
          <a:xfrm>
            <a:off x="0" y="6134719"/>
            <a:ext cx="8270697" cy="713899"/>
          </a:xfrm>
          <a:prstGeom prst="rect">
            <a:avLst/>
          </a:prstGeom>
          <a:solidFill>
            <a:schemeClr val="bg1"/>
          </a:solidFill>
        </p:spPr>
        <p:txBody>
          <a:bodyPr wrap="square" lIns="0" tIns="91440" rIns="0" bIns="0" rtlCol="0">
            <a:norm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a:t>
            </a:r>
            <a:r>
              <a:rPr kumimoji="0" lang="en-GB" sz="1000" b="1" i="1"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*Global All Industry Average – 546 clients and 3.9 million respondents, all regions, all sectors as weighted average</a:t>
            </a:r>
          </a:p>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GB" sz="1000" b="1" i="1"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**All Africa Regional Average – 125 companies with 115,000 respondents as weighted average</a:t>
            </a:r>
          </a:p>
        </p:txBody>
      </p:sp>
    </p:spTree>
    <p:extLst>
      <p:ext uri="{BB962C8B-B14F-4D97-AF65-F5344CB8AC3E}">
        <p14:creationId xmlns:p14="http://schemas.microsoft.com/office/powerpoint/2010/main" val="202742297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CEFFA3E5-3AD5-FE09-A72F-56E3D44454FB}"/>
              </a:ext>
            </a:extLst>
          </p:cNvPr>
          <p:cNvGrpSpPr/>
          <p:nvPr/>
        </p:nvGrpSpPr>
        <p:grpSpPr>
          <a:xfrm>
            <a:off x="750013" y="254000"/>
            <a:ext cx="10541286" cy="5663915"/>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C - Manufacturing (1,920)</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75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12" name="ChartObject"/>
            <p:cNvGraphicFramePr/>
            <p:nvPr>
              <p:extLst>
                <p:ext uri="{D42A27DB-BD31-4B8C-83A1-F6EECF244321}">
                  <p14:modId xmlns:p14="http://schemas.microsoft.com/office/powerpoint/2010/main" val="3679611980"/>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19" name="ChartObject"/>
            <p:cNvGraphicFramePr/>
            <p:nvPr>
              <p:extLst>
                <p:ext uri="{D42A27DB-BD31-4B8C-83A1-F6EECF244321}">
                  <p14:modId xmlns:p14="http://schemas.microsoft.com/office/powerpoint/2010/main" val="1052969324"/>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26" name="ChartObject"/>
            <p:cNvGraphicFramePr/>
            <p:nvPr>
              <p:extLst>
                <p:ext uri="{D42A27DB-BD31-4B8C-83A1-F6EECF244321}">
                  <p14:modId xmlns:p14="http://schemas.microsoft.com/office/powerpoint/2010/main" val="1976356039"/>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33" name="ChartObject"/>
            <p:cNvGraphicFramePr/>
            <p:nvPr>
              <p:extLst>
                <p:ext uri="{D42A27DB-BD31-4B8C-83A1-F6EECF244321}">
                  <p14:modId xmlns:p14="http://schemas.microsoft.com/office/powerpoint/2010/main" val="3289820755"/>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38" name="ChartObject"/>
            <p:cNvGraphicFramePr/>
            <p:nvPr>
              <p:extLst>
                <p:ext uri="{D42A27DB-BD31-4B8C-83A1-F6EECF244321}">
                  <p14:modId xmlns:p14="http://schemas.microsoft.com/office/powerpoint/2010/main" val="3811068682"/>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41" name="New shape"/>
            <p:cNvSpPr/>
            <p:nvPr/>
          </p:nvSpPr>
          <p:spPr>
            <a:xfrm>
              <a:off x="9728200" y="2952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extLst>
                <p:ext uri="{D42A27DB-BD31-4B8C-83A1-F6EECF244321}">
                  <p14:modId xmlns:p14="http://schemas.microsoft.com/office/powerpoint/2010/main" val="1559122125"/>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55" name="ChartObject"/>
            <p:cNvGraphicFramePr/>
            <p:nvPr>
              <p:extLst>
                <p:ext uri="{D42A27DB-BD31-4B8C-83A1-F6EECF244321}">
                  <p14:modId xmlns:p14="http://schemas.microsoft.com/office/powerpoint/2010/main" val="2532728864"/>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62" name="ChartObject"/>
            <p:cNvGraphicFramePr/>
            <p:nvPr>
              <p:extLst>
                <p:ext uri="{D42A27DB-BD31-4B8C-83A1-F6EECF244321}">
                  <p14:modId xmlns:p14="http://schemas.microsoft.com/office/powerpoint/2010/main" val="2272186849"/>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5" name="New shape"/>
            <p:cNvSpPr/>
            <p:nvPr/>
          </p:nvSpPr>
          <p:spPr>
            <a:xfrm>
              <a:off x="9728200" y="458470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69" name="ChartObject"/>
            <p:cNvGraphicFramePr/>
            <p:nvPr>
              <p:extLst>
                <p:ext uri="{D42A27DB-BD31-4B8C-83A1-F6EECF244321}">
                  <p14:modId xmlns:p14="http://schemas.microsoft.com/office/powerpoint/2010/main" val="2965380238"/>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2" name="New shape"/>
            <p:cNvSpPr/>
            <p:nvPr/>
          </p:nvSpPr>
          <p:spPr>
            <a:xfrm>
              <a:off x="9728200" y="496570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graphicFrame>
          <p:nvGraphicFramePr>
            <p:cNvPr id="74" name="ChartObject"/>
            <p:cNvGraphicFramePr/>
            <p:nvPr>
              <p:extLst>
                <p:ext uri="{D42A27DB-BD31-4B8C-83A1-F6EECF244321}">
                  <p14:modId xmlns:p14="http://schemas.microsoft.com/office/powerpoint/2010/main" val="647758564"/>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7" name="New shape"/>
            <p:cNvSpPr/>
            <p:nvPr/>
          </p:nvSpPr>
          <p:spPr>
            <a:xfrm>
              <a:off x="9728200" y="534670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gr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29396B85-D4EC-2325-82A4-1724BF9C1DD5}"/>
              </a:ext>
            </a:extLst>
          </p:cNvPr>
          <p:cNvGrpSpPr/>
          <p:nvPr/>
        </p:nvGrpSpPr>
        <p:grpSpPr>
          <a:xfrm>
            <a:off x="471638" y="254000"/>
            <a:ext cx="11107554" cy="5665537"/>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dirty="0">
                  <a:solidFill>
                    <a:srgbClr val="A6A6A6"/>
                  </a:solidFill>
                  <a:latin typeface="arial"/>
                </a:rPr>
                <a:t>C - Manufacturing (1,920)</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9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Manufacturing Norm</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12" name="ChartObject"/>
            <p:cNvGraphicFramePr/>
            <p:nvPr>
              <p:extLst>
                <p:ext uri="{D42A27DB-BD31-4B8C-83A1-F6EECF244321}">
                  <p14:modId xmlns:p14="http://schemas.microsoft.com/office/powerpoint/2010/main" val="2162180476"/>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9" name="ChartObject"/>
            <p:cNvGraphicFramePr/>
            <p:nvPr>
              <p:extLst>
                <p:ext uri="{D42A27DB-BD31-4B8C-83A1-F6EECF244321}">
                  <p14:modId xmlns:p14="http://schemas.microsoft.com/office/powerpoint/2010/main" val="4197816633"/>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26" name="ChartObject"/>
            <p:cNvGraphicFramePr/>
            <p:nvPr>
              <p:extLst>
                <p:ext uri="{D42A27DB-BD31-4B8C-83A1-F6EECF244321}">
                  <p14:modId xmlns:p14="http://schemas.microsoft.com/office/powerpoint/2010/main" val="1584868665"/>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33" name="ChartObject"/>
            <p:cNvGraphicFramePr/>
            <p:nvPr>
              <p:extLst>
                <p:ext uri="{D42A27DB-BD31-4B8C-83A1-F6EECF244321}">
                  <p14:modId xmlns:p14="http://schemas.microsoft.com/office/powerpoint/2010/main" val="1299499159"/>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38" name="ChartObject"/>
            <p:cNvGraphicFramePr/>
            <p:nvPr>
              <p:extLst>
                <p:ext uri="{D42A27DB-BD31-4B8C-83A1-F6EECF244321}">
                  <p14:modId xmlns:p14="http://schemas.microsoft.com/office/powerpoint/2010/main" val="3803032901"/>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41" name="New shape"/>
            <p:cNvSpPr/>
            <p:nvPr/>
          </p:nvSpPr>
          <p:spPr>
            <a:xfrm>
              <a:off x="9728200" y="2952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extLst>
                <p:ext uri="{D42A27DB-BD31-4B8C-83A1-F6EECF244321}">
                  <p14:modId xmlns:p14="http://schemas.microsoft.com/office/powerpoint/2010/main" val="2511727527"/>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-16*</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55" name="ChartObject"/>
            <p:cNvGraphicFramePr/>
            <p:nvPr>
              <p:extLst>
                <p:ext uri="{D42A27DB-BD31-4B8C-83A1-F6EECF244321}">
                  <p14:modId xmlns:p14="http://schemas.microsoft.com/office/powerpoint/2010/main" val="207775079"/>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62" name="ChartObject"/>
            <p:cNvGraphicFramePr/>
            <p:nvPr>
              <p:extLst>
                <p:ext uri="{D42A27DB-BD31-4B8C-83A1-F6EECF244321}">
                  <p14:modId xmlns:p14="http://schemas.microsoft.com/office/powerpoint/2010/main" val="2986401132"/>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65" name="New shape"/>
            <p:cNvSpPr/>
            <p:nvPr/>
          </p:nvSpPr>
          <p:spPr>
            <a:xfrm>
              <a:off x="9728200" y="4584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69" name="ChartObject"/>
            <p:cNvGraphicFramePr/>
            <p:nvPr>
              <p:extLst>
                <p:ext uri="{D42A27DB-BD31-4B8C-83A1-F6EECF244321}">
                  <p14:modId xmlns:p14="http://schemas.microsoft.com/office/powerpoint/2010/main" val="3988054482"/>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2" name="New shape"/>
            <p:cNvSpPr/>
            <p:nvPr/>
          </p:nvSpPr>
          <p:spPr>
            <a:xfrm>
              <a:off x="9728200" y="4965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74" name="ChartObject"/>
            <p:cNvGraphicFramePr/>
            <p:nvPr>
              <p:extLst>
                <p:ext uri="{D42A27DB-BD31-4B8C-83A1-F6EECF244321}">
                  <p14:modId xmlns:p14="http://schemas.microsoft.com/office/powerpoint/2010/main" val="1509426100"/>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7" name="New shape"/>
            <p:cNvSpPr/>
            <p:nvPr/>
          </p:nvSpPr>
          <p:spPr>
            <a:xfrm>
              <a:off x="9728200" y="5346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grpSp>
    </p:spTree>
    <p:extLst>
      <p:ext uri="{BB962C8B-B14F-4D97-AF65-F5344CB8AC3E}">
        <p14:creationId xmlns:p14="http://schemas.microsoft.com/office/powerpoint/2010/main" val="375770030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GB" altLang="en-US"/>
              <a:t>C - Manufacturing</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663750" y="1511825"/>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663750" y="2797445"/>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663750" y="4078449"/>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340695" y="1523817"/>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340695" y="2809437"/>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340695" y="4068593"/>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035612" y="1522656"/>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035612" y="2808276"/>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035612"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8728465" y="1522656"/>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8728465" y="2781814"/>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8728465" y="4067432"/>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664675"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664675"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341620"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341620"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036537"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036537"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8729390"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8729390"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664675"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664675"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341620"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341620"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036537"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036537"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8729390"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8729390"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664675"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664675"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341620"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341620"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036537"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036537"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8729390"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8729390"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468993"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371370"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439337"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1676387" y="3162607"/>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007567"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007567"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279966"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465934"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3874256"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018946"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5812685"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178506"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138964"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372853"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372853"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372853"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2" name="Group 1">
            <a:extLst>
              <a:ext uri="{FF2B5EF4-FFF2-40B4-BE49-F238E27FC236}">
                <a16:creationId xmlns:a16="http://schemas.microsoft.com/office/drawing/2014/main" id="{38F7E33C-8882-7453-66B4-E4AAC6C2730B}"/>
              </a:ext>
            </a:extLst>
          </p:cNvPr>
          <p:cNvGrpSpPr/>
          <p:nvPr/>
        </p:nvGrpSpPr>
        <p:grpSpPr>
          <a:xfrm>
            <a:off x="127217" y="1765988"/>
            <a:ext cx="1644640" cy="4263317"/>
            <a:chOff x="2480706" y="1419711"/>
            <a:chExt cx="2047958" cy="4727441"/>
          </a:xfrm>
        </p:grpSpPr>
        <p:sp>
          <p:nvSpPr>
            <p:cNvPr id="3" name="Rectangle 8">
              <a:extLst>
                <a:ext uri="{FF2B5EF4-FFF2-40B4-BE49-F238E27FC236}">
                  <a16:creationId xmlns:a16="http://schemas.microsoft.com/office/drawing/2014/main" id="{97DE3388-8B96-3849-2ED3-12E4B038ABE3}"/>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4" name="Group 3">
              <a:extLst>
                <a:ext uri="{FF2B5EF4-FFF2-40B4-BE49-F238E27FC236}">
                  <a16:creationId xmlns:a16="http://schemas.microsoft.com/office/drawing/2014/main" id="{B67C12F7-608A-7E62-B6B1-494A51CC0366}"/>
                </a:ext>
              </a:extLst>
            </p:cNvPr>
            <p:cNvGrpSpPr/>
            <p:nvPr/>
          </p:nvGrpSpPr>
          <p:grpSpPr>
            <a:xfrm>
              <a:off x="2665238" y="1589690"/>
              <a:ext cx="1312148" cy="860500"/>
              <a:chOff x="1042747" y="1850087"/>
              <a:chExt cx="1510612" cy="1007325"/>
            </a:xfrm>
            <a:solidFill>
              <a:srgbClr val="81AD27"/>
            </a:solidFill>
            <a:effectLst/>
          </p:grpSpPr>
          <p:sp>
            <p:nvSpPr>
              <p:cNvPr id="71" name="Rectangle 70">
                <a:extLst>
                  <a:ext uri="{FF2B5EF4-FFF2-40B4-BE49-F238E27FC236}">
                    <a16:creationId xmlns:a16="http://schemas.microsoft.com/office/drawing/2014/main" id="{A9425F57-F392-76EB-99B0-6838FA78904A}"/>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2" name="TextBox 71">
                <a:extLst>
                  <a:ext uri="{FF2B5EF4-FFF2-40B4-BE49-F238E27FC236}">
                    <a16:creationId xmlns:a16="http://schemas.microsoft.com/office/drawing/2014/main" id="{633801F6-24C3-C4FE-E741-2F9521733BD1}"/>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5" name="Rectangle 4">
              <a:extLst>
                <a:ext uri="{FF2B5EF4-FFF2-40B4-BE49-F238E27FC236}">
                  <a16:creationId xmlns:a16="http://schemas.microsoft.com/office/drawing/2014/main" id="{C0D267BD-E017-99BA-EC20-3FA96961F1D6}"/>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6" name="Group 5">
              <a:extLst>
                <a:ext uri="{FF2B5EF4-FFF2-40B4-BE49-F238E27FC236}">
                  <a16:creationId xmlns:a16="http://schemas.microsoft.com/office/drawing/2014/main" id="{BD65A963-AD60-AFF3-0A00-AA0B33E80440}"/>
                </a:ext>
              </a:extLst>
            </p:cNvPr>
            <p:cNvGrpSpPr/>
            <p:nvPr/>
          </p:nvGrpSpPr>
          <p:grpSpPr>
            <a:xfrm>
              <a:off x="2665238" y="3438172"/>
              <a:ext cx="1312465" cy="860500"/>
              <a:chOff x="1042748" y="1846690"/>
              <a:chExt cx="1510977" cy="1007325"/>
            </a:xfrm>
            <a:solidFill>
              <a:srgbClr val="FFB81C"/>
            </a:solidFill>
            <a:effectLst/>
          </p:grpSpPr>
          <p:sp>
            <p:nvSpPr>
              <p:cNvPr id="69" name="Rectangle 68">
                <a:extLst>
                  <a:ext uri="{FF2B5EF4-FFF2-40B4-BE49-F238E27FC236}">
                    <a16:creationId xmlns:a16="http://schemas.microsoft.com/office/drawing/2014/main" id="{DCC2651E-9A05-725B-DFB0-E0CCB0C00539}"/>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0" name="TextBox 69">
                <a:extLst>
                  <a:ext uri="{FF2B5EF4-FFF2-40B4-BE49-F238E27FC236}">
                    <a16:creationId xmlns:a16="http://schemas.microsoft.com/office/drawing/2014/main" id="{245FCF8B-67FA-87A2-6BAE-0B81749FB8DC}"/>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10" name="Group 9">
              <a:extLst>
                <a:ext uri="{FF2B5EF4-FFF2-40B4-BE49-F238E27FC236}">
                  <a16:creationId xmlns:a16="http://schemas.microsoft.com/office/drawing/2014/main" id="{4D6C3ED5-A5CC-C210-EE1F-2ACA58C73FAD}"/>
                </a:ext>
              </a:extLst>
            </p:cNvPr>
            <p:cNvGrpSpPr/>
            <p:nvPr/>
          </p:nvGrpSpPr>
          <p:grpSpPr>
            <a:xfrm>
              <a:off x="2665238" y="4356989"/>
              <a:ext cx="1312465" cy="860500"/>
              <a:chOff x="1042748" y="1846690"/>
              <a:chExt cx="1510977" cy="1007325"/>
            </a:xfrm>
            <a:solidFill>
              <a:srgbClr val="E9928E"/>
            </a:solidFill>
            <a:effectLst/>
          </p:grpSpPr>
          <p:sp>
            <p:nvSpPr>
              <p:cNvPr id="67" name="Rectangle 66">
                <a:extLst>
                  <a:ext uri="{FF2B5EF4-FFF2-40B4-BE49-F238E27FC236}">
                    <a16:creationId xmlns:a16="http://schemas.microsoft.com/office/drawing/2014/main" id="{9ECEC514-6071-5CD1-F84D-354ADF95CFA0}"/>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8" name="TextBox 67">
                <a:extLst>
                  <a:ext uri="{FF2B5EF4-FFF2-40B4-BE49-F238E27FC236}">
                    <a16:creationId xmlns:a16="http://schemas.microsoft.com/office/drawing/2014/main" id="{30CF1889-BE57-7016-C8F6-814B376F30A6}"/>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63" name="Group 62">
              <a:extLst>
                <a:ext uri="{FF2B5EF4-FFF2-40B4-BE49-F238E27FC236}">
                  <a16:creationId xmlns:a16="http://schemas.microsoft.com/office/drawing/2014/main" id="{94584B05-7D22-E89A-E9C2-A5898CCDDA7F}"/>
                </a:ext>
              </a:extLst>
            </p:cNvPr>
            <p:cNvGrpSpPr/>
            <p:nvPr/>
          </p:nvGrpSpPr>
          <p:grpSpPr>
            <a:xfrm>
              <a:off x="2665238" y="5286652"/>
              <a:ext cx="1312147" cy="860500"/>
              <a:chOff x="1042747" y="1763113"/>
              <a:chExt cx="1510611" cy="1007325"/>
            </a:xfrm>
            <a:solidFill>
              <a:srgbClr val="DA6056"/>
            </a:solidFill>
            <a:effectLst/>
          </p:grpSpPr>
          <p:sp>
            <p:nvSpPr>
              <p:cNvPr id="65" name="Rectangle 64">
                <a:extLst>
                  <a:ext uri="{FF2B5EF4-FFF2-40B4-BE49-F238E27FC236}">
                    <a16:creationId xmlns:a16="http://schemas.microsoft.com/office/drawing/2014/main" id="{895C0395-3A94-AAB2-A3CE-097A24C1CB3A}"/>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6" name="TextBox 65">
                <a:extLst>
                  <a:ext uri="{FF2B5EF4-FFF2-40B4-BE49-F238E27FC236}">
                    <a16:creationId xmlns:a16="http://schemas.microsoft.com/office/drawing/2014/main" id="{279ECF51-D5D2-B5DB-3443-10E4D5429E2E}"/>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64" name="TextBox 63">
              <a:extLst>
                <a:ext uri="{FF2B5EF4-FFF2-40B4-BE49-F238E27FC236}">
                  <a16:creationId xmlns:a16="http://schemas.microsoft.com/office/drawing/2014/main" id="{1A6979B2-A4EC-41F5-2BE4-FFFE78048358}"/>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160085515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GB" altLang="en-US"/>
              <a:t>C - Manufacturing</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113</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extLst>
              <p:ext uri="{D42A27DB-BD31-4B8C-83A1-F6EECF244321}">
                <p14:modId xmlns:p14="http://schemas.microsoft.com/office/powerpoint/2010/main" val="1393096769"/>
              </p:ext>
            </p:extLst>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3343305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57551700-29E8-629E-2124-FDE90D7FAF4A}"/>
              </a:ext>
            </a:extLst>
          </p:cNvPr>
          <p:cNvGrpSpPr/>
          <p:nvPr/>
        </p:nvGrpSpPr>
        <p:grpSpPr>
          <a:xfrm>
            <a:off x="404261" y="254000"/>
            <a:ext cx="11155680" cy="5627036"/>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Lookdown</a:t>
              </a:r>
            </a:p>
          </p:txBody>
        </p:sp>
        <p:sp>
          <p:nvSpPr>
            <p:cNvPr id="132" name="New shape"/>
            <p:cNvSpPr/>
            <p:nvPr/>
          </p:nvSpPr>
          <p:spPr>
            <a:xfrm>
              <a:off x="69596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6" name="New shape"/>
            <p:cNvSpPr/>
            <p:nvPr/>
          </p:nvSpPr>
          <p:spPr>
            <a:xfrm>
              <a:off x="69596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8" name="New shape"/>
            <p:cNvSpPr/>
            <p:nvPr/>
          </p:nvSpPr>
          <p:spPr>
            <a:xfrm>
              <a:off x="69596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0" name="New shape"/>
            <p:cNvSpPr/>
            <p:nvPr/>
          </p:nvSpPr>
          <p:spPr>
            <a:xfrm>
              <a:off x="69596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2" name="New shape"/>
            <p:cNvSpPr/>
            <p:nvPr/>
          </p:nvSpPr>
          <p:spPr>
            <a:xfrm>
              <a:off x="69596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69596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6" name="New shape"/>
            <p:cNvSpPr/>
            <p:nvPr/>
          </p:nvSpPr>
          <p:spPr>
            <a:xfrm>
              <a:off x="69596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8" name="New shape"/>
            <p:cNvSpPr/>
            <p:nvPr/>
          </p:nvSpPr>
          <p:spPr>
            <a:xfrm>
              <a:off x="69596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0" name="New shape"/>
            <p:cNvSpPr/>
            <p:nvPr/>
          </p:nvSpPr>
          <p:spPr>
            <a:xfrm>
              <a:off x="69596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69596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4" name="New shape"/>
            <p:cNvSpPr/>
            <p:nvPr/>
          </p:nvSpPr>
          <p:spPr>
            <a:xfrm>
              <a:off x="69596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6" name="New shape"/>
            <p:cNvSpPr/>
            <p:nvPr/>
          </p:nvSpPr>
          <p:spPr>
            <a:xfrm>
              <a:off x="69596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8" name="New shape"/>
            <p:cNvSpPr/>
            <p:nvPr/>
          </p:nvSpPr>
          <p:spPr>
            <a:xfrm>
              <a:off x="69596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0" name="New shape"/>
            <p:cNvSpPr/>
            <p:nvPr/>
          </p:nvSpPr>
          <p:spPr>
            <a:xfrm>
              <a:off x="69596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2" name="New shape"/>
            <p:cNvSpPr/>
            <p:nvPr/>
          </p:nvSpPr>
          <p:spPr>
            <a:xfrm>
              <a:off x="69596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 name="New shape"/>
            <p:cNvSpPr/>
            <p:nvPr/>
          </p:nvSpPr>
          <p:spPr>
            <a:xfrm>
              <a:off x="69596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69596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Manufacturing Benchmark</a:t>
              </a:r>
              <a:br>
                <a:rPr sz="1100" kern="200">
                  <a:solidFill>
                    <a:srgbClr val="000000"/>
                  </a:solidFill>
                  <a:latin typeface="arial"/>
                </a:rPr>
              </a:br>
              <a:r>
                <a:rPr sz="1100" kern="200">
                  <a:solidFill>
                    <a:srgbClr val="A6A6A6"/>
                  </a:solidFill>
                  <a:latin typeface="arial"/>
                </a:rPr>
                <a:t>(1,920)</a:t>
              </a:r>
            </a:p>
          </p:txBody>
        </p:sp>
        <p:sp>
          <p:nvSpPr>
            <p:cNvPr id="8"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Manufacturing/Production: Food Products</a:t>
              </a:r>
              <a:br>
                <a:rPr sz="1100" kern="200">
                  <a:solidFill>
                    <a:srgbClr val="000000"/>
                  </a:solidFill>
                  <a:latin typeface="arial"/>
                </a:rPr>
              </a:br>
              <a:r>
                <a:rPr sz="1100" kern="200">
                  <a:solidFill>
                    <a:srgbClr val="A6A6A6"/>
                  </a:solidFill>
                  <a:latin typeface="arial"/>
                </a:rPr>
                <a:t>(1,213)</a:t>
              </a:r>
            </a:p>
          </p:txBody>
        </p:sp>
        <p:sp>
          <p:nvSpPr>
            <p:cNvPr id="9"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Manufacturing/Production: Non-Food Products</a:t>
              </a:r>
              <a:br>
                <a:rPr sz="1100" kern="200">
                  <a:solidFill>
                    <a:srgbClr val="000000"/>
                  </a:solidFill>
                  <a:latin typeface="arial"/>
                </a:rPr>
              </a:br>
              <a:r>
                <a:rPr sz="1100" kern="200">
                  <a:solidFill>
                    <a:srgbClr val="A6A6A6"/>
                  </a:solidFill>
                  <a:latin typeface="arial"/>
                </a:rPr>
                <a:t>(584)</a:t>
              </a:r>
            </a:p>
          </p:txBody>
        </p:sp>
        <p:sp>
          <p:nvSpPr>
            <p:cNvPr id="10"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Manufacturing/Production: Textiles</a:t>
              </a:r>
              <a:br>
                <a:rPr sz="1100" kern="200">
                  <a:solidFill>
                    <a:srgbClr val="000000"/>
                  </a:solidFill>
                  <a:latin typeface="arial"/>
                </a:rPr>
              </a:br>
              <a:r>
                <a:rPr sz="1100" kern="200">
                  <a:solidFill>
                    <a:srgbClr val="A6A6A6"/>
                  </a:solidFill>
                  <a:latin typeface="arial"/>
                </a:rPr>
                <a:t>(123)</a:t>
              </a: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510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5" name="New shape"/>
            <p:cNvSpPr/>
            <p:nvPr/>
          </p:nvSpPr>
          <p:spPr>
            <a:xfrm>
              <a:off x="69596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6" name="New shape"/>
            <p:cNvSpPr/>
            <p:nvPr/>
          </p:nvSpPr>
          <p:spPr>
            <a:xfrm>
              <a:off x="80010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8"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9"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669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3" name="New shape"/>
            <p:cNvSpPr/>
            <p:nvPr/>
          </p:nvSpPr>
          <p:spPr>
            <a:xfrm>
              <a:off x="69596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4" name="New shape"/>
            <p:cNvSpPr/>
            <p:nvPr/>
          </p:nvSpPr>
          <p:spPr>
            <a:xfrm>
              <a:off x="80010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5" name="New shape"/>
            <p:cNvSpPr/>
            <p:nvPr/>
          </p:nvSpPr>
          <p:spPr>
            <a:xfrm>
              <a:off x="88646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6" name="New shape"/>
            <p:cNvSpPr/>
            <p:nvPr/>
          </p:nvSpPr>
          <p:spPr>
            <a:xfrm>
              <a:off x="9728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4828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31" name="New shape"/>
            <p:cNvSpPr/>
            <p:nvPr/>
          </p:nvSpPr>
          <p:spPr>
            <a:xfrm>
              <a:off x="69596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32" name="New shape"/>
            <p:cNvSpPr/>
            <p:nvPr/>
          </p:nvSpPr>
          <p:spPr>
            <a:xfrm>
              <a:off x="80010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3" name="New shape"/>
            <p:cNvSpPr/>
            <p:nvPr/>
          </p:nvSpPr>
          <p:spPr>
            <a:xfrm>
              <a:off x="88646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4" name="New shape"/>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5"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87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9" name="New shape"/>
            <p:cNvSpPr/>
            <p:nvPr/>
          </p:nvSpPr>
          <p:spPr>
            <a:xfrm>
              <a:off x="69596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40" name="New shape"/>
            <p:cNvSpPr/>
            <p:nvPr/>
          </p:nvSpPr>
          <p:spPr>
            <a:xfrm>
              <a:off x="80010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41" name="New shape"/>
            <p:cNvSpPr/>
            <p:nvPr/>
          </p:nvSpPr>
          <p:spPr>
            <a:xfrm>
              <a:off x="88646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42" name="New shape"/>
            <p:cNvSpPr/>
            <p:nvPr/>
          </p:nvSpPr>
          <p:spPr>
            <a:xfrm>
              <a:off x="9728200"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43"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29146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7" name="New shape"/>
            <p:cNvSpPr/>
            <p:nvPr/>
          </p:nvSpPr>
          <p:spPr>
            <a:xfrm>
              <a:off x="69596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48" name="New shape"/>
            <p:cNvSpPr/>
            <p:nvPr/>
          </p:nvSpPr>
          <p:spPr>
            <a:xfrm>
              <a:off x="80010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9" name="New shape"/>
            <p:cNvSpPr/>
            <p:nvPr/>
          </p:nvSpPr>
          <p:spPr>
            <a:xfrm>
              <a:off x="88646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50"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51"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1305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55" name="New shape"/>
            <p:cNvSpPr/>
            <p:nvPr/>
          </p:nvSpPr>
          <p:spPr>
            <a:xfrm>
              <a:off x="69596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56" name="New shape"/>
            <p:cNvSpPr/>
            <p:nvPr/>
          </p:nvSpPr>
          <p:spPr>
            <a:xfrm>
              <a:off x="80010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57"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8"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59"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3464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63" name="New shape"/>
            <p:cNvSpPr/>
            <p:nvPr/>
          </p:nvSpPr>
          <p:spPr>
            <a:xfrm>
              <a:off x="69596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64" name="New shape"/>
            <p:cNvSpPr/>
            <p:nvPr/>
          </p:nvSpPr>
          <p:spPr>
            <a:xfrm>
              <a:off x="80010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65" name="New shape"/>
            <p:cNvSpPr/>
            <p:nvPr/>
          </p:nvSpPr>
          <p:spPr>
            <a:xfrm>
              <a:off x="8864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66" name="New shape"/>
            <p:cNvSpPr/>
            <p:nvPr/>
          </p:nvSpPr>
          <p:spPr>
            <a:xfrm>
              <a:off x="9728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7"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5623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71" name="New shape"/>
            <p:cNvSpPr/>
            <p:nvPr/>
          </p:nvSpPr>
          <p:spPr>
            <a:xfrm>
              <a:off x="69596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72" name="New shape"/>
            <p:cNvSpPr/>
            <p:nvPr/>
          </p:nvSpPr>
          <p:spPr>
            <a:xfrm>
              <a:off x="80010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3" name="New shape"/>
            <p:cNvSpPr/>
            <p:nvPr/>
          </p:nvSpPr>
          <p:spPr>
            <a:xfrm>
              <a:off x="8864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4" name="New shape"/>
            <p:cNvSpPr/>
            <p:nvPr/>
          </p:nvSpPr>
          <p:spPr>
            <a:xfrm>
              <a:off x="97282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5"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7782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9" name="New shape"/>
            <p:cNvSpPr/>
            <p:nvPr/>
          </p:nvSpPr>
          <p:spPr>
            <a:xfrm>
              <a:off x="69596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80" name="New shape"/>
            <p:cNvSpPr/>
            <p:nvPr/>
          </p:nvSpPr>
          <p:spPr>
            <a:xfrm>
              <a:off x="80010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1" name="New shape"/>
            <p:cNvSpPr/>
            <p:nvPr/>
          </p:nvSpPr>
          <p:spPr>
            <a:xfrm>
              <a:off x="88646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39941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87" name="New shape"/>
            <p:cNvSpPr/>
            <p:nvPr/>
          </p:nvSpPr>
          <p:spPr>
            <a:xfrm>
              <a:off x="69596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88" name="New shape"/>
            <p:cNvSpPr/>
            <p:nvPr/>
          </p:nvSpPr>
          <p:spPr>
            <a:xfrm>
              <a:off x="80010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89"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90"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9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2100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95" name="New shape"/>
            <p:cNvSpPr/>
            <p:nvPr/>
          </p:nvSpPr>
          <p:spPr>
            <a:xfrm>
              <a:off x="69596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96" name="New shape"/>
            <p:cNvSpPr/>
            <p:nvPr/>
          </p:nvSpPr>
          <p:spPr>
            <a:xfrm>
              <a:off x="80010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97" name="New shape"/>
            <p:cNvSpPr/>
            <p:nvPr/>
          </p:nvSpPr>
          <p:spPr>
            <a:xfrm>
              <a:off x="88646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98"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99"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4259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03" name="New shape"/>
            <p:cNvSpPr/>
            <p:nvPr/>
          </p:nvSpPr>
          <p:spPr>
            <a:xfrm>
              <a:off x="69596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48</a:t>
              </a:r>
            </a:p>
          </p:txBody>
        </p:sp>
        <p:sp>
          <p:nvSpPr>
            <p:cNvPr id="104" name="New shape"/>
            <p:cNvSpPr/>
            <p:nvPr/>
          </p:nvSpPr>
          <p:spPr>
            <a:xfrm>
              <a:off x="80010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42*</a:t>
              </a:r>
            </a:p>
          </p:txBody>
        </p:sp>
        <p:sp>
          <p:nvSpPr>
            <p:cNvPr id="105" name="New shape"/>
            <p:cNvSpPr/>
            <p:nvPr/>
          </p:nvSpPr>
          <p:spPr>
            <a:xfrm>
              <a:off x="8864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58*</a:t>
              </a:r>
            </a:p>
          </p:txBody>
        </p:sp>
        <p:sp>
          <p:nvSpPr>
            <p:cNvPr id="106" name="New shape"/>
            <p:cNvSpPr/>
            <p:nvPr/>
          </p:nvSpPr>
          <p:spPr>
            <a:xfrm>
              <a:off x="9728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10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6418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11" name="New shape"/>
            <p:cNvSpPr/>
            <p:nvPr/>
          </p:nvSpPr>
          <p:spPr>
            <a:xfrm>
              <a:off x="69596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112" name="New shape"/>
            <p:cNvSpPr/>
            <p:nvPr/>
          </p:nvSpPr>
          <p:spPr>
            <a:xfrm>
              <a:off x="80010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13"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14"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15"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48577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19" name="New shape"/>
            <p:cNvSpPr/>
            <p:nvPr/>
          </p:nvSpPr>
          <p:spPr>
            <a:xfrm>
              <a:off x="69596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20" name="New shape"/>
            <p:cNvSpPr/>
            <p:nvPr/>
          </p:nvSpPr>
          <p:spPr>
            <a:xfrm>
              <a:off x="80010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21"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22" name="New shape"/>
            <p:cNvSpPr/>
            <p:nvPr/>
          </p:nvSpPr>
          <p:spPr>
            <a:xfrm>
              <a:off x="97282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23"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0736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27" name="New shape"/>
            <p:cNvSpPr/>
            <p:nvPr/>
          </p:nvSpPr>
          <p:spPr>
            <a:xfrm>
              <a:off x="69596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28" name="New shape"/>
            <p:cNvSpPr/>
            <p:nvPr/>
          </p:nvSpPr>
          <p:spPr>
            <a:xfrm>
              <a:off x="80010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29" name="New shape"/>
            <p:cNvSpPr/>
            <p:nvPr/>
          </p:nvSpPr>
          <p:spPr>
            <a:xfrm>
              <a:off x="88646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30"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31" name="New shape"/>
            <p:cNvSpPr/>
            <p:nvPr/>
          </p:nvSpPr>
          <p:spPr>
            <a:xfrm>
              <a:off x="1778000" y="52895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33" name="New shape"/>
            <p:cNvSpPr/>
            <p:nvPr/>
          </p:nvSpPr>
          <p:spPr>
            <a:xfrm>
              <a:off x="69596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34" name="New shape"/>
            <p:cNvSpPr/>
            <p:nvPr/>
          </p:nvSpPr>
          <p:spPr>
            <a:xfrm>
              <a:off x="80010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35" name="New shape"/>
            <p:cNvSpPr/>
            <p:nvPr/>
          </p:nvSpPr>
          <p:spPr>
            <a:xfrm>
              <a:off x="88646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36" name="New shape"/>
            <p:cNvSpPr/>
            <p:nvPr/>
          </p:nvSpPr>
          <p:spPr>
            <a:xfrm>
              <a:off x="97282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gr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363083"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a:t>
            </a:r>
          </a:p>
        </p:txBody>
      </p:sp>
      <p:sp>
        <p:nvSpPr>
          <p:cNvPr id="180" name="New shape"/>
          <p:cNvSpPr/>
          <p:nvPr/>
        </p:nvSpPr>
        <p:spPr>
          <a:xfrm>
            <a:off x="2953883"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2953883"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2953883"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2953883"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2953883"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2953883"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2953883"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2953883"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2953883"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2953883"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2953883"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2953883"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2953883"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2953883"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2953883"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2953883"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2953883"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363083"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363083"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363082" y="2012749"/>
            <a:ext cx="10799999" cy="19051"/>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953883"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Manufacturing Benchmark</a:t>
            </a:r>
            <a:br>
              <a:rPr sz="1100" kern="200">
                <a:solidFill>
                  <a:srgbClr val="000000"/>
                </a:solidFill>
                <a:latin typeface="arial"/>
              </a:rPr>
            </a:br>
            <a:r>
              <a:rPr sz="1100" kern="200">
                <a:solidFill>
                  <a:srgbClr val="A6A6A6"/>
                </a:solidFill>
                <a:latin typeface="arial"/>
              </a:rPr>
              <a:t>(1,920)</a:t>
            </a:r>
          </a:p>
        </p:txBody>
      </p:sp>
      <p:sp>
        <p:nvSpPr>
          <p:cNvPr id="8" name="New shape"/>
          <p:cNvSpPr/>
          <p:nvPr/>
        </p:nvSpPr>
        <p:spPr>
          <a:xfrm>
            <a:off x="3817483"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(249)</a:t>
            </a:r>
          </a:p>
        </p:txBody>
      </p:sp>
      <p:sp>
        <p:nvSpPr>
          <p:cNvPr id="9" name="New shape"/>
          <p:cNvSpPr/>
          <p:nvPr/>
        </p:nvSpPr>
        <p:spPr>
          <a:xfrm>
            <a:off x="4681083"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(669)</a:t>
            </a:r>
          </a:p>
        </p:txBody>
      </p:sp>
      <p:sp>
        <p:nvSpPr>
          <p:cNvPr id="10" name="New shape"/>
          <p:cNvSpPr/>
          <p:nvPr/>
        </p:nvSpPr>
        <p:spPr>
          <a:xfrm>
            <a:off x="5544683"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(312)</a:t>
            </a:r>
          </a:p>
        </p:txBody>
      </p:sp>
      <p:sp>
        <p:nvSpPr>
          <p:cNvPr id="11" name="New shape"/>
          <p:cNvSpPr/>
          <p:nvPr/>
        </p:nvSpPr>
        <p:spPr>
          <a:xfrm>
            <a:off x="6408283"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(257)</a:t>
            </a:r>
          </a:p>
        </p:txBody>
      </p:sp>
      <p:sp>
        <p:nvSpPr>
          <p:cNvPr id="12" name="New shape"/>
          <p:cNvSpPr/>
          <p:nvPr/>
        </p:nvSpPr>
        <p:spPr>
          <a:xfrm>
            <a:off x="7271883"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(135)</a:t>
            </a:r>
          </a:p>
        </p:txBody>
      </p:sp>
      <p:sp>
        <p:nvSpPr>
          <p:cNvPr id="13" name="New shape"/>
          <p:cNvSpPr/>
          <p:nvPr/>
        </p:nvSpPr>
        <p:spPr>
          <a:xfrm>
            <a:off x="8135483" y="860225"/>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21-25 years </a:t>
            </a:r>
            <a:br>
              <a:rPr sz="1100" kern="200" dirty="0">
                <a:solidFill>
                  <a:srgbClr val="000000"/>
                </a:solidFill>
                <a:latin typeface="arial"/>
              </a:rPr>
            </a:br>
            <a:r>
              <a:rPr sz="1100" kern="200" dirty="0">
                <a:solidFill>
                  <a:srgbClr val="A6A6A6"/>
                </a:solidFill>
                <a:latin typeface="arial"/>
              </a:rPr>
              <a:t>(57)</a:t>
            </a:r>
          </a:p>
        </p:txBody>
      </p:sp>
      <p:sp>
        <p:nvSpPr>
          <p:cNvPr id="14" name="New shape"/>
          <p:cNvSpPr/>
          <p:nvPr/>
        </p:nvSpPr>
        <p:spPr>
          <a:xfrm>
            <a:off x="363083"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363083" y="2260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363083"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2953883"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9" name="New shape"/>
          <p:cNvSpPr/>
          <p:nvPr/>
        </p:nvSpPr>
        <p:spPr>
          <a:xfrm>
            <a:off x="3995283"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0" name="New shape"/>
          <p:cNvSpPr/>
          <p:nvPr/>
        </p:nvSpPr>
        <p:spPr>
          <a:xfrm>
            <a:off x="4858883"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1" name="New shape"/>
          <p:cNvSpPr/>
          <p:nvPr/>
        </p:nvSpPr>
        <p:spPr>
          <a:xfrm>
            <a:off x="5722483"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2" name="New shape"/>
          <p:cNvSpPr/>
          <p:nvPr/>
        </p:nvSpPr>
        <p:spPr>
          <a:xfrm>
            <a:off x="6586083"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3" name="New shape"/>
          <p:cNvSpPr/>
          <p:nvPr/>
        </p:nvSpPr>
        <p:spPr>
          <a:xfrm>
            <a:off x="7449683"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4" name="New shape"/>
          <p:cNvSpPr/>
          <p:nvPr/>
        </p:nvSpPr>
        <p:spPr>
          <a:xfrm>
            <a:off x="8313283"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25" name="New shape"/>
          <p:cNvSpPr/>
          <p:nvPr/>
        </p:nvSpPr>
        <p:spPr>
          <a:xfrm>
            <a:off x="363083"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363083" y="2476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363083"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2953883"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3995283"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31" name="New shape"/>
          <p:cNvSpPr/>
          <p:nvPr/>
        </p:nvSpPr>
        <p:spPr>
          <a:xfrm>
            <a:off x="4858883"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2" name="New shape"/>
          <p:cNvSpPr/>
          <p:nvPr/>
        </p:nvSpPr>
        <p:spPr>
          <a:xfrm>
            <a:off x="5722483"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3" name="New shape"/>
          <p:cNvSpPr/>
          <p:nvPr/>
        </p:nvSpPr>
        <p:spPr>
          <a:xfrm>
            <a:off x="6586083"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34" name="New shape"/>
          <p:cNvSpPr/>
          <p:nvPr/>
        </p:nvSpPr>
        <p:spPr>
          <a:xfrm>
            <a:off x="7449683"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5" name="New shape"/>
          <p:cNvSpPr/>
          <p:nvPr/>
        </p:nvSpPr>
        <p:spPr>
          <a:xfrm>
            <a:off x="8313283"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6" name="New shape"/>
          <p:cNvSpPr/>
          <p:nvPr/>
        </p:nvSpPr>
        <p:spPr>
          <a:xfrm>
            <a:off x="363083"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363083" y="2692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363083"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2953883"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41" name="New shape"/>
          <p:cNvSpPr/>
          <p:nvPr/>
        </p:nvSpPr>
        <p:spPr>
          <a:xfrm>
            <a:off x="3995283"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42" name="New shape"/>
          <p:cNvSpPr/>
          <p:nvPr/>
        </p:nvSpPr>
        <p:spPr>
          <a:xfrm>
            <a:off x="4858883"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43" name="New shape"/>
          <p:cNvSpPr/>
          <p:nvPr/>
        </p:nvSpPr>
        <p:spPr>
          <a:xfrm>
            <a:off x="5722483"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4" name="New shape"/>
          <p:cNvSpPr/>
          <p:nvPr/>
        </p:nvSpPr>
        <p:spPr>
          <a:xfrm>
            <a:off x="6586083"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5" name="New shape"/>
          <p:cNvSpPr/>
          <p:nvPr/>
        </p:nvSpPr>
        <p:spPr>
          <a:xfrm>
            <a:off x="7449683"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6" name="New shape"/>
          <p:cNvSpPr/>
          <p:nvPr/>
        </p:nvSpPr>
        <p:spPr>
          <a:xfrm>
            <a:off x="8313283"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47" name="New shape"/>
          <p:cNvSpPr/>
          <p:nvPr/>
        </p:nvSpPr>
        <p:spPr>
          <a:xfrm>
            <a:off x="363083"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363083" y="2908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363083"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2953883"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52" name="New shape"/>
          <p:cNvSpPr/>
          <p:nvPr/>
        </p:nvSpPr>
        <p:spPr>
          <a:xfrm>
            <a:off x="3995283"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53" name="New shape"/>
          <p:cNvSpPr/>
          <p:nvPr/>
        </p:nvSpPr>
        <p:spPr>
          <a:xfrm>
            <a:off x="4858883"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54" name="New shape"/>
          <p:cNvSpPr/>
          <p:nvPr/>
        </p:nvSpPr>
        <p:spPr>
          <a:xfrm>
            <a:off x="5722483"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55" name="New shape"/>
          <p:cNvSpPr/>
          <p:nvPr/>
        </p:nvSpPr>
        <p:spPr>
          <a:xfrm>
            <a:off x="6586083"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6" name="New shape"/>
          <p:cNvSpPr/>
          <p:nvPr/>
        </p:nvSpPr>
        <p:spPr>
          <a:xfrm>
            <a:off x="7449683"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57" name="New shape"/>
          <p:cNvSpPr/>
          <p:nvPr/>
        </p:nvSpPr>
        <p:spPr>
          <a:xfrm>
            <a:off x="8313283"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8" name="New shape"/>
          <p:cNvSpPr/>
          <p:nvPr/>
        </p:nvSpPr>
        <p:spPr>
          <a:xfrm>
            <a:off x="363083"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363083" y="3124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363083"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2953883"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63" name="New shape"/>
          <p:cNvSpPr/>
          <p:nvPr/>
        </p:nvSpPr>
        <p:spPr>
          <a:xfrm>
            <a:off x="3995283"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64" name="New shape"/>
          <p:cNvSpPr/>
          <p:nvPr/>
        </p:nvSpPr>
        <p:spPr>
          <a:xfrm>
            <a:off x="4858883"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5" name="New shape"/>
          <p:cNvSpPr/>
          <p:nvPr/>
        </p:nvSpPr>
        <p:spPr>
          <a:xfrm>
            <a:off x="5722483"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66" name="New shape"/>
          <p:cNvSpPr/>
          <p:nvPr/>
        </p:nvSpPr>
        <p:spPr>
          <a:xfrm>
            <a:off x="6586083"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7" name="New shape"/>
          <p:cNvSpPr/>
          <p:nvPr/>
        </p:nvSpPr>
        <p:spPr>
          <a:xfrm>
            <a:off x="7449683"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8" name="New shape"/>
          <p:cNvSpPr/>
          <p:nvPr/>
        </p:nvSpPr>
        <p:spPr>
          <a:xfrm>
            <a:off x="8313283"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69" name="New shape"/>
          <p:cNvSpPr/>
          <p:nvPr/>
        </p:nvSpPr>
        <p:spPr>
          <a:xfrm>
            <a:off x="363083"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363083" y="33401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363083"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2953883"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4" name="New shape"/>
          <p:cNvSpPr/>
          <p:nvPr/>
        </p:nvSpPr>
        <p:spPr>
          <a:xfrm>
            <a:off x="3995283"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75" name="New shape"/>
          <p:cNvSpPr/>
          <p:nvPr/>
        </p:nvSpPr>
        <p:spPr>
          <a:xfrm>
            <a:off x="4858883"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6" name="New shape"/>
          <p:cNvSpPr/>
          <p:nvPr/>
        </p:nvSpPr>
        <p:spPr>
          <a:xfrm>
            <a:off x="5722483"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7" name="New shape"/>
          <p:cNvSpPr/>
          <p:nvPr/>
        </p:nvSpPr>
        <p:spPr>
          <a:xfrm>
            <a:off x="6586083"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78" name="New shape"/>
          <p:cNvSpPr/>
          <p:nvPr/>
        </p:nvSpPr>
        <p:spPr>
          <a:xfrm>
            <a:off x="7449683"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9" name="New shape"/>
          <p:cNvSpPr/>
          <p:nvPr/>
        </p:nvSpPr>
        <p:spPr>
          <a:xfrm>
            <a:off x="8313283"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0" name="New shape"/>
          <p:cNvSpPr/>
          <p:nvPr/>
        </p:nvSpPr>
        <p:spPr>
          <a:xfrm>
            <a:off x="363083"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363083" y="35560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363083"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2953883"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85" name="New shape"/>
          <p:cNvSpPr/>
          <p:nvPr/>
        </p:nvSpPr>
        <p:spPr>
          <a:xfrm>
            <a:off x="3995283"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86" name="New shape"/>
          <p:cNvSpPr/>
          <p:nvPr/>
        </p:nvSpPr>
        <p:spPr>
          <a:xfrm>
            <a:off x="4858883"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87" name="New shape"/>
          <p:cNvSpPr/>
          <p:nvPr/>
        </p:nvSpPr>
        <p:spPr>
          <a:xfrm>
            <a:off x="5722483"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88" name="New shape"/>
          <p:cNvSpPr/>
          <p:nvPr/>
        </p:nvSpPr>
        <p:spPr>
          <a:xfrm>
            <a:off x="6586083"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89" name="New shape"/>
          <p:cNvSpPr/>
          <p:nvPr/>
        </p:nvSpPr>
        <p:spPr>
          <a:xfrm>
            <a:off x="7449683"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90" name="New shape"/>
          <p:cNvSpPr/>
          <p:nvPr/>
        </p:nvSpPr>
        <p:spPr>
          <a:xfrm>
            <a:off x="8313283"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91" name="New shape"/>
          <p:cNvSpPr/>
          <p:nvPr/>
        </p:nvSpPr>
        <p:spPr>
          <a:xfrm>
            <a:off x="363083"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363083" y="37719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363083"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2953883"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96" name="New shape"/>
          <p:cNvSpPr/>
          <p:nvPr/>
        </p:nvSpPr>
        <p:spPr>
          <a:xfrm>
            <a:off x="3995283"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97" name="New shape"/>
          <p:cNvSpPr/>
          <p:nvPr/>
        </p:nvSpPr>
        <p:spPr>
          <a:xfrm>
            <a:off x="4858883"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98" name="New shape"/>
          <p:cNvSpPr/>
          <p:nvPr/>
        </p:nvSpPr>
        <p:spPr>
          <a:xfrm>
            <a:off x="5722483"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99" name="New shape"/>
          <p:cNvSpPr/>
          <p:nvPr/>
        </p:nvSpPr>
        <p:spPr>
          <a:xfrm>
            <a:off x="6586083"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66*</a:t>
            </a:r>
          </a:p>
        </p:txBody>
      </p:sp>
      <p:sp>
        <p:nvSpPr>
          <p:cNvPr id="100" name="New shape"/>
          <p:cNvSpPr/>
          <p:nvPr/>
        </p:nvSpPr>
        <p:spPr>
          <a:xfrm>
            <a:off x="7449683"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01" name="New shape"/>
          <p:cNvSpPr/>
          <p:nvPr/>
        </p:nvSpPr>
        <p:spPr>
          <a:xfrm>
            <a:off x="8313283"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02" name="New shape"/>
          <p:cNvSpPr/>
          <p:nvPr/>
        </p:nvSpPr>
        <p:spPr>
          <a:xfrm>
            <a:off x="363083"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363083" y="39878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363083"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2953883"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07" name="New shape"/>
          <p:cNvSpPr/>
          <p:nvPr/>
        </p:nvSpPr>
        <p:spPr>
          <a:xfrm>
            <a:off x="3995283"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08" name="New shape"/>
          <p:cNvSpPr/>
          <p:nvPr/>
        </p:nvSpPr>
        <p:spPr>
          <a:xfrm>
            <a:off x="4858883"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9" name="New shape"/>
          <p:cNvSpPr/>
          <p:nvPr/>
        </p:nvSpPr>
        <p:spPr>
          <a:xfrm>
            <a:off x="5722483"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0" name="New shape"/>
          <p:cNvSpPr/>
          <p:nvPr/>
        </p:nvSpPr>
        <p:spPr>
          <a:xfrm>
            <a:off x="6586083"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1" name="New shape"/>
          <p:cNvSpPr/>
          <p:nvPr/>
        </p:nvSpPr>
        <p:spPr>
          <a:xfrm>
            <a:off x="7449683"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12" name="New shape"/>
          <p:cNvSpPr/>
          <p:nvPr/>
        </p:nvSpPr>
        <p:spPr>
          <a:xfrm>
            <a:off x="8313283"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13" name="New shape"/>
          <p:cNvSpPr/>
          <p:nvPr/>
        </p:nvSpPr>
        <p:spPr>
          <a:xfrm>
            <a:off x="363083"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363083" y="42037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363083"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2953883"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18" name="New shape"/>
          <p:cNvSpPr/>
          <p:nvPr/>
        </p:nvSpPr>
        <p:spPr>
          <a:xfrm>
            <a:off x="3995283"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9" name="New shape"/>
          <p:cNvSpPr/>
          <p:nvPr/>
        </p:nvSpPr>
        <p:spPr>
          <a:xfrm>
            <a:off x="4858883"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20" name="New shape"/>
          <p:cNvSpPr/>
          <p:nvPr/>
        </p:nvSpPr>
        <p:spPr>
          <a:xfrm>
            <a:off x="5722483"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21" name="New shape"/>
          <p:cNvSpPr/>
          <p:nvPr/>
        </p:nvSpPr>
        <p:spPr>
          <a:xfrm>
            <a:off x="6586083"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22" name="New shape"/>
          <p:cNvSpPr/>
          <p:nvPr/>
        </p:nvSpPr>
        <p:spPr>
          <a:xfrm>
            <a:off x="7449683"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23" name="New shape"/>
          <p:cNvSpPr/>
          <p:nvPr/>
        </p:nvSpPr>
        <p:spPr>
          <a:xfrm>
            <a:off x="8313283"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24" name="New shape"/>
          <p:cNvSpPr/>
          <p:nvPr/>
        </p:nvSpPr>
        <p:spPr>
          <a:xfrm>
            <a:off x="363083"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363083" y="4419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363083"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2953883"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129" name="New shape"/>
          <p:cNvSpPr/>
          <p:nvPr/>
        </p:nvSpPr>
        <p:spPr>
          <a:xfrm>
            <a:off x="3995283"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30" name="New shape"/>
          <p:cNvSpPr/>
          <p:nvPr/>
        </p:nvSpPr>
        <p:spPr>
          <a:xfrm>
            <a:off x="4858883"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31" name="New shape"/>
          <p:cNvSpPr/>
          <p:nvPr/>
        </p:nvSpPr>
        <p:spPr>
          <a:xfrm>
            <a:off x="5722483"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32" name="New shape"/>
          <p:cNvSpPr/>
          <p:nvPr/>
        </p:nvSpPr>
        <p:spPr>
          <a:xfrm>
            <a:off x="6586083"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33" name="New shape"/>
          <p:cNvSpPr/>
          <p:nvPr/>
        </p:nvSpPr>
        <p:spPr>
          <a:xfrm>
            <a:off x="7449683"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34" name="New shape"/>
          <p:cNvSpPr/>
          <p:nvPr/>
        </p:nvSpPr>
        <p:spPr>
          <a:xfrm>
            <a:off x="8313283"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35" name="New shape"/>
          <p:cNvSpPr/>
          <p:nvPr/>
        </p:nvSpPr>
        <p:spPr>
          <a:xfrm>
            <a:off x="363083"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363083" y="4635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363083"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2953883"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48</a:t>
            </a:r>
          </a:p>
        </p:txBody>
      </p:sp>
      <p:sp>
        <p:nvSpPr>
          <p:cNvPr id="140" name="New shape"/>
          <p:cNvSpPr/>
          <p:nvPr/>
        </p:nvSpPr>
        <p:spPr>
          <a:xfrm>
            <a:off x="3995283"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141" name="New shape"/>
          <p:cNvSpPr/>
          <p:nvPr/>
        </p:nvSpPr>
        <p:spPr>
          <a:xfrm>
            <a:off x="4858883"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50</a:t>
            </a:r>
          </a:p>
        </p:txBody>
      </p:sp>
      <p:sp>
        <p:nvSpPr>
          <p:cNvPr id="142" name="New shape"/>
          <p:cNvSpPr/>
          <p:nvPr/>
        </p:nvSpPr>
        <p:spPr>
          <a:xfrm>
            <a:off x="5722483"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47</a:t>
            </a:r>
          </a:p>
        </p:txBody>
      </p:sp>
      <p:sp>
        <p:nvSpPr>
          <p:cNvPr id="143" name="New shape"/>
          <p:cNvSpPr/>
          <p:nvPr/>
        </p:nvSpPr>
        <p:spPr>
          <a:xfrm>
            <a:off x="6586083"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39*</a:t>
            </a:r>
          </a:p>
        </p:txBody>
      </p:sp>
      <p:sp>
        <p:nvSpPr>
          <p:cNvPr id="144" name="New shape"/>
          <p:cNvSpPr/>
          <p:nvPr/>
        </p:nvSpPr>
        <p:spPr>
          <a:xfrm>
            <a:off x="7449683"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42</a:t>
            </a:r>
          </a:p>
        </p:txBody>
      </p:sp>
      <p:sp>
        <p:nvSpPr>
          <p:cNvPr id="145" name="New shape"/>
          <p:cNvSpPr/>
          <p:nvPr/>
        </p:nvSpPr>
        <p:spPr>
          <a:xfrm>
            <a:off x="8313283"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40</a:t>
            </a:r>
          </a:p>
        </p:txBody>
      </p:sp>
      <p:sp>
        <p:nvSpPr>
          <p:cNvPr id="146" name="New shape"/>
          <p:cNvSpPr/>
          <p:nvPr/>
        </p:nvSpPr>
        <p:spPr>
          <a:xfrm>
            <a:off x="363083"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363083" y="4851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363083"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2953883"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151" name="New shape"/>
          <p:cNvSpPr/>
          <p:nvPr/>
        </p:nvSpPr>
        <p:spPr>
          <a:xfrm>
            <a:off x="3995283"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152" name="New shape"/>
          <p:cNvSpPr/>
          <p:nvPr/>
        </p:nvSpPr>
        <p:spPr>
          <a:xfrm>
            <a:off x="4858883"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3" name="New shape"/>
          <p:cNvSpPr/>
          <p:nvPr/>
        </p:nvSpPr>
        <p:spPr>
          <a:xfrm>
            <a:off x="5722483"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54" name="New shape"/>
          <p:cNvSpPr/>
          <p:nvPr/>
        </p:nvSpPr>
        <p:spPr>
          <a:xfrm>
            <a:off x="6586083"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5" name="New shape"/>
          <p:cNvSpPr/>
          <p:nvPr/>
        </p:nvSpPr>
        <p:spPr>
          <a:xfrm>
            <a:off x="7449683"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56" name="New shape"/>
          <p:cNvSpPr/>
          <p:nvPr/>
        </p:nvSpPr>
        <p:spPr>
          <a:xfrm>
            <a:off x="8313283"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57" name="New shape"/>
          <p:cNvSpPr/>
          <p:nvPr/>
        </p:nvSpPr>
        <p:spPr>
          <a:xfrm>
            <a:off x="363083"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363083" y="5067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363083"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2953883"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62" name="New shape"/>
          <p:cNvSpPr/>
          <p:nvPr/>
        </p:nvSpPr>
        <p:spPr>
          <a:xfrm>
            <a:off x="3995283"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163" name="New shape"/>
          <p:cNvSpPr/>
          <p:nvPr/>
        </p:nvSpPr>
        <p:spPr>
          <a:xfrm>
            <a:off x="4858883"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64" name="New shape"/>
          <p:cNvSpPr/>
          <p:nvPr/>
        </p:nvSpPr>
        <p:spPr>
          <a:xfrm>
            <a:off x="5722483"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65" name="New shape"/>
          <p:cNvSpPr/>
          <p:nvPr/>
        </p:nvSpPr>
        <p:spPr>
          <a:xfrm>
            <a:off x="6586083"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66" name="New shape"/>
          <p:cNvSpPr/>
          <p:nvPr/>
        </p:nvSpPr>
        <p:spPr>
          <a:xfrm>
            <a:off x="7449683"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67" name="New shape"/>
          <p:cNvSpPr/>
          <p:nvPr/>
        </p:nvSpPr>
        <p:spPr>
          <a:xfrm>
            <a:off x="8313283"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68" name="New shape"/>
          <p:cNvSpPr/>
          <p:nvPr/>
        </p:nvSpPr>
        <p:spPr>
          <a:xfrm>
            <a:off x="363083"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363083" y="5283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363083"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2953883"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73" name="New shape"/>
          <p:cNvSpPr/>
          <p:nvPr/>
        </p:nvSpPr>
        <p:spPr>
          <a:xfrm>
            <a:off x="3995283"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74" name="New shape"/>
          <p:cNvSpPr/>
          <p:nvPr/>
        </p:nvSpPr>
        <p:spPr>
          <a:xfrm>
            <a:off x="4858883"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75" name="New shape"/>
          <p:cNvSpPr/>
          <p:nvPr/>
        </p:nvSpPr>
        <p:spPr>
          <a:xfrm>
            <a:off x="5722483"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6" name="New shape"/>
          <p:cNvSpPr/>
          <p:nvPr/>
        </p:nvSpPr>
        <p:spPr>
          <a:xfrm>
            <a:off x="6586083"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77" name="New shape"/>
          <p:cNvSpPr/>
          <p:nvPr/>
        </p:nvSpPr>
        <p:spPr>
          <a:xfrm>
            <a:off x="7449683"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78" name="New shape"/>
          <p:cNvSpPr/>
          <p:nvPr/>
        </p:nvSpPr>
        <p:spPr>
          <a:xfrm>
            <a:off x="8313283"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9" name="New shape"/>
          <p:cNvSpPr/>
          <p:nvPr/>
        </p:nvSpPr>
        <p:spPr>
          <a:xfrm>
            <a:off x="363083"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2953883"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82" name="New shape"/>
          <p:cNvSpPr/>
          <p:nvPr/>
        </p:nvSpPr>
        <p:spPr>
          <a:xfrm>
            <a:off x="3995283"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183" name="New shape"/>
          <p:cNvSpPr/>
          <p:nvPr/>
        </p:nvSpPr>
        <p:spPr>
          <a:xfrm>
            <a:off x="4858883"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84" name="New shape"/>
          <p:cNvSpPr/>
          <p:nvPr/>
        </p:nvSpPr>
        <p:spPr>
          <a:xfrm>
            <a:off x="5722483"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85" name="New shape"/>
          <p:cNvSpPr/>
          <p:nvPr/>
        </p:nvSpPr>
        <p:spPr>
          <a:xfrm>
            <a:off x="6586083"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86" name="New shape"/>
          <p:cNvSpPr/>
          <p:nvPr/>
        </p:nvSpPr>
        <p:spPr>
          <a:xfrm>
            <a:off x="7449683"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87" name="New shape"/>
          <p:cNvSpPr/>
          <p:nvPr/>
        </p:nvSpPr>
        <p:spPr>
          <a:xfrm>
            <a:off x="8313283"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88" name="New shape">
            <a:extLst>
              <a:ext uri="{FF2B5EF4-FFF2-40B4-BE49-F238E27FC236}">
                <a16:creationId xmlns:a16="http://schemas.microsoft.com/office/drawing/2014/main" id="{E75AD4D5-8E0A-D37A-375F-600ED84CCF18}"/>
              </a:ext>
            </a:extLst>
          </p:cNvPr>
          <p:cNvSpPr/>
          <p:nvPr/>
        </p:nvSpPr>
        <p:spPr>
          <a:xfrm>
            <a:off x="9023682"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(52)</a:t>
            </a:r>
          </a:p>
        </p:txBody>
      </p:sp>
      <p:sp>
        <p:nvSpPr>
          <p:cNvPr id="189" name="New shape">
            <a:extLst>
              <a:ext uri="{FF2B5EF4-FFF2-40B4-BE49-F238E27FC236}">
                <a16:creationId xmlns:a16="http://schemas.microsoft.com/office/drawing/2014/main" id="{974C02D4-8558-C431-6A99-072178C83C74}"/>
              </a:ext>
            </a:extLst>
          </p:cNvPr>
          <p:cNvSpPr/>
          <p:nvPr/>
        </p:nvSpPr>
        <p:spPr>
          <a:xfrm>
            <a:off x="9887282"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(136)</a:t>
            </a:r>
          </a:p>
        </p:txBody>
      </p:sp>
      <p:sp>
        <p:nvSpPr>
          <p:cNvPr id="190" name="New shape">
            <a:extLst>
              <a:ext uri="{FF2B5EF4-FFF2-40B4-BE49-F238E27FC236}">
                <a16:creationId xmlns:a16="http://schemas.microsoft.com/office/drawing/2014/main" id="{5427231E-7D05-B6DD-B196-D65F15A3D942}"/>
              </a:ext>
            </a:extLst>
          </p:cNvPr>
          <p:cNvSpPr/>
          <p:nvPr/>
        </p:nvSpPr>
        <p:spPr>
          <a:xfrm>
            <a:off x="9201482"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91" name="New shape">
            <a:extLst>
              <a:ext uri="{FF2B5EF4-FFF2-40B4-BE49-F238E27FC236}">
                <a16:creationId xmlns:a16="http://schemas.microsoft.com/office/drawing/2014/main" id="{413B18A6-4025-2202-AFF9-1954C8C961D8}"/>
              </a:ext>
            </a:extLst>
          </p:cNvPr>
          <p:cNvSpPr/>
          <p:nvPr/>
        </p:nvSpPr>
        <p:spPr>
          <a:xfrm>
            <a:off x="10065082"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92" name="New shape">
            <a:extLst>
              <a:ext uri="{FF2B5EF4-FFF2-40B4-BE49-F238E27FC236}">
                <a16:creationId xmlns:a16="http://schemas.microsoft.com/office/drawing/2014/main" id="{F9E1A4D7-C855-E763-7E15-DF4AB7CDC62C}"/>
              </a:ext>
            </a:extLst>
          </p:cNvPr>
          <p:cNvSpPr/>
          <p:nvPr/>
        </p:nvSpPr>
        <p:spPr>
          <a:xfrm>
            <a:off x="9201482"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93" name="New shape">
            <a:extLst>
              <a:ext uri="{FF2B5EF4-FFF2-40B4-BE49-F238E27FC236}">
                <a16:creationId xmlns:a16="http://schemas.microsoft.com/office/drawing/2014/main" id="{FF21D2D5-F9DB-074F-6B0B-4E8C098D9B6C}"/>
              </a:ext>
            </a:extLst>
          </p:cNvPr>
          <p:cNvSpPr/>
          <p:nvPr/>
        </p:nvSpPr>
        <p:spPr>
          <a:xfrm>
            <a:off x="10065082"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94" name="New shape">
            <a:extLst>
              <a:ext uri="{FF2B5EF4-FFF2-40B4-BE49-F238E27FC236}">
                <a16:creationId xmlns:a16="http://schemas.microsoft.com/office/drawing/2014/main" id="{CC8D0215-5CD6-A68F-4F2B-107B447C6AFC}"/>
              </a:ext>
            </a:extLst>
          </p:cNvPr>
          <p:cNvSpPr/>
          <p:nvPr/>
        </p:nvSpPr>
        <p:spPr>
          <a:xfrm>
            <a:off x="9201482"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95" name="New shape">
            <a:extLst>
              <a:ext uri="{FF2B5EF4-FFF2-40B4-BE49-F238E27FC236}">
                <a16:creationId xmlns:a16="http://schemas.microsoft.com/office/drawing/2014/main" id="{33E7ED7F-9161-22A8-73BB-4D9BAFFCC2C1}"/>
              </a:ext>
            </a:extLst>
          </p:cNvPr>
          <p:cNvSpPr/>
          <p:nvPr/>
        </p:nvSpPr>
        <p:spPr>
          <a:xfrm>
            <a:off x="10065082"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196" name="New shape">
            <a:extLst>
              <a:ext uri="{FF2B5EF4-FFF2-40B4-BE49-F238E27FC236}">
                <a16:creationId xmlns:a16="http://schemas.microsoft.com/office/drawing/2014/main" id="{290DF107-9FA6-9554-1EBE-AF69615CEA64}"/>
              </a:ext>
            </a:extLst>
          </p:cNvPr>
          <p:cNvSpPr/>
          <p:nvPr/>
        </p:nvSpPr>
        <p:spPr>
          <a:xfrm>
            <a:off x="9201482"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97" name="New shape">
            <a:extLst>
              <a:ext uri="{FF2B5EF4-FFF2-40B4-BE49-F238E27FC236}">
                <a16:creationId xmlns:a16="http://schemas.microsoft.com/office/drawing/2014/main" id="{FC962600-81BF-8C1E-0FB5-B2F172DEDAD5}"/>
              </a:ext>
            </a:extLst>
          </p:cNvPr>
          <p:cNvSpPr/>
          <p:nvPr/>
        </p:nvSpPr>
        <p:spPr>
          <a:xfrm>
            <a:off x="10065082"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98" name="New shape">
            <a:extLst>
              <a:ext uri="{FF2B5EF4-FFF2-40B4-BE49-F238E27FC236}">
                <a16:creationId xmlns:a16="http://schemas.microsoft.com/office/drawing/2014/main" id="{A8FCF869-9D07-CD43-6335-F4730A05842D}"/>
              </a:ext>
            </a:extLst>
          </p:cNvPr>
          <p:cNvSpPr/>
          <p:nvPr/>
        </p:nvSpPr>
        <p:spPr>
          <a:xfrm>
            <a:off x="9201482"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99" name="New shape">
            <a:extLst>
              <a:ext uri="{FF2B5EF4-FFF2-40B4-BE49-F238E27FC236}">
                <a16:creationId xmlns:a16="http://schemas.microsoft.com/office/drawing/2014/main" id="{EFDEFBDC-D3D6-9F67-88B0-846B45F175AC}"/>
              </a:ext>
            </a:extLst>
          </p:cNvPr>
          <p:cNvSpPr/>
          <p:nvPr/>
        </p:nvSpPr>
        <p:spPr>
          <a:xfrm>
            <a:off x="10065082"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00" name="New shape">
            <a:extLst>
              <a:ext uri="{FF2B5EF4-FFF2-40B4-BE49-F238E27FC236}">
                <a16:creationId xmlns:a16="http://schemas.microsoft.com/office/drawing/2014/main" id="{317B59F1-3C93-AF82-0B82-8BCE5D2E23C1}"/>
              </a:ext>
            </a:extLst>
          </p:cNvPr>
          <p:cNvSpPr/>
          <p:nvPr/>
        </p:nvSpPr>
        <p:spPr>
          <a:xfrm>
            <a:off x="9201482"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1" name="New shape">
            <a:extLst>
              <a:ext uri="{FF2B5EF4-FFF2-40B4-BE49-F238E27FC236}">
                <a16:creationId xmlns:a16="http://schemas.microsoft.com/office/drawing/2014/main" id="{6AE62E20-9684-F40F-A296-7E36DAA8BEE8}"/>
              </a:ext>
            </a:extLst>
          </p:cNvPr>
          <p:cNvSpPr/>
          <p:nvPr/>
        </p:nvSpPr>
        <p:spPr>
          <a:xfrm>
            <a:off x="10065082"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02" name="New shape">
            <a:extLst>
              <a:ext uri="{FF2B5EF4-FFF2-40B4-BE49-F238E27FC236}">
                <a16:creationId xmlns:a16="http://schemas.microsoft.com/office/drawing/2014/main" id="{F070C572-CC31-C489-1C52-9690C8886755}"/>
              </a:ext>
            </a:extLst>
          </p:cNvPr>
          <p:cNvSpPr/>
          <p:nvPr/>
        </p:nvSpPr>
        <p:spPr>
          <a:xfrm>
            <a:off x="9201482"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3" name="New shape">
            <a:extLst>
              <a:ext uri="{FF2B5EF4-FFF2-40B4-BE49-F238E27FC236}">
                <a16:creationId xmlns:a16="http://schemas.microsoft.com/office/drawing/2014/main" id="{8D8C901D-388B-3477-E1B2-9097CCAB9C3C}"/>
              </a:ext>
            </a:extLst>
          </p:cNvPr>
          <p:cNvSpPr/>
          <p:nvPr/>
        </p:nvSpPr>
        <p:spPr>
          <a:xfrm>
            <a:off x="10065082"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04" name="New shape">
            <a:extLst>
              <a:ext uri="{FF2B5EF4-FFF2-40B4-BE49-F238E27FC236}">
                <a16:creationId xmlns:a16="http://schemas.microsoft.com/office/drawing/2014/main" id="{C60C3135-5C18-6FA0-F939-33080D885359}"/>
              </a:ext>
            </a:extLst>
          </p:cNvPr>
          <p:cNvSpPr/>
          <p:nvPr/>
        </p:nvSpPr>
        <p:spPr>
          <a:xfrm>
            <a:off x="9201482"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5" name="New shape">
            <a:extLst>
              <a:ext uri="{FF2B5EF4-FFF2-40B4-BE49-F238E27FC236}">
                <a16:creationId xmlns:a16="http://schemas.microsoft.com/office/drawing/2014/main" id="{0C8CBF4A-B1B1-61D1-8CE6-E72928BAA85A}"/>
              </a:ext>
            </a:extLst>
          </p:cNvPr>
          <p:cNvSpPr/>
          <p:nvPr/>
        </p:nvSpPr>
        <p:spPr>
          <a:xfrm>
            <a:off x="10065082"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06" name="New shape">
            <a:extLst>
              <a:ext uri="{FF2B5EF4-FFF2-40B4-BE49-F238E27FC236}">
                <a16:creationId xmlns:a16="http://schemas.microsoft.com/office/drawing/2014/main" id="{6B68F9BD-77C6-CC1C-EF91-6046A7688E09}"/>
              </a:ext>
            </a:extLst>
          </p:cNvPr>
          <p:cNvSpPr/>
          <p:nvPr/>
        </p:nvSpPr>
        <p:spPr>
          <a:xfrm>
            <a:off x="9201482"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7" name="New shape">
            <a:extLst>
              <a:ext uri="{FF2B5EF4-FFF2-40B4-BE49-F238E27FC236}">
                <a16:creationId xmlns:a16="http://schemas.microsoft.com/office/drawing/2014/main" id="{FB05004A-D361-F35E-26F8-335D5C5DC273}"/>
              </a:ext>
            </a:extLst>
          </p:cNvPr>
          <p:cNvSpPr/>
          <p:nvPr/>
        </p:nvSpPr>
        <p:spPr>
          <a:xfrm>
            <a:off x="10065082"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08" name="New shape">
            <a:extLst>
              <a:ext uri="{FF2B5EF4-FFF2-40B4-BE49-F238E27FC236}">
                <a16:creationId xmlns:a16="http://schemas.microsoft.com/office/drawing/2014/main" id="{9B28A112-4865-76F0-CBB5-3690C3A302B5}"/>
              </a:ext>
            </a:extLst>
          </p:cNvPr>
          <p:cNvSpPr/>
          <p:nvPr/>
        </p:nvSpPr>
        <p:spPr>
          <a:xfrm>
            <a:off x="9201482"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09" name="New shape">
            <a:extLst>
              <a:ext uri="{FF2B5EF4-FFF2-40B4-BE49-F238E27FC236}">
                <a16:creationId xmlns:a16="http://schemas.microsoft.com/office/drawing/2014/main" id="{39EAA76F-2CA7-0CFF-B4E2-EDA6A4E3028C}"/>
              </a:ext>
            </a:extLst>
          </p:cNvPr>
          <p:cNvSpPr/>
          <p:nvPr/>
        </p:nvSpPr>
        <p:spPr>
          <a:xfrm>
            <a:off x="10065082"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10" name="New shape">
            <a:extLst>
              <a:ext uri="{FF2B5EF4-FFF2-40B4-BE49-F238E27FC236}">
                <a16:creationId xmlns:a16="http://schemas.microsoft.com/office/drawing/2014/main" id="{E1D9F120-49BB-5EB2-2E70-3A3E16A47442}"/>
              </a:ext>
            </a:extLst>
          </p:cNvPr>
          <p:cNvSpPr/>
          <p:nvPr/>
        </p:nvSpPr>
        <p:spPr>
          <a:xfrm>
            <a:off x="9201482"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11" name="New shape">
            <a:extLst>
              <a:ext uri="{FF2B5EF4-FFF2-40B4-BE49-F238E27FC236}">
                <a16:creationId xmlns:a16="http://schemas.microsoft.com/office/drawing/2014/main" id="{055EB144-AD33-1EF7-E9A4-6AE83859391B}"/>
              </a:ext>
            </a:extLst>
          </p:cNvPr>
          <p:cNvSpPr/>
          <p:nvPr/>
        </p:nvSpPr>
        <p:spPr>
          <a:xfrm>
            <a:off x="10065082"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12" name="New shape">
            <a:extLst>
              <a:ext uri="{FF2B5EF4-FFF2-40B4-BE49-F238E27FC236}">
                <a16:creationId xmlns:a16="http://schemas.microsoft.com/office/drawing/2014/main" id="{D0E56AEB-30D6-B0E4-AD10-F4D6EDC9BFA2}"/>
              </a:ext>
            </a:extLst>
          </p:cNvPr>
          <p:cNvSpPr/>
          <p:nvPr/>
        </p:nvSpPr>
        <p:spPr>
          <a:xfrm>
            <a:off x="9201482"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43</a:t>
            </a:r>
          </a:p>
        </p:txBody>
      </p:sp>
      <p:sp>
        <p:nvSpPr>
          <p:cNvPr id="213" name="New shape">
            <a:extLst>
              <a:ext uri="{FF2B5EF4-FFF2-40B4-BE49-F238E27FC236}">
                <a16:creationId xmlns:a16="http://schemas.microsoft.com/office/drawing/2014/main" id="{7C429B5B-EE7B-B57C-145A-0114BA814F84}"/>
              </a:ext>
            </a:extLst>
          </p:cNvPr>
          <p:cNvSpPr/>
          <p:nvPr/>
        </p:nvSpPr>
        <p:spPr>
          <a:xfrm>
            <a:off x="10065082"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42</a:t>
            </a:r>
          </a:p>
        </p:txBody>
      </p:sp>
      <p:sp>
        <p:nvSpPr>
          <p:cNvPr id="214" name="New shape">
            <a:extLst>
              <a:ext uri="{FF2B5EF4-FFF2-40B4-BE49-F238E27FC236}">
                <a16:creationId xmlns:a16="http://schemas.microsoft.com/office/drawing/2014/main" id="{98D83992-992E-52CB-F8C5-1AF703E3F6B1}"/>
              </a:ext>
            </a:extLst>
          </p:cNvPr>
          <p:cNvSpPr/>
          <p:nvPr/>
        </p:nvSpPr>
        <p:spPr>
          <a:xfrm>
            <a:off x="9201482"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15" name="New shape">
            <a:extLst>
              <a:ext uri="{FF2B5EF4-FFF2-40B4-BE49-F238E27FC236}">
                <a16:creationId xmlns:a16="http://schemas.microsoft.com/office/drawing/2014/main" id="{F0678A65-F664-18B7-7723-86EA628EC8AF}"/>
              </a:ext>
            </a:extLst>
          </p:cNvPr>
          <p:cNvSpPr/>
          <p:nvPr/>
        </p:nvSpPr>
        <p:spPr>
          <a:xfrm>
            <a:off x="10065082"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16" name="New shape">
            <a:extLst>
              <a:ext uri="{FF2B5EF4-FFF2-40B4-BE49-F238E27FC236}">
                <a16:creationId xmlns:a16="http://schemas.microsoft.com/office/drawing/2014/main" id="{FF867AE1-6326-CDA7-8E16-7BEB0BF0DD84}"/>
              </a:ext>
            </a:extLst>
          </p:cNvPr>
          <p:cNvSpPr/>
          <p:nvPr/>
        </p:nvSpPr>
        <p:spPr>
          <a:xfrm>
            <a:off x="9201482"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17" name="New shape">
            <a:extLst>
              <a:ext uri="{FF2B5EF4-FFF2-40B4-BE49-F238E27FC236}">
                <a16:creationId xmlns:a16="http://schemas.microsoft.com/office/drawing/2014/main" id="{C693B186-F484-8EF0-6EDE-B35128DE41A8}"/>
              </a:ext>
            </a:extLst>
          </p:cNvPr>
          <p:cNvSpPr/>
          <p:nvPr/>
        </p:nvSpPr>
        <p:spPr>
          <a:xfrm>
            <a:off x="10065082"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18" name="New shape">
            <a:extLst>
              <a:ext uri="{FF2B5EF4-FFF2-40B4-BE49-F238E27FC236}">
                <a16:creationId xmlns:a16="http://schemas.microsoft.com/office/drawing/2014/main" id="{D09197BB-61A4-E8FE-7FAE-DEF348CC3201}"/>
              </a:ext>
            </a:extLst>
          </p:cNvPr>
          <p:cNvSpPr/>
          <p:nvPr/>
        </p:nvSpPr>
        <p:spPr>
          <a:xfrm>
            <a:off x="9201482"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19" name="New shape">
            <a:extLst>
              <a:ext uri="{FF2B5EF4-FFF2-40B4-BE49-F238E27FC236}">
                <a16:creationId xmlns:a16="http://schemas.microsoft.com/office/drawing/2014/main" id="{8FD75DE2-B188-2C72-1A8A-3BB060F2844A}"/>
              </a:ext>
            </a:extLst>
          </p:cNvPr>
          <p:cNvSpPr/>
          <p:nvPr/>
        </p:nvSpPr>
        <p:spPr>
          <a:xfrm>
            <a:off x="10065082"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20" name="New shape">
            <a:extLst>
              <a:ext uri="{FF2B5EF4-FFF2-40B4-BE49-F238E27FC236}">
                <a16:creationId xmlns:a16="http://schemas.microsoft.com/office/drawing/2014/main" id="{4192762D-5840-64AD-6871-ABBA580CC978}"/>
              </a:ext>
            </a:extLst>
          </p:cNvPr>
          <p:cNvSpPr/>
          <p:nvPr/>
        </p:nvSpPr>
        <p:spPr>
          <a:xfrm>
            <a:off x="9201482"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21" name="New shape">
            <a:extLst>
              <a:ext uri="{FF2B5EF4-FFF2-40B4-BE49-F238E27FC236}">
                <a16:creationId xmlns:a16="http://schemas.microsoft.com/office/drawing/2014/main" id="{36D4A383-EE71-F47F-E595-346817E29DC1}"/>
              </a:ext>
            </a:extLst>
          </p:cNvPr>
          <p:cNvSpPr/>
          <p:nvPr/>
        </p:nvSpPr>
        <p:spPr>
          <a:xfrm>
            <a:off x="10065082"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651844"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sp>
        <p:nvSpPr>
          <p:cNvPr id="180" name="New shape"/>
          <p:cNvSpPr/>
          <p:nvPr/>
        </p:nvSpPr>
        <p:spPr>
          <a:xfrm>
            <a:off x="3242644"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3242644"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3242644"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3242644"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3242644"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3242644"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3242644"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3242644"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3242644"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3242644"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3242644"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3242644"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242644"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3242644"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3242644"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3242644"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3242644"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651844"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651844"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flipV="1">
            <a:off x="651844" y="2021304"/>
            <a:ext cx="10975474" cy="10493"/>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3242643" y="895350"/>
            <a:ext cx="953971"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BM Manufacturing Benchmark</a:t>
            </a:r>
            <a:br>
              <a:rPr sz="1100" kern="200" dirty="0">
                <a:solidFill>
                  <a:srgbClr val="000000"/>
                </a:solidFill>
                <a:latin typeface="arial"/>
              </a:rPr>
            </a:br>
            <a:r>
              <a:rPr sz="1100" kern="200" dirty="0">
                <a:solidFill>
                  <a:srgbClr val="A6A6A6"/>
                </a:solidFill>
                <a:latin typeface="arial"/>
              </a:rPr>
              <a:t>(1,920)</a:t>
            </a:r>
          </a:p>
        </p:txBody>
      </p:sp>
      <p:sp>
        <p:nvSpPr>
          <p:cNvPr id="8" name="New shape"/>
          <p:cNvSpPr/>
          <p:nvPr/>
        </p:nvSpPr>
        <p:spPr>
          <a:xfrm>
            <a:off x="410624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(202)</a:t>
            </a:r>
          </a:p>
        </p:txBody>
      </p:sp>
      <p:sp>
        <p:nvSpPr>
          <p:cNvPr id="9" name="New shape"/>
          <p:cNvSpPr/>
          <p:nvPr/>
        </p:nvSpPr>
        <p:spPr>
          <a:xfrm>
            <a:off x="496984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(290)</a:t>
            </a:r>
          </a:p>
        </p:txBody>
      </p:sp>
      <p:sp>
        <p:nvSpPr>
          <p:cNvPr id="10" name="New shape"/>
          <p:cNvSpPr/>
          <p:nvPr/>
        </p:nvSpPr>
        <p:spPr>
          <a:xfrm>
            <a:off x="583344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(354)</a:t>
            </a:r>
          </a:p>
        </p:txBody>
      </p:sp>
      <p:sp>
        <p:nvSpPr>
          <p:cNvPr id="11" name="New shape"/>
          <p:cNvSpPr/>
          <p:nvPr/>
        </p:nvSpPr>
        <p:spPr>
          <a:xfrm>
            <a:off x="669704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(236)</a:t>
            </a:r>
          </a:p>
        </p:txBody>
      </p:sp>
      <p:sp>
        <p:nvSpPr>
          <p:cNvPr id="12" name="New shape"/>
          <p:cNvSpPr/>
          <p:nvPr/>
        </p:nvSpPr>
        <p:spPr>
          <a:xfrm>
            <a:off x="756064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(226)</a:t>
            </a:r>
          </a:p>
        </p:txBody>
      </p:sp>
      <p:sp>
        <p:nvSpPr>
          <p:cNvPr id="13" name="New shape"/>
          <p:cNvSpPr/>
          <p:nvPr/>
        </p:nvSpPr>
        <p:spPr>
          <a:xfrm>
            <a:off x="8424244" y="85665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46-50 </a:t>
            </a:r>
            <a:br>
              <a:rPr sz="1100" kern="200" dirty="0">
                <a:solidFill>
                  <a:srgbClr val="000000"/>
                </a:solidFill>
                <a:latin typeface="arial"/>
              </a:rPr>
            </a:br>
            <a:r>
              <a:rPr sz="1100" kern="200" dirty="0">
                <a:solidFill>
                  <a:srgbClr val="A6A6A6"/>
                </a:solidFill>
                <a:latin typeface="arial"/>
              </a:rPr>
              <a:t>(157)</a:t>
            </a:r>
          </a:p>
        </p:txBody>
      </p:sp>
      <p:sp>
        <p:nvSpPr>
          <p:cNvPr id="14" name="New shape"/>
          <p:cNvSpPr/>
          <p:nvPr/>
        </p:nvSpPr>
        <p:spPr>
          <a:xfrm>
            <a:off x="651844"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651844" y="2260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651844"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dirty="0">
                <a:solidFill>
                  <a:srgbClr val="000000"/>
                </a:solidFill>
                <a:latin typeface="arial"/>
              </a:rPr>
              <a:t>Capability</a:t>
            </a:r>
          </a:p>
        </p:txBody>
      </p:sp>
      <p:sp>
        <p:nvSpPr>
          <p:cNvPr id="18" name="New shape"/>
          <p:cNvSpPr/>
          <p:nvPr/>
        </p:nvSpPr>
        <p:spPr>
          <a:xfrm>
            <a:off x="3242644"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9" name="New shape"/>
          <p:cNvSpPr/>
          <p:nvPr/>
        </p:nvSpPr>
        <p:spPr>
          <a:xfrm>
            <a:off x="4284044"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20" name="New shape"/>
          <p:cNvSpPr/>
          <p:nvPr/>
        </p:nvSpPr>
        <p:spPr>
          <a:xfrm>
            <a:off x="5147644"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1" name="New shape"/>
          <p:cNvSpPr/>
          <p:nvPr/>
        </p:nvSpPr>
        <p:spPr>
          <a:xfrm>
            <a:off x="6011244"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2" name="New shape"/>
          <p:cNvSpPr/>
          <p:nvPr/>
        </p:nvSpPr>
        <p:spPr>
          <a:xfrm>
            <a:off x="6874844"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3" name="New shape"/>
          <p:cNvSpPr/>
          <p:nvPr/>
        </p:nvSpPr>
        <p:spPr>
          <a:xfrm>
            <a:off x="7738444"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4" name="New shape"/>
          <p:cNvSpPr/>
          <p:nvPr/>
        </p:nvSpPr>
        <p:spPr>
          <a:xfrm>
            <a:off x="8602044"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5" name="New shape"/>
          <p:cNvSpPr/>
          <p:nvPr/>
        </p:nvSpPr>
        <p:spPr>
          <a:xfrm>
            <a:off x="651844"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651844" y="2476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651844"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3242644"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4284044"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1" name="New shape"/>
          <p:cNvSpPr/>
          <p:nvPr/>
        </p:nvSpPr>
        <p:spPr>
          <a:xfrm>
            <a:off x="5147644"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2" name="New shape"/>
          <p:cNvSpPr/>
          <p:nvPr/>
        </p:nvSpPr>
        <p:spPr>
          <a:xfrm>
            <a:off x="6011244"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3" name="New shape"/>
          <p:cNvSpPr/>
          <p:nvPr/>
        </p:nvSpPr>
        <p:spPr>
          <a:xfrm>
            <a:off x="6874844"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4" name="New shape"/>
          <p:cNvSpPr/>
          <p:nvPr/>
        </p:nvSpPr>
        <p:spPr>
          <a:xfrm>
            <a:off x="7738444"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5" name="New shape"/>
          <p:cNvSpPr/>
          <p:nvPr/>
        </p:nvSpPr>
        <p:spPr>
          <a:xfrm>
            <a:off x="8602044"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6" name="New shape"/>
          <p:cNvSpPr/>
          <p:nvPr/>
        </p:nvSpPr>
        <p:spPr>
          <a:xfrm>
            <a:off x="651844"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651844" y="2692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651844"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3242644"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41" name="New shape"/>
          <p:cNvSpPr/>
          <p:nvPr/>
        </p:nvSpPr>
        <p:spPr>
          <a:xfrm>
            <a:off x="4284044"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2" name="New shape"/>
          <p:cNvSpPr/>
          <p:nvPr/>
        </p:nvSpPr>
        <p:spPr>
          <a:xfrm>
            <a:off x="5147644"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3" name="New shape"/>
          <p:cNvSpPr/>
          <p:nvPr/>
        </p:nvSpPr>
        <p:spPr>
          <a:xfrm>
            <a:off x="6011244"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4" name="New shape"/>
          <p:cNvSpPr/>
          <p:nvPr/>
        </p:nvSpPr>
        <p:spPr>
          <a:xfrm>
            <a:off x="6874844"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5" name="New shape"/>
          <p:cNvSpPr/>
          <p:nvPr/>
        </p:nvSpPr>
        <p:spPr>
          <a:xfrm>
            <a:off x="7738444"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46" name="New shape"/>
          <p:cNvSpPr/>
          <p:nvPr/>
        </p:nvSpPr>
        <p:spPr>
          <a:xfrm>
            <a:off x="8602044"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7" name="New shape"/>
          <p:cNvSpPr/>
          <p:nvPr/>
        </p:nvSpPr>
        <p:spPr>
          <a:xfrm>
            <a:off x="651844"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651844" y="2908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651844"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3242644"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52" name="New shape"/>
          <p:cNvSpPr/>
          <p:nvPr/>
        </p:nvSpPr>
        <p:spPr>
          <a:xfrm>
            <a:off x="4284044"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53" name="New shape"/>
          <p:cNvSpPr/>
          <p:nvPr/>
        </p:nvSpPr>
        <p:spPr>
          <a:xfrm>
            <a:off x="5147644"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4" name="New shape"/>
          <p:cNvSpPr/>
          <p:nvPr/>
        </p:nvSpPr>
        <p:spPr>
          <a:xfrm>
            <a:off x="6011244"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5" name="New shape"/>
          <p:cNvSpPr/>
          <p:nvPr/>
        </p:nvSpPr>
        <p:spPr>
          <a:xfrm>
            <a:off x="6874844"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56" name="New shape"/>
          <p:cNvSpPr/>
          <p:nvPr/>
        </p:nvSpPr>
        <p:spPr>
          <a:xfrm>
            <a:off x="7738444"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57" name="New shape"/>
          <p:cNvSpPr/>
          <p:nvPr/>
        </p:nvSpPr>
        <p:spPr>
          <a:xfrm>
            <a:off x="8602044"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58" name="New shape"/>
          <p:cNvSpPr/>
          <p:nvPr/>
        </p:nvSpPr>
        <p:spPr>
          <a:xfrm>
            <a:off x="651844"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651844" y="3124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651844"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3242644"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63" name="New shape"/>
          <p:cNvSpPr/>
          <p:nvPr/>
        </p:nvSpPr>
        <p:spPr>
          <a:xfrm>
            <a:off x="4284044"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4" name="New shape"/>
          <p:cNvSpPr/>
          <p:nvPr/>
        </p:nvSpPr>
        <p:spPr>
          <a:xfrm>
            <a:off x="5147644"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5" name="New shape"/>
          <p:cNvSpPr/>
          <p:nvPr/>
        </p:nvSpPr>
        <p:spPr>
          <a:xfrm>
            <a:off x="6011244"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6" name="New shape"/>
          <p:cNvSpPr/>
          <p:nvPr/>
        </p:nvSpPr>
        <p:spPr>
          <a:xfrm>
            <a:off x="6874844"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7" name="New shape"/>
          <p:cNvSpPr/>
          <p:nvPr/>
        </p:nvSpPr>
        <p:spPr>
          <a:xfrm>
            <a:off x="7738444"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8" name="New shape"/>
          <p:cNvSpPr/>
          <p:nvPr/>
        </p:nvSpPr>
        <p:spPr>
          <a:xfrm>
            <a:off x="8602044"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9" name="New shape"/>
          <p:cNvSpPr/>
          <p:nvPr/>
        </p:nvSpPr>
        <p:spPr>
          <a:xfrm>
            <a:off x="651844"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651844" y="33401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651844"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3242644"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4" name="New shape"/>
          <p:cNvSpPr/>
          <p:nvPr/>
        </p:nvSpPr>
        <p:spPr>
          <a:xfrm>
            <a:off x="4284044"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75" name="New shape"/>
          <p:cNvSpPr/>
          <p:nvPr/>
        </p:nvSpPr>
        <p:spPr>
          <a:xfrm>
            <a:off x="5147644"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6" name="New shape"/>
          <p:cNvSpPr/>
          <p:nvPr/>
        </p:nvSpPr>
        <p:spPr>
          <a:xfrm>
            <a:off x="6011244"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77" name="New shape"/>
          <p:cNvSpPr/>
          <p:nvPr/>
        </p:nvSpPr>
        <p:spPr>
          <a:xfrm>
            <a:off x="6874844"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8" name="New shape"/>
          <p:cNvSpPr/>
          <p:nvPr/>
        </p:nvSpPr>
        <p:spPr>
          <a:xfrm>
            <a:off x="7738444"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79" name="New shape"/>
          <p:cNvSpPr/>
          <p:nvPr/>
        </p:nvSpPr>
        <p:spPr>
          <a:xfrm>
            <a:off x="8602044"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0" name="New shape"/>
          <p:cNvSpPr/>
          <p:nvPr/>
        </p:nvSpPr>
        <p:spPr>
          <a:xfrm>
            <a:off x="651844"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651844" y="35560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651844"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3242644"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85" name="New shape"/>
          <p:cNvSpPr/>
          <p:nvPr/>
        </p:nvSpPr>
        <p:spPr>
          <a:xfrm>
            <a:off x="4284044"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6" name="New shape"/>
          <p:cNvSpPr/>
          <p:nvPr/>
        </p:nvSpPr>
        <p:spPr>
          <a:xfrm>
            <a:off x="5147644"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87" name="New shape"/>
          <p:cNvSpPr/>
          <p:nvPr/>
        </p:nvSpPr>
        <p:spPr>
          <a:xfrm>
            <a:off x="6011244"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88" name="New shape"/>
          <p:cNvSpPr/>
          <p:nvPr/>
        </p:nvSpPr>
        <p:spPr>
          <a:xfrm>
            <a:off x="6874844"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89" name="New shape"/>
          <p:cNvSpPr/>
          <p:nvPr/>
        </p:nvSpPr>
        <p:spPr>
          <a:xfrm>
            <a:off x="7738444"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90" name="New shape"/>
          <p:cNvSpPr/>
          <p:nvPr/>
        </p:nvSpPr>
        <p:spPr>
          <a:xfrm>
            <a:off x="8602044"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91" name="New shape"/>
          <p:cNvSpPr/>
          <p:nvPr/>
        </p:nvSpPr>
        <p:spPr>
          <a:xfrm>
            <a:off x="651844"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651844" y="37719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651844"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3242644"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96" name="New shape"/>
          <p:cNvSpPr/>
          <p:nvPr/>
        </p:nvSpPr>
        <p:spPr>
          <a:xfrm>
            <a:off x="4284044"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97" name="New shape"/>
          <p:cNvSpPr/>
          <p:nvPr/>
        </p:nvSpPr>
        <p:spPr>
          <a:xfrm>
            <a:off x="5147644"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98" name="New shape"/>
          <p:cNvSpPr/>
          <p:nvPr/>
        </p:nvSpPr>
        <p:spPr>
          <a:xfrm>
            <a:off x="6011244"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99" name="New shape"/>
          <p:cNvSpPr/>
          <p:nvPr/>
        </p:nvSpPr>
        <p:spPr>
          <a:xfrm>
            <a:off x="6874844"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0" name="New shape"/>
          <p:cNvSpPr/>
          <p:nvPr/>
        </p:nvSpPr>
        <p:spPr>
          <a:xfrm>
            <a:off x="7738444"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1" name="New shape"/>
          <p:cNvSpPr/>
          <p:nvPr/>
        </p:nvSpPr>
        <p:spPr>
          <a:xfrm>
            <a:off x="8602044"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02" name="New shape"/>
          <p:cNvSpPr/>
          <p:nvPr/>
        </p:nvSpPr>
        <p:spPr>
          <a:xfrm>
            <a:off x="651844"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651844" y="39878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651844"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3242644"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07" name="New shape"/>
          <p:cNvSpPr/>
          <p:nvPr/>
        </p:nvSpPr>
        <p:spPr>
          <a:xfrm>
            <a:off x="4284044"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8" name="New shape"/>
          <p:cNvSpPr/>
          <p:nvPr/>
        </p:nvSpPr>
        <p:spPr>
          <a:xfrm>
            <a:off x="5147644"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9" name="New shape"/>
          <p:cNvSpPr/>
          <p:nvPr/>
        </p:nvSpPr>
        <p:spPr>
          <a:xfrm>
            <a:off x="6011244"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10" name="New shape"/>
          <p:cNvSpPr/>
          <p:nvPr/>
        </p:nvSpPr>
        <p:spPr>
          <a:xfrm>
            <a:off x="6874844"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1" name="New shape"/>
          <p:cNvSpPr/>
          <p:nvPr/>
        </p:nvSpPr>
        <p:spPr>
          <a:xfrm>
            <a:off x="7738444"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2" name="New shape"/>
          <p:cNvSpPr/>
          <p:nvPr/>
        </p:nvSpPr>
        <p:spPr>
          <a:xfrm>
            <a:off x="8602044"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13" name="New shape"/>
          <p:cNvSpPr/>
          <p:nvPr/>
        </p:nvSpPr>
        <p:spPr>
          <a:xfrm>
            <a:off x="651844"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651844" y="42037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651844"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3242644"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18" name="New shape"/>
          <p:cNvSpPr/>
          <p:nvPr/>
        </p:nvSpPr>
        <p:spPr>
          <a:xfrm>
            <a:off x="428404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9" name="New shape"/>
          <p:cNvSpPr/>
          <p:nvPr/>
        </p:nvSpPr>
        <p:spPr>
          <a:xfrm>
            <a:off x="514764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20" name="New shape"/>
          <p:cNvSpPr/>
          <p:nvPr/>
        </p:nvSpPr>
        <p:spPr>
          <a:xfrm>
            <a:off x="6011244"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21" name="New shape"/>
          <p:cNvSpPr/>
          <p:nvPr/>
        </p:nvSpPr>
        <p:spPr>
          <a:xfrm>
            <a:off x="6874844"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22" name="New shape"/>
          <p:cNvSpPr/>
          <p:nvPr/>
        </p:nvSpPr>
        <p:spPr>
          <a:xfrm>
            <a:off x="7738444"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23" name="New shape"/>
          <p:cNvSpPr/>
          <p:nvPr/>
        </p:nvSpPr>
        <p:spPr>
          <a:xfrm>
            <a:off x="860204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24" name="New shape"/>
          <p:cNvSpPr/>
          <p:nvPr/>
        </p:nvSpPr>
        <p:spPr>
          <a:xfrm>
            <a:off x="651844"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651844" y="4419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651844"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3242644"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129" name="New shape"/>
          <p:cNvSpPr/>
          <p:nvPr/>
        </p:nvSpPr>
        <p:spPr>
          <a:xfrm>
            <a:off x="4284044"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30" name="New shape"/>
          <p:cNvSpPr/>
          <p:nvPr/>
        </p:nvSpPr>
        <p:spPr>
          <a:xfrm>
            <a:off x="5147644"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31" name="New shape"/>
          <p:cNvSpPr/>
          <p:nvPr/>
        </p:nvSpPr>
        <p:spPr>
          <a:xfrm>
            <a:off x="6011244"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32" name="New shape"/>
          <p:cNvSpPr/>
          <p:nvPr/>
        </p:nvSpPr>
        <p:spPr>
          <a:xfrm>
            <a:off x="6874844"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33" name="New shape"/>
          <p:cNvSpPr/>
          <p:nvPr/>
        </p:nvSpPr>
        <p:spPr>
          <a:xfrm>
            <a:off x="7738444"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34" name="New shape"/>
          <p:cNvSpPr/>
          <p:nvPr/>
        </p:nvSpPr>
        <p:spPr>
          <a:xfrm>
            <a:off x="8602044"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35" name="New shape"/>
          <p:cNvSpPr/>
          <p:nvPr/>
        </p:nvSpPr>
        <p:spPr>
          <a:xfrm>
            <a:off x="651844"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651844" y="4635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651844"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3242644"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48</a:t>
            </a:r>
          </a:p>
        </p:txBody>
      </p:sp>
      <p:sp>
        <p:nvSpPr>
          <p:cNvPr id="140" name="New shape"/>
          <p:cNvSpPr/>
          <p:nvPr/>
        </p:nvSpPr>
        <p:spPr>
          <a:xfrm>
            <a:off x="4284044"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141" name="New shape"/>
          <p:cNvSpPr/>
          <p:nvPr/>
        </p:nvSpPr>
        <p:spPr>
          <a:xfrm>
            <a:off x="5147644"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46</a:t>
            </a:r>
          </a:p>
        </p:txBody>
      </p:sp>
      <p:sp>
        <p:nvSpPr>
          <p:cNvPr id="142" name="New shape"/>
          <p:cNvSpPr/>
          <p:nvPr/>
        </p:nvSpPr>
        <p:spPr>
          <a:xfrm>
            <a:off x="6011244"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45</a:t>
            </a:r>
          </a:p>
        </p:txBody>
      </p:sp>
      <p:sp>
        <p:nvSpPr>
          <p:cNvPr id="143" name="New shape"/>
          <p:cNvSpPr/>
          <p:nvPr/>
        </p:nvSpPr>
        <p:spPr>
          <a:xfrm>
            <a:off x="6874844"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46</a:t>
            </a:r>
          </a:p>
        </p:txBody>
      </p:sp>
      <p:sp>
        <p:nvSpPr>
          <p:cNvPr id="144" name="New shape"/>
          <p:cNvSpPr/>
          <p:nvPr/>
        </p:nvSpPr>
        <p:spPr>
          <a:xfrm>
            <a:off x="7738444"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49</a:t>
            </a:r>
          </a:p>
        </p:txBody>
      </p:sp>
      <p:sp>
        <p:nvSpPr>
          <p:cNvPr id="145" name="New shape"/>
          <p:cNvSpPr/>
          <p:nvPr/>
        </p:nvSpPr>
        <p:spPr>
          <a:xfrm>
            <a:off x="8602044"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146" name="New shape"/>
          <p:cNvSpPr/>
          <p:nvPr/>
        </p:nvSpPr>
        <p:spPr>
          <a:xfrm>
            <a:off x="651844"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651844" y="4851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651844"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3242644"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151" name="New shape"/>
          <p:cNvSpPr/>
          <p:nvPr/>
        </p:nvSpPr>
        <p:spPr>
          <a:xfrm>
            <a:off x="4284044"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52" name="New shape"/>
          <p:cNvSpPr/>
          <p:nvPr/>
        </p:nvSpPr>
        <p:spPr>
          <a:xfrm>
            <a:off x="5147644"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3" name="New shape"/>
          <p:cNvSpPr/>
          <p:nvPr/>
        </p:nvSpPr>
        <p:spPr>
          <a:xfrm>
            <a:off x="6011244"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54" name="New shape"/>
          <p:cNvSpPr/>
          <p:nvPr/>
        </p:nvSpPr>
        <p:spPr>
          <a:xfrm>
            <a:off x="6874844"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5" name="New shape"/>
          <p:cNvSpPr/>
          <p:nvPr/>
        </p:nvSpPr>
        <p:spPr>
          <a:xfrm>
            <a:off x="7738444"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56" name="New shape"/>
          <p:cNvSpPr/>
          <p:nvPr/>
        </p:nvSpPr>
        <p:spPr>
          <a:xfrm>
            <a:off x="8602044"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7" name="New shape"/>
          <p:cNvSpPr/>
          <p:nvPr/>
        </p:nvSpPr>
        <p:spPr>
          <a:xfrm>
            <a:off x="651844"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651844" y="5067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651844"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3242644"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62" name="New shape"/>
          <p:cNvSpPr/>
          <p:nvPr/>
        </p:nvSpPr>
        <p:spPr>
          <a:xfrm>
            <a:off x="4284044"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63" name="New shape"/>
          <p:cNvSpPr/>
          <p:nvPr/>
        </p:nvSpPr>
        <p:spPr>
          <a:xfrm>
            <a:off x="5147644"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64" name="New shape"/>
          <p:cNvSpPr/>
          <p:nvPr/>
        </p:nvSpPr>
        <p:spPr>
          <a:xfrm>
            <a:off x="6011244"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165" name="New shape"/>
          <p:cNvSpPr/>
          <p:nvPr/>
        </p:nvSpPr>
        <p:spPr>
          <a:xfrm>
            <a:off x="6874844"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66" name="New shape"/>
          <p:cNvSpPr/>
          <p:nvPr/>
        </p:nvSpPr>
        <p:spPr>
          <a:xfrm>
            <a:off x="7738444"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67" name="New shape"/>
          <p:cNvSpPr/>
          <p:nvPr/>
        </p:nvSpPr>
        <p:spPr>
          <a:xfrm>
            <a:off x="8602044"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68" name="New shape"/>
          <p:cNvSpPr/>
          <p:nvPr/>
        </p:nvSpPr>
        <p:spPr>
          <a:xfrm>
            <a:off x="651844"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651844" y="5283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651844"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3242644"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73" name="New shape"/>
          <p:cNvSpPr/>
          <p:nvPr/>
        </p:nvSpPr>
        <p:spPr>
          <a:xfrm>
            <a:off x="4284044"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74" name="New shape"/>
          <p:cNvSpPr/>
          <p:nvPr/>
        </p:nvSpPr>
        <p:spPr>
          <a:xfrm>
            <a:off x="5147644"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75" name="New shape"/>
          <p:cNvSpPr/>
          <p:nvPr/>
        </p:nvSpPr>
        <p:spPr>
          <a:xfrm>
            <a:off x="6011244"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176" name="New shape"/>
          <p:cNvSpPr/>
          <p:nvPr/>
        </p:nvSpPr>
        <p:spPr>
          <a:xfrm>
            <a:off x="6874844"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77" name="New shape"/>
          <p:cNvSpPr/>
          <p:nvPr/>
        </p:nvSpPr>
        <p:spPr>
          <a:xfrm>
            <a:off x="7738444"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78" name="New shape"/>
          <p:cNvSpPr/>
          <p:nvPr/>
        </p:nvSpPr>
        <p:spPr>
          <a:xfrm>
            <a:off x="8602044"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9" name="New shape"/>
          <p:cNvSpPr/>
          <p:nvPr/>
        </p:nvSpPr>
        <p:spPr>
          <a:xfrm>
            <a:off x="651844"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3242644"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82" name="New shape"/>
          <p:cNvSpPr/>
          <p:nvPr/>
        </p:nvSpPr>
        <p:spPr>
          <a:xfrm>
            <a:off x="4284044"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83" name="New shape"/>
          <p:cNvSpPr/>
          <p:nvPr/>
        </p:nvSpPr>
        <p:spPr>
          <a:xfrm>
            <a:off x="5147644"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84" name="New shape"/>
          <p:cNvSpPr/>
          <p:nvPr/>
        </p:nvSpPr>
        <p:spPr>
          <a:xfrm>
            <a:off x="6011244"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85" name="New shape"/>
          <p:cNvSpPr/>
          <p:nvPr/>
        </p:nvSpPr>
        <p:spPr>
          <a:xfrm>
            <a:off x="6874844"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86" name="New shape"/>
          <p:cNvSpPr/>
          <p:nvPr/>
        </p:nvSpPr>
        <p:spPr>
          <a:xfrm>
            <a:off x="7738444"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87" name="New shape"/>
          <p:cNvSpPr/>
          <p:nvPr/>
        </p:nvSpPr>
        <p:spPr>
          <a:xfrm>
            <a:off x="8602044"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88" name="New shape">
            <a:extLst>
              <a:ext uri="{FF2B5EF4-FFF2-40B4-BE49-F238E27FC236}">
                <a16:creationId xmlns:a16="http://schemas.microsoft.com/office/drawing/2014/main" id="{8F2E57B8-AE32-AEB6-B716-0E4F93071221}"/>
              </a:ext>
            </a:extLst>
          </p:cNvPr>
          <p:cNvSpPr/>
          <p:nvPr/>
        </p:nvSpPr>
        <p:spPr>
          <a:xfrm>
            <a:off x="9238112"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(148)</a:t>
            </a:r>
          </a:p>
        </p:txBody>
      </p:sp>
      <p:sp>
        <p:nvSpPr>
          <p:cNvPr id="189" name="New shape">
            <a:extLst>
              <a:ext uri="{FF2B5EF4-FFF2-40B4-BE49-F238E27FC236}">
                <a16:creationId xmlns:a16="http://schemas.microsoft.com/office/drawing/2014/main" id="{7CDA33DD-7F7E-0D0D-A6F8-DDE4C2DD6FEE}"/>
              </a:ext>
            </a:extLst>
          </p:cNvPr>
          <p:cNvSpPr/>
          <p:nvPr/>
        </p:nvSpPr>
        <p:spPr>
          <a:xfrm>
            <a:off x="10101712"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(145)</a:t>
            </a:r>
          </a:p>
        </p:txBody>
      </p:sp>
      <p:sp>
        <p:nvSpPr>
          <p:cNvPr id="190" name="New shape">
            <a:extLst>
              <a:ext uri="{FF2B5EF4-FFF2-40B4-BE49-F238E27FC236}">
                <a16:creationId xmlns:a16="http://schemas.microsoft.com/office/drawing/2014/main" id="{6E9789C1-4E57-851B-DCED-0250A1D481A3}"/>
              </a:ext>
            </a:extLst>
          </p:cNvPr>
          <p:cNvSpPr/>
          <p:nvPr/>
        </p:nvSpPr>
        <p:spPr>
          <a:xfrm>
            <a:off x="10965312"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61-65 </a:t>
            </a:r>
            <a:br>
              <a:rPr sz="1100" kern="200">
                <a:solidFill>
                  <a:srgbClr val="000000"/>
                </a:solidFill>
                <a:latin typeface="arial"/>
              </a:rPr>
            </a:br>
            <a:r>
              <a:rPr sz="1100" kern="200">
                <a:solidFill>
                  <a:srgbClr val="A6A6A6"/>
                </a:solidFill>
                <a:latin typeface="arial"/>
              </a:rPr>
              <a:t>(41)</a:t>
            </a:r>
          </a:p>
        </p:txBody>
      </p:sp>
      <p:sp>
        <p:nvSpPr>
          <p:cNvPr id="191" name="New shape">
            <a:extLst>
              <a:ext uri="{FF2B5EF4-FFF2-40B4-BE49-F238E27FC236}">
                <a16:creationId xmlns:a16="http://schemas.microsoft.com/office/drawing/2014/main" id="{5CFEA590-2DDB-82F6-5086-D1B3EB0FE2BF}"/>
              </a:ext>
            </a:extLst>
          </p:cNvPr>
          <p:cNvSpPr/>
          <p:nvPr/>
        </p:nvSpPr>
        <p:spPr>
          <a:xfrm>
            <a:off x="9415912"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92" name="New shape">
            <a:extLst>
              <a:ext uri="{FF2B5EF4-FFF2-40B4-BE49-F238E27FC236}">
                <a16:creationId xmlns:a16="http://schemas.microsoft.com/office/drawing/2014/main" id="{85EAA9E7-E217-41DE-5441-CE4D8DFB5CE9}"/>
              </a:ext>
            </a:extLst>
          </p:cNvPr>
          <p:cNvSpPr/>
          <p:nvPr/>
        </p:nvSpPr>
        <p:spPr>
          <a:xfrm>
            <a:off x="10279512"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93" name="New shape">
            <a:extLst>
              <a:ext uri="{FF2B5EF4-FFF2-40B4-BE49-F238E27FC236}">
                <a16:creationId xmlns:a16="http://schemas.microsoft.com/office/drawing/2014/main" id="{938066D1-E512-6F4C-AA00-BE46AF78EF75}"/>
              </a:ext>
            </a:extLst>
          </p:cNvPr>
          <p:cNvSpPr/>
          <p:nvPr/>
        </p:nvSpPr>
        <p:spPr>
          <a:xfrm>
            <a:off x="11143112"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94" name="New shape">
            <a:extLst>
              <a:ext uri="{FF2B5EF4-FFF2-40B4-BE49-F238E27FC236}">
                <a16:creationId xmlns:a16="http://schemas.microsoft.com/office/drawing/2014/main" id="{8BA19962-F55D-C5EF-A7E7-2C210CEFF687}"/>
              </a:ext>
            </a:extLst>
          </p:cNvPr>
          <p:cNvSpPr/>
          <p:nvPr/>
        </p:nvSpPr>
        <p:spPr>
          <a:xfrm>
            <a:off x="9415912"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5" name="New shape">
            <a:extLst>
              <a:ext uri="{FF2B5EF4-FFF2-40B4-BE49-F238E27FC236}">
                <a16:creationId xmlns:a16="http://schemas.microsoft.com/office/drawing/2014/main" id="{5BA6D6F0-C750-1649-6DDB-E9DCBBBA94F5}"/>
              </a:ext>
            </a:extLst>
          </p:cNvPr>
          <p:cNvSpPr/>
          <p:nvPr/>
        </p:nvSpPr>
        <p:spPr>
          <a:xfrm>
            <a:off x="10279512"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6" name="New shape">
            <a:extLst>
              <a:ext uri="{FF2B5EF4-FFF2-40B4-BE49-F238E27FC236}">
                <a16:creationId xmlns:a16="http://schemas.microsoft.com/office/drawing/2014/main" id="{6B707128-96A0-CCB9-C3BD-BFFC77FE02E9}"/>
              </a:ext>
            </a:extLst>
          </p:cNvPr>
          <p:cNvSpPr/>
          <p:nvPr/>
        </p:nvSpPr>
        <p:spPr>
          <a:xfrm>
            <a:off x="11143112"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197" name="New shape">
            <a:extLst>
              <a:ext uri="{FF2B5EF4-FFF2-40B4-BE49-F238E27FC236}">
                <a16:creationId xmlns:a16="http://schemas.microsoft.com/office/drawing/2014/main" id="{8D579030-7A31-A161-FF02-57529D855083}"/>
              </a:ext>
            </a:extLst>
          </p:cNvPr>
          <p:cNvSpPr/>
          <p:nvPr/>
        </p:nvSpPr>
        <p:spPr>
          <a:xfrm>
            <a:off x="9415912"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98" name="New shape">
            <a:extLst>
              <a:ext uri="{FF2B5EF4-FFF2-40B4-BE49-F238E27FC236}">
                <a16:creationId xmlns:a16="http://schemas.microsoft.com/office/drawing/2014/main" id="{0A705D7C-AB61-0D24-B78C-16FBCD332A08}"/>
              </a:ext>
            </a:extLst>
          </p:cNvPr>
          <p:cNvSpPr/>
          <p:nvPr/>
        </p:nvSpPr>
        <p:spPr>
          <a:xfrm>
            <a:off x="10279512"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99" name="New shape">
            <a:extLst>
              <a:ext uri="{FF2B5EF4-FFF2-40B4-BE49-F238E27FC236}">
                <a16:creationId xmlns:a16="http://schemas.microsoft.com/office/drawing/2014/main" id="{3E8B78D1-98DE-F93B-84E8-E46009678E6D}"/>
              </a:ext>
            </a:extLst>
          </p:cNvPr>
          <p:cNvSpPr/>
          <p:nvPr/>
        </p:nvSpPr>
        <p:spPr>
          <a:xfrm>
            <a:off x="11143112"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0" name="New shape">
            <a:extLst>
              <a:ext uri="{FF2B5EF4-FFF2-40B4-BE49-F238E27FC236}">
                <a16:creationId xmlns:a16="http://schemas.microsoft.com/office/drawing/2014/main" id="{2EAB7A87-AFB4-2E65-D9C1-63E6ED1DBD1B}"/>
              </a:ext>
            </a:extLst>
          </p:cNvPr>
          <p:cNvSpPr/>
          <p:nvPr/>
        </p:nvSpPr>
        <p:spPr>
          <a:xfrm>
            <a:off x="9415912"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01" name="New shape">
            <a:extLst>
              <a:ext uri="{FF2B5EF4-FFF2-40B4-BE49-F238E27FC236}">
                <a16:creationId xmlns:a16="http://schemas.microsoft.com/office/drawing/2014/main" id="{15F6CD1A-1644-05E8-9CE1-75A194C92AC8}"/>
              </a:ext>
            </a:extLst>
          </p:cNvPr>
          <p:cNvSpPr/>
          <p:nvPr/>
        </p:nvSpPr>
        <p:spPr>
          <a:xfrm>
            <a:off x="10279512"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02" name="New shape">
            <a:extLst>
              <a:ext uri="{FF2B5EF4-FFF2-40B4-BE49-F238E27FC236}">
                <a16:creationId xmlns:a16="http://schemas.microsoft.com/office/drawing/2014/main" id="{4064B417-596D-3571-2D53-AA37ED46274C}"/>
              </a:ext>
            </a:extLst>
          </p:cNvPr>
          <p:cNvSpPr/>
          <p:nvPr/>
        </p:nvSpPr>
        <p:spPr>
          <a:xfrm>
            <a:off x="11143112"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203" name="New shape">
            <a:extLst>
              <a:ext uri="{FF2B5EF4-FFF2-40B4-BE49-F238E27FC236}">
                <a16:creationId xmlns:a16="http://schemas.microsoft.com/office/drawing/2014/main" id="{383DAA20-57B9-DB5F-B2CC-B038E8D2A8F5}"/>
              </a:ext>
            </a:extLst>
          </p:cNvPr>
          <p:cNvSpPr/>
          <p:nvPr/>
        </p:nvSpPr>
        <p:spPr>
          <a:xfrm>
            <a:off x="9415912"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04" name="New shape">
            <a:extLst>
              <a:ext uri="{FF2B5EF4-FFF2-40B4-BE49-F238E27FC236}">
                <a16:creationId xmlns:a16="http://schemas.microsoft.com/office/drawing/2014/main" id="{AC96B9F5-D824-2407-428C-CB83D9CAA487}"/>
              </a:ext>
            </a:extLst>
          </p:cNvPr>
          <p:cNvSpPr/>
          <p:nvPr/>
        </p:nvSpPr>
        <p:spPr>
          <a:xfrm>
            <a:off x="10279512"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05" name="New shape">
            <a:extLst>
              <a:ext uri="{FF2B5EF4-FFF2-40B4-BE49-F238E27FC236}">
                <a16:creationId xmlns:a16="http://schemas.microsoft.com/office/drawing/2014/main" id="{856CFF96-60B3-6A28-EAA7-079C7B07FE09}"/>
              </a:ext>
            </a:extLst>
          </p:cNvPr>
          <p:cNvSpPr/>
          <p:nvPr/>
        </p:nvSpPr>
        <p:spPr>
          <a:xfrm>
            <a:off x="11143112"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06" name="New shape">
            <a:extLst>
              <a:ext uri="{FF2B5EF4-FFF2-40B4-BE49-F238E27FC236}">
                <a16:creationId xmlns:a16="http://schemas.microsoft.com/office/drawing/2014/main" id="{596BBB6B-121C-3FDF-2077-1F62951743CB}"/>
              </a:ext>
            </a:extLst>
          </p:cNvPr>
          <p:cNvSpPr/>
          <p:nvPr/>
        </p:nvSpPr>
        <p:spPr>
          <a:xfrm>
            <a:off x="9415912"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07" name="New shape">
            <a:extLst>
              <a:ext uri="{FF2B5EF4-FFF2-40B4-BE49-F238E27FC236}">
                <a16:creationId xmlns:a16="http://schemas.microsoft.com/office/drawing/2014/main" id="{6FAAE961-D0AC-25B6-FEA0-C8B9DC294CF1}"/>
              </a:ext>
            </a:extLst>
          </p:cNvPr>
          <p:cNvSpPr/>
          <p:nvPr/>
        </p:nvSpPr>
        <p:spPr>
          <a:xfrm>
            <a:off x="10279512"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8" name="New shape">
            <a:extLst>
              <a:ext uri="{FF2B5EF4-FFF2-40B4-BE49-F238E27FC236}">
                <a16:creationId xmlns:a16="http://schemas.microsoft.com/office/drawing/2014/main" id="{40F0E743-2653-5124-7AED-A7AB2D624521}"/>
              </a:ext>
            </a:extLst>
          </p:cNvPr>
          <p:cNvSpPr/>
          <p:nvPr/>
        </p:nvSpPr>
        <p:spPr>
          <a:xfrm>
            <a:off x="11143112"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09" name="New shape">
            <a:extLst>
              <a:ext uri="{FF2B5EF4-FFF2-40B4-BE49-F238E27FC236}">
                <a16:creationId xmlns:a16="http://schemas.microsoft.com/office/drawing/2014/main" id="{CC54D3D1-9253-5D62-3055-A21FE4852E83}"/>
              </a:ext>
            </a:extLst>
          </p:cNvPr>
          <p:cNvSpPr/>
          <p:nvPr/>
        </p:nvSpPr>
        <p:spPr>
          <a:xfrm>
            <a:off x="9415912"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10" name="New shape">
            <a:extLst>
              <a:ext uri="{FF2B5EF4-FFF2-40B4-BE49-F238E27FC236}">
                <a16:creationId xmlns:a16="http://schemas.microsoft.com/office/drawing/2014/main" id="{329132E8-6110-5EC4-ADB4-3BB5725CE75D}"/>
              </a:ext>
            </a:extLst>
          </p:cNvPr>
          <p:cNvSpPr/>
          <p:nvPr/>
        </p:nvSpPr>
        <p:spPr>
          <a:xfrm>
            <a:off x="10279512"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11" name="New shape">
            <a:extLst>
              <a:ext uri="{FF2B5EF4-FFF2-40B4-BE49-F238E27FC236}">
                <a16:creationId xmlns:a16="http://schemas.microsoft.com/office/drawing/2014/main" id="{38E4C981-3C64-D1E6-942D-BF3C091C0A12}"/>
              </a:ext>
            </a:extLst>
          </p:cNvPr>
          <p:cNvSpPr/>
          <p:nvPr/>
        </p:nvSpPr>
        <p:spPr>
          <a:xfrm>
            <a:off x="11143112"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212" name="New shape">
            <a:extLst>
              <a:ext uri="{FF2B5EF4-FFF2-40B4-BE49-F238E27FC236}">
                <a16:creationId xmlns:a16="http://schemas.microsoft.com/office/drawing/2014/main" id="{D2951159-4E5C-31B7-8A3A-FBA483317884}"/>
              </a:ext>
            </a:extLst>
          </p:cNvPr>
          <p:cNvSpPr/>
          <p:nvPr/>
        </p:nvSpPr>
        <p:spPr>
          <a:xfrm>
            <a:off x="9415912"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13" name="New shape">
            <a:extLst>
              <a:ext uri="{FF2B5EF4-FFF2-40B4-BE49-F238E27FC236}">
                <a16:creationId xmlns:a16="http://schemas.microsoft.com/office/drawing/2014/main" id="{BFC8C6ED-A8AD-2EFC-5108-BF65536181CC}"/>
              </a:ext>
            </a:extLst>
          </p:cNvPr>
          <p:cNvSpPr/>
          <p:nvPr/>
        </p:nvSpPr>
        <p:spPr>
          <a:xfrm>
            <a:off x="10279512"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214" name="New shape">
            <a:extLst>
              <a:ext uri="{FF2B5EF4-FFF2-40B4-BE49-F238E27FC236}">
                <a16:creationId xmlns:a16="http://schemas.microsoft.com/office/drawing/2014/main" id="{16F8F5A2-F953-E621-3012-785388EE339C}"/>
              </a:ext>
            </a:extLst>
          </p:cNvPr>
          <p:cNvSpPr/>
          <p:nvPr/>
        </p:nvSpPr>
        <p:spPr>
          <a:xfrm>
            <a:off x="11143112"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15" name="New shape">
            <a:extLst>
              <a:ext uri="{FF2B5EF4-FFF2-40B4-BE49-F238E27FC236}">
                <a16:creationId xmlns:a16="http://schemas.microsoft.com/office/drawing/2014/main" id="{163A07FB-9491-2AA1-80E0-35ABBB7C8A46}"/>
              </a:ext>
            </a:extLst>
          </p:cNvPr>
          <p:cNvSpPr/>
          <p:nvPr/>
        </p:nvSpPr>
        <p:spPr>
          <a:xfrm>
            <a:off x="9415912"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16" name="New shape">
            <a:extLst>
              <a:ext uri="{FF2B5EF4-FFF2-40B4-BE49-F238E27FC236}">
                <a16:creationId xmlns:a16="http://schemas.microsoft.com/office/drawing/2014/main" id="{D717EC30-7FFE-661D-B8C8-771F79640F4E}"/>
              </a:ext>
            </a:extLst>
          </p:cNvPr>
          <p:cNvSpPr/>
          <p:nvPr/>
        </p:nvSpPr>
        <p:spPr>
          <a:xfrm>
            <a:off x="10279512"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17" name="New shape">
            <a:extLst>
              <a:ext uri="{FF2B5EF4-FFF2-40B4-BE49-F238E27FC236}">
                <a16:creationId xmlns:a16="http://schemas.microsoft.com/office/drawing/2014/main" id="{58750DCA-7C88-A8A8-046B-FF15FFA4E180}"/>
              </a:ext>
            </a:extLst>
          </p:cNvPr>
          <p:cNvSpPr/>
          <p:nvPr/>
        </p:nvSpPr>
        <p:spPr>
          <a:xfrm>
            <a:off x="11143112"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18" name="New shape">
            <a:extLst>
              <a:ext uri="{FF2B5EF4-FFF2-40B4-BE49-F238E27FC236}">
                <a16:creationId xmlns:a16="http://schemas.microsoft.com/office/drawing/2014/main" id="{28F6032D-1B38-43E1-D413-0F8B8CF5D45B}"/>
              </a:ext>
            </a:extLst>
          </p:cNvPr>
          <p:cNvSpPr/>
          <p:nvPr/>
        </p:nvSpPr>
        <p:spPr>
          <a:xfrm>
            <a:off x="9415912"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19" name="New shape">
            <a:extLst>
              <a:ext uri="{FF2B5EF4-FFF2-40B4-BE49-F238E27FC236}">
                <a16:creationId xmlns:a16="http://schemas.microsoft.com/office/drawing/2014/main" id="{7C6B2440-8A64-FB99-5BA1-C791333C3A47}"/>
              </a:ext>
            </a:extLst>
          </p:cNvPr>
          <p:cNvSpPr/>
          <p:nvPr/>
        </p:nvSpPr>
        <p:spPr>
          <a:xfrm>
            <a:off x="10279512"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20" name="New shape">
            <a:extLst>
              <a:ext uri="{FF2B5EF4-FFF2-40B4-BE49-F238E27FC236}">
                <a16:creationId xmlns:a16="http://schemas.microsoft.com/office/drawing/2014/main" id="{2062D234-65C4-72FC-13F1-612207DD882D}"/>
              </a:ext>
            </a:extLst>
          </p:cNvPr>
          <p:cNvSpPr/>
          <p:nvPr/>
        </p:nvSpPr>
        <p:spPr>
          <a:xfrm>
            <a:off x="11143112"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21" name="New shape">
            <a:extLst>
              <a:ext uri="{FF2B5EF4-FFF2-40B4-BE49-F238E27FC236}">
                <a16:creationId xmlns:a16="http://schemas.microsoft.com/office/drawing/2014/main" id="{A1F60644-8B14-DDBC-3C40-BBC2E6BDD041}"/>
              </a:ext>
            </a:extLst>
          </p:cNvPr>
          <p:cNvSpPr/>
          <p:nvPr/>
        </p:nvSpPr>
        <p:spPr>
          <a:xfrm>
            <a:off x="9415912"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222" name="New shape">
            <a:extLst>
              <a:ext uri="{FF2B5EF4-FFF2-40B4-BE49-F238E27FC236}">
                <a16:creationId xmlns:a16="http://schemas.microsoft.com/office/drawing/2014/main" id="{F6B64577-0F22-2AEB-B836-46C4E8077AA2}"/>
              </a:ext>
            </a:extLst>
          </p:cNvPr>
          <p:cNvSpPr/>
          <p:nvPr/>
        </p:nvSpPr>
        <p:spPr>
          <a:xfrm>
            <a:off x="10279512"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23" name="New shape">
            <a:extLst>
              <a:ext uri="{FF2B5EF4-FFF2-40B4-BE49-F238E27FC236}">
                <a16:creationId xmlns:a16="http://schemas.microsoft.com/office/drawing/2014/main" id="{65E440E4-EAFC-CDE0-EF84-E121202501B8}"/>
              </a:ext>
            </a:extLst>
          </p:cNvPr>
          <p:cNvSpPr/>
          <p:nvPr/>
        </p:nvSpPr>
        <p:spPr>
          <a:xfrm>
            <a:off x="11143112"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98*</a:t>
            </a:r>
          </a:p>
        </p:txBody>
      </p:sp>
      <p:sp>
        <p:nvSpPr>
          <p:cNvPr id="224" name="New shape">
            <a:extLst>
              <a:ext uri="{FF2B5EF4-FFF2-40B4-BE49-F238E27FC236}">
                <a16:creationId xmlns:a16="http://schemas.microsoft.com/office/drawing/2014/main" id="{0E9933CA-75CD-F2A1-482D-D2C8B9B57A45}"/>
              </a:ext>
            </a:extLst>
          </p:cNvPr>
          <p:cNvSpPr/>
          <p:nvPr/>
        </p:nvSpPr>
        <p:spPr>
          <a:xfrm>
            <a:off x="9415912"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49</a:t>
            </a:r>
          </a:p>
        </p:txBody>
      </p:sp>
      <p:sp>
        <p:nvSpPr>
          <p:cNvPr id="225" name="New shape">
            <a:extLst>
              <a:ext uri="{FF2B5EF4-FFF2-40B4-BE49-F238E27FC236}">
                <a16:creationId xmlns:a16="http://schemas.microsoft.com/office/drawing/2014/main" id="{150A30E1-5507-5532-51FB-324230869BAB}"/>
              </a:ext>
            </a:extLst>
          </p:cNvPr>
          <p:cNvSpPr/>
          <p:nvPr/>
        </p:nvSpPr>
        <p:spPr>
          <a:xfrm>
            <a:off x="10279512"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44</a:t>
            </a:r>
          </a:p>
        </p:txBody>
      </p:sp>
      <p:sp>
        <p:nvSpPr>
          <p:cNvPr id="226" name="New shape">
            <a:extLst>
              <a:ext uri="{FF2B5EF4-FFF2-40B4-BE49-F238E27FC236}">
                <a16:creationId xmlns:a16="http://schemas.microsoft.com/office/drawing/2014/main" id="{E4ACD4F8-9956-F4F1-B28D-514275B8E67B}"/>
              </a:ext>
            </a:extLst>
          </p:cNvPr>
          <p:cNvSpPr/>
          <p:nvPr/>
        </p:nvSpPr>
        <p:spPr>
          <a:xfrm>
            <a:off x="11143112"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27" name="New shape">
            <a:extLst>
              <a:ext uri="{FF2B5EF4-FFF2-40B4-BE49-F238E27FC236}">
                <a16:creationId xmlns:a16="http://schemas.microsoft.com/office/drawing/2014/main" id="{6AC25837-EFF7-DAF7-A116-D6694E5B8B86}"/>
              </a:ext>
            </a:extLst>
          </p:cNvPr>
          <p:cNvSpPr/>
          <p:nvPr/>
        </p:nvSpPr>
        <p:spPr>
          <a:xfrm>
            <a:off x="9415912"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28" name="New shape">
            <a:extLst>
              <a:ext uri="{FF2B5EF4-FFF2-40B4-BE49-F238E27FC236}">
                <a16:creationId xmlns:a16="http://schemas.microsoft.com/office/drawing/2014/main" id="{F0C5EE1C-913A-F02D-D459-8F4BE2D4E3AF}"/>
              </a:ext>
            </a:extLst>
          </p:cNvPr>
          <p:cNvSpPr/>
          <p:nvPr/>
        </p:nvSpPr>
        <p:spPr>
          <a:xfrm>
            <a:off x="10279512"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29" name="New shape">
            <a:extLst>
              <a:ext uri="{FF2B5EF4-FFF2-40B4-BE49-F238E27FC236}">
                <a16:creationId xmlns:a16="http://schemas.microsoft.com/office/drawing/2014/main" id="{B97400F4-983F-7747-3B59-F48EC6671512}"/>
              </a:ext>
            </a:extLst>
          </p:cNvPr>
          <p:cNvSpPr/>
          <p:nvPr/>
        </p:nvSpPr>
        <p:spPr>
          <a:xfrm>
            <a:off x="11143112"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30" name="New shape">
            <a:extLst>
              <a:ext uri="{FF2B5EF4-FFF2-40B4-BE49-F238E27FC236}">
                <a16:creationId xmlns:a16="http://schemas.microsoft.com/office/drawing/2014/main" id="{88B9B77C-BFBB-15A6-5ECD-B750F2B12ECB}"/>
              </a:ext>
            </a:extLst>
          </p:cNvPr>
          <p:cNvSpPr/>
          <p:nvPr/>
        </p:nvSpPr>
        <p:spPr>
          <a:xfrm>
            <a:off x="9415912"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31" name="New shape">
            <a:extLst>
              <a:ext uri="{FF2B5EF4-FFF2-40B4-BE49-F238E27FC236}">
                <a16:creationId xmlns:a16="http://schemas.microsoft.com/office/drawing/2014/main" id="{1B4A23D8-7104-F475-FE16-383C2E77E561}"/>
              </a:ext>
            </a:extLst>
          </p:cNvPr>
          <p:cNvSpPr/>
          <p:nvPr/>
        </p:nvSpPr>
        <p:spPr>
          <a:xfrm>
            <a:off x="10279512"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32" name="New shape">
            <a:extLst>
              <a:ext uri="{FF2B5EF4-FFF2-40B4-BE49-F238E27FC236}">
                <a16:creationId xmlns:a16="http://schemas.microsoft.com/office/drawing/2014/main" id="{26B210BA-0A52-174C-9834-4D09F3762160}"/>
              </a:ext>
            </a:extLst>
          </p:cNvPr>
          <p:cNvSpPr/>
          <p:nvPr/>
        </p:nvSpPr>
        <p:spPr>
          <a:xfrm>
            <a:off x="11143112"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33" name="New shape">
            <a:extLst>
              <a:ext uri="{FF2B5EF4-FFF2-40B4-BE49-F238E27FC236}">
                <a16:creationId xmlns:a16="http://schemas.microsoft.com/office/drawing/2014/main" id="{DF3043B6-1FFC-D144-3BDE-F561363079F6}"/>
              </a:ext>
            </a:extLst>
          </p:cNvPr>
          <p:cNvSpPr/>
          <p:nvPr/>
        </p:nvSpPr>
        <p:spPr>
          <a:xfrm>
            <a:off x="9415912"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34" name="New shape">
            <a:extLst>
              <a:ext uri="{FF2B5EF4-FFF2-40B4-BE49-F238E27FC236}">
                <a16:creationId xmlns:a16="http://schemas.microsoft.com/office/drawing/2014/main" id="{1E250F55-DC10-D99B-3648-439EC7AFC225}"/>
              </a:ext>
            </a:extLst>
          </p:cNvPr>
          <p:cNvSpPr/>
          <p:nvPr/>
        </p:nvSpPr>
        <p:spPr>
          <a:xfrm>
            <a:off x="10279512"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35" name="New shape">
            <a:extLst>
              <a:ext uri="{FF2B5EF4-FFF2-40B4-BE49-F238E27FC236}">
                <a16:creationId xmlns:a16="http://schemas.microsoft.com/office/drawing/2014/main" id="{8E8C0A15-ACBF-80C5-85F3-17F94D37F2E6}"/>
              </a:ext>
            </a:extLst>
          </p:cNvPr>
          <p:cNvSpPr/>
          <p:nvPr/>
        </p:nvSpPr>
        <p:spPr>
          <a:xfrm>
            <a:off x="11143112"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236" name="New shape">
            <a:extLst>
              <a:ext uri="{FF2B5EF4-FFF2-40B4-BE49-F238E27FC236}">
                <a16:creationId xmlns:a16="http://schemas.microsoft.com/office/drawing/2014/main" id="{96612EB9-7C4A-267E-B655-4A0F1B7E13E8}"/>
              </a:ext>
            </a:extLst>
          </p:cNvPr>
          <p:cNvSpPr/>
          <p:nvPr/>
        </p:nvSpPr>
        <p:spPr>
          <a:xfrm>
            <a:off x="9415912"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37" name="New shape">
            <a:extLst>
              <a:ext uri="{FF2B5EF4-FFF2-40B4-BE49-F238E27FC236}">
                <a16:creationId xmlns:a16="http://schemas.microsoft.com/office/drawing/2014/main" id="{0C490EA1-A8EE-E938-BC0D-8F5E0216CB36}"/>
              </a:ext>
            </a:extLst>
          </p:cNvPr>
          <p:cNvSpPr/>
          <p:nvPr/>
        </p:nvSpPr>
        <p:spPr>
          <a:xfrm>
            <a:off x="10279512"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38" name="New shape">
            <a:extLst>
              <a:ext uri="{FF2B5EF4-FFF2-40B4-BE49-F238E27FC236}">
                <a16:creationId xmlns:a16="http://schemas.microsoft.com/office/drawing/2014/main" id="{DA802DBD-23E0-07C1-463B-232D69520C09}"/>
              </a:ext>
            </a:extLst>
          </p:cNvPr>
          <p:cNvSpPr/>
          <p:nvPr/>
        </p:nvSpPr>
        <p:spPr>
          <a:xfrm>
            <a:off x="11143112"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CEC398F1-7193-9111-5161-7529DEB00482}"/>
              </a:ext>
            </a:extLst>
          </p:cNvPr>
          <p:cNvGrpSpPr/>
          <p:nvPr/>
        </p:nvGrpSpPr>
        <p:grpSpPr>
          <a:xfrm>
            <a:off x="481263" y="254000"/>
            <a:ext cx="11020926"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Manufacturing Benchmark</a:t>
              </a:r>
              <a:br>
                <a:rPr sz="1100" kern="200">
                  <a:solidFill>
                    <a:srgbClr val="000000"/>
                  </a:solidFill>
                  <a:latin typeface="arial"/>
                </a:rPr>
              </a:br>
              <a:r>
                <a:rPr sz="1100" kern="200">
                  <a:solidFill>
                    <a:srgbClr val="A6A6A6"/>
                  </a:solidFill>
                  <a:latin typeface="arial"/>
                </a:rPr>
                <a:t>(1,920)</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(1,384)</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(535)</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0" name="New shape"/>
            <p:cNvSpPr/>
            <p:nvPr/>
          </p:nvSpPr>
          <p:spPr>
            <a:xfrm>
              <a:off x="97282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7" name="New shape"/>
            <p:cNvSpPr/>
            <p:nvPr/>
          </p:nvSpPr>
          <p:spPr>
            <a:xfrm>
              <a:off x="97282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57" name="New shape"/>
            <p:cNvSpPr/>
            <p:nvPr/>
          </p:nvSpPr>
          <p:spPr>
            <a:xfrm>
              <a:off x="88646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8" name="New shape"/>
            <p:cNvSpPr/>
            <p:nvPr/>
          </p:nvSpPr>
          <p:spPr>
            <a:xfrm>
              <a:off x="9728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5" name="New shape"/>
            <p:cNvSpPr/>
            <p:nvPr/>
          </p:nvSpPr>
          <p:spPr>
            <a:xfrm>
              <a:off x="97282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85" name="New shape"/>
            <p:cNvSpPr/>
            <p:nvPr/>
          </p:nvSpPr>
          <p:spPr>
            <a:xfrm>
              <a:off x="88646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48</a:t>
              </a:r>
            </a:p>
          </p:txBody>
        </p:sp>
        <p:sp>
          <p:nvSpPr>
            <p:cNvPr id="92" name="New shape"/>
            <p:cNvSpPr/>
            <p:nvPr/>
          </p:nvSpPr>
          <p:spPr>
            <a:xfrm>
              <a:off x="8864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47</a:t>
              </a:r>
            </a:p>
          </p:txBody>
        </p:sp>
        <p:sp>
          <p:nvSpPr>
            <p:cNvPr id="93"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51</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13"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gr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4944B1ED-31F5-2477-5C39-C4DB494E4153}"/>
              </a:ext>
            </a:extLst>
          </p:cNvPr>
          <p:cNvGrpSpPr/>
          <p:nvPr/>
        </p:nvGrpSpPr>
        <p:grpSpPr>
          <a:xfrm>
            <a:off x="779647" y="254000"/>
            <a:ext cx="10645540"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Manufacturing Benchmark</a:t>
              </a:r>
              <a:br>
                <a:rPr sz="1100" kern="200">
                  <a:solidFill>
                    <a:srgbClr val="000000"/>
                  </a:solidFill>
                  <a:latin typeface="arial"/>
                </a:rPr>
              </a:br>
              <a:r>
                <a:rPr sz="1100" kern="200">
                  <a:solidFill>
                    <a:srgbClr val="A6A6A6"/>
                  </a:solidFill>
                  <a:latin typeface="arial"/>
                </a:rPr>
                <a:t>(1,920)</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(210)</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(1,678)</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6" name="New shape"/>
            <p:cNvSpPr/>
            <p:nvPr/>
          </p:nvSpPr>
          <p:spPr>
            <a:xfrm>
              <a:off x="97282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36" name="New shape"/>
            <p:cNvSpPr/>
            <p:nvPr/>
          </p:nvSpPr>
          <p:spPr>
            <a:xfrm>
              <a:off x="88646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43"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44"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51" name="New shape"/>
            <p:cNvSpPr/>
            <p:nvPr/>
          </p:nvSpPr>
          <p:spPr>
            <a:xfrm>
              <a:off x="97282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57" name="New shape"/>
            <p:cNvSpPr/>
            <p:nvPr/>
          </p:nvSpPr>
          <p:spPr>
            <a:xfrm>
              <a:off x="8864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71" name="New shape"/>
            <p:cNvSpPr/>
            <p:nvPr/>
          </p:nvSpPr>
          <p:spPr>
            <a:xfrm>
              <a:off x="88646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7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9"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85" name="New shape"/>
            <p:cNvSpPr/>
            <p:nvPr/>
          </p:nvSpPr>
          <p:spPr>
            <a:xfrm>
              <a:off x="8864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86" name="New shape"/>
            <p:cNvSpPr/>
            <p:nvPr/>
          </p:nvSpPr>
          <p:spPr>
            <a:xfrm>
              <a:off x="97282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48</a:t>
              </a:r>
            </a:p>
          </p:txBody>
        </p:sp>
        <p:sp>
          <p:nvSpPr>
            <p:cNvPr id="92" name="New shape"/>
            <p:cNvSpPr/>
            <p:nvPr/>
          </p:nvSpPr>
          <p:spPr>
            <a:xfrm>
              <a:off x="8864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46</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00" name="New shape"/>
            <p:cNvSpPr/>
            <p:nvPr/>
          </p:nvSpPr>
          <p:spPr>
            <a:xfrm>
              <a:off x="97282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06" name="New shape"/>
            <p:cNvSpPr/>
            <p:nvPr/>
          </p:nvSpPr>
          <p:spPr>
            <a:xfrm>
              <a:off x="8864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gr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E7628369-3EEA-5CEE-E6A2-1B705C4A20CC}"/>
              </a:ext>
            </a:extLst>
          </p:cNvPr>
          <p:cNvGrpSpPr/>
          <p:nvPr/>
        </p:nvGrpSpPr>
        <p:grpSpPr>
          <a:xfrm>
            <a:off x="625641" y="254000"/>
            <a:ext cx="10616665" cy="5184274"/>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C - Manufacturing (1,920)</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Manufacturing Norm </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95</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89</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78</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76</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FCF14E1-9571-EBAB-4690-C0DFF4D8A97F}"/>
              </a:ext>
            </a:extLst>
          </p:cNvPr>
          <p:cNvSpPr>
            <a:spLocks noGrp="1"/>
          </p:cNvSpPr>
          <p:nvPr>
            <p:ph type="sldNum" sz="quarter" idx="21"/>
          </p:nvPr>
        </p:nvSpPr>
        <p:spPr/>
        <p:txBody>
          <a:bodyPr/>
          <a:lstStyle/>
          <a:p>
            <a:fld id="{63DCA5C9-2E11-4C67-86EB-AE1DE127DC64}" type="slidenum">
              <a:rPr lang="en-US" smtClean="0"/>
              <a:pPr/>
              <a:t>12</a:t>
            </a:fld>
            <a:endParaRPr lang="en-US"/>
          </a:p>
        </p:txBody>
      </p:sp>
      <p:sp>
        <p:nvSpPr>
          <p:cNvPr id="8" name="Title 2">
            <a:extLst>
              <a:ext uri="{FF2B5EF4-FFF2-40B4-BE49-F238E27FC236}">
                <a16:creationId xmlns:a16="http://schemas.microsoft.com/office/drawing/2014/main" id="{5B281003-7194-02A0-D45A-7E112DC0BADA}"/>
              </a:ext>
            </a:extLst>
          </p:cNvPr>
          <p:cNvSpPr txBox="1">
            <a:spLocks noGrp="1"/>
          </p:cNvSpPr>
          <p:nvPr>
            <p:ph type="title"/>
          </p:nvPr>
        </p:nvSpPr>
        <p:spPr>
          <a:xfrm>
            <a:off x="457200" y="457200"/>
            <a:ext cx="11247438"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0" i="0" kern="1200" baseline="0">
                <a:solidFill>
                  <a:schemeClr val="tx1"/>
                </a:solidFill>
                <a:latin typeface="+mj-lt"/>
                <a:ea typeface="Roboto Medium" panose="02000000000000000000" pitchFamily="2" charset="0"/>
                <a:cs typeface="Verdana" panose="020B0604030504040204" pitchFamily="34" charset="0"/>
              </a:defRPr>
            </a:lvl1pPr>
          </a:lstStyle>
          <a:p>
            <a:r>
              <a:rPr lang="en-US" altLang="zh-CN" dirty="0">
                <a:ea typeface="Roboto Medium"/>
              </a:rPr>
              <a:t>What is great about the Employee Experience in Mauritius?</a:t>
            </a:r>
            <a:endParaRPr lang="en-US" dirty="0">
              <a:ea typeface="Roboto Medium"/>
            </a:endParaRPr>
          </a:p>
        </p:txBody>
      </p:sp>
      <p:sp>
        <p:nvSpPr>
          <p:cNvPr id="7" name="Footer Placeholder 6">
            <a:extLst>
              <a:ext uri="{FF2B5EF4-FFF2-40B4-BE49-F238E27FC236}">
                <a16:creationId xmlns:a16="http://schemas.microsoft.com/office/drawing/2014/main" id="{BD0BEF82-8F4E-4BDD-AF42-8CD6DEDDCD59}"/>
              </a:ext>
            </a:extLst>
          </p:cNvPr>
          <p:cNvSpPr>
            <a:spLocks noGrp="1"/>
          </p:cNvSpPr>
          <p:nvPr>
            <p:ph type="ftr" sz="quarter" idx="10"/>
          </p:nvPr>
        </p:nvSpPr>
        <p:spPr/>
        <p:txBody>
          <a:bodyPr/>
          <a:lstStyle/>
          <a:p>
            <a:pPr marL="0" marR="0" lvl="6" indent="9525"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Proprietary and confidential. For WTW and WTW client use only.</a:t>
            </a:r>
            <a:endPar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endParaRPr>
          </a:p>
        </p:txBody>
      </p:sp>
      <p:sp>
        <p:nvSpPr>
          <p:cNvPr id="14" name="TextBox 13">
            <a:extLst>
              <a:ext uri="{FF2B5EF4-FFF2-40B4-BE49-F238E27FC236}">
                <a16:creationId xmlns:a16="http://schemas.microsoft.com/office/drawing/2014/main" id="{BA407987-56F4-471D-A906-3007D6AF4587}"/>
              </a:ext>
            </a:extLst>
          </p:cNvPr>
          <p:cNvSpPr txBox="1"/>
          <p:nvPr/>
        </p:nvSpPr>
        <p:spPr>
          <a:xfrm>
            <a:off x="457200" y="6062472"/>
            <a:ext cx="9624953" cy="137160"/>
          </a:xfrm>
          <a:prstGeom prst="rect">
            <a:avLst/>
          </a:prstGeom>
          <a:noFill/>
        </p:spPr>
        <p:txBody>
          <a:bodyPr wrap="square" lIns="0" tIns="0" rIns="0" bIns="0" rtlCol="0">
            <a:no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Source: 2023 Dynamics of Work Survey</a:t>
            </a:r>
            <a:r>
              <a:rPr lang="en-US" sz="900" dirty="0">
                <a:solidFill>
                  <a:srgbClr val="000000"/>
                </a:solidFill>
                <a:latin typeface="Arial" panose="020B0604020202020204"/>
                <a:ea typeface="Roboto" panose="02000000000000000000" pitchFamily="2" charset="0"/>
                <a:cs typeface="Times New Roman" panose="02020603050405020304" pitchFamily="18" charset="0"/>
              </a:rPr>
              <a:t>. </a:t>
            </a:r>
            <a:r>
              <a:rPr lang="en-US" altLang="zh-CN" sz="900" dirty="0">
                <a:solidFill>
                  <a:srgbClr val="000000"/>
                </a:solidFill>
                <a:latin typeface="Arial" panose="020B0604020202020204"/>
                <a:ea typeface="Roboto" panose="02000000000000000000" pitchFamily="2" charset="0"/>
                <a:cs typeface="Times New Roman" panose="02020603050405020304" pitchFamily="18" charset="0"/>
              </a:rPr>
              <a:t>Note: P</a:t>
            </a:r>
            <a:r>
              <a:rPr kumimoji="0" lang="en-US" altLang="zh-CN" sz="900" b="0" i="0" u="none" strike="noStrike" kern="1200" cap="none" spc="0" normalizeH="0" baseline="0" noProof="0" dirty="0" err="1">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ercentages</a:t>
            </a:r>
            <a:r>
              <a:rPr kumimoji="0" lang="en-US" altLang="zh-CN" sz="9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indicate </a:t>
            </a:r>
            <a:r>
              <a:rPr lang="en-US" altLang="zh-CN" sz="900" dirty="0">
                <a:solidFill>
                  <a:srgbClr val="000000"/>
                </a:solidFill>
                <a:latin typeface="Arial" panose="020B0604020202020204"/>
                <a:ea typeface="Roboto" panose="02000000000000000000" pitchFamily="2" charset="0"/>
                <a:cs typeface="Times New Roman" panose="02020603050405020304" pitchFamily="18" charset="0"/>
              </a:rPr>
              <a:t>those that selected “2 – Medium” or “3 – High” on a three-point scale.</a:t>
            </a:r>
            <a:endParaRPr kumimoji="0" lang="en-US" sz="9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endParaRPr>
          </a:p>
        </p:txBody>
      </p:sp>
      <p:sp>
        <p:nvSpPr>
          <p:cNvPr id="77" name="New shape">
            <a:extLst>
              <a:ext uri="{FF2B5EF4-FFF2-40B4-BE49-F238E27FC236}">
                <a16:creationId xmlns:a16="http://schemas.microsoft.com/office/drawing/2014/main" id="{04FC563B-7201-ECA9-8526-9503104B6FF7}"/>
              </a:ext>
            </a:extLst>
          </p:cNvPr>
          <p:cNvSpPr/>
          <p:nvPr/>
        </p:nvSpPr>
        <p:spPr>
          <a:xfrm>
            <a:off x="457199" y="1526717"/>
            <a:ext cx="10905952" cy="272801"/>
          </a:xfrm>
          <a:prstGeom prst="rect">
            <a:avLst/>
          </a:prstGeom>
          <a:noFill/>
          <a:ln w="0" cap="flat" cmpd="sng" algn="ctr">
            <a:noFill/>
            <a:prstDash val="solid"/>
          </a:ln>
          <a:effectLst/>
        </p:spPr>
        <p:txBody>
          <a:bodyPr lIns="0" tIns="0" rIns="0" bIns="0" rtlCol="0" anchor="ctr">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200" b="1" i="0">
                <a:solidFill>
                  <a:srgbClr val="A6A6A6"/>
                </a:solidFill>
                <a:latin typeface="arial"/>
              </a:defRPr>
            </a:pPr>
            <a:r>
              <a:rPr kumimoji="0" lang="en-GB" sz="1200" b="1" i="0" u="none" strike="noStrike" kern="200" cap="none" spc="0" normalizeH="0" baseline="0" noProof="0" dirty="0">
                <a:ln>
                  <a:noFill/>
                </a:ln>
                <a:solidFill>
                  <a:srgbClr val="A6A6A6"/>
                </a:solidFill>
                <a:effectLst/>
                <a:uLnTx/>
                <a:uFillTx/>
                <a:latin typeface="arial"/>
                <a:cs typeface="Arial"/>
              </a:rPr>
              <a:t>BM National Engagement Survey Overall</a:t>
            </a:r>
            <a:r>
              <a:rPr kumimoji="0" sz="1200" b="1" i="0" u="none" strike="noStrike" kern="200" cap="none" spc="0" normalizeH="0" baseline="0" noProof="0" dirty="0">
                <a:ln>
                  <a:noFill/>
                </a:ln>
                <a:solidFill>
                  <a:srgbClr val="A6A6A6"/>
                </a:solidFill>
                <a:effectLst/>
                <a:uLnTx/>
                <a:uFillTx/>
                <a:latin typeface="arial"/>
                <a:cs typeface="Arial"/>
              </a:rPr>
              <a:t> (21,603)</a:t>
            </a:r>
          </a:p>
        </p:txBody>
      </p:sp>
      <p:sp>
        <p:nvSpPr>
          <p:cNvPr id="80" name="New shape">
            <a:extLst>
              <a:ext uri="{FF2B5EF4-FFF2-40B4-BE49-F238E27FC236}">
                <a16:creationId xmlns:a16="http://schemas.microsoft.com/office/drawing/2014/main" id="{4A983B8E-6F04-C388-47E9-787E0EFF2F81}"/>
              </a:ext>
            </a:extLst>
          </p:cNvPr>
          <p:cNvSpPr/>
          <p:nvPr/>
        </p:nvSpPr>
        <p:spPr>
          <a:xfrm>
            <a:off x="457199" y="1818780"/>
            <a:ext cx="6761690" cy="320086"/>
          </a:xfrm>
          <a:prstGeom prst="rect">
            <a:avLst/>
          </a:prstGeom>
          <a:noFill/>
          <a:ln w="0" cap="flat" cmpd="sng" algn="ctr">
            <a:noFill/>
            <a:prstDash val="solid"/>
          </a:ln>
          <a:effectLst/>
        </p:spPr>
        <p:txBody>
          <a:bodyPr lIns="0" tIns="0" rIns="0" bIns="0" rtlCol="0" anchor="b">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sz="1400" b="1" i="0" u="none" strike="noStrike" kern="200" cap="none" spc="0" normalizeH="0" baseline="0" noProof="0" dirty="0">
                <a:ln>
                  <a:noFill/>
                </a:ln>
                <a:solidFill>
                  <a:srgbClr val="000000"/>
                </a:solidFill>
                <a:effectLst/>
                <a:uLnTx/>
                <a:uFillTx/>
                <a:latin typeface="arial"/>
                <a:cs typeface="Arial"/>
              </a:rPr>
              <a:t>Top 5 Questions</a:t>
            </a:r>
          </a:p>
        </p:txBody>
      </p:sp>
      <p:sp>
        <p:nvSpPr>
          <p:cNvPr id="78" name="New shape">
            <a:extLst>
              <a:ext uri="{FF2B5EF4-FFF2-40B4-BE49-F238E27FC236}">
                <a16:creationId xmlns:a16="http://schemas.microsoft.com/office/drawing/2014/main" id="{7B8B0E7E-1F06-6E20-BBCA-80D7EFCE8E5B}"/>
              </a:ext>
            </a:extLst>
          </p:cNvPr>
          <p:cNvSpPr/>
          <p:nvPr/>
        </p:nvSpPr>
        <p:spPr>
          <a:xfrm>
            <a:off x="457199" y="2138866"/>
            <a:ext cx="10905952" cy="0"/>
          </a:xfrm>
          <a:prstGeom prst="line">
            <a:avLst/>
          </a:prstGeom>
          <a:noFill/>
          <a:ln w="19050"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79" name="New shape">
            <a:extLst>
              <a:ext uri="{FF2B5EF4-FFF2-40B4-BE49-F238E27FC236}">
                <a16:creationId xmlns:a16="http://schemas.microsoft.com/office/drawing/2014/main" id="{29F4D49C-B677-5D73-206D-98FCE6694614}"/>
              </a:ext>
            </a:extLst>
          </p:cNvPr>
          <p:cNvSpPr/>
          <p:nvPr/>
        </p:nvSpPr>
        <p:spPr>
          <a:xfrm>
            <a:off x="457199" y="2138866"/>
            <a:ext cx="10905952" cy="0"/>
          </a:xfrm>
          <a:prstGeom prst="line">
            <a:avLst/>
          </a:prstGeom>
          <a:noFill/>
          <a:ln w="19050"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81" name="New shape">
            <a:extLst>
              <a:ext uri="{FF2B5EF4-FFF2-40B4-BE49-F238E27FC236}">
                <a16:creationId xmlns:a16="http://schemas.microsoft.com/office/drawing/2014/main" id="{7E729506-27FC-4722-2D80-518B1A524B10}"/>
              </a:ext>
            </a:extLst>
          </p:cNvPr>
          <p:cNvSpPr/>
          <p:nvPr/>
        </p:nvSpPr>
        <p:spPr>
          <a:xfrm>
            <a:off x="457199" y="2829119"/>
            <a:ext cx="10905952"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82" name="New shape">
            <a:extLst>
              <a:ext uri="{FF2B5EF4-FFF2-40B4-BE49-F238E27FC236}">
                <a16:creationId xmlns:a16="http://schemas.microsoft.com/office/drawing/2014/main" id="{6465D666-68C8-F672-9843-B7EA13DAAA78}"/>
              </a:ext>
            </a:extLst>
          </p:cNvPr>
          <p:cNvSpPr/>
          <p:nvPr/>
        </p:nvSpPr>
        <p:spPr>
          <a:xfrm>
            <a:off x="457199" y="2829119"/>
            <a:ext cx="10905952"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83" name="New shape">
            <a:extLst>
              <a:ext uri="{FF2B5EF4-FFF2-40B4-BE49-F238E27FC236}">
                <a16:creationId xmlns:a16="http://schemas.microsoft.com/office/drawing/2014/main" id="{8F4510F4-144A-E08E-2190-311993AE80AC}"/>
              </a:ext>
            </a:extLst>
          </p:cNvPr>
          <p:cNvSpPr/>
          <p:nvPr/>
        </p:nvSpPr>
        <p:spPr>
          <a:xfrm>
            <a:off x="457199" y="2300645"/>
            <a:ext cx="6558839" cy="409837"/>
          </a:xfrm>
          <a:prstGeom prst="rect">
            <a:avLst/>
          </a:prstGeom>
          <a:noFill/>
          <a:ln w="0" cap="flat" cmpd="sng" algn="ctr">
            <a:noFill/>
            <a:prstDash val="solid"/>
          </a:ln>
          <a:effectLst/>
        </p:spPr>
        <p:txBody>
          <a:bodyPr lIns="0" tIns="0" rIns="63500" bIns="0" rtlCol="0" anchor="ctr">
            <a:no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dirty="0">
                <a:ln>
                  <a:noFill/>
                </a:ln>
                <a:solidFill>
                  <a:srgbClr val="000000"/>
                </a:solidFill>
                <a:effectLst/>
                <a:uLnTx/>
                <a:uFillTx/>
                <a:latin typeface="arial"/>
                <a:cs typeface="Arial"/>
              </a:rPr>
              <a:t>Clarity:</a:t>
            </a:r>
            <a:r>
              <a:rPr kumimoji="0" sz="1400" b="0" i="0" u="none" strike="noStrike" kern="200" cap="none" spc="0" normalizeH="0" baseline="0" noProof="0" dirty="0">
                <a:ln>
                  <a:noFill/>
                </a:ln>
                <a:solidFill>
                  <a:srgbClr val="000000"/>
                </a:solidFill>
                <a:effectLst/>
                <a:uLnTx/>
                <a:uFillTx/>
                <a:latin typeface="arial"/>
                <a:cs typeface="Arial"/>
              </a:rPr>
              <a:t> I understand how my work contributes to the goals and objectives of this </a:t>
            </a:r>
            <a:r>
              <a:rPr kumimoji="0" sz="1400" b="0" i="0" u="none" strike="noStrike" kern="200" cap="none" spc="0" normalizeH="0" baseline="0" noProof="0" dirty="0" err="1">
                <a:ln>
                  <a:noFill/>
                </a:ln>
                <a:solidFill>
                  <a:srgbClr val="000000"/>
                </a:solidFill>
                <a:effectLst/>
                <a:uLnTx/>
                <a:uFillTx/>
                <a:latin typeface="arial"/>
                <a:cs typeface="Arial"/>
              </a:rPr>
              <a:t>organisation</a:t>
            </a:r>
            <a:r>
              <a:rPr kumimoji="0" sz="1400" b="0" i="0" u="none" strike="noStrike" kern="200" cap="none" spc="0" normalizeH="0" baseline="0" noProof="0" dirty="0">
                <a:ln>
                  <a:noFill/>
                </a:ln>
                <a:solidFill>
                  <a:srgbClr val="000000"/>
                </a:solidFill>
                <a:effectLst/>
                <a:uLnTx/>
                <a:uFillTx/>
                <a:latin typeface="arial"/>
                <a:cs typeface="Arial"/>
              </a:rPr>
              <a:t>. </a:t>
            </a:r>
          </a:p>
        </p:txBody>
      </p:sp>
      <p:graphicFrame>
        <p:nvGraphicFramePr>
          <p:cNvPr id="84" name="ChartObject">
            <a:extLst>
              <a:ext uri="{FF2B5EF4-FFF2-40B4-BE49-F238E27FC236}">
                <a16:creationId xmlns:a16="http://schemas.microsoft.com/office/drawing/2014/main" id="{3ED9B53C-23E1-FAE8-B1CC-D5F90E858AED}"/>
              </a:ext>
            </a:extLst>
          </p:cNvPr>
          <p:cNvGraphicFramePr/>
          <p:nvPr/>
        </p:nvGraphicFramePr>
        <p:xfrm>
          <a:off x="7218889" y="2268289"/>
          <a:ext cx="3053769" cy="474548"/>
        </p:xfrm>
        <a:graphic>
          <a:graphicData uri="http://schemas.openxmlformats.org/drawingml/2006/chart">
            <c:chart xmlns:c="http://schemas.openxmlformats.org/drawingml/2006/chart" xmlns:r="http://schemas.openxmlformats.org/officeDocument/2006/relationships" r:id="rId3"/>
          </a:graphicData>
        </a:graphic>
      </p:graphicFrame>
      <p:sp>
        <p:nvSpPr>
          <p:cNvPr id="85" name="New shape">
            <a:extLst>
              <a:ext uri="{FF2B5EF4-FFF2-40B4-BE49-F238E27FC236}">
                <a16:creationId xmlns:a16="http://schemas.microsoft.com/office/drawing/2014/main" id="{5123EB09-6615-5CCB-5522-B7EE4E8E43D9}"/>
              </a:ext>
            </a:extLst>
          </p:cNvPr>
          <p:cNvSpPr/>
          <p:nvPr/>
        </p:nvSpPr>
        <p:spPr>
          <a:xfrm>
            <a:off x="7218889" y="2268289"/>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77</a:t>
            </a:r>
          </a:p>
        </p:txBody>
      </p:sp>
      <p:sp>
        <p:nvSpPr>
          <p:cNvPr id="86" name="New shape">
            <a:extLst>
              <a:ext uri="{FF2B5EF4-FFF2-40B4-BE49-F238E27FC236}">
                <a16:creationId xmlns:a16="http://schemas.microsoft.com/office/drawing/2014/main" id="{FCC8AE4C-79F3-2768-EE42-13E347265A3A}"/>
              </a:ext>
            </a:extLst>
          </p:cNvPr>
          <p:cNvSpPr/>
          <p:nvPr/>
        </p:nvSpPr>
        <p:spPr>
          <a:xfrm>
            <a:off x="10272658" y="2268289"/>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94</a:t>
            </a:r>
          </a:p>
        </p:txBody>
      </p:sp>
      <p:sp>
        <p:nvSpPr>
          <p:cNvPr id="87" name="New shape">
            <a:extLst>
              <a:ext uri="{FF2B5EF4-FFF2-40B4-BE49-F238E27FC236}">
                <a16:creationId xmlns:a16="http://schemas.microsoft.com/office/drawing/2014/main" id="{6797AA2D-F3DB-1231-A012-8BD82A8CEEB5}"/>
              </a:ext>
            </a:extLst>
          </p:cNvPr>
          <p:cNvSpPr/>
          <p:nvPr/>
        </p:nvSpPr>
        <p:spPr>
          <a:xfrm>
            <a:off x="457199" y="3476230"/>
            <a:ext cx="10905952"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88" name="New shape">
            <a:extLst>
              <a:ext uri="{FF2B5EF4-FFF2-40B4-BE49-F238E27FC236}">
                <a16:creationId xmlns:a16="http://schemas.microsoft.com/office/drawing/2014/main" id="{7A3EE474-49BE-C4F8-0232-AC2BCC64399F}"/>
              </a:ext>
            </a:extLst>
          </p:cNvPr>
          <p:cNvSpPr/>
          <p:nvPr/>
        </p:nvSpPr>
        <p:spPr>
          <a:xfrm>
            <a:off x="457199" y="3476230"/>
            <a:ext cx="10905952"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89" name="New shape">
            <a:extLst>
              <a:ext uri="{FF2B5EF4-FFF2-40B4-BE49-F238E27FC236}">
                <a16:creationId xmlns:a16="http://schemas.microsoft.com/office/drawing/2014/main" id="{F6C3CE4D-6764-3A0B-5099-18327AC8B3AA}"/>
              </a:ext>
            </a:extLst>
          </p:cNvPr>
          <p:cNvSpPr/>
          <p:nvPr/>
        </p:nvSpPr>
        <p:spPr>
          <a:xfrm>
            <a:off x="457199" y="2947756"/>
            <a:ext cx="6558839" cy="409837"/>
          </a:xfrm>
          <a:prstGeom prst="rect">
            <a:avLst/>
          </a:prstGeom>
          <a:noFill/>
          <a:ln w="0" cap="flat" cmpd="sng" algn="ctr">
            <a:noFill/>
            <a:prstDash val="solid"/>
          </a:ln>
          <a:effectLst/>
        </p:spPr>
        <p:txBody>
          <a:bodyPr lIns="0" tIns="0" rIns="63500" bIns="0" rtlCol="0" anchor="ctr">
            <a:no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cs typeface="Arial"/>
              </a:rPr>
              <a:t>Clarity:</a:t>
            </a:r>
            <a:r>
              <a:rPr kumimoji="0" sz="1400" b="0" i="0" u="none" strike="noStrike" kern="200" cap="none" spc="0" normalizeH="0" baseline="0" noProof="0">
                <a:ln>
                  <a:noFill/>
                </a:ln>
                <a:solidFill>
                  <a:srgbClr val="000000"/>
                </a:solidFill>
                <a:effectLst/>
                <a:uLnTx/>
                <a:uFillTx/>
                <a:latin typeface="arial"/>
                <a:cs typeface="Arial"/>
              </a:rPr>
              <a:t> I have a clear understanding of the goals and objectives of our organization. </a:t>
            </a:r>
          </a:p>
        </p:txBody>
      </p:sp>
      <p:graphicFrame>
        <p:nvGraphicFramePr>
          <p:cNvPr id="90" name="ChartObject">
            <a:extLst>
              <a:ext uri="{FF2B5EF4-FFF2-40B4-BE49-F238E27FC236}">
                <a16:creationId xmlns:a16="http://schemas.microsoft.com/office/drawing/2014/main" id="{700C4FDC-EBEF-F5EC-C87E-1216C73DD085}"/>
              </a:ext>
            </a:extLst>
          </p:cNvPr>
          <p:cNvGraphicFramePr/>
          <p:nvPr/>
        </p:nvGraphicFramePr>
        <p:xfrm>
          <a:off x="7218889" y="2915401"/>
          <a:ext cx="2858847" cy="474548"/>
        </p:xfrm>
        <a:graphic>
          <a:graphicData uri="http://schemas.openxmlformats.org/drawingml/2006/chart">
            <c:chart xmlns:c="http://schemas.openxmlformats.org/drawingml/2006/chart" xmlns:r="http://schemas.openxmlformats.org/officeDocument/2006/relationships" r:id="rId4"/>
          </a:graphicData>
        </a:graphic>
      </p:graphicFrame>
      <p:sp>
        <p:nvSpPr>
          <p:cNvPr id="91" name="New shape">
            <a:extLst>
              <a:ext uri="{FF2B5EF4-FFF2-40B4-BE49-F238E27FC236}">
                <a16:creationId xmlns:a16="http://schemas.microsoft.com/office/drawing/2014/main" id="{69791391-EDCF-1D98-8BDB-18DBA8E16511}"/>
              </a:ext>
            </a:extLst>
          </p:cNvPr>
          <p:cNvSpPr/>
          <p:nvPr/>
        </p:nvSpPr>
        <p:spPr>
          <a:xfrm>
            <a:off x="7218889" y="2915401"/>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68</a:t>
            </a:r>
          </a:p>
        </p:txBody>
      </p:sp>
      <p:sp>
        <p:nvSpPr>
          <p:cNvPr id="92" name="New shape">
            <a:extLst>
              <a:ext uri="{FF2B5EF4-FFF2-40B4-BE49-F238E27FC236}">
                <a16:creationId xmlns:a16="http://schemas.microsoft.com/office/drawing/2014/main" id="{E57AE4F5-7FD3-EC9C-F9A0-D3E03223051F}"/>
              </a:ext>
            </a:extLst>
          </p:cNvPr>
          <p:cNvSpPr/>
          <p:nvPr/>
        </p:nvSpPr>
        <p:spPr>
          <a:xfrm>
            <a:off x="10077736" y="2915401"/>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88</a:t>
            </a:r>
          </a:p>
        </p:txBody>
      </p:sp>
      <p:sp>
        <p:nvSpPr>
          <p:cNvPr id="93" name="New shape">
            <a:extLst>
              <a:ext uri="{FF2B5EF4-FFF2-40B4-BE49-F238E27FC236}">
                <a16:creationId xmlns:a16="http://schemas.microsoft.com/office/drawing/2014/main" id="{DB4F4391-1488-9FE8-DA67-D8F88481B903}"/>
              </a:ext>
            </a:extLst>
          </p:cNvPr>
          <p:cNvSpPr/>
          <p:nvPr/>
        </p:nvSpPr>
        <p:spPr>
          <a:xfrm>
            <a:off x="457199" y="4123342"/>
            <a:ext cx="10905952"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94" name="New shape">
            <a:extLst>
              <a:ext uri="{FF2B5EF4-FFF2-40B4-BE49-F238E27FC236}">
                <a16:creationId xmlns:a16="http://schemas.microsoft.com/office/drawing/2014/main" id="{850D2FC6-32EE-7D4E-7D44-A1C40CD5643A}"/>
              </a:ext>
            </a:extLst>
          </p:cNvPr>
          <p:cNvSpPr/>
          <p:nvPr/>
        </p:nvSpPr>
        <p:spPr>
          <a:xfrm>
            <a:off x="457199" y="4123342"/>
            <a:ext cx="10905952"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95" name="New shape">
            <a:extLst>
              <a:ext uri="{FF2B5EF4-FFF2-40B4-BE49-F238E27FC236}">
                <a16:creationId xmlns:a16="http://schemas.microsoft.com/office/drawing/2014/main" id="{EAFCC73C-40E5-7BDA-0E55-935D123DB8F3}"/>
              </a:ext>
            </a:extLst>
          </p:cNvPr>
          <p:cNvSpPr/>
          <p:nvPr/>
        </p:nvSpPr>
        <p:spPr>
          <a:xfrm>
            <a:off x="457199" y="3594868"/>
            <a:ext cx="6558839" cy="409837"/>
          </a:xfrm>
          <a:prstGeom prst="rect">
            <a:avLst/>
          </a:prstGeom>
          <a:noFill/>
          <a:ln w="0" cap="flat" cmpd="sng" algn="ctr">
            <a:noFill/>
            <a:prstDash val="solid"/>
          </a:ln>
          <a:effectLst/>
        </p:spPr>
        <p:txBody>
          <a:bodyPr lIns="0" tIns="0" rIns="63500" bIns="0" rtlCol="0" anchor="ctr">
            <a:no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cs typeface="Arial"/>
              </a:rPr>
              <a:t>Sustainable Engagement:</a:t>
            </a:r>
            <a:r>
              <a:rPr kumimoji="0" sz="1400" b="0" i="0" u="none" strike="noStrike" kern="200" cap="none" spc="0" normalizeH="0" baseline="0" noProof="0">
                <a:ln>
                  <a:noFill/>
                </a:ln>
                <a:solidFill>
                  <a:srgbClr val="000000"/>
                </a:solidFill>
                <a:effectLst/>
                <a:uLnTx/>
                <a:uFillTx/>
                <a:latin typeface="arial"/>
                <a:cs typeface="Arial"/>
              </a:rPr>
              <a:t> I am inspired to work beyond what is required to help us succeed. </a:t>
            </a:r>
          </a:p>
        </p:txBody>
      </p:sp>
      <p:graphicFrame>
        <p:nvGraphicFramePr>
          <p:cNvPr id="96" name="ChartObject">
            <a:extLst>
              <a:ext uri="{FF2B5EF4-FFF2-40B4-BE49-F238E27FC236}">
                <a16:creationId xmlns:a16="http://schemas.microsoft.com/office/drawing/2014/main" id="{2128CAC4-DF28-CD2B-D565-888676B3BDEC}"/>
              </a:ext>
            </a:extLst>
          </p:cNvPr>
          <p:cNvGraphicFramePr/>
          <p:nvPr/>
        </p:nvGraphicFramePr>
        <p:xfrm>
          <a:off x="7218889" y="3562512"/>
          <a:ext cx="2858847" cy="474548"/>
        </p:xfrm>
        <a:graphic>
          <a:graphicData uri="http://schemas.openxmlformats.org/drawingml/2006/chart">
            <c:chart xmlns:c="http://schemas.openxmlformats.org/drawingml/2006/chart" xmlns:r="http://schemas.openxmlformats.org/officeDocument/2006/relationships" r:id="rId5"/>
          </a:graphicData>
        </a:graphic>
      </p:graphicFrame>
      <p:sp>
        <p:nvSpPr>
          <p:cNvPr id="97" name="New shape">
            <a:extLst>
              <a:ext uri="{FF2B5EF4-FFF2-40B4-BE49-F238E27FC236}">
                <a16:creationId xmlns:a16="http://schemas.microsoft.com/office/drawing/2014/main" id="{508CD6D0-12A5-E96D-5FE9-3C003F26F784}"/>
              </a:ext>
            </a:extLst>
          </p:cNvPr>
          <p:cNvSpPr/>
          <p:nvPr/>
        </p:nvSpPr>
        <p:spPr>
          <a:xfrm>
            <a:off x="7218889" y="3562512"/>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66</a:t>
            </a:r>
          </a:p>
        </p:txBody>
      </p:sp>
      <p:sp>
        <p:nvSpPr>
          <p:cNvPr id="98" name="New shape">
            <a:extLst>
              <a:ext uri="{FF2B5EF4-FFF2-40B4-BE49-F238E27FC236}">
                <a16:creationId xmlns:a16="http://schemas.microsoft.com/office/drawing/2014/main" id="{F16A2AB5-A573-47DE-8C0B-849B74DD455B}"/>
              </a:ext>
            </a:extLst>
          </p:cNvPr>
          <p:cNvSpPr/>
          <p:nvPr/>
        </p:nvSpPr>
        <p:spPr>
          <a:xfrm>
            <a:off x="10077736" y="3562512"/>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88</a:t>
            </a:r>
          </a:p>
        </p:txBody>
      </p:sp>
      <p:sp>
        <p:nvSpPr>
          <p:cNvPr id="99" name="New shape">
            <a:extLst>
              <a:ext uri="{FF2B5EF4-FFF2-40B4-BE49-F238E27FC236}">
                <a16:creationId xmlns:a16="http://schemas.microsoft.com/office/drawing/2014/main" id="{4D71BD6B-9C51-363A-902D-A53AB0CE01A7}"/>
              </a:ext>
            </a:extLst>
          </p:cNvPr>
          <p:cNvSpPr/>
          <p:nvPr/>
        </p:nvSpPr>
        <p:spPr>
          <a:xfrm>
            <a:off x="457199" y="4770453"/>
            <a:ext cx="10905952"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00" name="New shape">
            <a:extLst>
              <a:ext uri="{FF2B5EF4-FFF2-40B4-BE49-F238E27FC236}">
                <a16:creationId xmlns:a16="http://schemas.microsoft.com/office/drawing/2014/main" id="{243D161D-2C15-E4D8-4C79-049B743C38B8}"/>
              </a:ext>
            </a:extLst>
          </p:cNvPr>
          <p:cNvSpPr/>
          <p:nvPr/>
        </p:nvSpPr>
        <p:spPr>
          <a:xfrm>
            <a:off x="457199" y="4770453"/>
            <a:ext cx="10905952"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01" name="New shape">
            <a:extLst>
              <a:ext uri="{FF2B5EF4-FFF2-40B4-BE49-F238E27FC236}">
                <a16:creationId xmlns:a16="http://schemas.microsoft.com/office/drawing/2014/main" id="{8BEB4701-37B6-132D-F8F1-FA7BA03B36E6}"/>
              </a:ext>
            </a:extLst>
          </p:cNvPr>
          <p:cNvSpPr/>
          <p:nvPr/>
        </p:nvSpPr>
        <p:spPr>
          <a:xfrm>
            <a:off x="457199" y="4241979"/>
            <a:ext cx="6558839" cy="409837"/>
          </a:xfrm>
          <a:prstGeom prst="rect">
            <a:avLst/>
          </a:prstGeom>
          <a:noFill/>
          <a:ln w="0" cap="flat" cmpd="sng" algn="ctr">
            <a:noFill/>
            <a:prstDash val="solid"/>
          </a:ln>
          <a:effectLst/>
        </p:spPr>
        <p:txBody>
          <a:bodyPr lIns="0" tIns="0" rIns="63500" bIns="0" rtlCol="0" anchor="ctr">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cs typeface="Arial"/>
              </a:rPr>
              <a:t>Sustainable Engagement:</a:t>
            </a:r>
            <a:r>
              <a:rPr kumimoji="0" sz="1400" b="0" i="0" u="none" strike="noStrike" kern="200" cap="none" spc="0" normalizeH="0" baseline="0" noProof="0">
                <a:ln>
                  <a:noFill/>
                </a:ln>
                <a:solidFill>
                  <a:srgbClr val="000000"/>
                </a:solidFill>
                <a:effectLst/>
                <a:uLnTx/>
                <a:uFillTx/>
                <a:latin typeface="arial"/>
                <a:cs typeface="Arial"/>
              </a:rPr>
              <a:t> My work provides me with a sense of purpose. </a:t>
            </a:r>
          </a:p>
        </p:txBody>
      </p:sp>
      <p:graphicFrame>
        <p:nvGraphicFramePr>
          <p:cNvPr id="102" name="ChartObject">
            <a:extLst>
              <a:ext uri="{FF2B5EF4-FFF2-40B4-BE49-F238E27FC236}">
                <a16:creationId xmlns:a16="http://schemas.microsoft.com/office/drawing/2014/main" id="{8F581EBB-1910-1493-7906-65F457DFD0DA}"/>
              </a:ext>
            </a:extLst>
          </p:cNvPr>
          <p:cNvGraphicFramePr/>
          <p:nvPr/>
        </p:nvGraphicFramePr>
        <p:xfrm>
          <a:off x="7218889" y="4209624"/>
          <a:ext cx="2858847" cy="474548"/>
        </p:xfrm>
        <a:graphic>
          <a:graphicData uri="http://schemas.openxmlformats.org/drawingml/2006/chart">
            <c:chart xmlns:c="http://schemas.openxmlformats.org/drawingml/2006/chart" xmlns:r="http://schemas.openxmlformats.org/officeDocument/2006/relationships" r:id="rId6"/>
          </a:graphicData>
        </a:graphic>
      </p:graphicFrame>
      <p:sp>
        <p:nvSpPr>
          <p:cNvPr id="103" name="New shape">
            <a:extLst>
              <a:ext uri="{FF2B5EF4-FFF2-40B4-BE49-F238E27FC236}">
                <a16:creationId xmlns:a16="http://schemas.microsoft.com/office/drawing/2014/main" id="{1B8D2E8C-42F0-6086-56A0-CB0A56F20F25}"/>
              </a:ext>
            </a:extLst>
          </p:cNvPr>
          <p:cNvSpPr/>
          <p:nvPr/>
        </p:nvSpPr>
        <p:spPr>
          <a:xfrm>
            <a:off x="7218889" y="4209624"/>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66</a:t>
            </a:r>
          </a:p>
        </p:txBody>
      </p:sp>
      <p:sp>
        <p:nvSpPr>
          <p:cNvPr id="104" name="New shape">
            <a:extLst>
              <a:ext uri="{FF2B5EF4-FFF2-40B4-BE49-F238E27FC236}">
                <a16:creationId xmlns:a16="http://schemas.microsoft.com/office/drawing/2014/main" id="{CDC73895-D3B0-92ED-ED14-494C15F0B7DF}"/>
              </a:ext>
            </a:extLst>
          </p:cNvPr>
          <p:cNvSpPr/>
          <p:nvPr/>
        </p:nvSpPr>
        <p:spPr>
          <a:xfrm>
            <a:off x="10077736" y="4209624"/>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88</a:t>
            </a:r>
          </a:p>
        </p:txBody>
      </p:sp>
      <p:sp>
        <p:nvSpPr>
          <p:cNvPr id="105" name="New shape">
            <a:extLst>
              <a:ext uri="{FF2B5EF4-FFF2-40B4-BE49-F238E27FC236}">
                <a16:creationId xmlns:a16="http://schemas.microsoft.com/office/drawing/2014/main" id="{0F9869D0-3CA1-320B-8168-6034F10D9F9D}"/>
              </a:ext>
            </a:extLst>
          </p:cNvPr>
          <p:cNvSpPr/>
          <p:nvPr/>
        </p:nvSpPr>
        <p:spPr>
          <a:xfrm>
            <a:off x="457199" y="4889091"/>
            <a:ext cx="6558839" cy="409837"/>
          </a:xfrm>
          <a:prstGeom prst="rect">
            <a:avLst/>
          </a:prstGeom>
          <a:noFill/>
          <a:ln w="0" cap="flat" cmpd="sng" algn="ctr">
            <a:noFill/>
            <a:prstDash val="solid"/>
          </a:ln>
          <a:effectLst/>
        </p:spPr>
        <p:txBody>
          <a:bodyPr lIns="0" tIns="0" rIns="63500" bIns="0" rtlCol="0" anchor="ctr">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cs typeface="Arial"/>
              </a:rPr>
              <a:t>Drive:</a:t>
            </a:r>
            <a:r>
              <a:rPr kumimoji="0" sz="1400" b="0" i="0" u="none" strike="noStrike" kern="200" cap="none" spc="0" normalizeH="0" baseline="0" noProof="0">
                <a:ln>
                  <a:noFill/>
                </a:ln>
                <a:solidFill>
                  <a:srgbClr val="000000"/>
                </a:solidFill>
                <a:effectLst/>
                <a:uLnTx/>
                <a:uFillTx/>
                <a:latin typeface="arial"/>
                <a:cs typeface="Arial"/>
              </a:rPr>
              <a:t> My organisation constantly looks for better ways to serve its customers. </a:t>
            </a:r>
          </a:p>
        </p:txBody>
      </p:sp>
      <p:graphicFrame>
        <p:nvGraphicFramePr>
          <p:cNvPr id="106" name="ChartObject">
            <a:extLst>
              <a:ext uri="{FF2B5EF4-FFF2-40B4-BE49-F238E27FC236}">
                <a16:creationId xmlns:a16="http://schemas.microsoft.com/office/drawing/2014/main" id="{CA4CD5F5-4F56-BBD9-8883-975F0D91EA43}"/>
              </a:ext>
            </a:extLst>
          </p:cNvPr>
          <p:cNvGraphicFramePr/>
          <p:nvPr/>
        </p:nvGraphicFramePr>
        <p:xfrm>
          <a:off x="7218889" y="4856735"/>
          <a:ext cx="2858847" cy="474548"/>
        </p:xfrm>
        <a:graphic>
          <a:graphicData uri="http://schemas.openxmlformats.org/drawingml/2006/chart">
            <c:chart xmlns:c="http://schemas.openxmlformats.org/drawingml/2006/chart" xmlns:r="http://schemas.openxmlformats.org/officeDocument/2006/relationships" r:id="rId7"/>
          </a:graphicData>
        </a:graphic>
      </p:graphicFrame>
      <p:sp>
        <p:nvSpPr>
          <p:cNvPr id="107" name="New shape">
            <a:extLst>
              <a:ext uri="{FF2B5EF4-FFF2-40B4-BE49-F238E27FC236}">
                <a16:creationId xmlns:a16="http://schemas.microsoft.com/office/drawing/2014/main" id="{496978CC-AD2E-2744-BD8B-B94F06A34A8E}"/>
              </a:ext>
            </a:extLst>
          </p:cNvPr>
          <p:cNvSpPr/>
          <p:nvPr/>
        </p:nvSpPr>
        <p:spPr>
          <a:xfrm>
            <a:off x="7218889" y="4856735"/>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65</a:t>
            </a:r>
          </a:p>
        </p:txBody>
      </p:sp>
      <p:sp>
        <p:nvSpPr>
          <p:cNvPr id="108" name="New shape">
            <a:extLst>
              <a:ext uri="{FF2B5EF4-FFF2-40B4-BE49-F238E27FC236}">
                <a16:creationId xmlns:a16="http://schemas.microsoft.com/office/drawing/2014/main" id="{72A25157-D8EA-606C-CD2A-C4DB36B01D6C}"/>
              </a:ext>
            </a:extLst>
          </p:cNvPr>
          <p:cNvSpPr/>
          <p:nvPr/>
        </p:nvSpPr>
        <p:spPr>
          <a:xfrm>
            <a:off x="10077736" y="4856735"/>
            <a:ext cx="481145" cy="474548"/>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88</a:t>
            </a:r>
          </a:p>
        </p:txBody>
      </p:sp>
      <p:sp>
        <p:nvSpPr>
          <p:cNvPr id="112" name="TextBox 111">
            <a:extLst>
              <a:ext uri="{FF2B5EF4-FFF2-40B4-BE49-F238E27FC236}">
                <a16:creationId xmlns:a16="http://schemas.microsoft.com/office/drawing/2014/main" id="{3896DD33-DE85-E5D1-AFC2-93EAFF2ED660}"/>
              </a:ext>
            </a:extLst>
          </p:cNvPr>
          <p:cNvSpPr txBox="1"/>
          <p:nvPr/>
        </p:nvSpPr>
        <p:spPr>
          <a:xfrm>
            <a:off x="7218889" y="1554442"/>
            <a:ext cx="1636832" cy="523220"/>
          </a:xfrm>
          <a:prstGeom prst="rect">
            <a:avLst/>
          </a:prstGeom>
          <a:solidFill>
            <a:srgbClr val="92D050"/>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effectLst/>
                <a:uLnTx/>
                <a:uFillTx/>
                <a:latin typeface="Calibri"/>
                <a:cs typeface="Arial"/>
              </a:rPr>
              <a:t>% Fully Agree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GB" sz="1400" b="1" i="0" u="none" strike="noStrike" kern="0" cap="none" spc="0" normalizeH="0" baseline="0" noProof="0" dirty="0">
              <a:ln>
                <a:noFill/>
              </a:ln>
              <a:effectLst/>
              <a:uLnTx/>
              <a:uFillTx/>
              <a:latin typeface="Calibri"/>
              <a:cs typeface="Arial"/>
            </a:endParaRPr>
          </a:p>
        </p:txBody>
      </p:sp>
      <p:sp>
        <p:nvSpPr>
          <p:cNvPr id="113" name="TextBox 112">
            <a:extLst>
              <a:ext uri="{FF2B5EF4-FFF2-40B4-BE49-F238E27FC236}">
                <a16:creationId xmlns:a16="http://schemas.microsoft.com/office/drawing/2014/main" id="{CF833981-3263-FAF6-971C-C49EE2FE5437}"/>
              </a:ext>
            </a:extLst>
          </p:cNvPr>
          <p:cNvSpPr txBox="1"/>
          <p:nvPr/>
        </p:nvSpPr>
        <p:spPr>
          <a:xfrm>
            <a:off x="9536988" y="1553886"/>
            <a:ext cx="1826163" cy="523220"/>
          </a:xfrm>
          <a:prstGeom prst="rect">
            <a:avLst/>
          </a:prstGeom>
          <a:solidFill>
            <a:srgbClr val="9BBB59">
              <a:lumMod val="20000"/>
              <a:lumOff val="80000"/>
            </a:srgbClr>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black"/>
                </a:solidFill>
                <a:effectLst/>
                <a:uLnTx/>
                <a:uFillTx/>
                <a:latin typeface="Calibri"/>
                <a:cs typeface="Arial"/>
              </a:rPr>
              <a:t>% Total Fav (Fully Agree/Tend to Agree)</a:t>
            </a:r>
          </a:p>
        </p:txBody>
      </p:sp>
    </p:spTree>
    <p:extLst>
      <p:ext uri="{BB962C8B-B14F-4D97-AF65-F5344CB8AC3E}">
        <p14:creationId xmlns:p14="http://schemas.microsoft.com/office/powerpoint/2010/main" val="224430198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380ACC8E-E8B4-FAB3-AD26-20804115388B}"/>
              </a:ext>
            </a:extLst>
          </p:cNvPr>
          <p:cNvGrpSpPr/>
          <p:nvPr/>
        </p:nvGrpSpPr>
        <p:grpSpPr>
          <a:xfrm>
            <a:off x="712269" y="254000"/>
            <a:ext cx="10587790" cy="4991768"/>
            <a:chOff x="1778000" y="254000"/>
            <a:chExt cx="8636000" cy="3877045"/>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2650744"/>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C - Manufacturing (1,920)</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Manufacturing Norm </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78</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22946"/>
              <a:ext cx="410210" cy="2008099"/>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2674558"/>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76</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77</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1329881-D17D-D331-D214-2A73471BF1FA}"/>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pic>
        <p:nvPicPr>
          <p:cNvPr id="4" name="Picture 3">
            <a:extLst>
              <a:ext uri="{FF2B5EF4-FFF2-40B4-BE49-F238E27FC236}">
                <a16:creationId xmlns:a16="http://schemas.microsoft.com/office/drawing/2014/main" id="{4D538AC7-C0D2-2242-23E6-8A0A484ACAA4}"/>
              </a:ext>
            </a:extLst>
          </p:cNvPr>
          <p:cNvPicPr>
            <a:picLocks noChangeAspect="1"/>
          </p:cNvPicPr>
          <p:nvPr/>
        </p:nvPicPr>
        <p:blipFill rotWithShape="1">
          <a:blip r:embed="rId2"/>
          <a:srcRect l="132" t="9556" r="-132" b="4406"/>
          <a:stretch/>
        </p:blipFill>
        <p:spPr>
          <a:xfrm>
            <a:off x="0" y="1289019"/>
            <a:ext cx="12192000" cy="4418762"/>
          </a:xfrm>
          <a:prstGeom prst="rect">
            <a:avLst/>
          </a:prstGeom>
        </p:spPr>
      </p:pic>
      <p:sp>
        <p:nvSpPr>
          <p:cNvPr id="5" name="Title 4">
            <a:extLst>
              <a:ext uri="{FF2B5EF4-FFF2-40B4-BE49-F238E27FC236}">
                <a16:creationId xmlns:a16="http://schemas.microsoft.com/office/drawing/2014/main" id="{F290521B-B2A2-8B08-302E-B716445CAB6A}"/>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the Manufacturing Sector?</a:t>
            </a:r>
            <a:endParaRPr lang="en-US" dirty="0"/>
          </a:p>
        </p:txBody>
      </p:sp>
    </p:spTree>
    <p:extLst>
      <p:ext uri="{BB962C8B-B14F-4D97-AF65-F5344CB8AC3E}">
        <p14:creationId xmlns:p14="http://schemas.microsoft.com/office/powerpoint/2010/main" val="215536490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1638" y="254000"/>
            <a:ext cx="11107554" cy="36163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Focus areas for Manufacturing Sector </a:t>
            </a:r>
            <a:endParaRPr sz="2000" b="1" kern="200" dirty="0">
              <a:solidFill>
                <a:srgbClr val="003B5A"/>
              </a:solidFill>
              <a:latin typeface="arial"/>
            </a:endParaRPr>
          </a:p>
        </p:txBody>
      </p:sp>
      <p:sp>
        <p:nvSpPr>
          <p:cNvPr id="42" name="New shape"/>
          <p:cNvSpPr/>
          <p:nvPr/>
        </p:nvSpPr>
        <p:spPr>
          <a:xfrm>
            <a:off x="471638" y="2098200"/>
            <a:ext cx="11107554"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471638" y="2098200"/>
            <a:ext cx="11107554"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71638" y="2526798"/>
            <a:ext cx="11107554"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471638" y="2526798"/>
            <a:ext cx="11107554"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471638" y="2198653"/>
            <a:ext cx="6680082" cy="2544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nvGraphicFramePr>
        <p:xfrm>
          <a:off x="7358321" y="2178562"/>
          <a:ext cx="3110115" cy="294661"/>
        </p:xfrm>
        <a:graphic>
          <a:graphicData uri="http://schemas.openxmlformats.org/drawingml/2006/chart">
            <c:chart xmlns:c="http://schemas.openxmlformats.org/drawingml/2006/chart" xmlns:r="http://schemas.openxmlformats.org/officeDocument/2006/relationships" r:id="rId3"/>
          </a:graphicData>
        </a:graphic>
      </p:graphicFrame>
      <p:sp>
        <p:nvSpPr>
          <p:cNvPr id="49" name="New shape"/>
          <p:cNvSpPr/>
          <p:nvPr/>
        </p:nvSpPr>
        <p:spPr>
          <a:xfrm>
            <a:off x="7358321" y="2178562"/>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50" name="New shape"/>
          <p:cNvSpPr/>
          <p:nvPr/>
        </p:nvSpPr>
        <p:spPr>
          <a:xfrm>
            <a:off x="7358321" y="2178562"/>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48</a:t>
            </a:r>
          </a:p>
        </p:txBody>
      </p:sp>
      <p:sp>
        <p:nvSpPr>
          <p:cNvPr id="51" name="New shape"/>
          <p:cNvSpPr/>
          <p:nvPr/>
        </p:nvSpPr>
        <p:spPr>
          <a:xfrm>
            <a:off x="10697122" y="2178562"/>
            <a:ext cx="653386" cy="294661"/>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solidFill>
                  <a:schemeClr val="bg1"/>
                </a:solidFill>
                <a:latin typeface="arial"/>
              </a:rPr>
              <a:t>-16*</a:t>
            </a:r>
          </a:p>
        </p:txBody>
      </p:sp>
      <p:sp>
        <p:nvSpPr>
          <p:cNvPr id="52" name="New shape"/>
          <p:cNvSpPr/>
          <p:nvPr/>
        </p:nvSpPr>
        <p:spPr>
          <a:xfrm>
            <a:off x="471638" y="2928609"/>
            <a:ext cx="11107554"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471638" y="2928609"/>
            <a:ext cx="11107554"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71638" y="2600464"/>
            <a:ext cx="6680082" cy="2544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55" name="ChartObject"/>
          <p:cNvGraphicFramePr/>
          <p:nvPr/>
        </p:nvGraphicFramePr>
        <p:xfrm>
          <a:off x="7358321" y="2580373"/>
          <a:ext cx="3110115" cy="294661"/>
        </p:xfrm>
        <a:graphic>
          <a:graphicData uri="http://schemas.openxmlformats.org/drawingml/2006/chart">
            <c:chart xmlns:c="http://schemas.openxmlformats.org/drawingml/2006/chart" xmlns:r="http://schemas.openxmlformats.org/officeDocument/2006/relationships" r:id="rId4"/>
          </a:graphicData>
        </a:graphic>
      </p:graphicFrame>
      <p:sp>
        <p:nvSpPr>
          <p:cNvPr id="56" name="New shape"/>
          <p:cNvSpPr/>
          <p:nvPr/>
        </p:nvSpPr>
        <p:spPr>
          <a:xfrm>
            <a:off x="7358321" y="2580373"/>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57" name="New shape"/>
          <p:cNvSpPr/>
          <p:nvPr/>
        </p:nvSpPr>
        <p:spPr>
          <a:xfrm>
            <a:off x="7358321" y="2580373"/>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58" name="New shape"/>
          <p:cNvSpPr/>
          <p:nvPr/>
        </p:nvSpPr>
        <p:spPr>
          <a:xfrm>
            <a:off x="10697122" y="2580373"/>
            <a:ext cx="653386" cy="294661"/>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solidFill>
                  <a:schemeClr val="bg1"/>
                </a:solidFill>
                <a:latin typeface="arial"/>
              </a:rPr>
              <a:t>-2*</a:t>
            </a:r>
          </a:p>
        </p:txBody>
      </p:sp>
      <p:sp>
        <p:nvSpPr>
          <p:cNvPr id="59" name="New shape"/>
          <p:cNvSpPr/>
          <p:nvPr/>
        </p:nvSpPr>
        <p:spPr>
          <a:xfrm>
            <a:off x="471638" y="3330421"/>
            <a:ext cx="11107554"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471638" y="3330421"/>
            <a:ext cx="11107554"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471638" y="3002275"/>
            <a:ext cx="6680082" cy="2544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62" name="ChartObject"/>
          <p:cNvGraphicFramePr/>
          <p:nvPr/>
        </p:nvGraphicFramePr>
        <p:xfrm>
          <a:off x="7358321" y="2982184"/>
          <a:ext cx="3110115" cy="294661"/>
        </p:xfrm>
        <a:graphic>
          <a:graphicData uri="http://schemas.openxmlformats.org/drawingml/2006/chart">
            <c:chart xmlns:c="http://schemas.openxmlformats.org/drawingml/2006/chart" xmlns:r="http://schemas.openxmlformats.org/officeDocument/2006/relationships" r:id="rId5"/>
          </a:graphicData>
        </a:graphic>
      </p:graphicFrame>
      <p:sp>
        <p:nvSpPr>
          <p:cNvPr id="63" name="New shape"/>
          <p:cNvSpPr/>
          <p:nvPr/>
        </p:nvSpPr>
        <p:spPr>
          <a:xfrm>
            <a:off x="7358321" y="2982184"/>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64" name="New shape"/>
          <p:cNvSpPr/>
          <p:nvPr/>
        </p:nvSpPr>
        <p:spPr>
          <a:xfrm>
            <a:off x="7358321" y="2982184"/>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65" name="New shape"/>
          <p:cNvSpPr/>
          <p:nvPr/>
        </p:nvSpPr>
        <p:spPr>
          <a:xfrm>
            <a:off x="10697122" y="2982184"/>
            <a:ext cx="653386" cy="294661"/>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solidFill>
                  <a:schemeClr val="bg1"/>
                </a:solidFill>
                <a:latin typeface="arial"/>
              </a:rPr>
              <a:t>-1</a:t>
            </a:r>
          </a:p>
        </p:txBody>
      </p:sp>
      <p:sp>
        <p:nvSpPr>
          <p:cNvPr id="66" name="New shape"/>
          <p:cNvSpPr/>
          <p:nvPr/>
        </p:nvSpPr>
        <p:spPr>
          <a:xfrm>
            <a:off x="471638" y="3732232"/>
            <a:ext cx="11107554"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471638" y="3732232"/>
            <a:ext cx="11107554"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471638" y="3404086"/>
            <a:ext cx="6680082" cy="2544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69" name="ChartObject"/>
          <p:cNvGraphicFramePr/>
          <p:nvPr/>
        </p:nvGraphicFramePr>
        <p:xfrm>
          <a:off x="7358321" y="3383995"/>
          <a:ext cx="3110115" cy="294661"/>
        </p:xfrm>
        <a:graphic>
          <a:graphicData uri="http://schemas.openxmlformats.org/drawingml/2006/chart">
            <c:chart xmlns:c="http://schemas.openxmlformats.org/drawingml/2006/chart" xmlns:r="http://schemas.openxmlformats.org/officeDocument/2006/relationships" r:id="rId6"/>
          </a:graphicData>
        </a:graphic>
      </p:graphicFrame>
      <p:sp>
        <p:nvSpPr>
          <p:cNvPr id="70" name="New shape"/>
          <p:cNvSpPr/>
          <p:nvPr/>
        </p:nvSpPr>
        <p:spPr>
          <a:xfrm>
            <a:off x="7358321" y="3383995"/>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1" name="New shape"/>
          <p:cNvSpPr/>
          <p:nvPr/>
        </p:nvSpPr>
        <p:spPr>
          <a:xfrm>
            <a:off x="7358321" y="3383995"/>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2" name="New shape"/>
          <p:cNvSpPr/>
          <p:nvPr/>
        </p:nvSpPr>
        <p:spPr>
          <a:xfrm>
            <a:off x="10697122" y="3383995"/>
            <a:ext cx="653386" cy="294661"/>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solidFill>
                  <a:schemeClr val="bg1"/>
                </a:solidFill>
                <a:latin typeface="arial"/>
              </a:rPr>
              <a:t>-1</a:t>
            </a:r>
          </a:p>
        </p:txBody>
      </p:sp>
      <p:sp>
        <p:nvSpPr>
          <p:cNvPr id="73" name="New shape"/>
          <p:cNvSpPr/>
          <p:nvPr/>
        </p:nvSpPr>
        <p:spPr>
          <a:xfrm>
            <a:off x="471638" y="3805897"/>
            <a:ext cx="6680082" cy="2544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74" name="ChartObject"/>
          <p:cNvGraphicFramePr/>
          <p:nvPr/>
        </p:nvGraphicFramePr>
        <p:xfrm>
          <a:off x="7358321" y="3785807"/>
          <a:ext cx="3110115" cy="294661"/>
        </p:xfrm>
        <a:graphic>
          <a:graphicData uri="http://schemas.openxmlformats.org/drawingml/2006/chart">
            <c:chart xmlns:c="http://schemas.openxmlformats.org/drawingml/2006/chart" xmlns:r="http://schemas.openxmlformats.org/officeDocument/2006/relationships" r:id="rId7"/>
          </a:graphicData>
        </a:graphic>
      </p:graphicFrame>
      <p:sp>
        <p:nvSpPr>
          <p:cNvPr id="75" name="New shape"/>
          <p:cNvSpPr/>
          <p:nvPr/>
        </p:nvSpPr>
        <p:spPr>
          <a:xfrm>
            <a:off x="7358321" y="3785807"/>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6" name="New shape"/>
          <p:cNvSpPr/>
          <p:nvPr/>
        </p:nvSpPr>
        <p:spPr>
          <a:xfrm>
            <a:off x="7358321" y="3785807"/>
            <a:ext cx="490039" cy="29466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7" name="New shape"/>
          <p:cNvSpPr/>
          <p:nvPr/>
        </p:nvSpPr>
        <p:spPr>
          <a:xfrm>
            <a:off x="10697122" y="3785807"/>
            <a:ext cx="653386" cy="294661"/>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solidFill>
                  <a:schemeClr val="bg1"/>
                </a:solidFill>
                <a:latin typeface="arial"/>
              </a:rPr>
              <a:t>-1</a:t>
            </a:r>
          </a:p>
        </p:txBody>
      </p:sp>
      <p:sp>
        <p:nvSpPr>
          <p:cNvPr id="79" name="New shape">
            <a:extLst>
              <a:ext uri="{FF2B5EF4-FFF2-40B4-BE49-F238E27FC236}">
                <a16:creationId xmlns:a16="http://schemas.microsoft.com/office/drawing/2014/main" id="{8EECCE8E-6314-42B9-E478-D10AF12FDE68}"/>
              </a:ext>
            </a:extLst>
          </p:cNvPr>
          <p:cNvSpPr/>
          <p:nvPr/>
        </p:nvSpPr>
        <p:spPr>
          <a:xfrm>
            <a:off x="497855" y="1705203"/>
            <a:ext cx="6860466"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
        <p:nvSpPr>
          <p:cNvPr id="80" name="New shape">
            <a:extLst>
              <a:ext uri="{FF2B5EF4-FFF2-40B4-BE49-F238E27FC236}">
                <a16:creationId xmlns:a16="http://schemas.microsoft.com/office/drawing/2014/main" id="{6AB33E34-6C24-0919-AFDA-B7A9AB6143A8}"/>
              </a:ext>
            </a:extLst>
          </p:cNvPr>
          <p:cNvSpPr/>
          <p:nvPr/>
        </p:nvSpPr>
        <p:spPr>
          <a:xfrm>
            <a:off x="6064256" y="1127954"/>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81" name="New shape">
            <a:extLst>
              <a:ext uri="{FF2B5EF4-FFF2-40B4-BE49-F238E27FC236}">
                <a16:creationId xmlns:a16="http://schemas.microsoft.com/office/drawing/2014/main" id="{6FD5E196-7381-D9BA-31A6-F17245CEC6CB}"/>
              </a:ext>
            </a:extLst>
          </p:cNvPr>
          <p:cNvSpPr/>
          <p:nvPr/>
        </p:nvSpPr>
        <p:spPr>
          <a:xfrm>
            <a:off x="4984756" y="1127954"/>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83" name="New shape">
            <a:extLst>
              <a:ext uri="{FF2B5EF4-FFF2-40B4-BE49-F238E27FC236}">
                <a16:creationId xmlns:a16="http://schemas.microsoft.com/office/drawing/2014/main" id="{DB3E3412-4055-14CC-0B69-45AFB1C4A6D9}"/>
              </a:ext>
            </a:extLst>
          </p:cNvPr>
          <p:cNvSpPr/>
          <p:nvPr/>
        </p:nvSpPr>
        <p:spPr>
          <a:xfrm>
            <a:off x="463556" y="889194"/>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Sustainable Engagement</a:t>
            </a:r>
          </a:p>
        </p:txBody>
      </p:sp>
      <p:sp>
        <p:nvSpPr>
          <p:cNvPr id="84" name="New shape">
            <a:extLst>
              <a:ext uri="{FF2B5EF4-FFF2-40B4-BE49-F238E27FC236}">
                <a16:creationId xmlns:a16="http://schemas.microsoft.com/office/drawing/2014/main" id="{452B2CE6-8700-0C25-EB4D-03309E632C6F}"/>
              </a:ext>
            </a:extLst>
          </p:cNvPr>
          <p:cNvSpPr/>
          <p:nvPr/>
        </p:nvSpPr>
        <p:spPr>
          <a:xfrm>
            <a:off x="476256" y="1140654"/>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a:extLst>
              <a:ext uri="{FF2B5EF4-FFF2-40B4-BE49-F238E27FC236}">
                <a16:creationId xmlns:a16="http://schemas.microsoft.com/office/drawing/2014/main" id="{18542854-87A3-6181-B586-740E6878D214}"/>
              </a:ext>
            </a:extLst>
          </p:cNvPr>
          <p:cNvSpPr/>
          <p:nvPr/>
        </p:nvSpPr>
        <p:spPr>
          <a:xfrm>
            <a:off x="476256" y="1458154"/>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6" name="New shape">
            <a:extLst>
              <a:ext uri="{FF2B5EF4-FFF2-40B4-BE49-F238E27FC236}">
                <a16:creationId xmlns:a16="http://schemas.microsoft.com/office/drawing/2014/main" id="{3175DFA1-1D41-440F-6CBE-74C732682BB2}"/>
              </a:ext>
            </a:extLst>
          </p:cNvPr>
          <p:cNvSpPr/>
          <p:nvPr/>
        </p:nvSpPr>
        <p:spPr>
          <a:xfrm flipH="1">
            <a:off x="476256" y="1140654"/>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7" name="New shape">
            <a:extLst>
              <a:ext uri="{FF2B5EF4-FFF2-40B4-BE49-F238E27FC236}">
                <a16:creationId xmlns:a16="http://schemas.microsoft.com/office/drawing/2014/main" id="{F23F44C5-5DE3-85FF-DFA1-3E5D770B2318}"/>
              </a:ext>
            </a:extLst>
          </p:cNvPr>
          <p:cNvSpPr/>
          <p:nvPr/>
        </p:nvSpPr>
        <p:spPr>
          <a:xfrm flipH="1">
            <a:off x="4667256" y="1140654"/>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graphicFrame>
        <p:nvGraphicFramePr>
          <p:cNvPr id="88" name="ChartObject">
            <a:extLst>
              <a:ext uri="{FF2B5EF4-FFF2-40B4-BE49-F238E27FC236}">
                <a16:creationId xmlns:a16="http://schemas.microsoft.com/office/drawing/2014/main" id="{3CEC17F2-CB16-5EBC-4992-6F1B3F8E9EF8}"/>
              </a:ext>
            </a:extLst>
          </p:cNvPr>
          <p:cNvGraphicFramePr/>
          <p:nvPr/>
        </p:nvGraphicFramePr>
        <p:xfrm>
          <a:off x="476256" y="1140654"/>
          <a:ext cx="4191000" cy="317500"/>
        </p:xfrm>
        <a:graphic>
          <a:graphicData uri="http://schemas.openxmlformats.org/drawingml/2006/chart">
            <c:chart xmlns:c="http://schemas.openxmlformats.org/drawingml/2006/chart" xmlns:r="http://schemas.openxmlformats.org/officeDocument/2006/relationships" r:id="rId8"/>
          </a:graphicData>
        </a:graphic>
      </p:graphicFrame>
      <p:sp>
        <p:nvSpPr>
          <p:cNvPr id="89" name="New shape">
            <a:extLst>
              <a:ext uri="{FF2B5EF4-FFF2-40B4-BE49-F238E27FC236}">
                <a16:creationId xmlns:a16="http://schemas.microsoft.com/office/drawing/2014/main" id="{BB9E1980-212A-6F17-1C09-14C7A68776E9}"/>
              </a:ext>
            </a:extLst>
          </p:cNvPr>
          <p:cNvSpPr/>
          <p:nvPr/>
        </p:nvSpPr>
        <p:spPr>
          <a:xfrm>
            <a:off x="2108841" y="1140654"/>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90" name="New shape">
            <a:extLst>
              <a:ext uri="{FF2B5EF4-FFF2-40B4-BE49-F238E27FC236}">
                <a16:creationId xmlns:a16="http://schemas.microsoft.com/office/drawing/2014/main" id="{41B095CF-E916-4B5E-8BBC-16BE782D37FC}"/>
              </a:ext>
            </a:extLst>
          </p:cNvPr>
          <p:cNvSpPr/>
          <p:nvPr/>
        </p:nvSpPr>
        <p:spPr>
          <a:xfrm>
            <a:off x="2108841" y="1140654"/>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91" name="New shape">
            <a:extLst>
              <a:ext uri="{FF2B5EF4-FFF2-40B4-BE49-F238E27FC236}">
                <a16:creationId xmlns:a16="http://schemas.microsoft.com/office/drawing/2014/main" id="{7A17065D-5265-8F6C-A776-093FA2B6D3F9}"/>
              </a:ext>
            </a:extLst>
          </p:cNvPr>
          <p:cNvSpPr/>
          <p:nvPr/>
        </p:nvSpPr>
        <p:spPr>
          <a:xfrm>
            <a:off x="4781556" y="746954"/>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algn="ctr" hangingPunct="0">
              <a:spcBef>
                <a:spcPct val="0"/>
              </a:spcBef>
              <a:spcAft>
                <a:spcPct val="100000"/>
              </a:spcAft>
              <a:defRPr sz="1050" b="0" i="0">
                <a:solidFill>
                  <a:srgbClr val="000000"/>
                </a:solidFill>
                <a:latin typeface="Arial"/>
              </a:defRPr>
            </a:pPr>
            <a:r>
              <a:rPr sz="1050" kern="200">
                <a:solidFill>
                  <a:srgbClr val="000000"/>
                </a:solidFill>
                <a:latin typeface="Arial"/>
              </a:rPr>
              <a:t>BM National Engagement Survey Overall</a:t>
            </a:r>
          </a:p>
        </p:txBody>
      </p:sp>
      <p:sp>
        <p:nvSpPr>
          <p:cNvPr id="92" name="New shape">
            <a:extLst>
              <a:ext uri="{FF2B5EF4-FFF2-40B4-BE49-F238E27FC236}">
                <a16:creationId xmlns:a16="http://schemas.microsoft.com/office/drawing/2014/main" id="{6A0BDE93-73F5-50EC-F254-502158D4F129}"/>
              </a:ext>
            </a:extLst>
          </p:cNvPr>
          <p:cNvSpPr/>
          <p:nvPr/>
        </p:nvSpPr>
        <p:spPr>
          <a:xfrm>
            <a:off x="5861056" y="746954"/>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algn="ctr" hangingPunct="0">
              <a:spcBef>
                <a:spcPct val="0"/>
              </a:spcBef>
              <a:spcAft>
                <a:spcPct val="100000"/>
              </a:spcAft>
              <a:defRPr sz="1050" b="0" i="0">
                <a:solidFill>
                  <a:srgbClr val="000000"/>
                </a:solidFill>
                <a:latin typeface="Arial"/>
              </a:defRPr>
            </a:pPr>
            <a:r>
              <a:rPr sz="1050" kern="200" dirty="0">
                <a:solidFill>
                  <a:srgbClr val="000000"/>
                </a:solidFill>
                <a:latin typeface="Arial"/>
              </a:rPr>
              <a:t>WTW Manufacturing Norm</a:t>
            </a:r>
          </a:p>
        </p:txBody>
      </p:sp>
      <p:pic>
        <p:nvPicPr>
          <p:cNvPr id="93" name="New picture">
            <a:extLst>
              <a:ext uri="{FF2B5EF4-FFF2-40B4-BE49-F238E27FC236}">
                <a16:creationId xmlns:a16="http://schemas.microsoft.com/office/drawing/2014/main" id="{FEAAFE49-FAD2-35B9-4111-970FE8E496AE}"/>
              </a:ext>
            </a:extLst>
          </p:cNvPr>
          <p:cNvPicPr/>
          <p:nvPr/>
        </p:nvPicPr>
        <p:blipFill>
          <a:blip r:embed="rId9"/>
          <a:stretch>
            <a:fillRect/>
          </a:stretch>
        </p:blipFill>
        <p:spPr>
          <a:xfrm>
            <a:off x="5060956" y="1200344"/>
            <a:ext cx="177800" cy="177800"/>
          </a:xfrm>
          <a:prstGeom prst="rect">
            <a:avLst/>
          </a:prstGeom>
          <a:ln>
            <a:noFill/>
          </a:ln>
        </p:spPr>
      </p:pic>
      <p:sp>
        <p:nvSpPr>
          <p:cNvPr id="94" name="New shape">
            <a:extLst>
              <a:ext uri="{FF2B5EF4-FFF2-40B4-BE49-F238E27FC236}">
                <a16:creationId xmlns:a16="http://schemas.microsoft.com/office/drawing/2014/main" id="{1ABCA9DB-B043-5C79-F094-3B42B7D4C542}"/>
              </a:ext>
            </a:extLst>
          </p:cNvPr>
          <p:cNvSpPr/>
          <p:nvPr/>
        </p:nvSpPr>
        <p:spPr>
          <a:xfrm>
            <a:off x="5302256" y="1174944"/>
            <a:ext cx="3175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algn="r" hangingPunct="0">
              <a:spcBef>
                <a:spcPct val="0"/>
              </a:spcBef>
              <a:spcAft>
                <a:spcPct val="100000"/>
              </a:spcAft>
              <a:defRPr sz="1100" b="1" i="0">
                <a:solidFill>
                  <a:srgbClr val="FFFFFF"/>
                </a:solidFill>
                <a:latin typeface="arial"/>
              </a:defRPr>
            </a:pPr>
            <a:r>
              <a:rPr sz="1100" b="1" kern="200">
                <a:solidFill>
                  <a:srgbClr val="FFFFFF"/>
                </a:solidFill>
                <a:latin typeface="arial"/>
              </a:rPr>
              <a:t>2*</a:t>
            </a:r>
          </a:p>
        </p:txBody>
      </p:sp>
      <p:pic>
        <p:nvPicPr>
          <p:cNvPr id="95" name="New picture">
            <a:extLst>
              <a:ext uri="{FF2B5EF4-FFF2-40B4-BE49-F238E27FC236}">
                <a16:creationId xmlns:a16="http://schemas.microsoft.com/office/drawing/2014/main" id="{E51CC7AC-5E87-90E1-225C-84DF914EEB37}"/>
              </a:ext>
            </a:extLst>
          </p:cNvPr>
          <p:cNvPicPr/>
          <p:nvPr/>
        </p:nvPicPr>
        <p:blipFill>
          <a:blip r:embed="rId9"/>
          <a:stretch>
            <a:fillRect/>
          </a:stretch>
        </p:blipFill>
        <p:spPr>
          <a:xfrm>
            <a:off x="6140456" y="1200344"/>
            <a:ext cx="177800" cy="177800"/>
          </a:xfrm>
          <a:prstGeom prst="rect">
            <a:avLst/>
          </a:prstGeom>
          <a:ln>
            <a:noFill/>
          </a:ln>
        </p:spPr>
      </p:pic>
      <p:sp>
        <p:nvSpPr>
          <p:cNvPr id="96" name="New shape">
            <a:extLst>
              <a:ext uri="{FF2B5EF4-FFF2-40B4-BE49-F238E27FC236}">
                <a16:creationId xmlns:a16="http://schemas.microsoft.com/office/drawing/2014/main" id="{0A94BB04-CA52-52B2-5A61-ADD6CE6E072D}"/>
              </a:ext>
            </a:extLst>
          </p:cNvPr>
          <p:cNvSpPr/>
          <p:nvPr/>
        </p:nvSpPr>
        <p:spPr>
          <a:xfrm>
            <a:off x="6381756" y="1174944"/>
            <a:ext cx="3175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algn="r" hangingPunct="0">
              <a:spcBef>
                <a:spcPct val="0"/>
              </a:spcBef>
              <a:spcAft>
                <a:spcPct val="100000"/>
              </a:spcAft>
              <a:defRPr sz="1100" b="1" i="0">
                <a:solidFill>
                  <a:srgbClr val="FFFFFF"/>
                </a:solidFill>
                <a:latin typeface="arial"/>
              </a:defRPr>
            </a:pPr>
            <a:r>
              <a:rPr sz="1100" b="1" kern="200">
                <a:solidFill>
                  <a:srgbClr val="FFFFFF"/>
                </a:solidFill>
                <a:latin typeface="arial"/>
              </a:rPr>
              <a:t>6*</a:t>
            </a:r>
          </a:p>
        </p:txBody>
      </p:sp>
      <p:sp>
        <p:nvSpPr>
          <p:cNvPr id="97" name="TextBox 96">
            <a:extLst>
              <a:ext uri="{FF2B5EF4-FFF2-40B4-BE49-F238E27FC236}">
                <a16:creationId xmlns:a16="http://schemas.microsoft.com/office/drawing/2014/main" id="{D63C35F9-48B2-FBC1-2951-E7436464497F}"/>
              </a:ext>
            </a:extLst>
          </p:cNvPr>
          <p:cNvSpPr txBox="1"/>
          <p:nvPr/>
        </p:nvSpPr>
        <p:spPr>
          <a:xfrm>
            <a:off x="1880289" y="4602382"/>
            <a:ext cx="8698133" cy="1200329"/>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 Total Reward and </a:t>
            </a:r>
            <a:r>
              <a:rPr lang="en-GB" b="1" dirty="0">
                <a:solidFill>
                  <a:prstClr val="black"/>
                </a:solidFill>
                <a:latin typeface="Calibri"/>
                <a:cs typeface="Arial"/>
              </a:rPr>
              <a:t>continuous feedback culture</a:t>
            </a:r>
          </a:p>
          <a:p>
            <a:pPr marL="285750" indent="-285750" defTabSz="914400">
              <a:buFont typeface="Arial" panose="020B0604020202020204" pitchFamily="34" charset="0"/>
              <a:buChar char="•"/>
            </a:pPr>
            <a:r>
              <a:rPr lang="en-GB" dirty="0">
                <a:solidFill>
                  <a:prstClr val="black"/>
                </a:solidFill>
                <a:latin typeface="Calibri"/>
                <a:cs typeface="Arial"/>
              </a:rPr>
              <a:t>Focus on Manager capability around voice and psychological safety</a:t>
            </a:r>
          </a:p>
          <a:p>
            <a:pPr marL="285750" indent="-285750" defTabSz="914400">
              <a:buFont typeface="Arial" panose="020B0604020202020204" pitchFamily="34" charset="0"/>
              <a:buChar char="•"/>
            </a:pPr>
            <a:r>
              <a:rPr lang="en-GB" dirty="0">
                <a:solidFill>
                  <a:prstClr val="black"/>
                </a:solidFill>
                <a:latin typeface="Calibri"/>
                <a:cs typeface="Arial"/>
              </a:rPr>
              <a:t>Focus on Senior Leadership skills around creating a Diverse and Inclusive workforce</a:t>
            </a:r>
          </a:p>
          <a:p>
            <a:pPr marL="285750" indent="-285750" defTabSz="914400">
              <a:buFont typeface="Arial" panose="020B0604020202020204" pitchFamily="34" charset="0"/>
              <a:buChar char="•"/>
            </a:pPr>
            <a:endParaRPr lang="en-GB" dirty="0">
              <a:solidFill>
                <a:prstClr val="black"/>
              </a:solidFill>
              <a:latin typeface="Calibri"/>
              <a:cs typeface="Arial"/>
            </a:endParaRPr>
          </a:p>
        </p:txBody>
      </p:sp>
      <p:pic>
        <p:nvPicPr>
          <p:cNvPr id="98" name="Graphic 97" descr="Lights On with solid fill">
            <a:extLst>
              <a:ext uri="{FF2B5EF4-FFF2-40B4-BE49-F238E27FC236}">
                <a16:creationId xmlns:a16="http://schemas.microsoft.com/office/drawing/2014/main" id="{B9F7606B-9C0A-CAD3-7F90-143796683CA9}"/>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tretch>
            <a:fillRect/>
          </a:stretch>
        </p:blipFill>
        <p:spPr>
          <a:xfrm>
            <a:off x="673171" y="4602382"/>
            <a:ext cx="914400" cy="914400"/>
          </a:xfrm>
          <a:prstGeom prst="rect">
            <a:avLst/>
          </a:prstGeom>
        </p:spPr>
      </p:pic>
      <p:sp>
        <p:nvSpPr>
          <p:cNvPr id="3" name="New shape">
            <a:extLst>
              <a:ext uri="{FF2B5EF4-FFF2-40B4-BE49-F238E27FC236}">
                <a16:creationId xmlns:a16="http://schemas.microsoft.com/office/drawing/2014/main" id="{D173A60B-599E-DF33-F313-233DF593B88C}"/>
              </a:ext>
            </a:extLst>
          </p:cNvPr>
          <p:cNvSpPr/>
          <p:nvPr/>
        </p:nvSpPr>
        <p:spPr>
          <a:xfrm>
            <a:off x="10400534" y="1608270"/>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algn="ctr" hangingPunct="0">
              <a:spcBef>
                <a:spcPct val="0"/>
              </a:spcBef>
              <a:spcAft>
                <a:spcPct val="100000"/>
              </a:spcAft>
              <a:defRPr sz="1050" b="0" i="0">
                <a:solidFill>
                  <a:srgbClr val="000000"/>
                </a:solidFill>
                <a:latin typeface="Arial"/>
              </a:defRPr>
            </a:pPr>
            <a:r>
              <a:rPr sz="1050" kern="200" dirty="0">
                <a:solidFill>
                  <a:srgbClr val="000000"/>
                </a:solidFill>
                <a:latin typeface="Arial"/>
              </a:rPr>
              <a:t>WTW Manufacturing Norm</a:t>
            </a:r>
          </a:p>
        </p:txBody>
      </p:sp>
    </p:spTree>
    <p:extLst>
      <p:ext uri="{BB962C8B-B14F-4D97-AF65-F5344CB8AC3E}">
        <p14:creationId xmlns:p14="http://schemas.microsoft.com/office/powerpoint/2010/main" val="34282573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Education Sector</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302428730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7891626F-AE5D-2436-E761-B64A94464B05}"/>
              </a:ext>
            </a:extLst>
          </p:cNvPr>
          <p:cNvGrpSpPr/>
          <p:nvPr/>
        </p:nvGrpSpPr>
        <p:grpSpPr>
          <a:xfrm>
            <a:off x="472611" y="254000"/>
            <a:ext cx="10962526"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Education Benchmark (310)</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Education Norm</a:t>
              </a:r>
              <a:br>
                <a:rPr sz="1100" kern="200">
                  <a:solidFill>
                    <a:srgbClr val="000000"/>
                  </a:solidFill>
                  <a:latin typeface="arial"/>
                </a:rPr>
              </a:br>
              <a:r>
                <a:rPr sz="1000" kern="200">
                  <a:solidFill>
                    <a:srgbClr val="A6A6A6"/>
                  </a:solidFill>
                  <a:latin typeface="arial"/>
                </a:rPr>
                <a:t>(36,526)</a:t>
              </a: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2552260839"/>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17" name="New shape"/>
            <p:cNvSpPr/>
            <p:nvPr/>
          </p:nvSpPr>
          <p:spPr>
            <a:xfrm>
              <a:off x="8864600" y="2052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8" name="New shape"/>
            <p:cNvSpPr/>
            <p:nvPr/>
          </p:nvSpPr>
          <p:spPr>
            <a:xfrm>
              <a:off x="9728200" y="20523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1686078601"/>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5" name="New shape"/>
            <p:cNvSpPr/>
            <p:nvPr/>
          </p:nvSpPr>
          <p:spPr>
            <a:xfrm>
              <a:off x="8864600" y="22961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26" name="New shape"/>
            <p:cNvSpPr/>
            <p:nvPr/>
          </p:nvSpPr>
          <p:spPr>
            <a:xfrm>
              <a:off x="9728200" y="229616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4153145690"/>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33" name="New shape"/>
            <p:cNvSpPr/>
            <p:nvPr/>
          </p:nvSpPr>
          <p:spPr>
            <a:xfrm>
              <a:off x="8864600" y="25400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4" name="New shape"/>
            <p:cNvSpPr/>
            <p:nvPr/>
          </p:nvSpPr>
          <p:spPr>
            <a:xfrm>
              <a:off x="9728200" y="25400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791163902"/>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1" name="New shape"/>
            <p:cNvSpPr/>
            <p:nvPr/>
          </p:nvSpPr>
          <p:spPr>
            <a:xfrm>
              <a:off x="88646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42" name="New shape"/>
            <p:cNvSpPr/>
            <p:nvPr/>
          </p:nvSpPr>
          <p:spPr>
            <a:xfrm>
              <a:off x="97282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2030669264"/>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49" name="New shape"/>
            <p:cNvSpPr/>
            <p:nvPr/>
          </p:nvSpPr>
          <p:spPr>
            <a:xfrm>
              <a:off x="8864600" y="30276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-20*</a:t>
              </a:r>
            </a:p>
          </p:txBody>
        </p:sp>
        <p:sp>
          <p:nvSpPr>
            <p:cNvPr id="50" name="New shape"/>
            <p:cNvSpPr/>
            <p:nvPr/>
          </p:nvSpPr>
          <p:spPr>
            <a:xfrm>
              <a:off x="9728200" y="30276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-26*</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231272193"/>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57" name="New shape"/>
            <p:cNvSpPr/>
            <p:nvPr/>
          </p:nvSpPr>
          <p:spPr>
            <a:xfrm>
              <a:off x="8864600" y="32715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58" name="New shape"/>
            <p:cNvSpPr/>
            <p:nvPr/>
          </p:nvSpPr>
          <p:spPr>
            <a:xfrm>
              <a:off x="9728200" y="32715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1822329264"/>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65" name="New shape"/>
            <p:cNvSpPr/>
            <p:nvPr/>
          </p:nvSpPr>
          <p:spPr>
            <a:xfrm>
              <a:off x="8864600" y="351536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66" name="New shape"/>
            <p:cNvSpPr/>
            <p:nvPr/>
          </p:nvSpPr>
          <p:spPr>
            <a:xfrm>
              <a:off x="9728200" y="351536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3733352598"/>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73" name="New shape"/>
            <p:cNvSpPr/>
            <p:nvPr/>
          </p:nvSpPr>
          <p:spPr>
            <a:xfrm>
              <a:off x="8864600" y="37592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4006249979"/>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81" name="New shape"/>
            <p:cNvSpPr/>
            <p:nvPr/>
          </p:nvSpPr>
          <p:spPr>
            <a:xfrm>
              <a:off x="8864600" y="40030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82" name="New shape"/>
            <p:cNvSpPr/>
            <p:nvPr/>
          </p:nvSpPr>
          <p:spPr>
            <a:xfrm>
              <a:off x="9728200" y="40030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1423247500"/>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89" name="New shape"/>
            <p:cNvSpPr/>
            <p:nvPr/>
          </p:nvSpPr>
          <p:spPr>
            <a:xfrm>
              <a:off x="8864600" y="42468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90" name="New shape"/>
            <p:cNvSpPr/>
            <p:nvPr/>
          </p:nvSpPr>
          <p:spPr>
            <a:xfrm>
              <a:off x="9728200" y="424688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1551350101"/>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97" name="New shape"/>
            <p:cNvSpPr/>
            <p:nvPr/>
          </p:nvSpPr>
          <p:spPr>
            <a:xfrm>
              <a:off x="8864600" y="44907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3208828408"/>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105" name="New shape"/>
            <p:cNvSpPr/>
            <p:nvPr/>
          </p:nvSpPr>
          <p:spPr>
            <a:xfrm>
              <a:off x="88646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2783927794"/>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13" name="New shape"/>
            <p:cNvSpPr/>
            <p:nvPr/>
          </p:nvSpPr>
          <p:spPr>
            <a:xfrm>
              <a:off x="8864600" y="49784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14" name="New shape"/>
            <p:cNvSpPr/>
            <p:nvPr/>
          </p:nvSpPr>
          <p:spPr>
            <a:xfrm>
              <a:off x="9728200" y="49784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2323665358"/>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121" name="New shape"/>
            <p:cNvSpPr/>
            <p:nvPr/>
          </p:nvSpPr>
          <p:spPr>
            <a:xfrm>
              <a:off x="8864600" y="522224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122" name="New shape"/>
            <p:cNvSpPr/>
            <p:nvPr/>
          </p:nvSpPr>
          <p:spPr>
            <a:xfrm>
              <a:off x="9728200" y="522224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3491457743"/>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129" name="New shape"/>
            <p:cNvSpPr/>
            <p:nvPr/>
          </p:nvSpPr>
          <p:spPr>
            <a:xfrm>
              <a:off x="88646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3672917180"/>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135" name="New shape"/>
            <p:cNvSpPr/>
            <p:nvPr/>
          </p:nvSpPr>
          <p:spPr>
            <a:xfrm>
              <a:off x="8864600" y="570992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3A3B48B1-561B-EE33-4348-1AFCB3BDAB5A}"/>
              </a:ext>
            </a:extLst>
          </p:cNvPr>
          <p:cNvGrpSpPr/>
          <p:nvPr/>
        </p:nvGrpSpPr>
        <p:grpSpPr>
          <a:xfrm>
            <a:off x="339047" y="254000"/>
            <a:ext cx="11157735"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Education Benchmark (310)</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extLst>
                <p:ext uri="{D42A27DB-BD31-4B8C-83A1-F6EECF244321}">
                  <p14:modId xmlns:p14="http://schemas.microsoft.com/office/powerpoint/2010/main" val="3159637507"/>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17" name="ChartObject"/>
            <p:cNvGraphicFramePr/>
            <p:nvPr>
              <p:extLst>
                <p:ext uri="{D42A27DB-BD31-4B8C-83A1-F6EECF244321}">
                  <p14:modId xmlns:p14="http://schemas.microsoft.com/office/powerpoint/2010/main" val="1282155803"/>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23" name="ChartObject"/>
            <p:cNvGraphicFramePr/>
            <p:nvPr>
              <p:extLst>
                <p:ext uri="{D42A27DB-BD31-4B8C-83A1-F6EECF244321}">
                  <p14:modId xmlns:p14="http://schemas.microsoft.com/office/powerpoint/2010/main" val="2825358218"/>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29" name="ChartObject"/>
            <p:cNvGraphicFramePr/>
            <p:nvPr>
              <p:extLst>
                <p:ext uri="{D42A27DB-BD31-4B8C-83A1-F6EECF244321}">
                  <p14:modId xmlns:p14="http://schemas.microsoft.com/office/powerpoint/2010/main" val="2726575227"/>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33" name="ChartObject"/>
            <p:cNvGraphicFramePr/>
            <p:nvPr>
              <p:extLst>
                <p:ext uri="{D42A27DB-BD31-4B8C-83A1-F6EECF244321}">
                  <p14:modId xmlns:p14="http://schemas.microsoft.com/office/powerpoint/2010/main" val="2654142427"/>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1910165977"/>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48" name="ChartObject"/>
            <p:cNvGraphicFramePr/>
            <p:nvPr>
              <p:extLst>
                <p:ext uri="{D42A27DB-BD31-4B8C-83A1-F6EECF244321}">
                  <p14:modId xmlns:p14="http://schemas.microsoft.com/office/powerpoint/2010/main" val="1021186726"/>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r>
                <a:rPr sz="1400" kern="200">
                  <a:solidFill>
                    <a:srgbClr val="000000"/>
                  </a:solidFill>
                  <a:latin typeface="arial"/>
                </a:rPr>
                <a:t>⋆</a:t>
              </a:r>
            </a:p>
          </p:txBody>
        </p:sp>
        <p:graphicFrame>
          <p:nvGraphicFramePr>
            <p:cNvPr id="54" name="ChartObject"/>
            <p:cNvGraphicFramePr/>
            <p:nvPr>
              <p:extLst>
                <p:ext uri="{D42A27DB-BD31-4B8C-83A1-F6EECF244321}">
                  <p14:modId xmlns:p14="http://schemas.microsoft.com/office/powerpoint/2010/main" val="2839877844"/>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60" name="ChartObject"/>
            <p:cNvGraphicFramePr/>
            <p:nvPr>
              <p:extLst>
                <p:ext uri="{D42A27DB-BD31-4B8C-83A1-F6EECF244321}">
                  <p14:modId xmlns:p14="http://schemas.microsoft.com/office/powerpoint/2010/main" val="2943198651"/>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64" name="ChartObject"/>
            <p:cNvGraphicFramePr/>
            <p:nvPr>
              <p:extLst>
                <p:ext uri="{D42A27DB-BD31-4B8C-83A1-F6EECF244321}">
                  <p14:modId xmlns:p14="http://schemas.microsoft.com/office/powerpoint/2010/main" val="1585723213"/>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gr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0EDBFC46-9144-8ECF-304E-5497B7ACAFD2}"/>
              </a:ext>
            </a:extLst>
          </p:cNvPr>
          <p:cNvGrpSpPr/>
          <p:nvPr/>
        </p:nvGrpSpPr>
        <p:grpSpPr>
          <a:xfrm>
            <a:off x="585627" y="254000"/>
            <a:ext cx="11013897"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Education Benchmark (310)</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12" name="ChartObject"/>
            <p:cNvGraphicFramePr/>
            <p:nvPr>
              <p:extLst>
                <p:ext uri="{D42A27DB-BD31-4B8C-83A1-F6EECF244321}">
                  <p14:modId xmlns:p14="http://schemas.microsoft.com/office/powerpoint/2010/main" val="3931577754"/>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15" name="New shape"/>
            <p:cNvSpPr/>
            <p:nvPr/>
          </p:nvSpPr>
          <p:spPr>
            <a:xfrm>
              <a:off x="9728200" y="1428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19" name="ChartObject"/>
            <p:cNvGraphicFramePr/>
            <p:nvPr>
              <p:extLst>
                <p:ext uri="{D42A27DB-BD31-4B8C-83A1-F6EECF244321}">
                  <p14:modId xmlns:p14="http://schemas.microsoft.com/office/powerpoint/2010/main" val="3417042294"/>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2" name="New shape"/>
            <p:cNvSpPr/>
            <p:nvPr/>
          </p:nvSpPr>
          <p:spPr>
            <a:xfrm>
              <a:off x="9728200" y="1809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26" name="ChartObject"/>
            <p:cNvGraphicFramePr/>
            <p:nvPr>
              <p:extLst>
                <p:ext uri="{D42A27DB-BD31-4B8C-83A1-F6EECF244321}">
                  <p14:modId xmlns:p14="http://schemas.microsoft.com/office/powerpoint/2010/main" val="1010237848"/>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29" name="New shape"/>
            <p:cNvSpPr/>
            <p:nvPr/>
          </p:nvSpPr>
          <p:spPr>
            <a:xfrm>
              <a:off x="9728200" y="219075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33" name="ChartObject"/>
            <p:cNvGraphicFramePr/>
            <p:nvPr>
              <p:extLst>
                <p:ext uri="{D42A27DB-BD31-4B8C-83A1-F6EECF244321}">
                  <p14:modId xmlns:p14="http://schemas.microsoft.com/office/powerpoint/2010/main" val="2485652791"/>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36" name="New shape"/>
            <p:cNvSpPr/>
            <p:nvPr/>
          </p:nvSpPr>
          <p:spPr>
            <a:xfrm>
              <a:off x="9728200" y="257175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38" name="ChartObject"/>
            <p:cNvGraphicFramePr/>
            <p:nvPr>
              <p:extLst>
                <p:ext uri="{D42A27DB-BD31-4B8C-83A1-F6EECF244321}">
                  <p14:modId xmlns:p14="http://schemas.microsoft.com/office/powerpoint/2010/main" val="2996172389"/>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41" name="New shape"/>
            <p:cNvSpPr/>
            <p:nvPr/>
          </p:nvSpPr>
          <p:spPr>
            <a:xfrm>
              <a:off x="9728200" y="295275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48" name="ChartObject"/>
            <p:cNvGraphicFramePr/>
            <p:nvPr>
              <p:extLst>
                <p:ext uri="{D42A27DB-BD31-4B8C-83A1-F6EECF244321}">
                  <p14:modId xmlns:p14="http://schemas.microsoft.com/office/powerpoint/2010/main" val="1038731700"/>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-20*</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r>
                <a:rPr sz="1400" kern="200">
                  <a:solidFill>
                    <a:srgbClr val="000000"/>
                  </a:solidFill>
                  <a:latin typeface="arial"/>
                </a:rPr>
                <a:t>⋆</a:t>
              </a:r>
            </a:p>
          </p:txBody>
        </p:sp>
        <p:graphicFrame>
          <p:nvGraphicFramePr>
            <p:cNvPr id="55" name="ChartObject"/>
            <p:cNvGraphicFramePr/>
            <p:nvPr>
              <p:extLst>
                <p:ext uri="{D42A27DB-BD31-4B8C-83A1-F6EECF244321}">
                  <p14:modId xmlns:p14="http://schemas.microsoft.com/office/powerpoint/2010/main" val="2166520037"/>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62" name="ChartObject"/>
            <p:cNvGraphicFramePr/>
            <p:nvPr>
              <p:extLst>
                <p:ext uri="{D42A27DB-BD31-4B8C-83A1-F6EECF244321}">
                  <p14:modId xmlns:p14="http://schemas.microsoft.com/office/powerpoint/2010/main" val="2933903619"/>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69" name="ChartObject"/>
            <p:cNvGraphicFramePr/>
            <p:nvPr>
              <p:extLst>
                <p:ext uri="{D42A27DB-BD31-4B8C-83A1-F6EECF244321}">
                  <p14:modId xmlns:p14="http://schemas.microsoft.com/office/powerpoint/2010/main" val="3765254570"/>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74" name="ChartObject"/>
            <p:cNvGraphicFramePr/>
            <p:nvPr>
              <p:extLst>
                <p:ext uri="{D42A27DB-BD31-4B8C-83A1-F6EECF244321}">
                  <p14:modId xmlns:p14="http://schemas.microsoft.com/office/powerpoint/2010/main" val="1717916902"/>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gr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78C543B9-CF6B-96E0-03E9-B462754D61C6}"/>
              </a:ext>
            </a:extLst>
          </p:cNvPr>
          <p:cNvGrpSpPr/>
          <p:nvPr/>
        </p:nvGrpSpPr>
        <p:grpSpPr>
          <a:xfrm>
            <a:off x="657546" y="254000"/>
            <a:ext cx="10962526"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Education Benchmark (310)</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Education Norm</a:t>
              </a:r>
              <a:br>
                <a:rPr sz="1100" kern="200">
                  <a:solidFill>
                    <a:srgbClr val="000000"/>
                  </a:solidFill>
                  <a:latin typeface="arial"/>
                </a:rPr>
              </a:br>
              <a:r>
                <a:rPr sz="1000" kern="200">
                  <a:solidFill>
                    <a:srgbClr val="A6A6A6"/>
                  </a:solidFill>
                  <a:latin typeface="arial"/>
                </a:rPr>
                <a:t>(36,526)</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12" name="ChartObject"/>
            <p:cNvGraphicFramePr/>
            <p:nvPr>
              <p:extLst>
                <p:ext uri="{D42A27DB-BD31-4B8C-83A1-F6EECF244321}">
                  <p14:modId xmlns:p14="http://schemas.microsoft.com/office/powerpoint/2010/main" val="3063336477"/>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19" name="ChartObject"/>
            <p:cNvGraphicFramePr/>
            <p:nvPr>
              <p:extLst>
                <p:ext uri="{D42A27DB-BD31-4B8C-83A1-F6EECF244321}">
                  <p14:modId xmlns:p14="http://schemas.microsoft.com/office/powerpoint/2010/main" val="1069373399"/>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2" name="New shape"/>
            <p:cNvSpPr/>
            <p:nvPr/>
          </p:nvSpPr>
          <p:spPr>
            <a:xfrm>
              <a:off x="9728200" y="1809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26" name="ChartObject"/>
            <p:cNvGraphicFramePr/>
            <p:nvPr>
              <p:extLst>
                <p:ext uri="{D42A27DB-BD31-4B8C-83A1-F6EECF244321}">
                  <p14:modId xmlns:p14="http://schemas.microsoft.com/office/powerpoint/2010/main" val="2623300161"/>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29" name="New shape"/>
            <p:cNvSpPr/>
            <p:nvPr/>
          </p:nvSpPr>
          <p:spPr>
            <a:xfrm>
              <a:off x="9728200" y="2190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33" name="ChartObject"/>
            <p:cNvGraphicFramePr/>
            <p:nvPr>
              <p:extLst>
                <p:ext uri="{D42A27DB-BD31-4B8C-83A1-F6EECF244321}">
                  <p14:modId xmlns:p14="http://schemas.microsoft.com/office/powerpoint/2010/main" val="959107345"/>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38" name="ChartObject"/>
            <p:cNvGraphicFramePr/>
            <p:nvPr>
              <p:extLst>
                <p:ext uri="{D42A27DB-BD31-4B8C-83A1-F6EECF244321}">
                  <p14:modId xmlns:p14="http://schemas.microsoft.com/office/powerpoint/2010/main" val="23214011"/>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48" name="ChartObject"/>
            <p:cNvGraphicFramePr/>
            <p:nvPr>
              <p:extLst>
                <p:ext uri="{D42A27DB-BD31-4B8C-83A1-F6EECF244321}">
                  <p14:modId xmlns:p14="http://schemas.microsoft.com/office/powerpoint/2010/main" val="2362063418"/>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-26*</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55" name="ChartObject"/>
            <p:cNvGraphicFramePr/>
            <p:nvPr>
              <p:extLst>
                <p:ext uri="{D42A27DB-BD31-4B8C-83A1-F6EECF244321}">
                  <p14:modId xmlns:p14="http://schemas.microsoft.com/office/powerpoint/2010/main" val="2066882208"/>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62" name="ChartObject"/>
            <p:cNvGraphicFramePr/>
            <p:nvPr>
              <p:extLst>
                <p:ext uri="{D42A27DB-BD31-4B8C-83A1-F6EECF244321}">
                  <p14:modId xmlns:p14="http://schemas.microsoft.com/office/powerpoint/2010/main" val="2652177059"/>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r>
                <a:rPr sz="1400" kern="200">
                  <a:solidFill>
                    <a:srgbClr val="000000"/>
                  </a:solidFill>
                  <a:latin typeface="arial"/>
                </a:rPr>
                <a:t>⋆</a:t>
              </a:r>
            </a:p>
          </p:txBody>
        </p:sp>
        <p:graphicFrame>
          <p:nvGraphicFramePr>
            <p:cNvPr id="69" name="ChartObject"/>
            <p:cNvGraphicFramePr/>
            <p:nvPr>
              <p:extLst>
                <p:ext uri="{D42A27DB-BD31-4B8C-83A1-F6EECF244321}">
                  <p14:modId xmlns:p14="http://schemas.microsoft.com/office/powerpoint/2010/main" val="2353336395"/>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74" name="ChartObject"/>
            <p:cNvGraphicFramePr/>
            <p:nvPr>
              <p:extLst>
                <p:ext uri="{D42A27DB-BD31-4B8C-83A1-F6EECF244321}">
                  <p14:modId xmlns:p14="http://schemas.microsoft.com/office/powerpoint/2010/main" val="1713835597"/>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gr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GB" altLang="en-US"/>
              <a:t>P - Education</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663750" y="1511825"/>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663750" y="2797445"/>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663750" y="4078449"/>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340695" y="1523817"/>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340695" y="2809437"/>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340695" y="4068593"/>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035612" y="152265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035612" y="2808276"/>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035612"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8728465" y="152265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8728465" y="2781814"/>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8728465" y="4067432"/>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664675"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664675"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341620"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341620"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036537"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036537"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8729390"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8729390"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664675"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664675"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341620"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341620"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036537"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036537"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8729390"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8729390"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664675"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664675"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341620"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341620"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036537"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036537"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8729390"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8729390"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468993"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371370"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439337"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1676387" y="3162607"/>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007567"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007567"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279966"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465934"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3874256"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018946"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5812685"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178506"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138964"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372853"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372853"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372853"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2" name="Group 1">
            <a:extLst>
              <a:ext uri="{FF2B5EF4-FFF2-40B4-BE49-F238E27FC236}">
                <a16:creationId xmlns:a16="http://schemas.microsoft.com/office/drawing/2014/main" id="{1E498946-F48A-552C-29A1-CD296B9D2D14}"/>
              </a:ext>
            </a:extLst>
          </p:cNvPr>
          <p:cNvGrpSpPr/>
          <p:nvPr/>
        </p:nvGrpSpPr>
        <p:grpSpPr>
          <a:xfrm>
            <a:off x="194742" y="1585377"/>
            <a:ext cx="1644640" cy="4263317"/>
            <a:chOff x="2480706" y="1419711"/>
            <a:chExt cx="2047958" cy="4727441"/>
          </a:xfrm>
        </p:grpSpPr>
        <p:sp>
          <p:nvSpPr>
            <p:cNvPr id="3" name="Rectangle 8">
              <a:extLst>
                <a:ext uri="{FF2B5EF4-FFF2-40B4-BE49-F238E27FC236}">
                  <a16:creationId xmlns:a16="http://schemas.microsoft.com/office/drawing/2014/main" id="{01DDC06D-AEE5-D7A4-209B-613CAF85096D}"/>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4" name="Group 3">
              <a:extLst>
                <a:ext uri="{FF2B5EF4-FFF2-40B4-BE49-F238E27FC236}">
                  <a16:creationId xmlns:a16="http://schemas.microsoft.com/office/drawing/2014/main" id="{C5C57B92-A887-E1E8-7BD2-1C297EA88C6F}"/>
                </a:ext>
              </a:extLst>
            </p:cNvPr>
            <p:cNvGrpSpPr/>
            <p:nvPr/>
          </p:nvGrpSpPr>
          <p:grpSpPr>
            <a:xfrm>
              <a:off x="2665238" y="1589690"/>
              <a:ext cx="1312148" cy="860500"/>
              <a:chOff x="1042747" y="1850087"/>
              <a:chExt cx="1510612" cy="1007325"/>
            </a:xfrm>
            <a:solidFill>
              <a:srgbClr val="81AD27"/>
            </a:solidFill>
            <a:effectLst/>
          </p:grpSpPr>
          <p:sp>
            <p:nvSpPr>
              <p:cNvPr id="71" name="Rectangle 70">
                <a:extLst>
                  <a:ext uri="{FF2B5EF4-FFF2-40B4-BE49-F238E27FC236}">
                    <a16:creationId xmlns:a16="http://schemas.microsoft.com/office/drawing/2014/main" id="{3E1FCCDD-B96C-C22D-DE13-315F2C68FC29}"/>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2" name="TextBox 71">
                <a:extLst>
                  <a:ext uri="{FF2B5EF4-FFF2-40B4-BE49-F238E27FC236}">
                    <a16:creationId xmlns:a16="http://schemas.microsoft.com/office/drawing/2014/main" id="{6F965DF5-95D9-4BEB-CA34-AA66A410CB4B}"/>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5" name="Rectangle 4">
              <a:extLst>
                <a:ext uri="{FF2B5EF4-FFF2-40B4-BE49-F238E27FC236}">
                  <a16:creationId xmlns:a16="http://schemas.microsoft.com/office/drawing/2014/main" id="{AB821DE4-188E-47A2-A787-1F422FA215E1}"/>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6" name="Group 5">
              <a:extLst>
                <a:ext uri="{FF2B5EF4-FFF2-40B4-BE49-F238E27FC236}">
                  <a16:creationId xmlns:a16="http://schemas.microsoft.com/office/drawing/2014/main" id="{9576A0D2-9735-9524-CEDD-047300F314F2}"/>
                </a:ext>
              </a:extLst>
            </p:cNvPr>
            <p:cNvGrpSpPr/>
            <p:nvPr/>
          </p:nvGrpSpPr>
          <p:grpSpPr>
            <a:xfrm>
              <a:off x="2665238" y="3438172"/>
              <a:ext cx="1312465" cy="860500"/>
              <a:chOff x="1042748" y="1846690"/>
              <a:chExt cx="1510977" cy="1007325"/>
            </a:xfrm>
            <a:solidFill>
              <a:srgbClr val="FFB81C"/>
            </a:solidFill>
            <a:effectLst/>
          </p:grpSpPr>
          <p:sp>
            <p:nvSpPr>
              <p:cNvPr id="69" name="Rectangle 68">
                <a:extLst>
                  <a:ext uri="{FF2B5EF4-FFF2-40B4-BE49-F238E27FC236}">
                    <a16:creationId xmlns:a16="http://schemas.microsoft.com/office/drawing/2014/main" id="{1B5BDBA2-501A-48F9-53D3-4A7909733ED5}"/>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0" name="TextBox 69">
                <a:extLst>
                  <a:ext uri="{FF2B5EF4-FFF2-40B4-BE49-F238E27FC236}">
                    <a16:creationId xmlns:a16="http://schemas.microsoft.com/office/drawing/2014/main" id="{F8FF7096-66F4-AB4C-14C8-9EF402B54C6F}"/>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10" name="Group 9">
              <a:extLst>
                <a:ext uri="{FF2B5EF4-FFF2-40B4-BE49-F238E27FC236}">
                  <a16:creationId xmlns:a16="http://schemas.microsoft.com/office/drawing/2014/main" id="{CA66540E-3D80-BBDC-F130-C0E214631A7A}"/>
                </a:ext>
              </a:extLst>
            </p:cNvPr>
            <p:cNvGrpSpPr/>
            <p:nvPr/>
          </p:nvGrpSpPr>
          <p:grpSpPr>
            <a:xfrm>
              <a:off x="2665238" y="4356989"/>
              <a:ext cx="1312465" cy="860500"/>
              <a:chOff x="1042748" y="1846690"/>
              <a:chExt cx="1510977" cy="1007325"/>
            </a:xfrm>
            <a:solidFill>
              <a:srgbClr val="E9928E"/>
            </a:solidFill>
            <a:effectLst/>
          </p:grpSpPr>
          <p:sp>
            <p:nvSpPr>
              <p:cNvPr id="67" name="Rectangle 66">
                <a:extLst>
                  <a:ext uri="{FF2B5EF4-FFF2-40B4-BE49-F238E27FC236}">
                    <a16:creationId xmlns:a16="http://schemas.microsoft.com/office/drawing/2014/main" id="{9FDE0091-C7CF-932E-B933-EDF08D034221}"/>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8" name="TextBox 67">
                <a:extLst>
                  <a:ext uri="{FF2B5EF4-FFF2-40B4-BE49-F238E27FC236}">
                    <a16:creationId xmlns:a16="http://schemas.microsoft.com/office/drawing/2014/main" id="{9E6DDC37-0BE9-75D3-3B29-69C258A51995}"/>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63" name="Group 62">
              <a:extLst>
                <a:ext uri="{FF2B5EF4-FFF2-40B4-BE49-F238E27FC236}">
                  <a16:creationId xmlns:a16="http://schemas.microsoft.com/office/drawing/2014/main" id="{765F4F7E-7B7D-E920-5C01-ED39E4DD0E82}"/>
                </a:ext>
              </a:extLst>
            </p:cNvPr>
            <p:cNvGrpSpPr/>
            <p:nvPr/>
          </p:nvGrpSpPr>
          <p:grpSpPr>
            <a:xfrm>
              <a:off x="2665238" y="5286652"/>
              <a:ext cx="1312147" cy="860500"/>
              <a:chOff x="1042747" y="1763113"/>
              <a:chExt cx="1510611" cy="1007325"/>
            </a:xfrm>
            <a:solidFill>
              <a:srgbClr val="DA6056"/>
            </a:solidFill>
            <a:effectLst/>
          </p:grpSpPr>
          <p:sp>
            <p:nvSpPr>
              <p:cNvPr id="65" name="Rectangle 64">
                <a:extLst>
                  <a:ext uri="{FF2B5EF4-FFF2-40B4-BE49-F238E27FC236}">
                    <a16:creationId xmlns:a16="http://schemas.microsoft.com/office/drawing/2014/main" id="{3726E477-DE2C-6679-DE4C-1183BDB595B6}"/>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6" name="TextBox 65">
                <a:extLst>
                  <a:ext uri="{FF2B5EF4-FFF2-40B4-BE49-F238E27FC236}">
                    <a16:creationId xmlns:a16="http://schemas.microsoft.com/office/drawing/2014/main" id="{F9B0AFD4-E98A-08E1-448C-28E4975F34E9}"/>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64" name="TextBox 63">
              <a:extLst>
                <a:ext uri="{FF2B5EF4-FFF2-40B4-BE49-F238E27FC236}">
                  <a16:creationId xmlns:a16="http://schemas.microsoft.com/office/drawing/2014/main" id="{448673FF-D4AC-8065-4907-23443E3EE148}"/>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33408195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GB" altLang="en-US"/>
              <a:t>P - Education</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129</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nvGraphicFramePr>
        <p:xfrm>
          <a:off x="2310572" y="1626664"/>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511076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FCF14E1-9571-EBAB-4690-C0DFF4D8A97F}"/>
              </a:ext>
            </a:extLst>
          </p:cNvPr>
          <p:cNvSpPr>
            <a:spLocks noGrp="1"/>
          </p:cNvSpPr>
          <p:nvPr>
            <p:ph type="sldNum" sz="quarter" idx="21"/>
          </p:nvPr>
        </p:nvSpPr>
        <p:spPr/>
        <p:txBody>
          <a:bodyPr/>
          <a:lstStyle/>
          <a:p>
            <a:fld id="{63DCA5C9-2E11-4C67-86EB-AE1DE127DC64}" type="slidenum">
              <a:rPr lang="en-US" smtClean="0"/>
              <a:pPr/>
              <a:t>13</a:t>
            </a:fld>
            <a:endParaRPr lang="en-US"/>
          </a:p>
        </p:txBody>
      </p:sp>
      <p:sp>
        <p:nvSpPr>
          <p:cNvPr id="8" name="Title 2">
            <a:extLst>
              <a:ext uri="{FF2B5EF4-FFF2-40B4-BE49-F238E27FC236}">
                <a16:creationId xmlns:a16="http://schemas.microsoft.com/office/drawing/2014/main" id="{5B281003-7194-02A0-D45A-7E112DC0BADA}"/>
              </a:ext>
            </a:extLst>
          </p:cNvPr>
          <p:cNvSpPr txBox="1">
            <a:spLocks noGrp="1"/>
          </p:cNvSpPr>
          <p:nvPr>
            <p:ph type="title"/>
          </p:nvPr>
        </p:nvSpPr>
        <p:spPr>
          <a:xfrm>
            <a:off x="457200" y="457200"/>
            <a:ext cx="11247438"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0" i="0" kern="1200" baseline="0">
                <a:solidFill>
                  <a:schemeClr val="tx1"/>
                </a:solidFill>
                <a:latin typeface="+mj-lt"/>
                <a:ea typeface="Roboto Medium" panose="02000000000000000000" pitchFamily="2" charset="0"/>
                <a:cs typeface="Verdana" panose="020B0604030504040204" pitchFamily="34" charset="0"/>
              </a:defRPr>
            </a:lvl1pPr>
          </a:lstStyle>
          <a:p>
            <a:r>
              <a:rPr lang="en-US" altLang="zh-CN" dirty="0">
                <a:ea typeface="Roboto Medium"/>
              </a:rPr>
              <a:t>What is least positive about the Employee Experience in Mauritius?</a:t>
            </a:r>
            <a:endParaRPr lang="en-US" dirty="0">
              <a:ea typeface="Roboto Medium"/>
            </a:endParaRPr>
          </a:p>
        </p:txBody>
      </p:sp>
      <p:sp>
        <p:nvSpPr>
          <p:cNvPr id="7" name="Footer Placeholder 6">
            <a:extLst>
              <a:ext uri="{FF2B5EF4-FFF2-40B4-BE49-F238E27FC236}">
                <a16:creationId xmlns:a16="http://schemas.microsoft.com/office/drawing/2014/main" id="{BD0BEF82-8F4E-4BDD-AF42-8CD6DEDDCD59}"/>
              </a:ext>
            </a:extLst>
          </p:cNvPr>
          <p:cNvSpPr>
            <a:spLocks noGrp="1"/>
          </p:cNvSpPr>
          <p:nvPr>
            <p:ph type="ftr" sz="quarter" idx="10"/>
          </p:nvPr>
        </p:nvSpPr>
        <p:spPr/>
        <p:txBody>
          <a:bodyPr/>
          <a:lstStyle/>
          <a:p>
            <a:pPr marL="0" marR="0" lvl="6" indent="9525"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Proprietary and confidential. For WTW and WTW client use only.</a:t>
            </a:r>
            <a:endPar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endParaRPr>
          </a:p>
        </p:txBody>
      </p:sp>
      <p:sp>
        <p:nvSpPr>
          <p:cNvPr id="3" name="New shape">
            <a:extLst>
              <a:ext uri="{FF2B5EF4-FFF2-40B4-BE49-F238E27FC236}">
                <a16:creationId xmlns:a16="http://schemas.microsoft.com/office/drawing/2014/main" id="{D1237D5B-3820-57D3-82EE-3E7337D03BE0}"/>
              </a:ext>
            </a:extLst>
          </p:cNvPr>
          <p:cNvSpPr/>
          <p:nvPr/>
        </p:nvSpPr>
        <p:spPr>
          <a:xfrm>
            <a:off x="457199" y="1526717"/>
            <a:ext cx="10905952" cy="272801"/>
          </a:xfrm>
          <a:prstGeom prst="rect">
            <a:avLst/>
          </a:prstGeom>
          <a:noFill/>
          <a:ln w="0" cap="flat" cmpd="sng" algn="ctr">
            <a:noFill/>
            <a:prstDash val="solid"/>
          </a:ln>
          <a:effectLst/>
        </p:spPr>
        <p:txBody>
          <a:bodyPr lIns="0" tIns="0" rIns="0" bIns="0" rtlCol="0" anchor="ctr">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200" b="1" i="0">
                <a:solidFill>
                  <a:srgbClr val="A6A6A6"/>
                </a:solidFill>
                <a:latin typeface="arial"/>
              </a:defRPr>
            </a:pPr>
            <a:r>
              <a:rPr kumimoji="0" lang="en-GB" sz="1200" b="1" i="0" u="none" strike="noStrike" kern="200" cap="none" spc="0" normalizeH="0" baseline="0" noProof="0" dirty="0">
                <a:ln>
                  <a:noFill/>
                </a:ln>
                <a:solidFill>
                  <a:srgbClr val="A6A6A6"/>
                </a:solidFill>
                <a:effectLst/>
                <a:uLnTx/>
                <a:uFillTx/>
                <a:latin typeface="arial"/>
                <a:cs typeface="Arial"/>
              </a:rPr>
              <a:t>BM National Engagement Survey Overall</a:t>
            </a:r>
            <a:r>
              <a:rPr kumimoji="0" sz="1200" b="1" i="0" u="none" strike="noStrike" kern="200" cap="none" spc="0" normalizeH="0" baseline="0" noProof="0" dirty="0">
                <a:ln>
                  <a:noFill/>
                </a:ln>
                <a:solidFill>
                  <a:srgbClr val="A6A6A6"/>
                </a:solidFill>
                <a:effectLst/>
                <a:uLnTx/>
                <a:uFillTx/>
                <a:latin typeface="arial"/>
                <a:cs typeface="Arial"/>
              </a:rPr>
              <a:t> (21,603)</a:t>
            </a:r>
          </a:p>
        </p:txBody>
      </p:sp>
      <p:sp>
        <p:nvSpPr>
          <p:cNvPr id="4" name="TextBox 3">
            <a:extLst>
              <a:ext uri="{FF2B5EF4-FFF2-40B4-BE49-F238E27FC236}">
                <a16:creationId xmlns:a16="http://schemas.microsoft.com/office/drawing/2014/main" id="{0E4F403D-F30C-3473-57CF-76ED19DA2FC7}"/>
              </a:ext>
            </a:extLst>
          </p:cNvPr>
          <p:cNvSpPr txBox="1"/>
          <p:nvPr/>
        </p:nvSpPr>
        <p:spPr>
          <a:xfrm>
            <a:off x="7383275" y="1684003"/>
            <a:ext cx="1636832" cy="523220"/>
          </a:xfrm>
          <a:prstGeom prst="rect">
            <a:avLst/>
          </a:prstGeom>
          <a:solidFill>
            <a:srgbClr val="92D050"/>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effectLst/>
                <a:uLnTx/>
                <a:uFillTx/>
                <a:latin typeface="Calibri"/>
                <a:cs typeface="Arial"/>
              </a:rPr>
              <a:t>% Fully Agree</a:t>
            </a:r>
          </a:p>
          <a:p>
            <a:pPr marL="0" marR="0" lvl="0" indent="0" defTabSz="914400" eaLnBrk="1" fontAlgn="auto" latinLnBrk="0" hangingPunct="1">
              <a:lnSpc>
                <a:spcPct val="100000"/>
              </a:lnSpc>
              <a:spcBef>
                <a:spcPts val="0"/>
              </a:spcBef>
              <a:spcAft>
                <a:spcPts val="0"/>
              </a:spcAft>
              <a:buClrTx/>
              <a:buSzTx/>
              <a:buFontTx/>
              <a:buNone/>
              <a:tabLst/>
              <a:defRPr/>
            </a:pPr>
            <a:endParaRPr kumimoji="0" lang="en-GB" sz="1400" b="1" i="0" u="none" strike="noStrike" kern="0" cap="none" spc="0" normalizeH="0" baseline="0" noProof="0" dirty="0">
              <a:ln>
                <a:noFill/>
              </a:ln>
              <a:effectLst/>
              <a:uLnTx/>
              <a:uFillTx/>
              <a:latin typeface="Calibri"/>
              <a:cs typeface="Arial"/>
            </a:endParaRPr>
          </a:p>
        </p:txBody>
      </p:sp>
      <p:sp>
        <p:nvSpPr>
          <p:cNvPr id="5" name="TextBox 4">
            <a:extLst>
              <a:ext uri="{FF2B5EF4-FFF2-40B4-BE49-F238E27FC236}">
                <a16:creationId xmlns:a16="http://schemas.microsoft.com/office/drawing/2014/main" id="{FB5ADC07-930A-BADE-7585-AB2F7F1B0CE2}"/>
              </a:ext>
            </a:extLst>
          </p:cNvPr>
          <p:cNvSpPr txBox="1"/>
          <p:nvPr/>
        </p:nvSpPr>
        <p:spPr>
          <a:xfrm>
            <a:off x="9571415" y="1677597"/>
            <a:ext cx="1826163" cy="523220"/>
          </a:xfrm>
          <a:prstGeom prst="rect">
            <a:avLst/>
          </a:prstGeom>
          <a:solidFill>
            <a:srgbClr val="9BBB59">
              <a:lumMod val="20000"/>
              <a:lumOff val="80000"/>
            </a:srgbClr>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black"/>
                </a:solidFill>
                <a:effectLst/>
                <a:uLnTx/>
                <a:uFillTx/>
                <a:latin typeface="Calibri"/>
                <a:cs typeface="Arial"/>
              </a:rPr>
              <a:t>% Total Fav (Fully Agree/Tend to Agree)</a:t>
            </a:r>
          </a:p>
        </p:txBody>
      </p:sp>
      <p:grpSp>
        <p:nvGrpSpPr>
          <p:cNvPr id="72" name="Group 71">
            <a:extLst>
              <a:ext uri="{FF2B5EF4-FFF2-40B4-BE49-F238E27FC236}">
                <a16:creationId xmlns:a16="http://schemas.microsoft.com/office/drawing/2014/main" id="{B2DD1D71-647D-174C-6536-53A3D124D2BA}"/>
              </a:ext>
            </a:extLst>
          </p:cNvPr>
          <p:cNvGrpSpPr/>
          <p:nvPr/>
        </p:nvGrpSpPr>
        <p:grpSpPr>
          <a:xfrm>
            <a:off x="113016" y="1960904"/>
            <a:ext cx="11661427" cy="4238728"/>
            <a:chOff x="457200" y="1960904"/>
            <a:chExt cx="11316331" cy="4238728"/>
          </a:xfrm>
        </p:grpSpPr>
        <p:sp>
          <p:nvSpPr>
            <p:cNvPr id="14" name="TextBox 13">
              <a:extLst>
                <a:ext uri="{FF2B5EF4-FFF2-40B4-BE49-F238E27FC236}">
                  <a16:creationId xmlns:a16="http://schemas.microsoft.com/office/drawing/2014/main" id="{BA407987-56F4-471D-A906-3007D6AF4587}"/>
                </a:ext>
              </a:extLst>
            </p:cNvPr>
            <p:cNvSpPr txBox="1"/>
            <p:nvPr/>
          </p:nvSpPr>
          <p:spPr>
            <a:xfrm>
              <a:off x="457200" y="6062472"/>
              <a:ext cx="9624953" cy="137160"/>
            </a:xfrm>
            <a:prstGeom prst="rect">
              <a:avLst/>
            </a:prstGeom>
            <a:noFill/>
          </p:spPr>
          <p:txBody>
            <a:bodyPr wrap="square" lIns="0" tIns="0" rIns="0" bIns="0" rtlCol="0">
              <a:no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Source: 2023 Dynamics of Work Survey</a:t>
              </a:r>
              <a:r>
                <a:rPr lang="en-US" sz="900" dirty="0">
                  <a:solidFill>
                    <a:srgbClr val="000000"/>
                  </a:solidFill>
                  <a:latin typeface="Arial" panose="020B0604020202020204"/>
                  <a:ea typeface="Roboto" panose="02000000000000000000" pitchFamily="2" charset="0"/>
                  <a:cs typeface="Times New Roman" panose="02020603050405020304" pitchFamily="18" charset="0"/>
                </a:rPr>
                <a:t>. </a:t>
              </a:r>
              <a:r>
                <a:rPr lang="en-US" altLang="zh-CN" sz="900" dirty="0">
                  <a:solidFill>
                    <a:srgbClr val="000000"/>
                  </a:solidFill>
                  <a:latin typeface="Arial" panose="020B0604020202020204"/>
                  <a:ea typeface="Roboto" panose="02000000000000000000" pitchFamily="2" charset="0"/>
                  <a:cs typeface="Times New Roman" panose="02020603050405020304" pitchFamily="18" charset="0"/>
                </a:rPr>
                <a:t>Note: P</a:t>
              </a:r>
              <a:r>
                <a:rPr kumimoji="0" lang="en-US" altLang="zh-CN" sz="900" b="0" i="0" u="none" strike="noStrike" kern="1200" cap="none" spc="0" normalizeH="0" baseline="0" noProof="0" dirty="0" err="1">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ercentages</a:t>
              </a:r>
              <a:r>
                <a:rPr kumimoji="0" lang="en-US" altLang="zh-CN" sz="9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indicate </a:t>
              </a:r>
              <a:r>
                <a:rPr lang="en-US" altLang="zh-CN" sz="900" dirty="0">
                  <a:solidFill>
                    <a:srgbClr val="000000"/>
                  </a:solidFill>
                  <a:latin typeface="Arial" panose="020B0604020202020204"/>
                  <a:ea typeface="Roboto" panose="02000000000000000000" pitchFamily="2" charset="0"/>
                  <a:cs typeface="Times New Roman" panose="02020603050405020304" pitchFamily="18" charset="0"/>
                </a:rPr>
                <a:t>those that selected “2 – Medium” or “3 – High” on a three-point scale.</a:t>
              </a:r>
              <a:endParaRPr kumimoji="0" lang="en-US" sz="9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endParaRPr>
            </a:p>
          </p:txBody>
        </p:sp>
        <p:sp>
          <p:nvSpPr>
            <p:cNvPr id="9" name="New shape">
              <a:extLst>
                <a:ext uri="{FF2B5EF4-FFF2-40B4-BE49-F238E27FC236}">
                  <a16:creationId xmlns:a16="http://schemas.microsoft.com/office/drawing/2014/main" id="{2B37F784-58DE-7B1E-1CC4-0BFB4A5C7E70}"/>
                </a:ext>
              </a:extLst>
            </p:cNvPr>
            <p:cNvSpPr/>
            <p:nvPr/>
          </p:nvSpPr>
          <p:spPr>
            <a:xfrm>
              <a:off x="901272" y="2957073"/>
              <a:ext cx="1080336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a:extLst>
                <a:ext uri="{FF2B5EF4-FFF2-40B4-BE49-F238E27FC236}">
                  <a16:creationId xmlns:a16="http://schemas.microsoft.com/office/drawing/2014/main" id="{831751F1-D815-CD53-CF6D-473CD75BB0DB}"/>
                </a:ext>
              </a:extLst>
            </p:cNvPr>
            <p:cNvSpPr/>
            <p:nvPr/>
          </p:nvSpPr>
          <p:spPr>
            <a:xfrm>
              <a:off x="901272" y="2957073"/>
              <a:ext cx="1080336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a:extLst>
                <a:ext uri="{FF2B5EF4-FFF2-40B4-BE49-F238E27FC236}">
                  <a16:creationId xmlns:a16="http://schemas.microsoft.com/office/drawing/2014/main" id="{79810B29-5ECD-4009-EB1A-07453856EEA2}"/>
                </a:ext>
              </a:extLst>
            </p:cNvPr>
            <p:cNvSpPr/>
            <p:nvPr/>
          </p:nvSpPr>
          <p:spPr>
            <a:xfrm>
              <a:off x="901272" y="2426827"/>
              <a:ext cx="6497144" cy="41121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dirty="0">
                  <a:solidFill>
                    <a:srgbClr val="000000"/>
                  </a:solidFill>
                  <a:latin typeface="arial"/>
                </a:rPr>
                <a:t>Reward:</a:t>
              </a:r>
              <a:r>
                <a:rPr sz="1400" b="0" i="0" u="none" kern="200" dirty="0">
                  <a:solidFill>
                    <a:srgbClr val="000000"/>
                  </a:solidFill>
                  <a:latin typeface="arial"/>
                </a:rPr>
                <a:t> I am fairly paid for the work I do (total remuneration - fixed pay, bonus/incentive, benefits). </a:t>
              </a:r>
            </a:p>
          </p:txBody>
        </p:sp>
        <p:graphicFrame>
          <p:nvGraphicFramePr>
            <p:cNvPr id="16" name="ChartObject">
              <a:extLst>
                <a:ext uri="{FF2B5EF4-FFF2-40B4-BE49-F238E27FC236}">
                  <a16:creationId xmlns:a16="http://schemas.microsoft.com/office/drawing/2014/main" id="{A7BC8934-BD15-3E7B-67D5-0683F313048D}"/>
                </a:ext>
              </a:extLst>
            </p:cNvPr>
            <p:cNvGraphicFramePr/>
            <p:nvPr/>
          </p:nvGraphicFramePr>
          <p:xfrm>
            <a:off x="7599359" y="2394363"/>
            <a:ext cx="1673428" cy="476139"/>
          </p:xfrm>
          <a:graphic>
            <a:graphicData uri="http://schemas.openxmlformats.org/drawingml/2006/chart">
              <c:chart xmlns:c="http://schemas.openxmlformats.org/drawingml/2006/chart" xmlns:r="http://schemas.openxmlformats.org/officeDocument/2006/relationships" r:id="rId3"/>
            </a:graphicData>
          </a:graphic>
        </p:graphicFrame>
        <p:sp>
          <p:nvSpPr>
            <p:cNvPr id="24" name="New shape">
              <a:extLst>
                <a:ext uri="{FF2B5EF4-FFF2-40B4-BE49-F238E27FC236}">
                  <a16:creationId xmlns:a16="http://schemas.microsoft.com/office/drawing/2014/main" id="{EA545588-9F71-4635-7475-13764A5F648B}"/>
                </a:ext>
              </a:extLst>
            </p:cNvPr>
            <p:cNvSpPr/>
            <p:nvPr/>
          </p:nvSpPr>
          <p:spPr>
            <a:xfrm>
              <a:off x="7599359" y="2394363"/>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28</a:t>
              </a:r>
            </a:p>
          </p:txBody>
        </p:sp>
        <p:sp>
          <p:nvSpPr>
            <p:cNvPr id="25" name="New shape">
              <a:extLst>
                <a:ext uri="{FF2B5EF4-FFF2-40B4-BE49-F238E27FC236}">
                  <a16:creationId xmlns:a16="http://schemas.microsoft.com/office/drawing/2014/main" id="{B0B8768D-3F7E-CA7D-7975-98B2C5572C97}"/>
                </a:ext>
              </a:extLst>
            </p:cNvPr>
            <p:cNvSpPr/>
            <p:nvPr/>
          </p:nvSpPr>
          <p:spPr>
            <a:xfrm>
              <a:off x="9272787" y="2394363"/>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52</a:t>
              </a:r>
            </a:p>
          </p:txBody>
        </p:sp>
        <p:sp>
          <p:nvSpPr>
            <p:cNvPr id="26" name="New shape">
              <a:extLst>
                <a:ext uri="{FF2B5EF4-FFF2-40B4-BE49-F238E27FC236}">
                  <a16:creationId xmlns:a16="http://schemas.microsoft.com/office/drawing/2014/main" id="{9B3435F3-9D95-A2DD-D5B8-80283CE36100}"/>
                </a:ext>
              </a:extLst>
            </p:cNvPr>
            <p:cNvSpPr/>
            <p:nvPr/>
          </p:nvSpPr>
          <p:spPr>
            <a:xfrm>
              <a:off x="901272" y="3606354"/>
              <a:ext cx="1080336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a:extLst>
                <a:ext uri="{FF2B5EF4-FFF2-40B4-BE49-F238E27FC236}">
                  <a16:creationId xmlns:a16="http://schemas.microsoft.com/office/drawing/2014/main" id="{B8F80283-8CEC-C1BD-483A-A9E899A020E7}"/>
                </a:ext>
              </a:extLst>
            </p:cNvPr>
            <p:cNvSpPr/>
            <p:nvPr/>
          </p:nvSpPr>
          <p:spPr>
            <a:xfrm>
              <a:off x="901272" y="3606354"/>
              <a:ext cx="1080336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a:extLst>
                <a:ext uri="{FF2B5EF4-FFF2-40B4-BE49-F238E27FC236}">
                  <a16:creationId xmlns:a16="http://schemas.microsoft.com/office/drawing/2014/main" id="{B2F2313A-959A-7B85-A1A2-8D0E5D877001}"/>
                </a:ext>
              </a:extLst>
            </p:cNvPr>
            <p:cNvSpPr/>
            <p:nvPr/>
          </p:nvSpPr>
          <p:spPr>
            <a:xfrm>
              <a:off x="901272" y="3076108"/>
              <a:ext cx="6497144" cy="41121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Capability:</a:t>
              </a:r>
              <a:r>
                <a:rPr sz="1400" b="0" i="0" u="none" kern="200">
                  <a:solidFill>
                    <a:srgbClr val="000000"/>
                  </a:solidFill>
                  <a:latin typeface="arial"/>
                </a:rPr>
                <a:t> There are sufficient training opportunities for me to improve my skills. </a:t>
              </a:r>
            </a:p>
          </p:txBody>
        </p:sp>
        <p:graphicFrame>
          <p:nvGraphicFramePr>
            <p:cNvPr id="29" name="ChartObject">
              <a:extLst>
                <a:ext uri="{FF2B5EF4-FFF2-40B4-BE49-F238E27FC236}">
                  <a16:creationId xmlns:a16="http://schemas.microsoft.com/office/drawing/2014/main" id="{25EBF6D7-6CFC-F6A7-3450-6609039A49D9}"/>
                </a:ext>
              </a:extLst>
            </p:cNvPr>
            <p:cNvGraphicFramePr/>
            <p:nvPr/>
          </p:nvGraphicFramePr>
          <p:xfrm>
            <a:off x="7599359" y="3043644"/>
            <a:ext cx="2349237" cy="476139"/>
          </p:xfrm>
          <a:graphic>
            <a:graphicData uri="http://schemas.openxmlformats.org/drawingml/2006/chart">
              <c:chart xmlns:c="http://schemas.openxmlformats.org/drawingml/2006/chart" xmlns:r="http://schemas.openxmlformats.org/officeDocument/2006/relationships" r:id="rId4"/>
            </a:graphicData>
          </a:graphic>
        </p:graphicFrame>
        <p:sp>
          <p:nvSpPr>
            <p:cNvPr id="30" name="New shape">
              <a:extLst>
                <a:ext uri="{FF2B5EF4-FFF2-40B4-BE49-F238E27FC236}">
                  <a16:creationId xmlns:a16="http://schemas.microsoft.com/office/drawing/2014/main" id="{0F9785A1-FC62-F2D6-4A7C-B2A81445FC3F}"/>
                </a:ext>
              </a:extLst>
            </p:cNvPr>
            <p:cNvSpPr/>
            <p:nvPr/>
          </p:nvSpPr>
          <p:spPr>
            <a:xfrm>
              <a:off x="7599359" y="3043644"/>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47</a:t>
              </a:r>
            </a:p>
          </p:txBody>
        </p:sp>
        <p:sp>
          <p:nvSpPr>
            <p:cNvPr id="31" name="New shape">
              <a:extLst>
                <a:ext uri="{FF2B5EF4-FFF2-40B4-BE49-F238E27FC236}">
                  <a16:creationId xmlns:a16="http://schemas.microsoft.com/office/drawing/2014/main" id="{17480FCB-D9A4-59BA-2210-21C677296CA2}"/>
                </a:ext>
              </a:extLst>
            </p:cNvPr>
            <p:cNvSpPr/>
            <p:nvPr/>
          </p:nvSpPr>
          <p:spPr>
            <a:xfrm>
              <a:off x="9948596" y="3043644"/>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73</a:t>
              </a:r>
            </a:p>
          </p:txBody>
        </p:sp>
        <p:sp>
          <p:nvSpPr>
            <p:cNvPr id="32" name="New shape">
              <a:extLst>
                <a:ext uri="{FF2B5EF4-FFF2-40B4-BE49-F238E27FC236}">
                  <a16:creationId xmlns:a16="http://schemas.microsoft.com/office/drawing/2014/main" id="{F34BFA4D-B341-D645-50C3-A9D483E249B6}"/>
                </a:ext>
              </a:extLst>
            </p:cNvPr>
            <p:cNvSpPr/>
            <p:nvPr/>
          </p:nvSpPr>
          <p:spPr>
            <a:xfrm>
              <a:off x="901272" y="4255635"/>
              <a:ext cx="1080336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a:extLst>
                <a:ext uri="{FF2B5EF4-FFF2-40B4-BE49-F238E27FC236}">
                  <a16:creationId xmlns:a16="http://schemas.microsoft.com/office/drawing/2014/main" id="{05DE52E8-FE29-76B8-BCBA-8F3AE7ED2B57}"/>
                </a:ext>
              </a:extLst>
            </p:cNvPr>
            <p:cNvSpPr/>
            <p:nvPr/>
          </p:nvSpPr>
          <p:spPr>
            <a:xfrm>
              <a:off x="901272" y="4255635"/>
              <a:ext cx="1080336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a:extLst>
                <a:ext uri="{FF2B5EF4-FFF2-40B4-BE49-F238E27FC236}">
                  <a16:creationId xmlns:a16="http://schemas.microsoft.com/office/drawing/2014/main" id="{289ED6B3-410D-A728-EC4F-2F64FEA339AA}"/>
                </a:ext>
              </a:extLst>
            </p:cNvPr>
            <p:cNvSpPr/>
            <p:nvPr/>
          </p:nvSpPr>
          <p:spPr>
            <a:xfrm>
              <a:off x="901272" y="3725389"/>
              <a:ext cx="6497144" cy="41121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Growth:</a:t>
              </a:r>
              <a:r>
                <a:rPr sz="1400" b="0" i="0" u="none" kern="200">
                  <a:solidFill>
                    <a:srgbClr val="000000"/>
                  </a:solidFill>
                  <a:latin typeface="arial"/>
                </a:rPr>
                <a:t> I have the opportunity for personal development and growth in this company. </a:t>
              </a:r>
            </a:p>
          </p:txBody>
        </p:sp>
        <p:graphicFrame>
          <p:nvGraphicFramePr>
            <p:cNvPr id="35" name="ChartObject">
              <a:extLst>
                <a:ext uri="{FF2B5EF4-FFF2-40B4-BE49-F238E27FC236}">
                  <a16:creationId xmlns:a16="http://schemas.microsoft.com/office/drawing/2014/main" id="{7306BBE4-09F1-1E0F-BDDD-78C4A67F666A}"/>
                </a:ext>
              </a:extLst>
            </p:cNvPr>
            <p:cNvGraphicFramePr/>
            <p:nvPr/>
          </p:nvGraphicFramePr>
          <p:xfrm>
            <a:off x="7599359" y="3692925"/>
            <a:ext cx="2413599" cy="476139"/>
          </p:xfrm>
          <a:graphic>
            <a:graphicData uri="http://schemas.openxmlformats.org/drawingml/2006/chart">
              <c:chart xmlns:c="http://schemas.openxmlformats.org/drawingml/2006/chart" xmlns:r="http://schemas.openxmlformats.org/officeDocument/2006/relationships" r:id="rId5"/>
            </a:graphicData>
          </a:graphic>
        </p:graphicFrame>
        <p:sp>
          <p:nvSpPr>
            <p:cNvPr id="36" name="New shape">
              <a:extLst>
                <a:ext uri="{FF2B5EF4-FFF2-40B4-BE49-F238E27FC236}">
                  <a16:creationId xmlns:a16="http://schemas.microsoft.com/office/drawing/2014/main" id="{03A4D17F-8FA1-58CC-9419-BC08C0117278}"/>
                </a:ext>
              </a:extLst>
            </p:cNvPr>
            <p:cNvSpPr/>
            <p:nvPr/>
          </p:nvSpPr>
          <p:spPr>
            <a:xfrm>
              <a:off x="7599359" y="3692925"/>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50</a:t>
              </a:r>
            </a:p>
          </p:txBody>
        </p:sp>
        <p:sp>
          <p:nvSpPr>
            <p:cNvPr id="37" name="New shape">
              <a:extLst>
                <a:ext uri="{FF2B5EF4-FFF2-40B4-BE49-F238E27FC236}">
                  <a16:creationId xmlns:a16="http://schemas.microsoft.com/office/drawing/2014/main" id="{EDFA6DAC-7A10-FF40-2C40-856E24EB17BF}"/>
                </a:ext>
              </a:extLst>
            </p:cNvPr>
            <p:cNvSpPr/>
            <p:nvPr/>
          </p:nvSpPr>
          <p:spPr>
            <a:xfrm>
              <a:off x="10012958" y="3692925"/>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75</a:t>
              </a:r>
            </a:p>
          </p:txBody>
        </p:sp>
        <p:sp>
          <p:nvSpPr>
            <p:cNvPr id="38" name="New shape">
              <a:extLst>
                <a:ext uri="{FF2B5EF4-FFF2-40B4-BE49-F238E27FC236}">
                  <a16:creationId xmlns:a16="http://schemas.microsoft.com/office/drawing/2014/main" id="{38715987-D960-0BD2-01C3-70352C9FB19C}"/>
                </a:ext>
              </a:extLst>
            </p:cNvPr>
            <p:cNvSpPr/>
            <p:nvPr/>
          </p:nvSpPr>
          <p:spPr>
            <a:xfrm>
              <a:off x="901272" y="4904916"/>
              <a:ext cx="1080336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a:extLst>
                <a:ext uri="{FF2B5EF4-FFF2-40B4-BE49-F238E27FC236}">
                  <a16:creationId xmlns:a16="http://schemas.microsoft.com/office/drawing/2014/main" id="{4B6EE0A2-D3BC-8422-02F7-BA931F03CC2A}"/>
                </a:ext>
              </a:extLst>
            </p:cNvPr>
            <p:cNvSpPr/>
            <p:nvPr/>
          </p:nvSpPr>
          <p:spPr>
            <a:xfrm>
              <a:off x="901272" y="4904916"/>
              <a:ext cx="1080336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a:extLst>
                <a:ext uri="{FF2B5EF4-FFF2-40B4-BE49-F238E27FC236}">
                  <a16:creationId xmlns:a16="http://schemas.microsoft.com/office/drawing/2014/main" id="{B9825754-3DB0-50D7-2129-47FDF422E437}"/>
                </a:ext>
              </a:extLst>
            </p:cNvPr>
            <p:cNvSpPr/>
            <p:nvPr/>
          </p:nvSpPr>
          <p:spPr>
            <a:xfrm>
              <a:off x="901272" y="4374670"/>
              <a:ext cx="6497144" cy="41121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Trust:</a:t>
              </a:r>
              <a:r>
                <a:rPr sz="1400" b="0" i="0" u="none" kern="200">
                  <a:solidFill>
                    <a:srgbClr val="000000"/>
                  </a:solidFill>
                  <a:latin typeface="arial"/>
                </a:rPr>
                <a:t> I have confidence in the decisions of our senior leadership. </a:t>
              </a:r>
            </a:p>
          </p:txBody>
        </p:sp>
        <p:graphicFrame>
          <p:nvGraphicFramePr>
            <p:cNvPr id="41" name="ChartObject">
              <a:extLst>
                <a:ext uri="{FF2B5EF4-FFF2-40B4-BE49-F238E27FC236}">
                  <a16:creationId xmlns:a16="http://schemas.microsoft.com/office/drawing/2014/main" id="{2BA80F8F-D308-481E-A201-6BFCD666AD49}"/>
                </a:ext>
              </a:extLst>
            </p:cNvPr>
            <p:cNvGraphicFramePr/>
            <p:nvPr/>
          </p:nvGraphicFramePr>
          <p:xfrm>
            <a:off x="7599359" y="4342206"/>
            <a:ext cx="2445780" cy="476139"/>
          </p:xfrm>
          <a:graphic>
            <a:graphicData uri="http://schemas.openxmlformats.org/drawingml/2006/chart">
              <c:chart xmlns:c="http://schemas.openxmlformats.org/drawingml/2006/chart" xmlns:r="http://schemas.openxmlformats.org/officeDocument/2006/relationships" r:id="rId6"/>
            </a:graphicData>
          </a:graphic>
        </p:graphicFrame>
        <p:sp>
          <p:nvSpPr>
            <p:cNvPr id="42" name="New shape">
              <a:extLst>
                <a:ext uri="{FF2B5EF4-FFF2-40B4-BE49-F238E27FC236}">
                  <a16:creationId xmlns:a16="http://schemas.microsoft.com/office/drawing/2014/main" id="{891C5F02-33CC-C814-4E3B-EC6013E999BF}"/>
                </a:ext>
              </a:extLst>
            </p:cNvPr>
            <p:cNvSpPr/>
            <p:nvPr/>
          </p:nvSpPr>
          <p:spPr>
            <a:xfrm>
              <a:off x="7599359" y="4342206"/>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50</a:t>
              </a:r>
            </a:p>
          </p:txBody>
        </p:sp>
        <p:sp>
          <p:nvSpPr>
            <p:cNvPr id="43" name="New shape">
              <a:extLst>
                <a:ext uri="{FF2B5EF4-FFF2-40B4-BE49-F238E27FC236}">
                  <a16:creationId xmlns:a16="http://schemas.microsoft.com/office/drawing/2014/main" id="{4DD8A902-7FBD-2737-9800-F611E410F62B}"/>
                </a:ext>
              </a:extLst>
            </p:cNvPr>
            <p:cNvSpPr/>
            <p:nvPr/>
          </p:nvSpPr>
          <p:spPr>
            <a:xfrm>
              <a:off x="10045139" y="4342206"/>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44" name="New shape">
              <a:extLst>
                <a:ext uri="{FF2B5EF4-FFF2-40B4-BE49-F238E27FC236}">
                  <a16:creationId xmlns:a16="http://schemas.microsoft.com/office/drawing/2014/main" id="{661A08FB-6956-0B6A-8340-7612F5184094}"/>
                </a:ext>
              </a:extLst>
            </p:cNvPr>
            <p:cNvSpPr/>
            <p:nvPr/>
          </p:nvSpPr>
          <p:spPr>
            <a:xfrm>
              <a:off x="901272" y="5023951"/>
              <a:ext cx="6497144" cy="41121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Voice:</a:t>
              </a:r>
              <a:r>
                <a:rPr sz="1400" b="0" i="0" u="none" kern="200">
                  <a:solidFill>
                    <a:srgbClr val="000000"/>
                  </a:solidFill>
                  <a:latin typeface="arial"/>
                </a:rPr>
                <a:t> I can openly and honestly communicate my views. </a:t>
              </a:r>
            </a:p>
          </p:txBody>
        </p:sp>
        <p:graphicFrame>
          <p:nvGraphicFramePr>
            <p:cNvPr id="45" name="ChartObject">
              <a:extLst>
                <a:ext uri="{FF2B5EF4-FFF2-40B4-BE49-F238E27FC236}">
                  <a16:creationId xmlns:a16="http://schemas.microsoft.com/office/drawing/2014/main" id="{3C6C1FF4-6231-E379-9396-7A0EDF724A19}"/>
                </a:ext>
              </a:extLst>
            </p:cNvPr>
            <p:cNvGraphicFramePr/>
            <p:nvPr/>
          </p:nvGraphicFramePr>
          <p:xfrm>
            <a:off x="7599359" y="4991487"/>
            <a:ext cx="2445780" cy="476139"/>
          </p:xfrm>
          <a:graphic>
            <a:graphicData uri="http://schemas.openxmlformats.org/drawingml/2006/chart">
              <c:chart xmlns:c="http://schemas.openxmlformats.org/drawingml/2006/chart" xmlns:r="http://schemas.openxmlformats.org/officeDocument/2006/relationships" r:id="rId7"/>
            </a:graphicData>
          </a:graphic>
        </p:graphicFrame>
        <p:sp>
          <p:nvSpPr>
            <p:cNvPr id="46" name="New shape">
              <a:extLst>
                <a:ext uri="{FF2B5EF4-FFF2-40B4-BE49-F238E27FC236}">
                  <a16:creationId xmlns:a16="http://schemas.microsoft.com/office/drawing/2014/main" id="{70DBC32C-44C9-B331-93AA-410F128965D8}"/>
                </a:ext>
              </a:extLst>
            </p:cNvPr>
            <p:cNvSpPr/>
            <p:nvPr/>
          </p:nvSpPr>
          <p:spPr>
            <a:xfrm>
              <a:off x="7599359" y="4991487"/>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51</a:t>
              </a:r>
            </a:p>
          </p:txBody>
        </p:sp>
        <p:sp>
          <p:nvSpPr>
            <p:cNvPr id="47" name="New shape">
              <a:extLst>
                <a:ext uri="{FF2B5EF4-FFF2-40B4-BE49-F238E27FC236}">
                  <a16:creationId xmlns:a16="http://schemas.microsoft.com/office/drawing/2014/main" id="{257856C5-3168-7C38-A839-C988576E1723}"/>
                </a:ext>
              </a:extLst>
            </p:cNvPr>
            <p:cNvSpPr/>
            <p:nvPr/>
          </p:nvSpPr>
          <p:spPr>
            <a:xfrm>
              <a:off x="10045139" y="4991487"/>
              <a:ext cx="476619" cy="47613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69" name="New shape">
              <a:extLst>
                <a:ext uri="{FF2B5EF4-FFF2-40B4-BE49-F238E27FC236}">
                  <a16:creationId xmlns:a16="http://schemas.microsoft.com/office/drawing/2014/main" id="{7C87CDD4-82B5-BDEC-610A-342F79DBF99C}"/>
                </a:ext>
              </a:extLst>
            </p:cNvPr>
            <p:cNvSpPr/>
            <p:nvPr/>
          </p:nvSpPr>
          <p:spPr>
            <a:xfrm>
              <a:off x="877549" y="1960904"/>
              <a:ext cx="6761690" cy="320086"/>
            </a:xfrm>
            <a:prstGeom prst="rect">
              <a:avLst/>
            </a:prstGeom>
            <a:noFill/>
            <a:ln w="0" cap="flat" cmpd="sng" algn="ctr">
              <a:noFill/>
              <a:prstDash val="solid"/>
            </a:ln>
            <a:effectLst/>
          </p:spPr>
          <p:txBody>
            <a:bodyPr lIns="0" tIns="0" rIns="0" bIns="0" rtlCol="0" anchor="b">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lang="en-GB" sz="1400" b="1" kern="200" dirty="0">
                  <a:solidFill>
                    <a:srgbClr val="000000"/>
                  </a:solidFill>
                  <a:latin typeface="arial"/>
                  <a:cs typeface="Arial"/>
                </a:rPr>
                <a:t>Bottom</a:t>
              </a:r>
              <a:r>
                <a:rPr kumimoji="0" sz="1400" b="1" i="0" u="none" strike="noStrike" kern="200" cap="none" spc="0" normalizeH="0" baseline="0" noProof="0" dirty="0">
                  <a:ln>
                    <a:noFill/>
                  </a:ln>
                  <a:solidFill>
                    <a:srgbClr val="000000"/>
                  </a:solidFill>
                  <a:effectLst/>
                  <a:uLnTx/>
                  <a:uFillTx/>
                  <a:latin typeface="arial"/>
                  <a:cs typeface="Arial"/>
                </a:rPr>
                <a:t> 5 Questions</a:t>
              </a:r>
            </a:p>
          </p:txBody>
        </p:sp>
        <p:sp>
          <p:nvSpPr>
            <p:cNvPr id="71" name="New shape">
              <a:extLst>
                <a:ext uri="{FF2B5EF4-FFF2-40B4-BE49-F238E27FC236}">
                  <a16:creationId xmlns:a16="http://schemas.microsoft.com/office/drawing/2014/main" id="{707F86D7-01F0-6F0A-F838-118F2C3FDDB4}"/>
                </a:ext>
              </a:extLst>
            </p:cNvPr>
            <p:cNvSpPr/>
            <p:nvPr/>
          </p:nvSpPr>
          <p:spPr>
            <a:xfrm>
              <a:off x="867579" y="2291264"/>
              <a:ext cx="10905952" cy="0"/>
            </a:xfrm>
            <a:prstGeom prst="line">
              <a:avLst/>
            </a:prstGeom>
            <a:noFill/>
            <a:ln w="19050"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prstClr val="black"/>
                </a:solidFill>
                <a:effectLst/>
                <a:uLnTx/>
                <a:uFillTx/>
                <a:latin typeface="Calibri"/>
                <a:cs typeface="Arial"/>
              </a:endParaRPr>
            </a:p>
          </p:txBody>
        </p:sp>
      </p:grpSp>
    </p:spTree>
    <p:extLst>
      <p:ext uri="{BB962C8B-B14F-4D97-AF65-F5344CB8AC3E}">
        <p14:creationId xmlns:p14="http://schemas.microsoft.com/office/powerpoint/2010/main" val="371721214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7F1525B1-0C25-F8C4-1D76-046BAA6DAFC3}"/>
              </a:ext>
            </a:extLst>
          </p:cNvPr>
          <p:cNvGrpSpPr/>
          <p:nvPr/>
        </p:nvGrpSpPr>
        <p:grpSpPr>
          <a:xfrm>
            <a:off x="493159" y="254000"/>
            <a:ext cx="11209105"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Lookdown</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Education Benchmark</a:t>
              </a:r>
              <a:br>
                <a:rPr sz="1100" kern="200">
                  <a:solidFill>
                    <a:srgbClr val="000000"/>
                  </a:solidFill>
                  <a:latin typeface="arial"/>
                </a:rPr>
              </a:br>
              <a:r>
                <a:rPr sz="1100" kern="200">
                  <a:solidFill>
                    <a:srgbClr val="A6A6A6"/>
                  </a:solidFill>
                  <a:latin typeface="arial"/>
                </a:rPr>
                <a:t>(310)</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Education</a:t>
              </a:r>
              <a:br>
                <a:rPr sz="1100" kern="200">
                  <a:solidFill>
                    <a:srgbClr val="000000"/>
                  </a:solidFill>
                  <a:latin typeface="arial"/>
                </a:rPr>
              </a:br>
              <a:r>
                <a:rPr sz="1100" kern="200">
                  <a:solidFill>
                    <a:srgbClr val="A6A6A6"/>
                  </a:solidFill>
                  <a:latin typeface="arial"/>
                </a:rPr>
                <a:t>(296)</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Training Centre</a:t>
              </a:r>
              <a:br>
                <a:rPr sz="1100" kern="200">
                  <a:solidFill>
                    <a:srgbClr val="000000"/>
                  </a:solidFill>
                  <a:latin typeface="arial"/>
                </a:rPr>
              </a:br>
              <a:r>
                <a:rPr sz="1100" kern="200">
                  <a:solidFill>
                    <a:srgbClr val="A6A6A6"/>
                  </a:solidFill>
                  <a:latin typeface="arial"/>
                </a:rPr>
                <a:t>(14)</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22" name="New shape"/>
            <p:cNvSpPr/>
            <p:nvPr/>
          </p:nvSpPr>
          <p:spPr>
            <a:xfrm>
              <a:off x="88646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3"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29" name="New shape"/>
            <p:cNvSpPr/>
            <p:nvPr/>
          </p:nvSpPr>
          <p:spPr>
            <a:xfrm>
              <a:off x="88646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30" name="New shape"/>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36" name="New shape"/>
            <p:cNvSpPr/>
            <p:nvPr/>
          </p:nvSpPr>
          <p:spPr>
            <a:xfrm>
              <a:off x="88646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58</a:t>
              </a:r>
            </a:p>
          </p:txBody>
        </p:sp>
        <p:sp>
          <p:nvSpPr>
            <p:cNvPr id="43" name="New shape"/>
            <p:cNvSpPr/>
            <p:nvPr/>
          </p:nvSpPr>
          <p:spPr>
            <a:xfrm>
              <a:off x="88646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44"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50" name="New shape"/>
            <p:cNvSpPr/>
            <p:nvPr/>
          </p:nvSpPr>
          <p:spPr>
            <a:xfrm>
              <a:off x="88646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51"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57" name="New shape"/>
            <p:cNvSpPr/>
            <p:nvPr/>
          </p:nvSpPr>
          <p:spPr>
            <a:xfrm>
              <a:off x="88646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8" name="New shape"/>
            <p:cNvSpPr/>
            <p:nvPr/>
          </p:nvSpPr>
          <p:spPr>
            <a:xfrm>
              <a:off x="9728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64" name="New shape"/>
            <p:cNvSpPr/>
            <p:nvPr/>
          </p:nvSpPr>
          <p:spPr>
            <a:xfrm>
              <a:off x="88646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65"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71" name="New shape"/>
            <p:cNvSpPr/>
            <p:nvPr/>
          </p:nvSpPr>
          <p:spPr>
            <a:xfrm>
              <a:off x="88646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9"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85" name="New shape"/>
            <p:cNvSpPr/>
            <p:nvPr/>
          </p:nvSpPr>
          <p:spPr>
            <a:xfrm>
              <a:off x="8864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6"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46</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47</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36</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99"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0"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06" name="New shape"/>
            <p:cNvSpPr/>
            <p:nvPr/>
          </p:nvSpPr>
          <p:spPr>
            <a:xfrm>
              <a:off x="88646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07"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13" name="New shape"/>
            <p:cNvSpPr/>
            <p:nvPr/>
          </p:nvSpPr>
          <p:spPr>
            <a:xfrm>
              <a:off x="88646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14" name="New shape"/>
            <p:cNvSpPr/>
            <p:nvPr/>
          </p:nvSpPr>
          <p:spPr>
            <a:xfrm>
              <a:off x="9728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64</a:t>
              </a:r>
            </a:p>
          </p:txBody>
        </p:sp>
        <p:sp>
          <p:nvSpPr>
            <p:cNvPr id="118" name="New shape"/>
            <p:cNvSpPr/>
            <p:nvPr/>
          </p:nvSpPr>
          <p:spPr>
            <a:xfrm>
              <a:off x="8864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19"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gr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a:extLst>
              <a:ext uri="{FF2B5EF4-FFF2-40B4-BE49-F238E27FC236}">
                <a16:creationId xmlns:a16="http://schemas.microsoft.com/office/drawing/2014/main" id="{F6A4CF2C-E15B-46DF-E273-E439C01E31AF}"/>
              </a:ext>
            </a:extLst>
          </p:cNvPr>
          <p:cNvGrpSpPr/>
          <p:nvPr/>
        </p:nvGrpSpPr>
        <p:grpSpPr>
          <a:xfrm>
            <a:off x="688369" y="254000"/>
            <a:ext cx="10469366"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Length of Service</a:t>
              </a:r>
            </a:p>
          </p:txBody>
        </p:sp>
        <p:sp>
          <p:nvSpPr>
            <p:cNvPr id="180" name="New shape"/>
            <p:cNvSpPr/>
            <p:nvPr/>
          </p:nvSpPr>
          <p:spPr>
            <a:xfrm>
              <a:off x="4368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368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368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368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368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368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368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368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368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368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368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368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368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368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368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368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368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368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Education Benchmark</a:t>
              </a:r>
              <a:br>
                <a:rPr sz="1100" kern="200">
                  <a:solidFill>
                    <a:srgbClr val="000000"/>
                  </a:solidFill>
                  <a:latin typeface="arial"/>
                </a:rPr>
              </a:br>
              <a:r>
                <a:rPr sz="1100" kern="200">
                  <a:solidFill>
                    <a:srgbClr val="A6A6A6"/>
                  </a:solidFill>
                  <a:latin typeface="arial"/>
                </a:rPr>
                <a:t>(310)</a:t>
              </a:r>
            </a:p>
          </p:txBody>
        </p:sp>
        <p:sp>
          <p:nvSpPr>
            <p:cNvPr id="8" name="New shape"/>
            <p:cNvSpPr/>
            <p:nvPr/>
          </p:nvSpPr>
          <p:spPr>
            <a:xfrm>
              <a:off x="5232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(69)</a:t>
              </a:r>
            </a:p>
          </p:txBody>
        </p:sp>
        <p:sp>
          <p:nvSpPr>
            <p:cNvPr id="9"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(132)</a:t>
              </a:r>
            </a:p>
          </p:txBody>
        </p:sp>
        <p:sp>
          <p:nvSpPr>
            <p:cNvPr id="10"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(43)</a:t>
              </a:r>
            </a:p>
          </p:txBody>
        </p:sp>
        <p:sp>
          <p:nvSpPr>
            <p:cNvPr id="11"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(38)</a:t>
              </a:r>
            </a:p>
          </p:txBody>
        </p:sp>
        <p:sp>
          <p:nvSpPr>
            <p:cNvPr id="12"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(15)</a:t>
              </a:r>
            </a:p>
          </p:txBody>
        </p:sp>
        <p:sp>
          <p:nvSpPr>
            <p:cNvPr id="13"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21-25 years </a:t>
              </a:r>
              <a:br>
                <a:rPr sz="1100" kern="200">
                  <a:solidFill>
                    <a:srgbClr val="000000"/>
                  </a:solidFill>
                  <a:latin typeface="arial"/>
                </a:rPr>
              </a:br>
              <a:r>
                <a:rPr sz="1100" kern="200">
                  <a:solidFill>
                    <a:srgbClr val="A6A6A6"/>
                  </a:solidFill>
                  <a:latin typeface="arial"/>
                </a:rPr>
                <a:t>(9)</a:t>
              </a:r>
            </a:p>
          </p:txBody>
        </p:sp>
        <p:sp>
          <p:nvSpPr>
            <p:cNvPr id="14"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368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9" name="New shape"/>
            <p:cNvSpPr/>
            <p:nvPr/>
          </p:nvSpPr>
          <p:spPr>
            <a:xfrm>
              <a:off x="54102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20" name="New shape"/>
            <p:cNvSpPr/>
            <p:nvPr/>
          </p:nvSpPr>
          <p:spPr>
            <a:xfrm>
              <a:off x="62738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1" name="New shape"/>
            <p:cNvSpPr/>
            <p:nvPr/>
          </p:nvSpPr>
          <p:spPr>
            <a:xfrm>
              <a:off x="71374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2" name="New shape"/>
            <p:cNvSpPr/>
            <p:nvPr/>
          </p:nvSpPr>
          <p:spPr>
            <a:xfrm>
              <a:off x="80010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3"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24"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5"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368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30" name="New shape"/>
            <p:cNvSpPr/>
            <p:nvPr/>
          </p:nvSpPr>
          <p:spPr>
            <a:xfrm>
              <a:off x="5410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1" name="New shape"/>
            <p:cNvSpPr/>
            <p:nvPr/>
          </p:nvSpPr>
          <p:spPr>
            <a:xfrm>
              <a:off x="62738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2" name="New shape"/>
            <p:cNvSpPr/>
            <p:nvPr/>
          </p:nvSpPr>
          <p:spPr>
            <a:xfrm>
              <a:off x="71374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3" name="New shape"/>
            <p:cNvSpPr/>
            <p:nvPr/>
          </p:nvSpPr>
          <p:spPr>
            <a:xfrm>
              <a:off x="80010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4" name="New shape"/>
            <p:cNvSpPr/>
            <p:nvPr/>
          </p:nvSpPr>
          <p:spPr>
            <a:xfrm>
              <a:off x="88646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5"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36"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368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41" name="New shape"/>
            <p:cNvSpPr/>
            <p:nvPr/>
          </p:nvSpPr>
          <p:spPr>
            <a:xfrm>
              <a:off x="54102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42" name="New shape"/>
            <p:cNvSpPr/>
            <p:nvPr/>
          </p:nvSpPr>
          <p:spPr>
            <a:xfrm>
              <a:off x="62738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3" name="New shape"/>
            <p:cNvSpPr/>
            <p:nvPr/>
          </p:nvSpPr>
          <p:spPr>
            <a:xfrm>
              <a:off x="71374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44" name="New shape"/>
            <p:cNvSpPr/>
            <p:nvPr/>
          </p:nvSpPr>
          <p:spPr>
            <a:xfrm>
              <a:off x="80010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5"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6" name="New shape"/>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47"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368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52" name="New shape"/>
            <p:cNvSpPr/>
            <p:nvPr/>
          </p:nvSpPr>
          <p:spPr>
            <a:xfrm>
              <a:off x="5410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3" name="New shape"/>
            <p:cNvSpPr/>
            <p:nvPr/>
          </p:nvSpPr>
          <p:spPr>
            <a:xfrm>
              <a:off x="62738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4" name="New shape"/>
            <p:cNvSpPr/>
            <p:nvPr/>
          </p:nvSpPr>
          <p:spPr>
            <a:xfrm>
              <a:off x="71374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5" name="New shape"/>
            <p:cNvSpPr/>
            <p:nvPr/>
          </p:nvSpPr>
          <p:spPr>
            <a:xfrm>
              <a:off x="80010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5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368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58</a:t>
              </a:r>
            </a:p>
          </p:txBody>
        </p:sp>
        <p:sp>
          <p:nvSpPr>
            <p:cNvPr id="63" name="New shape"/>
            <p:cNvSpPr/>
            <p:nvPr/>
          </p:nvSpPr>
          <p:spPr>
            <a:xfrm>
              <a:off x="54102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64" name="New shape"/>
            <p:cNvSpPr/>
            <p:nvPr/>
          </p:nvSpPr>
          <p:spPr>
            <a:xfrm>
              <a:off x="62738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45*</a:t>
              </a:r>
            </a:p>
          </p:txBody>
        </p:sp>
        <p:sp>
          <p:nvSpPr>
            <p:cNvPr id="65" name="New shape"/>
            <p:cNvSpPr/>
            <p:nvPr/>
          </p:nvSpPr>
          <p:spPr>
            <a:xfrm>
              <a:off x="71374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66" name="New shape"/>
            <p:cNvSpPr/>
            <p:nvPr/>
          </p:nvSpPr>
          <p:spPr>
            <a:xfrm>
              <a:off x="80010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67"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68"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69"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778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368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74" name="New shape"/>
            <p:cNvSpPr/>
            <p:nvPr/>
          </p:nvSpPr>
          <p:spPr>
            <a:xfrm>
              <a:off x="54102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75" name="New shape"/>
            <p:cNvSpPr/>
            <p:nvPr/>
          </p:nvSpPr>
          <p:spPr>
            <a:xfrm>
              <a:off x="62738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76" name="New shape"/>
            <p:cNvSpPr/>
            <p:nvPr/>
          </p:nvSpPr>
          <p:spPr>
            <a:xfrm>
              <a:off x="71374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77" name="New shape"/>
            <p:cNvSpPr/>
            <p:nvPr/>
          </p:nvSpPr>
          <p:spPr>
            <a:xfrm>
              <a:off x="80010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8" name="New shape"/>
            <p:cNvSpPr/>
            <p:nvPr/>
          </p:nvSpPr>
          <p:spPr>
            <a:xfrm>
              <a:off x="88646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79"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368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85" name="New shape"/>
            <p:cNvSpPr/>
            <p:nvPr/>
          </p:nvSpPr>
          <p:spPr>
            <a:xfrm>
              <a:off x="54102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86" name="New shape"/>
            <p:cNvSpPr/>
            <p:nvPr/>
          </p:nvSpPr>
          <p:spPr>
            <a:xfrm>
              <a:off x="62738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7" name="New shape"/>
            <p:cNvSpPr/>
            <p:nvPr/>
          </p:nvSpPr>
          <p:spPr>
            <a:xfrm>
              <a:off x="71374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88" name="New shape"/>
            <p:cNvSpPr/>
            <p:nvPr/>
          </p:nvSpPr>
          <p:spPr>
            <a:xfrm>
              <a:off x="80010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9" name="New shape"/>
            <p:cNvSpPr/>
            <p:nvPr/>
          </p:nvSpPr>
          <p:spPr>
            <a:xfrm>
              <a:off x="88646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90" name="New shape"/>
            <p:cNvSpPr/>
            <p:nvPr/>
          </p:nvSpPr>
          <p:spPr>
            <a:xfrm>
              <a:off x="9728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91"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368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96" name="New shape"/>
            <p:cNvSpPr/>
            <p:nvPr/>
          </p:nvSpPr>
          <p:spPr>
            <a:xfrm>
              <a:off x="54102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97" name="New shape"/>
            <p:cNvSpPr/>
            <p:nvPr/>
          </p:nvSpPr>
          <p:spPr>
            <a:xfrm>
              <a:off x="62738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98" name="New shape"/>
            <p:cNvSpPr/>
            <p:nvPr/>
          </p:nvSpPr>
          <p:spPr>
            <a:xfrm>
              <a:off x="71374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99" name="New shape"/>
            <p:cNvSpPr/>
            <p:nvPr/>
          </p:nvSpPr>
          <p:spPr>
            <a:xfrm>
              <a:off x="80010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00" name="New shape"/>
            <p:cNvSpPr/>
            <p:nvPr/>
          </p:nvSpPr>
          <p:spPr>
            <a:xfrm>
              <a:off x="8864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43</a:t>
              </a:r>
            </a:p>
          </p:txBody>
        </p:sp>
        <p:sp>
          <p:nvSpPr>
            <p:cNvPr id="101"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02"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368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07" name="New shape"/>
            <p:cNvSpPr/>
            <p:nvPr/>
          </p:nvSpPr>
          <p:spPr>
            <a:xfrm>
              <a:off x="5410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8" name="New shape"/>
            <p:cNvSpPr/>
            <p:nvPr/>
          </p:nvSpPr>
          <p:spPr>
            <a:xfrm>
              <a:off x="62738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09" name="New shape"/>
            <p:cNvSpPr/>
            <p:nvPr/>
          </p:nvSpPr>
          <p:spPr>
            <a:xfrm>
              <a:off x="71374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10" name="New shape"/>
            <p:cNvSpPr/>
            <p:nvPr/>
          </p:nvSpPr>
          <p:spPr>
            <a:xfrm>
              <a:off x="80010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1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1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1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778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368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18" name="New shape"/>
            <p:cNvSpPr/>
            <p:nvPr/>
          </p:nvSpPr>
          <p:spPr>
            <a:xfrm>
              <a:off x="5410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9" name="New shape"/>
            <p:cNvSpPr/>
            <p:nvPr/>
          </p:nvSpPr>
          <p:spPr>
            <a:xfrm>
              <a:off x="62738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20" name="New shape"/>
            <p:cNvSpPr/>
            <p:nvPr/>
          </p:nvSpPr>
          <p:spPr>
            <a:xfrm>
              <a:off x="71374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1" name="New shape"/>
            <p:cNvSpPr/>
            <p:nvPr/>
          </p:nvSpPr>
          <p:spPr>
            <a:xfrm>
              <a:off x="80010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2"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23"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24"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778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368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29" name="New shape"/>
            <p:cNvSpPr/>
            <p:nvPr/>
          </p:nvSpPr>
          <p:spPr>
            <a:xfrm>
              <a:off x="5410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30" name="New shape"/>
            <p:cNvSpPr/>
            <p:nvPr/>
          </p:nvSpPr>
          <p:spPr>
            <a:xfrm>
              <a:off x="62738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31" name="New shape"/>
            <p:cNvSpPr/>
            <p:nvPr/>
          </p:nvSpPr>
          <p:spPr>
            <a:xfrm>
              <a:off x="71374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32" name="New shape"/>
            <p:cNvSpPr/>
            <p:nvPr/>
          </p:nvSpPr>
          <p:spPr>
            <a:xfrm>
              <a:off x="80010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33"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34"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35"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778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368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46</a:t>
              </a:r>
            </a:p>
          </p:txBody>
        </p:sp>
        <p:sp>
          <p:nvSpPr>
            <p:cNvPr id="140" name="New shape"/>
            <p:cNvSpPr/>
            <p:nvPr/>
          </p:nvSpPr>
          <p:spPr>
            <a:xfrm>
              <a:off x="5410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141" name="New shape"/>
            <p:cNvSpPr/>
            <p:nvPr/>
          </p:nvSpPr>
          <p:spPr>
            <a:xfrm>
              <a:off x="62738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41</a:t>
              </a:r>
            </a:p>
          </p:txBody>
        </p:sp>
        <p:sp>
          <p:nvSpPr>
            <p:cNvPr id="142" name="New shape"/>
            <p:cNvSpPr/>
            <p:nvPr/>
          </p:nvSpPr>
          <p:spPr>
            <a:xfrm>
              <a:off x="71374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35</a:t>
              </a:r>
            </a:p>
          </p:txBody>
        </p:sp>
        <p:sp>
          <p:nvSpPr>
            <p:cNvPr id="143" name="New shape"/>
            <p:cNvSpPr/>
            <p:nvPr/>
          </p:nvSpPr>
          <p:spPr>
            <a:xfrm>
              <a:off x="80010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41</a:t>
              </a:r>
            </a:p>
          </p:txBody>
        </p:sp>
        <p:sp>
          <p:nvSpPr>
            <p:cNvPr id="144" name="New shape"/>
            <p:cNvSpPr/>
            <p:nvPr/>
          </p:nvSpPr>
          <p:spPr>
            <a:xfrm>
              <a:off x="8864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33</a:t>
              </a:r>
            </a:p>
          </p:txBody>
        </p:sp>
        <p:sp>
          <p:nvSpPr>
            <p:cNvPr id="145"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50</a:t>
              </a:r>
            </a:p>
          </p:txBody>
        </p:sp>
        <p:sp>
          <p:nvSpPr>
            <p:cNvPr id="146"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778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368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51" name="New shape"/>
            <p:cNvSpPr/>
            <p:nvPr/>
          </p:nvSpPr>
          <p:spPr>
            <a:xfrm>
              <a:off x="5410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2" name="New shape"/>
            <p:cNvSpPr/>
            <p:nvPr/>
          </p:nvSpPr>
          <p:spPr>
            <a:xfrm>
              <a:off x="62738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53" name="New shape"/>
            <p:cNvSpPr/>
            <p:nvPr/>
          </p:nvSpPr>
          <p:spPr>
            <a:xfrm>
              <a:off x="71374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54" name="New shape"/>
            <p:cNvSpPr/>
            <p:nvPr/>
          </p:nvSpPr>
          <p:spPr>
            <a:xfrm>
              <a:off x="80010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55"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56"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57"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778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368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62" name="New shape"/>
            <p:cNvSpPr/>
            <p:nvPr/>
          </p:nvSpPr>
          <p:spPr>
            <a:xfrm>
              <a:off x="54102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163" name="New shape"/>
            <p:cNvSpPr/>
            <p:nvPr/>
          </p:nvSpPr>
          <p:spPr>
            <a:xfrm>
              <a:off x="62738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64" name="New shape"/>
            <p:cNvSpPr/>
            <p:nvPr/>
          </p:nvSpPr>
          <p:spPr>
            <a:xfrm>
              <a:off x="71374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165" name="New shape"/>
            <p:cNvSpPr/>
            <p:nvPr/>
          </p:nvSpPr>
          <p:spPr>
            <a:xfrm>
              <a:off x="80010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66" name="New shape"/>
            <p:cNvSpPr/>
            <p:nvPr/>
          </p:nvSpPr>
          <p:spPr>
            <a:xfrm>
              <a:off x="88646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47</a:t>
              </a:r>
            </a:p>
          </p:txBody>
        </p:sp>
        <p:sp>
          <p:nvSpPr>
            <p:cNvPr id="167"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6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778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368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73" name="New shape"/>
            <p:cNvSpPr/>
            <p:nvPr/>
          </p:nvSpPr>
          <p:spPr>
            <a:xfrm>
              <a:off x="54102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174" name="New shape"/>
            <p:cNvSpPr/>
            <p:nvPr/>
          </p:nvSpPr>
          <p:spPr>
            <a:xfrm>
              <a:off x="62738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175" name="New shape"/>
            <p:cNvSpPr/>
            <p:nvPr/>
          </p:nvSpPr>
          <p:spPr>
            <a:xfrm>
              <a:off x="71374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49</a:t>
              </a:r>
            </a:p>
          </p:txBody>
        </p:sp>
        <p:sp>
          <p:nvSpPr>
            <p:cNvPr id="176" name="New shape"/>
            <p:cNvSpPr/>
            <p:nvPr/>
          </p:nvSpPr>
          <p:spPr>
            <a:xfrm>
              <a:off x="80010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77"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78" name="New shape"/>
            <p:cNvSpPr/>
            <p:nvPr/>
          </p:nvSpPr>
          <p:spPr>
            <a:xfrm>
              <a:off x="9728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79" name="New shape"/>
            <p:cNvSpPr/>
            <p:nvPr/>
          </p:nvSpPr>
          <p:spPr>
            <a:xfrm>
              <a:off x="1778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368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64</a:t>
              </a:r>
            </a:p>
          </p:txBody>
        </p:sp>
        <p:sp>
          <p:nvSpPr>
            <p:cNvPr id="182" name="New shape"/>
            <p:cNvSpPr/>
            <p:nvPr/>
          </p:nvSpPr>
          <p:spPr>
            <a:xfrm>
              <a:off x="54102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83" name="New shape"/>
            <p:cNvSpPr/>
            <p:nvPr/>
          </p:nvSpPr>
          <p:spPr>
            <a:xfrm>
              <a:off x="62738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84" name="New shape"/>
            <p:cNvSpPr/>
            <p:nvPr/>
          </p:nvSpPr>
          <p:spPr>
            <a:xfrm>
              <a:off x="71374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51</a:t>
              </a:r>
            </a:p>
          </p:txBody>
        </p:sp>
        <p:sp>
          <p:nvSpPr>
            <p:cNvPr id="185" name="New shape"/>
            <p:cNvSpPr/>
            <p:nvPr/>
          </p:nvSpPr>
          <p:spPr>
            <a:xfrm>
              <a:off x="80010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186"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87"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gr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a:extLst>
              <a:ext uri="{FF2B5EF4-FFF2-40B4-BE49-F238E27FC236}">
                <a16:creationId xmlns:a16="http://schemas.microsoft.com/office/drawing/2014/main" id="{8F8FA950-8D41-05E1-14DE-E916E288D21C}"/>
              </a:ext>
            </a:extLst>
          </p:cNvPr>
          <p:cNvGrpSpPr/>
          <p:nvPr/>
        </p:nvGrpSpPr>
        <p:grpSpPr>
          <a:xfrm>
            <a:off x="104162" y="241300"/>
            <a:ext cx="11724527" cy="5245100"/>
            <a:chOff x="1778000" y="254000"/>
            <a:chExt cx="10678865"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 </a:t>
              </a:r>
            </a:p>
          </p:txBody>
        </p:sp>
        <p:sp>
          <p:nvSpPr>
            <p:cNvPr id="180" name="New shape"/>
            <p:cNvSpPr/>
            <p:nvPr/>
          </p:nvSpPr>
          <p:spPr>
            <a:xfrm>
              <a:off x="4368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368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368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368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368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368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368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368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368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368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368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368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368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368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368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368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368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10678865" cy="635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368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Education Benchmark</a:t>
              </a:r>
              <a:br>
                <a:rPr sz="1100" kern="200">
                  <a:solidFill>
                    <a:srgbClr val="000000"/>
                  </a:solidFill>
                  <a:latin typeface="arial"/>
                </a:rPr>
              </a:br>
              <a:r>
                <a:rPr sz="1100" kern="200">
                  <a:solidFill>
                    <a:srgbClr val="A6A6A6"/>
                  </a:solidFill>
                  <a:latin typeface="arial"/>
                </a:rPr>
                <a:t>(310)</a:t>
              </a:r>
            </a:p>
          </p:txBody>
        </p:sp>
        <p:sp>
          <p:nvSpPr>
            <p:cNvPr id="8" name="New shape"/>
            <p:cNvSpPr/>
            <p:nvPr/>
          </p:nvSpPr>
          <p:spPr>
            <a:xfrm>
              <a:off x="5232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(19)</a:t>
              </a:r>
            </a:p>
          </p:txBody>
        </p:sp>
        <p:sp>
          <p:nvSpPr>
            <p:cNvPr id="9"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(51)</a:t>
              </a:r>
            </a:p>
          </p:txBody>
        </p:sp>
        <p:sp>
          <p:nvSpPr>
            <p:cNvPr id="10"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(60)</a:t>
              </a:r>
            </a:p>
          </p:txBody>
        </p:sp>
        <p:sp>
          <p:nvSpPr>
            <p:cNvPr id="11"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(40)</a:t>
              </a:r>
            </a:p>
          </p:txBody>
        </p:sp>
        <p:sp>
          <p:nvSpPr>
            <p:cNvPr id="12"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(43)</a:t>
              </a:r>
            </a:p>
          </p:txBody>
        </p:sp>
        <p:sp>
          <p:nvSpPr>
            <p:cNvPr id="13"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46-50 </a:t>
              </a:r>
              <a:br>
                <a:rPr sz="1100" kern="200">
                  <a:solidFill>
                    <a:srgbClr val="000000"/>
                  </a:solidFill>
                  <a:latin typeface="arial"/>
                </a:rPr>
              </a:br>
              <a:r>
                <a:rPr sz="1100" kern="200">
                  <a:solidFill>
                    <a:srgbClr val="A6A6A6"/>
                  </a:solidFill>
                  <a:latin typeface="arial"/>
                </a:rPr>
                <a:t>(48)</a:t>
              </a:r>
            </a:p>
          </p:txBody>
        </p:sp>
        <p:sp>
          <p:nvSpPr>
            <p:cNvPr id="14"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368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9" name="New shape"/>
            <p:cNvSpPr/>
            <p:nvPr/>
          </p:nvSpPr>
          <p:spPr>
            <a:xfrm>
              <a:off x="5410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0" name="New shape"/>
            <p:cNvSpPr/>
            <p:nvPr/>
          </p:nvSpPr>
          <p:spPr>
            <a:xfrm>
              <a:off x="62738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1" name="New shape"/>
            <p:cNvSpPr/>
            <p:nvPr/>
          </p:nvSpPr>
          <p:spPr>
            <a:xfrm>
              <a:off x="71374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2" name="New shape"/>
            <p:cNvSpPr/>
            <p:nvPr/>
          </p:nvSpPr>
          <p:spPr>
            <a:xfrm>
              <a:off x="80010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3"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4"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5"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368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30" name="New shape"/>
            <p:cNvSpPr/>
            <p:nvPr/>
          </p:nvSpPr>
          <p:spPr>
            <a:xfrm>
              <a:off x="5410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1" name="New shape"/>
            <p:cNvSpPr/>
            <p:nvPr/>
          </p:nvSpPr>
          <p:spPr>
            <a:xfrm>
              <a:off x="62738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2" name="New shape"/>
            <p:cNvSpPr/>
            <p:nvPr/>
          </p:nvSpPr>
          <p:spPr>
            <a:xfrm>
              <a:off x="71374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3" name="New shape"/>
            <p:cNvSpPr/>
            <p:nvPr/>
          </p:nvSpPr>
          <p:spPr>
            <a:xfrm>
              <a:off x="8001000"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34"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5"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6"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368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41" name="New shape"/>
            <p:cNvSpPr/>
            <p:nvPr/>
          </p:nvSpPr>
          <p:spPr>
            <a:xfrm>
              <a:off x="5410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2" name="New shape"/>
            <p:cNvSpPr/>
            <p:nvPr/>
          </p:nvSpPr>
          <p:spPr>
            <a:xfrm>
              <a:off x="62738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43" name="New shape"/>
            <p:cNvSpPr/>
            <p:nvPr/>
          </p:nvSpPr>
          <p:spPr>
            <a:xfrm>
              <a:off x="71374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4" name="New shape"/>
            <p:cNvSpPr/>
            <p:nvPr/>
          </p:nvSpPr>
          <p:spPr>
            <a:xfrm>
              <a:off x="80010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45"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6" name="New shape"/>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7"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368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52" name="New shape"/>
            <p:cNvSpPr/>
            <p:nvPr/>
          </p:nvSpPr>
          <p:spPr>
            <a:xfrm>
              <a:off x="5410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3" name="New shape"/>
            <p:cNvSpPr/>
            <p:nvPr/>
          </p:nvSpPr>
          <p:spPr>
            <a:xfrm>
              <a:off x="62738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4" name="New shape"/>
            <p:cNvSpPr/>
            <p:nvPr/>
          </p:nvSpPr>
          <p:spPr>
            <a:xfrm>
              <a:off x="71374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5" name="New shape"/>
            <p:cNvSpPr/>
            <p:nvPr/>
          </p:nvSpPr>
          <p:spPr>
            <a:xfrm>
              <a:off x="8001000"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5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368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58</a:t>
              </a:r>
            </a:p>
          </p:txBody>
        </p:sp>
        <p:sp>
          <p:nvSpPr>
            <p:cNvPr id="63" name="New shape"/>
            <p:cNvSpPr/>
            <p:nvPr/>
          </p:nvSpPr>
          <p:spPr>
            <a:xfrm>
              <a:off x="5410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64" name="New shape"/>
            <p:cNvSpPr/>
            <p:nvPr/>
          </p:nvSpPr>
          <p:spPr>
            <a:xfrm>
              <a:off x="62738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65" name="New shape"/>
            <p:cNvSpPr/>
            <p:nvPr/>
          </p:nvSpPr>
          <p:spPr>
            <a:xfrm>
              <a:off x="71374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66" name="New shape"/>
            <p:cNvSpPr/>
            <p:nvPr/>
          </p:nvSpPr>
          <p:spPr>
            <a:xfrm>
              <a:off x="80010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50</a:t>
              </a:r>
            </a:p>
          </p:txBody>
        </p:sp>
        <p:sp>
          <p:nvSpPr>
            <p:cNvPr id="67"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68"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69"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778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368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74" name="New shape"/>
            <p:cNvSpPr/>
            <p:nvPr/>
          </p:nvSpPr>
          <p:spPr>
            <a:xfrm>
              <a:off x="5410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5" name="New shape"/>
            <p:cNvSpPr/>
            <p:nvPr/>
          </p:nvSpPr>
          <p:spPr>
            <a:xfrm>
              <a:off x="62738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76" name="New shape"/>
            <p:cNvSpPr/>
            <p:nvPr/>
          </p:nvSpPr>
          <p:spPr>
            <a:xfrm>
              <a:off x="71374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7" name="New shape"/>
            <p:cNvSpPr/>
            <p:nvPr/>
          </p:nvSpPr>
          <p:spPr>
            <a:xfrm>
              <a:off x="80010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78"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9"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8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368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85" name="New shape"/>
            <p:cNvSpPr/>
            <p:nvPr/>
          </p:nvSpPr>
          <p:spPr>
            <a:xfrm>
              <a:off x="5410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6" name="New shape"/>
            <p:cNvSpPr/>
            <p:nvPr/>
          </p:nvSpPr>
          <p:spPr>
            <a:xfrm>
              <a:off x="62738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7" name="New shape"/>
            <p:cNvSpPr/>
            <p:nvPr/>
          </p:nvSpPr>
          <p:spPr>
            <a:xfrm>
              <a:off x="71374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88" name="New shape"/>
            <p:cNvSpPr/>
            <p:nvPr/>
          </p:nvSpPr>
          <p:spPr>
            <a:xfrm>
              <a:off x="80010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89" name="New shape"/>
            <p:cNvSpPr/>
            <p:nvPr/>
          </p:nvSpPr>
          <p:spPr>
            <a:xfrm>
              <a:off x="88646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90"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91"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368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96" name="New shape"/>
            <p:cNvSpPr/>
            <p:nvPr/>
          </p:nvSpPr>
          <p:spPr>
            <a:xfrm>
              <a:off x="5410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97" name="New shape"/>
            <p:cNvSpPr/>
            <p:nvPr/>
          </p:nvSpPr>
          <p:spPr>
            <a:xfrm>
              <a:off x="62738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98" name="New shape"/>
            <p:cNvSpPr/>
            <p:nvPr/>
          </p:nvSpPr>
          <p:spPr>
            <a:xfrm>
              <a:off x="71374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99" name="New shape"/>
            <p:cNvSpPr/>
            <p:nvPr/>
          </p:nvSpPr>
          <p:spPr>
            <a:xfrm>
              <a:off x="80010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100"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01"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02"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368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07" name="New shape"/>
            <p:cNvSpPr/>
            <p:nvPr/>
          </p:nvSpPr>
          <p:spPr>
            <a:xfrm>
              <a:off x="5410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08" name="New shape"/>
            <p:cNvSpPr/>
            <p:nvPr/>
          </p:nvSpPr>
          <p:spPr>
            <a:xfrm>
              <a:off x="62738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9" name="New shape"/>
            <p:cNvSpPr/>
            <p:nvPr/>
          </p:nvSpPr>
          <p:spPr>
            <a:xfrm>
              <a:off x="71374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0" name="New shape"/>
            <p:cNvSpPr/>
            <p:nvPr/>
          </p:nvSpPr>
          <p:spPr>
            <a:xfrm>
              <a:off x="80010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1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1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778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368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18" name="New shape"/>
            <p:cNvSpPr/>
            <p:nvPr/>
          </p:nvSpPr>
          <p:spPr>
            <a:xfrm>
              <a:off x="5410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19" name="New shape"/>
            <p:cNvSpPr/>
            <p:nvPr/>
          </p:nvSpPr>
          <p:spPr>
            <a:xfrm>
              <a:off x="62738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0" name="New shape"/>
            <p:cNvSpPr/>
            <p:nvPr/>
          </p:nvSpPr>
          <p:spPr>
            <a:xfrm>
              <a:off x="71374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21" name="New shape"/>
            <p:cNvSpPr/>
            <p:nvPr/>
          </p:nvSpPr>
          <p:spPr>
            <a:xfrm>
              <a:off x="80010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22"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23"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24"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778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368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29" name="New shape"/>
            <p:cNvSpPr/>
            <p:nvPr/>
          </p:nvSpPr>
          <p:spPr>
            <a:xfrm>
              <a:off x="5410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30" name="New shape"/>
            <p:cNvSpPr/>
            <p:nvPr/>
          </p:nvSpPr>
          <p:spPr>
            <a:xfrm>
              <a:off x="62738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31" name="New shape"/>
            <p:cNvSpPr/>
            <p:nvPr/>
          </p:nvSpPr>
          <p:spPr>
            <a:xfrm>
              <a:off x="71374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32" name="New shape"/>
            <p:cNvSpPr/>
            <p:nvPr/>
          </p:nvSpPr>
          <p:spPr>
            <a:xfrm>
              <a:off x="80010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133"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34"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35"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778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368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46</a:t>
              </a:r>
            </a:p>
          </p:txBody>
        </p:sp>
        <p:sp>
          <p:nvSpPr>
            <p:cNvPr id="140" name="New shape"/>
            <p:cNvSpPr/>
            <p:nvPr/>
          </p:nvSpPr>
          <p:spPr>
            <a:xfrm>
              <a:off x="5410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47</a:t>
              </a:r>
            </a:p>
          </p:txBody>
        </p:sp>
        <p:sp>
          <p:nvSpPr>
            <p:cNvPr id="141" name="New shape"/>
            <p:cNvSpPr/>
            <p:nvPr/>
          </p:nvSpPr>
          <p:spPr>
            <a:xfrm>
              <a:off x="62738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45</a:t>
              </a:r>
            </a:p>
          </p:txBody>
        </p:sp>
        <p:sp>
          <p:nvSpPr>
            <p:cNvPr id="142" name="New shape"/>
            <p:cNvSpPr/>
            <p:nvPr/>
          </p:nvSpPr>
          <p:spPr>
            <a:xfrm>
              <a:off x="71374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42</a:t>
              </a:r>
            </a:p>
          </p:txBody>
        </p:sp>
        <p:sp>
          <p:nvSpPr>
            <p:cNvPr id="143" name="New shape"/>
            <p:cNvSpPr/>
            <p:nvPr/>
          </p:nvSpPr>
          <p:spPr>
            <a:xfrm>
              <a:off x="80010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38</a:t>
              </a:r>
            </a:p>
          </p:txBody>
        </p:sp>
        <p:sp>
          <p:nvSpPr>
            <p:cNvPr id="144"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49</a:t>
              </a:r>
            </a:p>
          </p:txBody>
        </p:sp>
        <p:sp>
          <p:nvSpPr>
            <p:cNvPr id="145"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43</a:t>
              </a:r>
            </a:p>
          </p:txBody>
        </p:sp>
        <p:sp>
          <p:nvSpPr>
            <p:cNvPr id="146"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778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368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51" name="New shape"/>
            <p:cNvSpPr/>
            <p:nvPr/>
          </p:nvSpPr>
          <p:spPr>
            <a:xfrm>
              <a:off x="5410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52" name="New shape"/>
            <p:cNvSpPr/>
            <p:nvPr/>
          </p:nvSpPr>
          <p:spPr>
            <a:xfrm>
              <a:off x="62738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53" name="New shape"/>
            <p:cNvSpPr/>
            <p:nvPr/>
          </p:nvSpPr>
          <p:spPr>
            <a:xfrm>
              <a:off x="71374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54" name="New shape"/>
            <p:cNvSpPr/>
            <p:nvPr/>
          </p:nvSpPr>
          <p:spPr>
            <a:xfrm>
              <a:off x="80010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55"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56"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57"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778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368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62" name="New shape"/>
            <p:cNvSpPr/>
            <p:nvPr/>
          </p:nvSpPr>
          <p:spPr>
            <a:xfrm>
              <a:off x="5410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63" name="New shape"/>
            <p:cNvSpPr/>
            <p:nvPr/>
          </p:nvSpPr>
          <p:spPr>
            <a:xfrm>
              <a:off x="62738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164" name="New shape"/>
            <p:cNvSpPr/>
            <p:nvPr/>
          </p:nvSpPr>
          <p:spPr>
            <a:xfrm>
              <a:off x="71374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65" name="New shape"/>
            <p:cNvSpPr/>
            <p:nvPr/>
          </p:nvSpPr>
          <p:spPr>
            <a:xfrm>
              <a:off x="80010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51</a:t>
              </a:r>
            </a:p>
          </p:txBody>
        </p:sp>
        <p:sp>
          <p:nvSpPr>
            <p:cNvPr id="16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67"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6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778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368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73" name="New shape"/>
            <p:cNvSpPr/>
            <p:nvPr/>
          </p:nvSpPr>
          <p:spPr>
            <a:xfrm>
              <a:off x="5410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74" name="New shape"/>
            <p:cNvSpPr/>
            <p:nvPr/>
          </p:nvSpPr>
          <p:spPr>
            <a:xfrm>
              <a:off x="62738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75" name="New shape"/>
            <p:cNvSpPr/>
            <p:nvPr/>
          </p:nvSpPr>
          <p:spPr>
            <a:xfrm>
              <a:off x="71374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76" name="New shape"/>
            <p:cNvSpPr/>
            <p:nvPr/>
          </p:nvSpPr>
          <p:spPr>
            <a:xfrm>
              <a:off x="80010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177"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78" name="New shape"/>
            <p:cNvSpPr/>
            <p:nvPr/>
          </p:nvSpPr>
          <p:spPr>
            <a:xfrm>
              <a:off x="9728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79" name="New shape"/>
            <p:cNvSpPr/>
            <p:nvPr/>
          </p:nvSpPr>
          <p:spPr>
            <a:xfrm>
              <a:off x="1778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368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64</a:t>
              </a:r>
            </a:p>
          </p:txBody>
        </p:sp>
        <p:sp>
          <p:nvSpPr>
            <p:cNvPr id="182" name="New shape"/>
            <p:cNvSpPr/>
            <p:nvPr/>
          </p:nvSpPr>
          <p:spPr>
            <a:xfrm>
              <a:off x="5410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83" name="New shape"/>
            <p:cNvSpPr/>
            <p:nvPr/>
          </p:nvSpPr>
          <p:spPr>
            <a:xfrm>
              <a:off x="62738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84" name="New shape"/>
            <p:cNvSpPr/>
            <p:nvPr/>
          </p:nvSpPr>
          <p:spPr>
            <a:xfrm>
              <a:off x="71374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85" name="New shape"/>
            <p:cNvSpPr/>
            <p:nvPr/>
          </p:nvSpPr>
          <p:spPr>
            <a:xfrm>
              <a:off x="80010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186"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87"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grpSp>
      <p:sp>
        <p:nvSpPr>
          <p:cNvPr id="189" name="New shape">
            <a:extLst>
              <a:ext uri="{FF2B5EF4-FFF2-40B4-BE49-F238E27FC236}">
                <a16:creationId xmlns:a16="http://schemas.microsoft.com/office/drawing/2014/main" id="{159043F0-05AF-9475-1C9E-D9C8776829A4}"/>
              </a:ext>
            </a:extLst>
          </p:cNvPr>
          <p:cNvSpPr/>
          <p:nvPr/>
        </p:nvSpPr>
        <p:spPr>
          <a:xfrm>
            <a:off x="941568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(19)</a:t>
            </a:r>
          </a:p>
        </p:txBody>
      </p:sp>
      <p:sp>
        <p:nvSpPr>
          <p:cNvPr id="190" name="New shape">
            <a:extLst>
              <a:ext uri="{FF2B5EF4-FFF2-40B4-BE49-F238E27FC236}">
                <a16:creationId xmlns:a16="http://schemas.microsoft.com/office/drawing/2014/main" id="{571A7927-538C-4B69-E73B-176768DFABD6}"/>
              </a:ext>
            </a:extLst>
          </p:cNvPr>
          <p:cNvSpPr/>
          <p:nvPr/>
        </p:nvSpPr>
        <p:spPr>
          <a:xfrm>
            <a:off x="1027928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(20)</a:t>
            </a:r>
          </a:p>
        </p:txBody>
      </p:sp>
      <p:sp>
        <p:nvSpPr>
          <p:cNvPr id="191" name="New shape">
            <a:extLst>
              <a:ext uri="{FF2B5EF4-FFF2-40B4-BE49-F238E27FC236}">
                <a16:creationId xmlns:a16="http://schemas.microsoft.com/office/drawing/2014/main" id="{2E56630C-573D-57F3-97B0-0D39D981BC4C}"/>
              </a:ext>
            </a:extLst>
          </p:cNvPr>
          <p:cNvSpPr/>
          <p:nvPr/>
        </p:nvSpPr>
        <p:spPr>
          <a:xfrm>
            <a:off x="1114288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61-65 </a:t>
            </a:r>
            <a:br>
              <a:rPr sz="1100" kern="200">
                <a:solidFill>
                  <a:srgbClr val="000000"/>
                </a:solidFill>
                <a:latin typeface="arial"/>
              </a:rPr>
            </a:br>
            <a:r>
              <a:rPr sz="1100" kern="200">
                <a:solidFill>
                  <a:srgbClr val="A6A6A6"/>
                </a:solidFill>
                <a:latin typeface="arial"/>
              </a:rPr>
              <a:t>(5)</a:t>
            </a:r>
          </a:p>
        </p:txBody>
      </p:sp>
      <p:sp>
        <p:nvSpPr>
          <p:cNvPr id="192" name="New shape">
            <a:extLst>
              <a:ext uri="{FF2B5EF4-FFF2-40B4-BE49-F238E27FC236}">
                <a16:creationId xmlns:a16="http://schemas.microsoft.com/office/drawing/2014/main" id="{00D52830-C937-1D5E-A7AC-004A0281DCC4}"/>
              </a:ext>
            </a:extLst>
          </p:cNvPr>
          <p:cNvSpPr/>
          <p:nvPr/>
        </p:nvSpPr>
        <p:spPr>
          <a:xfrm>
            <a:off x="9593489"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93" name="New shape">
            <a:extLst>
              <a:ext uri="{FF2B5EF4-FFF2-40B4-BE49-F238E27FC236}">
                <a16:creationId xmlns:a16="http://schemas.microsoft.com/office/drawing/2014/main" id="{C9F47C66-A357-A324-5693-74296143C61E}"/>
              </a:ext>
            </a:extLst>
          </p:cNvPr>
          <p:cNvSpPr/>
          <p:nvPr/>
        </p:nvSpPr>
        <p:spPr>
          <a:xfrm>
            <a:off x="10457089"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94" name="New shape">
            <a:extLst>
              <a:ext uri="{FF2B5EF4-FFF2-40B4-BE49-F238E27FC236}">
                <a16:creationId xmlns:a16="http://schemas.microsoft.com/office/drawing/2014/main" id="{8B009000-CB40-1C53-E703-02C4A007024B}"/>
              </a:ext>
            </a:extLst>
          </p:cNvPr>
          <p:cNvSpPr/>
          <p:nvPr/>
        </p:nvSpPr>
        <p:spPr>
          <a:xfrm>
            <a:off x="11320689"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95" name="New shape">
            <a:extLst>
              <a:ext uri="{FF2B5EF4-FFF2-40B4-BE49-F238E27FC236}">
                <a16:creationId xmlns:a16="http://schemas.microsoft.com/office/drawing/2014/main" id="{C505E2C1-F5D1-441B-11B9-09F33298A19C}"/>
              </a:ext>
            </a:extLst>
          </p:cNvPr>
          <p:cNvSpPr/>
          <p:nvPr/>
        </p:nvSpPr>
        <p:spPr>
          <a:xfrm>
            <a:off x="9593489"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196" name="New shape">
            <a:extLst>
              <a:ext uri="{FF2B5EF4-FFF2-40B4-BE49-F238E27FC236}">
                <a16:creationId xmlns:a16="http://schemas.microsoft.com/office/drawing/2014/main" id="{97817930-5ABA-E241-43BF-FE494437C02E}"/>
              </a:ext>
            </a:extLst>
          </p:cNvPr>
          <p:cNvSpPr/>
          <p:nvPr/>
        </p:nvSpPr>
        <p:spPr>
          <a:xfrm>
            <a:off x="10457089"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97" name="New shape">
            <a:extLst>
              <a:ext uri="{FF2B5EF4-FFF2-40B4-BE49-F238E27FC236}">
                <a16:creationId xmlns:a16="http://schemas.microsoft.com/office/drawing/2014/main" id="{02D71FBC-2225-F1FE-8BF9-58C9D14EDC5B}"/>
              </a:ext>
            </a:extLst>
          </p:cNvPr>
          <p:cNvSpPr/>
          <p:nvPr/>
        </p:nvSpPr>
        <p:spPr>
          <a:xfrm>
            <a:off x="11320689"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8" name="New shape">
            <a:extLst>
              <a:ext uri="{FF2B5EF4-FFF2-40B4-BE49-F238E27FC236}">
                <a16:creationId xmlns:a16="http://schemas.microsoft.com/office/drawing/2014/main" id="{A2D31615-AF54-929D-A5A2-5FFBA64FC108}"/>
              </a:ext>
            </a:extLst>
          </p:cNvPr>
          <p:cNvSpPr/>
          <p:nvPr/>
        </p:nvSpPr>
        <p:spPr>
          <a:xfrm>
            <a:off x="9593489"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99" name="New shape">
            <a:extLst>
              <a:ext uri="{FF2B5EF4-FFF2-40B4-BE49-F238E27FC236}">
                <a16:creationId xmlns:a16="http://schemas.microsoft.com/office/drawing/2014/main" id="{CD8FB786-AAA9-BD8B-B4A7-53DEDD60C55B}"/>
              </a:ext>
            </a:extLst>
          </p:cNvPr>
          <p:cNvSpPr/>
          <p:nvPr/>
        </p:nvSpPr>
        <p:spPr>
          <a:xfrm>
            <a:off x="10457089"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00" name="New shape">
            <a:extLst>
              <a:ext uri="{FF2B5EF4-FFF2-40B4-BE49-F238E27FC236}">
                <a16:creationId xmlns:a16="http://schemas.microsoft.com/office/drawing/2014/main" id="{2EDC7550-5F70-B261-485D-461A12E5C2C6}"/>
              </a:ext>
            </a:extLst>
          </p:cNvPr>
          <p:cNvSpPr/>
          <p:nvPr/>
        </p:nvSpPr>
        <p:spPr>
          <a:xfrm>
            <a:off x="11320689"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01" name="New shape">
            <a:extLst>
              <a:ext uri="{FF2B5EF4-FFF2-40B4-BE49-F238E27FC236}">
                <a16:creationId xmlns:a16="http://schemas.microsoft.com/office/drawing/2014/main" id="{266B0E23-1271-5124-E98F-AF0B499C1936}"/>
              </a:ext>
            </a:extLst>
          </p:cNvPr>
          <p:cNvSpPr/>
          <p:nvPr/>
        </p:nvSpPr>
        <p:spPr>
          <a:xfrm>
            <a:off x="9593489"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02" name="New shape">
            <a:extLst>
              <a:ext uri="{FF2B5EF4-FFF2-40B4-BE49-F238E27FC236}">
                <a16:creationId xmlns:a16="http://schemas.microsoft.com/office/drawing/2014/main" id="{946BCCAE-1134-AE8A-5892-CB44F83EE093}"/>
              </a:ext>
            </a:extLst>
          </p:cNvPr>
          <p:cNvSpPr/>
          <p:nvPr/>
        </p:nvSpPr>
        <p:spPr>
          <a:xfrm>
            <a:off x="10457089"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03" name="New shape">
            <a:extLst>
              <a:ext uri="{FF2B5EF4-FFF2-40B4-BE49-F238E27FC236}">
                <a16:creationId xmlns:a16="http://schemas.microsoft.com/office/drawing/2014/main" id="{BAB16A2D-F089-90B5-921C-33154B326611}"/>
              </a:ext>
            </a:extLst>
          </p:cNvPr>
          <p:cNvSpPr/>
          <p:nvPr/>
        </p:nvSpPr>
        <p:spPr>
          <a:xfrm>
            <a:off x="11320689"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4" name="New shape">
            <a:extLst>
              <a:ext uri="{FF2B5EF4-FFF2-40B4-BE49-F238E27FC236}">
                <a16:creationId xmlns:a16="http://schemas.microsoft.com/office/drawing/2014/main" id="{37E2DD0C-2CED-E9B4-6963-EA46E033AB5C}"/>
              </a:ext>
            </a:extLst>
          </p:cNvPr>
          <p:cNvSpPr/>
          <p:nvPr/>
        </p:nvSpPr>
        <p:spPr>
          <a:xfrm>
            <a:off x="9593489"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205" name="New shape">
            <a:extLst>
              <a:ext uri="{FF2B5EF4-FFF2-40B4-BE49-F238E27FC236}">
                <a16:creationId xmlns:a16="http://schemas.microsoft.com/office/drawing/2014/main" id="{20B8CE89-9BF7-C134-1ECC-54EB21BEEA32}"/>
              </a:ext>
            </a:extLst>
          </p:cNvPr>
          <p:cNvSpPr/>
          <p:nvPr/>
        </p:nvSpPr>
        <p:spPr>
          <a:xfrm>
            <a:off x="10457089"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dirty="0">
                <a:latin typeface="arial"/>
              </a:rPr>
              <a:t>53</a:t>
            </a:r>
          </a:p>
        </p:txBody>
      </p:sp>
      <p:sp>
        <p:nvSpPr>
          <p:cNvPr id="206" name="New shape">
            <a:extLst>
              <a:ext uri="{FF2B5EF4-FFF2-40B4-BE49-F238E27FC236}">
                <a16:creationId xmlns:a16="http://schemas.microsoft.com/office/drawing/2014/main" id="{890C45DB-C9B3-DEF0-DE15-8D9F57E14938}"/>
              </a:ext>
            </a:extLst>
          </p:cNvPr>
          <p:cNvSpPr/>
          <p:nvPr/>
        </p:nvSpPr>
        <p:spPr>
          <a:xfrm>
            <a:off x="11320689"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207" name="New shape">
            <a:extLst>
              <a:ext uri="{FF2B5EF4-FFF2-40B4-BE49-F238E27FC236}">
                <a16:creationId xmlns:a16="http://schemas.microsoft.com/office/drawing/2014/main" id="{0BAFC99B-1F1F-DEEE-BE9D-AB7E02BABBAC}"/>
              </a:ext>
            </a:extLst>
          </p:cNvPr>
          <p:cNvSpPr/>
          <p:nvPr/>
        </p:nvSpPr>
        <p:spPr>
          <a:xfrm>
            <a:off x="9593489"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08" name="New shape">
            <a:extLst>
              <a:ext uri="{FF2B5EF4-FFF2-40B4-BE49-F238E27FC236}">
                <a16:creationId xmlns:a16="http://schemas.microsoft.com/office/drawing/2014/main" id="{D1635745-E807-E079-7147-D8A123CB045A}"/>
              </a:ext>
            </a:extLst>
          </p:cNvPr>
          <p:cNvSpPr/>
          <p:nvPr/>
        </p:nvSpPr>
        <p:spPr>
          <a:xfrm>
            <a:off x="10457089"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09" name="New shape">
            <a:extLst>
              <a:ext uri="{FF2B5EF4-FFF2-40B4-BE49-F238E27FC236}">
                <a16:creationId xmlns:a16="http://schemas.microsoft.com/office/drawing/2014/main" id="{635B9C9E-F250-ED68-F9FA-567F50654ACE}"/>
              </a:ext>
            </a:extLst>
          </p:cNvPr>
          <p:cNvSpPr/>
          <p:nvPr/>
        </p:nvSpPr>
        <p:spPr>
          <a:xfrm>
            <a:off x="11320689"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210" name="New shape">
            <a:extLst>
              <a:ext uri="{FF2B5EF4-FFF2-40B4-BE49-F238E27FC236}">
                <a16:creationId xmlns:a16="http://schemas.microsoft.com/office/drawing/2014/main" id="{7612F57A-4F21-4A7F-30A6-79D8CFB6691B}"/>
              </a:ext>
            </a:extLst>
          </p:cNvPr>
          <p:cNvSpPr/>
          <p:nvPr/>
        </p:nvSpPr>
        <p:spPr>
          <a:xfrm>
            <a:off x="9593489"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1" name="New shape">
            <a:extLst>
              <a:ext uri="{FF2B5EF4-FFF2-40B4-BE49-F238E27FC236}">
                <a16:creationId xmlns:a16="http://schemas.microsoft.com/office/drawing/2014/main" id="{89C08B57-9859-304A-BE18-50D96746DA7B}"/>
              </a:ext>
            </a:extLst>
          </p:cNvPr>
          <p:cNvSpPr/>
          <p:nvPr/>
        </p:nvSpPr>
        <p:spPr>
          <a:xfrm>
            <a:off x="10457089"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2" name="New shape">
            <a:extLst>
              <a:ext uri="{FF2B5EF4-FFF2-40B4-BE49-F238E27FC236}">
                <a16:creationId xmlns:a16="http://schemas.microsoft.com/office/drawing/2014/main" id="{855BB2B1-AD90-FEFF-6C7D-C21A5B76D10F}"/>
              </a:ext>
            </a:extLst>
          </p:cNvPr>
          <p:cNvSpPr/>
          <p:nvPr/>
        </p:nvSpPr>
        <p:spPr>
          <a:xfrm>
            <a:off x="11320689"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213" name="New shape">
            <a:extLst>
              <a:ext uri="{FF2B5EF4-FFF2-40B4-BE49-F238E27FC236}">
                <a16:creationId xmlns:a16="http://schemas.microsoft.com/office/drawing/2014/main" id="{7B7CAFF4-35A7-34AF-0511-6D1EF42B452E}"/>
              </a:ext>
            </a:extLst>
          </p:cNvPr>
          <p:cNvSpPr/>
          <p:nvPr/>
        </p:nvSpPr>
        <p:spPr>
          <a:xfrm>
            <a:off x="9593489"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14" name="New shape">
            <a:extLst>
              <a:ext uri="{FF2B5EF4-FFF2-40B4-BE49-F238E27FC236}">
                <a16:creationId xmlns:a16="http://schemas.microsoft.com/office/drawing/2014/main" id="{50A37680-8284-8C96-AE9E-0E5DE4D4C535}"/>
              </a:ext>
            </a:extLst>
          </p:cNvPr>
          <p:cNvSpPr/>
          <p:nvPr/>
        </p:nvSpPr>
        <p:spPr>
          <a:xfrm>
            <a:off x="10457089"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15" name="New shape">
            <a:extLst>
              <a:ext uri="{FF2B5EF4-FFF2-40B4-BE49-F238E27FC236}">
                <a16:creationId xmlns:a16="http://schemas.microsoft.com/office/drawing/2014/main" id="{488E5E42-2779-3B97-54AA-6DA8DCDE46C1}"/>
              </a:ext>
            </a:extLst>
          </p:cNvPr>
          <p:cNvSpPr/>
          <p:nvPr/>
        </p:nvSpPr>
        <p:spPr>
          <a:xfrm>
            <a:off x="11320689"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40</a:t>
            </a:r>
          </a:p>
        </p:txBody>
      </p:sp>
      <p:sp>
        <p:nvSpPr>
          <p:cNvPr id="216" name="New shape">
            <a:extLst>
              <a:ext uri="{FF2B5EF4-FFF2-40B4-BE49-F238E27FC236}">
                <a16:creationId xmlns:a16="http://schemas.microsoft.com/office/drawing/2014/main" id="{7088A449-4D73-D02F-9347-D1858C0B385C}"/>
              </a:ext>
            </a:extLst>
          </p:cNvPr>
          <p:cNvSpPr/>
          <p:nvPr/>
        </p:nvSpPr>
        <p:spPr>
          <a:xfrm>
            <a:off x="9593489"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17" name="New shape">
            <a:extLst>
              <a:ext uri="{FF2B5EF4-FFF2-40B4-BE49-F238E27FC236}">
                <a16:creationId xmlns:a16="http://schemas.microsoft.com/office/drawing/2014/main" id="{FB1AAA24-7A1C-01BF-3469-DE9795256E3A}"/>
              </a:ext>
            </a:extLst>
          </p:cNvPr>
          <p:cNvSpPr/>
          <p:nvPr/>
        </p:nvSpPr>
        <p:spPr>
          <a:xfrm>
            <a:off x="10457089"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18" name="New shape">
            <a:extLst>
              <a:ext uri="{FF2B5EF4-FFF2-40B4-BE49-F238E27FC236}">
                <a16:creationId xmlns:a16="http://schemas.microsoft.com/office/drawing/2014/main" id="{0AC31610-B5CC-2C98-AE74-22BB34125C07}"/>
              </a:ext>
            </a:extLst>
          </p:cNvPr>
          <p:cNvSpPr/>
          <p:nvPr/>
        </p:nvSpPr>
        <p:spPr>
          <a:xfrm>
            <a:off x="11320689"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19" name="New shape">
            <a:extLst>
              <a:ext uri="{FF2B5EF4-FFF2-40B4-BE49-F238E27FC236}">
                <a16:creationId xmlns:a16="http://schemas.microsoft.com/office/drawing/2014/main" id="{AD793D8E-17EE-2682-040B-EE349198E363}"/>
              </a:ext>
            </a:extLst>
          </p:cNvPr>
          <p:cNvSpPr/>
          <p:nvPr/>
        </p:nvSpPr>
        <p:spPr>
          <a:xfrm>
            <a:off x="9593489"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20" name="New shape">
            <a:extLst>
              <a:ext uri="{FF2B5EF4-FFF2-40B4-BE49-F238E27FC236}">
                <a16:creationId xmlns:a16="http://schemas.microsoft.com/office/drawing/2014/main" id="{24869D1F-444C-F528-25B3-2FAE8A9C4899}"/>
              </a:ext>
            </a:extLst>
          </p:cNvPr>
          <p:cNvSpPr/>
          <p:nvPr/>
        </p:nvSpPr>
        <p:spPr>
          <a:xfrm>
            <a:off x="10457089"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21" name="New shape">
            <a:extLst>
              <a:ext uri="{FF2B5EF4-FFF2-40B4-BE49-F238E27FC236}">
                <a16:creationId xmlns:a16="http://schemas.microsoft.com/office/drawing/2014/main" id="{5E7C38C3-8262-F359-574E-B7C92E2051C8}"/>
              </a:ext>
            </a:extLst>
          </p:cNvPr>
          <p:cNvSpPr/>
          <p:nvPr/>
        </p:nvSpPr>
        <p:spPr>
          <a:xfrm>
            <a:off x="11320689"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22" name="New shape">
            <a:extLst>
              <a:ext uri="{FF2B5EF4-FFF2-40B4-BE49-F238E27FC236}">
                <a16:creationId xmlns:a16="http://schemas.microsoft.com/office/drawing/2014/main" id="{9D16212F-5139-D019-4E76-81F592DB960B}"/>
              </a:ext>
            </a:extLst>
          </p:cNvPr>
          <p:cNvSpPr/>
          <p:nvPr/>
        </p:nvSpPr>
        <p:spPr>
          <a:xfrm>
            <a:off x="9593489"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23" name="New shape">
            <a:extLst>
              <a:ext uri="{FF2B5EF4-FFF2-40B4-BE49-F238E27FC236}">
                <a16:creationId xmlns:a16="http://schemas.microsoft.com/office/drawing/2014/main" id="{C437EA01-C60A-D44F-6918-B6FEFF05F89C}"/>
              </a:ext>
            </a:extLst>
          </p:cNvPr>
          <p:cNvSpPr/>
          <p:nvPr/>
        </p:nvSpPr>
        <p:spPr>
          <a:xfrm>
            <a:off x="10457089"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24" name="New shape">
            <a:extLst>
              <a:ext uri="{FF2B5EF4-FFF2-40B4-BE49-F238E27FC236}">
                <a16:creationId xmlns:a16="http://schemas.microsoft.com/office/drawing/2014/main" id="{10D27A04-AC15-C920-A61A-A8A70A5E46A3}"/>
              </a:ext>
            </a:extLst>
          </p:cNvPr>
          <p:cNvSpPr/>
          <p:nvPr/>
        </p:nvSpPr>
        <p:spPr>
          <a:xfrm>
            <a:off x="11320689"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25" name="New shape">
            <a:extLst>
              <a:ext uri="{FF2B5EF4-FFF2-40B4-BE49-F238E27FC236}">
                <a16:creationId xmlns:a16="http://schemas.microsoft.com/office/drawing/2014/main" id="{1FBAFADA-EC9D-1A3F-27AC-14F601AD20C6}"/>
              </a:ext>
            </a:extLst>
          </p:cNvPr>
          <p:cNvSpPr/>
          <p:nvPr/>
        </p:nvSpPr>
        <p:spPr>
          <a:xfrm>
            <a:off x="9593489"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226" name="New shape">
            <a:extLst>
              <a:ext uri="{FF2B5EF4-FFF2-40B4-BE49-F238E27FC236}">
                <a16:creationId xmlns:a16="http://schemas.microsoft.com/office/drawing/2014/main" id="{2896F7FB-9489-DD6C-190A-18692FA2A838}"/>
              </a:ext>
            </a:extLst>
          </p:cNvPr>
          <p:cNvSpPr/>
          <p:nvPr/>
        </p:nvSpPr>
        <p:spPr>
          <a:xfrm>
            <a:off x="10457089"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227" name="New shape">
            <a:extLst>
              <a:ext uri="{FF2B5EF4-FFF2-40B4-BE49-F238E27FC236}">
                <a16:creationId xmlns:a16="http://schemas.microsoft.com/office/drawing/2014/main" id="{C35F04E4-E311-0D2E-D547-E59668102ABE}"/>
              </a:ext>
            </a:extLst>
          </p:cNvPr>
          <p:cNvSpPr/>
          <p:nvPr/>
        </p:nvSpPr>
        <p:spPr>
          <a:xfrm>
            <a:off x="11320689"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40</a:t>
            </a:r>
          </a:p>
        </p:txBody>
      </p:sp>
      <p:sp>
        <p:nvSpPr>
          <p:cNvPr id="228" name="New shape">
            <a:extLst>
              <a:ext uri="{FF2B5EF4-FFF2-40B4-BE49-F238E27FC236}">
                <a16:creationId xmlns:a16="http://schemas.microsoft.com/office/drawing/2014/main" id="{DD111837-515C-A9A0-2B84-2AEF0F7CFF83}"/>
              </a:ext>
            </a:extLst>
          </p:cNvPr>
          <p:cNvSpPr/>
          <p:nvPr/>
        </p:nvSpPr>
        <p:spPr>
          <a:xfrm>
            <a:off x="9593489"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29" name="New shape">
            <a:extLst>
              <a:ext uri="{FF2B5EF4-FFF2-40B4-BE49-F238E27FC236}">
                <a16:creationId xmlns:a16="http://schemas.microsoft.com/office/drawing/2014/main" id="{0F70B7A8-A9F4-911B-E8BB-E4DB6C337D24}"/>
              </a:ext>
            </a:extLst>
          </p:cNvPr>
          <p:cNvSpPr/>
          <p:nvPr/>
        </p:nvSpPr>
        <p:spPr>
          <a:xfrm>
            <a:off x="10457089"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30" name="New shape">
            <a:extLst>
              <a:ext uri="{FF2B5EF4-FFF2-40B4-BE49-F238E27FC236}">
                <a16:creationId xmlns:a16="http://schemas.microsoft.com/office/drawing/2014/main" id="{1951A23C-5CC7-7A89-91AB-4D90F342C2AC}"/>
              </a:ext>
            </a:extLst>
          </p:cNvPr>
          <p:cNvSpPr/>
          <p:nvPr/>
        </p:nvSpPr>
        <p:spPr>
          <a:xfrm>
            <a:off x="11320689"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31" name="New shape">
            <a:extLst>
              <a:ext uri="{FF2B5EF4-FFF2-40B4-BE49-F238E27FC236}">
                <a16:creationId xmlns:a16="http://schemas.microsoft.com/office/drawing/2014/main" id="{4267935F-929D-7C9E-2C85-4BDC23BBFD28}"/>
              </a:ext>
            </a:extLst>
          </p:cNvPr>
          <p:cNvSpPr/>
          <p:nvPr/>
        </p:nvSpPr>
        <p:spPr>
          <a:xfrm>
            <a:off x="9593489"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32" name="New shape">
            <a:extLst>
              <a:ext uri="{FF2B5EF4-FFF2-40B4-BE49-F238E27FC236}">
                <a16:creationId xmlns:a16="http://schemas.microsoft.com/office/drawing/2014/main" id="{03D31316-97E1-6DF8-B353-B5CDBE7FC005}"/>
              </a:ext>
            </a:extLst>
          </p:cNvPr>
          <p:cNvSpPr/>
          <p:nvPr/>
        </p:nvSpPr>
        <p:spPr>
          <a:xfrm>
            <a:off x="10457089"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33" name="New shape">
            <a:extLst>
              <a:ext uri="{FF2B5EF4-FFF2-40B4-BE49-F238E27FC236}">
                <a16:creationId xmlns:a16="http://schemas.microsoft.com/office/drawing/2014/main" id="{B3465B3F-485A-45DD-27E8-D9616A5E4BEE}"/>
              </a:ext>
            </a:extLst>
          </p:cNvPr>
          <p:cNvSpPr/>
          <p:nvPr/>
        </p:nvSpPr>
        <p:spPr>
          <a:xfrm>
            <a:off x="11320689"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234" name="New shape">
            <a:extLst>
              <a:ext uri="{FF2B5EF4-FFF2-40B4-BE49-F238E27FC236}">
                <a16:creationId xmlns:a16="http://schemas.microsoft.com/office/drawing/2014/main" id="{30A19E87-5D3F-476C-25F8-244B76141006}"/>
              </a:ext>
            </a:extLst>
          </p:cNvPr>
          <p:cNvSpPr/>
          <p:nvPr/>
        </p:nvSpPr>
        <p:spPr>
          <a:xfrm>
            <a:off x="9593489"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35" name="New shape">
            <a:extLst>
              <a:ext uri="{FF2B5EF4-FFF2-40B4-BE49-F238E27FC236}">
                <a16:creationId xmlns:a16="http://schemas.microsoft.com/office/drawing/2014/main" id="{41F80CD8-1F9E-7877-C31E-06DD5D2802E9}"/>
              </a:ext>
            </a:extLst>
          </p:cNvPr>
          <p:cNvSpPr/>
          <p:nvPr/>
        </p:nvSpPr>
        <p:spPr>
          <a:xfrm>
            <a:off x="10457089"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36" name="New shape">
            <a:extLst>
              <a:ext uri="{FF2B5EF4-FFF2-40B4-BE49-F238E27FC236}">
                <a16:creationId xmlns:a16="http://schemas.microsoft.com/office/drawing/2014/main" id="{3D1605DE-1D51-2486-0800-F6D1AB24960B}"/>
              </a:ext>
            </a:extLst>
          </p:cNvPr>
          <p:cNvSpPr/>
          <p:nvPr/>
        </p:nvSpPr>
        <p:spPr>
          <a:xfrm>
            <a:off x="11320689"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40</a:t>
            </a:r>
          </a:p>
        </p:txBody>
      </p:sp>
      <p:sp>
        <p:nvSpPr>
          <p:cNvPr id="237" name="New shape">
            <a:extLst>
              <a:ext uri="{FF2B5EF4-FFF2-40B4-BE49-F238E27FC236}">
                <a16:creationId xmlns:a16="http://schemas.microsoft.com/office/drawing/2014/main" id="{DF94B772-61F6-49A2-011E-F542D07708CF}"/>
              </a:ext>
            </a:extLst>
          </p:cNvPr>
          <p:cNvSpPr/>
          <p:nvPr/>
        </p:nvSpPr>
        <p:spPr>
          <a:xfrm>
            <a:off x="9593489"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238" name="New shape">
            <a:extLst>
              <a:ext uri="{FF2B5EF4-FFF2-40B4-BE49-F238E27FC236}">
                <a16:creationId xmlns:a16="http://schemas.microsoft.com/office/drawing/2014/main" id="{28C43801-7DF7-1963-2A15-869EFB4EF5B0}"/>
              </a:ext>
            </a:extLst>
          </p:cNvPr>
          <p:cNvSpPr/>
          <p:nvPr/>
        </p:nvSpPr>
        <p:spPr>
          <a:xfrm>
            <a:off x="10457089"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239" name="New shape">
            <a:extLst>
              <a:ext uri="{FF2B5EF4-FFF2-40B4-BE49-F238E27FC236}">
                <a16:creationId xmlns:a16="http://schemas.microsoft.com/office/drawing/2014/main" id="{B1B22BAC-9FED-7052-BC91-404E3D636C4E}"/>
              </a:ext>
            </a:extLst>
          </p:cNvPr>
          <p:cNvSpPr/>
          <p:nvPr/>
        </p:nvSpPr>
        <p:spPr>
          <a:xfrm>
            <a:off x="11320689"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40</a:t>
            </a: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41D4C1D3-C23B-42AD-E73C-35D37D4AEC37}"/>
              </a:ext>
            </a:extLst>
          </p:cNvPr>
          <p:cNvGrpSpPr/>
          <p:nvPr/>
        </p:nvGrpSpPr>
        <p:grpSpPr>
          <a:xfrm>
            <a:off x="431515" y="253999"/>
            <a:ext cx="11147459" cy="5705011"/>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Education Benchmark</a:t>
              </a:r>
              <a:br>
                <a:rPr sz="1100" kern="200">
                  <a:solidFill>
                    <a:srgbClr val="000000"/>
                  </a:solidFill>
                  <a:latin typeface="arial"/>
                </a:rPr>
              </a:br>
              <a:r>
                <a:rPr sz="1100" kern="200">
                  <a:solidFill>
                    <a:srgbClr val="A6A6A6"/>
                  </a:solidFill>
                  <a:latin typeface="arial"/>
                </a:rPr>
                <a:t>(310)</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(74)</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(235)</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58</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46</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43</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13"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64</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gr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095B6CA4-3FC2-C8AB-0195-886B619ABF77}"/>
              </a:ext>
            </a:extLst>
          </p:cNvPr>
          <p:cNvGrpSpPr/>
          <p:nvPr/>
        </p:nvGrpSpPr>
        <p:grpSpPr>
          <a:xfrm>
            <a:off x="719191" y="253999"/>
            <a:ext cx="10674849" cy="5715285"/>
            <a:chOff x="1778000" y="254000"/>
            <a:chExt cx="8732462"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Education Benchmark</a:t>
              </a:r>
              <a:br>
                <a:rPr sz="1100" kern="200">
                  <a:solidFill>
                    <a:srgbClr val="000000"/>
                  </a:solidFill>
                  <a:latin typeface="arial"/>
                </a:rPr>
              </a:br>
              <a:r>
                <a:rPr sz="1100" kern="200">
                  <a:solidFill>
                    <a:srgbClr val="A6A6A6"/>
                  </a:solidFill>
                  <a:latin typeface="arial"/>
                </a:rPr>
                <a:t>(310)</a:t>
              </a:r>
            </a:p>
          </p:txBody>
        </p:sp>
        <p:sp>
          <p:nvSpPr>
            <p:cNvPr id="8" name="New shape"/>
            <p:cNvSpPr/>
            <p:nvPr/>
          </p:nvSpPr>
          <p:spPr>
            <a:xfrm>
              <a:off x="8686799" y="895350"/>
              <a:ext cx="960063"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Management </a:t>
              </a:r>
              <a:br>
                <a:rPr sz="1100" kern="200" dirty="0">
                  <a:solidFill>
                    <a:srgbClr val="000000"/>
                  </a:solidFill>
                  <a:latin typeface="arial"/>
                </a:rPr>
              </a:br>
              <a:r>
                <a:rPr sz="1100" kern="200" dirty="0">
                  <a:solidFill>
                    <a:srgbClr val="A6A6A6"/>
                  </a:solidFill>
                  <a:latin typeface="arial"/>
                </a:rPr>
                <a:t>(54)</a:t>
              </a:r>
            </a:p>
          </p:txBody>
        </p:sp>
        <p:sp>
          <p:nvSpPr>
            <p:cNvPr id="9" name="New shape"/>
            <p:cNvSpPr/>
            <p:nvPr/>
          </p:nvSpPr>
          <p:spPr>
            <a:xfrm>
              <a:off x="9550399" y="895350"/>
              <a:ext cx="960063"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Non-Management </a:t>
              </a:r>
              <a:br>
                <a:rPr sz="1100" kern="200" dirty="0">
                  <a:solidFill>
                    <a:srgbClr val="000000"/>
                  </a:solidFill>
                  <a:latin typeface="arial"/>
                </a:rPr>
              </a:br>
              <a:r>
                <a:rPr sz="1100" kern="200" dirty="0">
                  <a:solidFill>
                    <a:srgbClr val="A6A6A6"/>
                  </a:solidFill>
                  <a:latin typeface="arial"/>
                </a:rPr>
                <a:t>(256)</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6" name="New shape"/>
            <p:cNvSpPr/>
            <p:nvPr/>
          </p:nvSpPr>
          <p:spPr>
            <a:xfrm>
              <a:off x="97282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58</a:t>
              </a:r>
            </a:p>
          </p:txBody>
        </p:sp>
        <p:sp>
          <p:nvSpPr>
            <p:cNvPr id="43"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44" name="New shape"/>
            <p:cNvSpPr/>
            <p:nvPr/>
          </p:nvSpPr>
          <p:spPr>
            <a:xfrm>
              <a:off x="97282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9"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46</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43</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113"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64</a:t>
              </a:r>
            </a:p>
          </p:txBody>
        </p:sp>
        <p:sp>
          <p:nvSpPr>
            <p:cNvPr id="118" name="New shape"/>
            <p:cNvSpPr/>
            <p:nvPr/>
          </p:nvSpPr>
          <p:spPr>
            <a:xfrm>
              <a:off x="8864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19"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gr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0F56ED90-D17A-78CA-E186-7BCC750954BF}"/>
              </a:ext>
            </a:extLst>
          </p:cNvPr>
          <p:cNvGrpSpPr/>
          <p:nvPr/>
        </p:nvGrpSpPr>
        <p:grpSpPr>
          <a:xfrm>
            <a:off x="770563" y="254000"/>
            <a:ext cx="10664574" cy="5263222"/>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Education Benchmark (310)</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Education Norm </a:t>
              </a:r>
              <a:br>
                <a:rPr sz="1100" kern="200">
                  <a:solidFill>
                    <a:srgbClr val="000000"/>
                  </a:solidFill>
                  <a:latin typeface="arial"/>
                </a:rPr>
              </a:br>
              <a:r>
                <a:rPr sz="1000" kern="200">
                  <a:solidFill>
                    <a:srgbClr val="A6A6A6"/>
                  </a:solidFill>
                  <a:latin typeface="arial"/>
                </a:rPr>
                <a:t>(36,526)</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63</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84</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93</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72</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pSp>
    </p:spTree>
    <p:extLst>
      <p:ext uri="{BB962C8B-B14F-4D97-AF65-F5344CB8AC3E}">
        <p14:creationId xmlns:p14="http://schemas.microsoft.com/office/powerpoint/2010/main" val="243191493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49FA099E-4207-A73D-39DB-726191FDF158}"/>
              </a:ext>
            </a:extLst>
          </p:cNvPr>
          <p:cNvGrpSpPr/>
          <p:nvPr/>
        </p:nvGrpSpPr>
        <p:grpSpPr>
          <a:xfrm>
            <a:off x="585627" y="254000"/>
            <a:ext cx="11013897" cy="5489254"/>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Education Benchmark (310)</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Education Norm </a:t>
              </a:r>
              <a:br>
                <a:rPr sz="1100" kern="200">
                  <a:solidFill>
                    <a:srgbClr val="000000"/>
                  </a:solidFill>
                  <a:latin typeface="arial"/>
                </a:rPr>
              </a:br>
              <a:r>
                <a:rPr sz="1000" kern="200">
                  <a:solidFill>
                    <a:srgbClr val="A6A6A6"/>
                  </a:solidFill>
                  <a:latin typeface="arial"/>
                </a:rPr>
                <a:t>(36,526)</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63</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84</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93</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63</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grpSp>
    </p:spTree>
    <p:extLst>
      <p:ext uri="{BB962C8B-B14F-4D97-AF65-F5344CB8AC3E}">
        <p14:creationId xmlns:p14="http://schemas.microsoft.com/office/powerpoint/2010/main" val="344362403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1329881-D17D-D331-D214-2A73471BF1FA}"/>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5" name="Title 4">
            <a:extLst>
              <a:ext uri="{FF2B5EF4-FFF2-40B4-BE49-F238E27FC236}">
                <a16:creationId xmlns:a16="http://schemas.microsoft.com/office/drawing/2014/main" id="{F290521B-B2A2-8B08-302E-B716445CAB6A}"/>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the Education Sector?</a:t>
            </a:r>
            <a:endParaRPr lang="en-US" dirty="0"/>
          </a:p>
        </p:txBody>
      </p:sp>
      <p:pic>
        <p:nvPicPr>
          <p:cNvPr id="6" name="Picture 5">
            <a:extLst>
              <a:ext uri="{FF2B5EF4-FFF2-40B4-BE49-F238E27FC236}">
                <a16:creationId xmlns:a16="http://schemas.microsoft.com/office/drawing/2014/main" id="{1692434B-9F29-837F-0390-E9E103189979}"/>
              </a:ext>
            </a:extLst>
          </p:cNvPr>
          <p:cNvPicPr>
            <a:picLocks noChangeAspect="1"/>
          </p:cNvPicPr>
          <p:nvPr/>
        </p:nvPicPr>
        <p:blipFill rotWithShape="1">
          <a:blip r:embed="rId2"/>
          <a:srcRect t="2207" b="4629"/>
          <a:stretch/>
        </p:blipFill>
        <p:spPr>
          <a:xfrm>
            <a:off x="0" y="1130157"/>
            <a:ext cx="12192000" cy="4787758"/>
          </a:xfrm>
          <a:prstGeom prst="rect">
            <a:avLst/>
          </a:prstGeom>
        </p:spPr>
      </p:pic>
    </p:spTree>
    <p:extLst>
      <p:ext uri="{BB962C8B-B14F-4D97-AF65-F5344CB8AC3E}">
        <p14:creationId xmlns:p14="http://schemas.microsoft.com/office/powerpoint/2010/main" val="145438386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1638" y="254000"/>
            <a:ext cx="11107554" cy="36163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2000" b="1" i="0">
                <a:solidFill>
                  <a:srgbClr val="003B5A"/>
                </a:solidFill>
                <a:latin typeface="arial"/>
              </a:defRPr>
            </a:pPr>
            <a:r>
              <a:rPr kumimoji="0" lang="en-GB" sz="2000" b="1" i="0" u="none" strike="noStrike" kern="200" cap="none" spc="0" normalizeH="0" baseline="0" noProof="0" dirty="0">
                <a:ln>
                  <a:noFill/>
                </a:ln>
                <a:solidFill>
                  <a:srgbClr val="003B5A"/>
                </a:solidFill>
                <a:effectLst/>
                <a:uLnTx/>
                <a:uFillTx/>
                <a:latin typeface="arial"/>
                <a:ea typeface="+mn-ea"/>
                <a:cs typeface="+mn-cs"/>
              </a:rPr>
              <a:t>Focus areas for Education sector</a:t>
            </a:r>
            <a:endParaRPr kumimoji="0" sz="2000" b="1" i="0" u="none" strike="noStrike" kern="200" cap="none" spc="0" normalizeH="0" baseline="0" noProof="0" dirty="0">
              <a:ln>
                <a:noFill/>
              </a:ln>
              <a:solidFill>
                <a:srgbClr val="003B5A"/>
              </a:solidFill>
              <a:effectLst/>
              <a:uLnTx/>
              <a:uFillTx/>
              <a:latin typeface="arial"/>
              <a:ea typeface="+mn-ea"/>
              <a:cs typeface="+mn-cs"/>
            </a:endParaRPr>
          </a:p>
        </p:txBody>
      </p:sp>
      <p:sp>
        <p:nvSpPr>
          <p:cNvPr id="97" name="TextBox 96">
            <a:extLst>
              <a:ext uri="{FF2B5EF4-FFF2-40B4-BE49-F238E27FC236}">
                <a16:creationId xmlns:a16="http://schemas.microsoft.com/office/drawing/2014/main" id="{D63C35F9-48B2-FBC1-2951-E7436464497F}"/>
              </a:ext>
            </a:extLst>
          </p:cNvPr>
          <p:cNvSpPr txBox="1"/>
          <p:nvPr/>
        </p:nvSpPr>
        <p:spPr>
          <a:xfrm>
            <a:off x="1450582" y="4722853"/>
            <a:ext cx="10741418" cy="120032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a:rPr>
              <a:t>Focus on Total Reward including Pay, Benefits and Flexibility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a:rPr>
              <a:t>Focus on Manager capability around empowerment, voice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a:rPr>
              <a:t>Focus on Senior Leadership skills around inspiration and </a:t>
            </a:r>
            <a:r>
              <a:rPr kumimoji="0" lang="en-GB" sz="1800" b="1" i="0" u="none" strike="noStrike" kern="1200" cap="none" spc="0" normalizeH="0" baseline="0" noProof="0" dirty="0">
                <a:ln>
                  <a:noFill/>
                </a:ln>
                <a:solidFill>
                  <a:prstClr val="black"/>
                </a:solidFill>
                <a:effectLst/>
                <a:uLnTx/>
                <a:uFillTx/>
                <a:latin typeface="Calibri"/>
                <a:ea typeface="+mn-ea"/>
                <a:cs typeface="Arial"/>
              </a:rPr>
              <a:t>building confidence in rationale for decisions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Arial"/>
            </a:endParaRPr>
          </a:p>
        </p:txBody>
      </p:sp>
      <p:pic>
        <p:nvPicPr>
          <p:cNvPr id="98" name="Graphic 97" descr="Lights On with solid fill">
            <a:extLst>
              <a:ext uri="{FF2B5EF4-FFF2-40B4-BE49-F238E27FC236}">
                <a16:creationId xmlns:a16="http://schemas.microsoft.com/office/drawing/2014/main" id="{B9F7606B-9C0A-CAD3-7F90-143796683CA9}"/>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477965" y="4602382"/>
            <a:ext cx="914400" cy="914400"/>
          </a:xfrm>
          <a:prstGeom prst="rect">
            <a:avLst/>
          </a:prstGeom>
        </p:spPr>
      </p:pic>
      <p:sp>
        <p:nvSpPr>
          <p:cNvPr id="4" name="New shape">
            <a:extLst>
              <a:ext uri="{FF2B5EF4-FFF2-40B4-BE49-F238E27FC236}">
                <a16:creationId xmlns:a16="http://schemas.microsoft.com/office/drawing/2014/main" id="{F6231559-C8B2-EB19-349E-E244042C993E}"/>
              </a:ext>
            </a:extLst>
          </p:cNvPr>
          <p:cNvSpPr/>
          <p:nvPr/>
        </p:nvSpPr>
        <p:spPr>
          <a:xfrm>
            <a:off x="6072338" y="1173578"/>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New shape">
            <a:extLst>
              <a:ext uri="{FF2B5EF4-FFF2-40B4-BE49-F238E27FC236}">
                <a16:creationId xmlns:a16="http://schemas.microsoft.com/office/drawing/2014/main" id="{FE0918BC-D7B3-EA09-E839-54909E371C1E}"/>
              </a:ext>
            </a:extLst>
          </p:cNvPr>
          <p:cNvSpPr/>
          <p:nvPr/>
        </p:nvSpPr>
        <p:spPr>
          <a:xfrm>
            <a:off x="4992838" y="1173578"/>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New shape">
            <a:extLst>
              <a:ext uri="{FF2B5EF4-FFF2-40B4-BE49-F238E27FC236}">
                <a16:creationId xmlns:a16="http://schemas.microsoft.com/office/drawing/2014/main" id="{62EBB8A2-CB5E-F1A9-5A49-A14257BC1261}"/>
              </a:ext>
            </a:extLst>
          </p:cNvPr>
          <p:cNvSpPr/>
          <p:nvPr/>
        </p:nvSpPr>
        <p:spPr>
          <a:xfrm>
            <a:off x="471638" y="934818"/>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sz="1100" b="1" i="0" u="none" strike="noStrike" kern="200" cap="none" spc="0" normalizeH="0" baseline="0" noProof="0">
                <a:ln>
                  <a:noFill/>
                </a:ln>
                <a:solidFill>
                  <a:srgbClr val="000000"/>
                </a:solidFill>
                <a:effectLst/>
                <a:uLnTx/>
                <a:uFillTx/>
                <a:latin typeface="arial"/>
                <a:ea typeface="+mn-ea"/>
                <a:cs typeface="+mn-cs"/>
              </a:rPr>
              <a:t>Sustainable Engagement</a:t>
            </a:r>
          </a:p>
        </p:txBody>
      </p:sp>
      <p:sp>
        <p:nvSpPr>
          <p:cNvPr id="7" name="New shape">
            <a:extLst>
              <a:ext uri="{FF2B5EF4-FFF2-40B4-BE49-F238E27FC236}">
                <a16:creationId xmlns:a16="http://schemas.microsoft.com/office/drawing/2014/main" id="{A63BE6C6-2A25-0770-E46D-AA2EE7387EE1}"/>
              </a:ext>
            </a:extLst>
          </p:cNvPr>
          <p:cNvSpPr/>
          <p:nvPr/>
        </p:nvSpPr>
        <p:spPr>
          <a:xfrm>
            <a:off x="484338" y="1186278"/>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 name="New shape">
            <a:extLst>
              <a:ext uri="{FF2B5EF4-FFF2-40B4-BE49-F238E27FC236}">
                <a16:creationId xmlns:a16="http://schemas.microsoft.com/office/drawing/2014/main" id="{B0FDB166-8F4E-5CAF-3E78-CB72A059E4DD}"/>
              </a:ext>
            </a:extLst>
          </p:cNvPr>
          <p:cNvSpPr/>
          <p:nvPr/>
        </p:nvSpPr>
        <p:spPr>
          <a:xfrm>
            <a:off x="484338" y="1503778"/>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 name="New shape">
            <a:extLst>
              <a:ext uri="{FF2B5EF4-FFF2-40B4-BE49-F238E27FC236}">
                <a16:creationId xmlns:a16="http://schemas.microsoft.com/office/drawing/2014/main" id="{0CB08E75-259C-40CE-A05A-520489D8B2D9}"/>
              </a:ext>
            </a:extLst>
          </p:cNvPr>
          <p:cNvSpPr/>
          <p:nvPr/>
        </p:nvSpPr>
        <p:spPr>
          <a:xfrm flipH="1">
            <a:off x="484338" y="1186278"/>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 name="New shape">
            <a:extLst>
              <a:ext uri="{FF2B5EF4-FFF2-40B4-BE49-F238E27FC236}">
                <a16:creationId xmlns:a16="http://schemas.microsoft.com/office/drawing/2014/main" id="{2A250A3E-93A7-0D44-6E94-47F15472182A}"/>
              </a:ext>
            </a:extLst>
          </p:cNvPr>
          <p:cNvSpPr/>
          <p:nvPr/>
        </p:nvSpPr>
        <p:spPr>
          <a:xfrm flipH="1">
            <a:off x="4675338" y="1186278"/>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aphicFrame>
        <p:nvGraphicFramePr>
          <p:cNvPr id="11" name="ChartObject">
            <a:extLst>
              <a:ext uri="{FF2B5EF4-FFF2-40B4-BE49-F238E27FC236}">
                <a16:creationId xmlns:a16="http://schemas.microsoft.com/office/drawing/2014/main" id="{C4756391-04CA-37D8-BD06-AA469D89FC9F}"/>
              </a:ext>
            </a:extLst>
          </p:cNvPr>
          <p:cNvGraphicFramePr/>
          <p:nvPr/>
        </p:nvGraphicFramePr>
        <p:xfrm>
          <a:off x="484338" y="1186278"/>
          <a:ext cx="4191000" cy="317500"/>
        </p:xfrm>
        <a:graphic>
          <a:graphicData uri="http://schemas.openxmlformats.org/drawingml/2006/chart">
            <c:chart xmlns:c="http://schemas.openxmlformats.org/drawingml/2006/chart" xmlns:r="http://schemas.openxmlformats.org/officeDocument/2006/relationships" r:id="rId5"/>
          </a:graphicData>
        </a:graphic>
      </p:graphicFrame>
      <p:sp>
        <p:nvSpPr>
          <p:cNvPr id="12" name="New shape">
            <a:extLst>
              <a:ext uri="{FF2B5EF4-FFF2-40B4-BE49-F238E27FC236}">
                <a16:creationId xmlns:a16="http://schemas.microsoft.com/office/drawing/2014/main" id="{DD0F6000-62E5-FC0D-350C-DBFC815632D7}"/>
              </a:ext>
            </a:extLst>
          </p:cNvPr>
          <p:cNvSpPr/>
          <p:nvPr/>
        </p:nvSpPr>
        <p:spPr>
          <a:xfrm>
            <a:off x="1970238" y="1186278"/>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80</a:t>
            </a:r>
          </a:p>
        </p:txBody>
      </p:sp>
      <p:sp>
        <p:nvSpPr>
          <p:cNvPr id="13" name="New shape">
            <a:extLst>
              <a:ext uri="{FF2B5EF4-FFF2-40B4-BE49-F238E27FC236}">
                <a16:creationId xmlns:a16="http://schemas.microsoft.com/office/drawing/2014/main" id="{93F7CF9A-689F-2E12-2867-0E49CC7CE0E8}"/>
              </a:ext>
            </a:extLst>
          </p:cNvPr>
          <p:cNvSpPr/>
          <p:nvPr/>
        </p:nvSpPr>
        <p:spPr>
          <a:xfrm>
            <a:off x="1970238" y="1186278"/>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80</a:t>
            </a:r>
          </a:p>
        </p:txBody>
      </p:sp>
      <p:sp>
        <p:nvSpPr>
          <p:cNvPr id="14" name="New shape">
            <a:extLst>
              <a:ext uri="{FF2B5EF4-FFF2-40B4-BE49-F238E27FC236}">
                <a16:creationId xmlns:a16="http://schemas.microsoft.com/office/drawing/2014/main" id="{12C442EB-41F1-A354-34FE-5B36EB3EA4C2}"/>
              </a:ext>
            </a:extLst>
          </p:cNvPr>
          <p:cNvSpPr/>
          <p:nvPr/>
        </p:nvSpPr>
        <p:spPr>
          <a:xfrm>
            <a:off x="4789638" y="792578"/>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0" i="0" u="none" strike="noStrike" kern="200" cap="none" spc="0" normalizeH="0" baseline="0" noProof="0">
                <a:ln>
                  <a:noFill/>
                </a:ln>
                <a:solidFill>
                  <a:srgbClr val="000000"/>
                </a:solidFill>
                <a:effectLst/>
                <a:uLnTx/>
                <a:uFillTx/>
                <a:latin typeface="Arial"/>
                <a:ea typeface="+mn-ea"/>
                <a:cs typeface="+mn-cs"/>
              </a:rPr>
              <a:t>BM National Engagement Survey Overall</a:t>
            </a:r>
          </a:p>
        </p:txBody>
      </p:sp>
      <p:sp>
        <p:nvSpPr>
          <p:cNvPr id="15" name="New shape">
            <a:extLst>
              <a:ext uri="{FF2B5EF4-FFF2-40B4-BE49-F238E27FC236}">
                <a16:creationId xmlns:a16="http://schemas.microsoft.com/office/drawing/2014/main" id="{CC00429F-83CB-59A6-FF67-C9F298A4491D}"/>
              </a:ext>
            </a:extLst>
          </p:cNvPr>
          <p:cNvSpPr/>
          <p:nvPr/>
        </p:nvSpPr>
        <p:spPr>
          <a:xfrm>
            <a:off x="5869138" y="792578"/>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0" i="0" u="none" strike="noStrike" kern="200" cap="none" spc="0" normalizeH="0" baseline="0" noProof="0" dirty="0">
                <a:ln>
                  <a:noFill/>
                </a:ln>
                <a:solidFill>
                  <a:srgbClr val="000000"/>
                </a:solidFill>
                <a:effectLst/>
                <a:uLnTx/>
                <a:uFillTx/>
                <a:latin typeface="Arial"/>
                <a:ea typeface="+mn-ea"/>
                <a:cs typeface="+mn-cs"/>
              </a:rPr>
              <a:t>WTW Education Norm</a:t>
            </a:r>
          </a:p>
        </p:txBody>
      </p:sp>
      <p:pic>
        <p:nvPicPr>
          <p:cNvPr id="16" name="New picture">
            <a:extLst>
              <a:ext uri="{FF2B5EF4-FFF2-40B4-BE49-F238E27FC236}">
                <a16:creationId xmlns:a16="http://schemas.microsoft.com/office/drawing/2014/main" id="{ABE7D44C-D84B-9E9F-B043-BC2B0D21D15B}"/>
              </a:ext>
            </a:extLst>
          </p:cNvPr>
          <p:cNvPicPr/>
          <p:nvPr/>
        </p:nvPicPr>
        <p:blipFill>
          <a:blip r:embed="rId6"/>
          <a:stretch>
            <a:fillRect/>
          </a:stretch>
        </p:blipFill>
        <p:spPr>
          <a:xfrm>
            <a:off x="5069038" y="1245968"/>
            <a:ext cx="177800" cy="177800"/>
          </a:xfrm>
          <a:prstGeom prst="rect">
            <a:avLst/>
          </a:prstGeom>
          <a:solidFill>
            <a:schemeClr val="bg2"/>
          </a:solidFill>
          <a:ln>
            <a:noFill/>
          </a:ln>
        </p:spPr>
      </p:pic>
      <p:sp>
        <p:nvSpPr>
          <p:cNvPr id="17" name="New shape">
            <a:extLst>
              <a:ext uri="{FF2B5EF4-FFF2-40B4-BE49-F238E27FC236}">
                <a16:creationId xmlns:a16="http://schemas.microsoft.com/office/drawing/2014/main" id="{7BAB40BE-B46B-80F0-D4B2-9DFF68B78F8C}"/>
              </a:ext>
            </a:extLst>
          </p:cNvPr>
          <p:cNvSpPr/>
          <p:nvPr/>
        </p:nvSpPr>
        <p:spPr>
          <a:xfrm>
            <a:off x="5310338" y="1220568"/>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r" defTabSz="457200" rtl="0" eaLnBrk="1" fontAlgn="auto" latinLnBrk="0" hangingPunct="0">
              <a:lnSpc>
                <a:spcPct val="100000"/>
              </a:lnSpc>
              <a:spcBef>
                <a:spcPct val="0"/>
              </a:spcBef>
              <a:spcAft>
                <a:spcPct val="100000"/>
              </a:spcAft>
              <a:buClrTx/>
              <a:buSzTx/>
              <a:buFontTx/>
              <a:buNone/>
              <a:tabLst/>
              <a:defRPr sz="1100" b="1" i="0">
                <a:solidFill>
                  <a:srgbClr val="FFFFFF"/>
                </a:solidFill>
                <a:latin typeface="arial"/>
              </a:defRPr>
            </a:pPr>
            <a:r>
              <a:rPr kumimoji="0" sz="1100" b="1" i="0" u="none" strike="noStrike" kern="200" cap="none" spc="0" normalizeH="0" baseline="0" noProof="0">
                <a:ln>
                  <a:noFill/>
                </a:ln>
                <a:solidFill>
                  <a:srgbClr val="FFFFFF"/>
                </a:solidFill>
                <a:effectLst/>
                <a:uLnTx/>
                <a:uFillTx/>
                <a:latin typeface="arial"/>
                <a:ea typeface="+mn-ea"/>
                <a:cs typeface="+mn-cs"/>
              </a:rPr>
              <a:t>-5*</a:t>
            </a:r>
          </a:p>
        </p:txBody>
      </p:sp>
      <p:pic>
        <p:nvPicPr>
          <p:cNvPr id="18" name="New picture">
            <a:extLst>
              <a:ext uri="{FF2B5EF4-FFF2-40B4-BE49-F238E27FC236}">
                <a16:creationId xmlns:a16="http://schemas.microsoft.com/office/drawing/2014/main" id="{B4DFEC98-64AF-55BB-E28C-F0FFDC8427B0}"/>
              </a:ext>
            </a:extLst>
          </p:cNvPr>
          <p:cNvPicPr/>
          <p:nvPr/>
        </p:nvPicPr>
        <p:blipFill>
          <a:blip r:embed="rId6"/>
          <a:stretch>
            <a:fillRect/>
          </a:stretch>
        </p:blipFill>
        <p:spPr>
          <a:xfrm>
            <a:off x="6148538" y="1245968"/>
            <a:ext cx="177800" cy="177800"/>
          </a:xfrm>
          <a:prstGeom prst="rect">
            <a:avLst/>
          </a:prstGeom>
          <a:solidFill>
            <a:schemeClr val="bg2"/>
          </a:solidFill>
          <a:ln>
            <a:noFill/>
          </a:ln>
        </p:spPr>
      </p:pic>
      <p:sp>
        <p:nvSpPr>
          <p:cNvPr id="19" name="New shape">
            <a:extLst>
              <a:ext uri="{FF2B5EF4-FFF2-40B4-BE49-F238E27FC236}">
                <a16:creationId xmlns:a16="http://schemas.microsoft.com/office/drawing/2014/main" id="{EF5A8A25-7B26-ED17-A90C-A96DEBA5608B}"/>
              </a:ext>
            </a:extLst>
          </p:cNvPr>
          <p:cNvSpPr/>
          <p:nvPr/>
        </p:nvSpPr>
        <p:spPr>
          <a:xfrm>
            <a:off x="6389838" y="1220568"/>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r" defTabSz="457200" rtl="0" eaLnBrk="1" fontAlgn="auto" latinLnBrk="0" hangingPunct="0">
              <a:lnSpc>
                <a:spcPct val="100000"/>
              </a:lnSpc>
              <a:spcBef>
                <a:spcPct val="0"/>
              </a:spcBef>
              <a:spcAft>
                <a:spcPct val="100000"/>
              </a:spcAft>
              <a:buClrTx/>
              <a:buSzTx/>
              <a:buFontTx/>
              <a:buNone/>
              <a:tabLst/>
              <a:defRPr sz="1100" b="1" i="0">
                <a:solidFill>
                  <a:srgbClr val="4A4A4A"/>
                </a:solidFill>
                <a:latin typeface="arial"/>
              </a:defRPr>
            </a:pPr>
            <a:r>
              <a:rPr kumimoji="0" sz="1100" b="1" i="0" u="none" strike="noStrike" kern="200" cap="none" spc="0" normalizeH="0" baseline="0" noProof="0" dirty="0">
                <a:ln>
                  <a:noFill/>
                </a:ln>
                <a:solidFill>
                  <a:srgbClr val="FFFFFF"/>
                </a:solidFill>
                <a:effectLst/>
                <a:uLnTx/>
                <a:uFillTx/>
                <a:latin typeface="arial"/>
                <a:ea typeface="+mn-ea"/>
                <a:cs typeface="+mn-cs"/>
              </a:rPr>
              <a:t>-1</a:t>
            </a:r>
          </a:p>
        </p:txBody>
      </p:sp>
      <p:grpSp>
        <p:nvGrpSpPr>
          <p:cNvPr id="111" name="Group 110">
            <a:extLst>
              <a:ext uri="{FF2B5EF4-FFF2-40B4-BE49-F238E27FC236}">
                <a16:creationId xmlns:a16="http://schemas.microsoft.com/office/drawing/2014/main" id="{74D9C755-2610-4651-FBF7-65488F0CC397}"/>
              </a:ext>
            </a:extLst>
          </p:cNvPr>
          <p:cNvGrpSpPr/>
          <p:nvPr/>
        </p:nvGrpSpPr>
        <p:grpSpPr>
          <a:xfrm>
            <a:off x="471638" y="2273202"/>
            <a:ext cx="11106000" cy="1879600"/>
            <a:chOff x="471638" y="2273202"/>
            <a:chExt cx="8636000" cy="1879600"/>
          </a:xfrm>
        </p:grpSpPr>
        <p:sp>
          <p:nvSpPr>
            <p:cNvPr id="20" name="New shape">
              <a:extLst>
                <a:ext uri="{FF2B5EF4-FFF2-40B4-BE49-F238E27FC236}">
                  <a16:creationId xmlns:a16="http://schemas.microsoft.com/office/drawing/2014/main" id="{E202EE3F-FED1-ABB0-C729-AF9A3F36AC66}"/>
                </a:ext>
              </a:extLst>
            </p:cNvPr>
            <p:cNvSpPr/>
            <p:nvPr/>
          </p:nvSpPr>
          <p:spPr>
            <a:xfrm>
              <a:off x="471638" y="2273202"/>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 name="New shape">
              <a:extLst>
                <a:ext uri="{FF2B5EF4-FFF2-40B4-BE49-F238E27FC236}">
                  <a16:creationId xmlns:a16="http://schemas.microsoft.com/office/drawing/2014/main" id="{181832B6-DE28-A64F-42BB-9E45B6F6905E}"/>
                </a:ext>
              </a:extLst>
            </p:cNvPr>
            <p:cNvSpPr/>
            <p:nvPr/>
          </p:nvSpPr>
          <p:spPr>
            <a:xfrm>
              <a:off x="471638" y="2273202"/>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New shape">
              <a:extLst>
                <a:ext uri="{FF2B5EF4-FFF2-40B4-BE49-F238E27FC236}">
                  <a16:creationId xmlns:a16="http://schemas.microsoft.com/office/drawing/2014/main" id="{5B30BE6F-DA3F-0595-A512-B04109403E81}"/>
                </a:ext>
              </a:extLst>
            </p:cNvPr>
            <p:cNvSpPr/>
            <p:nvPr/>
          </p:nvSpPr>
          <p:spPr>
            <a:xfrm>
              <a:off x="471638" y="267960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 name="New shape">
              <a:extLst>
                <a:ext uri="{FF2B5EF4-FFF2-40B4-BE49-F238E27FC236}">
                  <a16:creationId xmlns:a16="http://schemas.microsoft.com/office/drawing/2014/main" id="{9143A17F-93C2-7B13-783B-BF11EED4FAFA}"/>
                </a:ext>
              </a:extLst>
            </p:cNvPr>
            <p:cNvSpPr/>
            <p:nvPr/>
          </p:nvSpPr>
          <p:spPr>
            <a:xfrm>
              <a:off x="471638" y="267960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 name="New shape">
              <a:extLst>
                <a:ext uri="{FF2B5EF4-FFF2-40B4-BE49-F238E27FC236}">
                  <a16:creationId xmlns:a16="http://schemas.microsoft.com/office/drawing/2014/main" id="{A1A71757-9BAB-97B7-65C6-CE6F371782E1}"/>
                </a:ext>
              </a:extLst>
            </p:cNvPr>
            <p:cNvSpPr/>
            <p:nvPr/>
          </p:nvSpPr>
          <p:spPr>
            <a:xfrm>
              <a:off x="471638" y="2368452"/>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Future Ways of Working:</a:t>
              </a:r>
              <a:r>
                <a:rPr kumimoji="0" sz="1050" b="0" i="0" u="none" strike="noStrike" kern="200" cap="none" spc="0" normalizeH="0" baseline="0" noProof="0">
                  <a:ln>
                    <a:noFill/>
                  </a:ln>
                  <a:solidFill>
                    <a:srgbClr val="000000"/>
                  </a:solidFill>
                  <a:effectLst/>
                  <a:uLnTx/>
                  <a:uFillTx/>
                  <a:latin typeface="arial"/>
                  <a:ea typeface="+mn-ea"/>
                  <a:cs typeface="+mn-cs"/>
                </a:rPr>
                <a:t> I have the flexibility I need (when, where, how I work) to balance my work and personal responsibilities. </a:t>
              </a:r>
            </a:p>
          </p:txBody>
        </p:sp>
        <p:graphicFrame>
          <p:nvGraphicFramePr>
            <p:cNvPr id="26" name="ChartObject">
              <a:extLst>
                <a:ext uri="{FF2B5EF4-FFF2-40B4-BE49-F238E27FC236}">
                  <a16:creationId xmlns:a16="http://schemas.microsoft.com/office/drawing/2014/main" id="{7D62A4C9-6DBB-F751-A42F-E86FE5C0DCD6}"/>
                </a:ext>
              </a:extLst>
            </p:cNvPr>
            <p:cNvGraphicFramePr/>
            <p:nvPr/>
          </p:nvGraphicFramePr>
          <p:xfrm>
            <a:off x="5825958" y="2349402"/>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27" name="New shape">
              <a:extLst>
                <a:ext uri="{FF2B5EF4-FFF2-40B4-BE49-F238E27FC236}">
                  <a16:creationId xmlns:a16="http://schemas.microsoft.com/office/drawing/2014/main" id="{26B6DA96-1CAE-0853-0EE9-A609722293CC}"/>
                </a:ext>
              </a:extLst>
            </p:cNvPr>
            <p:cNvSpPr/>
            <p:nvPr/>
          </p:nvSpPr>
          <p:spPr>
            <a:xfrm>
              <a:off x="5825958" y="2349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58</a:t>
              </a:r>
            </a:p>
          </p:txBody>
        </p:sp>
        <p:sp>
          <p:nvSpPr>
            <p:cNvPr id="28" name="New shape">
              <a:extLst>
                <a:ext uri="{FF2B5EF4-FFF2-40B4-BE49-F238E27FC236}">
                  <a16:creationId xmlns:a16="http://schemas.microsoft.com/office/drawing/2014/main" id="{5B1C3C50-AA93-C426-6153-3065958FF0A1}"/>
                </a:ext>
              </a:extLst>
            </p:cNvPr>
            <p:cNvSpPr/>
            <p:nvPr/>
          </p:nvSpPr>
          <p:spPr>
            <a:xfrm>
              <a:off x="5825958" y="2349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58</a:t>
              </a:r>
            </a:p>
          </p:txBody>
        </p:sp>
        <p:sp>
          <p:nvSpPr>
            <p:cNvPr id="29" name="New shape">
              <a:extLst>
                <a:ext uri="{FF2B5EF4-FFF2-40B4-BE49-F238E27FC236}">
                  <a16:creationId xmlns:a16="http://schemas.microsoft.com/office/drawing/2014/main" id="{983E23DD-1D0F-19CA-0D3C-37AE8CEE298A}"/>
                </a:ext>
              </a:extLst>
            </p:cNvPr>
            <p:cNvSpPr/>
            <p:nvPr/>
          </p:nvSpPr>
          <p:spPr>
            <a:xfrm>
              <a:off x="8421838" y="2349402"/>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-26*</a:t>
              </a:r>
            </a:p>
          </p:txBody>
        </p:sp>
        <p:sp>
          <p:nvSpPr>
            <p:cNvPr id="30" name="New shape">
              <a:extLst>
                <a:ext uri="{FF2B5EF4-FFF2-40B4-BE49-F238E27FC236}">
                  <a16:creationId xmlns:a16="http://schemas.microsoft.com/office/drawing/2014/main" id="{DD31DC63-6F33-F6D9-C8E1-D16763435BEC}"/>
                </a:ext>
              </a:extLst>
            </p:cNvPr>
            <p:cNvSpPr/>
            <p:nvPr/>
          </p:nvSpPr>
          <p:spPr>
            <a:xfrm>
              <a:off x="471638" y="306060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New shape">
              <a:extLst>
                <a:ext uri="{FF2B5EF4-FFF2-40B4-BE49-F238E27FC236}">
                  <a16:creationId xmlns:a16="http://schemas.microsoft.com/office/drawing/2014/main" id="{966CCADF-D875-6BC7-41D6-BAB4145273F5}"/>
                </a:ext>
              </a:extLst>
            </p:cNvPr>
            <p:cNvSpPr/>
            <p:nvPr/>
          </p:nvSpPr>
          <p:spPr>
            <a:xfrm>
              <a:off x="471638" y="306060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 name="New shape">
              <a:extLst>
                <a:ext uri="{FF2B5EF4-FFF2-40B4-BE49-F238E27FC236}">
                  <a16:creationId xmlns:a16="http://schemas.microsoft.com/office/drawing/2014/main" id="{2044E3E2-ACF7-C174-02CA-D701D3640CF7}"/>
                </a:ext>
              </a:extLst>
            </p:cNvPr>
            <p:cNvSpPr/>
            <p:nvPr/>
          </p:nvSpPr>
          <p:spPr>
            <a:xfrm>
              <a:off x="471638" y="2749452"/>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Reward:</a:t>
              </a:r>
              <a:r>
                <a:rPr kumimoji="0" sz="1050" b="0" i="0" u="none" strike="noStrike" kern="200" cap="none" spc="0" normalizeH="0" baseline="0" noProof="0">
                  <a:ln>
                    <a:noFill/>
                  </a:ln>
                  <a:solidFill>
                    <a:srgbClr val="000000"/>
                  </a:solidFill>
                  <a:effectLst/>
                  <a:uLnTx/>
                  <a:uFillTx/>
                  <a:latin typeface="arial"/>
                  <a:ea typeface="+mn-ea"/>
                  <a:cs typeface="+mn-cs"/>
                </a:rPr>
                <a:t> I am fairly paid for the work I do (total remuneration - fixed pay, bonus/incentive, benefits). </a:t>
              </a:r>
            </a:p>
          </p:txBody>
        </p:sp>
        <p:graphicFrame>
          <p:nvGraphicFramePr>
            <p:cNvPr id="33" name="ChartObject">
              <a:extLst>
                <a:ext uri="{FF2B5EF4-FFF2-40B4-BE49-F238E27FC236}">
                  <a16:creationId xmlns:a16="http://schemas.microsoft.com/office/drawing/2014/main" id="{C8D5FB04-F3A8-17B7-500A-185EE80FD227}"/>
                </a:ext>
              </a:extLst>
            </p:cNvPr>
            <p:cNvGraphicFramePr/>
            <p:nvPr/>
          </p:nvGraphicFramePr>
          <p:xfrm>
            <a:off x="5825958" y="2730402"/>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34" name="New shape">
              <a:extLst>
                <a:ext uri="{FF2B5EF4-FFF2-40B4-BE49-F238E27FC236}">
                  <a16:creationId xmlns:a16="http://schemas.microsoft.com/office/drawing/2014/main" id="{2452BE43-4200-0942-8628-A637D7652A14}"/>
                </a:ext>
              </a:extLst>
            </p:cNvPr>
            <p:cNvSpPr/>
            <p:nvPr/>
          </p:nvSpPr>
          <p:spPr>
            <a:xfrm>
              <a:off x="5825958" y="2730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46</a:t>
              </a:r>
            </a:p>
          </p:txBody>
        </p:sp>
        <p:sp>
          <p:nvSpPr>
            <p:cNvPr id="35" name="New shape">
              <a:extLst>
                <a:ext uri="{FF2B5EF4-FFF2-40B4-BE49-F238E27FC236}">
                  <a16:creationId xmlns:a16="http://schemas.microsoft.com/office/drawing/2014/main" id="{E68368CD-7F4C-AA8B-BF00-CE3E6C5D28A1}"/>
                </a:ext>
              </a:extLst>
            </p:cNvPr>
            <p:cNvSpPr/>
            <p:nvPr/>
          </p:nvSpPr>
          <p:spPr>
            <a:xfrm>
              <a:off x="5825958" y="2730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46</a:t>
              </a:r>
            </a:p>
          </p:txBody>
        </p:sp>
        <p:sp>
          <p:nvSpPr>
            <p:cNvPr id="36" name="New shape">
              <a:extLst>
                <a:ext uri="{FF2B5EF4-FFF2-40B4-BE49-F238E27FC236}">
                  <a16:creationId xmlns:a16="http://schemas.microsoft.com/office/drawing/2014/main" id="{BC1DCAD2-67F5-1630-E114-C5EDA90CE4C7}"/>
                </a:ext>
              </a:extLst>
            </p:cNvPr>
            <p:cNvSpPr/>
            <p:nvPr/>
          </p:nvSpPr>
          <p:spPr>
            <a:xfrm>
              <a:off x="8421838" y="2730402"/>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-15*</a:t>
              </a:r>
            </a:p>
          </p:txBody>
        </p:sp>
        <p:sp>
          <p:nvSpPr>
            <p:cNvPr id="37" name="New shape">
              <a:extLst>
                <a:ext uri="{FF2B5EF4-FFF2-40B4-BE49-F238E27FC236}">
                  <a16:creationId xmlns:a16="http://schemas.microsoft.com/office/drawing/2014/main" id="{1F7E8E59-0230-3920-DB65-1C4F8E5A47B2}"/>
                </a:ext>
              </a:extLst>
            </p:cNvPr>
            <p:cNvSpPr/>
            <p:nvPr/>
          </p:nvSpPr>
          <p:spPr>
            <a:xfrm>
              <a:off x="471638" y="344160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 name="New shape">
              <a:extLst>
                <a:ext uri="{FF2B5EF4-FFF2-40B4-BE49-F238E27FC236}">
                  <a16:creationId xmlns:a16="http://schemas.microsoft.com/office/drawing/2014/main" id="{D636E8BE-00D4-CE5F-459C-106B49C6B5CC}"/>
                </a:ext>
              </a:extLst>
            </p:cNvPr>
            <p:cNvSpPr/>
            <p:nvPr/>
          </p:nvSpPr>
          <p:spPr>
            <a:xfrm>
              <a:off x="471638" y="344160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 name="New shape">
              <a:extLst>
                <a:ext uri="{FF2B5EF4-FFF2-40B4-BE49-F238E27FC236}">
                  <a16:creationId xmlns:a16="http://schemas.microsoft.com/office/drawing/2014/main" id="{2AB89904-7628-9E74-D016-348CB9516496}"/>
                </a:ext>
              </a:extLst>
            </p:cNvPr>
            <p:cNvSpPr/>
            <p:nvPr/>
          </p:nvSpPr>
          <p:spPr>
            <a:xfrm>
              <a:off x="471638" y="3130452"/>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Trust:</a:t>
              </a:r>
              <a:r>
                <a:rPr kumimoji="0" sz="1050" b="0" i="0" u="none" strike="noStrike" kern="200" cap="none" spc="0" normalizeH="0" baseline="0" noProof="0">
                  <a:ln>
                    <a:noFill/>
                  </a:ln>
                  <a:solidFill>
                    <a:srgbClr val="000000"/>
                  </a:solidFill>
                  <a:effectLst/>
                  <a:uLnTx/>
                  <a:uFillTx/>
                  <a:latin typeface="arial"/>
                  <a:ea typeface="+mn-ea"/>
                  <a:cs typeface="+mn-cs"/>
                </a:rPr>
                <a:t> I have confidence in the decisions of our senior leadership. </a:t>
              </a:r>
              <a:r>
                <a:rPr kumimoji="0" sz="1400" b="0" i="0" u="none" strike="noStrike" kern="200" cap="none" spc="0" normalizeH="0" baseline="0" noProof="0">
                  <a:ln>
                    <a:noFill/>
                  </a:ln>
                  <a:solidFill>
                    <a:srgbClr val="000000"/>
                  </a:solidFill>
                  <a:effectLst/>
                  <a:uLnTx/>
                  <a:uFillTx/>
                  <a:latin typeface="arial"/>
                  <a:ea typeface="+mn-ea"/>
                  <a:cs typeface="+mn-cs"/>
                </a:rPr>
                <a:t>⋆</a:t>
              </a:r>
            </a:p>
          </p:txBody>
        </p:sp>
        <p:graphicFrame>
          <p:nvGraphicFramePr>
            <p:cNvPr id="40" name="ChartObject">
              <a:extLst>
                <a:ext uri="{FF2B5EF4-FFF2-40B4-BE49-F238E27FC236}">
                  <a16:creationId xmlns:a16="http://schemas.microsoft.com/office/drawing/2014/main" id="{B9A54FE3-3B52-49DD-CE68-4DBBB3774ED8}"/>
                </a:ext>
              </a:extLst>
            </p:cNvPr>
            <p:cNvGraphicFramePr/>
            <p:nvPr/>
          </p:nvGraphicFramePr>
          <p:xfrm>
            <a:off x="5825958" y="3111402"/>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1" name="New shape">
              <a:extLst>
                <a:ext uri="{FF2B5EF4-FFF2-40B4-BE49-F238E27FC236}">
                  <a16:creationId xmlns:a16="http://schemas.microsoft.com/office/drawing/2014/main" id="{0B8236CD-29EA-FA97-9869-28363069BD3A}"/>
                </a:ext>
              </a:extLst>
            </p:cNvPr>
            <p:cNvSpPr/>
            <p:nvPr/>
          </p:nvSpPr>
          <p:spPr>
            <a:xfrm>
              <a:off x="5825958" y="3111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63</a:t>
              </a:r>
            </a:p>
          </p:txBody>
        </p:sp>
        <p:sp>
          <p:nvSpPr>
            <p:cNvPr id="44" name="New shape">
              <a:extLst>
                <a:ext uri="{FF2B5EF4-FFF2-40B4-BE49-F238E27FC236}">
                  <a16:creationId xmlns:a16="http://schemas.microsoft.com/office/drawing/2014/main" id="{BE3E4361-BABA-F313-33C3-3DD5E2CBCE2A}"/>
                </a:ext>
              </a:extLst>
            </p:cNvPr>
            <p:cNvSpPr/>
            <p:nvPr/>
          </p:nvSpPr>
          <p:spPr>
            <a:xfrm>
              <a:off x="5825958" y="3111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63</a:t>
              </a:r>
            </a:p>
          </p:txBody>
        </p:sp>
        <p:sp>
          <p:nvSpPr>
            <p:cNvPr id="78" name="New shape">
              <a:extLst>
                <a:ext uri="{FF2B5EF4-FFF2-40B4-BE49-F238E27FC236}">
                  <a16:creationId xmlns:a16="http://schemas.microsoft.com/office/drawing/2014/main" id="{7C493632-3BDD-D6B1-02DF-2D133E80F9CC}"/>
                </a:ext>
              </a:extLst>
            </p:cNvPr>
            <p:cNvSpPr/>
            <p:nvPr/>
          </p:nvSpPr>
          <p:spPr>
            <a:xfrm>
              <a:off x="8421838" y="3111402"/>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-10*</a:t>
              </a:r>
            </a:p>
          </p:txBody>
        </p:sp>
        <p:sp>
          <p:nvSpPr>
            <p:cNvPr id="82" name="New shape">
              <a:extLst>
                <a:ext uri="{FF2B5EF4-FFF2-40B4-BE49-F238E27FC236}">
                  <a16:creationId xmlns:a16="http://schemas.microsoft.com/office/drawing/2014/main" id="{98368956-72BD-9D41-7497-0419A7CFC1E6}"/>
                </a:ext>
              </a:extLst>
            </p:cNvPr>
            <p:cNvSpPr/>
            <p:nvPr/>
          </p:nvSpPr>
          <p:spPr>
            <a:xfrm>
              <a:off x="471638" y="382260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New shape">
              <a:extLst>
                <a:ext uri="{FF2B5EF4-FFF2-40B4-BE49-F238E27FC236}">
                  <a16:creationId xmlns:a16="http://schemas.microsoft.com/office/drawing/2014/main" id="{08F2EB3D-6E2A-B592-951E-367CB843289B}"/>
                </a:ext>
              </a:extLst>
            </p:cNvPr>
            <p:cNvSpPr/>
            <p:nvPr/>
          </p:nvSpPr>
          <p:spPr>
            <a:xfrm>
              <a:off x="471638" y="382260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New shape">
              <a:extLst>
                <a:ext uri="{FF2B5EF4-FFF2-40B4-BE49-F238E27FC236}">
                  <a16:creationId xmlns:a16="http://schemas.microsoft.com/office/drawing/2014/main" id="{82769072-2D43-A79E-70DE-0729FD9D0F75}"/>
                </a:ext>
              </a:extLst>
            </p:cNvPr>
            <p:cNvSpPr/>
            <p:nvPr/>
          </p:nvSpPr>
          <p:spPr>
            <a:xfrm>
              <a:off x="471638" y="3511452"/>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Voice:</a:t>
              </a:r>
              <a:r>
                <a:rPr kumimoji="0" sz="1050" b="0" i="0" u="none" strike="noStrike" kern="200" cap="none" spc="0" normalizeH="0" baseline="0" noProof="0">
                  <a:ln>
                    <a:noFill/>
                  </a:ln>
                  <a:solidFill>
                    <a:srgbClr val="000000"/>
                  </a:solidFill>
                  <a:effectLst/>
                  <a:uLnTx/>
                  <a:uFillTx/>
                  <a:latin typeface="arial"/>
                  <a:ea typeface="+mn-ea"/>
                  <a:cs typeface="+mn-cs"/>
                </a:rPr>
                <a:t> I can openly and honestly communicate my views. </a:t>
              </a:r>
              <a:r>
                <a:rPr kumimoji="0" sz="1400" b="0" i="0" u="none" strike="noStrike" kern="200" cap="none" spc="0" normalizeH="0" baseline="0" noProof="0">
                  <a:ln>
                    <a:noFill/>
                  </a:ln>
                  <a:solidFill>
                    <a:srgbClr val="000000"/>
                  </a:solidFill>
                  <a:effectLst/>
                  <a:uLnTx/>
                  <a:uFillTx/>
                  <a:latin typeface="arial"/>
                  <a:ea typeface="+mn-ea"/>
                  <a:cs typeface="+mn-cs"/>
                </a:rPr>
                <a:t>⋆</a:t>
              </a:r>
            </a:p>
          </p:txBody>
        </p:sp>
        <p:graphicFrame>
          <p:nvGraphicFramePr>
            <p:cNvPr id="101" name="ChartObject">
              <a:extLst>
                <a:ext uri="{FF2B5EF4-FFF2-40B4-BE49-F238E27FC236}">
                  <a16:creationId xmlns:a16="http://schemas.microsoft.com/office/drawing/2014/main" id="{5FDBEBD4-FE4C-1D20-67A7-B05A643ECBDC}"/>
                </a:ext>
              </a:extLst>
            </p:cNvPr>
            <p:cNvGraphicFramePr/>
            <p:nvPr/>
          </p:nvGraphicFramePr>
          <p:xfrm>
            <a:off x="5825958" y="3492402"/>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102" name="New shape">
              <a:extLst>
                <a:ext uri="{FF2B5EF4-FFF2-40B4-BE49-F238E27FC236}">
                  <a16:creationId xmlns:a16="http://schemas.microsoft.com/office/drawing/2014/main" id="{E91AE941-2217-57A8-1C63-A1291970D25D}"/>
                </a:ext>
              </a:extLst>
            </p:cNvPr>
            <p:cNvSpPr/>
            <p:nvPr/>
          </p:nvSpPr>
          <p:spPr>
            <a:xfrm>
              <a:off x="5825958" y="3492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63</a:t>
              </a:r>
            </a:p>
          </p:txBody>
        </p:sp>
        <p:sp>
          <p:nvSpPr>
            <p:cNvPr id="103" name="New shape">
              <a:extLst>
                <a:ext uri="{FF2B5EF4-FFF2-40B4-BE49-F238E27FC236}">
                  <a16:creationId xmlns:a16="http://schemas.microsoft.com/office/drawing/2014/main" id="{E25D7330-109B-9A51-28E2-D8F05C8BAC0D}"/>
                </a:ext>
              </a:extLst>
            </p:cNvPr>
            <p:cNvSpPr/>
            <p:nvPr/>
          </p:nvSpPr>
          <p:spPr>
            <a:xfrm>
              <a:off x="5825958" y="3492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63</a:t>
              </a:r>
            </a:p>
          </p:txBody>
        </p:sp>
        <p:sp>
          <p:nvSpPr>
            <p:cNvPr id="104" name="New shape">
              <a:extLst>
                <a:ext uri="{FF2B5EF4-FFF2-40B4-BE49-F238E27FC236}">
                  <a16:creationId xmlns:a16="http://schemas.microsoft.com/office/drawing/2014/main" id="{02E2DC1A-CCDA-2D73-D803-D012B5904707}"/>
                </a:ext>
              </a:extLst>
            </p:cNvPr>
            <p:cNvSpPr/>
            <p:nvPr/>
          </p:nvSpPr>
          <p:spPr>
            <a:xfrm>
              <a:off x="8421838" y="3492402"/>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-8*</a:t>
              </a:r>
            </a:p>
          </p:txBody>
        </p:sp>
        <p:sp>
          <p:nvSpPr>
            <p:cNvPr id="105" name="New shape">
              <a:extLst>
                <a:ext uri="{FF2B5EF4-FFF2-40B4-BE49-F238E27FC236}">
                  <a16:creationId xmlns:a16="http://schemas.microsoft.com/office/drawing/2014/main" id="{D8571C30-F9E8-3972-5D12-36422308E6B8}"/>
                </a:ext>
              </a:extLst>
            </p:cNvPr>
            <p:cNvSpPr/>
            <p:nvPr/>
          </p:nvSpPr>
          <p:spPr>
            <a:xfrm>
              <a:off x="471638" y="3892452"/>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Sustainable Engagement:</a:t>
              </a:r>
              <a:r>
                <a:rPr kumimoji="0" sz="1050" b="0" i="0" u="none" strike="noStrike" kern="200" cap="none" spc="0" normalizeH="0" baseline="0" noProof="0">
                  <a:ln>
                    <a:noFill/>
                  </a:ln>
                  <a:solidFill>
                    <a:srgbClr val="000000"/>
                  </a:solidFill>
                  <a:effectLst/>
                  <a:uLnTx/>
                  <a:uFillTx/>
                  <a:latin typeface="arial"/>
                  <a:ea typeface="+mn-ea"/>
                  <a:cs typeface="+mn-cs"/>
                </a:rPr>
                <a:t> I am inspired to work beyond what is required to help us succeed. </a:t>
              </a:r>
            </a:p>
          </p:txBody>
        </p:sp>
        <p:graphicFrame>
          <p:nvGraphicFramePr>
            <p:cNvPr id="106" name="ChartObject">
              <a:extLst>
                <a:ext uri="{FF2B5EF4-FFF2-40B4-BE49-F238E27FC236}">
                  <a16:creationId xmlns:a16="http://schemas.microsoft.com/office/drawing/2014/main" id="{060BA1E6-DF1D-1659-0B0E-0F5B3F811BFE}"/>
                </a:ext>
              </a:extLst>
            </p:cNvPr>
            <p:cNvGraphicFramePr/>
            <p:nvPr/>
          </p:nvGraphicFramePr>
          <p:xfrm>
            <a:off x="5825958" y="3873402"/>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107" name="New shape">
              <a:extLst>
                <a:ext uri="{FF2B5EF4-FFF2-40B4-BE49-F238E27FC236}">
                  <a16:creationId xmlns:a16="http://schemas.microsoft.com/office/drawing/2014/main" id="{DDE50F69-FAFE-8C5B-B6C0-9276B993EBF0}"/>
                </a:ext>
              </a:extLst>
            </p:cNvPr>
            <p:cNvSpPr/>
            <p:nvPr/>
          </p:nvSpPr>
          <p:spPr>
            <a:xfrm>
              <a:off x="5825958" y="3873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81</a:t>
              </a:r>
            </a:p>
          </p:txBody>
        </p:sp>
        <p:sp>
          <p:nvSpPr>
            <p:cNvPr id="108" name="New shape">
              <a:extLst>
                <a:ext uri="{FF2B5EF4-FFF2-40B4-BE49-F238E27FC236}">
                  <a16:creationId xmlns:a16="http://schemas.microsoft.com/office/drawing/2014/main" id="{2C8C2493-5BE3-468D-25D5-B77CC399C82D}"/>
                </a:ext>
              </a:extLst>
            </p:cNvPr>
            <p:cNvSpPr/>
            <p:nvPr/>
          </p:nvSpPr>
          <p:spPr>
            <a:xfrm>
              <a:off x="5825958" y="3873402"/>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81</a:t>
              </a:r>
            </a:p>
          </p:txBody>
        </p:sp>
        <p:sp>
          <p:nvSpPr>
            <p:cNvPr id="109" name="New shape">
              <a:extLst>
                <a:ext uri="{FF2B5EF4-FFF2-40B4-BE49-F238E27FC236}">
                  <a16:creationId xmlns:a16="http://schemas.microsoft.com/office/drawing/2014/main" id="{6849A54A-AFDB-49C0-6D6C-C1883405AF86}"/>
                </a:ext>
              </a:extLst>
            </p:cNvPr>
            <p:cNvSpPr/>
            <p:nvPr/>
          </p:nvSpPr>
          <p:spPr>
            <a:xfrm>
              <a:off x="8421838" y="3873402"/>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grpSp>
      <p:sp>
        <p:nvSpPr>
          <p:cNvPr id="110" name="New shape">
            <a:extLst>
              <a:ext uri="{FF2B5EF4-FFF2-40B4-BE49-F238E27FC236}">
                <a16:creationId xmlns:a16="http://schemas.microsoft.com/office/drawing/2014/main" id="{8FABC814-2345-EDC8-F2B5-8FF98811F731}"/>
              </a:ext>
            </a:extLst>
          </p:cNvPr>
          <p:cNvSpPr/>
          <p:nvPr/>
        </p:nvSpPr>
        <p:spPr>
          <a:xfrm>
            <a:off x="497855" y="1705203"/>
            <a:ext cx="6860466"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lang="en-GB" sz="1100" b="1" i="0" u="none" strike="noStrike" kern="200" cap="none" spc="0" normalizeH="0" baseline="0" noProof="0" dirty="0">
                <a:ln>
                  <a:noFill/>
                </a:ln>
                <a:solidFill>
                  <a:srgbClr val="000000"/>
                </a:solidFill>
                <a:effectLst/>
                <a:uLnTx/>
                <a:uFillTx/>
                <a:latin typeface="arial"/>
                <a:ea typeface="+mn-ea"/>
                <a:cs typeface="+mn-cs"/>
              </a:rPr>
              <a:t>Lowest questions versus WTW Sector Average</a:t>
            </a:r>
            <a:endParaRPr kumimoji="0" sz="1100" b="1" i="0" u="none" strike="noStrike" kern="200" cap="none" spc="0" normalizeH="0" baseline="0" noProof="0" dirty="0">
              <a:ln>
                <a:noFill/>
              </a:ln>
              <a:solidFill>
                <a:srgbClr val="000000"/>
              </a:solidFill>
              <a:effectLst/>
              <a:uLnTx/>
              <a:uFillTx/>
              <a:latin typeface="arial"/>
              <a:ea typeface="+mn-ea"/>
              <a:cs typeface="+mn-cs"/>
            </a:endParaRPr>
          </a:p>
        </p:txBody>
      </p:sp>
      <p:sp>
        <p:nvSpPr>
          <p:cNvPr id="3" name="New shape">
            <a:extLst>
              <a:ext uri="{FF2B5EF4-FFF2-40B4-BE49-F238E27FC236}">
                <a16:creationId xmlns:a16="http://schemas.microsoft.com/office/drawing/2014/main" id="{2A86386A-5013-00F5-30C7-B3499E7FEC51}"/>
              </a:ext>
            </a:extLst>
          </p:cNvPr>
          <p:cNvSpPr/>
          <p:nvPr/>
        </p:nvSpPr>
        <p:spPr>
          <a:xfrm>
            <a:off x="10490798" y="1838826"/>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0" i="0" u="none" strike="noStrike" kern="200" cap="none" spc="0" normalizeH="0" baseline="0" noProof="0" dirty="0">
                <a:ln>
                  <a:noFill/>
                </a:ln>
                <a:solidFill>
                  <a:srgbClr val="000000"/>
                </a:solidFill>
                <a:effectLst/>
                <a:uLnTx/>
                <a:uFillTx/>
                <a:latin typeface="Arial"/>
                <a:ea typeface="+mn-ea"/>
                <a:cs typeface="+mn-cs"/>
              </a:rPr>
              <a:t>WTW Education Norm</a:t>
            </a:r>
          </a:p>
        </p:txBody>
      </p:sp>
    </p:spTree>
    <p:extLst>
      <p:ext uri="{BB962C8B-B14F-4D97-AF65-F5344CB8AC3E}">
        <p14:creationId xmlns:p14="http://schemas.microsoft.com/office/powerpoint/2010/main" val="119235326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Agriculture, Forestry and Fishing Sector</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82795428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FCF14E1-9571-EBAB-4690-C0DFF4D8A97F}"/>
              </a:ext>
            </a:extLst>
          </p:cNvPr>
          <p:cNvSpPr>
            <a:spLocks noGrp="1"/>
          </p:cNvSpPr>
          <p:nvPr>
            <p:ph type="sldNum" sz="quarter" idx="21"/>
          </p:nvPr>
        </p:nvSpPr>
        <p:spPr/>
        <p:txBody>
          <a:bodyPr/>
          <a:lstStyle/>
          <a:p>
            <a:fld id="{63DCA5C9-2E11-4C67-86EB-AE1DE127DC64}" type="slidenum">
              <a:rPr lang="en-US" smtClean="0"/>
              <a:pPr/>
              <a:t>14</a:t>
            </a:fld>
            <a:endParaRPr lang="en-US"/>
          </a:p>
        </p:txBody>
      </p:sp>
      <p:sp>
        <p:nvSpPr>
          <p:cNvPr id="8" name="Title 2">
            <a:extLst>
              <a:ext uri="{FF2B5EF4-FFF2-40B4-BE49-F238E27FC236}">
                <a16:creationId xmlns:a16="http://schemas.microsoft.com/office/drawing/2014/main" id="{5B281003-7194-02A0-D45A-7E112DC0BADA}"/>
              </a:ext>
            </a:extLst>
          </p:cNvPr>
          <p:cNvSpPr txBox="1">
            <a:spLocks noGrp="1"/>
          </p:cNvSpPr>
          <p:nvPr>
            <p:ph type="title"/>
          </p:nvPr>
        </p:nvSpPr>
        <p:spPr>
          <a:xfrm>
            <a:off x="457200" y="457200"/>
            <a:ext cx="11247438"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0" i="0" kern="1200" baseline="0">
                <a:solidFill>
                  <a:schemeClr val="tx1"/>
                </a:solidFill>
                <a:latin typeface="+mj-lt"/>
                <a:ea typeface="Roboto Medium" panose="02000000000000000000" pitchFamily="2" charset="0"/>
                <a:cs typeface="Verdana" panose="020B0604030504040204" pitchFamily="34" charset="0"/>
              </a:defRPr>
            </a:lvl1pPr>
          </a:lstStyle>
          <a:p>
            <a:r>
              <a:rPr lang="en-US" dirty="0">
                <a:ea typeface="Roboto Medium"/>
              </a:rPr>
              <a:t>Compare this to a Global All Industry Average</a:t>
            </a:r>
          </a:p>
        </p:txBody>
      </p:sp>
      <p:sp>
        <p:nvSpPr>
          <p:cNvPr id="7" name="Footer Placeholder 6">
            <a:extLst>
              <a:ext uri="{FF2B5EF4-FFF2-40B4-BE49-F238E27FC236}">
                <a16:creationId xmlns:a16="http://schemas.microsoft.com/office/drawing/2014/main" id="{BD0BEF82-8F4E-4BDD-AF42-8CD6DEDDCD59}"/>
              </a:ext>
            </a:extLst>
          </p:cNvPr>
          <p:cNvSpPr>
            <a:spLocks noGrp="1"/>
          </p:cNvSpPr>
          <p:nvPr>
            <p:ph type="ftr" sz="quarter" idx="10"/>
          </p:nvPr>
        </p:nvSpPr>
        <p:spPr/>
        <p:txBody>
          <a:bodyPr/>
          <a:lstStyle/>
          <a:p>
            <a:pPr marL="0" marR="0" lvl="6" indent="9525"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Proprietary and confidential. For WTW and WTW client use only.</a:t>
            </a:r>
            <a:endPar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endParaRPr>
          </a:p>
        </p:txBody>
      </p:sp>
      <p:sp>
        <p:nvSpPr>
          <p:cNvPr id="77" name="New shape">
            <a:extLst>
              <a:ext uri="{FF2B5EF4-FFF2-40B4-BE49-F238E27FC236}">
                <a16:creationId xmlns:a16="http://schemas.microsoft.com/office/drawing/2014/main" id="{04FC563B-7201-ECA9-8526-9503104B6FF7}"/>
              </a:ext>
            </a:extLst>
          </p:cNvPr>
          <p:cNvSpPr/>
          <p:nvPr/>
        </p:nvSpPr>
        <p:spPr>
          <a:xfrm>
            <a:off x="627943" y="1813619"/>
            <a:ext cx="10905952" cy="272801"/>
          </a:xfrm>
          <a:prstGeom prst="rect">
            <a:avLst/>
          </a:prstGeom>
          <a:noFill/>
          <a:ln w="0" cap="flat" cmpd="sng" algn="ctr">
            <a:noFill/>
            <a:prstDash val="solid"/>
          </a:ln>
          <a:effectLst/>
        </p:spPr>
        <p:txBody>
          <a:bodyPr lIns="0" tIns="0" rIns="0" bIns="0" rtlCol="0" anchor="ctr">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200" b="1" i="0">
                <a:solidFill>
                  <a:srgbClr val="A6A6A6"/>
                </a:solidFill>
                <a:latin typeface="arial"/>
              </a:defRPr>
            </a:pPr>
            <a:r>
              <a:rPr kumimoji="0" lang="en-GB" sz="1200" b="1" i="0" u="none" strike="noStrike" kern="200" cap="none" spc="0" normalizeH="0" baseline="0" noProof="0" dirty="0">
                <a:ln>
                  <a:noFill/>
                </a:ln>
                <a:solidFill>
                  <a:srgbClr val="A6A6A6"/>
                </a:solidFill>
                <a:effectLst/>
                <a:uLnTx/>
                <a:uFillTx/>
                <a:latin typeface="arial"/>
                <a:cs typeface="Arial"/>
              </a:rPr>
              <a:t>BM National Engagement Survey Overall</a:t>
            </a:r>
            <a:r>
              <a:rPr kumimoji="0" sz="1200" b="1" i="0" u="none" strike="noStrike" kern="200" cap="none" spc="0" normalizeH="0" baseline="0" noProof="0" dirty="0">
                <a:ln>
                  <a:noFill/>
                </a:ln>
                <a:solidFill>
                  <a:srgbClr val="A6A6A6"/>
                </a:solidFill>
                <a:effectLst/>
                <a:uLnTx/>
                <a:uFillTx/>
                <a:latin typeface="arial"/>
                <a:cs typeface="Arial"/>
              </a:rPr>
              <a:t> (21,603)</a:t>
            </a:r>
          </a:p>
        </p:txBody>
      </p:sp>
      <p:sp>
        <p:nvSpPr>
          <p:cNvPr id="113" name="TextBox 112">
            <a:extLst>
              <a:ext uri="{FF2B5EF4-FFF2-40B4-BE49-F238E27FC236}">
                <a16:creationId xmlns:a16="http://schemas.microsoft.com/office/drawing/2014/main" id="{CF833981-3263-FAF6-971C-C49EE2FE5437}"/>
              </a:ext>
            </a:extLst>
          </p:cNvPr>
          <p:cNvSpPr txBox="1"/>
          <p:nvPr/>
        </p:nvSpPr>
        <p:spPr>
          <a:xfrm>
            <a:off x="7318325" y="1746023"/>
            <a:ext cx="1826163" cy="523220"/>
          </a:xfrm>
          <a:prstGeom prst="rect">
            <a:avLst/>
          </a:prstGeom>
          <a:solidFill>
            <a:srgbClr val="9BBB59">
              <a:lumMod val="20000"/>
              <a:lumOff val="80000"/>
            </a:srgbClr>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black"/>
                </a:solidFill>
                <a:effectLst/>
                <a:uLnTx/>
                <a:uFillTx/>
                <a:latin typeface="Calibri"/>
                <a:cs typeface="Arial"/>
              </a:rPr>
              <a:t>% Total Fav (Fully Agree/Tend to Agree)</a:t>
            </a:r>
          </a:p>
        </p:txBody>
      </p:sp>
      <p:sp>
        <p:nvSpPr>
          <p:cNvPr id="74" name="TextBox 73">
            <a:extLst>
              <a:ext uri="{FF2B5EF4-FFF2-40B4-BE49-F238E27FC236}">
                <a16:creationId xmlns:a16="http://schemas.microsoft.com/office/drawing/2014/main" id="{0DCA5354-1A1C-01DD-6FE2-A3800DC63194}"/>
              </a:ext>
            </a:extLst>
          </p:cNvPr>
          <p:cNvSpPr txBox="1"/>
          <p:nvPr/>
        </p:nvSpPr>
        <p:spPr>
          <a:xfrm>
            <a:off x="10406167" y="1373812"/>
            <a:ext cx="961607" cy="954107"/>
          </a:xfrm>
          <a:prstGeom prst="rect">
            <a:avLst/>
          </a:prstGeom>
          <a:solidFill>
            <a:schemeClr val="bg1">
              <a:lumMod val="85000"/>
            </a:schemeClr>
          </a:solidFill>
        </p:spPr>
        <p:txBody>
          <a:bodyPr wrap="square">
            <a:spAutoFit/>
          </a:bodyPr>
          <a:lstStyle/>
          <a:p>
            <a:pPr algn="ctr"/>
            <a:r>
              <a:rPr lang="en-GB" altLang="zh-CN" sz="1400" dirty="0"/>
              <a:t>Vs. Global All Industry</a:t>
            </a:r>
          </a:p>
          <a:p>
            <a:pPr algn="ctr"/>
            <a:r>
              <a:rPr lang="en-GB" altLang="zh-CN" sz="1400" dirty="0"/>
              <a:t> Average</a:t>
            </a:r>
            <a:endParaRPr lang="zh-CN" altLang="en-US" sz="1400" dirty="0"/>
          </a:p>
        </p:txBody>
      </p:sp>
      <p:grpSp>
        <p:nvGrpSpPr>
          <p:cNvPr id="145" name="Group 144">
            <a:extLst>
              <a:ext uri="{FF2B5EF4-FFF2-40B4-BE49-F238E27FC236}">
                <a16:creationId xmlns:a16="http://schemas.microsoft.com/office/drawing/2014/main" id="{1366AB0B-16C9-D9A9-C111-7C132F3A1E65}"/>
              </a:ext>
            </a:extLst>
          </p:cNvPr>
          <p:cNvGrpSpPr/>
          <p:nvPr/>
        </p:nvGrpSpPr>
        <p:grpSpPr>
          <a:xfrm>
            <a:off x="613596" y="2133449"/>
            <a:ext cx="10814079" cy="3352951"/>
            <a:chOff x="613596" y="2825766"/>
            <a:chExt cx="8636000" cy="2103120"/>
          </a:xfrm>
        </p:grpSpPr>
        <p:sp>
          <p:nvSpPr>
            <p:cNvPr id="75" name="New shape">
              <a:extLst>
                <a:ext uri="{FF2B5EF4-FFF2-40B4-BE49-F238E27FC236}">
                  <a16:creationId xmlns:a16="http://schemas.microsoft.com/office/drawing/2014/main" id="{A06E1080-97C9-5D47-4C46-30CD735E04DD}"/>
                </a:ext>
              </a:extLst>
            </p:cNvPr>
            <p:cNvSpPr/>
            <p:nvPr/>
          </p:nvSpPr>
          <p:spPr>
            <a:xfrm>
              <a:off x="613596" y="3049286"/>
              <a:ext cx="8636000" cy="0"/>
            </a:xfrm>
            <a:prstGeom prst="line">
              <a:avLst/>
            </a:prstGeom>
            <a:noFill/>
            <a:ln w="19050"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76" name="New shape">
              <a:extLst>
                <a:ext uri="{FF2B5EF4-FFF2-40B4-BE49-F238E27FC236}">
                  <a16:creationId xmlns:a16="http://schemas.microsoft.com/office/drawing/2014/main" id="{E1313515-3151-8304-AA5A-518E7C35A704}"/>
                </a:ext>
              </a:extLst>
            </p:cNvPr>
            <p:cNvSpPr/>
            <p:nvPr/>
          </p:nvSpPr>
          <p:spPr>
            <a:xfrm>
              <a:off x="613596" y="3049286"/>
              <a:ext cx="8636000" cy="0"/>
            </a:xfrm>
            <a:prstGeom prst="line">
              <a:avLst/>
            </a:prstGeom>
            <a:noFill/>
            <a:ln w="19050"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09" name="New shape">
              <a:extLst>
                <a:ext uri="{FF2B5EF4-FFF2-40B4-BE49-F238E27FC236}">
                  <a16:creationId xmlns:a16="http://schemas.microsoft.com/office/drawing/2014/main" id="{6ECC3C9E-3CE3-B4E3-FBAE-D1E785FA08E4}"/>
                </a:ext>
              </a:extLst>
            </p:cNvPr>
            <p:cNvSpPr/>
            <p:nvPr/>
          </p:nvSpPr>
          <p:spPr>
            <a:xfrm>
              <a:off x="613596" y="2825766"/>
              <a:ext cx="5354320" cy="223520"/>
            </a:xfrm>
            <a:prstGeom prst="rect">
              <a:avLst/>
            </a:prstGeom>
            <a:noFill/>
            <a:ln w="0" cap="flat" cmpd="sng" algn="ctr">
              <a:noFill/>
              <a:prstDash val="solid"/>
            </a:ln>
            <a:effectLst/>
          </p:spPr>
          <p:txBody>
            <a:bodyPr lIns="0" tIns="0" rIns="0" bIns="0" rtlCol="0" anchor="b">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sz="1400" b="1" i="0" u="none" strike="noStrike" kern="200" cap="none" spc="0" normalizeH="0" baseline="0" noProof="0" dirty="0">
                  <a:ln>
                    <a:noFill/>
                  </a:ln>
                  <a:solidFill>
                    <a:srgbClr val="000000"/>
                  </a:solidFill>
                  <a:effectLst/>
                  <a:uLnTx/>
                  <a:uFillTx/>
                  <a:latin typeface="arial"/>
                  <a:cs typeface="Arial"/>
                </a:rPr>
                <a:t>Top 5 Questions</a:t>
              </a:r>
            </a:p>
          </p:txBody>
        </p:sp>
        <p:sp>
          <p:nvSpPr>
            <p:cNvPr id="110" name="New shape">
              <a:extLst>
                <a:ext uri="{FF2B5EF4-FFF2-40B4-BE49-F238E27FC236}">
                  <a16:creationId xmlns:a16="http://schemas.microsoft.com/office/drawing/2014/main" id="{3EF13E0E-E3B0-083C-374B-7FFFDE6FF4A0}"/>
                </a:ext>
              </a:extLst>
            </p:cNvPr>
            <p:cNvSpPr/>
            <p:nvPr/>
          </p:nvSpPr>
          <p:spPr>
            <a:xfrm>
              <a:off x="613596" y="3455686"/>
              <a:ext cx="8636000"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11" name="New shape">
              <a:extLst>
                <a:ext uri="{FF2B5EF4-FFF2-40B4-BE49-F238E27FC236}">
                  <a16:creationId xmlns:a16="http://schemas.microsoft.com/office/drawing/2014/main" id="{D06028AA-C7FF-34E2-27CD-F64AB7A6F5A1}"/>
                </a:ext>
              </a:extLst>
            </p:cNvPr>
            <p:cNvSpPr/>
            <p:nvPr/>
          </p:nvSpPr>
          <p:spPr>
            <a:xfrm>
              <a:off x="613596" y="3455686"/>
              <a:ext cx="8636000"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14" name="New shape">
              <a:extLst>
                <a:ext uri="{FF2B5EF4-FFF2-40B4-BE49-F238E27FC236}">
                  <a16:creationId xmlns:a16="http://schemas.microsoft.com/office/drawing/2014/main" id="{687F2461-8507-FC8E-8E6D-7315048F69EF}"/>
                </a:ext>
              </a:extLst>
            </p:cNvPr>
            <p:cNvSpPr/>
            <p:nvPr/>
          </p:nvSpPr>
          <p:spPr>
            <a:xfrm>
              <a:off x="613596" y="3144536"/>
              <a:ext cx="5193690" cy="241300"/>
            </a:xfrm>
            <a:prstGeom prst="rect">
              <a:avLst/>
            </a:prstGeom>
            <a:noFill/>
            <a:ln w="0" cap="flat" cmpd="sng" algn="ctr">
              <a:noFill/>
              <a:prstDash val="solid"/>
            </a:ln>
            <a:effectLst/>
          </p:spPr>
          <p:txBody>
            <a:bodyPr lIns="0" tIns="0" rIns="63500" bIns="0" rtlCol="0" anchor="ctr">
              <a:no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dirty="0">
                  <a:ln>
                    <a:noFill/>
                  </a:ln>
                  <a:solidFill>
                    <a:srgbClr val="000000"/>
                  </a:solidFill>
                  <a:effectLst/>
                  <a:uLnTx/>
                  <a:uFillTx/>
                  <a:latin typeface="arial"/>
                  <a:cs typeface="Arial"/>
                </a:rPr>
                <a:t>Sustainable Engagement:</a:t>
              </a:r>
              <a:r>
                <a:rPr kumimoji="0" sz="1400" b="0" i="0" u="none" strike="noStrike" kern="200" cap="none" spc="0" normalizeH="0" baseline="0" noProof="0" dirty="0">
                  <a:ln>
                    <a:noFill/>
                  </a:ln>
                  <a:solidFill>
                    <a:srgbClr val="000000"/>
                  </a:solidFill>
                  <a:effectLst/>
                  <a:uLnTx/>
                  <a:uFillTx/>
                  <a:latin typeface="arial"/>
                  <a:cs typeface="Arial"/>
                </a:rPr>
                <a:t> There are no substantial obstacles at work to doing my job well. </a:t>
              </a:r>
            </a:p>
          </p:txBody>
        </p:sp>
        <p:graphicFrame>
          <p:nvGraphicFramePr>
            <p:cNvPr id="115" name="ChartObject">
              <a:extLst>
                <a:ext uri="{FF2B5EF4-FFF2-40B4-BE49-F238E27FC236}">
                  <a16:creationId xmlns:a16="http://schemas.microsoft.com/office/drawing/2014/main" id="{C3BD64A8-7B6F-CBD4-D139-B2C70523965B}"/>
                </a:ext>
              </a:extLst>
            </p:cNvPr>
            <p:cNvGraphicFramePr/>
            <p:nvPr>
              <p:extLst>
                <p:ext uri="{D42A27DB-BD31-4B8C-83A1-F6EECF244321}">
                  <p14:modId xmlns:p14="http://schemas.microsoft.com/office/powerpoint/2010/main" val="2995323614"/>
                </p:ext>
              </p:extLst>
            </p:nvPr>
          </p:nvGraphicFramePr>
          <p:xfrm>
            <a:off x="5967916" y="3125486"/>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16" name="New shape">
              <a:extLst>
                <a:ext uri="{FF2B5EF4-FFF2-40B4-BE49-F238E27FC236}">
                  <a16:creationId xmlns:a16="http://schemas.microsoft.com/office/drawing/2014/main" id="{570ED1D7-BCCD-A430-FF6D-F4FC19410330}"/>
                </a:ext>
              </a:extLst>
            </p:cNvPr>
            <p:cNvSpPr/>
            <p:nvPr/>
          </p:nvSpPr>
          <p:spPr>
            <a:xfrm>
              <a:off x="5967916" y="3125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80</a:t>
              </a:r>
            </a:p>
          </p:txBody>
        </p:sp>
        <p:sp>
          <p:nvSpPr>
            <p:cNvPr id="117" name="New shape">
              <a:extLst>
                <a:ext uri="{FF2B5EF4-FFF2-40B4-BE49-F238E27FC236}">
                  <a16:creationId xmlns:a16="http://schemas.microsoft.com/office/drawing/2014/main" id="{75114512-01F1-943A-0208-0DA710C4E786}"/>
                </a:ext>
              </a:extLst>
            </p:cNvPr>
            <p:cNvSpPr/>
            <p:nvPr/>
          </p:nvSpPr>
          <p:spPr>
            <a:xfrm>
              <a:off x="5967916" y="3125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80</a:t>
              </a:r>
            </a:p>
          </p:txBody>
        </p:sp>
        <p:sp>
          <p:nvSpPr>
            <p:cNvPr id="118" name="New shape">
              <a:extLst>
                <a:ext uri="{FF2B5EF4-FFF2-40B4-BE49-F238E27FC236}">
                  <a16:creationId xmlns:a16="http://schemas.microsoft.com/office/drawing/2014/main" id="{0203A510-4380-DCBC-165D-148CD1B99AAB}"/>
                </a:ext>
              </a:extLst>
            </p:cNvPr>
            <p:cNvSpPr/>
            <p:nvPr/>
          </p:nvSpPr>
          <p:spPr>
            <a:xfrm>
              <a:off x="8563796" y="3125486"/>
              <a:ext cx="508000" cy="279400"/>
            </a:xfrm>
            <a:prstGeom prst="rect">
              <a:avLst/>
            </a:prstGeom>
            <a:solidFill>
              <a:srgbClr val="81AD27"/>
            </a:solidFill>
            <a:ln w="0" cap="flat" cmpd="sng" algn="ctr">
              <a:noFill/>
              <a:prstDash val="solid"/>
            </a:ln>
            <a:effectLst/>
          </p:spPr>
          <p:txBody>
            <a:bodyPr wrap="none" lIns="0" r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0" cap="none" spc="0" normalizeH="0" baseline="0" noProof="0">
                  <a:ln>
                    <a:noFill/>
                  </a:ln>
                  <a:solidFill>
                    <a:srgbClr val="FFFFFF"/>
                  </a:solidFill>
                  <a:effectLst/>
                  <a:uLnTx/>
                  <a:uFillTx/>
                  <a:latin typeface="Arial"/>
                  <a:cs typeface="Arial"/>
                </a:rPr>
                <a:t>7*</a:t>
              </a:r>
            </a:p>
          </p:txBody>
        </p:sp>
        <p:sp>
          <p:nvSpPr>
            <p:cNvPr id="119" name="New shape">
              <a:extLst>
                <a:ext uri="{FF2B5EF4-FFF2-40B4-BE49-F238E27FC236}">
                  <a16:creationId xmlns:a16="http://schemas.microsoft.com/office/drawing/2014/main" id="{D17D732B-320A-D05A-0710-CE8E6A673F07}"/>
                </a:ext>
              </a:extLst>
            </p:cNvPr>
            <p:cNvSpPr/>
            <p:nvPr/>
          </p:nvSpPr>
          <p:spPr>
            <a:xfrm>
              <a:off x="613596" y="3836686"/>
              <a:ext cx="8636000"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20" name="New shape">
              <a:extLst>
                <a:ext uri="{FF2B5EF4-FFF2-40B4-BE49-F238E27FC236}">
                  <a16:creationId xmlns:a16="http://schemas.microsoft.com/office/drawing/2014/main" id="{678B503A-CD84-ECE2-AC25-DF58C7B77A51}"/>
                </a:ext>
              </a:extLst>
            </p:cNvPr>
            <p:cNvSpPr/>
            <p:nvPr/>
          </p:nvSpPr>
          <p:spPr>
            <a:xfrm>
              <a:off x="613596" y="3836686"/>
              <a:ext cx="8636000"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21" name="New shape">
              <a:extLst>
                <a:ext uri="{FF2B5EF4-FFF2-40B4-BE49-F238E27FC236}">
                  <a16:creationId xmlns:a16="http://schemas.microsoft.com/office/drawing/2014/main" id="{E6E5F87C-047C-BB41-00D3-1F21332B2CD7}"/>
                </a:ext>
              </a:extLst>
            </p:cNvPr>
            <p:cNvSpPr/>
            <p:nvPr/>
          </p:nvSpPr>
          <p:spPr>
            <a:xfrm>
              <a:off x="613596" y="3525536"/>
              <a:ext cx="5193690" cy="241300"/>
            </a:xfrm>
            <a:prstGeom prst="rect">
              <a:avLst/>
            </a:prstGeom>
            <a:noFill/>
            <a:ln w="0" cap="flat" cmpd="sng" algn="ctr">
              <a:noFill/>
              <a:prstDash val="solid"/>
            </a:ln>
            <a:effectLst/>
          </p:spPr>
          <p:txBody>
            <a:bodyPr lIns="0" tIns="0" rIns="63500" bIns="0" rtlCol="0" anchor="ctr">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cs typeface="Arial"/>
                </a:rPr>
                <a:t>Sustainable Engagement:</a:t>
              </a:r>
              <a:r>
                <a:rPr kumimoji="0" sz="1400" b="0" i="0" u="none" strike="noStrike" kern="200" cap="none" spc="0" normalizeH="0" baseline="0" noProof="0">
                  <a:ln>
                    <a:noFill/>
                  </a:ln>
                  <a:solidFill>
                    <a:srgbClr val="000000"/>
                  </a:solidFill>
                  <a:effectLst/>
                  <a:uLnTx/>
                  <a:uFillTx/>
                  <a:latin typeface="arial"/>
                  <a:cs typeface="Arial"/>
                </a:rPr>
                <a:t> My work provides me with a sense of purpose. </a:t>
              </a:r>
            </a:p>
          </p:txBody>
        </p:sp>
        <p:graphicFrame>
          <p:nvGraphicFramePr>
            <p:cNvPr id="122" name="ChartObject">
              <a:extLst>
                <a:ext uri="{FF2B5EF4-FFF2-40B4-BE49-F238E27FC236}">
                  <a16:creationId xmlns:a16="http://schemas.microsoft.com/office/drawing/2014/main" id="{EA30526D-A2BB-FB8A-D4C0-2E186F221EF5}"/>
                </a:ext>
              </a:extLst>
            </p:cNvPr>
            <p:cNvGraphicFramePr/>
            <p:nvPr>
              <p:extLst>
                <p:ext uri="{D42A27DB-BD31-4B8C-83A1-F6EECF244321}">
                  <p14:modId xmlns:p14="http://schemas.microsoft.com/office/powerpoint/2010/main" val="228603168"/>
                </p:ext>
              </p:extLst>
            </p:nvPr>
          </p:nvGraphicFramePr>
          <p:xfrm>
            <a:off x="5967916" y="3506486"/>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23" name="New shape">
              <a:extLst>
                <a:ext uri="{FF2B5EF4-FFF2-40B4-BE49-F238E27FC236}">
                  <a16:creationId xmlns:a16="http://schemas.microsoft.com/office/drawing/2014/main" id="{FC6DDB51-1C8C-065D-0287-ED492B4D173D}"/>
                </a:ext>
              </a:extLst>
            </p:cNvPr>
            <p:cNvSpPr/>
            <p:nvPr/>
          </p:nvSpPr>
          <p:spPr>
            <a:xfrm>
              <a:off x="5967916" y="3506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88</a:t>
              </a:r>
            </a:p>
          </p:txBody>
        </p:sp>
        <p:sp>
          <p:nvSpPr>
            <p:cNvPr id="124" name="New shape">
              <a:extLst>
                <a:ext uri="{FF2B5EF4-FFF2-40B4-BE49-F238E27FC236}">
                  <a16:creationId xmlns:a16="http://schemas.microsoft.com/office/drawing/2014/main" id="{4592FF20-088E-F104-B4B9-73573ACE1085}"/>
                </a:ext>
              </a:extLst>
            </p:cNvPr>
            <p:cNvSpPr/>
            <p:nvPr/>
          </p:nvSpPr>
          <p:spPr>
            <a:xfrm>
              <a:off x="5967916" y="3506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88</a:t>
              </a:r>
            </a:p>
          </p:txBody>
        </p:sp>
        <p:sp>
          <p:nvSpPr>
            <p:cNvPr id="125" name="New shape">
              <a:extLst>
                <a:ext uri="{FF2B5EF4-FFF2-40B4-BE49-F238E27FC236}">
                  <a16:creationId xmlns:a16="http://schemas.microsoft.com/office/drawing/2014/main" id="{2EBC1333-ED48-44E7-A06A-CBDB5BDB4293}"/>
                </a:ext>
              </a:extLst>
            </p:cNvPr>
            <p:cNvSpPr/>
            <p:nvPr/>
          </p:nvSpPr>
          <p:spPr>
            <a:xfrm>
              <a:off x="8563796" y="3506486"/>
              <a:ext cx="508000" cy="279400"/>
            </a:xfrm>
            <a:prstGeom prst="rect">
              <a:avLst/>
            </a:prstGeom>
            <a:solidFill>
              <a:srgbClr val="81AD27"/>
            </a:solidFill>
            <a:ln w="0" cap="flat" cmpd="sng" algn="ctr">
              <a:noFill/>
              <a:prstDash val="solid"/>
            </a:ln>
            <a:effectLst/>
          </p:spPr>
          <p:txBody>
            <a:bodyPr wrap="none" lIns="0" r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0" cap="none" spc="0" normalizeH="0" baseline="0" noProof="0">
                  <a:ln>
                    <a:noFill/>
                  </a:ln>
                  <a:solidFill>
                    <a:srgbClr val="FFFFFF"/>
                  </a:solidFill>
                  <a:effectLst/>
                  <a:uLnTx/>
                  <a:uFillTx/>
                  <a:latin typeface="Arial"/>
                  <a:cs typeface="Arial"/>
                </a:rPr>
                <a:t>6*</a:t>
              </a:r>
            </a:p>
          </p:txBody>
        </p:sp>
        <p:sp>
          <p:nvSpPr>
            <p:cNvPr id="126" name="New shape">
              <a:extLst>
                <a:ext uri="{FF2B5EF4-FFF2-40B4-BE49-F238E27FC236}">
                  <a16:creationId xmlns:a16="http://schemas.microsoft.com/office/drawing/2014/main" id="{C1F75EBE-0E98-74D2-1538-466AF9F247CD}"/>
                </a:ext>
              </a:extLst>
            </p:cNvPr>
            <p:cNvSpPr/>
            <p:nvPr/>
          </p:nvSpPr>
          <p:spPr>
            <a:xfrm>
              <a:off x="613596" y="4217686"/>
              <a:ext cx="8636000"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27" name="New shape">
              <a:extLst>
                <a:ext uri="{FF2B5EF4-FFF2-40B4-BE49-F238E27FC236}">
                  <a16:creationId xmlns:a16="http://schemas.microsoft.com/office/drawing/2014/main" id="{3167A4FD-31B3-2F6D-873B-90A1627C9E45}"/>
                </a:ext>
              </a:extLst>
            </p:cNvPr>
            <p:cNvSpPr/>
            <p:nvPr/>
          </p:nvSpPr>
          <p:spPr>
            <a:xfrm>
              <a:off x="613596" y="4217686"/>
              <a:ext cx="8636000"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28" name="New shape">
              <a:extLst>
                <a:ext uri="{FF2B5EF4-FFF2-40B4-BE49-F238E27FC236}">
                  <a16:creationId xmlns:a16="http://schemas.microsoft.com/office/drawing/2014/main" id="{85602224-4E0D-1D6A-9964-BEAFEB135374}"/>
                </a:ext>
              </a:extLst>
            </p:cNvPr>
            <p:cNvSpPr/>
            <p:nvPr/>
          </p:nvSpPr>
          <p:spPr>
            <a:xfrm>
              <a:off x="613596" y="3906536"/>
              <a:ext cx="5193690" cy="241300"/>
            </a:xfrm>
            <a:prstGeom prst="rect">
              <a:avLst/>
            </a:prstGeom>
            <a:noFill/>
            <a:ln w="0" cap="flat" cmpd="sng" algn="ctr">
              <a:noFill/>
              <a:prstDash val="solid"/>
            </a:ln>
            <a:effectLst/>
          </p:spPr>
          <p:txBody>
            <a:bodyPr lIns="0" tIns="0" rIns="63500" bIns="0" rtlCol="0" anchor="ctr">
              <a:no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cs typeface="Arial"/>
                </a:rPr>
                <a:t>Clarity:</a:t>
              </a:r>
              <a:r>
                <a:rPr kumimoji="0" sz="1400" b="0" i="0" u="none" strike="noStrike" kern="200" cap="none" spc="0" normalizeH="0" baseline="0" noProof="0">
                  <a:ln>
                    <a:noFill/>
                  </a:ln>
                  <a:solidFill>
                    <a:srgbClr val="000000"/>
                  </a:solidFill>
                  <a:effectLst/>
                  <a:uLnTx/>
                  <a:uFillTx/>
                  <a:latin typeface="arial"/>
                  <a:cs typeface="Arial"/>
                </a:rPr>
                <a:t> I understand how my work contributes to the goals and objectives of this organisation. ⋆</a:t>
              </a:r>
            </a:p>
          </p:txBody>
        </p:sp>
        <p:graphicFrame>
          <p:nvGraphicFramePr>
            <p:cNvPr id="129" name="ChartObject">
              <a:extLst>
                <a:ext uri="{FF2B5EF4-FFF2-40B4-BE49-F238E27FC236}">
                  <a16:creationId xmlns:a16="http://schemas.microsoft.com/office/drawing/2014/main" id="{1796F75E-B88B-EB34-DBE2-9DBA32894482}"/>
                </a:ext>
              </a:extLst>
            </p:cNvPr>
            <p:cNvGraphicFramePr/>
            <p:nvPr>
              <p:extLst>
                <p:ext uri="{D42A27DB-BD31-4B8C-83A1-F6EECF244321}">
                  <p14:modId xmlns:p14="http://schemas.microsoft.com/office/powerpoint/2010/main" val="4112365392"/>
                </p:ext>
              </p:extLst>
            </p:nvPr>
          </p:nvGraphicFramePr>
          <p:xfrm>
            <a:off x="5967916" y="3887486"/>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130" name="New shape">
              <a:extLst>
                <a:ext uri="{FF2B5EF4-FFF2-40B4-BE49-F238E27FC236}">
                  <a16:creationId xmlns:a16="http://schemas.microsoft.com/office/drawing/2014/main" id="{5779AC1A-A85E-CFE6-FE26-8C6E16A751C8}"/>
                </a:ext>
              </a:extLst>
            </p:cNvPr>
            <p:cNvSpPr/>
            <p:nvPr/>
          </p:nvSpPr>
          <p:spPr>
            <a:xfrm>
              <a:off x="5967916" y="3887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94</a:t>
              </a:r>
            </a:p>
          </p:txBody>
        </p:sp>
        <p:sp>
          <p:nvSpPr>
            <p:cNvPr id="131" name="New shape">
              <a:extLst>
                <a:ext uri="{FF2B5EF4-FFF2-40B4-BE49-F238E27FC236}">
                  <a16:creationId xmlns:a16="http://schemas.microsoft.com/office/drawing/2014/main" id="{80FA6309-738C-4C6C-2B1D-8EAFD66906FE}"/>
                </a:ext>
              </a:extLst>
            </p:cNvPr>
            <p:cNvSpPr/>
            <p:nvPr/>
          </p:nvSpPr>
          <p:spPr>
            <a:xfrm>
              <a:off x="5967916" y="3887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94</a:t>
              </a:r>
            </a:p>
          </p:txBody>
        </p:sp>
        <p:sp>
          <p:nvSpPr>
            <p:cNvPr id="132" name="New shape">
              <a:extLst>
                <a:ext uri="{FF2B5EF4-FFF2-40B4-BE49-F238E27FC236}">
                  <a16:creationId xmlns:a16="http://schemas.microsoft.com/office/drawing/2014/main" id="{D2F6DEC0-DAB1-DA10-F660-33BDCC04BDF7}"/>
                </a:ext>
              </a:extLst>
            </p:cNvPr>
            <p:cNvSpPr/>
            <p:nvPr/>
          </p:nvSpPr>
          <p:spPr>
            <a:xfrm>
              <a:off x="8563796" y="3887486"/>
              <a:ext cx="508000" cy="279400"/>
            </a:xfrm>
            <a:prstGeom prst="rect">
              <a:avLst/>
            </a:prstGeom>
            <a:solidFill>
              <a:srgbClr val="81AD27"/>
            </a:solidFill>
            <a:ln w="0" cap="flat" cmpd="sng" algn="ctr">
              <a:noFill/>
              <a:prstDash val="solid"/>
            </a:ln>
            <a:effectLst/>
          </p:spPr>
          <p:txBody>
            <a:bodyPr wrap="none" lIns="0" r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0" cap="none" spc="0" normalizeH="0" baseline="0" noProof="0">
                  <a:ln>
                    <a:noFill/>
                  </a:ln>
                  <a:solidFill>
                    <a:srgbClr val="FFFFFF"/>
                  </a:solidFill>
                  <a:effectLst/>
                  <a:uLnTx/>
                  <a:uFillTx/>
                  <a:latin typeface="Arial"/>
                  <a:cs typeface="Arial"/>
                </a:rPr>
                <a:t>4*</a:t>
              </a:r>
            </a:p>
          </p:txBody>
        </p:sp>
        <p:sp>
          <p:nvSpPr>
            <p:cNvPr id="133" name="New shape">
              <a:extLst>
                <a:ext uri="{FF2B5EF4-FFF2-40B4-BE49-F238E27FC236}">
                  <a16:creationId xmlns:a16="http://schemas.microsoft.com/office/drawing/2014/main" id="{93183E8D-05AA-8480-A74B-71290FEC5E18}"/>
                </a:ext>
              </a:extLst>
            </p:cNvPr>
            <p:cNvSpPr/>
            <p:nvPr/>
          </p:nvSpPr>
          <p:spPr>
            <a:xfrm>
              <a:off x="613596" y="4598686"/>
              <a:ext cx="8636000"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34" name="New shape">
              <a:extLst>
                <a:ext uri="{FF2B5EF4-FFF2-40B4-BE49-F238E27FC236}">
                  <a16:creationId xmlns:a16="http://schemas.microsoft.com/office/drawing/2014/main" id="{2FB57034-30D4-0D3C-30CD-C0C9D7369A2B}"/>
                </a:ext>
              </a:extLst>
            </p:cNvPr>
            <p:cNvSpPr/>
            <p:nvPr/>
          </p:nvSpPr>
          <p:spPr>
            <a:xfrm>
              <a:off x="613596" y="4598686"/>
              <a:ext cx="8636000" cy="0"/>
            </a:xfrm>
            <a:prstGeom prst="line">
              <a:avLst/>
            </a:prstGeom>
            <a:noFill/>
            <a:ln w="9525"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Calibri"/>
                <a:cs typeface="Arial"/>
              </a:endParaRPr>
            </a:p>
          </p:txBody>
        </p:sp>
        <p:sp>
          <p:nvSpPr>
            <p:cNvPr id="135" name="New shape">
              <a:extLst>
                <a:ext uri="{FF2B5EF4-FFF2-40B4-BE49-F238E27FC236}">
                  <a16:creationId xmlns:a16="http://schemas.microsoft.com/office/drawing/2014/main" id="{70417817-F0A9-8789-9FE5-ECB9CB3A8537}"/>
                </a:ext>
              </a:extLst>
            </p:cNvPr>
            <p:cNvSpPr/>
            <p:nvPr/>
          </p:nvSpPr>
          <p:spPr>
            <a:xfrm>
              <a:off x="613596" y="4287536"/>
              <a:ext cx="5193690" cy="241300"/>
            </a:xfrm>
            <a:prstGeom prst="rect">
              <a:avLst/>
            </a:prstGeom>
            <a:noFill/>
            <a:ln w="0" cap="flat" cmpd="sng" algn="ctr">
              <a:noFill/>
              <a:prstDash val="solid"/>
            </a:ln>
            <a:effectLst/>
          </p:spPr>
          <p:txBody>
            <a:bodyPr lIns="0" tIns="0" rIns="63500" bIns="0" rtlCol="0" anchor="ctr">
              <a:no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cs typeface="Arial"/>
                </a:rPr>
                <a:t>Clarity:</a:t>
              </a:r>
              <a:r>
                <a:rPr kumimoji="0" sz="1400" b="0" i="0" u="none" strike="noStrike" kern="200" cap="none" spc="0" normalizeH="0" baseline="0" noProof="0">
                  <a:ln>
                    <a:noFill/>
                  </a:ln>
                  <a:solidFill>
                    <a:srgbClr val="000000"/>
                  </a:solidFill>
                  <a:effectLst/>
                  <a:uLnTx/>
                  <a:uFillTx/>
                  <a:latin typeface="arial"/>
                  <a:cs typeface="Arial"/>
                </a:rPr>
                <a:t> I have a clear understanding of the goals and objectives of our organization. ⋆</a:t>
              </a:r>
            </a:p>
          </p:txBody>
        </p:sp>
        <p:graphicFrame>
          <p:nvGraphicFramePr>
            <p:cNvPr id="136" name="ChartObject">
              <a:extLst>
                <a:ext uri="{FF2B5EF4-FFF2-40B4-BE49-F238E27FC236}">
                  <a16:creationId xmlns:a16="http://schemas.microsoft.com/office/drawing/2014/main" id="{2421D765-2C1A-09CA-C8E8-804BD3299BF4}"/>
                </a:ext>
              </a:extLst>
            </p:cNvPr>
            <p:cNvGraphicFramePr/>
            <p:nvPr>
              <p:extLst>
                <p:ext uri="{D42A27DB-BD31-4B8C-83A1-F6EECF244321}">
                  <p14:modId xmlns:p14="http://schemas.microsoft.com/office/powerpoint/2010/main" val="2147694172"/>
                </p:ext>
              </p:extLst>
            </p:nvPr>
          </p:nvGraphicFramePr>
          <p:xfrm>
            <a:off x="5967916" y="4268486"/>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137" name="New shape">
              <a:extLst>
                <a:ext uri="{FF2B5EF4-FFF2-40B4-BE49-F238E27FC236}">
                  <a16:creationId xmlns:a16="http://schemas.microsoft.com/office/drawing/2014/main" id="{DD7F3149-4C2E-DBBF-B245-0EAD41A222C8}"/>
                </a:ext>
              </a:extLst>
            </p:cNvPr>
            <p:cNvSpPr/>
            <p:nvPr/>
          </p:nvSpPr>
          <p:spPr>
            <a:xfrm>
              <a:off x="5967916" y="4268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88</a:t>
              </a:r>
            </a:p>
          </p:txBody>
        </p:sp>
        <p:sp>
          <p:nvSpPr>
            <p:cNvPr id="138" name="New shape">
              <a:extLst>
                <a:ext uri="{FF2B5EF4-FFF2-40B4-BE49-F238E27FC236}">
                  <a16:creationId xmlns:a16="http://schemas.microsoft.com/office/drawing/2014/main" id="{4C52C017-E1D0-8C60-4826-462E9B2A46E2}"/>
                </a:ext>
              </a:extLst>
            </p:cNvPr>
            <p:cNvSpPr/>
            <p:nvPr/>
          </p:nvSpPr>
          <p:spPr>
            <a:xfrm>
              <a:off x="5967916" y="4268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88</a:t>
              </a:r>
            </a:p>
          </p:txBody>
        </p:sp>
        <p:sp>
          <p:nvSpPr>
            <p:cNvPr id="139" name="New shape">
              <a:extLst>
                <a:ext uri="{FF2B5EF4-FFF2-40B4-BE49-F238E27FC236}">
                  <a16:creationId xmlns:a16="http://schemas.microsoft.com/office/drawing/2014/main" id="{B8DF35E9-93FE-CE95-80DF-0E89DAB13524}"/>
                </a:ext>
              </a:extLst>
            </p:cNvPr>
            <p:cNvSpPr/>
            <p:nvPr/>
          </p:nvSpPr>
          <p:spPr>
            <a:xfrm>
              <a:off x="8563796" y="4268486"/>
              <a:ext cx="508000" cy="279400"/>
            </a:xfrm>
            <a:prstGeom prst="rect">
              <a:avLst/>
            </a:prstGeom>
            <a:solidFill>
              <a:srgbClr val="81AD27"/>
            </a:solidFill>
            <a:ln w="0" cap="flat" cmpd="sng" algn="ctr">
              <a:noFill/>
              <a:prstDash val="solid"/>
            </a:ln>
            <a:effectLst/>
          </p:spPr>
          <p:txBody>
            <a:bodyPr wrap="none" lIns="0" r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0" cap="none" spc="0" normalizeH="0" baseline="0" noProof="0">
                  <a:ln>
                    <a:noFill/>
                  </a:ln>
                  <a:solidFill>
                    <a:srgbClr val="FFFFFF"/>
                  </a:solidFill>
                  <a:effectLst/>
                  <a:uLnTx/>
                  <a:uFillTx/>
                  <a:latin typeface="Arial"/>
                  <a:cs typeface="Arial"/>
                </a:rPr>
                <a:t>4*</a:t>
              </a:r>
            </a:p>
          </p:txBody>
        </p:sp>
        <p:sp>
          <p:nvSpPr>
            <p:cNvPr id="140" name="New shape">
              <a:extLst>
                <a:ext uri="{FF2B5EF4-FFF2-40B4-BE49-F238E27FC236}">
                  <a16:creationId xmlns:a16="http://schemas.microsoft.com/office/drawing/2014/main" id="{007702F1-7765-22C3-7BB5-99B47FE57E92}"/>
                </a:ext>
              </a:extLst>
            </p:cNvPr>
            <p:cNvSpPr/>
            <p:nvPr/>
          </p:nvSpPr>
          <p:spPr>
            <a:xfrm>
              <a:off x="613596" y="4668536"/>
              <a:ext cx="5193690" cy="241300"/>
            </a:xfrm>
            <a:prstGeom prst="rect">
              <a:avLst/>
            </a:prstGeom>
            <a:noFill/>
            <a:ln w="0" cap="flat" cmpd="sng" algn="ctr">
              <a:noFill/>
              <a:prstDash val="solid"/>
            </a:ln>
            <a:effectLst/>
          </p:spPr>
          <p:txBody>
            <a:bodyPr lIns="0" tIns="0" rIns="63500" bIns="0" rtlCol="0" anchor="ctr">
              <a:no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cs typeface="Arial"/>
                </a:rPr>
                <a:t>Organization:</a:t>
              </a:r>
              <a:r>
                <a:rPr kumimoji="0" sz="1400" b="0" i="0" u="none" strike="noStrike" kern="200" cap="none" spc="0" normalizeH="0" baseline="0" noProof="0">
                  <a:ln>
                    <a:noFill/>
                  </a:ln>
                  <a:solidFill>
                    <a:srgbClr val="000000"/>
                  </a:solidFill>
                  <a:effectLst/>
                  <a:uLnTx/>
                  <a:uFillTx/>
                  <a:latin typeface="arial"/>
                  <a:cs typeface="Arial"/>
                </a:rPr>
                <a:t> In my organisation we make good use of technology to improve our operating efficiency. </a:t>
              </a:r>
            </a:p>
          </p:txBody>
        </p:sp>
        <p:graphicFrame>
          <p:nvGraphicFramePr>
            <p:cNvPr id="141" name="ChartObject">
              <a:extLst>
                <a:ext uri="{FF2B5EF4-FFF2-40B4-BE49-F238E27FC236}">
                  <a16:creationId xmlns:a16="http://schemas.microsoft.com/office/drawing/2014/main" id="{47D65171-AC57-6D55-0200-F0C310E928C5}"/>
                </a:ext>
              </a:extLst>
            </p:cNvPr>
            <p:cNvGraphicFramePr/>
            <p:nvPr>
              <p:extLst>
                <p:ext uri="{D42A27DB-BD31-4B8C-83A1-F6EECF244321}">
                  <p14:modId xmlns:p14="http://schemas.microsoft.com/office/powerpoint/2010/main" val="1624803662"/>
                </p:ext>
              </p:extLst>
            </p:nvPr>
          </p:nvGraphicFramePr>
          <p:xfrm>
            <a:off x="5967916" y="4649486"/>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142" name="New shape">
              <a:extLst>
                <a:ext uri="{FF2B5EF4-FFF2-40B4-BE49-F238E27FC236}">
                  <a16:creationId xmlns:a16="http://schemas.microsoft.com/office/drawing/2014/main" id="{D6ACA111-EEC0-F5AD-EC1F-C6A2463762A5}"/>
                </a:ext>
              </a:extLst>
            </p:cNvPr>
            <p:cNvSpPr/>
            <p:nvPr/>
          </p:nvSpPr>
          <p:spPr>
            <a:xfrm>
              <a:off x="5967916" y="4649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81</a:t>
              </a:r>
            </a:p>
          </p:txBody>
        </p:sp>
        <p:sp>
          <p:nvSpPr>
            <p:cNvPr id="143" name="New shape">
              <a:extLst>
                <a:ext uri="{FF2B5EF4-FFF2-40B4-BE49-F238E27FC236}">
                  <a16:creationId xmlns:a16="http://schemas.microsoft.com/office/drawing/2014/main" id="{6F9D7923-F740-2A56-4A48-094238B3C477}"/>
                </a:ext>
              </a:extLst>
            </p:cNvPr>
            <p:cNvSpPr/>
            <p:nvPr/>
          </p:nvSpPr>
          <p:spPr>
            <a:xfrm>
              <a:off x="5967916" y="4649486"/>
              <a:ext cx="381000" cy="279400"/>
            </a:xfrm>
            <a:prstGeom prst="rect">
              <a:avLst/>
            </a:prstGeom>
            <a:noFill/>
            <a:ln w="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cs typeface="Arial"/>
                </a:rPr>
                <a:t>81</a:t>
              </a:r>
            </a:p>
          </p:txBody>
        </p:sp>
        <p:sp>
          <p:nvSpPr>
            <p:cNvPr id="144" name="New shape">
              <a:extLst>
                <a:ext uri="{FF2B5EF4-FFF2-40B4-BE49-F238E27FC236}">
                  <a16:creationId xmlns:a16="http://schemas.microsoft.com/office/drawing/2014/main" id="{3D4D1A6F-9FC8-D1B3-594A-840EAD1F35C8}"/>
                </a:ext>
              </a:extLst>
            </p:cNvPr>
            <p:cNvSpPr/>
            <p:nvPr/>
          </p:nvSpPr>
          <p:spPr>
            <a:xfrm>
              <a:off x="8563796" y="4649486"/>
              <a:ext cx="508000" cy="279400"/>
            </a:xfrm>
            <a:prstGeom prst="rect">
              <a:avLst/>
            </a:prstGeom>
            <a:solidFill>
              <a:srgbClr val="81AD27"/>
            </a:solidFill>
            <a:ln w="0" cap="flat" cmpd="sng" algn="ctr">
              <a:noFill/>
              <a:prstDash val="solid"/>
            </a:ln>
            <a:effectLst/>
          </p:spPr>
          <p:txBody>
            <a:bodyPr wrap="none" lIns="0" r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0" cap="none" spc="0" normalizeH="0" baseline="0" noProof="0">
                  <a:ln>
                    <a:noFill/>
                  </a:ln>
                  <a:solidFill>
                    <a:srgbClr val="FFFFFF"/>
                  </a:solidFill>
                  <a:effectLst/>
                  <a:uLnTx/>
                  <a:uFillTx/>
                  <a:latin typeface="Arial"/>
                  <a:cs typeface="Arial"/>
                </a:rPr>
                <a:t>3*</a:t>
              </a:r>
            </a:p>
          </p:txBody>
        </p:sp>
      </p:grpSp>
      <p:sp>
        <p:nvSpPr>
          <p:cNvPr id="3" name="New shape">
            <a:extLst>
              <a:ext uri="{FF2B5EF4-FFF2-40B4-BE49-F238E27FC236}">
                <a16:creationId xmlns:a16="http://schemas.microsoft.com/office/drawing/2014/main" id="{21118548-E1F4-4331-87E3-F2FFAB7B44E7}"/>
              </a:ext>
            </a:extLst>
          </p:cNvPr>
          <p:cNvSpPr/>
          <p:nvPr/>
        </p:nvSpPr>
        <p:spPr>
          <a:xfrm>
            <a:off x="566567" y="5752758"/>
            <a:ext cx="6597644" cy="44162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0" i="0" u="none" kern="200" dirty="0">
                <a:solidFill>
                  <a:srgbClr val="000000"/>
                </a:solidFill>
                <a:latin typeface="arial"/>
              </a:rPr>
              <a:t>⋆</a:t>
            </a:r>
            <a:r>
              <a:rPr lang="en-GB" sz="1400" b="0" i="0" u="none" kern="200" dirty="0">
                <a:solidFill>
                  <a:srgbClr val="000000"/>
                </a:solidFill>
                <a:latin typeface="arial"/>
              </a:rPr>
              <a:t> Donates it’s a key driver of Sustainable Engagement</a:t>
            </a:r>
            <a:endParaRPr sz="1400" b="0" i="0" u="none" kern="200" dirty="0">
              <a:solidFill>
                <a:srgbClr val="000000"/>
              </a:solidFill>
              <a:latin typeface="arial"/>
            </a:endParaRPr>
          </a:p>
        </p:txBody>
      </p:sp>
    </p:spTree>
    <p:extLst>
      <p:ext uri="{BB962C8B-B14F-4D97-AF65-F5344CB8AC3E}">
        <p14:creationId xmlns:p14="http://schemas.microsoft.com/office/powerpoint/2010/main" val="275215178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AC9E72D2-5C18-7548-D8FB-1A96EE840140}"/>
              </a:ext>
            </a:extLst>
          </p:cNvPr>
          <p:cNvGrpSpPr/>
          <p:nvPr/>
        </p:nvGrpSpPr>
        <p:grpSpPr>
          <a:xfrm>
            <a:off x="595901" y="254000"/>
            <a:ext cx="10911155"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Agriculture, forestry and fishing Benchmark (1,155)</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Agriculture &amp; Crop Science Norm</a:t>
              </a:r>
              <a:br>
                <a:rPr sz="1100" kern="200">
                  <a:solidFill>
                    <a:srgbClr val="000000"/>
                  </a:solidFill>
                  <a:latin typeface="arial"/>
                </a:rPr>
              </a:br>
              <a:r>
                <a:rPr sz="1000" kern="200">
                  <a:solidFill>
                    <a:srgbClr val="A6A6A6"/>
                  </a:solidFill>
                  <a:latin typeface="arial"/>
                </a:rPr>
                <a:t>(104,531)</a:t>
              </a: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1565426267"/>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17" name="New shape"/>
            <p:cNvSpPr/>
            <p:nvPr/>
          </p:nvSpPr>
          <p:spPr>
            <a:xfrm>
              <a:off x="8864600" y="20523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8" name="New shape"/>
            <p:cNvSpPr/>
            <p:nvPr/>
          </p:nvSpPr>
          <p:spPr>
            <a:xfrm>
              <a:off x="97282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464025071"/>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5" name="New shape"/>
            <p:cNvSpPr/>
            <p:nvPr/>
          </p:nvSpPr>
          <p:spPr>
            <a:xfrm>
              <a:off x="8864600" y="229616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26" name="New shape"/>
            <p:cNvSpPr/>
            <p:nvPr/>
          </p:nvSpPr>
          <p:spPr>
            <a:xfrm>
              <a:off x="9728200" y="229616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992893858"/>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33" name="New shape"/>
            <p:cNvSpPr/>
            <p:nvPr/>
          </p:nvSpPr>
          <p:spPr>
            <a:xfrm>
              <a:off x="8864600" y="25400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4" name="New shape"/>
            <p:cNvSpPr/>
            <p:nvPr/>
          </p:nvSpPr>
          <p:spPr>
            <a:xfrm>
              <a:off x="9728200" y="25400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623924615"/>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1" name="New shape"/>
            <p:cNvSpPr/>
            <p:nvPr/>
          </p:nvSpPr>
          <p:spPr>
            <a:xfrm>
              <a:off x="8864600" y="278384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42" name="New shape"/>
            <p:cNvSpPr/>
            <p:nvPr/>
          </p:nvSpPr>
          <p:spPr>
            <a:xfrm>
              <a:off x="9728200" y="278384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3705759447"/>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9" name="New shape"/>
            <p:cNvSpPr/>
            <p:nvPr/>
          </p:nvSpPr>
          <p:spPr>
            <a:xfrm>
              <a:off x="8864600" y="30276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50" name="New shape"/>
            <p:cNvSpPr/>
            <p:nvPr/>
          </p:nvSpPr>
          <p:spPr>
            <a:xfrm>
              <a:off x="9728200" y="30276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861374883"/>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57" name="New shape"/>
            <p:cNvSpPr/>
            <p:nvPr/>
          </p:nvSpPr>
          <p:spPr>
            <a:xfrm>
              <a:off x="8864600" y="32715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8" name="New shape"/>
            <p:cNvSpPr/>
            <p:nvPr/>
          </p:nvSpPr>
          <p:spPr>
            <a:xfrm>
              <a:off x="9728200" y="3271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227917901"/>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65" name="New shape"/>
            <p:cNvSpPr/>
            <p:nvPr/>
          </p:nvSpPr>
          <p:spPr>
            <a:xfrm>
              <a:off x="8864600" y="35153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66" name="New shape"/>
            <p:cNvSpPr/>
            <p:nvPr/>
          </p:nvSpPr>
          <p:spPr>
            <a:xfrm>
              <a:off x="9728200" y="35153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361051761"/>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73" name="New shape"/>
            <p:cNvSpPr/>
            <p:nvPr/>
          </p:nvSpPr>
          <p:spPr>
            <a:xfrm>
              <a:off x="8864600" y="37592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2695327935"/>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81" name="New shape"/>
            <p:cNvSpPr/>
            <p:nvPr/>
          </p:nvSpPr>
          <p:spPr>
            <a:xfrm>
              <a:off x="8864600" y="400304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82" name="New shape"/>
            <p:cNvSpPr/>
            <p:nvPr/>
          </p:nvSpPr>
          <p:spPr>
            <a:xfrm>
              <a:off x="97282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1563842840"/>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89" name="New shape"/>
            <p:cNvSpPr/>
            <p:nvPr/>
          </p:nvSpPr>
          <p:spPr>
            <a:xfrm>
              <a:off x="8864600" y="42468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90" name="New shape"/>
            <p:cNvSpPr/>
            <p:nvPr/>
          </p:nvSpPr>
          <p:spPr>
            <a:xfrm>
              <a:off x="9728200" y="424688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1326993165"/>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97" name="New shape"/>
            <p:cNvSpPr/>
            <p:nvPr/>
          </p:nvSpPr>
          <p:spPr>
            <a:xfrm>
              <a:off x="8864600" y="44907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2981805372"/>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53</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53</a:t>
              </a:r>
            </a:p>
          </p:txBody>
        </p:sp>
        <p:sp>
          <p:nvSpPr>
            <p:cNvPr id="105" name="New shape"/>
            <p:cNvSpPr/>
            <p:nvPr/>
          </p:nvSpPr>
          <p:spPr>
            <a:xfrm>
              <a:off x="8864600" y="47345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-16*</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2383867550"/>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113" name="New shape"/>
            <p:cNvSpPr/>
            <p:nvPr/>
          </p:nvSpPr>
          <p:spPr>
            <a:xfrm>
              <a:off x="88646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14" name="New shape"/>
            <p:cNvSpPr/>
            <p:nvPr/>
          </p:nvSpPr>
          <p:spPr>
            <a:xfrm>
              <a:off x="97282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3663528362"/>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121" name="New shape"/>
            <p:cNvSpPr/>
            <p:nvPr/>
          </p:nvSpPr>
          <p:spPr>
            <a:xfrm>
              <a:off x="8864600" y="522224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22" name="New shape"/>
            <p:cNvSpPr/>
            <p:nvPr/>
          </p:nvSpPr>
          <p:spPr>
            <a:xfrm>
              <a:off x="9728200" y="522224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197661940"/>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29" name="New shape"/>
            <p:cNvSpPr/>
            <p:nvPr/>
          </p:nvSpPr>
          <p:spPr>
            <a:xfrm>
              <a:off x="8864600" y="546608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30" name="New shape"/>
            <p:cNvSpPr/>
            <p:nvPr/>
          </p:nvSpPr>
          <p:spPr>
            <a:xfrm>
              <a:off x="9728200" y="546608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3770761081"/>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135" name="New shape"/>
            <p:cNvSpPr/>
            <p:nvPr/>
          </p:nvSpPr>
          <p:spPr>
            <a:xfrm>
              <a:off x="8864600" y="570992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D524041-799D-7632-9991-7282B66C4B73}"/>
              </a:ext>
            </a:extLst>
          </p:cNvPr>
          <p:cNvGrpSpPr/>
          <p:nvPr/>
        </p:nvGrpSpPr>
        <p:grpSpPr>
          <a:xfrm>
            <a:off x="523982" y="254000"/>
            <a:ext cx="11034445"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Agriculture, forestry and fishing Benchmark (1,155)</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2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Agriculture &amp; Crop Science Norm</a:t>
              </a:r>
              <a:br>
                <a:rPr sz="1100" kern="200">
                  <a:solidFill>
                    <a:srgbClr val="000000"/>
                  </a:solidFill>
                  <a:latin typeface="arial"/>
                </a:rPr>
              </a:br>
              <a:r>
                <a:rPr sz="1000" kern="200">
                  <a:solidFill>
                    <a:srgbClr val="A6A6A6"/>
                  </a:solidFill>
                  <a:latin typeface="arial"/>
                </a:rPr>
                <a:t>(104,531)</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12" name="ChartObject"/>
            <p:cNvGraphicFramePr/>
            <p:nvPr>
              <p:extLst>
                <p:ext uri="{D42A27DB-BD31-4B8C-83A1-F6EECF244321}">
                  <p14:modId xmlns:p14="http://schemas.microsoft.com/office/powerpoint/2010/main" val="970652510"/>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19" name="ChartObject"/>
            <p:cNvGraphicFramePr/>
            <p:nvPr>
              <p:extLst>
                <p:ext uri="{D42A27DB-BD31-4B8C-83A1-F6EECF244321}">
                  <p14:modId xmlns:p14="http://schemas.microsoft.com/office/powerpoint/2010/main" val="4257145357"/>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26" name="ChartObject"/>
            <p:cNvGraphicFramePr/>
            <p:nvPr>
              <p:extLst>
                <p:ext uri="{D42A27DB-BD31-4B8C-83A1-F6EECF244321}">
                  <p14:modId xmlns:p14="http://schemas.microsoft.com/office/powerpoint/2010/main" val="2094986639"/>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33" name="ChartObject"/>
            <p:cNvGraphicFramePr/>
            <p:nvPr>
              <p:extLst>
                <p:ext uri="{D42A27DB-BD31-4B8C-83A1-F6EECF244321}">
                  <p14:modId xmlns:p14="http://schemas.microsoft.com/office/powerpoint/2010/main" val="2823286116"/>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r>
                <a:rPr sz="1400" kern="200">
                  <a:solidFill>
                    <a:srgbClr val="000000"/>
                  </a:solidFill>
                  <a:latin typeface="arial"/>
                </a:rPr>
                <a:t>⋆</a:t>
              </a:r>
            </a:p>
          </p:txBody>
        </p:sp>
        <p:graphicFrame>
          <p:nvGraphicFramePr>
            <p:cNvPr id="38" name="ChartObject"/>
            <p:cNvGraphicFramePr/>
            <p:nvPr>
              <p:extLst>
                <p:ext uri="{D42A27DB-BD31-4B8C-83A1-F6EECF244321}">
                  <p14:modId xmlns:p14="http://schemas.microsoft.com/office/powerpoint/2010/main" val="1048178860"/>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1" name="New shape"/>
            <p:cNvSpPr/>
            <p:nvPr/>
          </p:nvSpPr>
          <p:spPr>
            <a:xfrm>
              <a:off x="9728200" y="295275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extLst>
                <p:ext uri="{D42A27DB-BD31-4B8C-83A1-F6EECF244321}">
                  <p14:modId xmlns:p14="http://schemas.microsoft.com/office/powerpoint/2010/main" val="2388933894"/>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53</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53</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-16*</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55" name="ChartObject"/>
            <p:cNvGraphicFramePr/>
            <p:nvPr>
              <p:extLst>
                <p:ext uri="{D42A27DB-BD31-4B8C-83A1-F6EECF244321}">
                  <p14:modId xmlns:p14="http://schemas.microsoft.com/office/powerpoint/2010/main" val="2548183536"/>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7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r>
                <a:rPr sz="1400" kern="200">
                  <a:solidFill>
                    <a:srgbClr val="000000"/>
                  </a:solidFill>
                  <a:latin typeface="arial"/>
                </a:rPr>
                <a:t>⋆</a:t>
              </a:r>
            </a:p>
          </p:txBody>
        </p:sp>
        <p:graphicFrame>
          <p:nvGraphicFramePr>
            <p:cNvPr id="62" name="ChartObject"/>
            <p:cNvGraphicFramePr/>
            <p:nvPr>
              <p:extLst>
                <p:ext uri="{D42A27DB-BD31-4B8C-83A1-F6EECF244321}">
                  <p14:modId xmlns:p14="http://schemas.microsoft.com/office/powerpoint/2010/main" val="672481485"/>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9" name="ChartObject"/>
            <p:cNvGraphicFramePr/>
            <p:nvPr>
              <p:extLst>
                <p:ext uri="{D42A27DB-BD31-4B8C-83A1-F6EECF244321}">
                  <p14:modId xmlns:p14="http://schemas.microsoft.com/office/powerpoint/2010/main" val="3505319636"/>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74" name="ChartObject"/>
            <p:cNvGraphicFramePr/>
            <p:nvPr>
              <p:extLst>
                <p:ext uri="{D42A27DB-BD31-4B8C-83A1-F6EECF244321}">
                  <p14:modId xmlns:p14="http://schemas.microsoft.com/office/powerpoint/2010/main" val="41879356"/>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gr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995C42EB-8CD3-162A-D4C9-B4539C02DC05}"/>
              </a:ext>
            </a:extLst>
          </p:cNvPr>
          <p:cNvGrpSpPr/>
          <p:nvPr/>
        </p:nvGrpSpPr>
        <p:grpSpPr>
          <a:xfrm>
            <a:off x="575353" y="254000"/>
            <a:ext cx="10828962" cy="5571447"/>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Agriculture, forestry and fishing Benchmark (1,155)</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graphicFrame>
          <p:nvGraphicFramePr>
            <p:cNvPr id="11" name="ChartObject"/>
            <p:cNvGraphicFramePr/>
            <p:nvPr>
              <p:extLst>
                <p:ext uri="{D42A27DB-BD31-4B8C-83A1-F6EECF244321}">
                  <p14:modId xmlns:p14="http://schemas.microsoft.com/office/powerpoint/2010/main" val="2227412104"/>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r>
                <a:rPr sz="1400" kern="200">
                  <a:solidFill>
                    <a:srgbClr val="000000"/>
                  </a:solidFill>
                  <a:latin typeface="arial"/>
                </a:rPr>
                <a:t>⋆</a:t>
              </a:r>
            </a:p>
          </p:txBody>
        </p:sp>
        <p:graphicFrame>
          <p:nvGraphicFramePr>
            <p:cNvPr id="17" name="ChartObject"/>
            <p:cNvGraphicFramePr/>
            <p:nvPr>
              <p:extLst>
                <p:ext uri="{D42A27DB-BD31-4B8C-83A1-F6EECF244321}">
                  <p14:modId xmlns:p14="http://schemas.microsoft.com/office/powerpoint/2010/main" val="1273549698"/>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23" name="ChartObject"/>
            <p:cNvGraphicFramePr/>
            <p:nvPr>
              <p:extLst>
                <p:ext uri="{D42A27DB-BD31-4B8C-83A1-F6EECF244321}">
                  <p14:modId xmlns:p14="http://schemas.microsoft.com/office/powerpoint/2010/main" val="3635911428"/>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29" name="ChartObject"/>
            <p:cNvGraphicFramePr/>
            <p:nvPr>
              <p:extLst>
                <p:ext uri="{D42A27DB-BD31-4B8C-83A1-F6EECF244321}">
                  <p14:modId xmlns:p14="http://schemas.microsoft.com/office/powerpoint/2010/main" val="3014643553"/>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Retention:</a:t>
              </a:r>
              <a:r>
                <a:rPr sz="1050" kern="200">
                  <a:solidFill>
                    <a:srgbClr val="000000"/>
                  </a:solidFill>
                  <a:latin typeface="arial"/>
                </a:rPr>
                <a:t> I intend to stay with my current company at the moment. </a:t>
              </a:r>
            </a:p>
          </p:txBody>
        </p:sp>
        <p:graphicFrame>
          <p:nvGraphicFramePr>
            <p:cNvPr id="33" name="ChartObject"/>
            <p:cNvGraphicFramePr/>
            <p:nvPr>
              <p:extLst>
                <p:ext uri="{D42A27DB-BD31-4B8C-83A1-F6EECF244321}">
                  <p14:modId xmlns:p14="http://schemas.microsoft.com/office/powerpoint/2010/main" val="3022658116"/>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2067342814"/>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53</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53</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extLst>
                <p:ext uri="{D42A27DB-BD31-4B8C-83A1-F6EECF244321}">
                  <p14:modId xmlns:p14="http://schemas.microsoft.com/office/powerpoint/2010/main" val="601586569"/>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54" name="ChartObject"/>
            <p:cNvGraphicFramePr/>
            <p:nvPr>
              <p:extLst>
                <p:ext uri="{D42A27DB-BD31-4B8C-83A1-F6EECF244321}">
                  <p14:modId xmlns:p14="http://schemas.microsoft.com/office/powerpoint/2010/main" val="2783583115"/>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0" name="ChartObject"/>
            <p:cNvGraphicFramePr/>
            <p:nvPr>
              <p:extLst>
                <p:ext uri="{D42A27DB-BD31-4B8C-83A1-F6EECF244321}">
                  <p14:modId xmlns:p14="http://schemas.microsoft.com/office/powerpoint/2010/main" val="1279535483"/>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4" name="ChartObject"/>
            <p:cNvGraphicFramePr/>
            <p:nvPr>
              <p:extLst>
                <p:ext uri="{D42A27DB-BD31-4B8C-83A1-F6EECF244321}">
                  <p14:modId xmlns:p14="http://schemas.microsoft.com/office/powerpoint/2010/main" val="3014077614"/>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gr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75CB2307-001A-8CA0-C2F2-358F474DBDE3}"/>
              </a:ext>
            </a:extLst>
          </p:cNvPr>
          <p:cNvGrpSpPr/>
          <p:nvPr/>
        </p:nvGrpSpPr>
        <p:grpSpPr>
          <a:xfrm>
            <a:off x="441789" y="254000"/>
            <a:ext cx="11085815" cy="5643366"/>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Agriculture, forestry and fishing Benchmark (1,155)</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75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12" name="ChartObject"/>
            <p:cNvGraphicFramePr/>
            <p:nvPr>
              <p:extLst>
                <p:ext uri="{D42A27DB-BD31-4B8C-83A1-F6EECF244321}">
                  <p14:modId xmlns:p14="http://schemas.microsoft.com/office/powerpoint/2010/main" val="4130902829"/>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r>
                <a:rPr sz="1400" kern="200">
                  <a:solidFill>
                    <a:srgbClr val="000000"/>
                  </a:solidFill>
                  <a:latin typeface="arial"/>
                </a:rPr>
                <a:t>⋆</a:t>
              </a:r>
            </a:p>
          </p:txBody>
        </p:sp>
        <p:graphicFrame>
          <p:nvGraphicFramePr>
            <p:cNvPr id="19" name="ChartObject"/>
            <p:cNvGraphicFramePr/>
            <p:nvPr>
              <p:extLst>
                <p:ext uri="{D42A27DB-BD31-4B8C-83A1-F6EECF244321}">
                  <p14:modId xmlns:p14="http://schemas.microsoft.com/office/powerpoint/2010/main" val="2076121658"/>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graphicFrame>
          <p:nvGraphicFramePr>
            <p:cNvPr id="26" name="ChartObject"/>
            <p:cNvGraphicFramePr/>
            <p:nvPr>
              <p:extLst>
                <p:ext uri="{D42A27DB-BD31-4B8C-83A1-F6EECF244321}">
                  <p14:modId xmlns:p14="http://schemas.microsoft.com/office/powerpoint/2010/main" val="3739984780"/>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33" name="ChartObject"/>
            <p:cNvGraphicFramePr/>
            <p:nvPr>
              <p:extLst>
                <p:ext uri="{D42A27DB-BD31-4B8C-83A1-F6EECF244321}">
                  <p14:modId xmlns:p14="http://schemas.microsoft.com/office/powerpoint/2010/main" val="886239508"/>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38" name="ChartObject"/>
            <p:cNvGraphicFramePr/>
            <p:nvPr>
              <p:extLst>
                <p:ext uri="{D42A27DB-BD31-4B8C-83A1-F6EECF244321}">
                  <p14:modId xmlns:p14="http://schemas.microsoft.com/office/powerpoint/2010/main" val="3918407490"/>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1" name="New shape"/>
            <p:cNvSpPr/>
            <p:nvPr/>
          </p:nvSpPr>
          <p:spPr>
            <a:xfrm>
              <a:off x="9728200" y="2952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48" name="ChartObject"/>
            <p:cNvGraphicFramePr/>
            <p:nvPr>
              <p:extLst>
                <p:ext uri="{D42A27DB-BD31-4B8C-83A1-F6EECF244321}">
                  <p14:modId xmlns:p14="http://schemas.microsoft.com/office/powerpoint/2010/main" val="3576622990"/>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51" name="New shape"/>
            <p:cNvSpPr/>
            <p:nvPr/>
          </p:nvSpPr>
          <p:spPr>
            <a:xfrm>
              <a:off x="9728200" y="3822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graphicFrame>
          <p:nvGraphicFramePr>
            <p:cNvPr id="55" name="ChartObject"/>
            <p:cNvGraphicFramePr/>
            <p:nvPr>
              <p:extLst>
                <p:ext uri="{D42A27DB-BD31-4B8C-83A1-F6EECF244321}">
                  <p14:modId xmlns:p14="http://schemas.microsoft.com/office/powerpoint/2010/main" val="3720645890"/>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58" name="New shape"/>
            <p:cNvSpPr/>
            <p:nvPr/>
          </p:nvSpPr>
          <p:spPr>
            <a:xfrm>
              <a:off x="9728200" y="420370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62" name="ChartObject"/>
            <p:cNvGraphicFramePr/>
            <p:nvPr>
              <p:extLst>
                <p:ext uri="{D42A27DB-BD31-4B8C-83A1-F6EECF244321}">
                  <p14:modId xmlns:p14="http://schemas.microsoft.com/office/powerpoint/2010/main" val="3503267971"/>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53</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53</a:t>
              </a:r>
            </a:p>
          </p:txBody>
        </p:sp>
        <p:sp>
          <p:nvSpPr>
            <p:cNvPr id="65" name="New shape"/>
            <p:cNvSpPr/>
            <p:nvPr/>
          </p:nvSpPr>
          <p:spPr>
            <a:xfrm>
              <a:off x="9728200" y="458470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69" name="ChartObject"/>
            <p:cNvGraphicFramePr/>
            <p:nvPr>
              <p:extLst>
                <p:ext uri="{D42A27DB-BD31-4B8C-83A1-F6EECF244321}">
                  <p14:modId xmlns:p14="http://schemas.microsoft.com/office/powerpoint/2010/main" val="4278199232"/>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72" name="New shape"/>
            <p:cNvSpPr/>
            <p:nvPr/>
          </p:nvSpPr>
          <p:spPr>
            <a:xfrm>
              <a:off x="9728200" y="496570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graphicFrame>
          <p:nvGraphicFramePr>
            <p:cNvPr id="74" name="ChartObject"/>
            <p:cNvGraphicFramePr/>
            <p:nvPr>
              <p:extLst>
                <p:ext uri="{D42A27DB-BD31-4B8C-83A1-F6EECF244321}">
                  <p14:modId xmlns:p14="http://schemas.microsoft.com/office/powerpoint/2010/main" val="2223481742"/>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77" name="New shape"/>
            <p:cNvSpPr/>
            <p:nvPr/>
          </p:nvSpPr>
          <p:spPr>
            <a:xfrm>
              <a:off x="9728200" y="534670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gr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US" altLang="en-US"/>
              <a:t>A - Agriculture, forestry and fishing</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663750" y="1511825"/>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663750" y="2797445"/>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663750" y="4078449"/>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340695" y="1523817"/>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340695" y="2809437"/>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340695" y="4068593"/>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035612" y="1522656"/>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035612" y="2808276"/>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035612" y="4067432"/>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8728465" y="1522656"/>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8728465" y="2781814"/>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8728465" y="4067432"/>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664675"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664675"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341620"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341620"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036537"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036537"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8729390"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8729390"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664675"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664675"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341620"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341620"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036537"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036537"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8729390"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8729390"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664675"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664675"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341620"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341620"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036537"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036537"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8729390"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8729390"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468993"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371370"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439337"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1676387" y="3162607"/>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007567"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007567"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279966"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465934"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3874256"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018946"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5812685"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178506"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138964"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372853"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372853"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372853"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2" name="Group 1">
            <a:extLst>
              <a:ext uri="{FF2B5EF4-FFF2-40B4-BE49-F238E27FC236}">
                <a16:creationId xmlns:a16="http://schemas.microsoft.com/office/drawing/2014/main" id="{E8ACD2CE-E55E-8CD3-3BB5-270A1BB02D7D}"/>
              </a:ext>
            </a:extLst>
          </p:cNvPr>
          <p:cNvGrpSpPr/>
          <p:nvPr/>
        </p:nvGrpSpPr>
        <p:grpSpPr>
          <a:xfrm>
            <a:off x="194742" y="1585377"/>
            <a:ext cx="1644640" cy="4263317"/>
            <a:chOff x="2480706" y="1419711"/>
            <a:chExt cx="2047958" cy="4727441"/>
          </a:xfrm>
        </p:grpSpPr>
        <p:sp>
          <p:nvSpPr>
            <p:cNvPr id="3" name="Rectangle 8">
              <a:extLst>
                <a:ext uri="{FF2B5EF4-FFF2-40B4-BE49-F238E27FC236}">
                  <a16:creationId xmlns:a16="http://schemas.microsoft.com/office/drawing/2014/main" id="{307E8D92-2B41-B618-2674-1396837747AD}"/>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4" name="Group 3">
              <a:extLst>
                <a:ext uri="{FF2B5EF4-FFF2-40B4-BE49-F238E27FC236}">
                  <a16:creationId xmlns:a16="http://schemas.microsoft.com/office/drawing/2014/main" id="{28C22B24-F80C-546E-252D-148E8D445135}"/>
                </a:ext>
              </a:extLst>
            </p:cNvPr>
            <p:cNvGrpSpPr/>
            <p:nvPr/>
          </p:nvGrpSpPr>
          <p:grpSpPr>
            <a:xfrm>
              <a:off x="2665238" y="1589690"/>
              <a:ext cx="1312148" cy="860500"/>
              <a:chOff x="1042747" y="1850087"/>
              <a:chExt cx="1510612" cy="1007325"/>
            </a:xfrm>
            <a:solidFill>
              <a:srgbClr val="81AD27"/>
            </a:solidFill>
            <a:effectLst/>
          </p:grpSpPr>
          <p:sp>
            <p:nvSpPr>
              <p:cNvPr id="71" name="Rectangle 70">
                <a:extLst>
                  <a:ext uri="{FF2B5EF4-FFF2-40B4-BE49-F238E27FC236}">
                    <a16:creationId xmlns:a16="http://schemas.microsoft.com/office/drawing/2014/main" id="{DA009FF0-614B-4C6D-B553-A553A01B861D}"/>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2" name="TextBox 71">
                <a:extLst>
                  <a:ext uri="{FF2B5EF4-FFF2-40B4-BE49-F238E27FC236}">
                    <a16:creationId xmlns:a16="http://schemas.microsoft.com/office/drawing/2014/main" id="{311B6802-5337-F3D5-36F2-715125510279}"/>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5" name="Rectangle 4">
              <a:extLst>
                <a:ext uri="{FF2B5EF4-FFF2-40B4-BE49-F238E27FC236}">
                  <a16:creationId xmlns:a16="http://schemas.microsoft.com/office/drawing/2014/main" id="{8FD1EB8F-30D4-517C-C509-3522D459B755}"/>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6" name="Group 5">
              <a:extLst>
                <a:ext uri="{FF2B5EF4-FFF2-40B4-BE49-F238E27FC236}">
                  <a16:creationId xmlns:a16="http://schemas.microsoft.com/office/drawing/2014/main" id="{85502C8E-9B14-BE28-C0F3-46313B9BF866}"/>
                </a:ext>
              </a:extLst>
            </p:cNvPr>
            <p:cNvGrpSpPr/>
            <p:nvPr/>
          </p:nvGrpSpPr>
          <p:grpSpPr>
            <a:xfrm>
              <a:off x="2665238" y="3438172"/>
              <a:ext cx="1312465" cy="860500"/>
              <a:chOff x="1042748" y="1846690"/>
              <a:chExt cx="1510977" cy="1007325"/>
            </a:xfrm>
            <a:solidFill>
              <a:srgbClr val="FFB81C"/>
            </a:solidFill>
            <a:effectLst/>
          </p:grpSpPr>
          <p:sp>
            <p:nvSpPr>
              <p:cNvPr id="69" name="Rectangle 68">
                <a:extLst>
                  <a:ext uri="{FF2B5EF4-FFF2-40B4-BE49-F238E27FC236}">
                    <a16:creationId xmlns:a16="http://schemas.microsoft.com/office/drawing/2014/main" id="{87A980EF-B872-806B-1EE7-2D3D98B57D5E}"/>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0" name="TextBox 69">
                <a:extLst>
                  <a:ext uri="{FF2B5EF4-FFF2-40B4-BE49-F238E27FC236}">
                    <a16:creationId xmlns:a16="http://schemas.microsoft.com/office/drawing/2014/main" id="{D2D32330-85B1-DD61-0560-C59817514E90}"/>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10" name="Group 9">
              <a:extLst>
                <a:ext uri="{FF2B5EF4-FFF2-40B4-BE49-F238E27FC236}">
                  <a16:creationId xmlns:a16="http://schemas.microsoft.com/office/drawing/2014/main" id="{EC544F65-95DB-8F45-B0CA-A1A1AD1E5480}"/>
                </a:ext>
              </a:extLst>
            </p:cNvPr>
            <p:cNvGrpSpPr/>
            <p:nvPr/>
          </p:nvGrpSpPr>
          <p:grpSpPr>
            <a:xfrm>
              <a:off x="2665238" y="4356989"/>
              <a:ext cx="1312465" cy="860500"/>
              <a:chOff x="1042748" y="1846690"/>
              <a:chExt cx="1510977" cy="1007325"/>
            </a:xfrm>
            <a:solidFill>
              <a:srgbClr val="E9928E"/>
            </a:solidFill>
            <a:effectLst/>
          </p:grpSpPr>
          <p:sp>
            <p:nvSpPr>
              <p:cNvPr id="67" name="Rectangle 66">
                <a:extLst>
                  <a:ext uri="{FF2B5EF4-FFF2-40B4-BE49-F238E27FC236}">
                    <a16:creationId xmlns:a16="http://schemas.microsoft.com/office/drawing/2014/main" id="{4BE012C4-BAC4-112D-7C75-1446784080D3}"/>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8" name="TextBox 67">
                <a:extLst>
                  <a:ext uri="{FF2B5EF4-FFF2-40B4-BE49-F238E27FC236}">
                    <a16:creationId xmlns:a16="http://schemas.microsoft.com/office/drawing/2014/main" id="{DACB9B15-E23D-89E3-BC3A-3E1FD64AB9E5}"/>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63" name="Group 62">
              <a:extLst>
                <a:ext uri="{FF2B5EF4-FFF2-40B4-BE49-F238E27FC236}">
                  <a16:creationId xmlns:a16="http://schemas.microsoft.com/office/drawing/2014/main" id="{B59D9FF6-8229-6E7F-782C-02BF17E6098F}"/>
                </a:ext>
              </a:extLst>
            </p:cNvPr>
            <p:cNvGrpSpPr/>
            <p:nvPr/>
          </p:nvGrpSpPr>
          <p:grpSpPr>
            <a:xfrm>
              <a:off x="2665238" y="5286652"/>
              <a:ext cx="1312147" cy="860500"/>
              <a:chOff x="1042747" y="1763113"/>
              <a:chExt cx="1510611" cy="1007325"/>
            </a:xfrm>
            <a:solidFill>
              <a:srgbClr val="DA6056"/>
            </a:solidFill>
            <a:effectLst/>
          </p:grpSpPr>
          <p:sp>
            <p:nvSpPr>
              <p:cNvPr id="65" name="Rectangle 64">
                <a:extLst>
                  <a:ext uri="{FF2B5EF4-FFF2-40B4-BE49-F238E27FC236}">
                    <a16:creationId xmlns:a16="http://schemas.microsoft.com/office/drawing/2014/main" id="{0A1B4590-9C9F-F6BF-72FB-3A2F517B725B}"/>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6" name="TextBox 65">
                <a:extLst>
                  <a:ext uri="{FF2B5EF4-FFF2-40B4-BE49-F238E27FC236}">
                    <a16:creationId xmlns:a16="http://schemas.microsoft.com/office/drawing/2014/main" id="{AF8AD1AD-F4A3-D5E8-7242-D2578880213A}"/>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64" name="TextBox 63">
              <a:extLst>
                <a:ext uri="{FF2B5EF4-FFF2-40B4-BE49-F238E27FC236}">
                  <a16:creationId xmlns:a16="http://schemas.microsoft.com/office/drawing/2014/main" id="{1AD2AC1B-DF91-B1A8-33FA-28FD47DBD969}"/>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33318748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US" altLang="en-US"/>
              <a:t>A - Agriculture, forestry and fishing</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145</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59171190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2" name="Group 221">
            <a:extLst>
              <a:ext uri="{FF2B5EF4-FFF2-40B4-BE49-F238E27FC236}">
                <a16:creationId xmlns:a16="http://schemas.microsoft.com/office/drawing/2014/main" id="{6E51EF0D-1F0D-B295-C386-2A691FFDE0EA}"/>
              </a:ext>
            </a:extLst>
          </p:cNvPr>
          <p:cNvGrpSpPr/>
          <p:nvPr/>
        </p:nvGrpSpPr>
        <p:grpSpPr>
          <a:xfrm>
            <a:off x="483455" y="297951"/>
            <a:ext cx="11064697" cy="5614329"/>
            <a:chOff x="1778000" y="254000"/>
            <a:chExt cx="10509892" cy="5257588"/>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a:t>
              </a:r>
            </a:p>
          </p:txBody>
        </p:sp>
        <p:sp>
          <p:nvSpPr>
            <p:cNvPr id="180" name="New shape"/>
            <p:cNvSpPr/>
            <p:nvPr/>
          </p:nvSpPr>
          <p:spPr>
            <a:xfrm>
              <a:off x="4368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368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368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368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368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368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368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368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368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368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368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368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368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368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368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368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368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1999"/>
              <a:ext cx="10509892" cy="19051"/>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368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Agriculture, forestry and fishing Benchmark</a:t>
              </a:r>
              <a:br>
                <a:rPr sz="1100" kern="200">
                  <a:solidFill>
                    <a:srgbClr val="000000"/>
                  </a:solidFill>
                  <a:latin typeface="arial"/>
                </a:rPr>
              </a:br>
              <a:r>
                <a:rPr sz="1100" kern="200">
                  <a:solidFill>
                    <a:srgbClr val="A6A6A6"/>
                  </a:solidFill>
                  <a:latin typeface="arial"/>
                </a:rPr>
                <a:t>(1,155)</a:t>
              </a:r>
            </a:p>
          </p:txBody>
        </p:sp>
        <p:sp>
          <p:nvSpPr>
            <p:cNvPr id="8" name="New shape"/>
            <p:cNvSpPr/>
            <p:nvPr/>
          </p:nvSpPr>
          <p:spPr>
            <a:xfrm>
              <a:off x="5232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(143)</a:t>
              </a:r>
            </a:p>
          </p:txBody>
        </p:sp>
        <p:sp>
          <p:nvSpPr>
            <p:cNvPr id="9"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(372)</a:t>
              </a:r>
            </a:p>
          </p:txBody>
        </p:sp>
        <p:sp>
          <p:nvSpPr>
            <p:cNvPr id="10"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(170)</a:t>
              </a:r>
            </a:p>
          </p:txBody>
        </p:sp>
        <p:sp>
          <p:nvSpPr>
            <p:cNvPr id="11"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(144)</a:t>
              </a:r>
            </a:p>
          </p:txBody>
        </p:sp>
        <p:sp>
          <p:nvSpPr>
            <p:cNvPr id="12"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(54)</a:t>
              </a:r>
            </a:p>
          </p:txBody>
        </p:sp>
        <p:sp>
          <p:nvSpPr>
            <p:cNvPr id="13"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21-25 years </a:t>
              </a:r>
              <a:br>
                <a:rPr sz="1100" kern="200">
                  <a:solidFill>
                    <a:srgbClr val="000000"/>
                  </a:solidFill>
                  <a:latin typeface="arial"/>
                </a:rPr>
              </a:br>
              <a:r>
                <a:rPr sz="1100" kern="200">
                  <a:solidFill>
                    <a:srgbClr val="A6A6A6"/>
                  </a:solidFill>
                  <a:latin typeface="arial"/>
                </a:rPr>
                <a:t>(31)</a:t>
              </a:r>
            </a:p>
          </p:txBody>
        </p:sp>
        <p:sp>
          <p:nvSpPr>
            <p:cNvPr id="14"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368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9" name="New shape"/>
            <p:cNvSpPr/>
            <p:nvPr/>
          </p:nvSpPr>
          <p:spPr>
            <a:xfrm>
              <a:off x="5410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 name="New shape"/>
            <p:cNvSpPr/>
            <p:nvPr/>
          </p:nvSpPr>
          <p:spPr>
            <a:xfrm>
              <a:off x="62738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1" name="New shape"/>
            <p:cNvSpPr/>
            <p:nvPr/>
          </p:nvSpPr>
          <p:spPr>
            <a:xfrm>
              <a:off x="71374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2" name="New shape"/>
            <p:cNvSpPr/>
            <p:nvPr/>
          </p:nvSpPr>
          <p:spPr>
            <a:xfrm>
              <a:off x="80010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3" name="New shape"/>
            <p:cNvSpPr/>
            <p:nvPr/>
          </p:nvSpPr>
          <p:spPr>
            <a:xfrm>
              <a:off x="88646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4"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5"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368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91</a:t>
              </a:r>
            </a:p>
          </p:txBody>
        </p:sp>
        <p:sp>
          <p:nvSpPr>
            <p:cNvPr id="30" name="New shape"/>
            <p:cNvSpPr/>
            <p:nvPr/>
          </p:nvSpPr>
          <p:spPr>
            <a:xfrm>
              <a:off x="5410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1" name="New shape"/>
            <p:cNvSpPr/>
            <p:nvPr/>
          </p:nvSpPr>
          <p:spPr>
            <a:xfrm>
              <a:off x="62738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2" name="New shape"/>
            <p:cNvSpPr/>
            <p:nvPr/>
          </p:nvSpPr>
          <p:spPr>
            <a:xfrm>
              <a:off x="71374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3" name="New shape"/>
            <p:cNvSpPr/>
            <p:nvPr/>
          </p:nvSpPr>
          <p:spPr>
            <a:xfrm>
              <a:off x="80010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4"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5"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6"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368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41" name="New shape"/>
            <p:cNvSpPr/>
            <p:nvPr/>
          </p:nvSpPr>
          <p:spPr>
            <a:xfrm>
              <a:off x="5410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2" name="New shape"/>
            <p:cNvSpPr/>
            <p:nvPr/>
          </p:nvSpPr>
          <p:spPr>
            <a:xfrm>
              <a:off x="62738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43" name="New shape"/>
            <p:cNvSpPr/>
            <p:nvPr/>
          </p:nvSpPr>
          <p:spPr>
            <a:xfrm>
              <a:off x="71374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44" name="New shape"/>
            <p:cNvSpPr/>
            <p:nvPr/>
          </p:nvSpPr>
          <p:spPr>
            <a:xfrm>
              <a:off x="80010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5" name="New shape"/>
            <p:cNvSpPr/>
            <p:nvPr/>
          </p:nvSpPr>
          <p:spPr>
            <a:xfrm>
              <a:off x="88646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6"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47"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368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52" name="New shape"/>
            <p:cNvSpPr/>
            <p:nvPr/>
          </p:nvSpPr>
          <p:spPr>
            <a:xfrm>
              <a:off x="5410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53" name="New shape"/>
            <p:cNvSpPr/>
            <p:nvPr/>
          </p:nvSpPr>
          <p:spPr>
            <a:xfrm>
              <a:off x="62738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54" name="New shape"/>
            <p:cNvSpPr/>
            <p:nvPr/>
          </p:nvSpPr>
          <p:spPr>
            <a:xfrm>
              <a:off x="71374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55" name="New shape"/>
            <p:cNvSpPr/>
            <p:nvPr/>
          </p:nvSpPr>
          <p:spPr>
            <a:xfrm>
              <a:off x="80010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5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5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5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368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63" name="New shape"/>
            <p:cNvSpPr/>
            <p:nvPr/>
          </p:nvSpPr>
          <p:spPr>
            <a:xfrm>
              <a:off x="5410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64" name="New shape"/>
            <p:cNvSpPr/>
            <p:nvPr/>
          </p:nvSpPr>
          <p:spPr>
            <a:xfrm>
              <a:off x="62738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65" name="New shape"/>
            <p:cNvSpPr/>
            <p:nvPr/>
          </p:nvSpPr>
          <p:spPr>
            <a:xfrm>
              <a:off x="71374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6" name="New shape"/>
            <p:cNvSpPr/>
            <p:nvPr/>
          </p:nvSpPr>
          <p:spPr>
            <a:xfrm>
              <a:off x="80010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67"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8"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69"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778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368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74" name="New shape"/>
            <p:cNvSpPr/>
            <p:nvPr/>
          </p:nvSpPr>
          <p:spPr>
            <a:xfrm>
              <a:off x="5410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5" name="New shape"/>
            <p:cNvSpPr/>
            <p:nvPr/>
          </p:nvSpPr>
          <p:spPr>
            <a:xfrm>
              <a:off x="62738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6" name="New shape"/>
            <p:cNvSpPr/>
            <p:nvPr/>
          </p:nvSpPr>
          <p:spPr>
            <a:xfrm>
              <a:off x="71374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7" name="New shape"/>
            <p:cNvSpPr/>
            <p:nvPr/>
          </p:nvSpPr>
          <p:spPr>
            <a:xfrm>
              <a:off x="80010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8"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79"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8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368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85" name="New shape"/>
            <p:cNvSpPr/>
            <p:nvPr/>
          </p:nvSpPr>
          <p:spPr>
            <a:xfrm>
              <a:off x="5410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6" name="New shape"/>
            <p:cNvSpPr/>
            <p:nvPr/>
          </p:nvSpPr>
          <p:spPr>
            <a:xfrm>
              <a:off x="62738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7" name="New shape"/>
            <p:cNvSpPr/>
            <p:nvPr/>
          </p:nvSpPr>
          <p:spPr>
            <a:xfrm>
              <a:off x="71374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8" name="New shape"/>
            <p:cNvSpPr/>
            <p:nvPr/>
          </p:nvSpPr>
          <p:spPr>
            <a:xfrm>
              <a:off x="80010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89"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90"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1"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368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96" name="New shape"/>
            <p:cNvSpPr/>
            <p:nvPr/>
          </p:nvSpPr>
          <p:spPr>
            <a:xfrm>
              <a:off x="5410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97" name="New shape"/>
            <p:cNvSpPr/>
            <p:nvPr/>
          </p:nvSpPr>
          <p:spPr>
            <a:xfrm>
              <a:off x="62738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8" name="New shape"/>
            <p:cNvSpPr/>
            <p:nvPr/>
          </p:nvSpPr>
          <p:spPr>
            <a:xfrm>
              <a:off x="71374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99" name="New shape"/>
            <p:cNvSpPr/>
            <p:nvPr/>
          </p:nvSpPr>
          <p:spPr>
            <a:xfrm>
              <a:off x="80010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00" name="New shape"/>
            <p:cNvSpPr/>
            <p:nvPr/>
          </p:nvSpPr>
          <p:spPr>
            <a:xfrm>
              <a:off x="8864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01"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02"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368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07" name="New shape"/>
            <p:cNvSpPr/>
            <p:nvPr/>
          </p:nvSpPr>
          <p:spPr>
            <a:xfrm>
              <a:off x="5410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8" name="New shape"/>
            <p:cNvSpPr/>
            <p:nvPr/>
          </p:nvSpPr>
          <p:spPr>
            <a:xfrm>
              <a:off x="62738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09" name="New shape"/>
            <p:cNvSpPr/>
            <p:nvPr/>
          </p:nvSpPr>
          <p:spPr>
            <a:xfrm>
              <a:off x="71374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10" name="New shape"/>
            <p:cNvSpPr/>
            <p:nvPr/>
          </p:nvSpPr>
          <p:spPr>
            <a:xfrm>
              <a:off x="80010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1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1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778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368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18" name="New shape"/>
            <p:cNvSpPr/>
            <p:nvPr/>
          </p:nvSpPr>
          <p:spPr>
            <a:xfrm>
              <a:off x="5410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19" name="New shape"/>
            <p:cNvSpPr/>
            <p:nvPr/>
          </p:nvSpPr>
          <p:spPr>
            <a:xfrm>
              <a:off x="62738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20" name="New shape"/>
            <p:cNvSpPr/>
            <p:nvPr/>
          </p:nvSpPr>
          <p:spPr>
            <a:xfrm>
              <a:off x="71374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21" name="New shape"/>
            <p:cNvSpPr/>
            <p:nvPr/>
          </p:nvSpPr>
          <p:spPr>
            <a:xfrm>
              <a:off x="80010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22"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23"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24"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778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368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129" name="New shape"/>
            <p:cNvSpPr/>
            <p:nvPr/>
          </p:nvSpPr>
          <p:spPr>
            <a:xfrm>
              <a:off x="5410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30" name="New shape"/>
            <p:cNvSpPr/>
            <p:nvPr/>
          </p:nvSpPr>
          <p:spPr>
            <a:xfrm>
              <a:off x="62738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31" name="New shape"/>
            <p:cNvSpPr/>
            <p:nvPr/>
          </p:nvSpPr>
          <p:spPr>
            <a:xfrm>
              <a:off x="71374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32" name="New shape"/>
            <p:cNvSpPr/>
            <p:nvPr/>
          </p:nvSpPr>
          <p:spPr>
            <a:xfrm>
              <a:off x="80010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33"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34"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35"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778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368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53</a:t>
              </a:r>
            </a:p>
          </p:txBody>
        </p:sp>
        <p:sp>
          <p:nvSpPr>
            <p:cNvPr id="140" name="New shape"/>
            <p:cNvSpPr/>
            <p:nvPr/>
          </p:nvSpPr>
          <p:spPr>
            <a:xfrm>
              <a:off x="5410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141" name="New shape"/>
            <p:cNvSpPr/>
            <p:nvPr/>
          </p:nvSpPr>
          <p:spPr>
            <a:xfrm>
              <a:off x="62738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142" name="New shape"/>
            <p:cNvSpPr/>
            <p:nvPr/>
          </p:nvSpPr>
          <p:spPr>
            <a:xfrm>
              <a:off x="71374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47</a:t>
              </a:r>
            </a:p>
          </p:txBody>
        </p:sp>
        <p:sp>
          <p:nvSpPr>
            <p:cNvPr id="143" name="New shape"/>
            <p:cNvSpPr/>
            <p:nvPr/>
          </p:nvSpPr>
          <p:spPr>
            <a:xfrm>
              <a:off x="80010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144" name="New shape"/>
            <p:cNvSpPr/>
            <p:nvPr/>
          </p:nvSpPr>
          <p:spPr>
            <a:xfrm>
              <a:off x="8864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51</a:t>
              </a:r>
            </a:p>
          </p:txBody>
        </p:sp>
        <p:sp>
          <p:nvSpPr>
            <p:cNvPr id="145"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42</a:t>
              </a:r>
            </a:p>
          </p:txBody>
        </p:sp>
        <p:sp>
          <p:nvSpPr>
            <p:cNvPr id="146"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778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368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151" name="New shape"/>
            <p:cNvSpPr/>
            <p:nvPr/>
          </p:nvSpPr>
          <p:spPr>
            <a:xfrm>
              <a:off x="5410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52" name="New shape"/>
            <p:cNvSpPr/>
            <p:nvPr/>
          </p:nvSpPr>
          <p:spPr>
            <a:xfrm>
              <a:off x="62738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3" name="New shape"/>
            <p:cNvSpPr/>
            <p:nvPr/>
          </p:nvSpPr>
          <p:spPr>
            <a:xfrm>
              <a:off x="71374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54" name="New shape"/>
            <p:cNvSpPr/>
            <p:nvPr/>
          </p:nvSpPr>
          <p:spPr>
            <a:xfrm>
              <a:off x="80010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5"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6"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57"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778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368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62" name="New shape"/>
            <p:cNvSpPr/>
            <p:nvPr/>
          </p:nvSpPr>
          <p:spPr>
            <a:xfrm>
              <a:off x="5410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63" name="New shape"/>
            <p:cNvSpPr/>
            <p:nvPr/>
          </p:nvSpPr>
          <p:spPr>
            <a:xfrm>
              <a:off x="62738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64" name="New shape"/>
            <p:cNvSpPr/>
            <p:nvPr/>
          </p:nvSpPr>
          <p:spPr>
            <a:xfrm>
              <a:off x="71374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65" name="New shape"/>
            <p:cNvSpPr/>
            <p:nvPr/>
          </p:nvSpPr>
          <p:spPr>
            <a:xfrm>
              <a:off x="80010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66" name="New shape"/>
            <p:cNvSpPr/>
            <p:nvPr/>
          </p:nvSpPr>
          <p:spPr>
            <a:xfrm>
              <a:off x="88646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6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6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778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368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73" name="New shape"/>
            <p:cNvSpPr/>
            <p:nvPr/>
          </p:nvSpPr>
          <p:spPr>
            <a:xfrm>
              <a:off x="5410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4" name="New shape"/>
            <p:cNvSpPr/>
            <p:nvPr/>
          </p:nvSpPr>
          <p:spPr>
            <a:xfrm>
              <a:off x="62738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75" name="New shape"/>
            <p:cNvSpPr/>
            <p:nvPr/>
          </p:nvSpPr>
          <p:spPr>
            <a:xfrm>
              <a:off x="71374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76" name="New shape"/>
            <p:cNvSpPr/>
            <p:nvPr/>
          </p:nvSpPr>
          <p:spPr>
            <a:xfrm>
              <a:off x="80010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77" name="New shape"/>
            <p:cNvSpPr/>
            <p:nvPr/>
          </p:nvSpPr>
          <p:spPr>
            <a:xfrm>
              <a:off x="88646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78"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9" name="New shape"/>
            <p:cNvSpPr/>
            <p:nvPr/>
          </p:nvSpPr>
          <p:spPr>
            <a:xfrm>
              <a:off x="1778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368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82" name="New shape"/>
            <p:cNvSpPr/>
            <p:nvPr/>
          </p:nvSpPr>
          <p:spPr>
            <a:xfrm>
              <a:off x="5410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83" name="New shape"/>
            <p:cNvSpPr/>
            <p:nvPr/>
          </p:nvSpPr>
          <p:spPr>
            <a:xfrm>
              <a:off x="62738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84" name="New shape"/>
            <p:cNvSpPr/>
            <p:nvPr/>
          </p:nvSpPr>
          <p:spPr>
            <a:xfrm>
              <a:off x="71374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85" name="New shape"/>
            <p:cNvSpPr/>
            <p:nvPr/>
          </p:nvSpPr>
          <p:spPr>
            <a:xfrm>
              <a:off x="80010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86" name="New shape"/>
            <p:cNvSpPr/>
            <p:nvPr/>
          </p:nvSpPr>
          <p:spPr>
            <a:xfrm>
              <a:off x="8864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87"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88" name="New shape">
              <a:extLst>
                <a:ext uri="{FF2B5EF4-FFF2-40B4-BE49-F238E27FC236}">
                  <a16:creationId xmlns:a16="http://schemas.microsoft.com/office/drawing/2014/main" id="{A703CFAC-31F9-A279-4B35-8C42C028A317}"/>
                </a:ext>
              </a:extLst>
            </p:cNvPr>
            <p:cNvSpPr/>
            <p:nvPr/>
          </p:nvSpPr>
          <p:spPr>
            <a:xfrm>
              <a:off x="10328952" y="914188"/>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(65)</a:t>
              </a:r>
            </a:p>
          </p:txBody>
        </p:sp>
        <p:sp>
          <p:nvSpPr>
            <p:cNvPr id="189" name="New shape">
              <a:extLst>
                <a:ext uri="{FF2B5EF4-FFF2-40B4-BE49-F238E27FC236}">
                  <a16:creationId xmlns:a16="http://schemas.microsoft.com/office/drawing/2014/main" id="{2DC05CB0-8DFC-3BAD-155D-2D1BF1A73B65}"/>
                </a:ext>
              </a:extLst>
            </p:cNvPr>
            <p:cNvSpPr/>
            <p:nvPr/>
          </p:nvSpPr>
          <p:spPr>
            <a:xfrm>
              <a:off x="11192552" y="914188"/>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(129)</a:t>
              </a:r>
            </a:p>
          </p:txBody>
        </p:sp>
        <p:sp>
          <p:nvSpPr>
            <p:cNvPr id="190" name="New shape">
              <a:extLst>
                <a:ext uri="{FF2B5EF4-FFF2-40B4-BE49-F238E27FC236}">
                  <a16:creationId xmlns:a16="http://schemas.microsoft.com/office/drawing/2014/main" id="{C2FEEA0A-7BD4-9FDF-8CE4-9F2581371903}"/>
                </a:ext>
              </a:extLst>
            </p:cNvPr>
            <p:cNvSpPr/>
            <p:nvPr/>
          </p:nvSpPr>
          <p:spPr>
            <a:xfrm>
              <a:off x="10506752" y="20698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91" name="New shape">
              <a:extLst>
                <a:ext uri="{FF2B5EF4-FFF2-40B4-BE49-F238E27FC236}">
                  <a16:creationId xmlns:a16="http://schemas.microsoft.com/office/drawing/2014/main" id="{EBE682B0-98A4-3C16-B7CC-0B1C0160918D}"/>
                </a:ext>
              </a:extLst>
            </p:cNvPr>
            <p:cNvSpPr/>
            <p:nvPr/>
          </p:nvSpPr>
          <p:spPr>
            <a:xfrm>
              <a:off x="11370352" y="20698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92" name="New shape">
              <a:extLst>
                <a:ext uri="{FF2B5EF4-FFF2-40B4-BE49-F238E27FC236}">
                  <a16:creationId xmlns:a16="http://schemas.microsoft.com/office/drawing/2014/main" id="{3C31F320-81B4-269E-7433-5B2E36F2E4AA}"/>
                </a:ext>
              </a:extLst>
            </p:cNvPr>
            <p:cNvSpPr/>
            <p:nvPr/>
          </p:nvSpPr>
          <p:spPr>
            <a:xfrm>
              <a:off x="10506752" y="22857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93" name="New shape">
              <a:extLst>
                <a:ext uri="{FF2B5EF4-FFF2-40B4-BE49-F238E27FC236}">
                  <a16:creationId xmlns:a16="http://schemas.microsoft.com/office/drawing/2014/main" id="{4B78B0A7-B9BA-A16B-3E04-BC3D49B6EF83}"/>
                </a:ext>
              </a:extLst>
            </p:cNvPr>
            <p:cNvSpPr/>
            <p:nvPr/>
          </p:nvSpPr>
          <p:spPr>
            <a:xfrm>
              <a:off x="11370352" y="22857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94" name="New shape">
              <a:extLst>
                <a:ext uri="{FF2B5EF4-FFF2-40B4-BE49-F238E27FC236}">
                  <a16:creationId xmlns:a16="http://schemas.microsoft.com/office/drawing/2014/main" id="{EF8E66F9-E84E-91F4-D9E2-672427CC262D}"/>
                </a:ext>
              </a:extLst>
            </p:cNvPr>
            <p:cNvSpPr/>
            <p:nvPr/>
          </p:nvSpPr>
          <p:spPr>
            <a:xfrm>
              <a:off x="10506752" y="25016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95" name="New shape">
              <a:extLst>
                <a:ext uri="{FF2B5EF4-FFF2-40B4-BE49-F238E27FC236}">
                  <a16:creationId xmlns:a16="http://schemas.microsoft.com/office/drawing/2014/main" id="{C75355BB-82DB-416B-1F33-E5548AEE39FA}"/>
                </a:ext>
              </a:extLst>
            </p:cNvPr>
            <p:cNvSpPr/>
            <p:nvPr/>
          </p:nvSpPr>
          <p:spPr>
            <a:xfrm>
              <a:off x="11370352" y="25016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96" name="New shape">
              <a:extLst>
                <a:ext uri="{FF2B5EF4-FFF2-40B4-BE49-F238E27FC236}">
                  <a16:creationId xmlns:a16="http://schemas.microsoft.com/office/drawing/2014/main" id="{3A87DB68-29F9-EB2F-900C-7CBA7216A63F}"/>
                </a:ext>
              </a:extLst>
            </p:cNvPr>
            <p:cNvSpPr/>
            <p:nvPr/>
          </p:nvSpPr>
          <p:spPr>
            <a:xfrm>
              <a:off x="10506752" y="27175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97" name="New shape">
              <a:extLst>
                <a:ext uri="{FF2B5EF4-FFF2-40B4-BE49-F238E27FC236}">
                  <a16:creationId xmlns:a16="http://schemas.microsoft.com/office/drawing/2014/main" id="{41CA9360-64E7-CEB5-B57B-63177AEA13D4}"/>
                </a:ext>
              </a:extLst>
            </p:cNvPr>
            <p:cNvSpPr/>
            <p:nvPr/>
          </p:nvSpPr>
          <p:spPr>
            <a:xfrm>
              <a:off x="11370352" y="27175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198" name="New shape">
              <a:extLst>
                <a:ext uri="{FF2B5EF4-FFF2-40B4-BE49-F238E27FC236}">
                  <a16:creationId xmlns:a16="http://schemas.microsoft.com/office/drawing/2014/main" id="{9C320419-4F0C-3D64-0F8B-75879D7528BB}"/>
                </a:ext>
              </a:extLst>
            </p:cNvPr>
            <p:cNvSpPr/>
            <p:nvPr/>
          </p:nvSpPr>
          <p:spPr>
            <a:xfrm>
              <a:off x="10506752" y="29334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99" name="New shape">
              <a:extLst>
                <a:ext uri="{FF2B5EF4-FFF2-40B4-BE49-F238E27FC236}">
                  <a16:creationId xmlns:a16="http://schemas.microsoft.com/office/drawing/2014/main" id="{B0FD98E7-630B-3EC1-4F48-95AE3854A768}"/>
                </a:ext>
              </a:extLst>
            </p:cNvPr>
            <p:cNvSpPr/>
            <p:nvPr/>
          </p:nvSpPr>
          <p:spPr>
            <a:xfrm>
              <a:off x="11370352" y="29334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00" name="New shape">
              <a:extLst>
                <a:ext uri="{FF2B5EF4-FFF2-40B4-BE49-F238E27FC236}">
                  <a16:creationId xmlns:a16="http://schemas.microsoft.com/office/drawing/2014/main" id="{AD97C6FB-2CEC-D50F-60E7-71B14158461C}"/>
                </a:ext>
              </a:extLst>
            </p:cNvPr>
            <p:cNvSpPr/>
            <p:nvPr/>
          </p:nvSpPr>
          <p:spPr>
            <a:xfrm>
              <a:off x="10506752" y="31493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01" name="New shape">
              <a:extLst>
                <a:ext uri="{FF2B5EF4-FFF2-40B4-BE49-F238E27FC236}">
                  <a16:creationId xmlns:a16="http://schemas.microsoft.com/office/drawing/2014/main" id="{E692C3F5-D288-EE44-8E1A-E26C2831009F}"/>
                </a:ext>
              </a:extLst>
            </p:cNvPr>
            <p:cNvSpPr/>
            <p:nvPr/>
          </p:nvSpPr>
          <p:spPr>
            <a:xfrm>
              <a:off x="11370352" y="3149388"/>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02" name="New shape">
              <a:extLst>
                <a:ext uri="{FF2B5EF4-FFF2-40B4-BE49-F238E27FC236}">
                  <a16:creationId xmlns:a16="http://schemas.microsoft.com/office/drawing/2014/main" id="{C2E8F2D0-4DB6-0958-9378-E7D03D40DA72}"/>
                </a:ext>
              </a:extLst>
            </p:cNvPr>
            <p:cNvSpPr/>
            <p:nvPr/>
          </p:nvSpPr>
          <p:spPr>
            <a:xfrm>
              <a:off x="10506752" y="33652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03" name="New shape">
              <a:extLst>
                <a:ext uri="{FF2B5EF4-FFF2-40B4-BE49-F238E27FC236}">
                  <a16:creationId xmlns:a16="http://schemas.microsoft.com/office/drawing/2014/main" id="{C63A2D22-0DD3-C50C-8EA2-5F527B3BF894}"/>
                </a:ext>
              </a:extLst>
            </p:cNvPr>
            <p:cNvSpPr/>
            <p:nvPr/>
          </p:nvSpPr>
          <p:spPr>
            <a:xfrm>
              <a:off x="11370352" y="33652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04" name="New shape">
              <a:extLst>
                <a:ext uri="{FF2B5EF4-FFF2-40B4-BE49-F238E27FC236}">
                  <a16:creationId xmlns:a16="http://schemas.microsoft.com/office/drawing/2014/main" id="{F8D90EC4-9597-6F15-798B-10B833D24D89}"/>
                </a:ext>
              </a:extLst>
            </p:cNvPr>
            <p:cNvSpPr/>
            <p:nvPr/>
          </p:nvSpPr>
          <p:spPr>
            <a:xfrm>
              <a:off x="10506752" y="35811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05" name="New shape">
              <a:extLst>
                <a:ext uri="{FF2B5EF4-FFF2-40B4-BE49-F238E27FC236}">
                  <a16:creationId xmlns:a16="http://schemas.microsoft.com/office/drawing/2014/main" id="{34DDBB8F-09B7-5283-CBD7-B19B8474F914}"/>
                </a:ext>
              </a:extLst>
            </p:cNvPr>
            <p:cNvSpPr/>
            <p:nvPr/>
          </p:nvSpPr>
          <p:spPr>
            <a:xfrm>
              <a:off x="11370352" y="35811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6" name="New shape">
              <a:extLst>
                <a:ext uri="{FF2B5EF4-FFF2-40B4-BE49-F238E27FC236}">
                  <a16:creationId xmlns:a16="http://schemas.microsoft.com/office/drawing/2014/main" id="{03B4A10D-1C5F-BB82-FA1B-2C45A4BE643B}"/>
                </a:ext>
              </a:extLst>
            </p:cNvPr>
            <p:cNvSpPr/>
            <p:nvPr/>
          </p:nvSpPr>
          <p:spPr>
            <a:xfrm>
              <a:off x="10506752" y="37970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07" name="New shape">
              <a:extLst>
                <a:ext uri="{FF2B5EF4-FFF2-40B4-BE49-F238E27FC236}">
                  <a16:creationId xmlns:a16="http://schemas.microsoft.com/office/drawing/2014/main" id="{A667675E-06FB-6681-EC68-256D557E8475}"/>
                </a:ext>
              </a:extLst>
            </p:cNvPr>
            <p:cNvSpPr/>
            <p:nvPr/>
          </p:nvSpPr>
          <p:spPr>
            <a:xfrm>
              <a:off x="11370352" y="37970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08" name="New shape">
              <a:extLst>
                <a:ext uri="{FF2B5EF4-FFF2-40B4-BE49-F238E27FC236}">
                  <a16:creationId xmlns:a16="http://schemas.microsoft.com/office/drawing/2014/main" id="{3760CB11-2AA6-A012-699B-ABB8D1DB69D7}"/>
                </a:ext>
              </a:extLst>
            </p:cNvPr>
            <p:cNvSpPr/>
            <p:nvPr/>
          </p:nvSpPr>
          <p:spPr>
            <a:xfrm>
              <a:off x="10506752" y="40129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09" name="New shape">
              <a:extLst>
                <a:ext uri="{FF2B5EF4-FFF2-40B4-BE49-F238E27FC236}">
                  <a16:creationId xmlns:a16="http://schemas.microsoft.com/office/drawing/2014/main" id="{0367923F-D029-2910-517D-2E5760966A1C}"/>
                </a:ext>
              </a:extLst>
            </p:cNvPr>
            <p:cNvSpPr/>
            <p:nvPr/>
          </p:nvSpPr>
          <p:spPr>
            <a:xfrm>
              <a:off x="11370352" y="40129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10" name="New shape">
              <a:extLst>
                <a:ext uri="{FF2B5EF4-FFF2-40B4-BE49-F238E27FC236}">
                  <a16:creationId xmlns:a16="http://schemas.microsoft.com/office/drawing/2014/main" id="{797A1DAB-3BF8-CBD5-B61D-EC68FAE85AF8}"/>
                </a:ext>
              </a:extLst>
            </p:cNvPr>
            <p:cNvSpPr/>
            <p:nvPr/>
          </p:nvSpPr>
          <p:spPr>
            <a:xfrm>
              <a:off x="10506752" y="42288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1" name="New shape">
              <a:extLst>
                <a:ext uri="{FF2B5EF4-FFF2-40B4-BE49-F238E27FC236}">
                  <a16:creationId xmlns:a16="http://schemas.microsoft.com/office/drawing/2014/main" id="{94C0D9FC-D495-5FB5-3150-5E6FD663511C}"/>
                </a:ext>
              </a:extLst>
            </p:cNvPr>
            <p:cNvSpPr/>
            <p:nvPr/>
          </p:nvSpPr>
          <p:spPr>
            <a:xfrm>
              <a:off x="11370352" y="4228888"/>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212" name="New shape">
              <a:extLst>
                <a:ext uri="{FF2B5EF4-FFF2-40B4-BE49-F238E27FC236}">
                  <a16:creationId xmlns:a16="http://schemas.microsoft.com/office/drawing/2014/main" id="{0EC28CA8-006B-792A-D2E9-912DAA99676B}"/>
                </a:ext>
              </a:extLst>
            </p:cNvPr>
            <p:cNvSpPr/>
            <p:nvPr/>
          </p:nvSpPr>
          <p:spPr>
            <a:xfrm>
              <a:off x="10506752" y="44447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48</a:t>
              </a:r>
            </a:p>
          </p:txBody>
        </p:sp>
        <p:sp>
          <p:nvSpPr>
            <p:cNvPr id="213" name="New shape">
              <a:extLst>
                <a:ext uri="{FF2B5EF4-FFF2-40B4-BE49-F238E27FC236}">
                  <a16:creationId xmlns:a16="http://schemas.microsoft.com/office/drawing/2014/main" id="{C39E6FD5-FE72-612D-386A-63E683CB3383}"/>
                </a:ext>
              </a:extLst>
            </p:cNvPr>
            <p:cNvSpPr/>
            <p:nvPr/>
          </p:nvSpPr>
          <p:spPr>
            <a:xfrm>
              <a:off x="11370352" y="44447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214" name="New shape">
              <a:extLst>
                <a:ext uri="{FF2B5EF4-FFF2-40B4-BE49-F238E27FC236}">
                  <a16:creationId xmlns:a16="http://schemas.microsoft.com/office/drawing/2014/main" id="{FBFC4120-74C9-F969-374A-A8D239F6122D}"/>
                </a:ext>
              </a:extLst>
            </p:cNvPr>
            <p:cNvSpPr/>
            <p:nvPr/>
          </p:nvSpPr>
          <p:spPr>
            <a:xfrm>
              <a:off x="10506752" y="46606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15" name="New shape">
              <a:extLst>
                <a:ext uri="{FF2B5EF4-FFF2-40B4-BE49-F238E27FC236}">
                  <a16:creationId xmlns:a16="http://schemas.microsoft.com/office/drawing/2014/main" id="{13242EB7-B0C0-3E45-7A74-080C09214B32}"/>
                </a:ext>
              </a:extLst>
            </p:cNvPr>
            <p:cNvSpPr/>
            <p:nvPr/>
          </p:nvSpPr>
          <p:spPr>
            <a:xfrm>
              <a:off x="11370352" y="4660688"/>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6" name="New shape">
              <a:extLst>
                <a:ext uri="{FF2B5EF4-FFF2-40B4-BE49-F238E27FC236}">
                  <a16:creationId xmlns:a16="http://schemas.microsoft.com/office/drawing/2014/main" id="{93586A13-53F1-CE74-F80F-BF21076B5E8C}"/>
                </a:ext>
              </a:extLst>
            </p:cNvPr>
            <p:cNvSpPr/>
            <p:nvPr/>
          </p:nvSpPr>
          <p:spPr>
            <a:xfrm>
              <a:off x="10506752" y="48765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17" name="New shape">
              <a:extLst>
                <a:ext uri="{FF2B5EF4-FFF2-40B4-BE49-F238E27FC236}">
                  <a16:creationId xmlns:a16="http://schemas.microsoft.com/office/drawing/2014/main" id="{64246B56-ABE5-058F-EE92-CCF5289E79AD}"/>
                </a:ext>
              </a:extLst>
            </p:cNvPr>
            <p:cNvSpPr/>
            <p:nvPr/>
          </p:nvSpPr>
          <p:spPr>
            <a:xfrm>
              <a:off x="11370352" y="48765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18" name="New shape">
              <a:extLst>
                <a:ext uri="{FF2B5EF4-FFF2-40B4-BE49-F238E27FC236}">
                  <a16:creationId xmlns:a16="http://schemas.microsoft.com/office/drawing/2014/main" id="{FD81DB99-240B-AF0A-C0C2-DE360D9A57AF}"/>
                </a:ext>
              </a:extLst>
            </p:cNvPr>
            <p:cNvSpPr/>
            <p:nvPr/>
          </p:nvSpPr>
          <p:spPr>
            <a:xfrm>
              <a:off x="10506752" y="50924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19" name="New shape">
              <a:extLst>
                <a:ext uri="{FF2B5EF4-FFF2-40B4-BE49-F238E27FC236}">
                  <a16:creationId xmlns:a16="http://schemas.microsoft.com/office/drawing/2014/main" id="{A1B52800-A82D-9836-3B5A-2046653E00E2}"/>
                </a:ext>
              </a:extLst>
            </p:cNvPr>
            <p:cNvSpPr/>
            <p:nvPr/>
          </p:nvSpPr>
          <p:spPr>
            <a:xfrm>
              <a:off x="11370352" y="50924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20" name="New shape">
              <a:extLst>
                <a:ext uri="{FF2B5EF4-FFF2-40B4-BE49-F238E27FC236}">
                  <a16:creationId xmlns:a16="http://schemas.microsoft.com/office/drawing/2014/main" id="{D4F8134C-6270-F23B-BC2A-06E68422EEBA}"/>
                </a:ext>
              </a:extLst>
            </p:cNvPr>
            <p:cNvSpPr/>
            <p:nvPr/>
          </p:nvSpPr>
          <p:spPr>
            <a:xfrm>
              <a:off x="10506752" y="53083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21" name="New shape">
              <a:extLst>
                <a:ext uri="{FF2B5EF4-FFF2-40B4-BE49-F238E27FC236}">
                  <a16:creationId xmlns:a16="http://schemas.microsoft.com/office/drawing/2014/main" id="{9E796BA7-A6E7-CC86-8BF5-B9008E313CE2}"/>
                </a:ext>
              </a:extLst>
            </p:cNvPr>
            <p:cNvSpPr/>
            <p:nvPr/>
          </p:nvSpPr>
          <p:spPr>
            <a:xfrm>
              <a:off x="11370352" y="53083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gr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82765"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grpSp>
        <p:nvGrpSpPr>
          <p:cNvPr id="256" name="Group 255">
            <a:extLst>
              <a:ext uri="{FF2B5EF4-FFF2-40B4-BE49-F238E27FC236}">
                <a16:creationId xmlns:a16="http://schemas.microsoft.com/office/drawing/2014/main" id="{EFE8837C-EBCF-E202-BE90-6BE88A8DC9AA}"/>
              </a:ext>
            </a:extLst>
          </p:cNvPr>
          <p:cNvGrpSpPr/>
          <p:nvPr/>
        </p:nvGrpSpPr>
        <p:grpSpPr>
          <a:xfrm>
            <a:off x="250290" y="904554"/>
            <a:ext cx="11691419" cy="4851400"/>
            <a:chOff x="82765" y="647700"/>
            <a:chExt cx="11944271" cy="4851400"/>
          </a:xfrm>
        </p:grpSpPr>
        <p:sp>
          <p:nvSpPr>
            <p:cNvPr id="180" name="New shape"/>
            <p:cNvSpPr/>
            <p:nvPr/>
          </p:nvSpPr>
          <p:spPr>
            <a:xfrm>
              <a:off x="2673565"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2673565"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2673565"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2673565"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2673565"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2673565"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2673565"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2673565"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2673565"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2673565"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2673565"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2673565"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2673565"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2673565"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2673565"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2673565"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2673565"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82765"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82765" y="2032000"/>
              <a:ext cx="11763338" cy="1270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7356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BM Agriculture, forestry and fishing Benchmark</a:t>
              </a:r>
              <a:br>
                <a:rPr sz="1100" kern="200" dirty="0">
                  <a:solidFill>
                    <a:srgbClr val="000000"/>
                  </a:solidFill>
                  <a:latin typeface="arial"/>
                </a:rPr>
              </a:br>
              <a:r>
                <a:rPr sz="1100" kern="200" dirty="0">
                  <a:solidFill>
                    <a:srgbClr val="A6A6A6"/>
                  </a:solidFill>
                  <a:latin typeface="arial"/>
                </a:rPr>
                <a:t>(1,155)</a:t>
              </a:r>
            </a:p>
          </p:txBody>
        </p:sp>
        <p:sp>
          <p:nvSpPr>
            <p:cNvPr id="8" name="New shape"/>
            <p:cNvSpPr/>
            <p:nvPr/>
          </p:nvSpPr>
          <p:spPr>
            <a:xfrm>
              <a:off x="353716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(86)</a:t>
              </a:r>
            </a:p>
          </p:txBody>
        </p:sp>
        <p:sp>
          <p:nvSpPr>
            <p:cNvPr id="9" name="New shape"/>
            <p:cNvSpPr/>
            <p:nvPr/>
          </p:nvSpPr>
          <p:spPr>
            <a:xfrm>
              <a:off x="440076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(90)</a:t>
              </a:r>
            </a:p>
          </p:txBody>
        </p:sp>
        <p:sp>
          <p:nvSpPr>
            <p:cNvPr id="10" name="New shape"/>
            <p:cNvSpPr/>
            <p:nvPr/>
          </p:nvSpPr>
          <p:spPr>
            <a:xfrm>
              <a:off x="526436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(128)</a:t>
              </a:r>
            </a:p>
          </p:txBody>
        </p:sp>
        <p:sp>
          <p:nvSpPr>
            <p:cNvPr id="11" name="New shape"/>
            <p:cNvSpPr/>
            <p:nvPr/>
          </p:nvSpPr>
          <p:spPr>
            <a:xfrm>
              <a:off x="612796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(126)</a:t>
              </a:r>
            </a:p>
          </p:txBody>
        </p:sp>
        <p:sp>
          <p:nvSpPr>
            <p:cNvPr id="12" name="New shape"/>
            <p:cNvSpPr/>
            <p:nvPr/>
          </p:nvSpPr>
          <p:spPr>
            <a:xfrm>
              <a:off x="699156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(161)</a:t>
              </a:r>
            </a:p>
          </p:txBody>
        </p:sp>
        <p:sp>
          <p:nvSpPr>
            <p:cNvPr id="13" name="New shape"/>
            <p:cNvSpPr/>
            <p:nvPr/>
          </p:nvSpPr>
          <p:spPr>
            <a:xfrm>
              <a:off x="785516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46-50 </a:t>
              </a:r>
              <a:br>
                <a:rPr sz="1100" kern="200">
                  <a:solidFill>
                    <a:srgbClr val="000000"/>
                  </a:solidFill>
                  <a:latin typeface="arial"/>
                </a:rPr>
              </a:br>
              <a:r>
                <a:rPr sz="1100" kern="200">
                  <a:solidFill>
                    <a:srgbClr val="A6A6A6"/>
                  </a:solidFill>
                  <a:latin typeface="arial"/>
                </a:rPr>
                <a:t>(149)</a:t>
              </a:r>
            </a:p>
          </p:txBody>
        </p:sp>
        <p:sp>
          <p:nvSpPr>
            <p:cNvPr id="14" name="New shape"/>
            <p:cNvSpPr/>
            <p:nvPr/>
          </p:nvSpPr>
          <p:spPr>
            <a:xfrm>
              <a:off x="82765"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82765"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82765" y="203200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2673565"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9" name="New shape"/>
            <p:cNvSpPr/>
            <p:nvPr/>
          </p:nvSpPr>
          <p:spPr>
            <a:xfrm>
              <a:off x="3714965"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 name="New shape"/>
            <p:cNvSpPr/>
            <p:nvPr/>
          </p:nvSpPr>
          <p:spPr>
            <a:xfrm>
              <a:off x="4578565"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1" name="New shape"/>
            <p:cNvSpPr/>
            <p:nvPr/>
          </p:nvSpPr>
          <p:spPr>
            <a:xfrm>
              <a:off x="5442165"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2" name="New shape"/>
            <p:cNvSpPr/>
            <p:nvPr/>
          </p:nvSpPr>
          <p:spPr>
            <a:xfrm>
              <a:off x="6305765"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3" name="New shape"/>
            <p:cNvSpPr/>
            <p:nvPr/>
          </p:nvSpPr>
          <p:spPr>
            <a:xfrm>
              <a:off x="7169365"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4" name="New shape"/>
            <p:cNvSpPr/>
            <p:nvPr/>
          </p:nvSpPr>
          <p:spPr>
            <a:xfrm>
              <a:off x="8032965"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5" name="New shape"/>
            <p:cNvSpPr/>
            <p:nvPr/>
          </p:nvSpPr>
          <p:spPr>
            <a:xfrm>
              <a:off x="82765"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82765"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2765"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2673565"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91</a:t>
              </a:r>
            </a:p>
          </p:txBody>
        </p:sp>
        <p:sp>
          <p:nvSpPr>
            <p:cNvPr id="30" name="New shape"/>
            <p:cNvSpPr/>
            <p:nvPr/>
          </p:nvSpPr>
          <p:spPr>
            <a:xfrm>
              <a:off x="3714965"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1" name="New shape"/>
            <p:cNvSpPr/>
            <p:nvPr/>
          </p:nvSpPr>
          <p:spPr>
            <a:xfrm>
              <a:off x="4578565"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2" name="New shape"/>
            <p:cNvSpPr/>
            <p:nvPr/>
          </p:nvSpPr>
          <p:spPr>
            <a:xfrm>
              <a:off x="5442165"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3" name="New shape"/>
            <p:cNvSpPr/>
            <p:nvPr/>
          </p:nvSpPr>
          <p:spPr>
            <a:xfrm>
              <a:off x="6305765"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4" name="New shape"/>
            <p:cNvSpPr/>
            <p:nvPr/>
          </p:nvSpPr>
          <p:spPr>
            <a:xfrm>
              <a:off x="7169365"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5" name="New shape"/>
            <p:cNvSpPr/>
            <p:nvPr/>
          </p:nvSpPr>
          <p:spPr>
            <a:xfrm>
              <a:off x="8032965"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6" name="New shape"/>
            <p:cNvSpPr/>
            <p:nvPr/>
          </p:nvSpPr>
          <p:spPr>
            <a:xfrm>
              <a:off x="82765"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82765"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82765"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2673565"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41" name="New shape"/>
            <p:cNvSpPr/>
            <p:nvPr/>
          </p:nvSpPr>
          <p:spPr>
            <a:xfrm>
              <a:off x="3714965"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42" name="New shape"/>
            <p:cNvSpPr/>
            <p:nvPr/>
          </p:nvSpPr>
          <p:spPr>
            <a:xfrm>
              <a:off x="4578565"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3" name="New shape"/>
            <p:cNvSpPr/>
            <p:nvPr/>
          </p:nvSpPr>
          <p:spPr>
            <a:xfrm>
              <a:off x="5442165"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4" name="New shape"/>
            <p:cNvSpPr/>
            <p:nvPr/>
          </p:nvSpPr>
          <p:spPr>
            <a:xfrm>
              <a:off x="6305765"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5" name="New shape"/>
            <p:cNvSpPr/>
            <p:nvPr/>
          </p:nvSpPr>
          <p:spPr>
            <a:xfrm>
              <a:off x="7169365"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6" name="New shape"/>
            <p:cNvSpPr/>
            <p:nvPr/>
          </p:nvSpPr>
          <p:spPr>
            <a:xfrm>
              <a:off x="8032965"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47" name="New shape"/>
            <p:cNvSpPr/>
            <p:nvPr/>
          </p:nvSpPr>
          <p:spPr>
            <a:xfrm>
              <a:off x="82765"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82765"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82765"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2673565"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52" name="New shape"/>
            <p:cNvSpPr/>
            <p:nvPr/>
          </p:nvSpPr>
          <p:spPr>
            <a:xfrm>
              <a:off x="3714965"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3" name="New shape"/>
            <p:cNvSpPr/>
            <p:nvPr/>
          </p:nvSpPr>
          <p:spPr>
            <a:xfrm>
              <a:off x="4578565"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54" name="New shape"/>
            <p:cNvSpPr/>
            <p:nvPr/>
          </p:nvSpPr>
          <p:spPr>
            <a:xfrm>
              <a:off x="5442165"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55" name="New shape"/>
            <p:cNvSpPr/>
            <p:nvPr/>
          </p:nvSpPr>
          <p:spPr>
            <a:xfrm>
              <a:off x="6305765"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56" name="New shape"/>
            <p:cNvSpPr/>
            <p:nvPr/>
          </p:nvSpPr>
          <p:spPr>
            <a:xfrm>
              <a:off x="7169365"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57" name="New shape"/>
            <p:cNvSpPr/>
            <p:nvPr/>
          </p:nvSpPr>
          <p:spPr>
            <a:xfrm>
              <a:off x="8032965"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58" name="New shape"/>
            <p:cNvSpPr/>
            <p:nvPr/>
          </p:nvSpPr>
          <p:spPr>
            <a:xfrm>
              <a:off x="82765"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82765"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82765"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2673565"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63" name="New shape"/>
            <p:cNvSpPr/>
            <p:nvPr/>
          </p:nvSpPr>
          <p:spPr>
            <a:xfrm>
              <a:off x="3714965"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4" name="New shape"/>
            <p:cNvSpPr/>
            <p:nvPr/>
          </p:nvSpPr>
          <p:spPr>
            <a:xfrm>
              <a:off x="4578565"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5" name="New shape"/>
            <p:cNvSpPr/>
            <p:nvPr/>
          </p:nvSpPr>
          <p:spPr>
            <a:xfrm>
              <a:off x="5442165"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6" name="New shape"/>
            <p:cNvSpPr/>
            <p:nvPr/>
          </p:nvSpPr>
          <p:spPr>
            <a:xfrm>
              <a:off x="6305765"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67" name="New shape"/>
            <p:cNvSpPr/>
            <p:nvPr/>
          </p:nvSpPr>
          <p:spPr>
            <a:xfrm>
              <a:off x="7169365"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68" name="New shape"/>
            <p:cNvSpPr/>
            <p:nvPr/>
          </p:nvSpPr>
          <p:spPr>
            <a:xfrm>
              <a:off x="8032965"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9" name="New shape"/>
            <p:cNvSpPr/>
            <p:nvPr/>
          </p:nvSpPr>
          <p:spPr>
            <a:xfrm>
              <a:off x="82765"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82765"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82765"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2673565"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74" name="New shape"/>
            <p:cNvSpPr/>
            <p:nvPr/>
          </p:nvSpPr>
          <p:spPr>
            <a:xfrm>
              <a:off x="3714965"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5" name="New shape"/>
            <p:cNvSpPr/>
            <p:nvPr/>
          </p:nvSpPr>
          <p:spPr>
            <a:xfrm>
              <a:off x="4578565"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6" name="New shape"/>
            <p:cNvSpPr/>
            <p:nvPr/>
          </p:nvSpPr>
          <p:spPr>
            <a:xfrm>
              <a:off x="5442165"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7" name="New shape"/>
            <p:cNvSpPr/>
            <p:nvPr/>
          </p:nvSpPr>
          <p:spPr>
            <a:xfrm>
              <a:off x="6305765"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8" name="New shape"/>
            <p:cNvSpPr/>
            <p:nvPr/>
          </p:nvSpPr>
          <p:spPr>
            <a:xfrm>
              <a:off x="7169365"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9" name="New shape"/>
            <p:cNvSpPr/>
            <p:nvPr/>
          </p:nvSpPr>
          <p:spPr>
            <a:xfrm>
              <a:off x="8032965"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80" name="New shape"/>
            <p:cNvSpPr/>
            <p:nvPr/>
          </p:nvSpPr>
          <p:spPr>
            <a:xfrm>
              <a:off x="82765"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82765"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82765"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2673565"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85" name="New shape"/>
            <p:cNvSpPr/>
            <p:nvPr/>
          </p:nvSpPr>
          <p:spPr>
            <a:xfrm>
              <a:off x="3714965"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86" name="New shape"/>
            <p:cNvSpPr/>
            <p:nvPr/>
          </p:nvSpPr>
          <p:spPr>
            <a:xfrm>
              <a:off x="4578565"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7" name="New shape"/>
            <p:cNvSpPr/>
            <p:nvPr/>
          </p:nvSpPr>
          <p:spPr>
            <a:xfrm>
              <a:off x="5442165"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8" name="New shape"/>
            <p:cNvSpPr/>
            <p:nvPr/>
          </p:nvSpPr>
          <p:spPr>
            <a:xfrm>
              <a:off x="6305765"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9" name="New shape"/>
            <p:cNvSpPr/>
            <p:nvPr/>
          </p:nvSpPr>
          <p:spPr>
            <a:xfrm>
              <a:off x="7169365"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90" name="New shape"/>
            <p:cNvSpPr/>
            <p:nvPr/>
          </p:nvSpPr>
          <p:spPr>
            <a:xfrm>
              <a:off x="8032965"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1" name="New shape"/>
            <p:cNvSpPr/>
            <p:nvPr/>
          </p:nvSpPr>
          <p:spPr>
            <a:xfrm>
              <a:off x="82765"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82765"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82765"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2673565"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96" name="New shape"/>
            <p:cNvSpPr/>
            <p:nvPr/>
          </p:nvSpPr>
          <p:spPr>
            <a:xfrm>
              <a:off x="3714965"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97" name="New shape"/>
            <p:cNvSpPr/>
            <p:nvPr/>
          </p:nvSpPr>
          <p:spPr>
            <a:xfrm>
              <a:off x="4578565"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8" name="New shape"/>
            <p:cNvSpPr/>
            <p:nvPr/>
          </p:nvSpPr>
          <p:spPr>
            <a:xfrm>
              <a:off x="5442165"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99" name="New shape"/>
            <p:cNvSpPr/>
            <p:nvPr/>
          </p:nvSpPr>
          <p:spPr>
            <a:xfrm>
              <a:off x="6305765"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0" name="New shape"/>
            <p:cNvSpPr/>
            <p:nvPr/>
          </p:nvSpPr>
          <p:spPr>
            <a:xfrm>
              <a:off x="7169365"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1" name="New shape"/>
            <p:cNvSpPr/>
            <p:nvPr/>
          </p:nvSpPr>
          <p:spPr>
            <a:xfrm>
              <a:off x="8032965"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02" name="New shape"/>
            <p:cNvSpPr/>
            <p:nvPr/>
          </p:nvSpPr>
          <p:spPr>
            <a:xfrm>
              <a:off x="82765"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82765"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82765"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2673565"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07" name="New shape"/>
            <p:cNvSpPr/>
            <p:nvPr/>
          </p:nvSpPr>
          <p:spPr>
            <a:xfrm>
              <a:off x="3714965"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8" name="New shape"/>
            <p:cNvSpPr/>
            <p:nvPr/>
          </p:nvSpPr>
          <p:spPr>
            <a:xfrm>
              <a:off x="4578565"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9" name="New shape"/>
            <p:cNvSpPr/>
            <p:nvPr/>
          </p:nvSpPr>
          <p:spPr>
            <a:xfrm>
              <a:off x="5442165"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0" name="New shape"/>
            <p:cNvSpPr/>
            <p:nvPr/>
          </p:nvSpPr>
          <p:spPr>
            <a:xfrm>
              <a:off x="6305765"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11" name="New shape"/>
            <p:cNvSpPr/>
            <p:nvPr/>
          </p:nvSpPr>
          <p:spPr>
            <a:xfrm>
              <a:off x="7169365"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12" name="New shape"/>
            <p:cNvSpPr/>
            <p:nvPr/>
          </p:nvSpPr>
          <p:spPr>
            <a:xfrm>
              <a:off x="8032965"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3" name="New shape"/>
            <p:cNvSpPr/>
            <p:nvPr/>
          </p:nvSpPr>
          <p:spPr>
            <a:xfrm>
              <a:off x="82765"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82765"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82765"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2673565"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18" name="New shape"/>
            <p:cNvSpPr/>
            <p:nvPr/>
          </p:nvSpPr>
          <p:spPr>
            <a:xfrm>
              <a:off x="3714965"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9" name="New shape"/>
            <p:cNvSpPr/>
            <p:nvPr/>
          </p:nvSpPr>
          <p:spPr>
            <a:xfrm>
              <a:off x="4578565"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20" name="New shape"/>
            <p:cNvSpPr/>
            <p:nvPr/>
          </p:nvSpPr>
          <p:spPr>
            <a:xfrm>
              <a:off x="5442165"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21" name="New shape"/>
            <p:cNvSpPr/>
            <p:nvPr/>
          </p:nvSpPr>
          <p:spPr>
            <a:xfrm>
              <a:off x="6305765"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22" name="New shape"/>
            <p:cNvSpPr/>
            <p:nvPr/>
          </p:nvSpPr>
          <p:spPr>
            <a:xfrm>
              <a:off x="7169365"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23" name="New shape"/>
            <p:cNvSpPr/>
            <p:nvPr/>
          </p:nvSpPr>
          <p:spPr>
            <a:xfrm>
              <a:off x="8032965"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24" name="New shape"/>
            <p:cNvSpPr/>
            <p:nvPr/>
          </p:nvSpPr>
          <p:spPr>
            <a:xfrm>
              <a:off x="82765"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82765"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82765"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2673565"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129" name="New shape"/>
            <p:cNvSpPr/>
            <p:nvPr/>
          </p:nvSpPr>
          <p:spPr>
            <a:xfrm>
              <a:off x="3714965"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130" name="New shape"/>
            <p:cNvSpPr/>
            <p:nvPr/>
          </p:nvSpPr>
          <p:spPr>
            <a:xfrm>
              <a:off x="4578565"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31" name="New shape"/>
            <p:cNvSpPr/>
            <p:nvPr/>
          </p:nvSpPr>
          <p:spPr>
            <a:xfrm>
              <a:off x="5442165"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32" name="New shape"/>
            <p:cNvSpPr/>
            <p:nvPr/>
          </p:nvSpPr>
          <p:spPr>
            <a:xfrm>
              <a:off x="6305765"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33" name="New shape"/>
            <p:cNvSpPr/>
            <p:nvPr/>
          </p:nvSpPr>
          <p:spPr>
            <a:xfrm>
              <a:off x="7169365"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34" name="New shape"/>
            <p:cNvSpPr/>
            <p:nvPr/>
          </p:nvSpPr>
          <p:spPr>
            <a:xfrm>
              <a:off x="8032965"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35" name="New shape"/>
            <p:cNvSpPr/>
            <p:nvPr/>
          </p:nvSpPr>
          <p:spPr>
            <a:xfrm>
              <a:off x="82765"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82765"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82765"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2673565"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53</a:t>
              </a:r>
            </a:p>
          </p:txBody>
        </p:sp>
        <p:sp>
          <p:nvSpPr>
            <p:cNvPr id="140" name="New shape"/>
            <p:cNvSpPr/>
            <p:nvPr/>
          </p:nvSpPr>
          <p:spPr>
            <a:xfrm>
              <a:off x="3714965"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44</a:t>
              </a:r>
            </a:p>
          </p:txBody>
        </p:sp>
        <p:sp>
          <p:nvSpPr>
            <p:cNvPr id="141" name="New shape"/>
            <p:cNvSpPr/>
            <p:nvPr/>
          </p:nvSpPr>
          <p:spPr>
            <a:xfrm>
              <a:off x="4578565"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142" name="New shape"/>
            <p:cNvSpPr/>
            <p:nvPr/>
          </p:nvSpPr>
          <p:spPr>
            <a:xfrm>
              <a:off x="5442165"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143" name="New shape"/>
            <p:cNvSpPr/>
            <p:nvPr/>
          </p:nvSpPr>
          <p:spPr>
            <a:xfrm>
              <a:off x="6305765"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48</a:t>
              </a:r>
            </a:p>
          </p:txBody>
        </p:sp>
        <p:sp>
          <p:nvSpPr>
            <p:cNvPr id="144" name="New shape"/>
            <p:cNvSpPr/>
            <p:nvPr/>
          </p:nvSpPr>
          <p:spPr>
            <a:xfrm>
              <a:off x="7169365"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145" name="New shape"/>
            <p:cNvSpPr/>
            <p:nvPr/>
          </p:nvSpPr>
          <p:spPr>
            <a:xfrm>
              <a:off x="8032965"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146" name="New shape"/>
            <p:cNvSpPr/>
            <p:nvPr/>
          </p:nvSpPr>
          <p:spPr>
            <a:xfrm>
              <a:off x="82765"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82765"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82765"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2673565"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151" name="New shape"/>
            <p:cNvSpPr/>
            <p:nvPr/>
          </p:nvSpPr>
          <p:spPr>
            <a:xfrm>
              <a:off x="3714965"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52" name="New shape"/>
            <p:cNvSpPr/>
            <p:nvPr/>
          </p:nvSpPr>
          <p:spPr>
            <a:xfrm>
              <a:off x="4578565"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3" name="New shape"/>
            <p:cNvSpPr/>
            <p:nvPr/>
          </p:nvSpPr>
          <p:spPr>
            <a:xfrm>
              <a:off x="5442165"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4" name="New shape"/>
            <p:cNvSpPr/>
            <p:nvPr/>
          </p:nvSpPr>
          <p:spPr>
            <a:xfrm>
              <a:off x="6305765"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55" name="New shape"/>
            <p:cNvSpPr/>
            <p:nvPr/>
          </p:nvSpPr>
          <p:spPr>
            <a:xfrm>
              <a:off x="7169365"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6" name="New shape"/>
            <p:cNvSpPr/>
            <p:nvPr/>
          </p:nvSpPr>
          <p:spPr>
            <a:xfrm>
              <a:off x="8032965"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7" name="New shape"/>
            <p:cNvSpPr/>
            <p:nvPr/>
          </p:nvSpPr>
          <p:spPr>
            <a:xfrm>
              <a:off x="82765"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82765"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82765"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2673565"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62" name="New shape"/>
            <p:cNvSpPr/>
            <p:nvPr/>
          </p:nvSpPr>
          <p:spPr>
            <a:xfrm>
              <a:off x="3714965"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63" name="New shape"/>
            <p:cNvSpPr/>
            <p:nvPr/>
          </p:nvSpPr>
          <p:spPr>
            <a:xfrm>
              <a:off x="4578565"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64" name="New shape"/>
            <p:cNvSpPr/>
            <p:nvPr/>
          </p:nvSpPr>
          <p:spPr>
            <a:xfrm>
              <a:off x="5442165"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65" name="New shape"/>
            <p:cNvSpPr/>
            <p:nvPr/>
          </p:nvSpPr>
          <p:spPr>
            <a:xfrm>
              <a:off x="6305765"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66" name="New shape"/>
            <p:cNvSpPr/>
            <p:nvPr/>
          </p:nvSpPr>
          <p:spPr>
            <a:xfrm>
              <a:off x="7169365"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67" name="New shape"/>
            <p:cNvSpPr/>
            <p:nvPr/>
          </p:nvSpPr>
          <p:spPr>
            <a:xfrm>
              <a:off x="8032965"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68" name="New shape"/>
            <p:cNvSpPr/>
            <p:nvPr/>
          </p:nvSpPr>
          <p:spPr>
            <a:xfrm>
              <a:off x="82765"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82765"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82765"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2673565"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73" name="New shape"/>
            <p:cNvSpPr/>
            <p:nvPr/>
          </p:nvSpPr>
          <p:spPr>
            <a:xfrm>
              <a:off x="3714965"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74" name="New shape"/>
            <p:cNvSpPr/>
            <p:nvPr/>
          </p:nvSpPr>
          <p:spPr>
            <a:xfrm>
              <a:off x="4578565"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75" name="New shape"/>
            <p:cNvSpPr/>
            <p:nvPr/>
          </p:nvSpPr>
          <p:spPr>
            <a:xfrm>
              <a:off x="5442165"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76" name="New shape"/>
            <p:cNvSpPr/>
            <p:nvPr/>
          </p:nvSpPr>
          <p:spPr>
            <a:xfrm>
              <a:off x="6305765"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7" name="New shape"/>
            <p:cNvSpPr/>
            <p:nvPr/>
          </p:nvSpPr>
          <p:spPr>
            <a:xfrm>
              <a:off x="7169365"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8" name="New shape"/>
            <p:cNvSpPr/>
            <p:nvPr/>
          </p:nvSpPr>
          <p:spPr>
            <a:xfrm>
              <a:off x="8032965"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79" name="New shape"/>
            <p:cNvSpPr/>
            <p:nvPr/>
          </p:nvSpPr>
          <p:spPr>
            <a:xfrm>
              <a:off x="82765"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2673565"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82" name="New shape"/>
            <p:cNvSpPr/>
            <p:nvPr/>
          </p:nvSpPr>
          <p:spPr>
            <a:xfrm>
              <a:off x="3714965"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83" name="New shape"/>
            <p:cNvSpPr/>
            <p:nvPr/>
          </p:nvSpPr>
          <p:spPr>
            <a:xfrm>
              <a:off x="4578565"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84" name="New shape"/>
            <p:cNvSpPr/>
            <p:nvPr/>
          </p:nvSpPr>
          <p:spPr>
            <a:xfrm>
              <a:off x="5442165"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85" name="New shape"/>
            <p:cNvSpPr/>
            <p:nvPr/>
          </p:nvSpPr>
          <p:spPr>
            <a:xfrm>
              <a:off x="6305765"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86" name="New shape"/>
            <p:cNvSpPr/>
            <p:nvPr/>
          </p:nvSpPr>
          <p:spPr>
            <a:xfrm>
              <a:off x="7169365"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87" name="New shape"/>
            <p:cNvSpPr/>
            <p:nvPr/>
          </p:nvSpPr>
          <p:spPr>
            <a:xfrm>
              <a:off x="8032965"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88" name="New shape">
              <a:extLst>
                <a:ext uri="{FF2B5EF4-FFF2-40B4-BE49-F238E27FC236}">
                  <a16:creationId xmlns:a16="http://schemas.microsoft.com/office/drawing/2014/main" id="{01D15110-0B3E-79E6-7F18-3FC3AE437384}"/>
                </a:ext>
              </a:extLst>
            </p:cNvPr>
            <p:cNvSpPr/>
            <p:nvPr/>
          </p:nvSpPr>
          <p:spPr>
            <a:xfrm>
              <a:off x="8613732"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(148)</a:t>
              </a:r>
            </a:p>
          </p:txBody>
        </p:sp>
        <p:sp>
          <p:nvSpPr>
            <p:cNvPr id="189" name="New shape">
              <a:extLst>
                <a:ext uri="{FF2B5EF4-FFF2-40B4-BE49-F238E27FC236}">
                  <a16:creationId xmlns:a16="http://schemas.microsoft.com/office/drawing/2014/main" id="{B3FDCAC7-5BFC-E1A2-ADC2-02C8B2676E7F}"/>
                </a:ext>
              </a:extLst>
            </p:cNvPr>
            <p:cNvSpPr/>
            <p:nvPr/>
          </p:nvSpPr>
          <p:spPr>
            <a:xfrm>
              <a:off x="943623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(132)</a:t>
              </a:r>
            </a:p>
          </p:txBody>
        </p:sp>
        <p:sp>
          <p:nvSpPr>
            <p:cNvPr id="190" name="New shape">
              <a:extLst>
                <a:ext uri="{FF2B5EF4-FFF2-40B4-BE49-F238E27FC236}">
                  <a16:creationId xmlns:a16="http://schemas.microsoft.com/office/drawing/2014/main" id="{4711F6CE-C0EC-BDC2-1175-5F9B87A83C7E}"/>
                </a:ext>
              </a:extLst>
            </p:cNvPr>
            <p:cNvSpPr/>
            <p:nvPr/>
          </p:nvSpPr>
          <p:spPr>
            <a:xfrm>
              <a:off x="1029983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61-65 </a:t>
              </a:r>
              <a:br>
                <a:rPr sz="1100" kern="200">
                  <a:solidFill>
                    <a:srgbClr val="000000"/>
                  </a:solidFill>
                  <a:latin typeface="arial"/>
                </a:rPr>
              </a:br>
              <a:r>
                <a:rPr sz="1100" kern="200">
                  <a:solidFill>
                    <a:srgbClr val="A6A6A6"/>
                  </a:solidFill>
                  <a:latin typeface="arial"/>
                </a:rPr>
                <a:t>(47)</a:t>
              </a:r>
            </a:p>
          </p:txBody>
        </p:sp>
        <p:sp>
          <p:nvSpPr>
            <p:cNvPr id="191" name="New shape">
              <a:extLst>
                <a:ext uri="{FF2B5EF4-FFF2-40B4-BE49-F238E27FC236}">
                  <a16:creationId xmlns:a16="http://schemas.microsoft.com/office/drawing/2014/main" id="{2F54D3CB-0220-6AA0-D5EA-46D6FFABBFF2}"/>
                </a:ext>
              </a:extLst>
            </p:cNvPr>
            <p:cNvSpPr/>
            <p:nvPr/>
          </p:nvSpPr>
          <p:spPr>
            <a:xfrm>
              <a:off x="1116343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66+ </a:t>
              </a:r>
              <a:br>
                <a:rPr sz="1100" kern="200">
                  <a:solidFill>
                    <a:srgbClr val="000000"/>
                  </a:solidFill>
                  <a:latin typeface="arial"/>
                </a:rPr>
              </a:br>
              <a:r>
                <a:rPr sz="1100" kern="200">
                  <a:solidFill>
                    <a:srgbClr val="A6A6A6"/>
                  </a:solidFill>
                  <a:latin typeface="arial"/>
                </a:rPr>
                <a:t>(8)</a:t>
              </a:r>
            </a:p>
          </p:txBody>
        </p:sp>
        <p:sp>
          <p:nvSpPr>
            <p:cNvPr id="192" name="New shape">
              <a:extLst>
                <a:ext uri="{FF2B5EF4-FFF2-40B4-BE49-F238E27FC236}">
                  <a16:creationId xmlns:a16="http://schemas.microsoft.com/office/drawing/2014/main" id="{0F5587CA-8AFF-1881-ECD1-9493462943B4}"/>
                </a:ext>
              </a:extLst>
            </p:cNvPr>
            <p:cNvSpPr/>
            <p:nvPr/>
          </p:nvSpPr>
          <p:spPr>
            <a:xfrm>
              <a:off x="8750436"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93" name="New shape">
              <a:extLst>
                <a:ext uri="{FF2B5EF4-FFF2-40B4-BE49-F238E27FC236}">
                  <a16:creationId xmlns:a16="http://schemas.microsoft.com/office/drawing/2014/main" id="{A3CCD795-1145-113F-60AA-31E3274E0BDD}"/>
                </a:ext>
              </a:extLst>
            </p:cNvPr>
            <p:cNvSpPr/>
            <p:nvPr/>
          </p:nvSpPr>
          <p:spPr>
            <a:xfrm>
              <a:off x="9614036"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94" name="New shape">
              <a:extLst>
                <a:ext uri="{FF2B5EF4-FFF2-40B4-BE49-F238E27FC236}">
                  <a16:creationId xmlns:a16="http://schemas.microsoft.com/office/drawing/2014/main" id="{A4E8974C-4E9A-E1B7-AFD9-9C307FE59BA8}"/>
                </a:ext>
              </a:extLst>
            </p:cNvPr>
            <p:cNvSpPr/>
            <p:nvPr/>
          </p:nvSpPr>
          <p:spPr>
            <a:xfrm>
              <a:off x="10477636"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95" name="New shape">
              <a:extLst>
                <a:ext uri="{FF2B5EF4-FFF2-40B4-BE49-F238E27FC236}">
                  <a16:creationId xmlns:a16="http://schemas.microsoft.com/office/drawing/2014/main" id="{F5713B86-0F7E-0B15-74BF-15DBF845530E}"/>
                </a:ext>
              </a:extLst>
            </p:cNvPr>
            <p:cNvSpPr/>
            <p:nvPr/>
          </p:nvSpPr>
          <p:spPr>
            <a:xfrm>
              <a:off x="11341236"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6" name="New shape">
              <a:extLst>
                <a:ext uri="{FF2B5EF4-FFF2-40B4-BE49-F238E27FC236}">
                  <a16:creationId xmlns:a16="http://schemas.microsoft.com/office/drawing/2014/main" id="{6070C79A-C69B-D053-5CD9-0218ABFDEB5D}"/>
                </a:ext>
              </a:extLst>
            </p:cNvPr>
            <p:cNvSpPr/>
            <p:nvPr/>
          </p:nvSpPr>
          <p:spPr>
            <a:xfrm>
              <a:off x="8750436"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97" name="New shape">
              <a:extLst>
                <a:ext uri="{FF2B5EF4-FFF2-40B4-BE49-F238E27FC236}">
                  <a16:creationId xmlns:a16="http://schemas.microsoft.com/office/drawing/2014/main" id="{D197DCCD-DC15-B46F-D1AC-8E9FE1559B0B}"/>
                </a:ext>
              </a:extLst>
            </p:cNvPr>
            <p:cNvSpPr/>
            <p:nvPr/>
          </p:nvSpPr>
          <p:spPr>
            <a:xfrm>
              <a:off x="9614036"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98" name="New shape">
              <a:extLst>
                <a:ext uri="{FF2B5EF4-FFF2-40B4-BE49-F238E27FC236}">
                  <a16:creationId xmlns:a16="http://schemas.microsoft.com/office/drawing/2014/main" id="{B66BC794-0BEA-D17A-A3D0-487D671A3177}"/>
                </a:ext>
              </a:extLst>
            </p:cNvPr>
            <p:cNvSpPr/>
            <p:nvPr/>
          </p:nvSpPr>
          <p:spPr>
            <a:xfrm>
              <a:off x="10477636"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98</a:t>
              </a:r>
            </a:p>
          </p:txBody>
        </p:sp>
        <p:sp>
          <p:nvSpPr>
            <p:cNvPr id="199" name="New shape">
              <a:extLst>
                <a:ext uri="{FF2B5EF4-FFF2-40B4-BE49-F238E27FC236}">
                  <a16:creationId xmlns:a16="http://schemas.microsoft.com/office/drawing/2014/main" id="{1604564C-B733-6EC9-F75A-C97FE1448D85}"/>
                </a:ext>
              </a:extLst>
            </p:cNvPr>
            <p:cNvSpPr/>
            <p:nvPr/>
          </p:nvSpPr>
          <p:spPr>
            <a:xfrm>
              <a:off x="11341236"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00" name="New shape">
              <a:extLst>
                <a:ext uri="{FF2B5EF4-FFF2-40B4-BE49-F238E27FC236}">
                  <a16:creationId xmlns:a16="http://schemas.microsoft.com/office/drawing/2014/main" id="{08989E6A-552B-E87C-D211-031AB10E6FD8}"/>
                </a:ext>
              </a:extLst>
            </p:cNvPr>
            <p:cNvSpPr/>
            <p:nvPr/>
          </p:nvSpPr>
          <p:spPr>
            <a:xfrm>
              <a:off x="8750436"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01" name="New shape">
              <a:extLst>
                <a:ext uri="{FF2B5EF4-FFF2-40B4-BE49-F238E27FC236}">
                  <a16:creationId xmlns:a16="http://schemas.microsoft.com/office/drawing/2014/main" id="{B0DAD297-1B1B-E429-5A4A-194ACDD2C417}"/>
                </a:ext>
              </a:extLst>
            </p:cNvPr>
            <p:cNvSpPr/>
            <p:nvPr/>
          </p:nvSpPr>
          <p:spPr>
            <a:xfrm>
              <a:off x="9614036"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02" name="New shape">
              <a:extLst>
                <a:ext uri="{FF2B5EF4-FFF2-40B4-BE49-F238E27FC236}">
                  <a16:creationId xmlns:a16="http://schemas.microsoft.com/office/drawing/2014/main" id="{D612B664-0F2C-19DE-1C09-08DEEF7661C6}"/>
                </a:ext>
              </a:extLst>
            </p:cNvPr>
            <p:cNvSpPr/>
            <p:nvPr/>
          </p:nvSpPr>
          <p:spPr>
            <a:xfrm>
              <a:off x="10477636"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03" name="New shape">
              <a:extLst>
                <a:ext uri="{FF2B5EF4-FFF2-40B4-BE49-F238E27FC236}">
                  <a16:creationId xmlns:a16="http://schemas.microsoft.com/office/drawing/2014/main" id="{FBE8950B-1EDF-4DE0-2233-1EF40C2A32A9}"/>
                </a:ext>
              </a:extLst>
            </p:cNvPr>
            <p:cNvSpPr/>
            <p:nvPr/>
          </p:nvSpPr>
          <p:spPr>
            <a:xfrm>
              <a:off x="11341236"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4" name="New shape">
              <a:extLst>
                <a:ext uri="{FF2B5EF4-FFF2-40B4-BE49-F238E27FC236}">
                  <a16:creationId xmlns:a16="http://schemas.microsoft.com/office/drawing/2014/main" id="{47DDDD0A-1529-2774-25A0-239490F17112}"/>
                </a:ext>
              </a:extLst>
            </p:cNvPr>
            <p:cNvSpPr/>
            <p:nvPr/>
          </p:nvSpPr>
          <p:spPr>
            <a:xfrm>
              <a:off x="8750436"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05" name="New shape">
              <a:extLst>
                <a:ext uri="{FF2B5EF4-FFF2-40B4-BE49-F238E27FC236}">
                  <a16:creationId xmlns:a16="http://schemas.microsoft.com/office/drawing/2014/main" id="{4FF9299F-BDBC-B4DF-8630-56C89CB0E31E}"/>
                </a:ext>
              </a:extLst>
            </p:cNvPr>
            <p:cNvSpPr/>
            <p:nvPr/>
          </p:nvSpPr>
          <p:spPr>
            <a:xfrm>
              <a:off x="9614036"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06" name="New shape">
              <a:extLst>
                <a:ext uri="{FF2B5EF4-FFF2-40B4-BE49-F238E27FC236}">
                  <a16:creationId xmlns:a16="http://schemas.microsoft.com/office/drawing/2014/main" id="{6FA20917-CD94-4A64-270D-EDA07022A7E3}"/>
                </a:ext>
              </a:extLst>
            </p:cNvPr>
            <p:cNvSpPr/>
            <p:nvPr/>
          </p:nvSpPr>
          <p:spPr>
            <a:xfrm>
              <a:off x="10477636"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98</a:t>
              </a:r>
            </a:p>
          </p:txBody>
        </p:sp>
        <p:sp>
          <p:nvSpPr>
            <p:cNvPr id="207" name="New shape">
              <a:extLst>
                <a:ext uri="{FF2B5EF4-FFF2-40B4-BE49-F238E27FC236}">
                  <a16:creationId xmlns:a16="http://schemas.microsoft.com/office/drawing/2014/main" id="{7D9078E6-4BBA-DECF-480B-F0D74C8D2F65}"/>
                </a:ext>
              </a:extLst>
            </p:cNvPr>
            <p:cNvSpPr/>
            <p:nvPr/>
          </p:nvSpPr>
          <p:spPr>
            <a:xfrm>
              <a:off x="11341236"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8" name="New shape">
              <a:extLst>
                <a:ext uri="{FF2B5EF4-FFF2-40B4-BE49-F238E27FC236}">
                  <a16:creationId xmlns:a16="http://schemas.microsoft.com/office/drawing/2014/main" id="{DCAF6E76-B097-F796-ECF0-96BC49FDEF17}"/>
                </a:ext>
              </a:extLst>
            </p:cNvPr>
            <p:cNvSpPr/>
            <p:nvPr/>
          </p:nvSpPr>
          <p:spPr>
            <a:xfrm>
              <a:off x="8750436"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09" name="New shape">
              <a:extLst>
                <a:ext uri="{FF2B5EF4-FFF2-40B4-BE49-F238E27FC236}">
                  <a16:creationId xmlns:a16="http://schemas.microsoft.com/office/drawing/2014/main" id="{99EBB140-2C8E-9DE8-6CF5-8CF642BBC262}"/>
                </a:ext>
              </a:extLst>
            </p:cNvPr>
            <p:cNvSpPr/>
            <p:nvPr/>
          </p:nvSpPr>
          <p:spPr>
            <a:xfrm>
              <a:off x="9614036"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10" name="New shape">
              <a:extLst>
                <a:ext uri="{FF2B5EF4-FFF2-40B4-BE49-F238E27FC236}">
                  <a16:creationId xmlns:a16="http://schemas.microsoft.com/office/drawing/2014/main" id="{C4571B43-5940-970A-9179-D64DBFF185D7}"/>
                </a:ext>
              </a:extLst>
            </p:cNvPr>
            <p:cNvSpPr/>
            <p:nvPr/>
          </p:nvSpPr>
          <p:spPr>
            <a:xfrm>
              <a:off x="10477636"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11" name="New shape">
              <a:extLst>
                <a:ext uri="{FF2B5EF4-FFF2-40B4-BE49-F238E27FC236}">
                  <a16:creationId xmlns:a16="http://schemas.microsoft.com/office/drawing/2014/main" id="{123D0842-D99D-0DB6-A3E7-A7A62E516B48}"/>
                </a:ext>
              </a:extLst>
            </p:cNvPr>
            <p:cNvSpPr/>
            <p:nvPr/>
          </p:nvSpPr>
          <p:spPr>
            <a:xfrm>
              <a:off x="11341236"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12" name="New shape">
              <a:extLst>
                <a:ext uri="{FF2B5EF4-FFF2-40B4-BE49-F238E27FC236}">
                  <a16:creationId xmlns:a16="http://schemas.microsoft.com/office/drawing/2014/main" id="{D78FFF62-3F8C-918B-545F-7948A628B364}"/>
                </a:ext>
              </a:extLst>
            </p:cNvPr>
            <p:cNvSpPr/>
            <p:nvPr/>
          </p:nvSpPr>
          <p:spPr>
            <a:xfrm>
              <a:off x="8750436"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13" name="New shape">
              <a:extLst>
                <a:ext uri="{FF2B5EF4-FFF2-40B4-BE49-F238E27FC236}">
                  <a16:creationId xmlns:a16="http://schemas.microsoft.com/office/drawing/2014/main" id="{0A199667-9BF1-34CD-408B-7AEA66693CFD}"/>
                </a:ext>
              </a:extLst>
            </p:cNvPr>
            <p:cNvSpPr/>
            <p:nvPr/>
          </p:nvSpPr>
          <p:spPr>
            <a:xfrm>
              <a:off x="9614036"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214" name="New shape">
              <a:extLst>
                <a:ext uri="{FF2B5EF4-FFF2-40B4-BE49-F238E27FC236}">
                  <a16:creationId xmlns:a16="http://schemas.microsoft.com/office/drawing/2014/main" id="{C7EBCF86-0A84-3F50-9268-BAE48CF78094}"/>
                </a:ext>
              </a:extLst>
            </p:cNvPr>
            <p:cNvSpPr/>
            <p:nvPr/>
          </p:nvSpPr>
          <p:spPr>
            <a:xfrm>
              <a:off x="10477636"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215" name="New shape">
              <a:extLst>
                <a:ext uri="{FF2B5EF4-FFF2-40B4-BE49-F238E27FC236}">
                  <a16:creationId xmlns:a16="http://schemas.microsoft.com/office/drawing/2014/main" id="{0D68EC5F-841F-0906-E9A9-1B1E95DA4EC6}"/>
                </a:ext>
              </a:extLst>
            </p:cNvPr>
            <p:cNvSpPr/>
            <p:nvPr/>
          </p:nvSpPr>
          <p:spPr>
            <a:xfrm>
              <a:off x="11341236"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16" name="New shape">
              <a:extLst>
                <a:ext uri="{FF2B5EF4-FFF2-40B4-BE49-F238E27FC236}">
                  <a16:creationId xmlns:a16="http://schemas.microsoft.com/office/drawing/2014/main" id="{EA68A79D-7D9B-2C42-D89A-9E4358FBB86B}"/>
                </a:ext>
              </a:extLst>
            </p:cNvPr>
            <p:cNvSpPr/>
            <p:nvPr/>
          </p:nvSpPr>
          <p:spPr>
            <a:xfrm>
              <a:off x="8750436"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17" name="New shape">
              <a:extLst>
                <a:ext uri="{FF2B5EF4-FFF2-40B4-BE49-F238E27FC236}">
                  <a16:creationId xmlns:a16="http://schemas.microsoft.com/office/drawing/2014/main" id="{F88F3DC9-AE56-34DA-8276-05987899A9DB}"/>
                </a:ext>
              </a:extLst>
            </p:cNvPr>
            <p:cNvSpPr/>
            <p:nvPr/>
          </p:nvSpPr>
          <p:spPr>
            <a:xfrm>
              <a:off x="9614036"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18" name="New shape">
              <a:extLst>
                <a:ext uri="{FF2B5EF4-FFF2-40B4-BE49-F238E27FC236}">
                  <a16:creationId xmlns:a16="http://schemas.microsoft.com/office/drawing/2014/main" id="{2D37F78E-BD5E-DE41-FCEA-E372B330C208}"/>
                </a:ext>
              </a:extLst>
            </p:cNvPr>
            <p:cNvSpPr/>
            <p:nvPr/>
          </p:nvSpPr>
          <p:spPr>
            <a:xfrm>
              <a:off x="10477636"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19" name="New shape">
              <a:extLst>
                <a:ext uri="{FF2B5EF4-FFF2-40B4-BE49-F238E27FC236}">
                  <a16:creationId xmlns:a16="http://schemas.microsoft.com/office/drawing/2014/main" id="{92C5836A-3619-729C-9EB5-57F3639CE4CC}"/>
                </a:ext>
              </a:extLst>
            </p:cNvPr>
            <p:cNvSpPr/>
            <p:nvPr/>
          </p:nvSpPr>
          <p:spPr>
            <a:xfrm>
              <a:off x="11341236"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20" name="New shape">
              <a:extLst>
                <a:ext uri="{FF2B5EF4-FFF2-40B4-BE49-F238E27FC236}">
                  <a16:creationId xmlns:a16="http://schemas.microsoft.com/office/drawing/2014/main" id="{F9DE0678-4B75-0139-A726-0B96E99290A4}"/>
                </a:ext>
              </a:extLst>
            </p:cNvPr>
            <p:cNvSpPr/>
            <p:nvPr/>
          </p:nvSpPr>
          <p:spPr>
            <a:xfrm>
              <a:off x="8750436"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21" name="New shape">
              <a:extLst>
                <a:ext uri="{FF2B5EF4-FFF2-40B4-BE49-F238E27FC236}">
                  <a16:creationId xmlns:a16="http://schemas.microsoft.com/office/drawing/2014/main" id="{D893E6F3-375C-FC05-4F6E-56047F80436A}"/>
                </a:ext>
              </a:extLst>
            </p:cNvPr>
            <p:cNvSpPr/>
            <p:nvPr/>
          </p:nvSpPr>
          <p:spPr>
            <a:xfrm>
              <a:off x="9614036"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22" name="New shape">
              <a:extLst>
                <a:ext uri="{FF2B5EF4-FFF2-40B4-BE49-F238E27FC236}">
                  <a16:creationId xmlns:a16="http://schemas.microsoft.com/office/drawing/2014/main" id="{97DBFE8E-E251-F5DC-9C98-28AC33621E59}"/>
                </a:ext>
              </a:extLst>
            </p:cNvPr>
            <p:cNvSpPr/>
            <p:nvPr/>
          </p:nvSpPr>
          <p:spPr>
            <a:xfrm>
              <a:off x="10477636"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23" name="New shape">
              <a:extLst>
                <a:ext uri="{FF2B5EF4-FFF2-40B4-BE49-F238E27FC236}">
                  <a16:creationId xmlns:a16="http://schemas.microsoft.com/office/drawing/2014/main" id="{BF3975F1-187F-B7AC-A01C-CE0AAA67CCDC}"/>
                </a:ext>
              </a:extLst>
            </p:cNvPr>
            <p:cNvSpPr/>
            <p:nvPr/>
          </p:nvSpPr>
          <p:spPr>
            <a:xfrm>
              <a:off x="11341236"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24" name="New shape">
              <a:extLst>
                <a:ext uri="{FF2B5EF4-FFF2-40B4-BE49-F238E27FC236}">
                  <a16:creationId xmlns:a16="http://schemas.microsoft.com/office/drawing/2014/main" id="{D146B731-D932-44E8-1FF6-52F775FC92E0}"/>
                </a:ext>
              </a:extLst>
            </p:cNvPr>
            <p:cNvSpPr/>
            <p:nvPr/>
          </p:nvSpPr>
          <p:spPr>
            <a:xfrm>
              <a:off x="8750436"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25" name="New shape">
              <a:extLst>
                <a:ext uri="{FF2B5EF4-FFF2-40B4-BE49-F238E27FC236}">
                  <a16:creationId xmlns:a16="http://schemas.microsoft.com/office/drawing/2014/main" id="{07601F80-2BA0-6D67-6D97-D26E7F49C1BD}"/>
                </a:ext>
              </a:extLst>
            </p:cNvPr>
            <p:cNvSpPr/>
            <p:nvPr/>
          </p:nvSpPr>
          <p:spPr>
            <a:xfrm>
              <a:off x="9614036"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26" name="New shape">
              <a:extLst>
                <a:ext uri="{FF2B5EF4-FFF2-40B4-BE49-F238E27FC236}">
                  <a16:creationId xmlns:a16="http://schemas.microsoft.com/office/drawing/2014/main" id="{EDC5D9FF-001C-3004-0381-435668D9140D}"/>
                </a:ext>
              </a:extLst>
            </p:cNvPr>
            <p:cNvSpPr/>
            <p:nvPr/>
          </p:nvSpPr>
          <p:spPr>
            <a:xfrm>
              <a:off x="10477636"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27" name="New shape">
              <a:extLst>
                <a:ext uri="{FF2B5EF4-FFF2-40B4-BE49-F238E27FC236}">
                  <a16:creationId xmlns:a16="http://schemas.microsoft.com/office/drawing/2014/main" id="{40AF9E77-976F-8717-4069-2D6A8442ADAA}"/>
                </a:ext>
              </a:extLst>
            </p:cNvPr>
            <p:cNvSpPr/>
            <p:nvPr/>
          </p:nvSpPr>
          <p:spPr>
            <a:xfrm>
              <a:off x="11341236"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28" name="New shape">
              <a:extLst>
                <a:ext uri="{FF2B5EF4-FFF2-40B4-BE49-F238E27FC236}">
                  <a16:creationId xmlns:a16="http://schemas.microsoft.com/office/drawing/2014/main" id="{C9D0A328-6DBC-8CB7-225C-D1CDBEFB61A2}"/>
                </a:ext>
              </a:extLst>
            </p:cNvPr>
            <p:cNvSpPr/>
            <p:nvPr/>
          </p:nvSpPr>
          <p:spPr>
            <a:xfrm>
              <a:off x="8750436"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29" name="New shape">
              <a:extLst>
                <a:ext uri="{FF2B5EF4-FFF2-40B4-BE49-F238E27FC236}">
                  <a16:creationId xmlns:a16="http://schemas.microsoft.com/office/drawing/2014/main" id="{57208D37-871A-A2C6-56BA-EEFCD4405DCD}"/>
                </a:ext>
              </a:extLst>
            </p:cNvPr>
            <p:cNvSpPr/>
            <p:nvPr/>
          </p:nvSpPr>
          <p:spPr>
            <a:xfrm>
              <a:off x="9614036"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30" name="New shape">
              <a:extLst>
                <a:ext uri="{FF2B5EF4-FFF2-40B4-BE49-F238E27FC236}">
                  <a16:creationId xmlns:a16="http://schemas.microsoft.com/office/drawing/2014/main" id="{1DCA719A-7783-1DCC-E99A-B7428644F6D3}"/>
                </a:ext>
              </a:extLst>
            </p:cNvPr>
            <p:cNvSpPr/>
            <p:nvPr/>
          </p:nvSpPr>
          <p:spPr>
            <a:xfrm>
              <a:off x="10477636"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31" name="New shape">
              <a:extLst>
                <a:ext uri="{FF2B5EF4-FFF2-40B4-BE49-F238E27FC236}">
                  <a16:creationId xmlns:a16="http://schemas.microsoft.com/office/drawing/2014/main" id="{2D237F93-6AF3-810B-E90A-799F4A91569C}"/>
                </a:ext>
              </a:extLst>
            </p:cNvPr>
            <p:cNvSpPr/>
            <p:nvPr/>
          </p:nvSpPr>
          <p:spPr>
            <a:xfrm>
              <a:off x="11341236"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32" name="New shape">
              <a:extLst>
                <a:ext uri="{FF2B5EF4-FFF2-40B4-BE49-F238E27FC236}">
                  <a16:creationId xmlns:a16="http://schemas.microsoft.com/office/drawing/2014/main" id="{45D912B7-7D00-94EA-2143-AC9AC6BBE6A0}"/>
                </a:ext>
              </a:extLst>
            </p:cNvPr>
            <p:cNvSpPr/>
            <p:nvPr/>
          </p:nvSpPr>
          <p:spPr>
            <a:xfrm>
              <a:off x="8750436"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33" name="New shape">
              <a:extLst>
                <a:ext uri="{FF2B5EF4-FFF2-40B4-BE49-F238E27FC236}">
                  <a16:creationId xmlns:a16="http://schemas.microsoft.com/office/drawing/2014/main" id="{1325CA33-63AD-5F01-CFE2-C1B427AA46BF}"/>
                </a:ext>
              </a:extLst>
            </p:cNvPr>
            <p:cNvSpPr/>
            <p:nvPr/>
          </p:nvSpPr>
          <p:spPr>
            <a:xfrm>
              <a:off x="9614036"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34" name="New shape">
              <a:extLst>
                <a:ext uri="{FF2B5EF4-FFF2-40B4-BE49-F238E27FC236}">
                  <a16:creationId xmlns:a16="http://schemas.microsoft.com/office/drawing/2014/main" id="{EBB9447A-2819-B907-3894-AACF48D742F5}"/>
                </a:ext>
              </a:extLst>
            </p:cNvPr>
            <p:cNvSpPr/>
            <p:nvPr/>
          </p:nvSpPr>
          <p:spPr>
            <a:xfrm>
              <a:off x="10477636"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35" name="New shape">
              <a:extLst>
                <a:ext uri="{FF2B5EF4-FFF2-40B4-BE49-F238E27FC236}">
                  <a16:creationId xmlns:a16="http://schemas.microsoft.com/office/drawing/2014/main" id="{C301D24B-3040-E69E-11B3-07D0A39B299F}"/>
                </a:ext>
              </a:extLst>
            </p:cNvPr>
            <p:cNvSpPr/>
            <p:nvPr/>
          </p:nvSpPr>
          <p:spPr>
            <a:xfrm>
              <a:off x="11341236"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36" name="New shape">
              <a:extLst>
                <a:ext uri="{FF2B5EF4-FFF2-40B4-BE49-F238E27FC236}">
                  <a16:creationId xmlns:a16="http://schemas.microsoft.com/office/drawing/2014/main" id="{0BC47797-65C0-FF46-9ADE-1D3CC3E79D92}"/>
                </a:ext>
              </a:extLst>
            </p:cNvPr>
            <p:cNvSpPr/>
            <p:nvPr/>
          </p:nvSpPr>
          <p:spPr>
            <a:xfrm>
              <a:off x="8750436"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237" name="New shape">
              <a:extLst>
                <a:ext uri="{FF2B5EF4-FFF2-40B4-BE49-F238E27FC236}">
                  <a16:creationId xmlns:a16="http://schemas.microsoft.com/office/drawing/2014/main" id="{BC2DDEAD-7847-7041-EB46-938AD4E719CB}"/>
                </a:ext>
              </a:extLst>
            </p:cNvPr>
            <p:cNvSpPr/>
            <p:nvPr/>
          </p:nvSpPr>
          <p:spPr>
            <a:xfrm>
              <a:off x="9614036"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238" name="New shape">
              <a:extLst>
                <a:ext uri="{FF2B5EF4-FFF2-40B4-BE49-F238E27FC236}">
                  <a16:creationId xmlns:a16="http://schemas.microsoft.com/office/drawing/2014/main" id="{BCA9E6A0-30FA-B036-A2CD-1EBE3581D1D3}"/>
                </a:ext>
              </a:extLst>
            </p:cNvPr>
            <p:cNvSpPr/>
            <p:nvPr/>
          </p:nvSpPr>
          <p:spPr>
            <a:xfrm>
              <a:off x="10477636"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239" name="New shape">
              <a:extLst>
                <a:ext uri="{FF2B5EF4-FFF2-40B4-BE49-F238E27FC236}">
                  <a16:creationId xmlns:a16="http://schemas.microsoft.com/office/drawing/2014/main" id="{DB20488A-684F-96C8-B4CB-E4E0BF2A87CC}"/>
                </a:ext>
              </a:extLst>
            </p:cNvPr>
            <p:cNvSpPr/>
            <p:nvPr/>
          </p:nvSpPr>
          <p:spPr>
            <a:xfrm>
              <a:off x="11341236"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40" name="New shape">
              <a:extLst>
                <a:ext uri="{FF2B5EF4-FFF2-40B4-BE49-F238E27FC236}">
                  <a16:creationId xmlns:a16="http://schemas.microsoft.com/office/drawing/2014/main" id="{A21BAE77-8AF8-F21E-DD0F-338018CD716B}"/>
                </a:ext>
              </a:extLst>
            </p:cNvPr>
            <p:cNvSpPr/>
            <p:nvPr/>
          </p:nvSpPr>
          <p:spPr>
            <a:xfrm>
              <a:off x="8750436"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41" name="New shape">
              <a:extLst>
                <a:ext uri="{FF2B5EF4-FFF2-40B4-BE49-F238E27FC236}">
                  <a16:creationId xmlns:a16="http://schemas.microsoft.com/office/drawing/2014/main" id="{7ADB4C87-8074-BDC1-42CF-20E8C0FBE595}"/>
                </a:ext>
              </a:extLst>
            </p:cNvPr>
            <p:cNvSpPr/>
            <p:nvPr/>
          </p:nvSpPr>
          <p:spPr>
            <a:xfrm>
              <a:off x="9614036"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42" name="New shape">
              <a:extLst>
                <a:ext uri="{FF2B5EF4-FFF2-40B4-BE49-F238E27FC236}">
                  <a16:creationId xmlns:a16="http://schemas.microsoft.com/office/drawing/2014/main" id="{2893EDE2-A572-BE50-F6AC-D3EA3ED2CAA9}"/>
                </a:ext>
              </a:extLst>
            </p:cNvPr>
            <p:cNvSpPr/>
            <p:nvPr/>
          </p:nvSpPr>
          <p:spPr>
            <a:xfrm>
              <a:off x="10477636"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43" name="New shape">
              <a:extLst>
                <a:ext uri="{FF2B5EF4-FFF2-40B4-BE49-F238E27FC236}">
                  <a16:creationId xmlns:a16="http://schemas.microsoft.com/office/drawing/2014/main" id="{A7F25832-246D-01FC-021B-2D5655361661}"/>
                </a:ext>
              </a:extLst>
            </p:cNvPr>
            <p:cNvSpPr/>
            <p:nvPr/>
          </p:nvSpPr>
          <p:spPr>
            <a:xfrm>
              <a:off x="11341236"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44" name="New shape">
              <a:extLst>
                <a:ext uri="{FF2B5EF4-FFF2-40B4-BE49-F238E27FC236}">
                  <a16:creationId xmlns:a16="http://schemas.microsoft.com/office/drawing/2014/main" id="{A413E986-9740-46DC-CE3D-33C7E818B175}"/>
                </a:ext>
              </a:extLst>
            </p:cNvPr>
            <p:cNvSpPr/>
            <p:nvPr/>
          </p:nvSpPr>
          <p:spPr>
            <a:xfrm>
              <a:off x="8750436"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45" name="New shape">
              <a:extLst>
                <a:ext uri="{FF2B5EF4-FFF2-40B4-BE49-F238E27FC236}">
                  <a16:creationId xmlns:a16="http://schemas.microsoft.com/office/drawing/2014/main" id="{9B92817E-DBB6-5A73-A656-C65500099AA4}"/>
                </a:ext>
              </a:extLst>
            </p:cNvPr>
            <p:cNvSpPr/>
            <p:nvPr/>
          </p:nvSpPr>
          <p:spPr>
            <a:xfrm>
              <a:off x="9614036"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46" name="New shape">
              <a:extLst>
                <a:ext uri="{FF2B5EF4-FFF2-40B4-BE49-F238E27FC236}">
                  <a16:creationId xmlns:a16="http://schemas.microsoft.com/office/drawing/2014/main" id="{EBC90F43-1F05-04C8-74C0-6D141F187D1B}"/>
                </a:ext>
              </a:extLst>
            </p:cNvPr>
            <p:cNvSpPr/>
            <p:nvPr/>
          </p:nvSpPr>
          <p:spPr>
            <a:xfrm>
              <a:off x="10477636"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47" name="New shape">
              <a:extLst>
                <a:ext uri="{FF2B5EF4-FFF2-40B4-BE49-F238E27FC236}">
                  <a16:creationId xmlns:a16="http://schemas.microsoft.com/office/drawing/2014/main" id="{05AEDC53-E742-0874-D9C7-6F001B23E995}"/>
                </a:ext>
              </a:extLst>
            </p:cNvPr>
            <p:cNvSpPr/>
            <p:nvPr/>
          </p:nvSpPr>
          <p:spPr>
            <a:xfrm>
              <a:off x="11341236"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48" name="New shape">
              <a:extLst>
                <a:ext uri="{FF2B5EF4-FFF2-40B4-BE49-F238E27FC236}">
                  <a16:creationId xmlns:a16="http://schemas.microsoft.com/office/drawing/2014/main" id="{468AA451-6743-8D79-DB51-9350B502DB1A}"/>
                </a:ext>
              </a:extLst>
            </p:cNvPr>
            <p:cNvSpPr/>
            <p:nvPr/>
          </p:nvSpPr>
          <p:spPr>
            <a:xfrm>
              <a:off x="8750436"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49" name="New shape">
              <a:extLst>
                <a:ext uri="{FF2B5EF4-FFF2-40B4-BE49-F238E27FC236}">
                  <a16:creationId xmlns:a16="http://schemas.microsoft.com/office/drawing/2014/main" id="{BBFF905B-F4CE-A9F6-21BD-682B810936F6}"/>
                </a:ext>
              </a:extLst>
            </p:cNvPr>
            <p:cNvSpPr/>
            <p:nvPr/>
          </p:nvSpPr>
          <p:spPr>
            <a:xfrm>
              <a:off x="9614036"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50" name="New shape">
              <a:extLst>
                <a:ext uri="{FF2B5EF4-FFF2-40B4-BE49-F238E27FC236}">
                  <a16:creationId xmlns:a16="http://schemas.microsoft.com/office/drawing/2014/main" id="{6695CB09-E1F4-1FBC-D430-39DAC566362E}"/>
                </a:ext>
              </a:extLst>
            </p:cNvPr>
            <p:cNvSpPr/>
            <p:nvPr/>
          </p:nvSpPr>
          <p:spPr>
            <a:xfrm>
              <a:off x="10477636"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51" name="New shape">
              <a:extLst>
                <a:ext uri="{FF2B5EF4-FFF2-40B4-BE49-F238E27FC236}">
                  <a16:creationId xmlns:a16="http://schemas.microsoft.com/office/drawing/2014/main" id="{01611198-AF06-ABDC-77F7-0A81E27A7513}"/>
                </a:ext>
              </a:extLst>
            </p:cNvPr>
            <p:cNvSpPr/>
            <p:nvPr/>
          </p:nvSpPr>
          <p:spPr>
            <a:xfrm>
              <a:off x="11341236"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52" name="New shape">
              <a:extLst>
                <a:ext uri="{FF2B5EF4-FFF2-40B4-BE49-F238E27FC236}">
                  <a16:creationId xmlns:a16="http://schemas.microsoft.com/office/drawing/2014/main" id="{B309CF75-C694-0E18-01DC-B292D6A8A934}"/>
                </a:ext>
              </a:extLst>
            </p:cNvPr>
            <p:cNvSpPr/>
            <p:nvPr/>
          </p:nvSpPr>
          <p:spPr>
            <a:xfrm>
              <a:off x="8750436"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53" name="New shape">
              <a:extLst>
                <a:ext uri="{FF2B5EF4-FFF2-40B4-BE49-F238E27FC236}">
                  <a16:creationId xmlns:a16="http://schemas.microsoft.com/office/drawing/2014/main" id="{15BC3084-81CA-0276-D459-4720A7DEDB4C}"/>
                </a:ext>
              </a:extLst>
            </p:cNvPr>
            <p:cNvSpPr/>
            <p:nvPr/>
          </p:nvSpPr>
          <p:spPr>
            <a:xfrm>
              <a:off x="9614036"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54" name="New shape">
              <a:extLst>
                <a:ext uri="{FF2B5EF4-FFF2-40B4-BE49-F238E27FC236}">
                  <a16:creationId xmlns:a16="http://schemas.microsoft.com/office/drawing/2014/main" id="{9F7F95AC-890B-1035-F6FF-B5AE403546A9}"/>
                </a:ext>
              </a:extLst>
            </p:cNvPr>
            <p:cNvSpPr/>
            <p:nvPr/>
          </p:nvSpPr>
          <p:spPr>
            <a:xfrm>
              <a:off x="10477636"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55" name="New shape">
              <a:extLst>
                <a:ext uri="{FF2B5EF4-FFF2-40B4-BE49-F238E27FC236}">
                  <a16:creationId xmlns:a16="http://schemas.microsoft.com/office/drawing/2014/main" id="{B3F444E2-4943-80FA-47B3-44AEF68DE705}"/>
                </a:ext>
              </a:extLst>
            </p:cNvPr>
            <p:cNvSpPr/>
            <p:nvPr/>
          </p:nvSpPr>
          <p:spPr>
            <a:xfrm>
              <a:off x="11341236"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gr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6CF013FA-1CAD-FA23-81AB-5B18862B2689}"/>
              </a:ext>
            </a:extLst>
          </p:cNvPr>
          <p:cNvGrpSpPr/>
          <p:nvPr/>
        </p:nvGrpSpPr>
        <p:grpSpPr>
          <a:xfrm>
            <a:off x="575353" y="253999"/>
            <a:ext cx="11188557" cy="5663915"/>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Agriculture, forestry and fishing Benchmark</a:t>
              </a:r>
              <a:br>
                <a:rPr sz="1100" kern="200">
                  <a:solidFill>
                    <a:srgbClr val="000000"/>
                  </a:solidFill>
                  <a:latin typeface="arial"/>
                </a:rPr>
              </a:br>
              <a:r>
                <a:rPr sz="1100" kern="200">
                  <a:solidFill>
                    <a:srgbClr val="A6A6A6"/>
                  </a:solidFill>
                  <a:latin typeface="arial"/>
                </a:rPr>
                <a:t>(1,155)</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(757)</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(398)</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5"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6" name="New shape"/>
            <p:cNvSpPr/>
            <p:nvPr/>
          </p:nvSpPr>
          <p:spPr>
            <a:xfrm>
              <a:off x="97282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91</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3" name="New shape"/>
            <p:cNvSpPr/>
            <p:nvPr/>
          </p:nvSpPr>
          <p:spPr>
            <a:xfrm>
              <a:off x="9728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36" name="New shape"/>
            <p:cNvSpPr/>
            <p:nvPr/>
          </p:nvSpPr>
          <p:spPr>
            <a:xfrm>
              <a:off x="88646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43" name="New shape"/>
            <p:cNvSpPr/>
            <p:nvPr/>
          </p:nvSpPr>
          <p:spPr>
            <a:xfrm>
              <a:off x="88646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4" name="New shape"/>
            <p:cNvSpPr/>
            <p:nvPr/>
          </p:nvSpPr>
          <p:spPr>
            <a:xfrm>
              <a:off x="97282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5" name="New shape"/>
            <p:cNvSpPr/>
            <p:nvPr/>
          </p:nvSpPr>
          <p:spPr>
            <a:xfrm>
              <a:off x="97282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7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53</a:t>
              </a:r>
            </a:p>
          </p:txBody>
        </p:sp>
        <p:sp>
          <p:nvSpPr>
            <p:cNvPr id="92" name="New shape"/>
            <p:cNvSpPr/>
            <p:nvPr/>
          </p:nvSpPr>
          <p:spPr>
            <a:xfrm>
              <a:off x="88646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93"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99" name="New shape"/>
            <p:cNvSpPr/>
            <p:nvPr/>
          </p:nvSpPr>
          <p:spPr>
            <a:xfrm>
              <a:off x="88646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00" name="New shape"/>
            <p:cNvSpPr/>
            <p:nvPr/>
          </p:nvSpPr>
          <p:spPr>
            <a:xfrm>
              <a:off x="97282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13" name="New shape"/>
            <p:cNvSpPr/>
            <p:nvPr/>
          </p:nvSpPr>
          <p:spPr>
            <a:xfrm>
              <a:off x="88646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14" name="New shape"/>
            <p:cNvSpPr/>
            <p:nvPr/>
          </p:nvSpPr>
          <p:spPr>
            <a:xfrm>
              <a:off x="9728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18" name="New shape"/>
            <p:cNvSpPr/>
            <p:nvPr/>
          </p:nvSpPr>
          <p:spPr>
            <a:xfrm>
              <a:off x="88646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gr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FD7DC7C2-329B-781C-2884-CDD8EDF1A07E}"/>
              </a:ext>
            </a:extLst>
          </p:cNvPr>
          <p:cNvGrpSpPr/>
          <p:nvPr/>
        </p:nvGrpSpPr>
        <p:grpSpPr>
          <a:xfrm>
            <a:off x="287676" y="253999"/>
            <a:ext cx="11178284" cy="5581721"/>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Agriculture, forestry and fishing Benchmark</a:t>
              </a:r>
              <a:br>
                <a:rPr sz="1100" kern="200">
                  <a:solidFill>
                    <a:srgbClr val="000000"/>
                  </a:solidFill>
                  <a:latin typeface="arial"/>
                </a:rPr>
              </a:br>
              <a:r>
                <a:rPr sz="1100" kern="200">
                  <a:solidFill>
                    <a:srgbClr val="A6A6A6"/>
                  </a:solidFill>
                  <a:latin typeface="arial"/>
                </a:rPr>
                <a:t>(1,155)</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(105)</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(1,007)</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5"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6" name="New shape"/>
            <p:cNvSpPr/>
            <p:nvPr/>
          </p:nvSpPr>
          <p:spPr>
            <a:xfrm>
              <a:off x="97282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91</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3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43"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4" name="New shape"/>
            <p:cNvSpPr/>
            <p:nvPr/>
          </p:nvSpPr>
          <p:spPr>
            <a:xfrm>
              <a:off x="97282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1" name="New shape"/>
            <p:cNvSpPr/>
            <p:nvPr/>
          </p:nvSpPr>
          <p:spPr>
            <a:xfrm>
              <a:off x="97282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57" name="New shape"/>
            <p:cNvSpPr/>
            <p:nvPr/>
          </p:nvSpPr>
          <p:spPr>
            <a:xfrm>
              <a:off x="88646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8" name="New shape"/>
            <p:cNvSpPr/>
            <p:nvPr/>
          </p:nvSpPr>
          <p:spPr>
            <a:xfrm>
              <a:off x="97282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5" name="New shape"/>
            <p:cNvSpPr/>
            <p:nvPr/>
          </p:nvSpPr>
          <p:spPr>
            <a:xfrm>
              <a:off x="97282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71" name="New shape"/>
            <p:cNvSpPr/>
            <p:nvPr/>
          </p:nvSpPr>
          <p:spPr>
            <a:xfrm>
              <a:off x="88646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7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9" name="New shape"/>
            <p:cNvSpPr/>
            <p:nvPr/>
          </p:nvSpPr>
          <p:spPr>
            <a:xfrm>
              <a:off x="9728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85" name="New shape"/>
            <p:cNvSpPr/>
            <p:nvPr/>
          </p:nvSpPr>
          <p:spPr>
            <a:xfrm>
              <a:off x="8864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6"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53</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99"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0" name="New shape"/>
            <p:cNvSpPr/>
            <p:nvPr/>
          </p:nvSpPr>
          <p:spPr>
            <a:xfrm>
              <a:off x="97282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06" name="New shape"/>
            <p:cNvSpPr/>
            <p:nvPr/>
          </p:nvSpPr>
          <p:spPr>
            <a:xfrm>
              <a:off x="8864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9" name="New shape"/>
            <p:cNvSpPr/>
            <p:nvPr/>
          </p:nvSpPr>
          <p:spPr>
            <a:xfrm>
              <a:off x="97282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2">
            <a:extLst>
              <a:ext uri="{FF2B5EF4-FFF2-40B4-BE49-F238E27FC236}">
                <a16:creationId xmlns:a16="http://schemas.microsoft.com/office/drawing/2014/main" id="{833BE8E6-CD6D-667D-3D2C-A8E5E38B065B}"/>
              </a:ext>
            </a:extLst>
          </p:cNvPr>
          <p:cNvSpPr txBox="1">
            <a:spLocks noGrp="1"/>
          </p:cNvSpPr>
          <p:nvPr>
            <p:ph type="title"/>
          </p:nvPr>
        </p:nvSpPr>
        <p:spPr>
          <a:xfrm>
            <a:off x="457200" y="457200"/>
            <a:ext cx="11247438"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0" i="0" kern="1200" baseline="0">
                <a:solidFill>
                  <a:schemeClr val="tx1"/>
                </a:solidFill>
                <a:latin typeface="+mj-lt"/>
                <a:ea typeface="Roboto Medium" panose="02000000000000000000" pitchFamily="2" charset="0"/>
                <a:cs typeface="Verdana" panose="020B0604030504040204" pitchFamily="34" charset="0"/>
              </a:defRPr>
            </a:lvl1pPr>
          </a:lstStyle>
          <a:p>
            <a:r>
              <a:rPr lang="en-US" dirty="0">
                <a:ea typeface="Roboto Medium"/>
              </a:rPr>
              <a:t>Compare this to a Global All Industry Average</a:t>
            </a:r>
          </a:p>
        </p:txBody>
      </p:sp>
      <p:sp>
        <p:nvSpPr>
          <p:cNvPr id="17" name="New shape">
            <a:extLst>
              <a:ext uri="{FF2B5EF4-FFF2-40B4-BE49-F238E27FC236}">
                <a16:creationId xmlns:a16="http://schemas.microsoft.com/office/drawing/2014/main" id="{BFCB3746-3D0E-91B3-C185-EE52B4F4AEB6}"/>
              </a:ext>
            </a:extLst>
          </p:cNvPr>
          <p:cNvSpPr/>
          <p:nvPr/>
        </p:nvSpPr>
        <p:spPr>
          <a:xfrm>
            <a:off x="457199" y="1526717"/>
            <a:ext cx="10905952" cy="272801"/>
          </a:xfrm>
          <a:prstGeom prst="rect">
            <a:avLst/>
          </a:prstGeom>
          <a:noFill/>
          <a:ln w="0" cap="flat" cmpd="sng" algn="ctr">
            <a:noFill/>
            <a:prstDash val="solid"/>
          </a:ln>
          <a:effectLst/>
        </p:spPr>
        <p:txBody>
          <a:bodyPr lIns="0" tIns="0" rIns="0" bIns="0" rtlCol="0" anchor="ctr">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200" b="1" i="0">
                <a:solidFill>
                  <a:srgbClr val="A6A6A6"/>
                </a:solidFill>
                <a:latin typeface="arial"/>
              </a:defRPr>
            </a:pPr>
            <a:r>
              <a:rPr kumimoji="0" lang="en-GB" sz="1200" b="1" i="0" u="none" strike="noStrike" kern="200" cap="none" spc="0" normalizeH="0" baseline="0" noProof="0" dirty="0">
                <a:ln>
                  <a:noFill/>
                </a:ln>
                <a:solidFill>
                  <a:srgbClr val="A6A6A6"/>
                </a:solidFill>
                <a:effectLst/>
                <a:uLnTx/>
                <a:uFillTx/>
                <a:latin typeface="arial"/>
                <a:cs typeface="Arial"/>
              </a:rPr>
              <a:t>BM National Engagement Survey Overall</a:t>
            </a:r>
            <a:r>
              <a:rPr kumimoji="0" sz="1200" b="1" i="0" u="none" strike="noStrike" kern="200" cap="none" spc="0" normalizeH="0" baseline="0" noProof="0" dirty="0">
                <a:ln>
                  <a:noFill/>
                </a:ln>
                <a:solidFill>
                  <a:srgbClr val="A6A6A6"/>
                </a:solidFill>
                <a:effectLst/>
                <a:uLnTx/>
                <a:uFillTx/>
                <a:latin typeface="arial"/>
                <a:cs typeface="Arial"/>
              </a:rPr>
              <a:t> (21,603)</a:t>
            </a:r>
          </a:p>
        </p:txBody>
      </p:sp>
      <p:sp>
        <p:nvSpPr>
          <p:cNvPr id="18" name="New shape">
            <a:extLst>
              <a:ext uri="{FF2B5EF4-FFF2-40B4-BE49-F238E27FC236}">
                <a16:creationId xmlns:a16="http://schemas.microsoft.com/office/drawing/2014/main" id="{FA666BFE-B679-7AC4-78AE-6F138A406382}"/>
              </a:ext>
            </a:extLst>
          </p:cNvPr>
          <p:cNvSpPr/>
          <p:nvPr/>
        </p:nvSpPr>
        <p:spPr>
          <a:xfrm>
            <a:off x="457199" y="1818780"/>
            <a:ext cx="6761690" cy="320086"/>
          </a:xfrm>
          <a:prstGeom prst="rect">
            <a:avLst/>
          </a:prstGeom>
          <a:noFill/>
          <a:ln w="0" cap="flat" cmpd="sng" algn="ctr">
            <a:noFill/>
            <a:prstDash val="solid"/>
          </a:ln>
          <a:effectLst/>
        </p:spPr>
        <p:txBody>
          <a:bodyPr lIns="0" tIns="0" rIns="0" bIns="0" rtlCol="0" anchor="b">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lang="en-GB" sz="1400" b="1" i="0" u="none" strike="noStrike" kern="200" cap="none" spc="0" normalizeH="0" baseline="0" noProof="0" dirty="0">
                <a:ln>
                  <a:noFill/>
                </a:ln>
                <a:solidFill>
                  <a:srgbClr val="000000"/>
                </a:solidFill>
                <a:effectLst/>
                <a:uLnTx/>
                <a:uFillTx/>
                <a:latin typeface="arial"/>
                <a:cs typeface="Arial"/>
              </a:rPr>
              <a:t>Bottom</a:t>
            </a:r>
            <a:r>
              <a:rPr kumimoji="0" sz="1400" b="1" i="0" u="none" strike="noStrike" kern="200" cap="none" spc="0" normalizeH="0" baseline="0" noProof="0" dirty="0">
                <a:ln>
                  <a:noFill/>
                </a:ln>
                <a:solidFill>
                  <a:srgbClr val="000000"/>
                </a:solidFill>
                <a:effectLst/>
                <a:uLnTx/>
                <a:uFillTx/>
                <a:latin typeface="arial"/>
                <a:cs typeface="Arial"/>
              </a:rPr>
              <a:t> 5 Questions</a:t>
            </a:r>
          </a:p>
        </p:txBody>
      </p:sp>
      <p:sp>
        <p:nvSpPr>
          <p:cNvPr id="20" name="TextBox 19">
            <a:extLst>
              <a:ext uri="{FF2B5EF4-FFF2-40B4-BE49-F238E27FC236}">
                <a16:creationId xmlns:a16="http://schemas.microsoft.com/office/drawing/2014/main" id="{00E0315B-DDEF-3CBC-F63D-07756F127054}"/>
              </a:ext>
            </a:extLst>
          </p:cNvPr>
          <p:cNvSpPr txBox="1"/>
          <p:nvPr/>
        </p:nvSpPr>
        <p:spPr>
          <a:xfrm>
            <a:off x="7359070" y="1557170"/>
            <a:ext cx="1826163" cy="523220"/>
          </a:xfrm>
          <a:prstGeom prst="rect">
            <a:avLst/>
          </a:prstGeom>
          <a:solidFill>
            <a:srgbClr val="9BBB59">
              <a:lumMod val="20000"/>
              <a:lumOff val="80000"/>
            </a:srgbClr>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black"/>
                </a:solidFill>
                <a:effectLst/>
                <a:uLnTx/>
                <a:uFillTx/>
                <a:latin typeface="Calibri"/>
                <a:cs typeface="Arial"/>
              </a:rPr>
              <a:t>% Total Fav (Fully Agree/Tend to Agree)</a:t>
            </a:r>
          </a:p>
        </p:txBody>
      </p:sp>
      <p:sp>
        <p:nvSpPr>
          <p:cNvPr id="21" name="TextBox 20">
            <a:extLst>
              <a:ext uri="{FF2B5EF4-FFF2-40B4-BE49-F238E27FC236}">
                <a16:creationId xmlns:a16="http://schemas.microsoft.com/office/drawing/2014/main" id="{4541D7A0-F2E7-EB04-7EA6-5737ADD8C282}"/>
              </a:ext>
            </a:extLst>
          </p:cNvPr>
          <p:cNvSpPr txBox="1"/>
          <p:nvPr/>
        </p:nvSpPr>
        <p:spPr>
          <a:xfrm>
            <a:off x="10524256" y="1200754"/>
            <a:ext cx="961607" cy="954107"/>
          </a:xfrm>
          <a:prstGeom prst="rect">
            <a:avLst/>
          </a:prstGeom>
          <a:solidFill>
            <a:schemeClr val="bg1">
              <a:lumMod val="85000"/>
            </a:schemeClr>
          </a:solidFill>
        </p:spPr>
        <p:txBody>
          <a:bodyPr wrap="square">
            <a:spAutoFit/>
          </a:bodyPr>
          <a:lstStyle/>
          <a:p>
            <a:pPr algn="ctr"/>
            <a:r>
              <a:rPr lang="en-GB" altLang="zh-CN" sz="1400" dirty="0"/>
              <a:t>Vs. Global All Industry</a:t>
            </a:r>
          </a:p>
          <a:p>
            <a:pPr algn="ctr"/>
            <a:r>
              <a:rPr lang="en-GB" altLang="zh-CN" sz="1400" dirty="0"/>
              <a:t> Average</a:t>
            </a:r>
            <a:endParaRPr lang="zh-CN" altLang="en-US" sz="1400" dirty="0"/>
          </a:p>
        </p:txBody>
      </p:sp>
      <p:sp>
        <p:nvSpPr>
          <p:cNvPr id="84" name="New shape">
            <a:extLst>
              <a:ext uri="{FF2B5EF4-FFF2-40B4-BE49-F238E27FC236}">
                <a16:creationId xmlns:a16="http://schemas.microsoft.com/office/drawing/2014/main" id="{5FC72F78-6060-3E32-E566-6535CFA02485}"/>
              </a:ext>
            </a:extLst>
          </p:cNvPr>
          <p:cNvSpPr/>
          <p:nvPr/>
        </p:nvSpPr>
        <p:spPr>
          <a:xfrm>
            <a:off x="457199" y="2939883"/>
            <a:ext cx="111320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a:extLst>
              <a:ext uri="{FF2B5EF4-FFF2-40B4-BE49-F238E27FC236}">
                <a16:creationId xmlns:a16="http://schemas.microsoft.com/office/drawing/2014/main" id="{543B1BB7-8F30-847B-17AA-55211A746EF7}"/>
              </a:ext>
            </a:extLst>
          </p:cNvPr>
          <p:cNvSpPr/>
          <p:nvPr/>
        </p:nvSpPr>
        <p:spPr>
          <a:xfrm>
            <a:off x="457199" y="2939883"/>
            <a:ext cx="111320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6" name="New shape">
            <a:extLst>
              <a:ext uri="{FF2B5EF4-FFF2-40B4-BE49-F238E27FC236}">
                <a16:creationId xmlns:a16="http://schemas.microsoft.com/office/drawing/2014/main" id="{3E5C28DC-2DFE-BD81-1CD7-CBE394D55B2B}"/>
              </a:ext>
            </a:extLst>
          </p:cNvPr>
          <p:cNvSpPr/>
          <p:nvPr/>
        </p:nvSpPr>
        <p:spPr>
          <a:xfrm>
            <a:off x="457199" y="2387725"/>
            <a:ext cx="6694814" cy="42820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dirty="0">
                <a:solidFill>
                  <a:srgbClr val="000000"/>
                </a:solidFill>
                <a:latin typeface="arial"/>
              </a:rPr>
              <a:t>Reward:</a:t>
            </a:r>
            <a:r>
              <a:rPr sz="1400" b="0" i="0" u="none" kern="200" dirty="0">
                <a:solidFill>
                  <a:srgbClr val="000000"/>
                </a:solidFill>
                <a:latin typeface="arial"/>
              </a:rPr>
              <a:t> I am fairly paid for the work I do (total remuneration - fixed pay, bonus/incentive, benefits). </a:t>
            </a:r>
          </a:p>
        </p:txBody>
      </p:sp>
      <p:graphicFrame>
        <p:nvGraphicFramePr>
          <p:cNvPr id="87" name="ChartObject">
            <a:extLst>
              <a:ext uri="{FF2B5EF4-FFF2-40B4-BE49-F238E27FC236}">
                <a16:creationId xmlns:a16="http://schemas.microsoft.com/office/drawing/2014/main" id="{5908374F-9393-7D7F-4038-436C04D36032}"/>
              </a:ext>
            </a:extLst>
          </p:cNvPr>
          <p:cNvGraphicFramePr/>
          <p:nvPr>
            <p:extLst>
              <p:ext uri="{D42A27DB-BD31-4B8C-83A1-F6EECF244321}">
                <p14:modId xmlns:p14="http://schemas.microsoft.com/office/powerpoint/2010/main" val="3290332652"/>
              </p:ext>
            </p:extLst>
          </p:nvPr>
        </p:nvGraphicFramePr>
        <p:xfrm>
          <a:off x="7359070" y="2353919"/>
          <a:ext cx="3116974" cy="495815"/>
        </p:xfrm>
        <a:graphic>
          <a:graphicData uri="http://schemas.openxmlformats.org/drawingml/2006/chart">
            <c:chart xmlns:c="http://schemas.openxmlformats.org/drawingml/2006/chart" xmlns:r="http://schemas.openxmlformats.org/officeDocument/2006/relationships" r:id="rId3"/>
          </a:graphicData>
        </a:graphic>
      </p:graphicFrame>
      <p:sp>
        <p:nvSpPr>
          <p:cNvPr id="88" name="New shape">
            <a:extLst>
              <a:ext uri="{FF2B5EF4-FFF2-40B4-BE49-F238E27FC236}">
                <a16:creationId xmlns:a16="http://schemas.microsoft.com/office/drawing/2014/main" id="{B3ECC9A3-54B2-2B9F-53F5-87BA3E270F5D}"/>
              </a:ext>
            </a:extLst>
          </p:cNvPr>
          <p:cNvSpPr/>
          <p:nvPr/>
        </p:nvSpPr>
        <p:spPr>
          <a:xfrm>
            <a:off x="7359070" y="2353919"/>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52</a:t>
            </a:r>
          </a:p>
        </p:txBody>
      </p:sp>
      <p:sp>
        <p:nvSpPr>
          <p:cNvPr id="89" name="New shape">
            <a:extLst>
              <a:ext uri="{FF2B5EF4-FFF2-40B4-BE49-F238E27FC236}">
                <a16:creationId xmlns:a16="http://schemas.microsoft.com/office/drawing/2014/main" id="{54EB92DD-E865-392A-8DB7-CDBEACA09CE5}"/>
              </a:ext>
            </a:extLst>
          </p:cNvPr>
          <p:cNvSpPr/>
          <p:nvPr/>
        </p:nvSpPr>
        <p:spPr>
          <a:xfrm>
            <a:off x="7359070" y="2353919"/>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52</a:t>
            </a:r>
          </a:p>
        </p:txBody>
      </p:sp>
      <p:sp>
        <p:nvSpPr>
          <p:cNvPr id="90" name="New shape">
            <a:extLst>
              <a:ext uri="{FF2B5EF4-FFF2-40B4-BE49-F238E27FC236}">
                <a16:creationId xmlns:a16="http://schemas.microsoft.com/office/drawing/2014/main" id="{7838D717-6CF8-7D6B-61A1-245F39A5E1DF}"/>
              </a:ext>
            </a:extLst>
          </p:cNvPr>
          <p:cNvSpPr/>
          <p:nvPr/>
        </p:nvSpPr>
        <p:spPr>
          <a:xfrm>
            <a:off x="10705233" y="2353919"/>
            <a:ext cx="654826" cy="495815"/>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91" name="New shape">
            <a:extLst>
              <a:ext uri="{FF2B5EF4-FFF2-40B4-BE49-F238E27FC236}">
                <a16:creationId xmlns:a16="http://schemas.microsoft.com/office/drawing/2014/main" id="{DF642050-55F4-FB33-CCE0-663477CA1FE7}"/>
              </a:ext>
            </a:extLst>
          </p:cNvPr>
          <p:cNvSpPr/>
          <p:nvPr/>
        </p:nvSpPr>
        <p:spPr>
          <a:xfrm>
            <a:off x="457199" y="3615995"/>
            <a:ext cx="111320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a:extLst>
              <a:ext uri="{FF2B5EF4-FFF2-40B4-BE49-F238E27FC236}">
                <a16:creationId xmlns:a16="http://schemas.microsoft.com/office/drawing/2014/main" id="{F425C8C4-6B08-F3AA-6E15-E9C66ECB74FB}"/>
              </a:ext>
            </a:extLst>
          </p:cNvPr>
          <p:cNvSpPr/>
          <p:nvPr/>
        </p:nvSpPr>
        <p:spPr>
          <a:xfrm>
            <a:off x="457199" y="3615995"/>
            <a:ext cx="111320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a:extLst>
              <a:ext uri="{FF2B5EF4-FFF2-40B4-BE49-F238E27FC236}">
                <a16:creationId xmlns:a16="http://schemas.microsoft.com/office/drawing/2014/main" id="{5F85165D-4F06-2047-665C-2515BC0FC62C}"/>
              </a:ext>
            </a:extLst>
          </p:cNvPr>
          <p:cNvSpPr/>
          <p:nvPr/>
        </p:nvSpPr>
        <p:spPr>
          <a:xfrm>
            <a:off x="457199" y="3063836"/>
            <a:ext cx="6694814" cy="42820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Inspiration:</a:t>
            </a:r>
            <a:r>
              <a:rPr sz="1400" b="0" i="0" u="none" kern="200">
                <a:solidFill>
                  <a:srgbClr val="000000"/>
                </a:solidFill>
                <a:latin typeface="arial"/>
              </a:rPr>
              <a:t> Senior Leadership provides a clear and inspiring vision for the future. </a:t>
            </a:r>
          </a:p>
        </p:txBody>
      </p:sp>
      <p:graphicFrame>
        <p:nvGraphicFramePr>
          <p:cNvPr id="94" name="ChartObject">
            <a:extLst>
              <a:ext uri="{FF2B5EF4-FFF2-40B4-BE49-F238E27FC236}">
                <a16:creationId xmlns:a16="http://schemas.microsoft.com/office/drawing/2014/main" id="{1F1A0E35-75A6-8591-63AD-A8D35552940D}"/>
              </a:ext>
            </a:extLst>
          </p:cNvPr>
          <p:cNvGraphicFramePr/>
          <p:nvPr>
            <p:extLst>
              <p:ext uri="{D42A27DB-BD31-4B8C-83A1-F6EECF244321}">
                <p14:modId xmlns:p14="http://schemas.microsoft.com/office/powerpoint/2010/main" val="1477900411"/>
              </p:ext>
            </p:extLst>
          </p:nvPr>
        </p:nvGraphicFramePr>
        <p:xfrm>
          <a:off x="7359070" y="3030031"/>
          <a:ext cx="3116974" cy="495815"/>
        </p:xfrm>
        <a:graphic>
          <a:graphicData uri="http://schemas.openxmlformats.org/drawingml/2006/chart">
            <c:chart xmlns:c="http://schemas.openxmlformats.org/drawingml/2006/chart" xmlns:r="http://schemas.openxmlformats.org/officeDocument/2006/relationships" r:id="rId4"/>
          </a:graphicData>
        </a:graphic>
      </p:graphicFrame>
      <p:sp>
        <p:nvSpPr>
          <p:cNvPr id="95" name="New shape">
            <a:extLst>
              <a:ext uri="{FF2B5EF4-FFF2-40B4-BE49-F238E27FC236}">
                <a16:creationId xmlns:a16="http://schemas.microsoft.com/office/drawing/2014/main" id="{84F7CCEC-9E72-C5AE-9608-8B6203F30279}"/>
              </a:ext>
            </a:extLst>
          </p:cNvPr>
          <p:cNvSpPr/>
          <p:nvPr/>
        </p:nvSpPr>
        <p:spPr>
          <a:xfrm>
            <a:off x="7359070" y="3030031"/>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96" name="New shape">
            <a:extLst>
              <a:ext uri="{FF2B5EF4-FFF2-40B4-BE49-F238E27FC236}">
                <a16:creationId xmlns:a16="http://schemas.microsoft.com/office/drawing/2014/main" id="{A7FF2CAE-28C9-3090-0592-C7A55EB0EE71}"/>
              </a:ext>
            </a:extLst>
          </p:cNvPr>
          <p:cNvSpPr/>
          <p:nvPr/>
        </p:nvSpPr>
        <p:spPr>
          <a:xfrm>
            <a:off x="7359070" y="3030031"/>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97" name="New shape">
            <a:extLst>
              <a:ext uri="{FF2B5EF4-FFF2-40B4-BE49-F238E27FC236}">
                <a16:creationId xmlns:a16="http://schemas.microsoft.com/office/drawing/2014/main" id="{1BE33F2B-405C-F561-6AD0-2CDAD8AD22B7}"/>
              </a:ext>
            </a:extLst>
          </p:cNvPr>
          <p:cNvSpPr/>
          <p:nvPr/>
        </p:nvSpPr>
        <p:spPr>
          <a:xfrm>
            <a:off x="10705233" y="3030031"/>
            <a:ext cx="654826" cy="495815"/>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98" name="New shape">
            <a:extLst>
              <a:ext uri="{FF2B5EF4-FFF2-40B4-BE49-F238E27FC236}">
                <a16:creationId xmlns:a16="http://schemas.microsoft.com/office/drawing/2014/main" id="{BC818A9D-F5B4-60BB-542A-9B81E76406F7}"/>
              </a:ext>
            </a:extLst>
          </p:cNvPr>
          <p:cNvSpPr/>
          <p:nvPr/>
        </p:nvSpPr>
        <p:spPr>
          <a:xfrm>
            <a:off x="457199" y="4292106"/>
            <a:ext cx="111320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9" name="New shape">
            <a:extLst>
              <a:ext uri="{FF2B5EF4-FFF2-40B4-BE49-F238E27FC236}">
                <a16:creationId xmlns:a16="http://schemas.microsoft.com/office/drawing/2014/main" id="{0CD7F04F-5FC9-8E68-D412-F108BE0CD48B}"/>
              </a:ext>
            </a:extLst>
          </p:cNvPr>
          <p:cNvSpPr/>
          <p:nvPr/>
        </p:nvSpPr>
        <p:spPr>
          <a:xfrm>
            <a:off x="457199" y="4292106"/>
            <a:ext cx="111320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a:extLst>
              <a:ext uri="{FF2B5EF4-FFF2-40B4-BE49-F238E27FC236}">
                <a16:creationId xmlns:a16="http://schemas.microsoft.com/office/drawing/2014/main" id="{2737635E-C843-75B7-7BE3-40C2BEA4949A}"/>
              </a:ext>
            </a:extLst>
          </p:cNvPr>
          <p:cNvSpPr/>
          <p:nvPr/>
        </p:nvSpPr>
        <p:spPr>
          <a:xfrm>
            <a:off x="457199" y="3739948"/>
            <a:ext cx="6694814" cy="42820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Collaboration:</a:t>
            </a:r>
            <a:r>
              <a:rPr sz="1400" b="0" i="0" u="none" kern="200">
                <a:solidFill>
                  <a:srgbClr val="000000"/>
                </a:solidFill>
                <a:latin typeface="arial"/>
              </a:rPr>
              <a:t> Different opinions are openly discussed when decisions are made in my department/team. </a:t>
            </a:r>
          </a:p>
        </p:txBody>
      </p:sp>
      <p:graphicFrame>
        <p:nvGraphicFramePr>
          <p:cNvPr id="101" name="ChartObject">
            <a:extLst>
              <a:ext uri="{FF2B5EF4-FFF2-40B4-BE49-F238E27FC236}">
                <a16:creationId xmlns:a16="http://schemas.microsoft.com/office/drawing/2014/main" id="{A320A642-BC3D-775E-4B99-B14A3C7F35BA}"/>
              </a:ext>
            </a:extLst>
          </p:cNvPr>
          <p:cNvGraphicFramePr/>
          <p:nvPr>
            <p:extLst>
              <p:ext uri="{D42A27DB-BD31-4B8C-83A1-F6EECF244321}">
                <p14:modId xmlns:p14="http://schemas.microsoft.com/office/powerpoint/2010/main" val="3351517314"/>
              </p:ext>
            </p:extLst>
          </p:nvPr>
        </p:nvGraphicFramePr>
        <p:xfrm>
          <a:off x="7359070" y="3706143"/>
          <a:ext cx="3116974" cy="495815"/>
        </p:xfrm>
        <a:graphic>
          <a:graphicData uri="http://schemas.openxmlformats.org/drawingml/2006/chart">
            <c:chart xmlns:c="http://schemas.openxmlformats.org/drawingml/2006/chart" xmlns:r="http://schemas.openxmlformats.org/officeDocument/2006/relationships" r:id="rId5"/>
          </a:graphicData>
        </a:graphic>
      </p:graphicFrame>
      <p:sp>
        <p:nvSpPr>
          <p:cNvPr id="102" name="New shape">
            <a:extLst>
              <a:ext uri="{FF2B5EF4-FFF2-40B4-BE49-F238E27FC236}">
                <a16:creationId xmlns:a16="http://schemas.microsoft.com/office/drawing/2014/main" id="{5C78AAF6-F1A4-4F53-8BAD-4D0F1CECC061}"/>
              </a:ext>
            </a:extLst>
          </p:cNvPr>
          <p:cNvSpPr/>
          <p:nvPr/>
        </p:nvSpPr>
        <p:spPr>
          <a:xfrm>
            <a:off x="7359070" y="3706143"/>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03" name="New shape">
            <a:extLst>
              <a:ext uri="{FF2B5EF4-FFF2-40B4-BE49-F238E27FC236}">
                <a16:creationId xmlns:a16="http://schemas.microsoft.com/office/drawing/2014/main" id="{F145B676-050C-66AE-AF24-6775817AF4B9}"/>
              </a:ext>
            </a:extLst>
          </p:cNvPr>
          <p:cNvSpPr/>
          <p:nvPr/>
        </p:nvSpPr>
        <p:spPr>
          <a:xfrm>
            <a:off x="7359070" y="3706143"/>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04" name="New shape">
            <a:extLst>
              <a:ext uri="{FF2B5EF4-FFF2-40B4-BE49-F238E27FC236}">
                <a16:creationId xmlns:a16="http://schemas.microsoft.com/office/drawing/2014/main" id="{2C897F35-F068-D199-22D9-1078AE1A18EB}"/>
              </a:ext>
            </a:extLst>
          </p:cNvPr>
          <p:cNvSpPr/>
          <p:nvPr/>
        </p:nvSpPr>
        <p:spPr>
          <a:xfrm>
            <a:off x="10705233" y="3706143"/>
            <a:ext cx="654826" cy="495815"/>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05" name="New shape">
            <a:extLst>
              <a:ext uri="{FF2B5EF4-FFF2-40B4-BE49-F238E27FC236}">
                <a16:creationId xmlns:a16="http://schemas.microsoft.com/office/drawing/2014/main" id="{44586583-98D3-1A7F-5EF8-60E1A21CB663}"/>
              </a:ext>
            </a:extLst>
          </p:cNvPr>
          <p:cNvSpPr/>
          <p:nvPr/>
        </p:nvSpPr>
        <p:spPr>
          <a:xfrm>
            <a:off x="457199" y="4968218"/>
            <a:ext cx="111320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6" name="New shape">
            <a:extLst>
              <a:ext uri="{FF2B5EF4-FFF2-40B4-BE49-F238E27FC236}">
                <a16:creationId xmlns:a16="http://schemas.microsoft.com/office/drawing/2014/main" id="{91EBFCE5-CF4A-FEC1-719A-296DCDFA9398}"/>
              </a:ext>
            </a:extLst>
          </p:cNvPr>
          <p:cNvSpPr/>
          <p:nvPr/>
        </p:nvSpPr>
        <p:spPr>
          <a:xfrm>
            <a:off x="457199" y="4968218"/>
            <a:ext cx="111320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7" name="New shape">
            <a:extLst>
              <a:ext uri="{FF2B5EF4-FFF2-40B4-BE49-F238E27FC236}">
                <a16:creationId xmlns:a16="http://schemas.microsoft.com/office/drawing/2014/main" id="{8B4DA707-E3A2-F3AB-720F-8C65DAB9829A}"/>
              </a:ext>
            </a:extLst>
          </p:cNvPr>
          <p:cNvSpPr/>
          <p:nvPr/>
        </p:nvSpPr>
        <p:spPr>
          <a:xfrm>
            <a:off x="457199" y="4416060"/>
            <a:ext cx="6694814" cy="42820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Voice:</a:t>
            </a:r>
            <a:r>
              <a:rPr sz="1400" b="0" i="0" u="none" kern="200">
                <a:solidFill>
                  <a:srgbClr val="000000"/>
                </a:solidFill>
                <a:latin typeface="arial"/>
              </a:rPr>
              <a:t> I can openly and honestly communicate my views. </a:t>
            </a:r>
          </a:p>
        </p:txBody>
      </p:sp>
      <p:graphicFrame>
        <p:nvGraphicFramePr>
          <p:cNvPr id="108" name="ChartObject">
            <a:extLst>
              <a:ext uri="{FF2B5EF4-FFF2-40B4-BE49-F238E27FC236}">
                <a16:creationId xmlns:a16="http://schemas.microsoft.com/office/drawing/2014/main" id="{4A99195E-73BF-C61C-4D26-FB7DC4AFA879}"/>
              </a:ext>
            </a:extLst>
          </p:cNvPr>
          <p:cNvGraphicFramePr/>
          <p:nvPr>
            <p:extLst>
              <p:ext uri="{D42A27DB-BD31-4B8C-83A1-F6EECF244321}">
                <p14:modId xmlns:p14="http://schemas.microsoft.com/office/powerpoint/2010/main" val="852563189"/>
              </p:ext>
            </p:extLst>
          </p:nvPr>
        </p:nvGraphicFramePr>
        <p:xfrm>
          <a:off x="7359070" y="4382255"/>
          <a:ext cx="3116974" cy="495815"/>
        </p:xfrm>
        <a:graphic>
          <a:graphicData uri="http://schemas.openxmlformats.org/drawingml/2006/chart">
            <c:chart xmlns:c="http://schemas.openxmlformats.org/drawingml/2006/chart" xmlns:r="http://schemas.openxmlformats.org/officeDocument/2006/relationships" r:id="rId6"/>
          </a:graphicData>
        </a:graphic>
      </p:graphicFrame>
      <p:sp>
        <p:nvSpPr>
          <p:cNvPr id="109" name="New shape">
            <a:extLst>
              <a:ext uri="{FF2B5EF4-FFF2-40B4-BE49-F238E27FC236}">
                <a16:creationId xmlns:a16="http://schemas.microsoft.com/office/drawing/2014/main" id="{372230ED-F872-831F-D0B6-5BBE43B71FAE}"/>
              </a:ext>
            </a:extLst>
          </p:cNvPr>
          <p:cNvSpPr/>
          <p:nvPr/>
        </p:nvSpPr>
        <p:spPr>
          <a:xfrm>
            <a:off x="7359070" y="4382255"/>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110" name="New shape">
            <a:extLst>
              <a:ext uri="{FF2B5EF4-FFF2-40B4-BE49-F238E27FC236}">
                <a16:creationId xmlns:a16="http://schemas.microsoft.com/office/drawing/2014/main" id="{DBE29C25-694A-DD7A-1567-809E4772F8F7}"/>
              </a:ext>
            </a:extLst>
          </p:cNvPr>
          <p:cNvSpPr/>
          <p:nvPr/>
        </p:nvSpPr>
        <p:spPr>
          <a:xfrm>
            <a:off x="7359070" y="4382255"/>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111" name="New shape">
            <a:extLst>
              <a:ext uri="{FF2B5EF4-FFF2-40B4-BE49-F238E27FC236}">
                <a16:creationId xmlns:a16="http://schemas.microsoft.com/office/drawing/2014/main" id="{ADB6CE13-CDDF-00F7-B437-E85C2048216F}"/>
              </a:ext>
            </a:extLst>
          </p:cNvPr>
          <p:cNvSpPr/>
          <p:nvPr/>
        </p:nvSpPr>
        <p:spPr>
          <a:xfrm>
            <a:off x="10705233" y="4382255"/>
            <a:ext cx="654826" cy="495815"/>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12" name="New shape">
            <a:extLst>
              <a:ext uri="{FF2B5EF4-FFF2-40B4-BE49-F238E27FC236}">
                <a16:creationId xmlns:a16="http://schemas.microsoft.com/office/drawing/2014/main" id="{96B03046-B4AD-5E84-74B7-C758C636FAA6}"/>
              </a:ext>
            </a:extLst>
          </p:cNvPr>
          <p:cNvSpPr/>
          <p:nvPr/>
        </p:nvSpPr>
        <p:spPr>
          <a:xfrm>
            <a:off x="457199" y="5092172"/>
            <a:ext cx="6694814" cy="42820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Capability:</a:t>
            </a:r>
            <a:r>
              <a:rPr sz="1400" b="0" i="0" u="none" kern="200">
                <a:solidFill>
                  <a:srgbClr val="000000"/>
                </a:solidFill>
                <a:latin typeface="arial"/>
              </a:rPr>
              <a:t> I receive regular feedback that helps me improve at work. </a:t>
            </a:r>
          </a:p>
        </p:txBody>
      </p:sp>
      <p:graphicFrame>
        <p:nvGraphicFramePr>
          <p:cNvPr id="113" name="ChartObject">
            <a:extLst>
              <a:ext uri="{FF2B5EF4-FFF2-40B4-BE49-F238E27FC236}">
                <a16:creationId xmlns:a16="http://schemas.microsoft.com/office/drawing/2014/main" id="{375800F1-87D3-0D84-937D-65B55AAC5D36}"/>
              </a:ext>
            </a:extLst>
          </p:cNvPr>
          <p:cNvGraphicFramePr/>
          <p:nvPr>
            <p:extLst>
              <p:ext uri="{D42A27DB-BD31-4B8C-83A1-F6EECF244321}">
                <p14:modId xmlns:p14="http://schemas.microsoft.com/office/powerpoint/2010/main" val="614962891"/>
              </p:ext>
            </p:extLst>
          </p:nvPr>
        </p:nvGraphicFramePr>
        <p:xfrm>
          <a:off x="7359070" y="5058367"/>
          <a:ext cx="3116974" cy="495815"/>
        </p:xfrm>
        <a:graphic>
          <a:graphicData uri="http://schemas.openxmlformats.org/drawingml/2006/chart">
            <c:chart xmlns:c="http://schemas.openxmlformats.org/drawingml/2006/chart" xmlns:r="http://schemas.openxmlformats.org/officeDocument/2006/relationships" r:id="rId7"/>
          </a:graphicData>
        </a:graphic>
      </p:graphicFrame>
      <p:sp>
        <p:nvSpPr>
          <p:cNvPr id="114" name="New shape">
            <a:extLst>
              <a:ext uri="{FF2B5EF4-FFF2-40B4-BE49-F238E27FC236}">
                <a16:creationId xmlns:a16="http://schemas.microsoft.com/office/drawing/2014/main" id="{3AB349C6-D8B0-7C44-610B-EF9A88D866A7}"/>
              </a:ext>
            </a:extLst>
          </p:cNvPr>
          <p:cNvSpPr/>
          <p:nvPr/>
        </p:nvSpPr>
        <p:spPr>
          <a:xfrm>
            <a:off x="7359070" y="5058367"/>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79</a:t>
            </a:r>
          </a:p>
        </p:txBody>
      </p:sp>
      <p:sp>
        <p:nvSpPr>
          <p:cNvPr id="115" name="New shape">
            <a:extLst>
              <a:ext uri="{FF2B5EF4-FFF2-40B4-BE49-F238E27FC236}">
                <a16:creationId xmlns:a16="http://schemas.microsoft.com/office/drawing/2014/main" id="{D3F919C5-BCA2-1169-4417-2AFA27C68A27}"/>
              </a:ext>
            </a:extLst>
          </p:cNvPr>
          <p:cNvSpPr/>
          <p:nvPr/>
        </p:nvSpPr>
        <p:spPr>
          <a:xfrm>
            <a:off x="7359070" y="5058367"/>
            <a:ext cx="491120" cy="4958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79</a:t>
            </a:r>
          </a:p>
        </p:txBody>
      </p:sp>
      <p:sp>
        <p:nvSpPr>
          <p:cNvPr id="116" name="New shape">
            <a:extLst>
              <a:ext uri="{FF2B5EF4-FFF2-40B4-BE49-F238E27FC236}">
                <a16:creationId xmlns:a16="http://schemas.microsoft.com/office/drawing/2014/main" id="{13D48104-1911-5DF1-4D7F-DCCD7B5F9CCB}"/>
              </a:ext>
            </a:extLst>
          </p:cNvPr>
          <p:cNvSpPr/>
          <p:nvPr/>
        </p:nvSpPr>
        <p:spPr>
          <a:xfrm>
            <a:off x="10705233" y="5058367"/>
            <a:ext cx="654826" cy="495815"/>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18" name="New shape">
            <a:extLst>
              <a:ext uri="{FF2B5EF4-FFF2-40B4-BE49-F238E27FC236}">
                <a16:creationId xmlns:a16="http://schemas.microsoft.com/office/drawing/2014/main" id="{CED45DA5-8085-B89C-3A9F-B6BFA74A2293}"/>
              </a:ext>
            </a:extLst>
          </p:cNvPr>
          <p:cNvSpPr/>
          <p:nvPr/>
        </p:nvSpPr>
        <p:spPr>
          <a:xfrm>
            <a:off x="457199" y="2181169"/>
            <a:ext cx="11028664" cy="16193"/>
          </a:xfrm>
          <a:prstGeom prst="line">
            <a:avLst/>
          </a:prstGeom>
          <a:noFill/>
          <a:ln w="19050" cap="flat" cmpd="sng" algn="ctr">
            <a:solidFill>
              <a:srgbClr val="BFBFB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prstClr val="black"/>
              </a:solidFill>
              <a:effectLst/>
              <a:uLnTx/>
              <a:uFillTx/>
              <a:latin typeface="Calibri"/>
              <a:cs typeface="Arial"/>
            </a:endParaRPr>
          </a:p>
        </p:txBody>
      </p:sp>
    </p:spTree>
    <p:extLst>
      <p:ext uri="{BB962C8B-B14F-4D97-AF65-F5344CB8AC3E}">
        <p14:creationId xmlns:p14="http://schemas.microsoft.com/office/powerpoint/2010/main" val="346977483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30496E6B-EF93-233C-9AB5-F3C854F8E8BA}"/>
              </a:ext>
            </a:extLst>
          </p:cNvPr>
          <p:cNvGrpSpPr/>
          <p:nvPr/>
        </p:nvGrpSpPr>
        <p:grpSpPr>
          <a:xfrm>
            <a:off x="934947" y="254000"/>
            <a:ext cx="10479641" cy="5355690"/>
            <a:chOff x="1778000" y="254000"/>
            <a:chExt cx="8636000" cy="39497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Drivers - Sustainable Engagement</a:t>
              </a:r>
            </a:p>
          </p:txBody>
        </p:sp>
        <p:sp>
          <p:nvSpPr>
            <p:cNvPr id="39" name="New shape"/>
            <p:cNvSpPr/>
            <p:nvPr/>
          </p:nvSpPr>
          <p:spPr>
            <a:xfrm>
              <a:off x="3505200" y="3517900"/>
              <a:ext cx="863600" cy="6858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9" name="New shape"/>
            <p:cNvSpPr/>
            <p:nvPr/>
          </p:nvSpPr>
          <p:spPr>
            <a:xfrm>
              <a:off x="3505200" y="2832100"/>
              <a:ext cx="863600" cy="6858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3" name="New shape"/>
            <p:cNvSpPr/>
            <p:nvPr/>
          </p:nvSpPr>
          <p:spPr>
            <a:xfrm>
              <a:off x="4495800" y="3552190"/>
              <a:ext cx="1554480" cy="617220"/>
            </a:xfrm>
            <a:prstGeom prst="roundRect">
              <a:avLst>
                <a:gd name="adj" fmla="val 6173"/>
              </a:avLst>
            </a:prstGeom>
            <a:solidFill>
              <a:srgbClr val="D8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 name="New shape"/>
            <p:cNvSpPr/>
            <p:nvPr/>
          </p:nvSpPr>
          <p:spPr>
            <a:xfrm>
              <a:off x="3505200" y="2146300"/>
              <a:ext cx="863600" cy="6858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3" name="New shape"/>
            <p:cNvSpPr/>
            <p:nvPr/>
          </p:nvSpPr>
          <p:spPr>
            <a:xfrm>
              <a:off x="4495800" y="2866390"/>
              <a:ext cx="1554480" cy="617220"/>
            </a:xfrm>
            <a:prstGeom prst="roundRect">
              <a:avLst>
                <a:gd name="adj" fmla="val 6173"/>
              </a:avLst>
            </a:prstGeom>
            <a:solidFill>
              <a:srgbClr val="D8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3" name="New shape"/>
            <p:cNvSpPr/>
            <p:nvPr/>
          </p:nvSpPr>
          <p:spPr>
            <a:xfrm>
              <a:off x="6762751" y="2838450"/>
              <a:ext cx="3392653" cy="774700"/>
            </a:xfrm>
            <a:prstGeom prst="roundRect">
              <a:avLst>
                <a:gd name="adj" fmla="val 4918"/>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 name="New shape"/>
            <p:cNvSpPr/>
            <p:nvPr/>
          </p:nvSpPr>
          <p:spPr>
            <a:xfrm>
              <a:off x="3505200" y="889000"/>
              <a:ext cx="863600" cy="1270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4495800" y="2180590"/>
              <a:ext cx="1554480" cy="617220"/>
            </a:xfrm>
            <a:prstGeom prst="roundRect">
              <a:avLst>
                <a:gd name="adj" fmla="val 6173"/>
              </a:avLst>
            </a:prstGeom>
            <a:solidFill>
              <a:srgbClr val="D8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Agriculture, forestry and fishing Benchmark (1,155)</a:t>
              </a:r>
            </a:p>
          </p:txBody>
        </p:sp>
        <p:sp>
          <p:nvSpPr>
            <p:cNvPr id="4" name="New shape"/>
            <p:cNvSpPr/>
            <p:nvPr/>
          </p:nvSpPr>
          <p:spPr>
            <a:xfrm>
              <a:off x="1778000" y="889000"/>
              <a:ext cx="8636000" cy="0"/>
            </a:xfrm>
            <a:prstGeom prst="line">
              <a:avLst/>
            </a:prstGeom>
            <a:ln w="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159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889000"/>
              <a:ext cx="8636000" cy="0"/>
            </a:xfrm>
            <a:prstGeom prst="line">
              <a:avLst/>
            </a:prstGeom>
            <a:ln w="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1778000" y="2159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1778000" y="889000"/>
              <a:ext cx="863600" cy="1270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38100" rIns="38100" bIns="381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2641600" y="889000"/>
              <a:ext cx="863600" cy="1270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38100" rIns="38100" bIns="381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Agriculture &amp; Crop Science Norm </a:t>
              </a:r>
              <a:br>
                <a:rPr sz="1100" kern="200">
                  <a:solidFill>
                    <a:srgbClr val="000000"/>
                  </a:solidFill>
                  <a:latin typeface="arial"/>
                </a:rPr>
              </a:br>
              <a:r>
                <a:rPr sz="1000" kern="200">
                  <a:solidFill>
                    <a:srgbClr val="A6A6A6"/>
                  </a:solidFill>
                  <a:latin typeface="arial"/>
                </a:rPr>
                <a:t>(104,531)</a:t>
              </a:r>
            </a:p>
          </p:txBody>
        </p:sp>
        <p:sp>
          <p:nvSpPr>
            <p:cNvPr id="11" name="New shape"/>
            <p:cNvSpPr/>
            <p:nvPr/>
          </p:nvSpPr>
          <p:spPr>
            <a:xfrm>
              <a:off x="3505200" y="889000"/>
              <a:ext cx="863600" cy="1270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2" name="New shape"/>
            <p:cNvSpPr/>
            <p:nvPr/>
          </p:nvSpPr>
          <p:spPr>
            <a:xfrm>
              <a:off x="1778000" y="21463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987550" y="23304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4" name="New shape"/>
            <p:cNvSpPr/>
            <p:nvPr/>
          </p:nvSpPr>
          <p:spPr>
            <a:xfrm>
              <a:off x="2641600" y="21463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2851150" y="233045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7" name="New shape"/>
            <p:cNvSpPr/>
            <p:nvPr/>
          </p:nvSpPr>
          <p:spPr>
            <a:xfrm>
              <a:off x="3505200" y="21463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3505200" y="239776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79</a:t>
              </a:r>
            </a:p>
          </p:txBody>
        </p:sp>
        <p:sp>
          <p:nvSpPr>
            <p:cNvPr id="19" name="New shape"/>
            <p:cNvSpPr/>
            <p:nvPr/>
          </p:nvSpPr>
          <p:spPr>
            <a:xfrm>
              <a:off x="4368800" y="21463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4495800" y="2196022"/>
              <a:ext cx="1554480" cy="58635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Growth</a:t>
              </a:r>
            </a:p>
          </p:txBody>
        </p:sp>
        <p:pic>
          <p:nvPicPr>
            <p:cNvPr id="22" name="New picture"/>
            <p:cNvPicPr/>
            <p:nvPr/>
          </p:nvPicPr>
          <p:blipFill>
            <a:blip r:embed="rId3"/>
            <a:stretch>
              <a:fillRect/>
            </a:stretch>
          </p:blipFill>
          <p:spPr>
            <a:xfrm>
              <a:off x="6159500" y="2248535"/>
              <a:ext cx="512762" cy="1954530"/>
            </a:xfrm>
            <a:prstGeom prst="rect">
              <a:avLst/>
            </a:prstGeom>
            <a:ln>
              <a:noFill/>
            </a:ln>
          </p:spPr>
        </p:pic>
        <p:sp>
          <p:nvSpPr>
            <p:cNvPr id="24" name="New shape"/>
            <p:cNvSpPr/>
            <p:nvPr/>
          </p:nvSpPr>
          <p:spPr>
            <a:xfrm>
              <a:off x="6762751" y="2857818"/>
              <a:ext cx="3392653" cy="73596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5" name="New shape"/>
            <p:cNvSpPr/>
            <p:nvPr/>
          </p:nvSpPr>
          <p:spPr>
            <a:xfrm>
              <a:off x="1778000" y="28321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987550" y="30162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27" name="New shape"/>
            <p:cNvSpPr/>
            <p:nvPr/>
          </p:nvSpPr>
          <p:spPr>
            <a:xfrm>
              <a:off x="2641600" y="28321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2851150" y="301625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0" name="New shape"/>
            <p:cNvSpPr/>
            <p:nvPr/>
          </p:nvSpPr>
          <p:spPr>
            <a:xfrm>
              <a:off x="3505200" y="28321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3505200" y="308356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83</a:t>
              </a:r>
            </a:p>
          </p:txBody>
        </p:sp>
        <p:sp>
          <p:nvSpPr>
            <p:cNvPr id="32" name="New shape"/>
            <p:cNvSpPr/>
            <p:nvPr/>
          </p:nvSpPr>
          <p:spPr>
            <a:xfrm>
              <a:off x="4368800" y="28321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4495800" y="2881822"/>
              <a:ext cx="1554480" cy="58635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Manager Support</a:t>
              </a:r>
            </a:p>
          </p:txBody>
        </p:sp>
        <p:sp>
          <p:nvSpPr>
            <p:cNvPr id="35" name="New shape"/>
            <p:cNvSpPr/>
            <p:nvPr/>
          </p:nvSpPr>
          <p:spPr>
            <a:xfrm>
              <a:off x="1778000" y="35179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987550" y="37020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7" name="New shape"/>
            <p:cNvSpPr/>
            <p:nvPr/>
          </p:nvSpPr>
          <p:spPr>
            <a:xfrm>
              <a:off x="2641600" y="35179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2851150" y="3702050"/>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0" name="New shape"/>
            <p:cNvSpPr/>
            <p:nvPr/>
          </p:nvSpPr>
          <p:spPr>
            <a:xfrm>
              <a:off x="3505200" y="35179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3505200" y="376936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93</a:t>
              </a:r>
            </a:p>
          </p:txBody>
        </p:sp>
        <p:sp>
          <p:nvSpPr>
            <p:cNvPr id="42" name="New shape"/>
            <p:cNvSpPr/>
            <p:nvPr/>
          </p:nvSpPr>
          <p:spPr>
            <a:xfrm>
              <a:off x="4368800" y="35179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4495800" y="3567622"/>
              <a:ext cx="1554480" cy="58635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Drive</a:t>
              </a:r>
            </a:p>
          </p:txBody>
        </p:sp>
      </p:grpSp>
    </p:spTree>
    <p:extLst>
      <p:ext uri="{BB962C8B-B14F-4D97-AF65-F5344CB8AC3E}">
        <p14:creationId xmlns:p14="http://schemas.microsoft.com/office/powerpoint/2010/main" val="307356290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8899E18D-20DD-46D5-C4BD-7F7605311DA3}"/>
              </a:ext>
            </a:extLst>
          </p:cNvPr>
          <p:cNvGrpSpPr/>
          <p:nvPr/>
        </p:nvGrpSpPr>
        <p:grpSpPr>
          <a:xfrm>
            <a:off x="719191" y="253999"/>
            <a:ext cx="10870057" cy="5037191"/>
            <a:chOff x="1778000" y="254000"/>
            <a:chExt cx="8636000" cy="39497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Drivers - Retention</a:t>
              </a:r>
            </a:p>
          </p:txBody>
        </p:sp>
        <p:sp>
          <p:nvSpPr>
            <p:cNvPr id="39" name="New shape"/>
            <p:cNvSpPr/>
            <p:nvPr/>
          </p:nvSpPr>
          <p:spPr>
            <a:xfrm>
              <a:off x="3505200" y="3517900"/>
              <a:ext cx="863600" cy="6858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9" name="New shape"/>
            <p:cNvSpPr/>
            <p:nvPr/>
          </p:nvSpPr>
          <p:spPr>
            <a:xfrm>
              <a:off x="3505200" y="2832100"/>
              <a:ext cx="863600" cy="6858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3" name="New shape"/>
            <p:cNvSpPr/>
            <p:nvPr/>
          </p:nvSpPr>
          <p:spPr>
            <a:xfrm>
              <a:off x="4495800" y="3552190"/>
              <a:ext cx="1554480" cy="617220"/>
            </a:xfrm>
            <a:prstGeom prst="roundRect">
              <a:avLst>
                <a:gd name="adj" fmla="val 6173"/>
              </a:avLst>
            </a:prstGeom>
            <a:solidFill>
              <a:srgbClr val="D8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 name="New shape"/>
            <p:cNvSpPr/>
            <p:nvPr/>
          </p:nvSpPr>
          <p:spPr>
            <a:xfrm>
              <a:off x="3505200" y="2146300"/>
              <a:ext cx="863600" cy="6858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3" name="New shape"/>
            <p:cNvSpPr/>
            <p:nvPr/>
          </p:nvSpPr>
          <p:spPr>
            <a:xfrm>
              <a:off x="4495800" y="2866390"/>
              <a:ext cx="1554480" cy="617220"/>
            </a:xfrm>
            <a:prstGeom prst="roundRect">
              <a:avLst>
                <a:gd name="adj" fmla="val 6173"/>
              </a:avLst>
            </a:prstGeom>
            <a:solidFill>
              <a:srgbClr val="D8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3" name="New shape"/>
            <p:cNvSpPr/>
            <p:nvPr/>
          </p:nvSpPr>
          <p:spPr>
            <a:xfrm>
              <a:off x="6762751" y="2838450"/>
              <a:ext cx="3392653" cy="774700"/>
            </a:xfrm>
            <a:prstGeom prst="roundRect">
              <a:avLst>
                <a:gd name="adj" fmla="val 4918"/>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 name="New shape"/>
            <p:cNvSpPr/>
            <p:nvPr/>
          </p:nvSpPr>
          <p:spPr>
            <a:xfrm>
              <a:off x="3505200" y="889000"/>
              <a:ext cx="863600" cy="1270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4495800" y="2180590"/>
              <a:ext cx="1554480" cy="617220"/>
            </a:xfrm>
            <a:prstGeom prst="roundRect">
              <a:avLst>
                <a:gd name="adj" fmla="val 6173"/>
              </a:avLst>
            </a:prstGeom>
            <a:solidFill>
              <a:srgbClr val="D8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Agriculture, forestry and fishing Benchmark (1,155)</a:t>
              </a:r>
            </a:p>
          </p:txBody>
        </p:sp>
        <p:sp>
          <p:nvSpPr>
            <p:cNvPr id="4" name="New shape"/>
            <p:cNvSpPr/>
            <p:nvPr/>
          </p:nvSpPr>
          <p:spPr>
            <a:xfrm>
              <a:off x="1778000" y="889000"/>
              <a:ext cx="8636000" cy="0"/>
            </a:xfrm>
            <a:prstGeom prst="line">
              <a:avLst/>
            </a:prstGeom>
            <a:ln w="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159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889000"/>
              <a:ext cx="8636000" cy="0"/>
            </a:xfrm>
            <a:prstGeom prst="line">
              <a:avLst/>
            </a:prstGeom>
            <a:ln w="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1778000" y="2159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1778000" y="889000"/>
              <a:ext cx="863600" cy="1270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38100" rIns="38100" bIns="381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2641600" y="889000"/>
              <a:ext cx="863600" cy="1270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38100" rIns="38100" bIns="381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Agriculture &amp; Crop Science Norm </a:t>
              </a:r>
              <a:br>
                <a:rPr sz="1100" kern="200">
                  <a:solidFill>
                    <a:srgbClr val="000000"/>
                  </a:solidFill>
                  <a:latin typeface="arial"/>
                </a:rPr>
              </a:br>
              <a:r>
                <a:rPr sz="1000" kern="200">
                  <a:solidFill>
                    <a:srgbClr val="A6A6A6"/>
                  </a:solidFill>
                  <a:latin typeface="arial"/>
                </a:rPr>
                <a:t>(104,531)</a:t>
              </a:r>
            </a:p>
          </p:txBody>
        </p:sp>
        <p:sp>
          <p:nvSpPr>
            <p:cNvPr id="11" name="New shape"/>
            <p:cNvSpPr/>
            <p:nvPr/>
          </p:nvSpPr>
          <p:spPr>
            <a:xfrm>
              <a:off x="3505200" y="889000"/>
              <a:ext cx="863600" cy="1270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2" name="New shape"/>
            <p:cNvSpPr/>
            <p:nvPr/>
          </p:nvSpPr>
          <p:spPr>
            <a:xfrm>
              <a:off x="1778000" y="21463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987550" y="23304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4" name="New shape"/>
            <p:cNvSpPr/>
            <p:nvPr/>
          </p:nvSpPr>
          <p:spPr>
            <a:xfrm>
              <a:off x="2641600" y="21463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2851150" y="233045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7" name="New shape"/>
            <p:cNvSpPr/>
            <p:nvPr/>
          </p:nvSpPr>
          <p:spPr>
            <a:xfrm>
              <a:off x="3505200" y="21463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3505200" y="239776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79</a:t>
              </a:r>
            </a:p>
          </p:txBody>
        </p:sp>
        <p:sp>
          <p:nvSpPr>
            <p:cNvPr id="19" name="New shape"/>
            <p:cNvSpPr/>
            <p:nvPr/>
          </p:nvSpPr>
          <p:spPr>
            <a:xfrm>
              <a:off x="4368800" y="21463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4495800" y="2196022"/>
              <a:ext cx="1554480" cy="58635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Growth</a:t>
              </a:r>
            </a:p>
          </p:txBody>
        </p:sp>
        <p:pic>
          <p:nvPicPr>
            <p:cNvPr id="22" name="New picture"/>
            <p:cNvPicPr/>
            <p:nvPr/>
          </p:nvPicPr>
          <p:blipFill>
            <a:blip r:embed="rId3"/>
            <a:stretch>
              <a:fillRect/>
            </a:stretch>
          </p:blipFill>
          <p:spPr>
            <a:xfrm>
              <a:off x="6159500" y="2248535"/>
              <a:ext cx="512762" cy="1954530"/>
            </a:xfrm>
            <a:prstGeom prst="rect">
              <a:avLst/>
            </a:prstGeom>
            <a:ln>
              <a:noFill/>
            </a:ln>
          </p:spPr>
        </p:pic>
        <p:sp>
          <p:nvSpPr>
            <p:cNvPr id="24" name="New shape"/>
            <p:cNvSpPr/>
            <p:nvPr/>
          </p:nvSpPr>
          <p:spPr>
            <a:xfrm>
              <a:off x="6762751" y="2857818"/>
              <a:ext cx="3392653" cy="73596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5" name="New shape"/>
            <p:cNvSpPr/>
            <p:nvPr/>
          </p:nvSpPr>
          <p:spPr>
            <a:xfrm>
              <a:off x="1778000" y="28321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987550" y="30162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27" name="New shape"/>
            <p:cNvSpPr/>
            <p:nvPr/>
          </p:nvSpPr>
          <p:spPr>
            <a:xfrm>
              <a:off x="2641600" y="28321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2851150" y="30162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30" name="New shape"/>
            <p:cNvSpPr/>
            <p:nvPr/>
          </p:nvSpPr>
          <p:spPr>
            <a:xfrm>
              <a:off x="3505200" y="28321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3505200" y="308356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81</a:t>
              </a:r>
            </a:p>
          </p:txBody>
        </p:sp>
        <p:sp>
          <p:nvSpPr>
            <p:cNvPr id="32" name="New shape"/>
            <p:cNvSpPr/>
            <p:nvPr/>
          </p:nvSpPr>
          <p:spPr>
            <a:xfrm>
              <a:off x="4368800" y="28321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4495800" y="2881822"/>
              <a:ext cx="1554480" cy="58635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Trust</a:t>
              </a:r>
            </a:p>
          </p:txBody>
        </p:sp>
        <p:sp>
          <p:nvSpPr>
            <p:cNvPr id="35" name="New shape"/>
            <p:cNvSpPr/>
            <p:nvPr/>
          </p:nvSpPr>
          <p:spPr>
            <a:xfrm>
              <a:off x="1778000" y="35179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987550" y="37020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37" name="New shape"/>
            <p:cNvSpPr/>
            <p:nvPr/>
          </p:nvSpPr>
          <p:spPr>
            <a:xfrm>
              <a:off x="2641600" y="35179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2851150" y="370205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40" name="New shape"/>
            <p:cNvSpPr/>
            <p:nvPr/>
          </p:nvSpPr>
          <p:spPr>
            <a:xfrm>
              <a:off x="3505200" y="35179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3505200" y="376936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83</a:t>
              </a:r>
            </a:p>
          </p:txBody>
        </p:sp>
        <p:sp>
          <p:nvSpPr>
            <p:cNvPr id="42" name="New shape"/>
            <p:cNvSpPr/>
            <p:nvPr/>
          </p:nvSpPr>
          <p:spPr>
            <a:xfrm>
              <a:off x="4368800" y="35179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4495800" y="3567622"/>
              <a:ext cx="1554480" cy="58635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Future Ways of Working</a:t>
              </a:r>
            </a:p>
          </p:txBody>
        </p:sp>
      </p:gr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1638" y="254000"/>
            <a:ext cx="11107554" cy="36163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2000" b="1" i="0">
                <a:solidFill>
                  <a:srgbClr val="003B5A"/>
                </a:solidFill>
                <a:latin typeface="arial"/>
              </a:defRPr>
            </a:pPr>
            <a:r>
              <a:rPr kumimoji="0" lang="en-GB" sz="2000" b="1" i="0" u="none" strike="noStrike" kern="200" cap="none" spc="0" normalizeH="0" baseline="0" noProof="0" dirty="0">
                <a:ln>
                  <a:noFill/>
                </a:ln>
                <a:solidFill>
                  <a:srgbClr val="003B5A"/>
                </a:solidFill>
                <a:effectLst/>
                <a:uLnTx/>
                <a:uFillTx/>
                <a:latin typeface="arial"/>
                <a:ea typeface="+mn-ea"/>
                <a:cs typeface="+mn-cs"/>
              </a:rPr>
              <a:t>Focus areas for Agriculture, forestry and fishing sector</a:t>
            </a:r>
            <a:endParaRPr kumimoji="0" sz="2000" b="1" i="0" u="none" strike="noStrike" kern="200" cap="none" spc="0" normalizeH="0" baseline="0" noProof="0" dirty="0">
              <a:ln>
                <a:noFill/>
              </a:ln>
              <a:solidFill>
                <a:srgbClr val="003B5A"/>
              </a:solidFill>
              <a:effectLst/>
              <a:uLnTx/>
              <a:uFillTx/>
              <a:latin typeface="arial"/>
              <a:ea typeface="+mn-ea"/>
              <a:cs typeface="+mn-cs"/>
            </a:endParaRPr>
          </a:p>
        </p:txBody>
      </p:sp>
      <p:sp>
        <p:nvSpPr>
          <p:cNvPr id="97" name="TextBox 96">
            <a:extLst>
              <a:ext uri="{FF2B5EF4-FFF2-40B4-BE49-F238E27FC236}">
                <a16:creationId xmlns:a16="http://schemas.microsoft.com/office/drawing/2014/main" id="{D63C35F9-48B2-FBC1-2951-E7436464497F}"/>
              </a:ext>
            </a:extLst>
          </p:cNvPr>
          <p:cNvSpPr txBox="1"/>
          <p:nvPr/>
        </p:nvSpPr>
        <p:spPr>
          <a:xfrm>
            <a:off x="1799471" y="4666261"/>
            <a:ext cx="8698133"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a:rPr>
              <a:t>Focus on Total Reward including flexibility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dirty="0">
                <a:solidFill>
                  <a:prstClr val="black"/>
                </a:solidFill>
                <a:latin typeface="Calibri"/>
                <a:cs typeface="Arial"/>
              </a:rPr>
              <a:t>Focus on </a:t>
            </a:r>
            <a:r>
              <a:rPr kumimoji="0" lang="en-GB" sz="1800" b="1" i="0" u="none" strike="noStrike" kern="1200" cap="none" spc="0" normalizeH="0" baseline="0" noProof="0" dirty="0">
                <a:ln>
                  <a:noFill/>
                </a:ln>
                <a:solidFill>
                  <a:prstClr val="black"/>
                </a:solidFill>
                <a:effectLst/>
                <a:uLnTx/>
                <a:uFillTx/>
                <a:latin typeface="Calibri"/>
                <a:ea typeface="+mn-ea"/>
                <a:cs typeface="Arial"/>
              </a:rPr>
              <a:t>continuous learning</a:t>
            </a:r>
            <a:r>
              <a:rPr kumimoji="0" lang="en-GB" sz="1800" b="0" i="0" u="none" strike="noStrike" kern="1200" cap="none" spc="0" normalizeH="0" baseline="0" noProof="0" dirty="0">
                <a:ln>
                  <a:noFill/>
                </a:ln>
                <a:solidFill>
                  <a:prstClr val="black"/>
                </a:solidFill>
                <a:effectLst/>
                <a:uLnTx/>
                <a:uFillTx/>
                <a:latin typeface="Calibri"/>
                <a:ea typeface="+mn-ea"/>
                <a:cs typeface="Arial"/>
              </a:rPr>
              <a:t>, and growth and development </a:t>
            </a:r>
            <a:endParaRPr lang="en-GB" dirty="0">
              <a:solidFill>
                <a:prstClr val="black"/>
              </a:solidFill>
              <a:latin typeface="Calibri"/>
              <a:cs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a:rPr>
              <a:t>Focus on creating feedback culture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Arial"/>
            </a:endParaRPr>
          </a:p>
        </p:txBody>
      </p:sp>
      <p:pic>
        <p:nvPicPr>
          <p:cNvPr id="98" name="Graphic 97" descr="Lights On with solid fill">
            <a:extLst>
              <a:ext uri="{FF2B5EF4-FFF2-40B4-BE49-F238E27FC236}">
                <a16:creationId xmlns:a16="http://schemas.microsoft.com/office/drawing/2014/main" id="{B9F7606B-9C0A-CAD3-7F90-143796683CA9}"/>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73171" y="4602382"/>
            <a:ext cx="914400" cy="914400"/>
          </a:xfrm>
          <a:prstGeom prst="rect">
            <a:avLst/>
          </a:prstGeom>
        </p:spPr>
      </p:pic>
      <p:sp>
        <p:nvSpPr>
          <p:cNvPr id="3" name="New shape">
            <a:extLst>
              <a:ext uri="{FF2B5EF4-FFF2-40B4-BE49-F238E27FC236}">
                <a16:creationId xmlns:a16="http://schemas.microsoft.com/office/drawing/2014/main" id="{A4BADB5B-FDA6-9ED8-40D3-CB909584D5EB}"/>
              </a:ext>
            </a:extLst>
          </p:cNvPr>
          <p:cNvSpPr/>
          <p:nvPr/>
        </p:nvSpPr>
        <p:spPr>
          <a:xfrm>
            <a:off x="6072338" y="109541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New shape">
            <a:extLst>
              <a:ext uri="{FF2B5EF4-FFF2-40B4-BE49-F238E27FC236}">
                <a16:creationId xmlns:a16="http://schemas.microsoft.com/office/drawing/2014/main" id="{2DBD621A-908B-1AEA-F236-3BE24C091B44}"/>
              </a:ext>
            </a:extLst>
          </p:cNvPr>
          <p:cNvSpPr/>
          <p:nvPr/>
        </p:nvSpPr>
        <p:spPr>
          <a:xfrm>
            <a:off x="4992838" y="109541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New shape">
            <a:extLst>
              <a:ext uri="{FF2B5EF4-FFF2-40B4-BE49-F238E27FC236}">
                <a16:creationId xmlns:a16="http://schemas.microsoft.com/office/drawing/2014/main" id="{537072F5-1EE1-B951-F4AB-87C3FD9A0B98}"/>
              </a:ext>
            </a:extLst>
          </p:cNvPr>
          <p:cNvSpPr/>
          <p:nvPr/>
        </p:nvSpPr>
        <p:spPr>
          <a:xfrm>
            <a:off x="471638" y="856651"/>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sz="1100" b="1" i="0" u="none" strike="noStrike" kern="200" cap="none" spc="0" normalizeH="0" baseline="0" noProof="0">
                <a:ln>
                  <a:noFill/>
                </a:ln>
                <a:solidFill>
                  <a:srgbClr val="000000"/>
                </a:solidFill>
                <a:effectLst/>
                <a:uLnTx/>
                <a:uFillTx/>
                <a:latin typeface="arial"/>
                <a:ea typeface="+mn-ea"/>
                <a:cs typeface="+mn-cs"/>
              </a:rPr>
              <a:t>Sustainable Engagement</a:t>
            </a:r>
          </a:p>
        </p:txBody>
      </p:sp>
      <p:sp>
        <p:nvSpPr>
          <p:cNvPr id="6" name="New shape">
            <a:extLst>
              <a:ext uri="{FF2B5EF4-FFF2-40B4-BE49-F238E27FC236}">
                <a16:creationId xmlns:a16="http://schemas.microsoft.com/office/drawing/2014/main" id="{D732E56C-8CA9-4F22-C751-E5FA028A838B}"/>
              </a:ext>
            </a:extLst>
          </p:cNvPr>
          <p:cNvSpPr/>
          <p:nvPr/>
        </p:nvSpPr>
        <p:spPr>
          <a:xfrm>
            <a:off x="484338" y="110811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 name="New shape">
            <a:extLst>
              <a:ext uri="{FF2B5EF4-FFF2-40B4-BE49-F238E27FC236}">
                <a16:creationId xmlns:a16="http://schemas.microsoft.com/office/drawing/2014/main" id="{47FB2EF8-8447-1D19-5811-6919A4F8C770}"/>
              </a:ext>
            </a:extLst>
          </p:cNvPr>
          <p:cNvSpPr/>
          <p:nvPr/>
        </p:nvSpPr>
        <p:spPr>
          <a:xfrm>
            <a:off x="484338" y="142561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 name="New shape">
            <a:extLst>
              <a:ext uri="{FF2B5EF4-FFF2-40B4-BE49-F238E27FC236}">
                <a16:creationId xmlns:a16="http://schemas.microsoft.com/office/drawing/2014/main" id="{3AF5EC3F-D7EB-C453-49E3-DABAF94EE161}"/>
              </a:ext>
            </a:extLst>
          </p:cNvPr>
          <p:cNvSpPr/>
          <p:nvPr/>
        </p:nvSpPr>
        <p:spPr>
          <a:xfrm flipH="1">
            <a:off x="484338" y="110811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 name="New shape">
            <a:extLst>
              <a:ext uri="{FF2B5EF4-FFF2-40B4-BE49-F238E27FC236}">
                <a16:creationId xmlns:a16="http://schemas.microsoft.com/office/drawing/2014/main" id="{C6EB6D5F-9357-EC0B-128A-06ACA03D4531}"/>
              </a:ext>
            </a:extLst>
          </p:cNvPr>
          <p:cNvSpPr/>
          <p:nvPr/>
        </p:nvSpPr>
        <p:spPr>
          <a:xfrm flipH="1">
            <a:off x="4675338" y="110811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aphicFrame>
        <p:nvGraphicFramePr>
          <p:cNvPr id="10" name="ChartObject">
            <a:extLst>
              <a:ext uri="{FF2B5EF4-FFF2-40B4-BE49-F238E27FC236}">
                <a16:creationId xmlns:a16="http://schemas.microsoft.com/office/drawing/2014/main" id="{ADF1FC6D-96BD-80DE-A797-8411E347E772}"/>
              </a:ext>
            </a:extLst>
          </p:cNvPr>
          <p:cNvGraphicFramePr/>
          <p:nvPr/>
        </p:nvGraphicFramePr>
        <p:xfrm>
          <a:off x="484338" y="1108111"/>
          <a:ext cx="4191000" cy="317500"/>
        </p:xfrm>
        <a:graphic>
          <a:graphicData uri="http://schemas.openxmlformats.org/drawingml/2006/chart">
            <c:chart xmlns:c="http://schemas.openxmlformats.org/drawingml/2006/chart" xmlns:r="http://schemas.openxmlformats.org/officeDocument/2006/relationships" r:id="rId5"/>
          </a:graphicData>
        </a:graphic>
      </p:graphicFrame>
      <p:sp>
        <p:nvSpPr>
          <p:cNvPr id="11" name="New shape">
            <a:extLst>
              <a:ext uri="{FF2B5EF4-FFF2-40B4-BE49-F238E27FC236}">
                <a16:creationId xmlns:a16="http://schemas.microsoft.com/office/drawing/2014/main" id="{D1EC7FC7-2CF3-572D-67F7-2CEF6A03781F}"/>
              </a:ext>
            </a:extLst>
          </p:cNvPr>
          <p:cNvSpPr/>
          <p:nvPr/>
        </p:nvSpPr>
        <p:spPr>
          <a:xfrm>
            <a:off x="2158833" y="110811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89</a:t>
            </a:r>
          </a:p>
        </p:txBody>
      </p:sp>
      <p:sp>
        <p:nvSpPr>
          <p:cNvPr id="12" name="New shape">
            <a:extLst>
              <a:ext uri="{FF2B5EF4-FFF2-40B4-BE49-F238E27FC236}">
                <a16:creationId xmlns:a16="http://schemas.microsoft.com/office/drawing/2014/main" id="{83F0B86C-3F1D-738B-78A5-853BA0DD22EF}"/>
              </a:ext>
            </a:extLst>
          </p:cNvPr>
          <p:cNvSpPr/>
          <p:nvPr/>
        </p:nvSpPr>
        <p:spPr>
          <a:xfrm>
            <a:off x="2158833" y="110811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89</a:t>
            </a:r>
          </a:p>
        </p:txBody>
      </p:sp>
      <p:sp>
        <p:nvSpPr>
          <p:cNvPr id="13" name="New shape">
            <a:extLst>
              <a:ext uri="{FF2B5EF4-FFF2-40B4-BE49-F238E27FC236}">
                <a16:creationId xmlns:a16="http://schemas.microsoft.com/office/drawing/2014/main" id="{DE1CE12B-13C4-914A-7442-FA5BCFCDE266}"/>
              </a:ext>
            </a:extLst>
          </p:cNvPr>
          <p:cNvSpPr/>
          <p:nvPr/>
        </p:nvSpPr>
        <p:spPr>
          <a:xfrm>
            <a:off x="4789638" y="71441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0" i="0" u="none" strike="noStrike" kern="200" cap="none" spc="0" normalizeH="0" baseline="0" noProof="0">
                <a:ln>
                  <a:noFill/>
                </a:ln>
                <a:solidFill>
                  <a:srgbClr val="000000"/>
                </a:solidFill>
                <a:effectLst/>
                <a:uLnTx/>
                <a:uFillTx/>
                <a:latin typeface="Arial"/>
                <a:ea typeface="+mn-ea"/>
                <a:cs typeface="+mn-cs"/>
              </a:rPr>
              <a:t>BM National Engagement Survey Overall</a:t>
            </a:r>
          </a:p>
        </p:txBody>
      </p:sp>
      <p:sp>
        <p:nvSpPr>
          <p:cNvPr id="14" name="New shape">
            <a:extLst>
              <a:ext uri="{FF2B5EF4-FFF2-40B4-BE49-F238E27FC236}">
                <a16:creationId xmlns:a16="http://schemas.microsoft.com/office/drawing/2014/main" id="{69865021-5479-200A-2E8E-792FC07EBEE5}"/>
              </a:ext>
            </a:extLst>
          </p:cNvPr>
          <p:cNvSpPr/>
          <p:nvPr/>
        </p:nvSpPr>
        <p:spPr>
          <a:xfrm>
            <a:off x="5869138" y="71441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0" i="0" u="none" strike="noStrike" kern="200" cap="none" spc="0" normalizeH="0" baseline="0" noProof="0" dirty="0">
                <a:ln>
                  <a:noFill/>
                </a:ln>
                <a:solidFill>
                  <a:srgbClr val="000000"/>
                </a:solidFill>
                <a:effectLst/>
                <a:uLnTx/>
                <a:uFillTx/>
                <a:latin typeface="Arial"/>
                <a:ea typeface="+mn-ea"/>
                <a:cs typeface="+mn-cs"/>
              </a:rPr>
              <a:t>WTW Agriculture &amp; Crop Science Norm</a:t>
            </a:r>
          </a:p>
        </p:txBody>
      </p:sp>
      <p:pic>
        <p:nvPicPr>
          <p:cNvPr id="15" name="New picture">
            <a:extLst>
              <a:ext uri="{FF2B5EF4-FFF2-40B4-BE49-F238E27FC236}">
                <a16:creationId xmlns:a16="http://schemas.microsoft.com/office/drawing/2014/main" id="{6F312038-0F6F-5EF9-E403-817AF8B29CC7}"/>
              </a:ext>
            </a:extLst>
          </p:cNvPr>
          <p:cNvPicPr/>
          <p:nvPr/>
        </p:nvPicPr>
        <p:blipFill>
          <a:blip r:embed="rId6"/>
          <a:stretch>
            <a:fillRect/>
          </a:stretch>
        </p:blipFill>
        <p:spPr>
          <a:xfrm>
            <a:off x="5069038" y="1167801"/>
            <a:ext cx="177800" cy="177800"/>
          </a:xfrm>
          <a:prstGeom prst="rect">
            <a:avLst/>
          </a:prstGeom>
          <a:solidFill>
            <a:schemeClr val="bg2"/>
          </a:solidFill>
          <a:ln>
            <a:noFill/>
          </a:ln>
        </p:spPr>
      </p:pic>
      <p:sp>
        <p:nvSpPr>
          <p:cNvPr id="16" name="New shape">
            <a:extLst>
              <a:ext uri="{FF2B5EF4-FFF2-40B4-BE49-F238E27FC236}">
                <a16:creationId xmlns:a16="http://schemas.microsoft.com/office/drawing/2014/main" id="{872B723C-CFD7-B1BC-32F4-1F558359B53E}"/>
              </a:ext>
            </a:extLst>
          </p:cNvPr>
          <p:cNvSpPr/>
          <p:nvPr/>
        </p:nvSpPr>
        <p:spPr>
          <a:xfrm>
            <a:off x="5310338" y="114240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r" defTabSz="457200" rtl="0" eaLnBrk="1" fontAlgn="auto" latinLnBrk="0" hangingPunct="0">
              <a:lnSpc>
                <a:spcPct val="100000"/>
              </a:lnSpc>
              <a:spcBef>
                <a:spcPct val="0"/>
              </a:spcBef>
              <a:spcAft>
                <a:spcPct val="100000"/>
              </a:spcAft>
              <a:buClrTx/>
              <a:buSzTx/>
              <a:buFontTx/>
              <a:buNone/>
              <a:tabLst/>
              <a:defRPr sz="1100" b="1" i="0">
                <a:solidFill>
                  <a:srgbClr val="FFFFFF"/>
                </a:solidFill>
                <a:latin typeface="arial"/>
              </a:defRPr>
            </a:pPr>
            <a:r>
              <a:rPr kumimoji="0" sz="1100" b="1" i="0" u="none" strike="noStrike" kern="200" cap="none" spc="0" normalizeH="0" baseline="0" noProof="0">
                <a:ln>
                  <a:noFill/>
                </a:ln>
                <a:solidFill>
                  <a:srgbClr val="FFFFFF"/>
                </a:solidFill>
                <a:effectLst/>
                <a:uLnTx/>
                <a:uFillTx/>
                <a:latin typeface="arial"/>
                <a:ea typeface="+mn-ea"/>
                <a:cs typeface="+mn-cs"/>
              </a:rPr>
              <a:t>4*</a:t>
            </a:r>
          </a:p>
        </p:txBody>
      </p:sp>
      <p:pic>
        <p:nvPicPr>
          <p:cNvPr id="17" name="New picture">
            <a:extLst>
              <a:ext uri="{FF2B5EF4-FFF2-40B4-BE49-F238E27FC236}">
                <a16:creationId xmlns:a16="http://schemas.microsoft.com/office/drawing/2014/main" id="{4B835D5E-3A64-AB3E-6062-A78F56B92D9E}"/>
              </a:ext>
            </a:extLst>
          </p:cNvPr>
          <p:cNvPicPr/>
          <p:nvPr/>
        </p:nvPicPr>
        <p:blipFill>
          <a:blip r:embed="rId6"/>
          <a:stretch>
            <a:fillRect/>
          </a:stretch>
        </p:blipFill>
        <p:spPr>
          <a:xfrm>
            <a:off x="6148538" y="1167801"/>
            <a:ext cx="177800" cy="177800"/>
          </a:xfrm>
          <a:prstGeom prst="rect">
            <a:avLst/>
          </a:prstGeom>
          <a:solidFill>
            <a:schemeClr val="bg2"/>
          </a:solidFill>
          <a:ln>
            <a:noFill/>
          </a:ln>
        </p:spPr>
      </p:pic>
      <p:sp>
        <p:nvSpPr>
          <p:cNvPr id="18" name="New shape">
            <a:extLst>
              <a:ext uri="{FF2B5EF4-FFF2-40B4-BE49-F238E27FC236}">
                <a16:creationId xmlns:a16="http://schemas.microsoft.com/office/drawing/2014/main" id="{E3CD6954-8A3C-3B47-07F7-68E75A65B610}"/>
              </a:ext>
            </a:extLst>
          </p:cNvPr>
          <p:cNvSpPr/>
          <p:nvPr/>
        </p:nvSpPr>
        <p:spPr>
          <a:xfrm>
            <a:off x="6389838" y="114240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r" defTabSz="457200" rtl="0" eaLnBrk="1" fontAlgn="auto" latinLnBrk="0" hangingPunct="0">
              <a:lnSpc>
                <a:spcPct val="100000"/>
              </a:lnSpc>
              <a:spcBef>
                <a:spcPct val="0"/>
              </a:spcBef>
              <a:spcAft>
                <a:spcPct val="100000"/>
              </a:spcAft>
              <a:buClrTx/>
              <a:buSzTx/>
              <a:buFontTx/>
              <a:buNone/>
              <a:tabLst/>
              <a:defRPr sz="1100" b="1" i="0">
                <a:solidFill>
                  <a:srgbClr val="FFFFFF"/>
                </a:solidFill>
                <a:latin typeface="arial"/>
              </a:defRPr>
            </a:pPr>
            <a:r>
              <a:rPr kumimoji="0" sz="1100" b="1" i="0" u="none" strike="noStrike" kern="200" cap="none" spc="0" normalizeH="0" baseline="0" noProof="0">
                <a:ln>
                  <a:noFill/>
                </a:ln>
                <a:solidFill>
                  <a:srgbClr val="FFFFFF"/>
                </a:solidFill>
                <a:effectLst/>
                <a:uLnTx/>
                <a:uFillTx/>
                <a:latin typeface="arial"/>
                <a:ea typeface="+mn-ea"/>
                <a:cs typeface="+mn-cs"/>
              </a:rPr>
              <a:t>4*</a:t>
            </a:r>
          </a:p>
        </p:txBody>
      </p:sp>
      <p:sp>
        <p:nvSpPr>
          <p:cNvPr id="20" name="New shape">
            <a:extLst>
              <a:ext uri="{FF2B5EF4-FFF2-40B4-BE49-F238E27FC236}">
                <a16:creationId xmlns:a16="http://schemas.microsoft.com/office/drawing/2014/main" id="{6673AFAA-263F-3732-C733-80F53582BEA5}"/>
              </a:ext>
            </a:extLst>
          </p:cNvPr>
          <p:cNvSpPr/>
          <p:nvPr/>
        </p:nvSpPr>
        <p:spPr>
          <a:xfrm>
            <a:off x="471638" y="2094192"/>
            <a:ext cx="1110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 name="New shape">
            <a:extLst>
              <a:ext uri="{FF2B5EF4-FFF2-40B4-BE49-F238E27FC236}">
                <a16:creationId xmlns:a16="http://schemas.microsoft.com/office/drawing/2014/main" id="{BCC548D6-460F-AD29-48C9-1C02A00EA32D}"/>
              </a:ext>
            </a:extLst>
          </p:cNvPr>
          <p:cNvSpPr/>
          <p:nvPr/>
        </p:nvSpPr>
        <p:spPr>
          <a:xfrm>
            <a:off x="471638" y="2094192"/>
            <a:ext cx="1110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New shape">
            <a:extLst>
              <a:ext uri="{FF2B5EF4-FFF2-40B4-BE49-F238E27FC236}">
                <a16:creationId xmlns:a16="http://schemas.microsoft.com/office/drawing/2014/main" id="{3433CD6C-A16B-7C0F-D2DB-14958C618283}"/>
              </a:ext>
            </a:extLst>
          </p:cNvPr>
          <p:cNvSpPr/>
          <p:nvPr/>
        </p:nvSpPr>
        <p:spPr>
          <a:xfrm>
            <a:off x="471638" y="2500592"/>
            <a:ext cx="1110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 name="New shape">
            <a:extLst>
              <a:ext uri="{FF2B5EF4-FFF2-40B4-BE49-F238E27FC236}">
                <a16:creationId xmlns:a16="http://schemas.microsoft.com/office/drawing/2014/main" id="{2865E78D-3D83-E0FA-D486-223648B35110}"/>
              </a:ext>
            </a:extLst>
          </p:cNvPr>
          <p:cNvSpPr/>
          <p:nvPr/>
        </p:nvSpPr>
        <p:spPr>
          <a:xfrm>
            <a:off x="471638" y="2500592"/>
            <a:ext cx="1110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 name="New shape">
            <a:extLst>
              <a:ext uri="{FF2B5EF4-FFF2-40B4-BE49-F238E27FC236}">
                <a16:creationId xmlns:a16="http://schemas.microsoft.com/office/drawing/2014/main" id="{C457A0FF-C710-7E4B-5A09-D6C390310F3B}"/>
              </a:ext>
            </a:extLst>
          </p:cNvPr>
          <p:cNvSpPr/>
          <p:nvPr/>
        </p:nvSpPr>
        <p:spPr>
          <a:xfrm>
            <a:off x="471638" y="2189442"/>
            <a:ext cx="6679148"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Reward:</a:t>
            </a:r>
            <a:r>
              <a:rPr kumimoji="0" sz="1050" b="0" i="0" u="none" strike="noStrike" kern="200" cap="none" spc="0" normalizeH="0" baseline="0" noProof="0">
                <a:ln>
                  <a:noFill/>
                </a:ln>
                <a:solidFill>
                  <a:srgbClr val="000000"/>
                </a:solidFill>
                <a:effectLst/>
                <a:uLnTx/>
                <a:uFillTx/>
                <a:latin typeface="arial"/>
                <a:ea typeface="+mn-ea"/>
                <a:cs typeface="+mn-cs"/>
              </a:rPr>
              <a:t> I am fairly paid for the work I do (total remuneration - fixed pay, bonus/incentive, benefits). </a:t>
            </a:r>
          </a:p>
        </p:txBody>
      </p:sp>
      <p:graphicFrame>
        <p:nvGraphicFramePr>
          <p:cNvPr id="26" name="ChartObject">
            <a:extLst>
              <a:ext uri="{FF2B5EF4-FFF2-40B4-BE49-F238E27FC236}">
                <a16:creationId xmlns:a16="http://schemas.microsoft.com/office/drawing/2014/main" id="{85D9FCA5-51F6-30A5-2322-3ABB8A33860A}"/>
              </a:ext>
            </a:extLst>
          </p:cNvPr>
          <p:cNvGraphicFramePr/>
          <p:nvPr/>
        </p:nvGraphicFramePr>
        <p:xfrm>
          <a:off x="7357358" y="2170392"/>
          <a:ext cx="3109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27" name="New shape">
            <a:extLst>
              <a:ext uri="{FF2B5EF4-FFF2-40B4-BE49-F238E27FC236}">
                <a16:creationId xmlns:a16="http://schemas.microsoft.com/office/drawing/2014/main" id="{BD38E698-47B5-64D9-9ED1-F1B938578162}"/>
              </a:ext>
            </a:extLst>
          </p:cNvPr>
          <p:cNvSpPr/>
          <p:nvPr/>
        </p:nvSpPr>
        <p:spPr>
          <a:xfrm>
            <a:off x="7357358" y="2170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53</a:t>
            </a:r>
          </a:p>
        </p:txBody>
      </p:sp>
      <p:sp>
        <p:nvSpPr>
          <p:cNvPr id="28" name="New shape">
            <a:extLst>
              <a:ext uri="{FF2B5EF4-FFF2-40B4-BE49-F238E27FC236}">
                <a16:creationId xmlns:a16="http://schemas.microsoft.com/office/drawing/2014/main" id="{8C2C896E-0097-4A93-C312-D83A17688EA4}"/>
              </a:ext>
            </a:extLst>
          </p:cNvPr>
          <p:cNvSpPr/>
          <p:nvPr/>
        </p:nvSpPr>
        <p:spPr>
          <a:xfrm>
            <a:off x="7357358" y="2170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53</a:t>
            </a:r>
          </a:p>
        </p:txBody>
      </p:sp>
      <p:sp>
        <p:nvSpPr>
          <p:cNvPr id="29" name="New shape">
            <a:extLst>
              <a:ext uri="{FF2B5EF4-FFF2-40B4-BE49-F238E27FC236}">
                <a16:creationId xmlns:a16="http://schemas.microsoft.com/office/drawing/2014/main" id="{AD3A6B26-1207-B588-A661-1B408AFAC9F4}"/>
              </a:ext>
            </a:extLst>
          </p:cNvPr>
          <p:cNvSpPr/>
          <p:nvPr/>
        </p:nvSpPr>
        <p:spPr>
          <a:xfrm>
            <a:off x="10695691" y="2170392"/>
            <a:ext cx="653294"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-16*</a:t>
            </a:r>
          </a:p>
        </p:txBody>
      </p:sp>
      <p:sp>
        <p:nvSpPr>
          <p:cNvPr id="30" name="New shape">
            <a:extLst>
              <a:ext uri="{FF2B5EF4-FFF2-40B4-BE49-F238E27FC236}">
                <a16:creationId xmlns:a16="http://schemas.microsoft.com/office/drawing/2014/main" id="{BF75C14D-EAB0-17BC-3303-91C0F084332A}"/>
              </a:ext>
            </a:extLst>
          </p:cNvPr>
          <p:cNvSpPr/>
          <p:nvPr/>
        </p:nvSpPr>
        <p:spPr>
          <a:xfrm>
            <a:off x="471638" y="2881592"/>
            <a:ext cx="1110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New shape">
            <a:extLst>
              <a:ext uri="{FF2B5EF4-FFF2-40B4-BE49-F238E27FC236}">
                <a16:creationId xmlns:a16="http://schemas.microsoft.com/office/drawing/2014/main" id="{83FA06DF-0357-3F03-D420-5309CCD5BFC8}"/>
              </a:ext>
            </a:extLst>
          </p:cNvPr>
          <p:cNvSpPr/>
          <p:nvPr/>
        </p:nvSpPr>
        <p:spPr>
          <a:xfrm>
            <a:off x="471638" y="2881592"/>
            <a:ext cx="1110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 name="New shape">
            <a:extLst>
              <a:ext uri="{FF2B5EF4-FFF2-40B4-BE49-F238E27FC236}">
                <a16:creationId xmlns:a16="http://schemas.microsoft.com/office/drawing/2014/main" id="{2CCFE6DF-0F8D-7F3E-A563-C756A4290CE3}"/>
              </a:ext>
            </a:extLst>
          </p:cNvPr>
          <p:cNvSpPr/>
          <p:nvPr/>
        </p:nvSpPr>
        <p:spPr>
          <a:xfrm>
            <a:off x="471638" y="2570442"/>
            <a:ext cx="6679148"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Capability:</a:t>
            </a:r>
            <a:r>
              <a:rPr kumimoji="0" sz="1050" b="0" i="0" u="none" strike="noStrike" kern="200" cap="none" spc="0" normalizeH="0" baseline="0" noProof="0">
                <a:ln>
                  <a:noFill/>
                </a:ln>
                <a:solidFill>
                  <a:srgbClr val="000000"/>
                </a:solidFill>
                <a:effectLst/>
                <a:uLnTx/>
                <a:uFillTx/>
                <a:latin typeface="arial"/>
                <a:ea typeface="+mn-ea"/>
                <a:cs typeface="+mn-cs"/>
              </a:rPr>
              <a:t> There are sufficient training opportunities for me to improve my skills. </a:t>
            </a:r>
          </a:p>
        </p:txBody>
      </p:sp>
      <p:graphicFrame>
        <p:nvGraphicFramePr>
          <p:cNvPr id="33" name="ChartObject">
            <a:extLst>
              <a:ext uri="{FF2B5EF4-FFF2-40B4-BE49-F238E27FC236}">
                <a16:creationId xmlns:a16="http://schemas.microsoft.com/office/drawing/2014/main" id="{9F042A2A-9E36-88FD-02B3-67FCC53959C6}"/>
              </a:ext>
            </a:extLst>
          </p:cNvPr>
          <p:cNvGraphicFramePr/>
          <p:nvPr/>
        </p:nvGraphicFramePr>
        <p:xfrm>
          <a:off x="7357358" y="2551392"/>
          <a:ext cx="3109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34" name="New shape">
            <a:extLst>
              <a:ext uri="{FF2B5EF4-FFF2-40B4-BE49-F238E27FC236}">
                <a16:creationId xmlns:a16="http://schemas.microsoft.com/office/drawing/2014/main" id="{0B4C07C9-EA2B-F70F-2370-E58F045BD33C}"/>
              </a:ext>
            </a:extLst>
          </p:cNvPr>
          <p:cNvSpPr/>
          <p:nvPr/>
        </p:nvSpPr>
        <p:spPr>
          <a:xfrm>
            <a:off x="7357358" y="2551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79</a:t>
            </a:r>
          </a:p>
        </p:txBody>
      </p:sp>
      <p:sp>
        <p:nvSpPr>
          <p:cNvPr id="35" name="New shape">
            <a:extLst>
              <a:ext uri="{FF2B5EF4-FFF2-40B4-BE49-F238E27FC236}">
                <a16:creationId xmlns:a16="http://schemas.microsoft.com/office/drawing/2014/main" id="{C0107FCC-2D9A-AE66-D365-56071DC3837E}"/>
              </a:ext>
            </a:extLst>
          </p:cNvPr>
          <p:cNvSpPr/>
          <p:nvPr/>
        </p:nvSpPr>
        <p:spPr>
          <a:xfrm>
            <a:off x="7357358" y="2551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79</a:t>
            </a:r>
          </a:p>
        </p:txBody>
      </p:sp>
      <p:sp>
        <p:nvSpPr>
          <p:cNvPr id="36" name="New shape">
            <a:extLst>
              <a:ext uri="{FF2B5EF4-FFF2-40B4-BE49-F238E27FC236}">
                <a16:creationId xmlns:a16="http://schemas.microsoft.com/office/drawing/2014/main" id="{A29DE6D6-E4BF-E8F6-8FD6-363A8714FC89}"/>
              </a:ext>
            </a:extLst>
          </p:cNvPr>
          <p:cNvSpPr/>
          <p:nvPr/>
        </p:nvSpPr>
        <p:spPr>
          <a:xfrm>
            <a:off x="10695691" y="2551392"/>
            <a:ext cx="653294"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37" name="New shape">
            <a:extLst>
              <a:ext uri="{FF2B5EF4-FFF2-40B4-BE49-F238E27FC236}">
                <a16:creationId xmlns:a16="http://schemas.microsoft.com/office/drawing/2014/main" id="{D6C7A1D9-2A4B-79DE-B635-DBCE76B4C9AE}"/>
              </a:ext>
            </a:extLst>
          </p:cNvPr>
          <p:cNvSpPr/>
          <p:nvPr/>
        </p:nvSpPr>
        <p:spPr>
          <a:xfrm>
            <a:off x="471638" y="3262592"/>
            <a:ext cx="1110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 name="New shape">
            <a:extLst>
              <a:ext uri="{FF2B5EF4-FFF2-40B4-BE49-F238E27FC236}">
                <a16:creationId xmlns:a16="http://schemas.microsoft.com/office/drawing/2014/main" id="{3FF05D24-1FD7-5E30-646F-57953EE85D86}"/>
              </a:ext>
            </a:extLst>
          </p:cNvPr>
          <p:cNvSpPr/>
          <p:nvPr/>
        </p:nvSpPr>
        <p:spPr>
          <a:xfrm>
            <a:off x="471638" y="3262592"/>
            <a:ext cx="1110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 name="New shape">
            <a:extLst>
              <a:ext uri="{FF2B5EF4-FFF2-40B4-BE49-F238E27FC236}">
                <a16:creationId xmlns:a16="http://schemas.microsoft.com/office/drawing/2014/main" id="{A0AA44D5-DF80-CCE6-1AB9-282DD7934324}"/>
              </a:ext>
            </a:extLst>
          </p:cNvPr>
          <p:cNvSpPr/>
          <p:nvPr/>
        </p:nvSpPr>
        <p:spPr>
          <a:xfrm>
            <a:off x="471638" y="2951442"/>
            <a:ext cx="7016282" cy="2921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2500" lnSpcReduction="200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dirty="0">
                <a:ln>
                  <a:noFill/>
                </a:ln>
                <a:solidFill>
                  <a:srgbClr val="000000"/>
                </a:solidFill>
                <a:effectLst/>
                <a:uLnTx/>
                <a:uFillTx/>
                <a:latin typeface="arial"/>
                <a:ea typeface="+mn-ea"/>
                <a:cs typeface="+mn-cs"/>
              </a:rPr>
              <a:t>Future Ways of Working:</a:t>
            </a:r>
            <a:r>
              <a:rPr kumimoji="0" sz="1050" b="0" i="0" u="none" strike="noStrike" kern="200" cap="none" spc="0" normalizeH="0" baseline="0" noProof="0" dirty="0">
                <a:ln>
                  <a:noFill/>
                </a:ln>
                <a:solidFill>
                  <a:srgbClr val="000000"/>
                </a:solidFill>
                <a:effectLst/>
                <a:uLnTx/>
                <a:uFillTx/>
                <a:latin typeface="arial"/>
                <a:ea typeface="+mn-ea"/>
                <a:cs typeface="+mn-cs"/>
              </a:rPr>
              <a:t> I have the flexibility I need (when, where, how I work) to balance my work and personal responsibilities. </a:t>
            </a:r>
            <a:r>
              <a:rPr kumimoji="0" sz="1400" b="0" i="0" u="none" strike="noStrike" kern="200" cap="none" spc="0" normalizeH="0" baseline="0" noProof="0" dirty="0">
                <a:ln>
                  <a:noFill/>
                </a:ln>
                <a:solidFill>
                  <a:srgbClr val="000000"/>
                </a:solidFill>
                <a:effectLst/>
                <a:uLnTx/>
                <a:uFillTx/>
                <a:latin typeface="arial"/>
                <a:ea typeface="+mn-ea"/>
                <a:cs typeface="+mn-cs"/>
              </a:rPr>
              <a:t>⋆</a:t>
            </a:r>
          </a:p>
        </p:txBody>
      </p:sp>
      <p:graphicFrame>
        <p:nvGraphicFramePr>
          <p:cNvPr id="40" name="ChartObject">
            <a:extLst>
              <a:ext uri="{FF2B5EF4-FFF2-40B4-BE49-F238E27FC236}">
                <a16:creationId xmlns:a16="http://schemas.microsoft.com/office/drawing/2014/main" id="{95247FE2-C6DB-AC14-8B87-A2EAAD88E299}"/>
              </a:ext>
            </a:extLst>
          </p:cNvPr>
          <p:cNvGraphicFramePr/>
          <p:nvPr/>
        </p:nvGraphicFramePr>
        <p:xfrm>
          <a:off x="7357358" y="2932392"/>
          <a:ext cx="3109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1" name="New shape">
            <a:extLst>
              <a:ext uri="{FF2B5EF4-FFF2-40B4-BE49-F238E27FC236}">
                <a16:creationId xmlns:a16="http://schemas.microsoft.com/office/drawing/2014/main" id="{78CF8054-9C5D-ECF3-9649-0A6EC69A6F0C}"/>
              </a:ext>
            </a:extLst>
          </p:cNvPr>
          <p:cNvSpPr/>
          <p:nvPr/>
        </p:nvSpPr>
        <p:spPr>
          <a:xfrm>
            <a:off x="7357358" y="2932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83</a:t>
            </a:r>
          </a:p>
        </p:txBody>
      </p:sp>
      <p:sp>
        <p:nvSpPr>
          <p:cNvPr id="44" name="New shape">
            <a:extLst>
              <a:ext uri="{FF2B5EF4-FFF2-40B4-BE49-F238E27FC236}">
                <a16:creationId xmlns:a16="http://schemas.microsoft.com/office/drawing/2014/main" id="{7CEA5399-AFF5-C35E-7E38-4DC37D41386E}"/>
              </a:ext>
            </a:extLst>
          </p:cNvPr>
          <p:cNvSpPr/>
          <p:nvPr/>
        </p:nvSpPr>
        <p:spPr>
          <a:xfrm>
            <a:off x="7357358" y="2932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83</a:t>
            </a:r>
          </a:p>
        </p:txBody>
      </p:sp>
      <p:sp>
        <p:nvSpPr>
          <p:cNvPr id="78" name="New shape">
            <a:extLst>
              <a:ext uri="{FF2B5EF4-FFF2-40B4-BE49-F238E27FC236}">
                <a16:creationId xmlns:a16="http://schemas.microsoft.com/office/drawing/2014/main" id="{69DCD925-E131-3A84-6ED9-F6F7F539CAE9}"/>
              </a:ext>
            </a:extLst>
          </p:cNvPr>
          <p:cNvSpPr/>
          <p:nvPr/>
        </p:nvSpPr>
        <p:spPr>
          <a:xfrm>
            <a:off x="10695691" y="2932392"/>
            <a:ext cx="653294"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82" name="New shape">
            <a:extLst>
              <a:ext uri="{FF2B5EF4-FFF2-40B4-BE49-F238E27FC236}">
                <a16:creationId xmlns:a16="http://schemas.microsoft.com/office/drawing/2014/main" id="{B60C009E-BE0E-527B-89D6-2AAF2DDC15E5}"/>
              </a:ext>
            </a:extLst>
          </p:cNvPr>
          <p:cNvSpPr/>
          <p:nvPr/>
        </p:nvSpPr>
        <p:spPr>
          <a:xfrm>
            <a:off x="471638" y="3643592"/>
            <a:ext cx="1110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New shape">
            <a:extLst>
              <a:ext uri="{FF2B5EF4-FFF2-40B4-BE49-F238E27FC236}">
                <a16:creationId xmlns:a16="http://schemas.microsoft.com/office/drawing/2014/main" id="{0BE4BBB6-0386-DED1-76D3-15C54B1ECAA4}"/>
              </a:ext>
            </a:extLst>
          </p:cNvPr>
          <p:cNvSpPr/>
          <p:nvPr/>
        </p:nvSpPr>
        <p:spPr>
          <a:xfrm>
            <a:off x="471638" y="3643592"/>
            <a:ext cx="1110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New shape">
            <a:extLst>
              <a:ext uri="{FF2B5EF4-FFF2-40B4-BE49-F238E27FC236}">
                <a16:creationId xmlns:a16="http://schemas.microsoft.com/office/drawing/2014/main" id="{65A56C7D-B546-8E17-6564-2CE30937E46A}"/>
              </a:ext>
            </a:extLst>
          </p:cNvPr>
          <p:cNvSpPr/>
          <p:nvPr/>
        </p:nvSpPr>
        <p:spPr>
          <a:xfrm>
            <a:off x="471638" y="3332442"/>
            <a:ext cx="6679148"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Growth:</a:t>
            </a:r>
            <a:r>
              <a:rPr kumimoji="0" sz="1050" b="0" i="0" u="none" strike="noStrike" kern="200" cap="none" spc="0" normalizeH="0" baseline="0" noProof="0">
                <a:ln>
                  <a:noFill/>
                </a:ln>
                <a:solidFill>
                  <a:srgbClr val="000000"/>
                </a:solidFill>
                <a:effectLst/>
                <a:uLnTx/>
                <a:uFillTx/>
                <a:latin typeface="arial"/>
                <a:ea typeface="+mn-ea"/>
                <a:cs typeface="+mn-cs"/>
              </a:rPr>
              <a:t> I have the opportunity for personal development and growth in this company. </a:t>
            </a:r>
            <a:r>
              <a:rPr kumimoji="0" sz="1400" b="0" i="0" u="none" strike="noStrike" kern="200" cap="none" spc="0" normalizeH="0" baseline="0" noProof="0">
                <a:ln>
                  <a:noFill/>
                </a:ln>
                <a:solidFill>
                  <a:srgbClr val="000000"/>
                </a:solidFill>
                <a:effectLst/>
                <a:uLnTx/>
                <a:uFillTx/>
                <a:latin typeface="arial"/>
                <a:ea typeface="+mn-ea"/>
                <a:cs typeface="+mn-cs"/>
              </a:rPr>
              <a:t>⋆</a:t>
            </a:r>
          </a:p>
        </p:txBody>
      </p:sp>
      <p:graphicFrame>
        <p:nvGraphicFramePr>
          <p:cNvPr id="101" name="ChartObject">
            <a:extLst>
              <a:ext uri="{FF2B5EF4-FFF2-40B4-BE49-F238E27FC236}">
                <a16:creationId xmlns:a16="http://schemas.microsoft.com/office/drawing/2014/main" id="{EC1D2FF9-D49B-E3E8-A1FF-07D8E6BDC150}"/>
              </a:ext>
            </a:extLst>
          </p:cNvPr>
          <p:cNvGraphicFramePr/>
          <p:nvPr/>
        </p:nvGraphicFramePr>
        <p:xfrm>
          <a:off x="7357358" y="3313392"/>
          <a:ext cx="3109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102" name="New shape">
            <a:extLst>
              <a:ext uri="{FF2B5EF4-FFF2-40B4-BE49-F238E27FC236}">
                <a16:creationId xmlns:a16="http://schemas.microsoft.com/office/drawing/2014/main" id="{3BF352B7-8B53-E9B5-2377-FA942DBE4909}"/>
              </a:ext>
            </a:extLst>
          </p:cNvPr>
          <p:cNvSpPr/>
          <p:nvPr/>
        </p:nvSpPr>
        <p:spPr>
          <a:xfrm>
            <a:off x="7357358" y="3313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79</a:t>
            </a:r>
          </a:p>
        </p:txBody>
      </p:sp>
      <p:sp>
        <p:nvSpPr>
          <p:cNvPr id="103" name="New shape">
            <a:extLst>
              <a:ext uri="{FF2B5EF4-FFF2-40B4-BE49-F238E27FC236}">
                <a16:creationId xmlns:a16="http://schemas.microsoft.com/office/drawing/2014/main" id="{F8B5456A-B6D9-0B15-910F-A8C6FFF4AD7E}"/>
              </a:ext>
            </a:extLst>
          </p:cNvPr>
          <p:cNvSpPr/>
          <p:nvPr/>
        </p:nvSpPr>
        <p:spPr>
          <a:xfrm>
            <a:off x="7357358" y="3313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79</a:t>
            </a:r>
          </a:p>
        </p:txBody>
      </p:sp>
      <p:sp>
        <p:nvSpPr>
          <p:cNvPr id="104" name="New shape">
            <a:extLst>
              <a:ext uri="{FF2B5EF4-FFF2-40B4-BE49-F238E27FC236}">
                <a16:creationId xmlns:a16="http://schemas.microsoft.com/office/drawing/2014/main" id="{764B1D87-D760-4B1C-1280-3546A8BA326E}"/>
              </a:ext>
            </a:extLst>
          </p:cNvPr>
          <p:cNvSpPr/>
          <p:nvPr/>
        </p:nvSpPr>
        <p:spPr>
          <a:xfrm>
            <a:off x="10695691" y="3313392"/>
            <a:ext cx="653294"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105" name="New shape">
            <a:extLst>
              <a:ext uri="{FF2B5EF4-FFF2-40B4-BE49-F238E27FC236}">
                <a16:creationId xmlns:a16="http://schemas.microsoft.com/office/drawing/2014/main" id="{A4B3C39A-898A-0BEE-929E-7C23E4E5A997}"/>
              </a:ext>
            </a:extLst>
          </p:cNvPr>
          <p:cNvSpPr/>
          <p:nvPr/>
        </p:nvSpPr>
        <p:spPr>
          <a:xfrm>
            <a:off x="471638" y="3713442"/>
            <a:ext cx="6679148"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dirty="0">
                <a:ln>
                  <a:noFill/>
                </a:ln>
                <a:solidFill>
                  <a:srgbClr val="000000"/>
                </a:solidFill>
                <a:effectLst/>
                <a:uLnTx/>
                <a:uFillTx/>
                <a:latin typeface="arial"/>
                <a:ea typeface="+mn-ea"/>
                <a:cs typeface="+mn-cs"/>
              </a:rPr>
              <a:t>Capability:</a:t>
            </a:r>
            <a:r>
              <a:rPr kumimoji="0" sz="1050" b="0" i="0" u="none" strike="noStrike" kern="200" cap="none" spc="0" normalizeH="0" baseline="0" noProof="0" dirty="0">
                <a:ln>
                  <a:noFill/>
                </a:ln>
                <a:solidFill>
                  <a:srgbClr val="000000"/>
                </a:solidFill>
                <a:effectLst/>
                <a:uLnTx/>
                <a:uFillTx/>
                <a:latin typeface="arial"/>
                <a:ea typeface="+mn-ea"/>
                <a:cs typeface="+mn-cs"/>
              </a:rPr>
              <a:t> I receive regular feedback that helps me improve at work. </a:t>
            </a:r>
          </a:p>
        </p:txBody>
      </p:sp>
      <p:graphicFrame>
        <p:nvGraphicFramePr>
          <p:cNvPr id="106" name="ChartObject">
            <a:extLst>
              <a:ext uri="{FF2B5EF4-FFF2-40B4-BE49-F238E27FC236}">
                <a16:creationId xmlns:a16="http://schemas.microsoft.com/office/drawing/2014/main" id="{28DE9F58-FF4D-0840-A317-AB972CB9F81B}"/>
              </a:ext>
            </a:extLst>
          </p:cNvPr>
          <p:cNvGraphicFramePr/>
          <p:nvPr/>
        </p:nvGraphicFramePr>
        <p:xfrm>
          <a:off x="7357358" y="3694392"/>
          <a:ext cx="3109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107" name="New shape">
            <a:extLst>
              <a:ext uri="{FF2B5EF4-FFF2-40B4-BE49-F238E27FC236}">
                <a16:creationId xmlns:a16="http://schemas.microsoft.com/office/drawing/2014/main" id="{4F7A1203-709D-F60C-36D0-605BBFEE1787}"/>
              </a:ext>
            </a:extLst>
          </p:cNvPr>
          <p:cNvSpPr/>
          <p:nvPr/>
        </p:nvSpPr>
        <p:spPr>
          <a:xfrm>
            <a:off x="7357358" y="3694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82</a:t>
            </a:r>
          </a:p>
        </p:txBody>
      </p:sp>
      <p:sp>
        <p:nvSpPr>
          <p:cNvPr id="108" name="New shape">
            <a:extLst>
              <a:ext uri="{FF2B5EF4-FFF2-40B4-BE49-F238E27FC236}">
                <a16:creationId xmlns:a16="http://schemas.microsoft.com/office/drawing/2014/main" id="{87F166E4-93AD-D5F6-72AD-9753E5004C27}"/>
              </a:ext>
            </a:extLst>
          </p:cNvPr>
          <p:cNvSpPr/>
          <p:nvPr/>
        </p:nvSpPr>
        <p:spPr>
          <a:xfrm>
            <a:off x="7357358" y="3694392"/>
            <a:ext cx="48997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82</a:t>
            </a:r>
          </a:p>
        </p:txBody>
      </p:sp>
      <p:sp>
        <p:nvSpPr>
          <p:cNvPr id="109" name="New shape">
            <a:extLst>
              <a:ext uri="{FF2B5EF4-FFF2-40B4-BE49-F238E27FC236}">
                <a16:creationId xmlns:a16="http://schemas.microsoft.com/office/drawing/2014/main" id="{703824DC-F847-4D42-F271-6152236C0EC7}"/>
              </a:ext>
            </a:extLst>
          </p:cNvPr>
          <p:cNvSpPr/>
          <p:nvPr/>
        </p:nvSpPr>
        <p:spPr>
          <a:xfrm>
            <a:off x="10695691" y="3694392"/>
            <a:ext cx="653294"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110" name="New shape">
            <a:extLst>
              <a:ext uri="{FF2B5EF4-FFF2-40B4-BE49-F238E27FC236}">
                <a16:creationId xmlns:a16="http://schemas.microsoft.com/office/drawing/2014/main" id="{93113B5C-027F-70E3-CE1D-46527C0611CA}"/>
              </a:ext>
            </a:extLst>
          </p:cNvPr>
          <p:cNvSpPr/>
          <p:nvPr/>
        </p:nvSpPr>
        <p:spPr>
          <a:xfrm>
            <a:off x="505353" y="1705203"/>
            <a:ext cx="8822642"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lang="en-GB" sz="1100" b="1" i="0" u="none" strike="noStrike" kern="200" cap="none" spc="0" normalizeH="0" baseline="0" noProof="0" dirty="0">
                <a:ln>
                  <a:noFill/>
                </a:ln>
                <a:solidFill>
                  <a:srgbClr val="000000"/>
                </a:solidFill>
                <a:effectLst/>
                <a:uLnTx/>
                <a:uFillTx/>
                <a:latin typeface="arial"/>
                <a:ea typeface="+mn-ea"/>
                <a:cs typeface="+mn-cs"/>
              </a:rPr>
              <a:t>Lowest questions versus WTW Sector Average</a:t>
            </a:r>
            <a:endParaRPr kumimoji="0" sz="1100" b="1" i="0" u="none" strike="noStrike" kern="200" cap="none" spc="0" normalizeH="0" baseline="0" noProof="0" dirty="0">
              <a:ln>
                <a:noFill/>
              </a:ln>
              <a:solidFill>
                <a:srgbClr val="000000"/>
              </a:solidFill>
              <a:effectLst/>
              <a:uLnTx/>
              <a:uFillTx/>
              <a:latin typeface="arial"/>
              <a:ea typeface="+mn-ea"/>
              <a:cs typeface="+mn-cs"/>
            </a:endParaRPr>
          </a:p>
        </p:txBody>
      </p:sp>
      <p:sp>
        <p:nvSpPr>
          <p:cNvPr id="19" name="New shape">
            <a:extLst>
              <a:ext uri="{FF2B5EF4-FFF2-40B4-BE49-F238E27FC236}">
                <a16:creationId xmlns:a16="http://schemas.microsoft.com/office/drawing/2014/main" id="{6C8E66B6-E9E1-563C-4802-D1439FEE0497}"/>
              </a:ext>
            </a:extLst>
          </p:cNvPr>
          <p:cNvSpPr/>
          <p:nvPr/>
        </p:nvSpPr>
        <p:spPr>
          <a:xfrm>
            <a:off x="10377784" y="1596273"/>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0" i="0" u="none" strike="noStrike" kern="200" cap="none" spc="0" normalizeH="0" baseline="0" noProof="0" dirty="0">
                <a:ln>
                  <a:noFill/>
                </a:ln>
                <a:solidFill>
                  <a:srgbClr val="000000"/>
                </a:solidFill>
                <a:effectLst/>
                <a:uLnTx/>
                <a:uFillTx/>
                <a:latin typeface="Arial"/>
                <a:ea typeface="+mn-ea"/>
                <a:cs typeface="+mn-cs"/>
              </a:rPr>
              <a:t>WTW Agriculture &amp; Crop Science Norm</a:t>
            </a:r>
          </a:p>
        </p:txBody>
      </p:sp>
    </p:spTree>
    <p:extLst>
      <p:ext uri="{BB962C8B-B14F-4D97-AF65-F5344CB8AC3E}">
        <p14:creationId xmlns:p14="http://schemas.microsoft.com/office/powerpoint/2010/main" val="83280854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1329881-D17D-D331-D214-2A73471BF1FA}"/>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5" name="Title 4">
            <a:extLst>
              <a:ext uri="{FF2B5EF4-FFF2-40B4-BE49-F238E27FC236}">
                <a16:creationId xmlns:a16="http://schemas.microsoft.com/office/drawing/2014/main" id="{F290521B-B2A2-8B08-302E-B716445CAB6A}"/>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the Agriculture, forestry and fishing Sector?</a:t>
            </a:r>
            <a:endParaRPr lang="en-US" dirty="0"/>
          </a:p>
        </p:txBody>
      </p:sp>
      <p:pic>
        <p:nvPicPr>
          <p:cNvPr id="4" name="Picture 3">
            <a:extLst>
              <a:ext uri="{FF2B5EF4-FFF2-40B4-BE49-F238E27FC236}">
                <a16:creationId xmlns:a16="http://schemas.microsoft.com/office/drawing/2014/main" id="{A4F9D437-84AE-0180-0A07-5133233DEE8E}"/>
              </a:ext>
            </a:extLst>
          </p:cNvPr>
          <p:cNvPicPr>
            <a:picLocks noChangeAspect="1"/>
          </p:cNvPicPr>
          <p:nvPr/>
        </p:nvPicPr>
        <p:blipFill rotWithShape="1">
          <a:blip r:embed="rId2"/>
          <a:srcRect t="2290" b="2890"/>
          <a:stretch/>
        </p:blipFill>
        <p:spPr>
          <a:xfrm>
            <a:off x="0" y="1387011"/>
            <a:ext cx="12192000" cy="4685015"/>
          </a:xfrm>
          <a:prstGeom prst="rect">
            <a:avLst/>
          </a:prstGeom>
        </p:spPr>
      </p:pic>
    </p:spTree>
    <p:extLst>
      <p:ext uri="{BB962C8B-B14F-4D97-AF65-F5344CB8AC3E}">
        <p14:creationId xmlns:p14="http://schemas.microsoft.com/office/powerpoint/2010/main" val="70751571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Transportation and Storage Sector</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355773931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3DBD04D8-7251-AD73-44FB-3DD0B3BE0A85}"/>
              </a:ext>
            </a:extLst>
          </p:cNvPr>
          <p:cNvGrpSpPr/>
          <p:nvPr/>
        </p:nvGrpSpPr>
        <p:grpSpPr>
          <a:xfrm>
            <a:off x="369870" y="254000"/>
            <a:ext cx="11178283"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Transportation and storage Benchmark (930)</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Logistics Norm</a:t>
              </a:r>
              <a:br>
                <a:rPr sz="1100" kern="200">
                  <a:solidFill>
                    <a:srgbClr val="000000"/>
                  </a:solidFill>
                  <a:latin typeface="arial"/>
                </a:rPr>
              </a:br>
              <a:r>
                <a:rPr sz="1000" kern="200">
                  <a:solidFill>
                    <a:srgbClr val="A6A6A6"/>
                  </a:solidFill>
                  <a:latin typeface="arial"/>
                </a:rPr>
                <a:t>(146,502)</a:t>
              </a: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1204225639"/>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17" name="New shape"/>
            <p:cNvSpPr/>
            <p:nvPr/>
          </p:nvSpPr>
          <p:spPr>
            <a:xfrm>
              <a:off x="8864600" y="20523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18" name="New shape"/>
            <p:cNvSpPr/>
            <p:nvPr/>
          </p:nvSpPr>
          <p:spPr>
            <a:xfrm>
              <a:off x="9728200" y="2052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2032155766"/>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5" name="New shape"/>
            <p:cNvSpPr/>
            <p:nvPr/>
          </p:nvSpPr>
          <p:spPr>
            <a:xfrm>
              <a:off x="8864600" y="22961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26" name="New shape"/>
            <p:cNvSpPr/>
            <p:nvPr/>
          </p:nvSpPr>
          <p:spPr>
            <a:xfrm>
              <a:off x="97282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490141854"/>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33" name="New shape"/>
            <p:cNvSpPr/>
            <p:nvPr/>
          </p:nvSpPr>
          <p:spPr>
            <a:xfrm>
              <a:off x="8864600" y="25400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4" name="New shape"/>
            <p:cNvSpPr/>
            <p:nvPr/>
          </p:nvSpPr>
          <p:spPr>
            <a:xfrm>
              <a:off x="97282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507100438"/>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1" name="New shape"/>
            <p:cNvSpPr/>
            <p:nvPr/>
          </p:nvSpPr>
          <p:spPr>
            <a:xfrm>
              <a:off x="8864600" y="278384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2" name="New shape"/>
            <p:cNvSpPr/>
            <p:nvPr/>
          </p:nvSpPr>
          <p:spPr>
            <a:xfrm>
              <a:off x="9728200" y="2783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4049494004"/>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49" name="New shape"/>
            <p:cNvSpPr/>
            <p:nvPr/>
          </p:nvSpPr>
          <p:spPr>
            <a:xfrm>
              <a:off x="8864600" y="30276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0" name="New shape"/>
            <p:cNvSpPr/>
            <p:nvPr/>
          </p:nvSpPr>
          <p:spPr>
            <a:xfrm>
              <a:off x="9728200" y="30276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3515522566"/>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7" name="New shape"/>
            <p:cNvSpPr/>
            <p:nvPr/>
          </p:nvSpPr>
          <p:spPr>
            <a:xfrm>
              <a:off x="8864600" y="32715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8" name="New shape"/>
            <p:cNvSpPr/>
            <p:nvPr/>
          </p:nvSpPr>
          <p:spPr>
            <a:xfrm>
              <a:off x="9728200" y="3271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106880251"/>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65" name="New shape"/>
            <p:cNvSpPr/>
            <p:nvPr/>
          </p:nvSpPr>
          <p:spPr>
            <a:xfrm>
              <a:off x="8864600" y="35153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66" name="New shape"/>
            <p:cNvSpPr/>
            <p:nvPr/>
          </p:nvSpPr>
          <p:spPr>
            <a:xfrm>
              <a:off x="9728200" y="351536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1502558364"/>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73" name="New shape"/>
            <p:cNvSpPr/>
            <p:nvPr/>
          </p:nvSpPr>
          <p:spPr>
            <a:xfrm>
              <a:off x="8864600" y="37592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1942475501"/>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81" name="New shape"/>
            <p:cNvSpPr/>
            <p:nvPr/>
          </p:nvSpPr>
          <p:spPr>
            <a:xfrm>
              <a:off x="8864600" y="400304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82" name="New shape"/>
            <p:cNvSpPr/>
            <p:nvPr/>
          </p:nvSpPr>
          <p:spPr>
            <a:xfrm>
              <a:off x="97282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3203952128"/>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89" name="New shape"/>
            <p:cNvSpPr/>
            <p:nvPr/>
          </p:nvSpPr>
          <p:spPr>
            <a:xfrm>
              <a:off x="8864600" y="42468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90" name="New shape"/>
            <p:cNvSpPr/>
            <p:nvPr/>
          </p:nvSpPr>
          <p:spPr>
            <a:xfrm>
              <a:off x="9728200" y="42468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320459105"/>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97" name="New shape"/>
            <p:cNvSpPr/>
            <p:nvPr/>
          </p:nvSpPr>
          <p:spPr>
            <a:xfrm>
              <a:off x="8864600" y="44907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2583049253"/>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105" name="New shape"/>
            <p:cNvSpPr/>
            <p:nvPr/>
          </p:nvSpPr>
          <p:spPr>
            <a:xfrm>
              <a:off x="88646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-18*</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3411327003"/>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13" name="New shape"/>
            <p:cNvSpPr/>
            <p:nvPr/>
          </p:nvSpPr>
          <p:spPr>
            <a:xfrm>
              <a:off x="8864600" y="497840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14" name="New shape"/>
            <p:cNvSpPr/>
            <p:nvPr/>
          </p:nvSpPr>
          <p:spPr>
            <a:xfrm>
              <a:off x="97282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378736687"/>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121" name="New shape"/>
            <p:cNvSpPr/>
            <p:nvPr/>
          </p:nvSpPr>
          <p:spPr>
            <a:xfrm>
              <a:off x="8864600" y="522224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122" name="New shape"/>
            <p:cNvSpPr/>
            <p:nvPr/>
          </p:nvSpPr>
          <p:spPr>
            <a:xfrm>
              <a:off x="9728200" y="522224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583067026"/>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29" name="New shape"/>
            <p:cNvSpPr/>
            <p:nvPr/>
          </p:nvSpPr>
          <p:spPr>
            <a:xfrm>
              <a:off x="8864600" y="546608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29776463"/>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35" name="New shape"/>
            <p:cNvSpPr/>
            <p:nvPr/>
          </p:nvSpPr>
          <p:spPr>
            <a:xfrm>
              <a:off x="8864600" y="570992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6C8E7AD2-1527-B773-F596-4D6026C58428}"/>
              </a:ext>
            </a:extLst>
          </p:cNvPr>
          <p:cNvGrpSpPr/>
          <p:nvPr/>
        </p:nvGrpSpPr>
        <p:grpSpPr>
          <a:xfrm>
            <a:off x="616449" y="254000"/>
            <a:ext cx="10808414" cy="5581721"/>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Transportation and storage Benchmark (930)</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extLst>
                <p:ext uri="{D42A27DB-BD31-4B8C-83A1-F6EECF244321}">
                  <p14:modId xmlns:p14="http://schemas.microsoft.com/office/powerpoint/2010/main" val="2610838446"/>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17" name="ChartObject"/>
            <p:cNvGraphicFramePr/>
            <p:nvPr>
              <p:extLst>
                <p:ext uri="{D42A27DB-BD31-4B8C-83A1-F6EECF244321}">
                  <p14:modId xmlns:p14="http://schemas.microsoft.com/office/powerpoint/2010/main" val="2449749447"/>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23" name="ChartObject"/>
            <p:cNvGraphicFramePr/>
            <p:nvPr>
              <p:extLst>
                <p:ext uri="{D42A27DB-BD31-4B8C-83A1-F6EECF244321}">
                  <p14:modId xmlns:p14="http://schemas.microsoft.com/office/powerpoint/2010/main" val="21827258"/>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29" name="ChartObject"/>
            <p:cNvGraphicFramePr/>
            <p:nvPr>
              <p:extLst>
                <p:ext uri="{D42A27DB-BD31-4B8C-83A1-F6EECF244321}">
                  <p14:modId xmlns:p14="http://schemas.microsoft.com/office/powerpoint/2010/main" val="2203912554"/>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33" name="ChartObject"/>
            <p:cNvGraphicFramePr/>
            <p:nvPr>
              <p:extLst>
                <p:ext uri="{D42A27DB-BD31-4B8C-83A1-F6EECF244321}">
                  <p14:modId xmlns:p14="http://schemas.microsoft.com/office/powerpoint/2010/main" val="1511029952"/>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4058362651"/>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48" name="ChartObject"/>
            <p:cNvGraphicFramePr/>
            <p:nvPr>
              <p:extLst>
                <p:ext uri="{D42A27DB-BD31-4B8C-83A1-F6EECF244321}">
                  <p14:modId xmlns:p14="http://schemas.microsoft.com/office/powerpoint/2010/main" val="740219135"/>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54" name="ChartObject"/>
            <p:cNvGraphicFramePr/>
            <p:nvPr>
              <p:extLst>
                <p:ext uri="{D42A27DB-BD31-4B8C-83A1-F6EECF244321}">
                  <p14:modId xmlns:p14="http://schemas.microsoft.com/office/powerpoint/2010/main" val="1849958657"/>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r>
                <a:rPr sz="1400" kern="200">
                  <a:solidFill>
                    <a:srgbClr val="000000"/>
                  </a:solidFill>
                  <a:latin typeface="arial"/>
                </a:rPr>
                <a:t>⋆</a:t>
              </a:r>
            </a:p>
          </p:txBody>
        </p:sp>
        <p:graphicFrame>
          <p:nvGraphicFramePr>
            <p:cNvPr id="60" name="ChartObject"/>
            <p:cNvGraphicFramePr/>
            <p:nvPr>
              <p:extLst>
                <p:ext uri="{D42A27DB-BD31-4B8C-83A1-F6EECF244321}">
                  <p14:modId xmlns:p14="http://schemas.microsoft.com/office/powerpoint/2010/main" val="2472860299"/>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64" name="ChartObject"/>
            <p:cNvGraphicFramePr/>
            <p:nvPr>
              <p:extLst>
                <p:ext uri="{D42A27DB-BD31-4B8C-83A1-F6EECF244321}">
                  <p14:modId xmlns:p14="http://schemas.microsoft.com/office/powerpoint/2010/main" val="1205075180"/>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gr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A188C27C-13B2-F2D5-B3A1-2569F2A9CEAF}"/>
              </a:ext>
            </a:extLst>
          </p:cNvPr>
          <p:cNvGrpSpPr/>
          <p:nvPr/>
        </p:nvGrpSpPr>
        <p:grpSpPr>
          <a:xfrm>
            <a:off x="523982" y="254000"/>
            <a:ext cx="10962526" cy="5674189"/>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Transportation and storage Benchmark (930)</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Logistics Norm</a:t>
              </a:r>
              <a:br>
                <a:rPr sz="1100" kern="200">
                  <a:solidFill>
                    <a:srgbClr val="000000"/>
                  </a:solidFill>
                  <a:latin typeface="arial"/>
                </a:rPr>
              </a:br>
              <a:r>
                <a:rPr sz="1000" kern="200">
                  <a:solidFill>
                    <a:srgbClr val="A6A6A6"/>
                  </a:solidFill>
                  <a:latin typeface="arial"/>
                </a:rPr>
                <a:t>(146,502)</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12" name="ChartObject"/>
            <p:cNvGraphicFramePr/>
            <p:nvPr>
              <p:extLst>
                <p:ext uri="{D42A27DB-BD31-4B8C-83A1-F6EECF244321}">
                  <p14:modId xmlns:p14="http://schemas.microsoft.com/office/powerpoint/2010/main" val="108843130"/>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19" name="ChartObject"/>
            <p:cNvGraphicFramePr/>
            <p:nvPr>
              <p:extLst>
                <p:ext uri="{D42A27DB-BD31-4B8C-83A1-F6EECF244321}">
                  <p14:modId xmlns:p14="http://schemas.microsoft.com/office/powerpoint/2010/main" val="3161725515"/>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26" name="ChartObject"/>
            <p:cNvGraphicFramePr/>
            <p:nvPr>
              <p:extLst>
                <p:ext uri="{D42A27DB-BD31-4B8C-83A1-F6EECF244321}">
                  <p14:modId xmlns:p14="http://schemas.microsoft.com/office/powerpoint/2010/main" val="1782169369"/>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33" name="ChartObject"/>
            <p:cNvGraphicFramePr/>
            <p:nvPr>
              <p:extLst>
                <p:ext uri="{D42A27DB-BD31-4B8C-83A1-F6EECF244321}">
                  <p14:modId xmlns:p14="http://schemas.microsoft.com/office/powerpoint/2010/main" val="854074130"/>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38" name="ChartObject"/>
            <p:cNvGraphicFramePr/>
            <p:nvPr>
              <p:extLst>
                <p:ext uri="{D42A27DB-BD31-4B8C-83A1-F6EECF244321}">
                  <p14:modId xmlns:p14="http://schemas.microsoft.com/office/powerpoint/2010/main" val="1946346142"/>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extLst>
                <p:ext uri="{D42A27DB-BD31-4B8C-83A1-F6EECF244321}">
                  <p14:modId xmlns:p14="http://schemas.microsoft.com/office/powerpoint/2010/main" val="2213122405"/>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-18*</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r>
                <a:rPr sz="1400" kern="200">
                  <a:solidFill>
                    <a:srgbClr val="000000"/>
                  </a:solidFill>
                  <a:latin typeface="arial"/>
                </a:rPr>
                <a:t>⋆</a:t>
              </a:r>
            </a:p>
          </p:txBody>
        </p:sp>
        <p:graphicFrame>
          <p:nvGraphicFramePr>
            <p:cNvPr id="55" name="ChartObject"/>
            <p:cNvGraphicFramePr/>
            <p:nvPr>
              <p:extLst>
                <p:ext uri="{D42A27DB-BD31-4B8C-83A1-F6EECF244321}">
                  <p14:modId xmlns:p14="http://schemas.microsoft.com/office/powerpoint/2010/main" val="1191389685"/>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2" name="ChartObject"/>
            <p:cNvGraphicFramePr/>
            <p:nvPr>
              <p:extLst>
                <p:ext uri="{D42A27DB-BD31-4B8C-83A1-F6EECF244321}">
                  <p14:modId xmlns:p14="http://schemas.microsoft.com/office/powerpoint/2010/main" val="3188838033"/>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9" name="ChartObject"/>
            <p:cNvGraphicFramePr/>
            <p:nvPr>
              <p:extLst>
                <p:ext uri="{D42A27DB-BD31-4B8C-83A1-F6EECF244321}">
                  <p14:modId xmlns:p14="http://schemas.microsoft.com/office/powerpoint/2010/main" val="905701152"/>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74" name="ChartObject"/>
            <p:cNvGraphicFramePr/>
            <p:nvPr>
              <p:extLst>
                <p:ext uri="{D42A27DB-BD31-4B8C-83A1-F6EECF244321}">
                  <p14:modId xmlns:p14="http://schemas.microsoft.com/office/powerpoint/2010/main" val="1448693938"/>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gr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65CA18E5-A94D-4391-8EE2-0713FBF26B1D}"/>
              </a:ext>
            </a:extLst>
          </p:cNvPr>
          <p:cNvGrpSpPr/>
          <p:nvPr/>
        </p:nvGrpSpPr>
        <p:grpSpPr>
          <a:xfrm>
            <a:off x="636998" y="254000"/>
            <a:ext cx="10911155" cy="5591996"/>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Transportation and storage Benchmark (930)</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75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12" name="ChartObject"/>
            <p:cNvGraphicFramePr/>
            <p:nvPr>
              <p:extLst>
                <p:ext uri="{D42A27DB-BD31-4B8C-83A1-F6EECF244321}">
                  <p14:modId xmlns:p14="http://schemas.microsoft.com/office/powerpoint/2010/main" val="2285458204"/>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19" name="ChartObject"/>
            <p:cNvGraphicFramePr/>
            <p:nvPr>
              <p:extLst>
                <p:ext uri="{D42A27DB-BD31-4B8C-83A1-F6EECF244321}">
                  <p14:modId xmlns:p14="http://schemas.microsoft.com/office/powerpoint/2010/main" val="1865190379"/>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26" name="ChartObject"/>
            <p:cNvGraphicFramePr/>
            <p:nvPr>
              <p:extLst>
                <p:ext uri="{D42A27DB-BD31-4B8C-83A1-F6EECF244321}">
                  <p14:modId xmlns:p14="http://schemas.microsoft.com/office/powerpoint/2010/main" val="1239443377"/>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9" name="New shape"/>
            <p:cNvSpPr/>
            <p:nvPr/>
          </p:nvSpPr>
          <p:spPr>
            <a:xfrm>
              <a:off x="9728200" y="2190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33" name="ChartObject"/>
            <p:cNvGraphicFramePr/>
            <p:nvPr>
              <p:extLst>
                <p:ext uri="{D42A27DB-BD31-4B8C-83A1-F6EECF244321}">
                  <p14:modId xmlns:p14="http://schemas.microsoft.com/office/powerpoint/2010/main" val="1518982278"/>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38" name="ChartObject"/>
            <p:cNvGraphicFramePr/>
            <p:nvPr>
              <p:extLst>
                <p:ext uri="{D42A27DB-BD31-4B8C-83A1-F6EECF244321}">
                  <p14:modId xmlns:p14="http://schemas.microsoft.com/office/powerpoint/2010/main" val="2629746314"/>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extLst>
                <p:ext uri="{D42A27DB-BD31-4B8C-83A1-F6EECF244321}">
                  <p14:modId xmlns:p14="http://schemas.microsoft.com/office/powerpoint/2010/main" val="1182770407"/>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46</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55" name="ChartObject"/>
            <p:cNvGraphicFramePr/>
            <p:nvPr>
              <p:extLst>
                <p:ext uri="{D42A27DB-BD31-4B8C-83A1-F6EECF244321}">
                  <p14:modId xmlns:p14="http://schemas.microsoft.com/office/powerpoint/2010/main" val="945915064"/>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Retention:</a:t>
              </a:r>
              <a:r>
                <a:rPr sz="1050" kern="200">
                  <a:solidFill>
                    <a:srgbClr val="000000"/>
                  </a:solidFill>
                  <a:latin typeface="arial"/>
                </a:rPr>
                <a:t> I intend to stay with my current company at the moment. </a:t>
              </a:r>
            </a:p>
          </p:txBody>
        </p:sp>
        <p:graphicFrame>
          <p:nvGraphicFramePr>
            <p:cNvPr id="62" name="ChartObject"/>
            <p:cNvGraphicFramePr/>
            <p:nvPr>
              <p:extLst>
                <p:ext uri="{D42A27DB-BD31-4B8C-83A1-F6EECF244321}">
                  <p14:modId xmlns:p14="http://schemas.microsoft.com/office/powerpoint/2010/main" val="3025952386"/>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65" name="New shape"/>
            <p:cNvSpPr/>
            <p:nvPr/>
          </p:nvSpPr>
          <p:spPr>
            <a:xfrm>
              <a:off x="9728200" y="4584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69" name="ChartObject"/>
            <p:cNvGraphicFramePr/>
            <p:nvPr>
              <p:extLst>
                <p:ext uri="{D42A27DB-BD31-4B8C-83A1-F6EECF244321}">
                  <p14:modId xmlns:p14="http://schemas.microsoft.com/office/powerpoint/2010/main" val="515553622"/>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72" name="New shape"/>
            <p:cNvSpPr/>
            <p:nvPr/>
          </p:nvSpPr>
          <p:spPr>
            <a:xfrm>
              <a:off x="9728200" y="4965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74" name="ChartObject"/>
            <p:cNvGraphicFramePr/>
            <p:nvPr>
              <p:extLst>
                <p:ext uri="{D42A27DB-BD31-4B8C-83A1-F6EECF244321}">
                  <p14:modId xmlns:p14="http://schemas.microsoft.com/office/powerpoint/2010/main" val="3120182598"/>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77" name="New shape"/>
            <p:cNvSpPr/>
            <p:nvPr/>
          </p:nvSpPr>
          <p:spPr>
            <a:xfrm>
              <a:off x="9728200" y="5346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gr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GB" altLang="en-US"/>
              <a:t>H - Transportation and storage</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663750" y="1511825"/>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663750" y="2797445"/>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663750" y="4078449"/>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340695" y="1523817"/>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340695" y="2809437"/>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340695" y="4068593"/>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035612" y="152265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035612" y="2808276"/>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035612"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8728465" y="1522656"/>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8728465" y="2781814"/>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8728465" y="4067432"/>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664675"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664675"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341620"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341620"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036537"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036537"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8729390"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8729390"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664675"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664675"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341620"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341620"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036537"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036537"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8729390"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8729390"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664675"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664675"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341620"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341620"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036537"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036537"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8729390"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8729390"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468993"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371370"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439337"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1676387" y="3162607"/>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007567"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007567"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279966"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465934"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3874256"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018946"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5812685"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178506"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138964"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372853"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372853"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372853"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2" name="Group 1">
            <a:extLst>
              <a:ext uri="{FF2B5EF4-FFF2-40B4-BE49-F238E27FC236}">
                <a16:creationId xmlns:a16="http://schemas.microsoft.com/office/drawing/2014/main" id="{AEF9FB2A-8AB6-25A5-A2F9-38367C5A0524}"/>
              </a:ext>
            </a:extLst>
          </p:cNvPr>
          <p:cNvGrpSpPr/>
          <p:nvPr/>
        </p:nvGrpSpPr>
        <p:grpSpPr>
          <a:xfrm>
            <a:off x="194742" y="1585377"/>
            <a:ext cx="1644640" cy="4263317"/>
            <a:chOff x="2480706" y="1419711"/>
            <a:chExt cx="2047958" cy="4727441"/>
          </a:xfrm>
        </p:grpSpPr>
        <p:sp>
          <p:nvSpPr>
            <p:cNvPr id="3" name="Rectangle 8">
              <a:extLst>
                <a:ext uri="{FF2B5EF4-FFF2-40B4-BE49-F238E27FC236}">
                  <a16:creationId xmlns:a16="http://schemas.microsoft.com/office/drawing/2014/main" id="{B72B8D70-19FD-F5BE-BC32-EA7503238AA1}"/>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4" name="Group 3">
              <a:extLst>
                <a:ext uri="{FF2B5EF4-FFF2-40B4-BE49-F238E27FC236}">
                  <a16:creationId xmlns:a16="http://schemas.microsoft.com/office/drawing/2014/main" id="{6AF44963-7D44-1F5F-44CB-4FD59D885274}"/>
                </a:ext>
              </a:extLst>
            </p:cNvPr>
            <p:cNvGrpSpPr/>
            <p:nvPr/>
          </p:nvGrpSpPr>
          <p:grpSpPr>
            <a:xfrm>
              <a:off x="2665238" y="1589690"/>
              <a:ext cx="1312148" cy="860500"/>
              <a:chOff x="1042747" y="1850087"/>
              <a:chExt cx="1510612" cy="1007325"/>
            </a:xfrm>
            <a:solidFill>
              <a:srgbClr val="81AD27"/>
            </a:solidFill>
            <a:effectLst/>
          </p:grpSpPr>
          <p:sp>
            <p:nvSpPr>
              <p:cNvPr id="71" name="Rectangle 70">
                <a:extLst>
                  <a:ext uri="{FF2B5EF4-FFF2-40B4-BE49-F238E27FC236}">
                    <a16:creationId xmlns:a16="http://schemas.microsoft.com/office/drawing/2014/main" id="{F9B635A2-47B8-0711-B0B8-C8726E64D14F}"/>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2" name="TextBox 71">
                <a:extLst>
                  <a:ext uri="{FF2B5EF4-FFF2-40B4-BE49-F238E27FC236}">
                    <a16:creationId xmlns:a16="http://schemas.microsoft.com/office/drawing/2014/main" id="{ADE34F5B-6D43-459C-D96E-351AB99287A5}"/>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5" name="Rectangle 4">
              <a:extLst>
                <a:ext uri="{FF2B5EF4-FFF2-40B4-BE49-F238E27FC236}">
                  <a16:creationId xmlns:a16="http://schemas.microsoft.com/office/drawing/2014/main" id="{5345F57D-ADBF-F235-A8A3-CC58F33BE9DE}"/>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6" name="Group 5">
              <a:extLst>
                <a:ext uri="{FF2B5EF4-FFF2-40B4-BE49-F238E27FC236}">
                  <a16:creationId xmlns:a16="http://schemas.microsoft.com/office/drawing/2014/main" id="{E40239E7-F85E-EEE0-87B8-12462A3D5990}"/>
                </a:ext>
              </a:extLst>
            </p:cNvPr>
            <p:cNvGrpSpPr/>
            <p:nvPr/>
          </p:nvGrpSpPr>
          <p:grpSpPr>
            <a:xfrm>
              <a:off x="2665238" y="3438172"/>
              <a:ext cx="1312465" cy="860500"/>
              <a:chOff x="1042748" y="1846690"/>
              <a:chExt cx="1510977" cy="1007325"/>
            </a:xfrm>
            <a:solidFill>
              <a:srgbClr val="FFB81C"/>
            </a:solidFill>
            <a:effectLst/>
          </p:grpSpPr>
          <p:sp>
            <p:nvSpPr>
              <p:cNvPr id="69" name="Rectangle 68">
                <a:extLst>
                  <a:ext uri="{FF2B5EF4-FFF2-40B4-BE49-F238E27FC236}">
                    <a16:creationId xmlns:a16="http://schemas.microsoft.com/office/drawing/2014/main" id="{85BA0104-15ED-AEE6-7799-CF0DE4B5577C}"/>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0" name="TextBox 69">
                <a:extLst>
                  <a:ext uri="{FF2B5EF4-FFF2-40B4-BE49-F238E27FC236}">
                    <a16:creationId xmlns:a16="http://schemas.microsoft.com/office/drawing/2014/main" id="{4C77C2FA-0E71-FE82-9F59-BAA541A12681}"/>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10" name="Group 9">
              <a:extLst>
                <a:ext uri="{FF2B5EF4-FFF2-40B4-BE49-F238E27FC236}">
                  <a16:creationId xmlns:a16="http://schemas.microsoft.com/office/drawing/2014/main" id="{227B0690-B4A2-AF52-4D12-EA6DC1BF0624}"/>
                </a:ext>
              </a:extLst>
            </p:cNvPr>
            <p:cNvGrpSpPr/>
            <p:nvPr/>
          </p:nvGrpSpPr>
          <p:grpSpPr>
            <a:xfrm>
              <a:off x="2665238" y="4356989"/>
              <a:ext cx="1312465" cy="860500"/>
              <a:chOff x="1042748" y="1846690"/>
              <a:chExt cx="1510977" cy="1007325"/>
            </a:xfrm>
            <a:solidFill>
              <a:srgbClr val="E9928E"/>
            </a:solidFill>
            <a:effectLst/>
          </p:grpSpPr>
          <p:sp>
            <p:nvSpPr>
              <p:cNvPr id="67" name="Rectangle 66">
                <a:extLst>
                  <a:ext uri="{FF2B5EF4-FFF2-40B4-BE49-F238E27FC236}">
                    <a16:creationId xmlns:a16="http://schemas.microsoft.com/office/drawing/2014/main" id="{CFFCD981-FFEB-0AAE-69C8-7044BE13CAC2}"/>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8" name="TextBox 67">
                <a:extLst>
                  <a:ext uri="{FF2B5EF4-FFF2-40B4-BE49-F238E27FC236}">
                    <a16:creationId xmlns:a16="http://schemas.microsoft.com/office/drawing/2014/main" id="{ED8A6A16-E1D6-DC0F-D107-E066DC66ADB5}"/>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63" name="Group 62">
              <a:extLst>
                <a:ext uri="{FF2B5EF4-FFF2-40B4-BE49-F238E27FC236}">
                  <a16:creationId xmlns:a16="http://schemas.microsoft.com/office/drawing/2014/main" id="{4AAABC2F-D42D-FC1A-6BF9-37EEC5C0691F}"/>
                </a:ext>
              </a:extLst>
            </p:cNvPr>
            <p:cNvGrpSpPr/>
            <p:nvPr/>
          </p:nvGrpSpPr>
          <p:grpSpPr>
            <a:xfrm>
              <a:off x="2665238" y="5286652"/>
              <a:ext cx="1312147" cy="860500"/>
              <a:chOff x="1042747" y="1763113"/>
              <a:chExt cx="1510611" cy="1007325"/>
            </a:xfrm>
            <a:solidFill>
              <a:srgbClr val="DA6056"/>
            </a:solidFill>
            <a:effectLst/>
          </p:grpSpPr>
          <p:sp>
            <p:nvSpPr>
              <p:cNvPr id="65" name="Rectangle 64">
                <a:extLst>
                  <a:ext uri="{FF2B5EF4-FFF2-40B4-BE49-F238E27FC236}">
                    <a16:creationId xmlns:a16="http://schemas.microsoft.com/office/drawing/2014/main" id="{9F2E94C0-19D5-DB6A-B75F-95869A0D1AAE}"/>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6" name="TextBox 65">
                <a:extLst>
                  <a:ext uri="{FF2B5EF4-FFF2-40B4-BE49-F238E27FC236}">
                    <a16:creationId xmlns:a16="http://schemas.microsoft.com/office/drawing/2014/main" id="{789CBB56-F62B-5CF2-EE97-31177834F848}"/>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64" name="TextBox 63">
              <a:extLst>
                <a:ext uri="{FF2B5EF4-FFF2-40B4-BE49-F238E27FC236}">
                  <a16:creationId xmlns:a16="http://schemas.microsoft.com/office/drawing/2014/main" id="{76C84AEE-3BC4-E369-8B81-9F78EF621E7A}"/>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17840590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FCF14E1-9571-EBAB-4690-C0DFF4D8A97F}"/>
              </a:ext>
            </a:extLst>
          </p:cNvPr>
          <p:cNvSpPr>
            <a:spLocks noGrp="1"/>
          </p:cNvSpPr>
          <p:nvPr>
            <p:ph type="sldNum" sz="quarter" idx="21"/>
          </p:nvPr>
        </p:nvSpPr>
        <p:spPr/>
        <p:txBody>
          <a:bodyPr/>
          <a:lstStyle/>
          <a:p>
            <a:fld id="{63DCA5C9-2E11-4C67-86EB-AE1DE127DC64}" type="slidenum">
              <a:rPr lang="en-US" smtClean="0"/>
              <a:pPr/>
              <a:t>16</a:t>
            </a:fld>
            <a:endParaRPr lang="en-US"/>
          </a:p>
        </p:txBody>
      </p:sp>
      <p:sp>
        <p:nvSpPr>
          <p:cNvPr id="8" name="Title 2">
            <a:extLst>
              <a:ext uri="{FF2B5EF4-FFF2-40B4-BE49-F238E27FC236}">
                <a16:creationId xmlns:a16="http://schemas.microsoft.com/office/drawing/2014/main" id="{5B281003-7194-02A0-D45A-7E112DC0BADA}"/>
              </a:ext>
            </a:extLst>
          </p:cNvPr>
          <p:cNvSpPr txBox="1">
            <a:spLocks noGrp="1"/>
          </p:cNvSpPr>
          <p:nvPr>
            <p:ph type="title"/>
          </p:nvPr>
        </p:nvSpPr>
        <p:spPr>
          <a:xfrm>
            <a:off x="457200" y="457200"/>
            <a:ext cx="11247438"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0" i="0" kern="1200" baseline="0">
                <a:solidFill>
                  <a:schemeClr val="tx1"/>
                </a:solidFill>
                <a:latin typeface="+mj-lt"/>
                <a:ea typeface="Roboto Medium" panose="02000000000000000000" pitchFamily="2" charset="0"/>
                <a:cs typeface="Verdana" panose="020B0604030504040204" pitchFamily="34" charset="0"/>
              </a:defRPr>
            </a:lvl1pPr>
          </a:lstStyle>
          <a:p>
            <a:r>
              <a:rPr lang="en-US" dirty="0">
                <a:ea typeface="Roboto Medium"/>
              </a:rPr>
              <a:t>Compare this to all Africa Regional Average</a:t>
            </a:r>
          </a:p>
        </p:txBody>
      </p:sp>
      <p:sp>
        <p:nvSpPr>
          <p:cNvPr id="7" name="Footer Placeholder 6">
            <a:extLst>
              <a:ext uri="{FF2B5EF4-FFF2-40B4-BE49-F238E27FC236}">
                <a16:creationId xmlns:a16="http://schemas.microsoft.com/office/drawing/2014/main" id="{BD0BEF82-8F4E-4BDD-AF42-8CD6DEDDCD59}"/>
              </a:ext>
            </a:extLst>
          </p:cNvPr>
          <p:cNvSpPr>
            <a:spLocks noGrp="1"/>
          </p:cNvSpPr>
          <p:nvPr>
            <p:ph type="ftr" sz="quarter" idx="10"/>
          </p:nvPr>
        </p:nvSpPr>
        <p:spPr/>
        <p:txBody>
          <a:bodyPr/>
          <a:lstStyle/>
          <a:p>
            <a:pPr marL="0" marR="0" lvl="6" indent="9525"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Proprietary and confidential. For WTW and WTW client use only.</a:t>
            </a:r>
            <a:endPar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endParaRPr>
          </a:p>
        </p:txBody>
      </p:sp>
      <p:sp>
        <p:nvSpPr>
          <p:cNvPr id="3" name="New shape">
            <a:extLst>
              <a:ext uri="{FF2B5EF4-FFF2-40B4-BE49-F238E27FC236}">
                <a16:creationId xmlns:a16="http://schemas.microsoft.com/office/drawing/2014/main" id="{19DA3BB2-27FA-1182-898F-04CD3646AAE8}"/>
              </a:ext>
            </a:extLst>
          </p:cNvPr>
          <p:cNvSpPr/>
          <p:nvPr/>
        </p:nvSpPr>
        <p:spPr>
          <a:xfrm>
            <a:off x="457199" y="1526717"/>
            <a:ext cx="10905952" cy="272801"/>
          </a:xfrm>
          <a:prstGeom prst="rect">
            <a:avLst/>
          </a:prstGeom>
          <a:noFill/>
          <a:ln w="0" cap="flat" cmpd="sng" algn="ctr">
            <a:noFill/>
            <a:prstDash val="solid"/>
          </a:ln>
          <a:effectLst/>
        </p:spPr>
        <p:txBody>
          <a:bodyPr lIns="0" tIns="0" rIns="0" bIns="0" rtlCol="0" anchor="ctr">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200" b="1" i="0">
                <a:solidFill>
                  <a:srgbClr val="A6A6A6"/>
                </a:solidFill>
                <a:latin typeface="arial"/>
              </a:defRPr>
            </a:pPr>
            <a:r>
              <a:rPr kumimoji="0" lang="en-GB" sz="1200" b="1" i="0" u="none" strike="noStrike" kern="200" cap="none" spc="0" normalizeH="0" baseline="0" noProof="0" dirty="0">
                <a:ln>
                  <a:noFill/>
                </a:ln>
                <a:solidFill>
                  <a:srgbClr val="A6A6A6"/>
                </a:solidFill>
                <a:effectLst/>
                <a:uLnTx/>
                <a:uFillTx/>
                <a:latin typeface="arial"/>
                <a:cs typeface="Arial"/>
              </a:rPr>
              <a:t>BM National Engagement Survey Overall</a:t>
            </a:r>
            <a:r>
              <a:rPr kumimoji="0" sz="1200" b="1" i="0" u="none" strike="noStrike" kern="200" cap="none" spc="0" normalizeH="0" baseline="0" noProof="0" dirty="0">
                <a:ln>
                  <a:noFill/>
                </a:ln>
                <a:solidFill>
                  <a:srgbClr val="A6A6A6"/>
                </a:solidFill>
                <a:effectLst/>
                <a:uLnTx/>
                <a:uFillTx/>
                <a:latin typeface="arial"/>
                <a:cs typeface="Arial"/>
              </a:rPr>
              <a:t> (21,603)</a:t>
            </a:r>
          </a:p>
        </p:txBody>
      </p:sp>
      <p:sp>
        <p:nvSpPr>
          <p:cNvPr id="4" name="New shape">
            <a:extLst>
              <a:ext uri="{FF2B5EF4-FFF2-40B4-BE49-F238E27FC236}">
                <a16:creationId xmlns:a16="http://schemas.microsoft.com/office/drawing/2014/main" id="{B1DDCE8B-0E1A-0278-324F-61FEDD9DCCD7}"/>
              </a:ext>
            </a:extLst>
          </p:cNvPr>
          <p:cNvSpPr/>
          <p:nvPr/>
        </p:nvSpPr>
        <p:spPr>
          <a:xfrm>
            <a:off x="457199" y="1818780"/>
            <a:ext cx="6761690" cy="320086"/>
          </a:xfrm>
          <a:prstGeom prst="rect">
            <a:avLst/>
          </a:prstGeom>
          <a:noFill/>
          <a:ln w="0" cap="flat" cmpd="sng" algn="ctr">
            <a:noFill/>
            <a:prstDash val="solid"/>
          </a:ln>
          <a:effectLst/>
        </p:spPr>
        <p:txBody>
          <a:bodyPr lIns="0" tIns="0" rIns="0" bIns="0" rtlCol="0" anchor="b">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lang="en-GB" sz="1400" b="1" i="0" u="none" strike="noStrike" kern="200" cap="none" spc="0" normalizeH="0" baseline="0" noProof="0" dirty="0">
                <a:ln>
                  <a:noFill/>
                </a:ln>
                <a:solidFill>
                  <a:srgbClr val="000000"/>
                </a:solidFill>
                <a:effectLst/>
                <a:uLnTx/>
                <a:uFillTx/>
                <a:latin typeface="arial"/>
                <a:cs typeface="Arial"/>
              </a:rPr>
              <a:t>Top</a:t>
            </a:r>
            <a:r>
              <a:rPr kumimoji="0" sz="1400" b="1" i="0" u="none" strike="noStrike" kern="200" cap="none" spc="0" normalizeH="0" baseline="0" noProof="0" dirty="0">
                <a:ln>
                  <a:noFill/>
                </a:ln>
                <a:solidFill>
                  <a:srgbClr val="000000"/>
                </a:solidFill>
                <a:effectLst/>
                <a:uLnTx/>
                <a:uFillTx/>
                <a:latin typeface="arial"/>
                <a:cs typeface="Arial"/>
              </a:rPr>
              <a:t> 5 Questions</a:t>
            </a:r>
          </a:p>
        </p:txBody>
      </p:sp>
      <p:sp>
        <p:nvSpPr>
          <p:cNvPr id="5" name="TextBox 4">
            <a:extLst>
              <a:ext uri="{FF2B5EF4-FFF2-40B4-BE49-F238E27FC236}">
                <a16:creationId xmlns:a16="http://schemas.microsoft.com/office/drawing/2014/main" id="{55A442C4-6167-5FCB-4BD1-7262B4B92FDD}"/>
              </a:ext>
            </a:extLst>
          </p:cNvPr>
          <p:cNvSpPr txBox="1"/>
          <p:nvPr/>
        </p:nvSpPr>
        <p:spPr>
          <a:xfrm>
            <a:off x="7359070" y="1557170"/>
            <a:ext cx="1826163" cy="523220"/>
          </a:xfrm>
          <a:prstGeom prst="rect">
            <a:avLst/>
          </a:prstGeom>
          <a:solidFill>
            <a:srgbClr val="9BBB59">
              <a:lumMod val="20000"/>
              <a:lumOff val="80000"/>
            </a:srgbClr>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black"/>
                </a:solidFill>
                <a:effectLst/>
                <a:uLnTx/>
                <a:uFillTx/>
                <a:latin typeface="Calibri"/>
                <a:cs typeface="Arial"/>
              </a:rPr>
              <a:t>% Total Fav (Fully Agree/Tend to Agree)</a:t>
            </a:r>
          </a:p>
        </p:txBody>
      </p:sp>
      <p:sp>
        <p:nvSpPr>
          <p:cNvPr id="6" name="TextBox 5">
            <a:extLst>
              <a:ext uri="{FF2B5EF4-FFF2-40B4-BE49-F238E27FC236}">
                <a16:creationId xmlns:a16="http://schemas.microsoft.com/office/drawing/2014/main" id="{ED325DB8-9C3F-FF76-C97B-8C91A5D2ACDF}"/>
              </a:ext>
            </a:extLst>
          </p:cNvPr>
          <p:cNvSpPr txBox="1"/>
          <p:nvPr/>
        </p:nvSpPr>
        <p:spPr>
          <a:xfrm>
            <a:off x="10400486" y="1293785"/>
            <a:ext cx="1180382" cy="738664"/>
          </a:xfrm>
          <a:prstGeom prst="rect">
            <a:avLst/>
          </a:prstGeom>
          <a:solidFill>
            <a:schemeClr val="bg1">
              <a:lumMod val="85000"/>
            </a:schemeClr>
          </a:solidFill>
        </p:spPr>
        <p:txBody>
          <a:bodyPr wrap="square">
            <a:spAutoFit/>
          </a:bodyPr>
          <a:lstStyle/>
          <a:p>
            <a:pPr algn="ctr"/>
            <a:r>
              <a:rPr lang="en-GB" altLang="zh-CN" sz="1400" dirty="0"/>
              <a:t>Vs. All Africa Regional</a:t>
            </a:r>
          </a:p>
          <a:p>
            <a:pPr algn="ctr"/>
            <a:r>
              <a:rPr lang="en-GB" altLang="zh-CN" sz="1400" dirty="0"/>
              <a:t> Average</a:t>
            </a:r>
            <a:endParaRPr lang="zh-CN" altLang="en-US" sz="1400" dirty="0"/>
          </a:p>
        </p:txBody>
      </p:sp>
      <p:grpSp>
        <p:nvGrpSpPr>
          <p:cNvPr id="79" name="Group 78">
            <a:extLst>
              <a:ext uri="{FF2B5EF4-FFF2-40B4-BE49-F238E27FC236}">
                <a16:creationId xmlns:a16="http://schemas.microsoft.com/office/drawing/2014/main" id="{B6D91170-B29B-F196-B9EF-8134927B05A7}"/>
              </a:ext>
            </a:extLst>
          </p:cNvPr>
          <p:cNvGrpSpPr/>
          <p:nvPr/>
        </p:nvGrpSpPr>
        <p:grpSpPr>
          <a:xfrm>
            <a:off x="457199" y="2138866"/>
            <a:ext cx="10970476" cy="3440001"/>
            <a:chOff x="254000" y="1352550"/>
            <a:chExt cx="8636000" cy="1879600"/>
          </a:xfrm>
        </p:grpSpPr>
        <p:sp>
          <p:nvSpPr>
            <p:cNvPr id="80" name="New shape">
              <a:extLst>
                <a:ext uri="{FF2B5EF4-FFF2-40B4-BE49-F238E27FC236}">
                  <a16:creationId xmlns:a16="http://schemas.microsoft.com/office/drawing/2014/main" id="{B3A5D289-7B5B-A433-FEE9-79D26C15FB7E}"/>
                </a:ext>
              </a:extLst>
            </p:cNvPr>
            <p:cNvSpPr/>
            <p:nvPr/>
          </p:nvSpPr>
          <p:spPr>
            <a:xfrm>
              <a:off x="254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a:extLst>
                <a:ext uri="{FF2B5EF4-FFF2-40B4-BE49-F238E27FC236}">
                  <a16:creationId xmlns:a16="http://schemas.microsoft.com/office/drawing/2014/main" id="{C1D62274-090B-3C22-B4C1-A483897F0A27}"/>
                </a:ext>
              </a:extLst>
            </p:cNvPr>
            <p:cNvSpPr/>
            <p:nvPr/>
          </p:nvSpPr>
          <p:spPr>
            <a:xfrm>
              <a:off x="254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a:extLst>
                <a:ext uri="{FF2B5EF4-FFF2-40B4-BE49-F238E27FC236}">
                  <a16:creationId xmlns:a16="http://schemas.microsoft.com/office/drawing/2014/main" id="{5F7B3029-534E-6821-372B-22F658A5AB84}"/>
                </a:ext>
              </a:extLst>
            </p:cNvPr>
            <p:cNvSpPr/>
            <p:nvPr/>
          </p:nvSpPr>
          <p:spPr>
            <a:xfrm>
              <a:off x="254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3" name="New shape">
              <a:extLst>
                <a:ext uri="{FF2B5EF4-FFF2-40B4-BE49-F238E27FC236}">
                  <a16:creationId xmlns:a16="http://schemas.microsoft.com/office/drawing/2014/main" id="{5607ADA2-7B26-486C-0856-806EF7C93B7A}"/>
                </a:ext>
              </a:extLst>
            </p:cNvPr>
            <p:cNvSpPr/>
            <p:nvPr/>
          </p:nvSpPr>
          <p:spPr>
            <a:xfrm>
              <a:off x="254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a:extLst>
                <a:ext uri="{FF2B5EF4-FFF2-40B4-BE49-F238E27FC236}">
                  <a16:creationId xmlns:a16="http://schemas.microsoft.com/office/drawing/2014/main" id="{C320B3C2-046A-F910-02A7-41B396AFA218}"/>
                </a:ext>
              </a:extLst>
            </p:cNvPr>
            <p:cNvSpPr/>
            <p:nvPr/>
          </p:nvSpPr>
          <p:spPr>
            <a:xfrm>
              <a:off x="254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Sustainable Engagement:</a:t>
              </a:r>
              <a:r>
                <a:rPr sz="1400" b="0" i="0" u="none" kern="200">
                  <a:solidFill>
                    <a:srgbClr val="000000"/>
                  </a:solidFill>
                  <a:latin typeface="arial"/>
                </a:rPr>
                <a:t> There are no substantial obstacles at work to doing my job well. </a:t>
              </a:r>
            </a:p>
          </p:txBody>
        </p:sp>
        <p:graphicFrame>
          <p:nvGraphicFramePr>
            <p:cNvPr id="85" name="ChartObject">
              <a:extLst>
                <a:ext uri="{FF2B5EF4-FFF2-40B4-BE49-F238E27FC236}">
                  <a16:creationId xmlns:a16="http://schemas.microsoft.com/office/drawing/2014/main" id="{222C5005-3670-E0B7-C323-715930B84ACC}"/>
                </a:ext>
              </a:extLst>
            </p:cNvPr>
            <p:cNvGraphicFramePr/>
            <p:nvPr>
              <p:extLst>
                <p:ext uri="{D42A27DB-BD31-4B8C-83A1-F6EECF244321}">
                  <p14:modId xmlns:p14="http://schemas.microsoft.com/office/powerpoint/2010/main" val="2996034135"/>
                </p:ext>
              </p:extLst>
            </p:nvPr>
          </p:nvGraphicFramePr>
          <p:xfrm>
            <a:off x="5608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86" name="New shape">
              <a:extLst>
                <a:ext uri="{FF2B5EF4-FFF2-40B4-BE49-F238E27FC236}">
                  <a16:creationId xmlns:a16="http://schemas.microsoft.com/office/drawing/2014/main" id="{0FE4C21C-4F51-4D04-4DCD-04043E9492CA}"/>
                </a:ext>
              </a:extLst>
            </p:cNvPr>
            <p:cNvSpPr/>
            <p:nvPr/>
          </p:nvSpPr>
          <p:spPr>
            <a:xfrm>
              <a:off x="5608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80</a:t>
              </a:r>
            </a:p>
          </p:txBody>
        </p:sp>
        <p:sp>
          <p:nvSpPr>
            <p:cNvPr id="87" name="New shape">
              <a:extLst>
                <a:ext uri="{FF2B5EF4-FFF2-40B4-BE49-F238E27FC236}">
                  <a16:creationId xmlns:a16="http://schemas.microsoft.com/office/drawing/2014/main" id="{B2837470-202C-0389-FCFA-87CF8CD66944}"/>
                </a:ext>
              </a:extLst>
            </p:cNvPr>
            <p:cNvSpPr/>
            <p:nvPr/>
          </p:nvSpPr>
          <p:spPr>
            <a:xfrm>
              <a:off x="5608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80</a:t>
              </a:r>
            </a:p>
          </p:txBody>
        </p:sp>
        <p:sp>
          <p:nvSpPr>
            <p:cNvPr id="88" name="New shape">
              <a:extLst>
                <a:ext uri="{FF2B5EF4-FFF2-40B4-BE49-F238E27FC236}">
                  <a16:creationId xmlns:a16="http://schemas.microsoft.com/office/drawing/2014/main" id="{C8B0A6E8-10FF-EAD9-5FA9-342F9C71098F}"/>
                </a:ext>
              </a:extLst>
            </p:cNvPr>
            <p:cNvSpPr/>
            <p:nvPr/>
          </p:nvSpPr>
          <p:spPr>
            <a:xfrm>
              <a:off x="8204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89" name="New shape">
              <a:extLst>
                <a:ext uri="{FF2B5EF4-FFF2-40B4-BE49-F238E27FC236}">
                  <a16:creationId xmlns:a16="http://schemas.microsoft.com/office/drawing/2014/main" id="{C40EDCF6-1FA1-4B8D-6F35-8E1AC1E9EF43}"/>
                </a:ext>
              </a:extLst>
            </p:cNvPr>
            <p:cNvSpPr/>
            <p:nvPr/>
          </p:nvSpPr>
          <p:spPr>
            <a:xfrm>
              <a:off x="254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0" name="New shape">
              <a:extLst>
                <a:ext uri="{FF2B5EF4-FFF2-40B4-BE49-F238E27FC236}">
                  <a16:creationId xmlns:a16="http://schemas.microsoft.com/office/drawing/2014/main" id="{76EF8A36-E92B-6045-F659-A84EA16D48F0}"/>
                </a:ext>
              </a:extLst>
            </p:cNvPr>
            <p:cNvSpPr/>
            <p:nvPr/>
          </p:nvSpPr>
          <p:spPr>
            <a:xfrm>
              <a:off x="254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1" name="New shape">
              <a:extLst>
                <a:ext uri="{FF2B5EF4-FFF2-40B4-BE49-F238E27FC236}">
                  <a16:creationId xmlns:a16="http://schemas.microsoft.com/office/drawing/2014/main" id="{4BADD84B-70D6-97D6-C17A-76C6824CF21F}"/>
                </a:ext>
              </a:extLst>
            </p:cNvPr>
            <p:cNvSpPr/>
            <p:nvPr/>
          </p:nvSpPr>
          <p:spPr>
            <a:xfrm>
              <a:off x="254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Future Ways of Working:</a:t>
              </a:r>
              <a:r>
                <a:rPr sz="1400" b="0" i="0" u="none" kern="200">
                  <a:solidFill>
                    <a:srgbClr val="000000"/>
                  </a:solidFill>
                  <a:latin typeface="arial"/>
                </a:rPr>
                <a:t> I have the flexibility I need (when, where, how I work) to balance my work and personal responsibilities. ⋆</a:t>
              </a:r>
            </a:p>
          </p:txBody>
        </p:sp>
        <p:graphicFrame>
          <p:nvGraphicFramePr>
            <p:cNvPr id="92" name="ChartObject">
              <a:extLst>
                <a:ext uri="{FF2B5EF4-FFF2-40B4-BE49-F238E27FC236}">
                  <a16:creationId xmlns:a16="http://schemas.microsoft.com/office/drawing/2014/main" id="{F165BF7B-0D11-627E-466A-ED5898B2E1B5}"/>
                </a:ext>
              </a:extLst>
            </p:cNvPr>
            <p:cNvGraphicFramePr/>
            <p:nvPr>
              <p:extLst>
                <p:ext uri="{D42A27DB-BD31-4B8C-83A1-F6EECF244321}">
                  <p14:modId xmlns:p14="http://schemas.microsoft.com/office/powerpoint/2010/main" val="1487840626"/>
                </p:ext>
              </p:extLst>
            </p:nvPr>
          </p:nvGraphicFramePr>
          <p:xfrm>
            <a:off x="5608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93" name="New shape">
              <a:extLst>
                <a:ext uri="{FF2B5EF4-FFF2-40B4-BE49-F238E27FC236}">
                  <a16:creationId xmlns:a16="http://schemas.microsoft.com/office/drawing/2014/main" id="{60C9022C-CB1D-6CF7-C470-354D51FE3FB6}"/>
                </a:ext>
              </a:extLst>
            </p:cNvPr>
            <p:cNvSpPr/>
            <p:nvPr/>
          </p:nvSpPr>
          <p:spPr>
            <a:xfrm>
              <a:off x="5608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78</a:t>
              </a:r>
            </a:p>
          </p:txBody>
        </p:sp>
        <p:sp>
          <p:nvSpPr>
            <p:cNvPr id="94" name="New shape">
              <a:extLst>
                <a:ext uri="{FF2B5EF4-FFF2-40B4-BE49-F238E27FC236}">
                  <a16:creationId xmlns:a16="http://schemas.microsoft.com/office/drawing/2014/main" id="{DF1C5BBF-5D9C-A9E5-D0ED-F93746F78F58}"/>
                </a:ext>
              </a:extLst>
            </p:cNvPr>
            <p:cNvSpPr/>
            <p:nvPr/>
          </p:nvSpPr>
          <p:spPr>
            <a:xfrm>
              <a:off x="5608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78</a:t>
              </a:r>
            </a:p>
          </p:txBody>
        </p:sp>
        <p:sp>
          <p:nvSpPr>
            <p:cNvPr id="95" name="New shape">
              <a:extLst>
                <a:ext uri="{FF2B5EF4-FFF2-40B4-BE49-F238E27FC236}">
                  <a16:creationId xmlns:a16="http://schemas.microsoft.com/office/drawing/2014/main" id="{1D4BD062-6AE6-F26F-35EC-6231AA5B5D3A}"/>
                </a:ext>
              </a:extLst>
            </p:cNvPr>
            <p:cNvSpPr/>
            <p:nvPr/>
          </p:nvSpPr>
          <p:spPr>
            <a:xfrm>
              <a:off x="8204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96" name="New shape">
              <a:extLst>
                <a:ext uri="{FF2B5EF4-FFF2-40B4-BE49-F238E27FC236}">
                  <a16:creationId xmlns:a16="http://schemas.microsoft.com/office/drawing/2014/main" id="{C0D9C3DA-02FE-12D2-952A-E85AF77581EE}"/>
                </a:ext>
              </a:extLst>
            </p:cNvPr>
            <p:cNvSpPr/>
            <p:nvPr/>
          </p:nvSpPr>
          <p:spPr>
            <a:xfrm>
              <a:off x="254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7" name="New shape">
              <a:extLst>
                <a:ext uri="{FF2B5EF4-FFF2-40B4-BE49-F238E27FC236}">
                  <a16:creationId xmlns:a16="http://schemas.microsoft.com/office/drawing/2014/main" id="{ADD5D5C3-B019-7FA1-6933-FC72863E8470}"/>
                </a:ext>
              </a:extLst>
            </p:cNvPr>
            <p:cNvSpPr/>
            <p:nvPr/>
          </p:nvSpPr>
          <p:spPr>
            <a:xfrm>
              <a:off x="254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8" name="New shape">
              <a:extLst>
                <a:ext uri="{FF2B5EF4-FFF2-40B4-BE49-F238E27FC236}">
                  <a16:creationId xmlns:a16="http://schemas.microsoft.com/office/drawing/2014/main" id="{913E7D53-A672-E234-A857-9858EACC11CB}"/>
                </a:ext>
              </a:extLst>
            </p:cNvPr>
            <p:cNvSpPr/>
            <p:nvPr/>
          </p:nvSpPr>
          <p:spPr>
            <a:xfrm>
              <a:off x="254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dirty="0">
                  <a:solidFill>
                    <a:srgbClr val="000000"/>
                  </a:solidFill>
                  <a:latin typeface="arial"/>
                </a:rPr>
                <a:t>Clarity:</a:t>
              </a:r>
              <a:r>
                <a:rPr sz="1400" b="0" i="0" u="none" kern="200" dirty="0">
                  <a:solidFill>
                    <a:srgbClr val="000000"/>
                  </a:solidFill>
                  <a:latin typeface="arial"/>
                </a:rPr>
                <a:t> I have a clear understanding of the goals and objectives of our organization. ⋆</a:t>
              </a:r>
            </a:p>
          </p:txBody>
        </p:sp>
        <p:graphicFrame>
          <p:nvGraphicFramePr>
            <p:cNvPr id="99" name="ChartObject">
              <a:extLst>
                <a:ext uri="{FF2B5EF4-FFF2-40B4-BE49-F238E27FC236}">
                  <a16:creationId xmlns:a16="http://schemas.microsoft.com/office/drawing/2014/main" id="{F83A5444-309E-6EA4-A860-DFED9EA81D6D}"/>
                </a:ext>
              </a:extLst>
            </p:cNvPr>
            <p:cNvGraphicFramePr/>
            <p:nvPr>
              <p:extLst>
                <p:ext uri="{D42A27DB-BD31-4B8C-83A1-F6EECF244321}">
                  <p14:modId xmlns:p14="http://schemas.microsoft.com/office/powerpoint/2010/main" val="3020514071"/>
                </p:ext>
              </p:extLst>
            </p:nvPr>
          </p:nvGraphicFramePr>
          <p:xfrm>
            <a:off x="5608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100" name="New shape">
              <a:extLst>
                <a:ext uri="{FF2B5EF4-FFF2-40B4-BE49-F238E27FC236}">
                  <a16:creationId xmlns:a16="http://schemas.microsoft.com/office/drawing/2014/main" id="{05BA21BF-7662-DE0B-B974-680259F3E055}"/>
                </a:ext>
              </a:extLst>
            </p:cNvPr>
            <p:cNvSpPr/>
            <p:nvPr/>
          </p:nvSpPr>
          <p:spPr>
            <a:xfrm>
              <a:off x="5608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01" name="New shape">
              <a:extLst>
                <a:ext uri="{FF2B5EF4-FFF2-40B4-BE49-F238E27FC236}">
                  <a16:creationId xmlns:a16="http://schemas.microsoft.com/office/drawing/2014/main" id="{9E534F5C-8621-7387-CEBE-106F05995891}"/>
                </a:ext>
              </a:extLst>
            </p:cNvPr>
            <p:cNvSpPr/>
            <p:nvPr/>
          </p:nvSpPr>
          <p:spPr>
            <a:xfrm>
              <a:off x="5608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02" name="New shape">
              <a:extLst>
                <a:ext uri="{FF2B5EF4-FFF2-40B4-BE49-F238E27FC236}">
                  <a16:creationId xmlns:a16="http://schemas.microsoft.com/office/drawing/2014/main" id="{FB140235-E7C7-440A-D43D-99BE4A90BA3F}"/>
                </a:ext>
              </a:extLst>
            </p:cNvPr>
            <p:cNvSpPr/>
            <p:nvPr/>
          </p:nvSpPr>
          <p:spPr>
            <a:xfrm>
              <a:off x="8204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03" name="New shape">
              <a:extLst>
                <a:ext uri="{FF2B5EF4-FFF2-40B4-BE49-F238E27FC236}">
                  <a16:creationId xmlns:a16="http://schemas.microsoft.com/office/drawing/2014/main" id="{3DF34AE5-2743-4AB0-6AAD-3DA5E83FE74B}"/>
                </a:ext>
              </a:extLst>
            </p:cNvPr>
            <p:cNvSpPr/>
            <p:nvPr/>
          </p:nvSpPr>
          <p:spPr>
            <a:xfrm>
              <a:off x="254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a:extLst>
                <a:ext uri="{FF2B5EF4-FFF2-40B4-BE49-F238E27FC236}">
                  <a16:creationId xmlns:a16="http://schemas.microsoft.com/office/drawing/2014/main" id="{D3BA3CF1-CC45-B9F8-4464-7BD74F600209}"/>
                </a:ext>
              </a:extLst>
            </p:cNvPr>
            <p:cNvSpPr/>
            <p:nvPr/>
          </p:nvSpPr>
          <p:spPr>
            <a:xfrm>
              <a:off x="254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5" name="New shape">
              <a:extLst>
                <a:ext uri="{FF2B5EF4-FFF2-40B4-BE49-F238E27FC236}">
                  <a16:creationId xmlns:a16="http://schemas.microsoft.com/office/drawing/2014/main" id="{0DC4FA69-B881-BA8A-D227-5503BBFEA330}"/>
                </a:ext>
              </a:extLst>
            </p:cNvPr>
            <p:cNvSpPr/>
            <p:nvPr/>
          </p:nvSpPr>
          <p:spPr>
            <a:xfrm>
              <a:off x="254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a:solidFill>
                    <a:srgbClr val="000000"/>
                  </a:solidFill>
                  <a:latin typeface="arial"/>
                </a:rPr>
                <a:t>Sustainable Engagement:</a:t>
              </a:r>
              <a:r>
                <a:rPr sz="1400" b="0" i="0" u="none" kern="200">
                  <a:solidFill>
                    <a:srgbClr val="000000"/>
                  </a:solidFill>
                  <a:latin typeface="arial"/>
                </a:rPr>
                <a:t> My work provides me with a sense of purpose. </a:t>
              </a:r>
            </a:p>
          </p:txBody>
        </p:sp>
        <p:graphicFrame>
          <p:nvGraphicFramePr>
            <p:cNvPr id="106" name="ChartObject">
              <a:extLst>
                <a:ext uri="{FF2B5EF4-FFF2-40B4-BE49-F238E27FC236}">
                  <a16:creationId xmlns:a16="http://schemas.microsoft.com/office/drawing/2014/main" id="{79D389D0-FFFE-50A6-2D05-6AAD1258B5EF}"/>
                </a:ext>
              </a:extLst>
            </p:cNvPr>
            <p:cNvGraphicFramePr/>
            <p:nvPr>
              <p:extLst>
                <p:ext uri="{D42A27DB-BD31-4B8C-83A1-F6EECF244321}">
                  <p14:modId xmlns:p14="http://schemas.microsoft.com/office/powerpoint/2010/main" val="3764886660"/>
                </p:ext>
              </p:extLst>
            </p:nvPr>
          </p:nvGraphicFramePr>
          <p:xfrm>
            <a:off x="5608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107" name="New shape">
              <a:extLst>
                <a:ext uri="{FF2B5EF4-FFF2-40B4-BE49-F238E27FC236}">
                  <a16:creationId xmlns:a16="http://schemas.microsoft.com/office/drawing/2014/main" id="{86955054-9E94-595C-D520-8BF10FE65BEF}"/>
                </a:ext>
              </a:extLst>
            </p:cNvPr>
            <p:cNvSpPr/>
            <p:nvPr/>
          </p:nvSpPr>
          <p:spPr>
            <a:xfrm>
              <a:off x="5608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08" name="New shape">
              <a:extLst>
                <a:ext uri="{FF2B5EF4-FFF2-40B4-BE49-F238E27FC236}">
                  <a16:creationId xmlns:a16="http://schemas.microsoft.com/office/drawing/2014/main" id="{83A9D208-6DA6-7122-0020-FB57A5B3C178}"/>
                </a:ext>
              </a:extLst>
            </p:cNvPr>
            <p:cNvSpPr/>
            <p:nvPr/>
          </p:nvSpPr>
          <p:spPr>
            <a:xfrm>
              <a:off x="5608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12" name="New shape">
              <a:extLst>
                <a:ext uri="{FF2B5EF4-FFF2-40B4-BE49-F238E27FC236}">
                  <a16:creationId xmlns:a16="http://schemas.microsoft.com/office/drawing/2014/main" id="{0EAE5540-131C-C3A3-BBDC-C614540C1567}"/>
                </a:ext>
              </a:extLst>
            </p:cNvPr>
            <p:cNvSpPr/>
            <p:nvPr/>
          </p:nvSpPr>
          <p:spPr>
            <a:xfrm>
              <a:off x="8204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146" name="New shape">
              <a:extLst>
                <a:ext uri="{FF2B5EF4-FFF2-40B4-BE49-F238E27FC236}">
                  <a16:creationId xmlns:a16="http://schemas.microsoft.com/office/drawing/2014/main" id="{F7E0C691-2EBE-127D-4FD7-1AAC816B8344}"/>
                </a:ext>
              </a:extLst>
            </p:cNvPr>
            <p:cNvSpPr/>
            <p:nvPr/>
          </p:nvSpPr>
          <p:spPr>
            <a:xfrm>
              <a:off x="254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1" i="0" u="none" kern="200" dirty="0">
                  <a:solidFill>
                    <a:srgbClr val="000000"/>
                  </a:solidFill>
                  <a:latin typeface="arial"/>
                </a:rPr>
                <a:t>Drive:</a:t>
              </a:r>
              <a:r>
                <a:rPr sz="1400" b="0" i="0" u="none" kern="200" dirty="0">
                  <a:solidFill>
                    <a:srgbClr val="000000"/>
                  </a:solidFill>
                  <a:latin typeface="arial"/>
                </a:rPr>
                <a:t> My </a:t>
              </a:r>
              <a:r>
                <a:rPr sz="1400" b="0" i="0" u="none" kern="200" dirty="0" err="1">
                  <a:solidFill>
                    <a:srgbClr val="000000"/>
                  </a:solidFill>
                  <a:latin typeface="arial"/>
                </a:rPr>
                <a:t>organisation</a:t>
              </a:r>
              <a:r>
                <a:rPr sz="1400" b="0" i="0" u="none" kern="200" dirty="0">
                  <a:solidFill>
                    <a:srgbClr val="000000"/>
                  </a:solidFill>
                  <a:latin typeface="arial"/>
                </a:rPr>
                <a:t> constantly looks for better ways to serve its customers. </a:t>
              </a:r>
            </a:p>
          </p:txBody>
        </p:sp>
        <p:graphicFrame>
          <p:nvGraphicFramePr>
            <p:cNvPr id="147" name="ChartObject">
              <a:extLst>
                <a:ext uri="{FF2B5EF4-FFF2-40B4-BE49-F238E27FC236}">
                  <a16:creationId xmlns:a16="http://schemas.microsoft.com/office/drawing/2014/main" id="{AA5DFF35-8609-AF6E-F3C9-26795FBE3D48}"/>
                </a:ext>
              </a:extLst>
            </p:cNvPr>
            <p:cNvGraphicFramePr/>
            <p:nvPr>
              <p:extLst>
                <p:ext uri="{D42A27DB-BD31-4B8C-83A1-F6EECF244321}">
                  <p14:modId xmlns:p14="http://schemas.microsoft.com/office/powerpoint/2010/main" val="1824463965"/>
                </p:ext>
              </p:extLst>
            </p:nvPr>
          </p:nvGraphicFramePr>
          <p:xfrm>
            <a:off x="5608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148" name="New shape">
              <a:extLst>
                <a:ext uri="{FF2B5EF4-FFF2-40B4-BE49-F238E27FC236}">
                  <a16:creationId xmlns:a16="http://schemas.microsoft.com/office/drawing/2014/main" id="{4F8EE7F3-27A8-4932-0DBC-0611BA14B268}"/>
                </a:ext>
              </a:extLst>
            </p:cNvPr>
            <p:cNvSpPr/>
            <p:nvPr/>
          </p:nvSpPr>
          <p:spPr>
            <a:xfrm>
              <a:off x="5608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49" name="New shape">
              <a:extLst>
                <a:ext uri="{FF2B5EF4-FFF2-40B4-BE49-F238E27FC236}">
                  <a16:creationId xmlns:a16="http://schemas.microsoft.com/office/drawing/2014/main" id="{FE21A6AC-D154-5E46-778F-32E6BD75D4E8}"/>
                </a:ext>
              </a:extLst>
            </p:cNvPr>
            <p:cNvSpPr/>
            <p:nvPr/>
          </p:nvSpPr>
          <p:spPr>
            <a:xfrm>
              <a:off x="5608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50" name="New shape">
              <a:extLst>
                <a:ext uri="{FF2B5EF4-FFF2-40B4-BE49-F238E27FC236}">
                  <a16:creationId xmlns:a16="http://schemas.microsoft.com/office/drawing/2014/main" id="{996D034A-0276-27FC-AA0E-D8CAA975ABD3}"/>
                </a:ext>
              </a:extLst>
            </p:cNvPr>
            <p:cNvSpPr/>
            <p:nvPr/>
          </p:nvSpPr>
          <p:spPr>
            <a:xfrm>
              <a:off x="8204200" y="2952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grpSp>
      <p:sp>
        <p:nvSpPr>
          <p:cNvPr id="151" name="New shape">
            <a:extLst>
              <a:ext uri="{FF2B5EF4-FFF2-40B4-BE49-F238E27FC236}">
                <a16:creationId xmlns:a16="http://schemas.microsoft.com/office/drawing/2014/main" id="{6F85115A-879B-D222-3327-9F136F2D4320}"/>
              </a:ext>
            </a:extLst>
          </p:cNvPr>
          <p:cNvSpPr/>
          <p:nvPr/>
        </p:nvSpPr>
        <p:spPr>
          <a:xfrm>
            <a:off x="457199" y="5729403"/>
            <a:ext cx="6597644" cy="44162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0" i="0" u="none" kern="200" dirty="0">
                <a:solidFill>
                  <a:srgbClr val="000000"/>
                </a:solidFill>
                <a:latin typeface="arial"/>
              </a:rPr>
              <a:t>⋆</a:t>
            </a:r>
            <a:r>
              <a:rPr lang="en-GB" sz="1400" b="0" i="0" u="none" kern="200" dirty="0">
                <a:solidFill>
                  <a:srgbClr val="000000"/>
                </a:solidFill>
                <a:latin typeface="arial"/>
              </a:rPr>
              <a:t> Donates it’s a key driver of Sustainable Engagement</a:t>
            </a:r>
            <a:endParaRPr sz="1400" b="0" i="0" u="none" kern="200" dirty="0">
              <a:solidFill>
                <a:srgbClr val="000000"/>
              </a:solidFill>
              <a:latin typeface="arial"/>
            </a:endParaRPr>
          </a:p>
        </p:txBody>
      </p:sp>
    </p:spTree>
    <p:extLst>
      <p:ext uri="{BB962C8B-B14F-4D97-AF65-F5344CB8AC3E}">
        <p14:creationId xmlns:p14="http://schemas.microsoft.com/office/powerpoint/2010/main" val="2493133913"/>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GB" altLang="en-US"/>
              <a:t>H - Transportation and storage</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160</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079914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658129"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 </a:t>
            </a:r>
          </a:p>
        </p:txBody>
      </p:sp>
      <p:sp>
        <p:nvSpPr>
          <p:cNvPr id="180" name="New shape"/>
          <p:cNvSpPr/>
          <p:nvPr/>
        </p:nvSpPr>
        <p:spPr>
          <a:xfrm>
            <a:off x="3248929"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3248929"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3248929"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3248929"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3248929"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3248929"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3248929"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3248929"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3248929"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3248929"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3248929"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3248929"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248929"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3248929"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3248929"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3248929"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3248929"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658129"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658129" y="2032000"/>
            <a:ext cx="10071224"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324892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Transportation and storage Benchmark</a:t>
            </a:r>
            <a:br>
              <a:rPr sz="1100" kern="200">
                <a:solidFill>
                  <a:srgbClr val="000000"/>
                </a:solidFill>
                <a:latin typeface="arial"/>
              </a:rPr>
            </a:br>
            <a:r>
              <a:rPr sz="1100" kern="200">
                <a:solidFill>
                  <a:srgbClr val="A6A6A6"/>
                </a:solidFill>
                <a:latin typeface="arial"/>
              </a:rPr>
              <a:t>(930)</a:t>
            </a:r>
          </a:p>
        </p:txBody>
      </p:sp>
      <p:sp>
        <p:nvSpPr>
          <p:cNvPr id="8" name="New shape"/>
          <p:cNvSpPr/>
          <p:nvPr/>
        </p:nvSpPr>
        <p:spPr>
          <a:xfrm>
            <a:off x="411252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(102)</a:t>
            </a:r>
          </a:p>
        </p:txBody>
      </p:sp>
      <p:sp>
        <p:nvSpPr>
          <p:cNvPr id="9" name="New shape"/>
          <p:cNvSpPr/>
          <p:nvPr/>
        </p:nvSpPr>
        <p:spPr>
          <a:xfrm>
            <a:off x="497612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(262)</a:t>
            </a:r>
          </a:p>
        </p:txBody>
      </p:sp>
      <p:sp>
        <p:nvSpPr>
          <p:cNvPr id="10" name="New shape"/>
          <p:cNvSpPr/>
          <p:nvPr/>
        </p:nvSpPr>
        <p:spPr>
          <a:xfrm>
            <a:off x="583972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(192)</a:t>
            </a:r>
          </a:p>
        </p:txBody>
      </p:sp>
      <p:sp>
        <p:nvSpPr>
          <p:cNvPr id="11" name="New shape"/>
          <p:cNvSpPr/>
          <p:nvPr/>
        </p:nvSpPr>
        <p:spPr>
          <a:xfrm>
            <a:off x="670332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(131)</a:t>
            </a:r>
          </a:p>
        </p:txBody>
      </p:sp>
      <p:sp>
        <p:nvSpPr>
          <p:cNvPr id="12" name="New shape"/>
          <p:cNvSpPr/>
          <p:nvPr/>
        </p:nvSpPr>
        <p:spPr>
          <a:xfrm>
            <a:off x="756692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(75)</a:t>
            </a:r>
          </a:p>
        </p:txBody>
      </p:sp>
      <p:sp>
        <p:nvSpPr>
          <p:cNvPr id="13" name="New shape"/>
          <p:cNvSpPr/>
          <p:nvPr/>
        </p:nvSpPr>
        <p:spPr>
          <a:xfrm>
            <a:off x="8430529"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21-25 years </a:t>
            </a:r>
            <a:br>
              <a:rPr sz="1100" kern="200">
                <a:solidFill>
                  <a:srgbClr val="000000"/>
                </a:solidFill>
                <a:latin typeface="arial"/>
              </a:rPr>
            </a:br>
            <a:r>
              <a:rPr sz="1100" kern="200">
                <a:solidFill>
                  <a:srgbClr val="A6A6A6"/>
                </a:solidFill>
                <a:latin typeface="arial"/>
              </a:rPr>
              <a:t>(51)</a:t>
            </a:r>
          </a:p>
        </p:txBody>
      </p:sp>
      <p:sp>
        <p:nvSpPr>
          <p:cNvPr id="14" name="New shape"/>
          <p:cNvSpPr/>
          <p:nvPr/>
        </p:nvSpPr>
        <p:spPr>
          <a:xfrm>
            <a:off x="658129"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658129"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658129"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3248929"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9" name="New shape"/>
          <p:cNvSpPr/>
          <p:nvPr/>
        </p:nvSpPr>
        <p:spPr>
          <a:xfrm>
            <a:off x="4290329"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0" name="New shape"/>
          <p:cNvSpPr/>
          <p:nvPr/>
        </p:nvSpPr>
        <p:spPr>
          <a:xfrm>
            <a:off x="5153929"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1" name="New shape"/>
          <p:cNvSpPr/>
          <p:nvPr/>
        </p:nvSpPr>
        <p:spPr>
          <a:xfrm>
            <a:off x="6017529"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2" name="New shape"/>
          <p:cNvSpPr/>
          <p:nvPr/>
        </p:nvSpPr>
        <p:spPr>
          <a:xfrm>
            <a:off x="6881129"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3" name="New shape"/>
          <p:cNvSpPr/>
          <p:nvPr/>
        </p:nvSpPr>
        <p:spPr>
          <a:xfrm>
            <a:off x="7744729"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4" name="New shape"/>
          <p:cNvSpPr/>
          <p:nvPr/>
        </p:nvSpPr>
        <p:spPr>
          <a:xfrm>
            <a:off x="8608329"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5" name="New shape"/>
          <p:cNvSpPr/>
          <p:nvPr/>
        </p:nvSpPr>
        <p:spPr>
          <a:xfrm>
            <a:off x="658129"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658129"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658129"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3248929"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30" name="New shape"/>
          <p:cNvSpPr/>
          <p:nvPr/>
        </p:nvSpPr>
        <p:spPr>
          <a:xfrm>
            <a:off x="4290329"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1" name="New shape"/>
          <p:cNvSpPr/>
          <p:nvPr/>
        </p:nvSpPr>
        <p:spPr>
          <a:xfrm>
            <a:off x="5153929"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2" name="New shape"/>
          <p:cNvSpPr/>
          <p:nvPr/>
        </p:nvSpPr>
        <p:spPr>
          <a:xfrm>
            <a:off x="6017529"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3" name="New shape"/>
          <p:cNvSpPr/>
          <p:nvPr/>
        </p:nvSpPr>
        <p:spPr>
          <a:xfrm>
            <a:off x="6881129"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4" name="New shape"/>
          <p:cNvSpPr/>
          <p:nvPr/>
        </p:nvSpPr>
        <p:spPr>
          <a:xfrm>
            <a:off x="7744729"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5" name="New shape"/>
          <p:cNvSpPr/>
          <p:nvPr/>
        </p:nvSpPr>
        <p:spPr>
          <a:xfrm>
            <a:off x="8608329"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6" name="New shape"/>
          <p:cNvSpPr/>
          <p:nvPr/>
        </p:nvSpPr>
        <p:spPr>
          <a:xfrm>
            <a:off x="658129"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658129"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658129"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3248929"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41" name="New shape"/>
          <p:cNvSpPr/>
          <p:nvPr/>
        </p:nvSpPr>
        <p:spPr>
          <a:xfrm>
            <a:off x="4290329"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2" name="New shape"/>
          <p:cNvSpPr/>
          <p:nvPr/>
        </p:nvSpPr>
        <p:spPr>
          <a:xfrm>
            <a:off x="5153929"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3" name="New shape"/>
          <p:cNvSpPr/>
          <p:nvPr/>
        </p:nvSpPr>
        <p:spPr>
          <a:xfrm>
            <a:off x="6017529"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4" name="New shape"/>
          <p:cNvSpPr/>
          <p:nvPr/>
        </p:nvSpPr>
        <p:spPr>
          <a:xfrm>
            <a:off x="6881129"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5" name="New shape"/>
          <p:cNvSpPr/>
          <p:nvPr/>
        </p:nvSpPr>
        <p:spPr>
          <a:xfrm>
            <a:off x="7744729"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6" name="New shape"/>
          <p:cNvSpPr/>
          <p:nvPr/>
        </p:nvSpPr>
        <p:spPr>
          <a:xfrm>
            <a:off x="8608329"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7" name="New shape"/>
          <p:cNvSpPr/>
          <p:nvPr/>
        </p:nvSpPr>
        <p:spPr>
          <a:xfrm>
            <a:off x="658129"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658129"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658129"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3248929"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52" name="New shape"/>
          <p:cNvSpPr/>
          <p:nvPr/>
        </p:nvSpPr>
        <p:spPr>
          <a:xfrm>
            <a:off x="4290329"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3" name="New shape"/>
          <p:cNvSpPr/>
          <p:nvPr/>
        </p:nvSpPr>
        <p:spPr>
          <a:xfrm>
            <a:off x="5153929"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54" name="New shape"/>
          <p:cNvSpPr/>
          <p:nvPr/>
        </p:nvSpPr>
        <p:spPr>
          <a:xfrm>
            <a:off x="6017529"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5" name="New shape"/>
          <p:cNvSpPr/>
          <p:nvPr/>
        </p:nvSpPr>
        <p:spPr>
          <a:xfrm>
            <a:off x="6881129"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6" name="New shape"/>
          <p:cNvSpPr/>
          <p:nvPr/>
        </p:nvSpPr>
        <p:spPr>
          <a:xfrm>
            <a:off x="7744729"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7" name="New shape"/>
          <p:cNvSpPr/>
          <p:nvPr/>
        </p:nvSpPr>
        <p:spPr>
          <a:xfrm>
            <a:off x="8608329"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8" name="New shape"/>
          <p:cNvSpPr/>
          <p:nvPr/>
        </p:nvSpPr>
        <p:spPr>
          <a:xfrm>
            <a:off x="658129"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658129"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658129"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3248929"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63" name="New shape"/>
          <p:cNvSpPr/>
          <p:nvPr/>
        </p:nvSpPr>
        <p:spPr>
          <a:xfrm>
            <a:off x="4290329"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4" name="New shape"/>
          <p:cNvSpPr/>
          <p:nvPr/>
        </p:nvSpPr>
        <p:spPr>
          <a:xfrm>
            <a:off x="5153929"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5" name="New shape"/>
          <p:cNvSpPr/>
          <p:nvPr/>
        </p:nvSpPr>
        <p:spPr>
          <a:xfrm>
            <a:off x="6017529"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6" name="New shape"/>
          <p:cNvSpPr/>
          <p:nvPr/>
        </p:nvSpPr>
        <p:spPr>
          <a:xfrm>
            <a:off x="6881129"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7" name="New shape"/>
          <p:cNvSpPr/>
          <p:nvPr/>
        </p:nvSpPr>
        <p:spPr>
          <a:xfrm>
            <a:off x="7744729"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8" name="New shape"/>
          <p:cNvSpPr/>
          <p:nvPr/>
        </p:nvSpPr>
        <p:spPr>
          <a:xfrm>
            <a:off x="8608329"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69" name="New shape"/>
          <p:cNvSpPr/>
          <p:nvPr/>
        </p:nvSpPr>
        <p:spPr>
          <a:xfrm>
            <a:off x="658129"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658129"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658129"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3248929"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74" name="New shape"/>
          <p:cNvSpPr/>
          <p:nvPr/>
        </p:nvSpPr>
        <p:spPr>
          <a:xfrm>
            <a:off x="4290329"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5" name="New shape"/>
          <p:cNvSpPr/>
          <p:nvPr/>
        </p:nvSpPr>
        <p:spPr>
          <a:xfrm>
            <a:off x="5153929"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76" name="New shape"/>
          <p:cNvSpPr/>
          <p:nvPr/>
        </p:nvSpPr>
        <p:spPr>
          <a:xfrm>
            <a:off x="6017529"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77" name="New shape"/>
          <p:cNvSpPr/>
          <p:nvPr/>
        </p:nvSpPr>
        <p:spPr>
          <a:xfrm>
            <a:off x="6881129"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78" name="New shape"/>
          <p:cNvSpPr/>
          <p:nvPr/>
        </p:nvSpPr>
        <p:spPr>
          <a:xfrm>
            <a:off x="7744729"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79" name="New shape"/>
          <p:cNvSpPr/>
          <p:nvPr/>
        </p:nvSpPr>
        <p:spPr>
          <a:xfrm>
            <a:off x="8608329"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80" name="New shape"/>
          <p:cNvSpPr/>
          <p:nvPr/>
        </p:nvSpPr>
        <p:spPr>
          <a:xfrm>
            <a:off x="658129"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658129"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658129"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3248929"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85" name="New shape"/>
          <p:cNvSpPr/>
          <p:nvPr/>
        </p:nvSpPr>
        <p:spPr>
          <a:xfrm>
            <a:off x="4290329"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6" name="New shape"/>
          <p:cNvSpPr/>
          <p:nvPr/>
        </p:nvSpPr>
        <p:spPr>
          <a:xfrm>
            <a:off x="5153929"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7" name="New shape"/>
          <p:cNvSpPr/>
          <p:nvPr/>
        </p:nvSpPr>
        <p:spPr>
          <a:xfrm>
            <a:off x="6017529"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88" name="New shape"/>
          <p:cNvSpPr/>
          <p:nvPr/>
        </p:nvSpPr>
        <p:spPr>
          <a:xfrm>
            <a:off x="6881129"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9" name="New shape"/>
          <p:cNvSpPr/>
          <p:nvPr/>
        </p:nvSpPr>
        <p:spPr>
          <a:xfrm>
            <a:off x="7744729"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90" name="New shape"/>
          <p:cNvSpPr/>
          <p:nvPr/>
        </p:nvSpPr>
        <p:spPr>
          <a:xfrm>
            <a:off x="8608329"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1" name="New shape"/>
          <p:cNvSpPr/>
          <p:nvPr/>
        </p:nvSpPr>
        <p:spPr>
          <a:xfrm>
            <a:off x="658129"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658129"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658129"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3248929"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96" name="New shape"/>
          <p:cNvSpPr/>
          <p:nvPr/>
        </p:nvSpPr>
        <p:spPr>
          <a:xfrm>
            <a:off x="4290329"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97" name="New shape"/>
          <p:cNvSpPr/>
          <p:nvPr/>
        </p:nvSpPr>
        <p:spPr>
          <a:xfrm>
            <a:off x="5153929"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98" name="New shape"/>
          <p:cNvSpPr/>
          <p:nvPr/>
        </p:nvSpPr>
        <p:spPr>
          <a:xfrm>
            <a:off x="6017529"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99" name="New shape"/>
          <p:cNvSpPr/>
          <p:nvPr/>
        </p:nvSpPr>
        <p:spPr>
          <a:xfrm>
            <a:off x="6881129"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100" name="New shape"/>
          <p:cNvSpPr/>
          <p:nvPr/>
        </p:nvSpPr>
        <p:spPr>
          <a:xfrm>
            <a:off x="7744729"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01" name="New shape"/>
          <p:cNvSpPr/>
          <p:nvPr/>
        </p:nvSpPr>
        <p:spPr>
          <a:xfrm>
            <a:off x="8608329"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02" name="New shape"/>
          <p:cNvSpPr/>
          <p:nvPr/>
        </p:nvSpPr>
        <p:spPr>
          <a:xfrm>
            <a:off x="658129"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658129"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658129"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3248929"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07" name="New shape"/>
          <p:cNvSpPr/>
          <p:nvPr/>
        </p:nvSpPr>
        <p:spPr>
          <a:xfrm>
            <a:off x="4290329"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8" name="New shape"/>
          <p:cNvSpPr/>
          <p:nvPr/>
        </p:nvSpPr>
        <p:spPr>
          <a:xfrm>
            <a:off x="5153929"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09" name="New shape"/>
          <p:cNvSpPr/>
          <p:nvPr/>
        </p:nvSpPr>
        <p:spPr>
          <a:xfrm>
            <a:off x="6017529"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10" name="New shape"/>
          <p:cNvSpPr/>
          <p:nvPr/>
        </p:nvSpPr>
        <p:spPr>
          <a:xfrm>
            <a:off x="6881129"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1" name="New shape"/>
          <p:cNvSpPr/>
          <p:nvPr/>
        </p:nvSpPr>
        <p:spPr>
          <a:xfrm>
            <a:off x="7744729"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12" name="New shape"/>
          <p:cNvSpPr/>
          <p:nvPr/>
        </p:nvSpPr>
        <p:spPr>
          <a:xfrm>
            <a:off x="8608329"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3" name="New shape"/>
          <p:cNvSpPr/>
          <p:nvPr/>
        </p:nvSpPr>
        <p:spPr>
          <a:xfrm>
            <a:off x="658129"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658129"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658129"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3248929"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18" name="New shape"/>
          <p:cNvSpPr/>
          <p:nvPr/>
        </p:nvSpPr>
        <p:spPr>
          <a:xfrm>
            <a:off x="4290329"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19" name="New shape"/>
          <p:cNvSpPr/>
          <p:nvPr/>
        </p:nvSpPr>
        <p:spPr>
          <a:xfrm>
            <a:off x="5153929"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20" name="New shape"/>
          <p:cNvSpPr/>
          <p:nvPr/>
        </p:nvSpPr>
        <p:spPr>
          <a:xfrm>
            <a:off x="6017529"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21" name="New shape"/>
          <p:cNvSpPr/>
          <p:nvPr/>
        </p:nvSpPr>
        <p:spPr>
          <a:xfrm>
            <a:off x="6881129"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22" name="New shape"/>
          <p:cNvSpPr/>
          <p:nvPr/>
        </p:nvSpPr>
        <p:spPr>
          <a:xfrm>
            <a:off x="7744729"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3" name="New shape"/>
          <p:cNvSpPr/>
          <p:nvPr/>
        </p:nvSpPr>
        <p:spPr>
          <a:xfrm>
            <a:off x="8608329"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124" name="New shape"/>
          <p:cNvSpPr/>
          <p:nvPr/>
        </p:nvSpPr>
        <p:spPr>
          <a:xfrm>
            <a:off x="658129"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658129"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658129"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3248929"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129" name="New shape"/>
          <p:cNvSpPr/>
          <p:nvPr/>
        </p:nvSpPr>
        <p:spPr>
          <a:xfrm>
            <a:off x="4290329"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30" name="New shape"/>
          <p:cNvSpPr/>
          <p:nvPr/>
        </p:nvSpPr>
        <p:spPr>
          <a:xfrm>
            <a:off x="5153929"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31" name="New shape"/>
          <p:cNvSpPr/>
          <p:nvPr/>
        </p:nvSpPr>
        <p:spPr>
          <a:xfrm>
            <a:off x="6017529"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32" name="New shape"/>
          <p:cNvSpPr/>
          <p:nvPr/>
        </p:nvSpPr>
        <p:spPr>
          <a:xfrm>
            <a:off x="6881129"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33" name="New shape"/>
          <p:cNvSpPr/>
          <p:nvPr/>
        </p:nvSpPr>
        <p:spPr>
          <a:xfrm>
            <a:off x="7744729"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34" name="New shape"/>
          <p:cNvSpPr/>
          <p:nvPr/>
        </p:nvSpPr>
        <p:spPr>
          <a:xfrm>
            <a:off x="8608329"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35" name="New shape"/>
          <p:cNvSpPr/>
          <p:nvPr/>
        </p:nvSpPr>
        <p:spPr>
          <a:xfrm>
            <a:off x="658129"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658129"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658129"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3248929"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46</a:t>
            </a:r>
          </a:p>
        </p:txBody>
      </p:sp>
      <p:sp>
        <p:nvSpPr>
          <p:cNvPr id="140" name="New shape"/>
          <p:cNvSpPr/>
          <p:nvPr/>
        </p:nvSpPr>
        <p:spPr>
          <a:xfrm>
            <a:off x="4290329"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141" name="New shape"/>
          <p:cNvSpPr/>
          <p:nvPr/>
        </p:nvSpPr>
        <p:spPr>
          <a:xfrm>
            <a:off x="5153929"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47</a:t>
            </a:r>
          </a:p>
        </p:txBody>
      </p:sp>
      <p:sp>
        <p:nvSpPr>
          <p:cNvPr id="142" name="New shape"/>
          <p:cNvSpPr/>
          <p:nvPr/>
        </p:nvSpPr>
        <p:spPr>
          <a:xfrm>
            <a:off x="6017529"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39</a:t>
            </a:r>
          </a:p>
        </p:txBody>
      </p:sp>
      <p:sp>
        <p:nvSpPr>
          <p:cNvPr id="143" name="New shape"/>
          <p:cNvSpPr/>
          <p:nvPr/>
        </p:nvSpPr>
        <p:spPr>
          <a:xfrm>
            <a:off x="6881129"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39</a:t>
            </a:r>
          </a:p>
        </p:txBody>
      </p:sp>
      <p:sp>
        <p:nvSpPr>
          <p:cNvPr id="144" name="New shape"/>
          <p:cNvSpPr/>
          <p:nvPr/>
        </p:nvSpPr>
        <p:spPr>
          <a:xfrm>
            <a:off x="7744729"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37</a:t>
            </a:r>
          </a:p>
        </p:txBody>
      </p:sp>
      <p:sp>
        <p:nvSpPr>
          <p:cNvPr id="145" name="New shape"/>
          <p:cNvSpPr/>
          <p:nvPr/>
        </p:nvSpPr>
        <p:spPr>
          <a:xfrm>
            <a:off x="8608329"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46" name="New shape"/>
          <p:cNvSpPr/>
          <p:nvPr/>
        </p:nvSpPr>
        <p:spPr>
          <a:xfrm>
            <a:off x="658129"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658129"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658129"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3248929"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51" name="New shape"/>
          <p:cNvSpPr/>
          <p:nvPr/>
        </p:nvSpPr>
        <p:spPr>
          <a:xfrm>
            <a:off x="4290329"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2" name="New shape"/>
          <p:cNvSpPr/>
          <p:nvPr/>
        </p:nvSpPr>
        <p:spPr>
          <a:xfrm>
            <a:off x="5153929"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3" name="New shape"/>
          <p:cNvSpPr/>
          <p:nvPr/>
        </p:nvSpPr>
        <p:spPr>
          <a:xfrm>
            <a:off x="6017529"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54" name="New shape"/>
          <p:cNvSpPr/>
          <p:nvPr/>
        </p:nvSpPr>
        <p:spPr>
          <a:xfrm>
            <a:off x="6881129"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55" name="New shape"/>
          <p:cNvSpPr/>
          <p:nvPr/>
        </p:nvSpPr>
        <p:spPr>
          <a:xfrm>
            <a:off x="7744729"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56" name="New shape"/>
          <p:cNvSpPr/>
          <p:nvPr/>
        </p:nvSpPr>
        <p:spPr>
          <a:xfrm>
            <a:off x="8608329"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57" name="New shape"/>
          <p:cNvSpPr/>
          <p:nvPr/>
        </p:nvSpPr>
        <p:spPr>
          <a:xfrm>
            <a:off x="658129"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658129"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658129"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3248929"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62" name="New shape"/>
          <p:cNvSpPr/>
          <p:nvPr/>
        </p:nvSpPr>
        <p:spPr>
          <a:xfrm>
            <a:off x="4290329"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63" name="New shape"/>
          <p:cNvSpPr/>
          <p:nvPr/>
        </p:nvSpPr>
        <p:spPr>
          <a:xfrm>
            <a:off x="5153929"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64" name="New shape"/>
          <p:cNvSpPr/>
          <p:nvPr/>
        </p:nvSpPr>
        <p:spPr>
          <a:xfrm>
            <a:off x="6017529"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65" name="New shape"/>
          <p:cNvSpPr/>
          <p:nvPr/>
        </p:nvSpPr>
        <p:spPr>
          <a:xfrm>
            <a:off x="6881129"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66" name="New shape"/>
          <p:cNvSpPr/>
          <p:nvPr/>
        </p:nvSpPr>
        <p:spPr>
          <a:xfrm>
            <a:off x="7744729"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67" name="New shape"/>
          <p:cNvSpPr/>
          <p:nvPr/>
        </p:nvSpPr>
        <p:spPr>
          <a:xfrm>
            <a:off x="8608329"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68" name="New shape"/>
          <p:cNvSpPr/>
          <p:nvPr/>
        </p:nvSpPr>
        <p:spPr>
          <a:xfrm>
            <a:off x="658129"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658129"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658129"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3248929"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73" name="New shape"/>
          <p:cNvSpPr/>
          <p:nvPr/>
        </p:nvSpPr>
        <p:spPr>
          <a:xfrm>
            <a:off x="4290329"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74" name="New shape"/>
          <p:cNvSpPr/>
          <p:nvPr/>
        </p:nvSpPr>
        <p:spPr>
          <a:xfrm>
            <a:off x="5153929"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75" name="New shape"/>
          <p:cNvSpPr/>
          <p:nvPr/>
        </p:nvSpPr>
        <p:spPr>
          <a:xfrm>
            <a:off x="6017529"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76" name="New shape"/>
          <p:cNvSpPr/>
          <p:nvPr/>
        </p:nvSpPr>
        <p:spPr>
          <a:xfrm>
            <a:off x="6881129"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77" name="New shape"/>
          <p:cNvSpPr/>
          <p:nvPr/>
        </p:nvSpPr>
        <p:spPr>
          <a:xfrm>
            <a:off x="7744729"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78" name="New shape"/>
          <p:cNvSpPr/>
          <p:nvPr/>
        </p:nvSpPr>
        <p:spPr>
          <a:xfrm>
            <a:off x="8608329"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79" name="New shape"/>
          <p:cNvSpPr/>
          <p:nvPr/>
        </p:nvSpPr>
        <p:spPr>
          <a:xfrm>
            <a:off x="658129"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3248929"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82" name="New shape"/>
          <p:cNvSpPr/>
          <p:nvPr/>
        </p:nvSpPr>
        <p:spPr>
          <a:xfrm>
            <a:off x="4290329"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83" name="New shape"/>
          <p:cNvSpPr/>
          <p:nvPr/>
        </p:nvSpPr>
        <p:spPr>
          <a:xfrm>
            <a:off x="5153929"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84" name="New shape"/>
          <p:cNvSpPr/>
          <p:nvPr/>
        </p:nvSpPr>
        <p:spPr>
          <a:xfrm>
            <a:off x="6017529"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85" name="New shape"/>
          <p:cNvSpPr/>
          <p:nvPr/>
        </p:nvSpPr>
        <p:spPr>
          <a:xfrm>
            <a:off x="6881129"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86" name="New shape"/>
          <p:cNvSpPr/>
          <p:nvPr/>
        </p:nvSpPr>
        <p:spPr>
          <a:xfrm>
            <a:off x="7744729"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87" name="New shape"/>
          <p:cNvSpPr/>
          <p:nvPr/>
        </p:nvSpPr>
        <p:spPr>
          <a:xfrm>
            <a:off x="8608329"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88" name="New shape">
            <a:extLst>
              <a:ext uri="{FF2B5EF4-FFF2-40B4-BE49-F238E27FC236}">
                <a16:creationId xmlns:a16="http://schemas.microsoft.com/office/drawing/2014/main" id="{9617C09D-7013-30B6-2E42-042D99C516D0}"/>
              </a:ext>
            </a:extLst>
          </p:cNvPr>
          <p:cNvSpPr/>
          <p:nvPr/>
        </p:nvSpPr>
        <p:spPr>
          <a:xfrm>
            <a:off x="9179953"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(42)</a:t>
            </a:r>
          </a:p>
        </p:txBody>
      </p:sp>
      <p:sp>
        <p:nvSpPr>
          <p:cNvPr id="189" name="New shape">
            <a:extLst>
              <a:ext uri="{FF2B5EF4-FFF2-40B4-BE49-F238E27FC236}">
                <a16:creationId xmlns:a16="http://schemas.microsoft.com/office/drawing/2014/main" id="{56E24537-43C1-FCA2-6E99-0C42F99DF51D}"/>
              </a:ext>
            </a:extLst>
          </p:cNvPr>
          <p:cNvSpPr/>
          <p:nvPr/>
        </p:nvSpPr>
        <p:spPr>
          <a:xfrm>
            <a:off x="10043553"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(67)</a:t>
            </a:r>
          </a:p>
        </p:txBody>
      </p:sp>
      <p:sp>
        <p:nvSpPr>
          <p:cNvPr id="190" name="New shape">
            <a:extLst>
              <a:ext uri="{FF2B5EF4-FFF2-40B4-BE49-F238E27FC236}">
                <a16:creationId xmlns:a16="http://schemas.microsoft.com/office/drawing/2014/main" id="{34FF6322-D789-E0C2-C827-06B3A7E62046}"/>
              </a:ext>
            </a:extLst>
          </p:cNvPr>
          <p:cNvSpPr/>
          <p:nvPr/>
        </p:nvSpPr>
        <p:spPr>
          <a:xfrm>
            <a:off x="9357753"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91" name="New shape">
            <a:extLst>
              <a:ext uri="{FF2B5EF4-FFF2-40B4-BE49-F238E27FC236}">
                <a16:creationId xmlns:a16="http://schemas.microsoft.com/office/drawing/2014/main" id="{D27223CC-CDAA-75DF-C581-927109C0EB17}"/>
              </a:ext>
            </a:extLst>
          </p:cNvPr>
          <p:cNvSpPr/>
          <p:nvPr/>
        </p:nvSpPr>
        <p:spPr>
          <a:xfrm>
            <a:off x="10221353"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92" name="New shape">
            <a:extLst>
              <a:ext uri="{FF2B5EF4-FFF2-40B4-BE49-F238E27FC236}">
                <a16:creationId xmlns:a16="http://schemas.microsoft.com/office/drawing/2014/main" id="{9F482E2F-29EF-3D06-FAD9-12A6B141EEA6}"/>
              </a:ext>
            </a:extLst>
          </p:cNvPr>
          <p:cNvSpPr/>
          <p:nvPr/>
        </p:nvSpPr>
        <p:spPr>
          <a:xfrm>
            <a:off x="9357753"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93" name="New shape">
            <a:extLst>
              <a:ext uri="{FF2B5EF4-FFF2-40B4-BE49-F238E27FC236}">
                <a16:creationId xmlns:a16="http://schemas.microsoft.com/office/drawing/2014/main" id="{1E95E2CF-D735-327E-FE2A-33F0FF4B1DFC}"/>
              </a:ext>
            </a:extLst>
          </p:cNvPr>
          <p:cNvSpPr/>
          <p:nvPr/>
        </p:nvSpPr>
        <p:spPr>
          <a:xfrm>
            <a:off x="10221353"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94" name="New shape">
            <a:extLst>
              <a:ext uri="{FF2B5EF4-FFF2-40B4-BE49-F238E27FC236}">
                <a16:creationId xmlns:a16="http://schemas.microsoft.com/office/drawing/2014/main" id="{3549E5B3-A17E-075D-7057-4FCE044DBD6F}"/>
              </a:ext>
            </a:extLst>
          </p:cNvPr>
          <p:cNvSpPr/>
          <p:nvPr/>
        </p:nvSpPr>
        <p:spPr>
          <a:xfrm>
            <a:off x="9357753"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95" name="New shape">
            <a:extLst>
              <a:ext uri="{FF2B5EF4-FFF2-40B4-BE49-F238E27FC236}">
                <a16:creationId xmlns:a16="http://schemas.microsoft.com/office/drawing/2014/main" id="{7DC2A291-40F4-DFAF-29C1-140DA289DC31}"/>
              </a:ext>
            </a:extLst>
          </p:cNvPr>
          <p:cNvSpPr/>
          <p:nvPr/>
        </p:nvSpPr>
        <p:spPr>
          <a:xfrm>
            <a:off x="10221353"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96" name="New shape">
            <a:extLst>
              <a:ext uri="{FF2B5EF4-FFF2-40B4-BE49-F238E27FC236}">
                <a16:creationId xmlns:a16="http://schemas.microsoft.com/office/drawing/2014/main" id="{ECEE3608-343A-A337-1456-3F40CFEB5825}"/>
              </a:ext>
            </a:extLst>
          </p:cNvPr>
          <p:cNvSpPr/>
          <p:nvPr/>
        </p:nvSpPr>
        <p:spPr>
          <a:xfrm>
            <a:off x="9357753"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97" name="New shape">
            <a:extLst>
              <a:ext uri="{FF2B5EF4-FFF2-40B4-BE49-F238E27FC236}">
                <a16:creationId xmlns:a16="http://schemas.microsoft.com/office/drawing/2014/main" id="{246B82FA-BD8C-FBBF-3672-E5C6073F0BEC}"/>
              </a:ext>
            </a:extLst>
          </p:cNvPr>
          <p:cNvSpPr/>
          <p:nvPr/>
        </p:nvSpPr>
        <p:spPr>
          <a:xfrm>
            <a:off x="10221353"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98" name="New shape">
            <a:extLst>
              <a:ext uri="{FF2B5EF4-FFF2-40B4-BE49-F238E27FC236}">
                <a16:creationId xmlns:a16="http://schemas.microsoft.com/office/drawing/2014/main" id="{68CDBA4A-573C-74D5-856B-C57D01836A6F}"/>
              </a:ext>
            </a:extLst>
          </p:cNvPr>
          <p:cNvSpPr/>
          <p:nvPr/>
        </p:nvSpPr>
        <p:spPr>
          <a:xfrm>
            <a:off x="9357753"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99" name="New shape">
            <a:extLst>
              <a:ext uri="{FF2B5EF4-FFF2-40B4-BE49-F238E27FC236}">
                <a16:creationId xmlns:a16="http://schemas.microsoft.com/office/drawing/2014/main" id="{7512C7EF-EEBF-0588-CE2A-5B24B116C5EB}"/>
              </a:ext>
            </a:extLst>
          </p:cNvPr>
          <p:cNvSpPr/>
          <p:nvPr/>
        </p:nvSpPr>
        <p:spPr>
          <a:xfrm>
            <a:off x="10221353"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0" name="New shape">
            <a:extLst>
              <a:ext uri="{FF2B5EF4-FFF2-40B4-BE49-F238E27FC236}">
                <a16:creationId xmlns:a16="http://schemas.microsoft.com/office/drawing/2014/main" id="{EF3DB6B6-EB41-E201-3EBC-6ACCB9757E59}"/>
              </a:ext>
            </a:extLst>
          </p:cNvPr>
          <p:cNvSpPr/>
          <p:nvPr/>
        </p:nvSpPr>
        <p:spPr>
          <a:xfrm>
            <a:off x="9357753"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1" name="New shape">
            <a:extLst>
              <a:ext uri="{FF2B5EF4-FFF2-40B4-BE49-F238E27FC236}">
                <a16:creationId xmlns:a16="http://schemas.microsoft.com/office/drawing/2014/main" id="{413B11DD-904E-4AE5-706D-53C9B41C96AE}"/>
              </a:ext>
            </a:extLst>
          </p:cNvPr>
          <p:cNvSpPr/>
          <p:nvPr/>
        </p:nvSpPr>
        <p:spPr>
          <a:xfrm>
            <a:off x="10221353"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02" name="New shape">
            <a:extLst>
              <a:ext uri="{FF2B5EF4-FFF2-40B4-BE49-F238E27FC236}">
                <a16:creationId xmlns:a16="http://schemas.microsoft.com/office/drawing/2014/main" id="{3C6C29AA-93B0-1131-0ACD-86A1F6A1AA13}"/>
              </a:ext>
            </a:extLst>
          </p:cNvPr>
          <p:cNvSpPr/>
          <p:nvPr/>
        </p:nvSpPr>
        <p:spPr>
          <a:xfrm>
            <a:off x="9357753"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03" name="New shape">
            <a:extLst>
              <a:ext uri="{FF2B5EF4-FFF2-40B4-BE49-F238E27FC236}">
                <a16:creationId xmlns:a16="http://schemas.microsoft.com/office/drawing/2014/main" id="{73DBD136-AD7B-F711-247E-8CFC1334E128}"/>
              </a:ext>
            </a:extLst>
          </p:cNvPr>
          <p:cNvSpPr/>
          <p:nvPr/>
        </p:nvSpPr>
        <p:spPr>
          <a:xfrm>
            <a:off x="10221353"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4" name="New shape">
            <a:extLst>
              <a:ext uri="{FF2B5EF4-FFF2-40B4-BE49-F238E27FC236}">
                <a16:creationId xmlns:a16="http://schemas.microsoft.com/office/drawing/2014/main" id="{DE46F3C4-F8BD-B2BB-5EB3-9FAD265F45BF}"/>
              </a:ext>
            </a:extLst>
          </p:cNvPr>
          <p:cNvSpPr/>
          <p:nvPr/>
        </p:nvSpPr>
        <p:spPr>
          <a:xfrm>
            <a:off x="9357753"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05" name="New shape">
            <a:extLst>
              <a:ext uri="{FF2B5EF4-FFF2-40B4-BE49-F238E27FC236}">
                <a16:creationId xmlns:a16="http://schemas.microsoft.com/office/drawing/2014/main" id="{52122B50-FF81-620E-29FB-A7320D532D51}"/>
              </a:ext>
            </a:extLst>
          </p:cNvPr>
          <p:cNvSpPr/>
          <p:nvPr/>
        </p:nvSpPr>
        <p:spPr>
          <a:xfrm>
            <a:off x="10221353"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06" name="New shape">
            <a:extLst>
              <a:ext uri="{FF2B5EF4-FFF2-40B4-BE49-F238E27FC236}">
                <a16:creationId xmlns:a16="http://schemas.microsoft.com/office/drawing/2014/main" id="{50A7634B-C0D4-17CF-9A07-F0BC7FE209D2}"/>
              </a:ext>
            </a:extLst>
          </p:cNvPr>
          <p:cNvSpPr/>
          <p:nvPr/>
        </p:nvSpPr>
        <p:spPr>
          <a:xfrm>
            <a:off x="9357753"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7" name="New shape">
            <a:extLst>
              <a:ext uri="{FF2B5EF4-FFF2-40B4-BE49-F238E27FC236}">
                <a16:creationId xmlns:a16="http://schemas.microsoft.com/office/drawing/2014/main" id="{930837F6-31EB-C82A-D868-DE328B333ACA}"/>
              </a:ext>
            </a:extLst>
          </p:cNvPr>
          <p:cNvSpPr/>
          <p:nvPr/>
        </p:nvSpPr>
        <p:spPr>
          <a:xfrm>
            <a:off x="10221353"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08" name="New shape">
            <a:extLst>
              <a:ext uri="{FF2B5EF4-FFF2-40B4-BE49-F238E27FC236}">
                <a16:creationId xmlns:a16="http://schemas.microsoft.com/office/drawing/2014/main" id="{9B911FE7-1626-3956-3C63-C739A1E1AA1B}"/>
              </a:ext>
            </a:extLst>
          </p:cNvPr>
          <p:cNvSpPr/>
          <p:nvPr/>
        </p:nvSpPr>
        <p:spPr>
          <a:xfrm>
            <a:off x="9357753"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09" name="New shape">
            <a:extLst>
              <a:ext uri="{FF2B5EF4-FFF2-40B4-BE49-F238E27FC236}">
                <a16:creationId xmlns:a16="http://schemas.microsoft.com/office/drawing/2014/main" id="{A5D7DCB9-BDBA-2D40-1466-E8E5644DED49}"/>
              </a:ext>
            </a:extLst>
          </p:cNvPr>
          <p:cNvSpPr/>
          <p:nvPr/>
        </p:nvSpPr>
        <p:spPr>
          <a:xfrm>
            <a:off x="10221353"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210" name="New shape">
            <a:extLst>
              <a:ext uri="{FF2B5EF4-FFF2-40B4-BE49-F238E27FC236}">
                <a16:creationId xmlns:a16="http://schemas.microsoft.com/office/drawing/2014/main" id="{562CE756-87DF-DE0D-0130-1777075A6764}"/>
              </a:ext>
            </a:extLst>
          </p:cNvPr>
          <p:cNvSpPr/>
          <p:nvPr/>
        </p:nvSpPr>
        <p:spPr>
          <a:xfrm>
            <a:off x="9357753"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11" name="New shape">
            <a:extLst>
              <a:ext uri="{FF2B5EF4-FFF2-40B4-BE49-F238E27FC236}">
                <a16:creationId xmlns:a16="http://schemas.microsoft.com/office/drawing/2014/main" id="{714FE889-2A3E-9BA0-61DE-54D18FA2BC80}"/>
              </a:ext>
            </a:extLst>
          </p:cNvPr>
          <p:cNvSpPr/>
          <p:nvPr/>
        </p:nvSpPr>
        <p:spPr>
          <a:xfrm>
            <a:off x="10221353"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12" name="New shape">
            <a:extLst>
              <a:ext uri="{FF2B5EF4-FFF2-40B4-BE49-F238E27FC236}">
                <a16:creationId xmlns:a16="http://schemas.microsoft.com/office/drawing/2014/main" id="{8FAC6F39-DF68-D62A-133A-5F6C833438F4}"/>
              </a:ext>
            </a:extLst>
          </p:cNvPr>
          <p:cNvSpPr/>
          <p:nvPr/>
        </p:nvSpPr>
        <p:spPr>
          <a:xfrm>
            <a:off x="9357753"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213" name="New shape">
            <a:extLst>
              <a:ext uri="{FF2B5EF4-FFF2-40B4-BE49-F238E27FC236}">
                <a16:creationId xmlns:a16="http://schemas.microsoft.com/office/drawing/2014/main" id="{AEE1E1AF-FBF6-291F-F75F-0A4015927BC0}"/>
              </a:ext>
            </a:extLst>
          </p:cNvPr>
          <p:cNvSpPr/>
          <p:nvPr/>
        </p:nvSpPr>
        <p:spPr>
          <a:xfrm>
            <a:off x="10221353"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214" name="New shape">
            <a:extLst>
              <a:ext uri="{FF2B5EF4-FFF2-40B4-BE49-F238E27FC236}">
                <a16:creationId xmlns:a16="http://schemas.microsoft.com/office/drawing/2014/main" id="{9EE2360B-A160-7D09-0E75-49504DBA5640}"/>
              </a:ext>
            </a:extLst>
          </p:cNvPr>
          <p:cNvSpPr/>
          <p:nvPr/>
        </p:nvSpPr>
        <p:spPr>
          <a:xfrm>
            <a:off x="9357753"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15" name="New shape">
            <a:extLst>
              <a:ext uri="{FF2B5EF4-FFF2-40B4-BE49-F238E27FC236}">
                <a16:creationId xmlns:a16="http://schemas.microsoft.com/office/drawing/2014/main" id="{D76B3BF2-B940-FE07-83DB-A1EB9A2BC4FA}"/>
              </a:ext>
            </a:extLst>
          </p:cNvPr>
          <p:cNvSpPr/>
          <p:nvPr/>
        </p:nvSpPr>
        <p:spPr>
          <a:xfrm>
            <a:off x="10221353"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16" name="New shape">
            <a:extLst>
              <a:ext uri="{FF2B5EF4-FFF2-40B4-BE49-F238E27FC236}">
                <a16:creationId xmlns:a16="http://schemas.microsoft.com/office/drawing/2014/main" id="{617362EB-C355-537E-B0DB-9D757A086430}"/>
              </a:ext>
            </a:extLst>
          </p:cNvPr>
          <p:cNvSpPr/>
          <p:nvPr/>
        </p:nvSpPr>
        <p:spPr>
          <a:xfrm>
            <a:off x="9357753"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17" name="New shape">
            <a:extLst>
              <a:ext uri="{FF2B5EF4-FFF2-40B4-BE49-F238E27FC236}">
                <a16:creationId xmlns:a16="http://schemas.microsoft.com/office/drawing/2014/main" id="{11C8520C-FA6E-1AEE-2632-4BA6425ACCD8}"/>
              </a:ext>
            </a:extLst>
          </p:cNvPr>
          <p:cNvSpPr/>
          <p:nvPr/>
        </p:nvSpPr>
        <p:spPr>
          <a:xfrm>
            <a:off x="10221353"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18" name="New shape">
            <a:extLst>
              <a:ext uri="{FF2B5EF4-FFF2-40B4-BE49-F238E27FC236}">
                <a16:creationId xmlns:a16="http://schemas.microsoft.com/office/drawing/2014/main" id="{A903FBD7-10E1-1B77-3791-6D287EB660B3}"/>
              </a:ext>
            </a:extLst>
          </p:cNvPr>
          <p:cNvSpPr/>
          <p:nvPr/>
        </p:nvSpPr>
        <p:spPr>
          <a:xfrm>
            <a:off x="9357753"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19" name="New shape">
            <a:extLst>
              <a:ext uri="{FF2B5EF4-FFF2-40B4-BE49-F238E27FC236}">
                <a16:creationId xmlns:a16="http://schemas.microsoft.com/office/drawing/2014/main" id="{84B31D53-8369-B007-9E86-1CCFCB459C9E}"/>
              </a:ext>
            </a:extLst>
          </p:cNvPr>
          <p:cNvSpPr/>
          <p:nvPr/>
        </p:nvSpPr>
        <p:spPr>
          <a:xfrm>
            <a:off x="10221353"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20" name="New shape">
            <a:extLst>
              <a:ext uri="{FF2B5EF4-FFF2-40B4-BE49-F238E27FC236}">
                <a16:creationId xmlns:a16="http://schemas.microsoft.com/office/drawing/2014/main" id="{477598F5-BAE7-7A01-0D2D-83FBB10ECC96}"/>
              </a:ext>
            </a:extLst>
          </p:cNvPr>
          <p:cNvSpPr/>
          <p:nvPr/>
        </p:nvSpPr>
        <p:spPr>
          <a:xfrm>
            <a:off x="9357753"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21" name="New shape">
            <a:extLst>
              <a:ext uri="{FF2B5EF4-FFF2-40B4-BE49-F238E27FC236}">
                <a16:creationId xmlns:a16="http://schemas.microsoft.com/office/drawing/2014/main" id="{624860DC-93CA-1F1E-1267-2375141A52AD}"/>
              </a:ext>
            </a:extLst>
          </p:cNvPr>
          <p:cNvSpPr/>
          <p:nvPr/>
        </p:nvSpPr>
        <p:spPr>
          <a:xfrm>
            <a:off x="10221353"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4DFE6D94-D338-A48F-7C95-EB7275C9F85F}"/>
              </a:ext>
            </a:extLst>
          </p:cNvPr>
          <p:cNvGrpSpPr/>
          <p:nvPr/>
        </p:nvGrpSpPr>
        <p:grpSpPr>
          <a:xfrm>
            <a:off x="657547" y="254000"/>
            <a:ext cx="10777590" cy="5622818"/>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Transportation and storage Benchmark</a:t>
              </a:r>
              <a:br>
                <a:rPr sz="1100" kern="200">
                  <a:solidFill>
                    <a:srgbClr val="000000"/>
                  </a:solidFill>
                  <a:latin typeface="arial"/>
                </a:rPr>
              </a:br>
              <a:r>
                <a:rPr sz="1100" kern="200">
                  <a:solidFill>
                    <a:srgbClr val="A6A6A6"/>
                  </a:solidFill>
                  <a:latin typeface="arial"/>
                </a:rPr>
                <a:t>(930)</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(587)</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(342)</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22" name="New shape"/>
            <p:cNvSpPr/>
            <p:nvPr/>
          </p:nvSpPr>
          <p:spPr>
            <a:xfrm>
              <a:off x="88646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3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8" name="New shape"/>
            <p:cNvSpPr/>
            <p:nvPr/>
          </p:nvSpPr>
          <p:spPr>
            <a:xfrm>
              <a:off x="97282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9"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46</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50</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41</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114" name="New shape"/>
            <p:cNvSpPr/>
            <p:nvPr/>
          </p:nvSpPr>
          <p:spPr>
            <a:xfrm>
              <a:off x="97282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19" name="New shape"/>
            <p:cNvSpPr/>
            <p:nvPr/>
          </p:nvSpPr>
          <p:spPr>
            <a:xfrm>
              <a:off x="97282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gr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FB27AF6A-527C-5817-2CAD-27C4FC5CDCEB}"/>
              </a:ext>
            </a:extLst>
          </p:cNvPr>
          <p:cNvGrpSpPr/>
          <p:nvPr/>
        </p:nvGrpSpPr>
        <p:grpSpPr>
          <a:xfrm>
            <a:off x="441789" y="253999"/>
            <a:ext cx="10941977" cy="5694737"/>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Transportation and storage Benchmark</a:t>
              </a:r>
              <a:br>
                <a:rPr sz="1100" kern="200">
                  <a:solidFill>
                    <a:srgbClr val="000000"/>
                  </a:solidFill>
                  <a:latin typeface="arial"/>
                </a:rPr>
              </a:br>
              <a:r>
                <a:rPr sz="1100" kern="200">
                  <a:solidFill>
                    <a:srgbClr val="A6A6A6"/>
                  </a:solidFill>
                  <a:latin typeface="arial"/>
                </a:rPr>
                <a:t>(930)</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(114)</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(814)</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5" name="New shape"/>
            <p:cNvSpPr/>
            <p:nvPr/>
          </p:nvSpPr>
          <p:spPr>
            <a:xfrm>
              <a:off x="88646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22" name="New shape"/>
            <p:cNvSpPr/>
            <p:nvPr/>
          </p:nvSpPr>
          <p:spPr>
            <a:xfrm>
              <a:off x="88646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3" name="New shape"/>
            <p:cNvSpPr/>
            <p:nvPr/>
          </p:nvSpPr>
          <p:spPr>
            <a:xfrm>
              <a:off x="9728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7" name="New shape"/>
            <p:cNvSpPr/>
            <p:nvPr/>
          </p:nvSpPr>
          <p:spPr>
            <a:xfrm>
              <a:off x="97282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43" name="New shape"/>
            <p:cNvSpPr/>
            <p:nvPr/>
          </p:nvSpPr>
          <p:spPr>
            <a:xfrm>
              <a:off x="88646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57" name="New shape"/>
            <p:cNvSpPr/>
            <p:nvPr/>
          </p:nvSpPr>
          <p:spPr>
            <a:xfrm>
              <a:off x="8864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64" name="New shape"/>
            <p:cNvSpPr/>
            <p:nvPr/>
          </p:nvSpPr>
          <p:spPr>
            <a:xfrm>
              <a:off x="8864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7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85" name="New shape"/>
            <p:cNvSpPr/>
            <p:nvPr/>
          </p:nvSpPr>
          <p:spPr>
            <a:xfrm>
              <a:off x="88646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46</a:t>
              </a:r>
            </a:p>
          </p:txBody>
        </p:sp>
        <p:sp>
          <p:nvSpPr>
            <p:cNvPr id="92" name="New shape"/>
            <p:cNvSpPr/>
            <p:nvPr/>
          </p:nvSpPr>
          <p:spPr>
            <a:xfrm>
              <a:off x="8864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44</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99" name="New shape"/>
            <p:cNvSpPr/>
            <p:nvPr/>
          </p:nvSpPr>
          <p:spPr>
            <a:xfrm>
              <a:off x="88646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06" name="New shape"/>
            <p:cNvSpPr/>
            <p:nvPr/>
          </p:nvSpPr>
          <p:spPr>
            <a:xfrm>
              <a:off x="8864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9" name="New shape"/>
            <p:cNvSpPr/>
            <p:nvPr/>
          </p:nvSpPr>
          <p:spPr>
            <a:xfrm>
              <a:off x="97282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gr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A921CDD1-A4A5-5453-73C5-84B2B5608260}"/>
              </a:ext>
            </a:extLst>
          </p:cNvPr>
          <p:cNvGrpSpPr/>
          <p:nvPr/>
        </p:nvGrpSpPr>
        <p:grpSpPr>
          <a:xfrm>
            <a:off x="873303" y="253999"/>
            <a:ext cx="10520737" cy="5448157"/>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Transportation and storage Benchmark (930)</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Logistics Norm </a:t>
              </a:r>
              <a:br>
                <a:rPr sz="1100" kern="200">
                  <a:solidFill>
                    <a:srgbClr val="000000"/>
                  </a:solidFill>
                  <a:latin typeface="arial"/>
                </a:rPr>
              </a:br>
              <a:r>
                <a:rPr sz="1000" kern="200">
                  <a:solidFill>
                    <a:srgbClr val="A6A6A6"/>
                  </a:solidFill>
                  <a:latin typeface="arial"/>
                </a:rPr>
                <a:t>(146,502)</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87</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91</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78</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78</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70C40452-CCE2-A43A-E632-918A4BAFB9DE}"/>
              </a:ext>
            </a:extLst>
          </p:cNvPr>
          <p:cNvGrpSpPr/>
          <p:nvPr/>
        </p:nvGrpSpPr>
        <p:grpSpPr>
          <a:xfrm>
            <a:off x="811658" y="254000"/>
            <a:ext cx="10531012" cy="5478980"/>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Transportation and storage Benchmark (930)</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Logistics Norm </a:t>
              </a:r>
              <a:br>
                <a:rPr sz="1100" kern="200">
                  <a:solidFill>
                    <a:srgbClr val="000000"/>
                  </a:solidFill>
                  <a:latin typeface="arial"/>
                </a:rPr>
              </a:br>
              <a:r>
                <a:rPr sz="1000" kern="200">
                  <a:solidFill>
                    <a:srgbClr val="A6A6A6"/>
                  </a:solidFill>
                  <a:latin typeface="arial"/>
                </a:rPr>
                <a:t>(146,502)</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75</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73</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87</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91</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gr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1329881-D17D-D331-D214-2A73471BF1FA}"/>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5" name="Title 4">
            <a:extLst>
              <a:ext uri="{FF2B5EF4-FFF2-40B4-BE49-F238E27FC236}">
                <a16:creationId xmlns:a16="http://schemas.microsoft.com/office/drawing/2014/main" id="{F290521B-B2A2-8B08-302E-B716445CAB6A}"/>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the Transportation and Storage Sector?</a:t>
            </a:r>
            <a:endParaRPr lang="en-US" dirty="0"/>
          </a:p>
        </p:txBody>
      </p:sp>
      <p:pic>
        <p:nvPicPr>
          <p:cNvPr id="6" name="Picture 5">
            <a:extLst>
              <a:ext uri="{FF2B5EF4-FFF2-40B4-BE49-F238E27FC236}">
                <a16:creationId xmlns:a16="http://schemas.microsoft.com/office/drawing/2014/main" id="{E1ED8C0F-0376-593A-AE83-AE06B1531618}"/>
              </a:ext>
            </a:extLst>
          </p:cNvPr>
          <p:cNvPicPr>
            <a:picLocks noChangeAspect="1"/>
          </p:cNvPicPr>
          <p:nvPr/>
        </p:nvPicPr>
        <p:blipFill rotWithShape="1">
          <a:blip r:embed="rId2"/>
          <a:srcRect t="1920" b="2169"/>
          <a:stretch/>
        </p:blipFill>
        <p:spPr>
          <a:xfrm>
            <a:off x="0" y="1669164"/>
            <a:ext cx="12192000" cy="4104914"/>
          </a:xfrm>
          <a:prstGeom prst="rect">
            <a:avLst/>
          </a:prstGeom>
        </p:spPr>
      </p:pic>
    </p:spTree>
    <p:extLst>
      <p:ext uri="{BB962C8B-B14F-4D97-AF65-F5344CB8AC3E}">
        <p14:creationId xmlns:p14="http://schemas.microsoft.com/office/powerpoint/2010/main" val="341723842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1638" y="254000"/>
            <a:ext cx="11107554" cy="36163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2000" b="1" i="0">
                <a:solidFill>
                  <a:srgbClr val="003B5A"/>
                </a:solidFill>
                <a:latin typeface="arial"/>
              </a:defRPr>
            </a:pPr>
            <a:r>
              <a:rPr kumimoji="0" lang="en-GB" sz="2000" b="1" i="0" u="none" strike="noStrike" kern="200" cap="none" spc="0" normalizeH="0" baseline="0" noProof="0" dirty="0">
                <a:ln>
                  <a:noFill/>
                </a:ln>
                <a:solidFill>
                  <a:srgbClr val="003B5A"/>
                </a:solidFill>
                <a:effectLst/>
                <a:uLnTx/>
                <a:uFillTx/>
                <a:latin typeface="arial"/>
                <a:ea typeface="+mn-ea"/>
                <a:cs typeface="+mn-cs"/>
              </a:rPr>
              <a:t>Focus areas for Transportation and Storage sector</a:t>
            </a:r>
            <a:endParaRPr kumimoji="0" sz="2000" b="1" i="0" u="none" strike="noStrike" kern="200" cap="none" spc="0" normalizeH="0" baseline="0" noProof="0" dirty="0">
              <a:ln>
                <a:noFill/>
              </a:ln>
              <a:solidFill>
                <a:srgbClr val="003B5A"/>
              </a:solidFill>
              <a:effectLst/>
              <a:uLnTx/>
              <a:uFillTx/>
              <a:latin typeface="arial"/>
              <a:ea typeface="+mn-ea"/>
              <a:cs typeface="+mn-cs"/>
            </a:endParaRPr>
          </a:p>
        </p:txBody>
      </p:sp>
      <p:sp>
        <p:nvSpPr>
          <p:cNvPr id="97" name="TextBox 96">
            <a:extLst>
              <a:ext uri="{FF2B5EF4-FFF2-40B4-BE49-F238E27FC236}">
                <a16:creationId xmlns:a16="http://schemas.microsoft.com/office/drawing/2014/main" id="{D63C35F9-48B2-FBC1-2951-E7436464497F}"/>
              </a:ext>
            </a:extLst>
          </p:cNvPr>
          <p:cNvSpPr txBox="1"/>
          <p:nvPr/>
        </p:nvSpPr>
        <p:spPr>
          <a:xfrm>
            <a:off x="1799471" y="4602382"/>
            <a:ext cx="8698133" cy="120032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a:rPr>
              <a:t>Focus on Total Reward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dirty="0">
                <a:solidFill>
                  <a:prstClr val="black"/>
                </a:solidFill>
                <a:latin typeface="Calibri"/>
                <a:cs typeface="Arial"/>
              </a:rPr>
              <a:t>Focus on growth and continuous personal development</a:t>
            </a:r>
            <a:endParaRPr kumimoji="0" lang="en-GB" sz="1800" b="0" i="0" u="none" strike="noStrike" kern="1200" cap="none" spc="0" normalizeH="0" baseline="0" noProof="0" dirty="0">
              <a:ln>
                <a:noFill/>
              </a:ln>
              <a:solidFill>
                <a:prstClr val="black"/>
              </a:solidFill>
              <a:effectLst/>
              <a:uLnTx/>
              <a:uFillTx/>
              <a:latin typeface="Calibri"/>
              <a:ea typeface="+mn-ea"/>
              <a:cs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dirty="0">
                <a:solidFill>
                  <a:prstClr val="black"/>
                </a:solidFill>
                <a:latin typeface="Calibri"/>
                <a:cs typeface="Arial"/>
              </a:rPr>
              <a:t>Focus on manager skills for creating </a:t>
            </a:r>
            <a:r>
              <a:rPr lang="en-GB" b="1" dirty="0">
                <a:solidFill>
                  <a:prstClr val="black"/>
                </a:solidFill>
                <a:latin typeface="Calibri"/>
                <a:cs typeface="Arial"/>
              </a:rPr>
              <a:t>psychological safety</a:t>
            </a:r>
            <a:r>
              <a:rPr lang="en-GB" dirty="0">
                <a:solidFill>
                  <a:prstClr val="black"/>
                </a:solidFill>
                <a:latin typeface="Calibri"/>
                <a:cs typeface="Arial"/>
              </a:rPr>
              <a:t>, voice and building teamwork</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Arial"/>
            </a:endParaRPr>
          </a:p>
        </p:txBody>
      </p:sp>
      <p:pic>
        <p:nvPicPr>
          <p:cNvPr id="98" name="Graphic 97" descr="Lights On with solid fill">
            <a:extLst>
              <a:ext uri="{FF2B5EF4-FFF2-40B4-BE49-F238E27FC236}">
                <a16:creationId xmlns:a16="http://schemas.microsoft.com/office/drawing/2014/main" id="{B9F7606B-9C0A-CAD3-7F90-143796683CA9}"/>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73171" y="4602382"/>
            <a:ext cx="914400" cy="914400"/>
          </a:xfrm>
          <a:prstGeom prst="rect">
            <a:avLst/>
          </a:prstGeom>
        </p:spPr>
      </p:pic>
      <p:sp>
        <p:nvSpPr>
          <p:cNvPr id="19" name="New shape">
            <a:extLst>
              <a:ext uri="{FF2B5EF4-FFF2-40B4-BE49-F238E27FC236}">
                <a16:creationId xmlns:a16="http://schemas.microsoft.com/office/drawing/2014/main" id="{1FD56635-452C-C8A2-31FD-60201B41FB9C}"/>
              </a:ext>
            </a:extLst>
          </p:cNvPr>
          <p:cNvSpPr/>
          <p:nvPr/>
        </p:nvSpPr>
        <p:spPr>
          <a:xfrm>
            <a:off x="6072338" y="109541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 name="New shape">
            <a:extLst>
              <a:ext uri="{FF2B5EF4-FFF2-40B4-BE49-F238E27FC236}">
                <a16:creationId xmlns:a16="http://schemas.microsoft.com/office/drawing/2014/main" id="{881744D6-5E12-A922-836E-417E7263B177}"/>
              </a:ext>
            </a:extLst>
          </p:cNvPr>
          <p:cNvSpPr/>
          <p:nvPr/>
        </p:nvSpPr>
        <p:spPr>
          <a:xfrm>
            <a:off x="4992838" y="109541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New shape">
            <a:extLst>
              <a:ext uri="{FF2B5EF4-FFF2-40B4-BE49-F238E27FC236}">
                <a16:creationId xmlns:a16="http://schemas.microsoft.com/office/drawing/2014/main" id="{7B12415B-018A-7204-5F5C-29D9E1BB3DA2}"/>
              </a:ext>
            </a:extLst>
          </p:cNvPr>
          <p:cNvSpPr/>
          <p:nvPr/>
        </p:nvSpPr>
        <p:spPr>
          <a:xfrm>
            <a:off x="471638" y="856651"/>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sz="1100" b="1" i="0" u="none" strike="noStrike" kern="200" cap="none" spc="0" normalizeH="0" baseline="0" noProof="0">
                <a:ln>
                  <a:noFill/>
                </a:ln>
                <a:solidFill>
                  <a:srgbClr val="000000"/>
                </a:solidFill>
                <a:effectLst/>
                <a:uLnTx/>
                <a:uFillTx/>
                <a:latin typeface="arial"/>
                <a:ea typeface="+mn-ea"/>
                <a:cs typeface="+mn-cs"/>
              </a:rPr>
              <a:t>Sustainable Engagement</a:t>
            </a:r>
          </a:p>
        </p:txBody>
      </p:sp>
      <p:sp>
        <p:nvSpPr>
          <p:cNvPr id="43" name="New shape">
            <a:extLst>
              <a:ext uri="{FF2B5EF4-FFF2-40B4-BE49-F238E27FC236}">
                <a16:creationId xmlns:a16="http://schemas.microsoft.com/office/drawing/2014/main" id="{A429B8A3-DB94-3679-1DE9-750CCC8591EF}"/>
              </a:ext>
            </a:extLst>
          </p:cNvPr>
          <p:cNvSpPr/>
          <p:nvPr/>
        </p:nvSpPr>
        <p:spPr>
          <a:xfrm>
            <a:off x="484338" y="110811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 name="New shape">
            <a:extLst>
              <a:ext uri="{FF2B5EF4-FFF2-40B4-BE49-F238E27FC236}">
                <a16:creationId xmlns:a16="http://schemas.microsoft.com/office/drawing/2014/main" id="{EF09A516-DC4B-F592-E46E-E722DC86A020}"/>
              </a:ext>
            </a:extLst>
          </p:cNvPr>
          <p:cNvSpPr/>
          <p:nvPr/>
        </p:nvSpPr>
        <p:spPr>
          <a:xfrm>
            <a:off x="484338" y="142561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 name="New shape">
            <a:extLst>
              <a:ext uri="{FF2B5EF4-FFF2-40B4-BE49-F238E27FC236}">
                <a16:creationId xmlns:a16="http://schemas.microsoft.com/office/drawing/2014/main" id="{39D9CA02-0581-6866-A47C-CE661D317B45}"/>
              </a:ext>
            </a:extLst>
          </p:cNvPr>
          <p:cNvSpPr/>
          <p:nvPr/>
        </p:nvSpPr>
        <p:spPr>
          <a:xfrm flipH="1">
            <a:off x="484338" y="110811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 name="New shape">
            <a:extLst>
              <a:ext uri="{FF2B5EF4-FFF2-40B4-BE49-F238E27FC236}">
                <a16:creationId xmlns:a16="http://schemas.microsoft.com/office/drawing/2014/main" id="{04ABB09F-2DB2-3D56-79AE-85C9D68E981C}"/>
              </a:ext>
            </a:extLst>
          </p:cNvPr>
          <p:cNvSpPr/>
          <p:nvPr/>
        </p:nvSpPr>
        <p:spPr>
          <a:xfrm flipH="1">
            <a:off x="4675338" y="110811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aphicFrame>
        <p:nvGraphicFramePr>
          <p:cNvPr id="48" name="ChartObject">
            <a:extLst>
              <a:ext uri="{FF2B5EF4-FFF2-40B4-BE49-F238E27FC236}">
                <a16:creationId xmlns:a16="http://schemas.microsoft.com/office/drawing/2014/main" id="{686CC1D2-8191-A3E0-6445-6E5136B48116}"/>
              </a:ext>
            </a:extLst>
          </p:cNvPr>
          <p:cNvGraphicFramePr/>
          <p:nvPr/>
        </p:nvGraphicFramePr>
        <p:xfrm>
          <a:off x="484338" y="1108111"/>
          <a:ext cx="4191000" cy="317500"/>
        </p:xfrm>
        <a:graphic>
          <a:graphicData uri="http://schemas.openxmlformats.org/drawingml/2006/chart">
            <c:chart xmlns:c="http://schemas.openxmlformats.org/drawingml/2006/chart" xmlns:r="http://schemas.openxmlformats.org/officeDocument/2006/relationships" r:id="rId5"/>
          </a:graphicData>
        </a:graphic>
      </p:graphicFrame>
      <p:sp>
        <p:nvSpPr>
          <p:cNvPr id="49" name="New shape">
            <a:extLst>
              <a:ext uri="{FF2B5EF4-FFF2-40B4-BE49-F238E27FC236}">
                <a16:creationId xmlns:a16="http://schemas.microsoft.com/office/drawing/2014/main" id="{701A909B-0B9E-F387-0C05-194719B8901E}"/>
              </a:ext>
            </a:extLst>
          </p:cNvPr>
          <p:cNvSpPr/>
          <p:nvPr/>
        </p:nvSpPr>
        <p:spPr>
          <a:xfrm>
            <a:off x="2075013" y="110811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85</a:t>
            </a:r>
          </a:p>
        </p:txBody>
      </p:sp>
      <p:sp>
        <p:nvSpPr>
          <p:cNvPr id="50" name="New shape">
            <a:extLst>
              <a:ext uri="{FF2B5EF4-FFF2-40B4-BE49-F238E27FC236}">
                <a16:creationId xmlns:a16="http://schemas.microsoft.com/office/drawing/2014/main" id="{3AFDF6F1-428A-003B-FE02-CFBEF724060F}"/>
              </a:ext>
            </a:extLst>
          </p:cNvPr>
          <p:cNvSpPr/>
          <p:nvPr/>
        </p:nvSpPr>
        <p:spPr>
          <a:xfrm>
            <a:off x="2075013" y="110811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85</a:t>
            </a:r>
          </a:p>
        </p:txBody>
      </p:sp>
      <p:sp>
        <p:nvSpPr>
          <p:cNvPr id="51" name="New shape">
            <a:extLst>
              <a:ext uri="{FF2B5EF4-FFF2-40B4-BE49-F238E27FC236}">
                <a16:creationId xmlns:a16="http://schemas.microsoft.com/office/drawing/2014/main" id="{25C654DD-B965-55F9-6F0B-3D582247F062}"/>
              </a:ext>
            </a:extLst>
          </p:cNvPr>
          <p:cNvSpPr/>
          <p:nvPr/>
        </p:nvSpPr>
        <p:spPr>
          <a:xfrm>
            <a:off x="4789638" y="71441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0" i="0" u="none" strike="noStrike" kern="200" cap="none" spc="0" normalizeH="0" baseline="0" noProof="0">
                <a:ln>
                  <a:noFill/>
                </a:ln>
                <a:solidFill>
                  <a:srgbClr val="000000"/>
                </a:solidFill>
                <a:effectLst/>
                <a:uLnTx/>
                <a:uFillTx/>
                <a:latin typeface="Arial"/>
                <a:ea typeface="+mn-ea"/>
                <a:cs typeface="+mn-cs"/>
              </a:rPr>
              <a:t>BM National Engagement Survey Overall</a:t>
            </a:r>
          </a:p>
        </p:txBody>
      </p:sp>
      <p:sp>
        <p:nvSpPr>
          <p:cNvPr id="52" name="New shape">
            <a:extLst>
              <a:ext uri="{FF2B5EF4-FFF2-40B4-BE49-F238E27FC236}">
                <a16:creationId xmlns:a16="http://schemas.microsoft.com/office/drawing/2014/main" id="{99CFFF72-0C1B-46DD-9B7F-6DA0E10E1F66}"/>
              </a:ext>
            </a:extLst>
          </p:cNvPr>
          <p:cNvSpPr/>
          <p:nvPr/>
        </p:nvSpPr>
        <p:spPr>
          <a:xfrm>
            <a:off x="5869138" y="71441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0" i="0" u="none" strike="noStrike" kern="200" cap="none" spc="0" normalizeH="0" baseline="0" noProof="0" dirty="0">
                <a:ln>
                  <a:noFill/>
                </a:ln>
                <a:solidFill>
                  <a:srgbClr val="000000"/>
                </a:solidFill>
                <a:effectLst/>
                <a:uLnTx/>
                <a:uFillTx/>
                <a:latin typeface="Arial"/>
                <a:ea typeface="+mn-ea"/>
                <a:cs typeface="+mn-cs"/>
              </a:rPr>
              <a:t>WTW Logistics Norm</a:t>
            </a:r>
          </a:p>
        </p:txBody>
      </p:sp>
      <p:pic>
        <p:nvPicPr>
          <p:cNvPr id="53" name="New picture">
            <a:extLst>
              <a:ext uri="{FF2B5EF4-FFF2-40B4-BE49-F238E27FC236}">
                <a16:creationId xmlns:a16="http://schemas.microsoft.com/office/drawing/2014/main" id="{0CBF4735-9B4C-4EB8-AE90-8DDD6D8A7A89}"/>
              </a:ext>
            </a:extLst>
          </p:cNvPr>
          <p:cNvPicPr/>
          <p:nvPr/>
        </p:nvPicPr>
        <p:blipFill>
          <a:blip r:embed="rId6"/>
          <a:stretch>
            <a:fillRect/>
          </a:stretch>
        </p:blipFill>
        <p:spPr>
          <a:xfrm>
            <a:off x="5069038" y="1167801"/>
            <a:ext cx="177800" cy="177800"/>
          </a:xfrm>
          <a:prstGeom prst="rect">
            <a:avLst/>
          </a:prstGeom>
          <a:solidFill>
            <a:schemeClr val="bg2"/>
          </a:solidFill>
          <a:ln>
            <a:noFill/>
          </a:ln>
        </p:spPr>
      </p:pic>
      <p:sp>
        <p:nvSpPr>
          <p:cNvPr id="54" name="New shape">
            <a:extLst>
              <a:ext uri="{FF2B5EF4-FFF2-40B4-BE49-F238E27FC236}">
                <a16:creationId xmlns:a16="http://schemas.microsoft.com/office/drawing/2014/main" id="{476ECF51-E913-B35A-B598-CD50D3EBCDF7}"/>
              </a:ext>
            </a:extLst>
          </p:cNvPr>
          <p:cNvSpPr/>
          <p:nvPr/>
        </p:nvSpPr>
        <p:spPr>
          <a:xfrm>
            <a:off x="5310338" y="114240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r" defTabSz="457200" rtl="0" eaLnBrk="1" fontAlgn="auto" latinLnBrk="0" hangingPunct="0">
              <a:lnSpc>
                <a:spcPct val="100000"/>
              </a:lnSpc>
              <a:spcBef>
                <a:spcPct val="0"/>
              </a:spcBef>
              <a:spcAft>
                <a:spcPct val="100000"/>
              </a:spcAft>
              <a:buClrTx/>
              <a:buSzTx/>
              <a:buFontTx/>
              <a:buNone/>
              <a:tabLst/>
              <a:defRPr sz="1100" b="1" i="0">
                <a:solidFill>
                  <a:srgbClr val="4A4A4A"/>
                </a:solidFill>
                <a:latin typeface="arial"/>
              </a:defRPr>
            </a:pPr>
            <a:r>
              <a:rPr kumimoji="0" sz="1100" b="1" i="0" u="none" strike="noStrike" kern="200" cap="none" spc="0" normalizeH="0" baseline="0" noProof="0">
                <a:ln>
                  <a:noFill/>
                </a:ln>
                <a:solidFill>
                  <a:srgbClr val="4A4A4A"/>
                </a:solidFill>
                <a:effectLst/>
                <a:uLnTx/>
                <a:uFillTx/>
                <a:latin typeface="arial"/>
                <a:ea typeface="+mn-ea"/>
                <a:cs typeface="+mn-cs"/>
              </a:rPr>
              <a:t>0</a:t>
            </a:r>
          </a:p>
        </p:txBody>
      </p:sp>
      <p:pic>
        <p:nvPicPr>
          <p:cNvPr id="55" name="New picture">
            <a:extLst>
              <a:ext uri="{FF2B5EF4-FFF2-40B4-BE49-F238E27FC236}">
                <a16:creationId xmlns:a16="http://schemas.microsoft.com/office/drawing/2014/main" id="{0A0140EE-65C5-745E-1366-193E955A9901}"/>
              </a:ext>
            </a:extLst>
          </p:cNvPr>
          <p:cNvPicPr/>
          <p:nvPr/>
        </p:nvPicPr>
        <p:blipFill>
          <a:blip r:embed="rId7"/>
          <a:stretch>
            <a:fillRect/>
          </a:stretch>
        </p:blipFill>
        <p:spPr>
          <a:xfrm>
            <a:off x="6148538" y="1167801"/>
            <a:ext cx="177800" cy="177800"/>
          </a:xfrm>
          <a:prstGeom prst="rect">
            <a:avLst/>
          </a:prstGeom>
          <a:solidFill>
            <a:schemeClr val="bg2"/>
          </a:solidFill>
          <a:ln>
            <a:noFill/>
          </a:ln>
        </p:spPr>
      </p:pic>
      <p:sp>
        <p:nvSpPr>
          <p:cNvPr id="56" name="New shape">
            <a:extLst>
              <a:ext uri="{FF2B5EF4-FFF2-40B4-BE49-F238E27FC236}">
                <a16:creationId xmlns:a16="http://schemas.microsoft.com/office/drawing/2014/main" id="{D7B77383-91CE-A016-7166-F944A2B53FF7}"/>
              </a:ext>
            </a:extLst>
          </p:cNvPr>
          <p:cNvSpPr/>
          <p:nvPr/>
        </p:nvSpPr>
        <p:spPr>
          <a:xfrm>
            <a:off x="6389838" y="114240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r" defTabSz="457200" rtl="0" eaLnBrk="1" fontAlgn="auto" latinLnBrk="0" hangingPunct="0">
              <a:lnSpc>
                <a:spcPct val="100000"/>
              </a:lnSpc>
              <a:spcBef>
                <a:spcPct val="0"/>
              </a:spcBef>
              <a:spcAft>
                <a:spcPct val="100000"/>
              </a:spcAft>
              <a:buClrTx/>
              <a:buSzTx/>
              <a:buFontTx/>
              <a:buNone/>
              <a:tabLst/>
              <a:defRPr sz="1100" b="1" i="0">
                <a:solidFill>
                  <a:srgbClr val="FFFFFF"/>
                </a:solidFill>
                <a:latin typeface="arial"/>
              </a:defRPr>
            </a:pPr>
            <a:r>
              <a:rPr kumimoji="0" sz="1100" b="1" i="0" u="none" strike="noStrike" kern="200" cap="none" spc="0" normalizeH="0" baseline="0" noProof="0">
                <a:ln>
                  <a:noFill/>
                </a:ln>
                <a:solidFill>
                  <a:srgbClr val="FFFFFF"/>
                </a:solidFill>
                <a:effectLst/>
                <a:uLnTx/>
                <a:uFillTx/>
                <a:latin typeface="arial"/>
                <a:ea typeface="+mn-ea"/>
                <a:cs typeface="+mn-cs"/>
              </a:rPr>
              <a:t>3*</a:t>
            </a:r>
          </a:p>
        </p:txBody>
      </p:sp>
      <p:grpSp>
        <p:nvGrpSpPr>
          <p:cNvPr id="96" name="Group 95">
            <a:extLst>
              <a:ext uri="{FF2B5EF4-FFF2-40B4-BE49-F238E27FC236}">
                <a16:creationId xmlns:a16="http://schemas.microsoft.com/office/drawing/2014/main" id="{543968D8-8890-017C-85DC-87046F813704}"/>
              </a:ext>
            </a:extLst>
          </p:cNvPr>
          <p:cNvGrpSpPr/>
          <p:nvPr/>
        </p:nvGrpSpPr>
        <p:grpSpPr>
          <a:xfrm>
            <a:off x="471638" y="1705203"/>
            <a:ext cx="11106000" cy="2300663"/>
            <a:chOff x="471638" y="1705203"/>
            <a:chExt cx="8636000" cy="2300663"/>
          </a:xfrm>
        </p:grpSpPr>
        <p:sp>
          <p:nvSpPr>
            <p:cNvPr id="57" name="New shape">
              <a:extLst>
                <a:ext uri="{FF2B5EF4-FFF2-40B4-BE49-F238E27FC236}">
                  <a16:creationId xmlns:a16="http://schemas.microsoft.com/office/drawing/2014/main" id="{EF605752-CFEC-8C5A-7BFC-36E421A17FA3}"/>
                </a:ext>
              </a:extLst>
            </p:cNvPr>
            <p:cNvSpPr/>
            <p:nvPr/>
          </p:nvSpPr>
          <p:spPr>
            <a:xfrm>
              <a:off x="471638" y="2126266"/>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 name="New shape">
              <a:extLst>
                <a:ext uri="{FF2B5EF4-FFF2-40B4-BE49-F238E27FC236}">
                  <a16:creationId xmlns:a16="http://schemas.microsoft.com/office/drawing/2014/main" id="{111D6916-F1B0-170B-0654-6FE18A496483}"/>
                </a:ext>
              </a:extLst>
            </p:cNvPr>
            <p:cNvSpPr/>
            <p:nvPr/>
          </p:nvSpPr>
          <p:spPr>
            <a:xfrm>
              <a:off x="471638" y="2126266"/>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0" name="New shape">
              <a:extLst>
                <a:ext uri="{FF2B5EF4-FFF2-40B4-BE49-F238E27FC236}">
                  <a16:creationId xmlns:a16="http://schemas.microsoft.com/office/drawing/2014/main" id="{90D0EF70-98FD-4873-CC48-67583AFC387D}"/>
                </a:ext>
              </a:extLst>
            </p:cNvPr>
            <p:cNvSpPr/>
            <p:nvPr/>
          </p:nvSpPr>
          <p:spPr>
            <a:xfrm>
              <a:off x="471638" y="253266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1" name="New shape">
              <a:extLst>
                <a:ext uri="{FF2B5EF4-FFF2-40B4-BE49-F238E27FC236}">
                  <a16:creationId xmlns:a16="http://schemas.microsoft.com/office/drawing/2014/main" id="{948BF656-E2D6-10CC-E8CE-BA0F09004E08}"/>
                </a:ext>
              </a:extLst>
            </p:cNvPr>
            <p:cNvSpPr/>
            <p:nvPr/>
          </p:nvSpPr>
          <p:spPr>
            <a:xfrm>
              <a:off x="471638" y="253266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2" name="New shape">
              <a:extLst>
                <a:ext uri="{FF2B5EF4-FFF2-40B4-BE49-F238E27FC236}">
                  <a16:creationId xmlns:a16="http://schemas.microsoft.com/office/drawing/2014/main" id="{311BBD20-3201-6E3D-2BF1-485D9765F93C}"/>
                </a:ext>
              </a:extLst>
            </p:cNvPr>
            <p:cNvSpPr/>
            <p:nvPr/>
          </p:nvSpPr>
          <p:spPr>
            <a:xfrm>
              <a:off x="471638" y="222151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Reward:</a:t>
              </a:r>
              <a:r>
                <a:rPr kumimoji="0" sz="1050" b="0" i="0" u="none" strike="noStrike" kern="200" cap="none" spc="0" normalizeH="0" baseline="0" noProof="0">
                  <a:ln>
                    <a:noFill/>
                  </a:ln>
                  <a:solidFill>
                    <a:srgbClr val="000000"/>
                  </a:solidFill>
                  <a:effectLst/>
                  <a:uLnTx/>
                  <a:uFillTx/>
                  <a:latin typeface="arial"/>
                  <a:ea typeface="+mn-ea"/>
                  <a:cs typeface="+mn-cs"/>
                </a:rPr>
                <a:t> I am fairly paid for the work I do (total remuneration - fixed pay, bonus/incentive, benefits). </a:t>
              </a:r>
            </a:p>
          </p:txBody>
        </p:sp>
        <p:graphicFrame>
          <p:nvGraphicFramePr>
            <p:cNvPr id="63" name="ChartObject">
              <a:extLst>
                <a:ext uri="{FF2B5EF4-FFF2-40B4-BE49-F238E27FC236}">
                  <a16:creationId xmlns:a16="http://schemas.microsoft.com/office/drawing/2014/main" id="{31991A7E-726C-8EA7-8D24-24A6F66F9045}"/>
                </a:ext>
              </a:extLst>
            </p:cNvPr>
            <p:cNvGraphicFramePr/>
            <p:nvPr/>
          </p:nvGraphicFramePr>
          <p:xfrm>
            <a:off x="5825958" y="2202466"/>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64" name="New shape">
              <a:extLst>
                <a:ext uri="{FF2B5EF4-FFF2-40B4-BE49-F238E27FC236}">
                  <a16:creationId xmlns:a16="http://schemas.microsoft.com/office/drawing/2014/main" id="{AEFF1AEA-5E66-7E56-98D2-0D78F97F4E08}"/>
                </a:ext>
              </a:extLst>
            </p:cNvPr>
            <p:cNvSpPr/>
            <p:nvPr/>
          </p:nvSpPr>
          <p:spPr>
            <a:xfrm>
              <a:off x="5825958" y="2202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46</a:t>
              </a:r>
            </a:p>
          </p:txBody>
        </p:sp>
        <p:sp>
          <p:nvSpPr>
            <p:cNvPr id="65" name="New shape">
              <a:extLst>
                <a:ext uri="{FF2B5EF4-FFF2-40B4-BE49-F238E27FC236}">
                  <a16:creationId xmlns:a16="http://schemas.microsoft.com/office/drawing/2014/main" id="{EE5D3C3A-0BAF-09DC-252A-8015145C0AE1}"/>
                </a:ext>
              </a:extLst>
            </p:cNvPr>
            <p:cNvSpPr/>
            <p:nvPr/>
          </p:nvSpPr>
          <p:spPr>
            <a:xfrm>
              <a:off x="5825958" y="2202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46</a:t>
              </a:r>
            </a:p>
          </p:txBody>
        </p:sp>
        <p:sp>
          <p:nvSpPr>
            <p:cNvPr id="66" name="New shape">
              <a:extLst>
                <a:ext uri="{FF2B5EF4-FFF2-40B4-BE49-F238E27FC236}">
                  <a16:creationId xmlns:a16="http://schemas.microsoft.com/office/drawing/2014/main" id="{1D2FC03A-FDB0-0462-F430-3A9C9624DB3F}"/>
                </a:ext>
              </a:extLst>
            </p:cNvPr>
            <p:cNvSpPr/>
            <p:nvPr/>
          </p:nvSpPr>
          <p:spPr>
            <a:xfrm>
              <a:off x="8421838" y="220246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-18*</a:t>
              </a:r>
            </a:p>
          </p:txBody>
        </p:sp>
        <p:sp>
          <p:nvSpPr>
            <p:cNvPr id="67" name="New shape">
              <a:extLst>
                <a:ext uri="{FF2B5EF4-FFF2-40B4-BE49-F238E27FC236}">
                  <a16:creationId xmlns:a16="http://schemas.microsoft.com/office/drawing/2014/main" id="{2ECAA329-A81E-D0DA-F027-44C2C8AE068D}"/>
                </a:ext>
              </a:extLst>
            </p:cNvPr>
            <p:cNvSpPr/>
            <p:nvPr/>
          </p:nvSpPr>
          <p:spPr>
            <a:xfrm>
              <a:off x="471638" y="291366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8" name="New shape">
              <a:extLst>
                <a:ext uri="{FF2B5EF4-FFF2-40B4-BE49-F238E27FC236}">
                  <a16:creationId xmlns:a16="http://schemas.microsoft.com/office/drawing/2014/main" id="{AF9013AA-2C21-D6F5-9090-9902F3A282AF}"/>
                </a:ext>
              </a:extLst>
            </p:cNvPr>
            <p:cNvSpPr/>
            <p:nvPr/>
          </p:nvSpPr>
          <p:spPr>
            <a:xfrm>
              <a:off x="471638" y="291366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 name="New shape">
              <a:extLst>
                <a:ext uri="{FF2B5EF4-FFF2-40B4-BE49-F238E27FC236}">
                  <a16:creationId xmlns:a16="http://schemas.microsoft.com/office/drawing/2014/main" id="{3C78E0CC-C1F6-2F73-F769-AFDBFCA4E080}"/>
                </a:ext>
              </a:extLst>
            </p:cNvPr>
            <p:cNvSpPr/>
            <p:nvPr/>
          </p:nvSpPr>
          <p:spPr>
            <a:xfrm>
              <a:off x="471638" y="260251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Collaboration:</a:t>
              </a:r>
              <a:r>
                <a:rPr kumimoji="0" sz="1050" b="0" i="0" u="none" strike="noStrike" kern="200" cap="none" spc="0" normalizeH="0" baseline="0" noProof="0">
                  <a:ln>
                    <a:noFill/>
                  </a:ln>
                  <a:solidFill>
                    <a:srgbClr val="000000"/>
                  </a:solidFill>
                  <a:effectLst/>
                  <a:uLnTx/>
                  <a:uFillTx/>
                  <a:latin typeface="arial"/>
                  <a:ea typeface="+mn-ea"/>
                  <a:cs typeface="+mn-cs"/>
                </a:rPr>
                <a:t> Different opinions are openly discussed when decisions are made in my department/team. </a:t>
              </a:r>
              <a:r>
                <a:rPr kumimoji="0" sz="1400" b="0" i="0" u="none" strike="noStrike" kern="200" cap="none" spc="0" normalizeH="0" baseline="0" noProof="0">
                  <a:ln>
                    <a:noFill/>
                  </a:ln>
                  <a:solidFill>
                    <a:srgbClr val="000000"/>
                  </a:solidFill>
                  <a:effectLst/>
                  <a:uLnTx/>
                  <a:uFillTx/>
                  <a:latin typeface="arial"/>
                  <a:ea typeface="+mn-ea"/>
                  <a:cs typeface="+mn-cs"/>
                </a:rPr>
                <a:t>⋆</a:t>
              </a:r>
            </a:p>
          </p:txBody>
        </p:sp>
        <p:graphicFrame>
          <p:nvGraphicFramePr>
            <p:cNvPr id="70" name="ChartObject">
              <a:extLst>
                <a:ext uri="{FF2B5EF4-FFF2-40B4-BE49-F238E27FC236}">
                  <a16:creationId xmlns:a16="http://schemas.microsoft.com/office/drawing/2014/main" id="{42EE5C99-0AEF-83ED-E7AB-6CF686D0C2E7}"/>
                </a:ext>
              </a:extLst>
            </p:cNvPr>
            <p:cNvGraphicFramePr/>
            <p:nvPr/>
          </p:nvGraphicFramePr>
          <p:xfrm>
            <a:off x="5825958" y="2583466"/>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71" name="New shape">
              <a:extLst>
                <a:ext uri="{FF2B5EF4-FFF2-40B4-BE49-F238E27FC236}">
                  <a16:creationId xmlns:a16="http://schemas.microsoft.com/office/drawing/2014/main" id="{EF076F64-589C-B888-256F-8492638B9640}"/>
                </a:ext>
              </a:extLst>
            </p:cNvPr>
            <p:cNvSpPr/>
            <p:nvPr/>
          </p:nvSpPr>
          <p:spPr>
            <a:xfrm>
              <a:off x="5825958" y="2583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78</a:t>
              </a:r>
            </a:p>
          </p:txBody>
        </p:sp>
        <p:sp>
          <p:nvSpPr>
            <p:cNvPr id="72" name="New shape">
              <a:extLst>
                <a:ext uri="{FF2B5EF4-FFF2-40B4-BE49-F238E27FC236}">
                  <a16:creationId xmlns:a16="http://schemas.microsoft.com/office/drawing/2014/main" id="{87F503D0-A43E-9714-341F-C40A8337A278}"/>
                </a:ext>
              </a:extLst>
            </p:cNvPr>
            <p:cNvSpPr/>
            <p:nvPr/>
          </p:nvSpPr>
          <p:spPr>
            <a:xfrm>
              <a:off x="5825958" y="2583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78</a:t>
              </a:r>
            </a:p>
          </p:txBody>
        </p:sp>
        <p:sp>
          <p:nvSpPr>
            <p:cNvPr id="73" name="New shape">
              <a:extLst>
                <a:ext uri="{FF2B5EF4-FFF2-40B4-BE49-F238E27FC236}">
                  <a16:creationId xmlns:a16="http://schemas.microsoft.com/office/drawing/2014/main" id="{763D4BBE-D400-F289-77D2-D123473F5924}"/>
                </a:ext>
              </a:extLst>
            </p:cNvPr>
            <p:cNvSpPr/>
            <p:nvPr/>
          </p:nvSpPr>
          <p:spPr>
            <a:xfrm>
              <a:off x="8421838" y="258346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74" name="New shape">
              <a:extLst>
                <a:ext uri="{FF2B5EF4-FFF2-40B4-BE49-F238E27FC236}">
                  <a16:creationId xmlns:a16="http://schemas.microsoft.com/office/drawing/2014/main" id="{CE28EEBD-B00C-D330-848E-3983F51F8946}"/>
                </a:ext>
              </a:extLst>
            </p:cNvPr>
            <p:cNvSpPr/>
            <p:nvPr/>
          </p:nvSpPr>
          <p:spPr>
            <a:xfrm>
              <a:off x="471638" y="329466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 name="New shape">
              <a:extLst>
                <a:ext uri="{FF2B5EF4-FFF2-40B4-BE49-F238E27FC236}">
                  <a16:creationId xmlns:a16="http://schemas.microsoft.com/office/drawing/2014/main" id="{BC0A594E-B80C-78B7-93D3-735C94362F0D}"/>
                </a:ext>
              </a:extLst>
            </p:cNvPr>
            <p:cNvSpPr/>
            <p:nvPr/>
          </p:nvSpPr>
          <p:spPr>
            <a:xfrm>
              <a:off x="471638" y="329466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New shape">
              <a:extLst>
                <a:ext uri="{FF2B5EF4-FFF2-40B4-BE49-F238E27FC236}">
                  <a16:creationId xmlns:a16="http://schemas.microsoft.com/office/drawing/2014/main" id="{41EEB7D5-A031-13B8-C845-94AB109F9AC2}"/>
                </a:ext>
              </a:extLst>
            </p:cNvPr>
            <p:cNvSpPr/>
            <p:nvPr/>
          </p:nvSpPr>
          <p:spPr>
            <a:xfrm>
              <a:off x="471638" y="298351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Growth:</a:t>
              </a:r>
              <a:r>
                <a:rPr kumimoji="0" sz="1050" b="0" i="0" u="none" strike="noStrike" kern="200" cap="none" spc="0" normalizeH="0" baseline="0" noProof="0">
                  <a:ln>
                    <a:noFill/>
                  </a:ln>
                  <a:solidFill>
                    <a:srgbClr val="000000"/>
                  </a:solidFill>
                  <a:effectLst/>
                  <a:uLnTx/>
                  <a:uFillTx/>
                  <a:latin typeface="arial"/>
                  <a:ea typeface="+mn-ea"/>
                  <a:cs typeface="+mn-cs"/>
                </a:rPr>
                <a:t> I have the opportunity for personal development and growth in this company. </a:t>
              </a:r>
              <a:r>
                <a:rPr kumimoji="0" sz="1400" b="0" i="0" u="none" strike="noStrike" kern="200" cap="none" spc="0" normalizeH="0" baseline="0" noProof="0">
                  <a:ln>
                    <a:noFill/>
                  </a:ln>
                  <a:solidFill>
                    <a:srgbClr val="000000"/>
                  </a:solidFill>
                  <a:effectLst/>
                  <a:uLnTx/>
                  <a:uFillTx/>
                  <a:latin typeface="arial"/>
                  <a:ea typeface="+mn-ea"/>
                  <a:cs typeface="+mn-cs"/>
                </a:rPr>
                <a:t>⋆</a:t>
              </a:r>
            </a:p>
          </p:txBody>
        </p:sp>
        <p:graphicFrame>
          <p:nvGraphicFramePr>
            <p:cNvPr id="77" name="ChartObject">
              <a:extLst>
                <a:ext uri="{FF2B5EF4-FFF2-40B4-BE49-F238E27FC236}">
                  <a16:creationId xmlns:a16="http://schemas.microsoft.com/office/drawing/2014/main" id="{82E91C74-2E30-670D-4AE7-58F21C1C6599}"/>
                </a:ext>
              </a:extLst>
            </p:cNvPr>
            <p:cNvGraphicFramePr/>
            <p:nvPr/>
          </p:nvGraphicFramePr>
          <p:xfrm>
            <a:off x="5825958" y="2964466"/>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79" name="New shape">
              <a:extLst>
                <a:ext uri="{FF2B5EF4-FFF2-40B4-BE49-F238E27FC236}">
                  <a16:creationId xmlns:a16="http://schemas.microsoft.com/office/drawing/2014/main" id="{152B812C-00E8-BA43-B6BF-37F751CC2EAA}"/>
                </a:ext>
              </a:extLst>
            </p:cNvPr>
            <p:cNvSpPr/>
            <p:nvPr/>
          </p:nvSpPr>
          <p:spPr>
            <a:xfrm>
              <a:off x="5825958" y="2964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73</a:t>
              </a:r>
            </a:p>
          </p:txBody>
        </p:sp>
        <p:sp>
          <p:nvSpPr>
            <p:cNvPr id="80" name="New shape">
              <a:extLst>
                <a:ext uri="{FF2B5EF4-FFF2-40B4-BE49-F238E27FC236}">
                  <a16:creationId xmlns:a16="http://schemas.microsoft.com/office/drawing/2014/main" id="{1658B4F6-B352-A362-023D-12DE3D12EDCE}"/>
                </a:ext>
              </a:extLst>
            </p:cNvPr>
            <p:cNvSpPr/>
            <p:nvPr/>
          </p:nvSpPr>
          <p:spPr>
            <a:xfrm>
              <a:off x="5825958" y="2964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73</a:t>
              </a:r>
            </a:p>
          </p:txBody>
        </p:sp>
        <p:sp>
          <p:nvSpPr>
            <p:cNvPr id="81" name="New shape">
              <a:extLst>
                <a:ext uri="{FF2B5EF4-FFF2-40B4-BE49-F238E27FC236}">
                  <a16:creationId xmlns:a16="http://schemas.microsoft.com/office/drawing/2014/main" id="{D547F69F-9FFA-F4AA-711A-4AC3088E1FEF}"/>
                </a:ext>
              </a:extLst>
            </p:cNvPr>
            <p:cNvSpPr/>
            <p:nvPr/>
          </p:nvSpPr>
          <p:spPr>
            <a:xfrm>
              <a:off x="8421838" y="296446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83" name="New shape">
              <a:extLst>
                <a:ext uri="{FF2B5EF4-FFF2-40B4-BE49-F238E27FC236}">
                  <a16:creationId xmlns:a16="http://schemas.microsoft.com/office/drawing/2014/main" id="{08246696-81ED-2E05-03C1-9818C1EA1B59}"/>
                </a:ext>
              </a:extLst>
            </p:cNvPr>
            <p:cNvSpPr/>
            <p:nvPr/>
          </p:nvSpPr>
          <p:spPr>
            <a:xfrm>
              <a:off x="471638" y="367566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New shape">
              <a:extLst>
                <a:ext uri="{FF2B5EF4-FFF2-40B4-BE49-F238E27FC236}">
                  <a16:creationId xmlns:a16="http://schemas.microsoft.com/office/drawing/2014/main" id="{5F59F5B0-8B86-4B9E-4E57-07F1B3EA4194}"/>
                </a:ext>
              </a:extLst>
            </p:cNvPr>
            <p:cNvSpPr/>
            <p:nvPr/>
          </p:nvSpPr>
          <p:spPr>
            <a:xfrm>
              <a:off x="471638" y="367566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New shape">
              <a:extLst>
                <a:ext uri="{FF2B5EF4-FFF2-40B4-BE49-F238E27FC236}">
                  <a16:creationId xmlns:a16="http://schemas.microsoft.com/office/drawing/2014/main" id="{4873CEEF-1C61-330D-8659-318EABD43293}"/>
                </a:ext>
              </a:extLst>
            </p:cNvPr>
            <p:cNvSpPr/>
            <p:nvPr/>
          </p:nvSpPr>
          <p:spPr>
            <a:xfrm>
              <a:off x="471638" y="336451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Voice:</a:t>
              </a:r>
              <a:r>
                <a:rPr kumimoji="0" sz="1050" b="0" i="0" u="none" strike="noStrike" kern="200" cap="none" spc="0" normalizeH="0" baseline="0" noProof="0">
                  <a:ln>
                    <a:noFill/>
                  </a:ln>
                  <a:solidFill>
                    <a:srgbClr val="000000"/>
                  </a:solidFill>
                  <a:effectLst/>
                  <a:uLnTx/>
                  <a:uFillTx/>
                  <a:latin typeface="arial"/>
                  <a:ea typeface="+mn-ea"/>
                  <a:cs typeface="+mn-cs"/>
                </a:rPr>
                <a:t> I can openly and honestly communicate my views. </a:t>
              </a:r>
            </a:p>
          </p:txBody>
        </p:sp>
        <p:graphicFrame>
          <p:nvGraphicFramePr>
            <p:cNvPr id="86" name="ChartObject">
              <a:extLst>
                <a:ext uri="{FF2B5EF4-FFF2-40B4-BE49-F238E27FC236}">
                  <a16:creationId xmlns:a16="http://schemas.microsoft.com/office/drawing/2014/main" id="{7F3A3AE5-AB77-F6CD-A420-F9B4B8565E5C}"/>
                </a:ext>
              </a:extLst>
            </p:cNvPr>
            <p:cNvGraphicFramePr/>
            <p:nvPr/>
          </p:nvGraphicFramePr>
          <p:xfrm>
            <a:off x="5825958" y="3345466"/>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87" name="New shape">
              <a:extLst>
                <a:ext uri="{FF2B5EF4-FFF2-40B4-BE49-F238E27FC236}">
                  <a16:creationId xmlns:a16="http://schemas.microsoft.com/office/drawing/2014/main" id="{430BE4CA-68C3-F154-EE7D-DF111DBF516A}"/>
                </a:ext>
              </a:extLst>
            </p:cNvPr>
            <p:cNvSpPr/>
            <p:nvPr/>
          </p:nvSpPr>
          <p:spPr>
            <a:xfrm>
              <a:off x="5825958" y="3345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79</a:t>
              </a:r>
            </a:p>
          </p:txBody>
        </p:sp>
        <p:sp>
          <p:nvSpPr>
            <p:cNvPr id="88" name="New shape">
              <a:extLst>
                <a:ext uri="{FF2B5EF4-FFF2-40B4-BE49-F238E27FC236}">
                  <a16:creationId xmlns:a16="http://schemas.microsoft.com/office/drawing/2014/main" id="{B95DC573-533F-ADD5-8756-3501C43579B2}"/>
                </a:ext>
              </a:extLst>
            </p:cNvPr>
            <p:cNvSpPr/>
            <p:nvPr/>
          </p:nvSpPr>
          <p:spPr>
            <a:xfrm>
              <a:off x="5825958" y="3345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79</a:t>
              </a:r>
            </a:p>
          </p:txBody>
        </p:sp>
        <p:sp>
          <p:nvSpPr>
            <p:cNvPr id="89" name="New shape">
              <a:extLst>
                <a:ext uri="{FF2B5EF4-FFF2-40B4-BE49-F238E27FC236}">
                  <a16:creationId xmlns:a16="http://schemas.microsoft.com/office/drawing/2014/main" id="{8F26CB0E-0F4C-C0E5-BEA7-6844B1AD5972}"/>
                </a:ext>
              </a:extLst>
            </p:cNvPr>
            <p:cNvSpPr/>
            <p:nvPr/>
          </p:nvSpPr>
          <p:spPr>
            <a:xfrm>
              <a:off x="8421838" y="334546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90" name="New shape">
              <a:extLst>
                <a:ext uri="{FF2B5EF4-FFF2-40B4-BE49-F238E27FC236}">
                  <a16:creationId xmlns:a16="http://schemas.microsoft.com/office/drawing/2014/main" id="{0DDC277E-CCA0-7311-4BCE-1052732EAF0B}"/>
                </a:ext>
              </a:extLst>
            </p:cNvPr>
            <p:cNvSpPr/>
            <p:nvPr/>
          </p:nvSpPr>
          <p:spPr>
            <a:xfrm>
              <a:off x="471638" y="374551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Manager Support:</a:t>
              </a:r>
              <a:r>
                <a:rPr kumimoji="0" sz="1050" b="0" i="0" u="none" strike="noStrike" kern="200" cap="none" spc="0" normalizeH="0" baseline="0" noProof="0">
                  <a:ln>
                    <a:noFill/>
                  </a:ln>
                  <a:solidFill>
                    <a:srgbClr val="000000"/>
                  </a:solidFill>
                  <a:effectLst/>
                  <a:uLnTx/>
                  <a:uFillTx/>
                  <a:latin typeface="arial"/>
                  <a:ea typeface="+mn-ea"/>
                  <a:cs typeface="+mn-cs"/>
                </a:rPr>
                <a:t> My direct supervisor/manager does a good job of building teamwork. </a:t>
              </a:r>
            </a:p>
          </p:txBody>
        </p:sp>
        <p:graphicFrame>
          <p:nvGraphicFramePr>
            <p:cNvPr id="91" name="ChartObject">
              <a:extLst>
                <a:ext uri="{FF2B5EF4-FFF2-40B4-BE49-F238E27FC236}">
                  <a16:creationId xmlns:a16="http://schemas.microsoft.com/office/drawing/2014/main" id="{4A373864-52EB-D850-F6FE-7D3C8252A259}"/>
                </a:ext>
              </a:extLst>
            </p:cNvPr>
            <p:cNvGraphicFramePr/>
            <p:nvPr/>
          </p:nvGraphicFramePr>
          <p:xfrm>
            <a:off x="5825958" y="3726466"/>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92" name="New shape">
              <a:extLst>
                <a:ext uri="{FF2B5EF4-FFF2-40B4-BE49-F238E27FC236}">
                  <a16:creationId xmlns:a16="http://schemas.microsoft.com/office/drawing/2014/main" id="{29CA0CB6-BD73-43BD-492C-EF67228D7496}"/>
                </a:ext>
              </a:extLst>
            </p:cNvPr>
            <p:cNvSpPr/>
            <p:nvPr/>
          </p:nvSpPr>
          <p:spPr>
            <a:xfrm>
              <a:off x="5825958" y="3726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79</a:t>
              </a:r>
            </a:p>
          </p:txBody>
        </p:sp>
        <p:sp>
          <p:nvSpPr>
            <p:cNvPr id="93" name="New shape">
              <a:extLst>
                <a:ext uri="{FF2B5EF4-FFF2-40B4-BE49-F238E27FC236}">
                  <a16:creationId xmlns:a16="http://schemas.microsoft.com/office/drawing/2014/main" id="{4F4E42EE-DEDC-DB2D-4C40-6C73ED42A8B8}"/>
                </a:ext>
              </a:extLst>
            </p:cNvPr>
            <p:cNvSpPr/>
            <p:nvPr/>
          </p:nvSpPr>
          <p:spPr>
            <a:xfrm>
              <a:off x="5825958" y="372646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4A4A4A"/>
                  </a:solidFill>
                  <a:latin typeface="arial"/>
                </a:defRPr>
              </a:pPr>
              <a:r>
                <a:rPr kumimoji="0" sz="1200" b="1" i="0" u="none" strike="noStrike" kern="200" cap="none" spc="0" normalizeH="0" baseline="0" noProof="0">
                  <a:ln>
                    <a:noFill/>
                  </a:ln>
                  <a:solidFill>
                    <a:srgbClr val="4A4A4A"/>
                  </a:solidFill>
                  <a:effectLst/>
                  <a:uLnTx/>
                  <a:uFillTx/>
                  <a:latin typeface="arial"/>
                  <a:ea typeface="+mn-ea"/>
                  <a:cs typeface="+mn-cs"/>
                </a:rPr>
                <a:t>79</a:t>
              </a:r>
            </a:p>
          </p:txBody>
        </p:sp>
        <p:sp>
          <p:nvSpPr>
            <p:cNvPr id="94" name="New shape">
              <a:extLst>
                <a:ext uri="{FF2B5EF4-FFF2-40B4-BE49-F238E27FC236}">
                  <a16:creationId xmlns:a16="http://schemas.microsoft.com/office/drawing/2014/main" id="{08271F0B-F998-EE47-9B66-B120CAC332FB}"/>
                </a:ext>
              </a:extLst>
            </p:cNvPr>
            <p:cNvSpPr/>
            <p:nvPr/>
          </p:nvSpPr>
          <p:spPr>
            <a:xfrm>
              <a:off x="8421838" y="372646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95" name="New shape">
              <a:extLst>
                <a:ext uri="{FF2B5EF4-FFF2-40B4-BE49-F238E27FC236}">
                  <a16:creationId xmlns:a16="http://schemas.microsoft.com/office/drawing/2014/main" id="{7553B344-89D9-AE3D-A782-43C389D8C68A}"/>
                </a:ext>
              </a:extLst>
            </p:cNvPr>
            <p:cNvSpPr/>
            <p:nvPr/>
          </p:nvSpPr>
          <p:spPr>
            <a:xfrm>
              <a:off x="497855" y="1705203"/>
              <a:ext cx="6860466"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lang="en-GB" sz="1100" b="1" i="0" u="none" strike="noStrike" kern="200" cap="none" spc="0" normalizeH="0" baseline="0" noProof="0" dirty="0">
                  <a:ln>
                    <a:noFill/>
                  </a:ln>
                  <a:solidFill>
                    <a:srgbClr val="000000"/>
                  </a:solidFill>
                  <a:effectLst/>
                  <a:uLnTx/>
                  <a:uFillTx/>
                  <a:latin typeface="arial"/>
                  <a:ea typeface="+mn-ea"/>
                  <a:cs typeface="+mn-cs"/>
                </a:rPr>
                <a:t>Lowest questions versus WTW Sector Average</a:t>
              </a:r>
              <a:endParaRPr kumimoji="0" sz="1100" b="1" i="0" u="none" strike="noStrike" kern="200" cap="none" spc="0" normalizeH="0" baseline="0" noProof="0" dirty="0">
                <a:ln>
                  <a:noFill/>
                </a:ln>
                <a:solidFill>
                  <a:srgbClr val="000000"/>
                </a:solidFill>
                <a:effectLst/>
                <a:uLnTx/>
                <a:uFillTx/>
                <a:latin typeface="arial"/>
                <a:ea typeface="+mn-ea"/>
                <a:cs typeface="+mn-cs"/>
              </a:endParaRPr>
            </a:p>
          </p:txBody>
        </p:sp>
      </p:grpSp>
      <p:sp>
        <p:nvSpPr>
          <p:cNvPr id="3" name="New shape">
            <a:extLst>
              <a:ext uri="{FF2B5EF4-FFF2-40B4-BE49-F238E27FC236}">
                <a16:creationId xmlns:a16="http://schemas.microsoft.com/office/drawing/2014/main" id="{411205FF-6F94-8EF8-4546-ABA128460D94}"/>
              </a:ext>
            </a:extLst>
          </p:cNvPr>
          <p:cNvSpPr/>
          <p:nvPr/>
        </p:nvSpPr>
        <p:spPr>
          <a:xfrm>
            <a:off x="10398338" y="1627098"/>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0" i="0" u="none" strike="noStrike" kern="200" cap="none" spc="0" normalizeH="0" baseline="0" noProof="0" dirty="0">
                <a:ln>
                  <a:noFill/>
                </a:ln>
                <a:solidFill>
                  <a:srgbClr val="000000"/>
                </a:solidFill>
                <a:effectLst/>
                <a:uLnTx/>
                <a:uFillTx/>
                <a:latin typeface="Arial"/>
                <a:ea typeface="+mn-ea"/>
                <a:cs typeface="+mn-cs"/>
              </a:rPr>
              <a:t>WTW Logistics Norm</a:t>
            </a:r>
          </a:p>
        </p:txBody>
      </p:sp>
    </p:spTree>
    <p:extLst>
      <p:ext uri="{BB962C8B-B14F-4D97-AF65-F5344CB8AC3E}">
        <p14:creationId xmlns:p14="http://schemas.microsoft.com/office/powerpoint/2010/main" val="2086456286"/>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Professional, scientific and technical activities Sector</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397001926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Professional, scientific and technical activities Benchmark (867)</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Professional Services Norm</a:t>
            </a:r>
            <a:br>
              <a:rPr sz="1100" kern="200">
                <a:solidFill>
                  <a:srgbClr val="000000"/>
                </a:solidFill>
                <a:latin typeface="arial"/>
              </a:rPr>
            </a:br>
            <a:r>
              <a:rPr sz="1000" kern="200">
                <a:solidFill>
                  <a:srgbClr val="A6A6A6"/>
                </a:solidFill>
                <a:latin typeface="arial"/>
              </a:rPr>
              <a:t>(99,199)</a:t>
            </a: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7" name="New shape"/>
          <p:cNvSpPr/>
          <p:nvPr/>
        </p:nvSpPr>
        <p:spPr>
          <a:xfrm>
            <a:off x="8864600" y="20523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8" name="New shape"/>
          <p:cNvSpPr/>
          <p:nvPr/>
        </p:nvSpPr>
        <p:spPr>
          <a:xfrm>
            <a:off x="97282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25" name="New shape"/>
          <p:cNvSpPr/>
          <p:nvPr/>
        </p:nvSpPr>
        <p:spPr>
          <a:xfrm>
            <a:off x="88646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26" name="New shape"/>
          <p:cNvSpPr/>
          <p:nvPr/>
        </p:nvSpPr>
        <p:spPr>
          <a:xfrm>
            <a:off x="9728200" y="22961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33" name="New shape"/>
          <p:cNvSpPr/>
          <p:nvPr/>
        </p:nvSpPr>
        <p:spPr>
          <a:xfrm>
            <a:off x="8864600" y="25400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4" name="New shape"/>
          <p:cNvSpPr/>
          <p:nvPr/>
        </p:nvSpPr>
        <p:spPr>
          <a:xfrm>
            <a:off x="9728200" y="25400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41" name="New shape"/>
          <p:cNvSpPr/>
          <p:nvPr/>
        </p:nvSpPr>
        <p:spPr>
          <a:xfrm>
            <a:off x="8864600" y="278384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42" name="New shape"/>
          <p:cNvSpPr/>
          <p:nvPr/>
        </p:nvSpPr>
        <p:spPr>
          <a:xfrm>
            <a:off x="9728200" y="2783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49" name="New shape"/>
          <p:cNvSpPr/>
          <p:nvPr/>
        </p:nvSpPr>
        <p:spPr>
          <a:xfrm>
            <a:off x="8864600" y="30276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50" name="New shape"/>
          <p:cNvSpPr/>
          <p:nvPr/>
        </p:nvSpPr>
        <p:spPr>
          <a:xfrm>
            <a:off x="9728200" y="30276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7" name="New shape"/>
          <p:cNvSpPr/>
          <p:nvPr/>
        </p:nvSpPr>
        <p:spPr>
          <a:xfrm>
            <a:off x="8864600" y="32715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58" name="New shape"/>
          <p:cNvSpPr/>
          <p:nvPr/>
        </p:nvSpPr>
        <p:spPr>
          <a:xfrm>
            <a:off x="9728200" y="3271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65" name="New shape"/>
          <p:cNvSpPr/>
          <p:nvPr/>
        </p:nvSpPr>
        <p:spPr>
          <a:xfrm>
            <a:off x="8864600" y="35153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66" name="New shape"/>
          <p:cNvSpPr/>
          <p:nvPr/>
        </p:nvSpPr>
        <p:spPr>
          <a:xfrm>
            <a:off x="9728200" y="35153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73" name="New shape"/>
          <p:cNvSpPr/>
          <p:nvPr/>
        </p:nvSpPr>
        <p:spPr>
          <a:xfrm>
            <a:off x="8864600" y="37592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81" name="New shape"/>
          <p:cNvSpPr/>
          <p:nvPr/>
        </p:nvSpPr>
        <p:spPr>
          <a:xfrm>
            <a:off x="8864600" y="400304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82" name="New shape"/>
          <p:cNvSpPr/>
          <p:nvPr/>
        </p:nvSpPr>
        <p:spPr>
          <a:xfrm>
            <a:off x="9728200" y="40030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89" name="New shape"/>
          <p:cNvSpPr/>
          <p:nvPr/>
        </p:nvSpPr>
        <p:spPr>
          <a:xfrm>
            <a:off x="8864600" y="42468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90" name="New shape"/>
          <p:cNvSpPr/>
          <p:nvPr/>
        </p:nvSpPr>
        <p:spPr>
          <a:xfrm>
            <a:off x="9728200" y="424688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97" name="New shape"/>
          <p:cNvSpPr/>
          <p:nvPr/>
        </p:nvSpPr>
        <p:spPr>
          <a:xfrm>
            <a:off x="8864600" y="44907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59</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59</a:t>
            </a:r>
          </a:p>
        </p:txBody>
      </p:sp>
      <p:sp>
        <p:nvSpPr>
          <p:cNvPr id="105" name="New shape"/>
          <p:cNvSpPr/>
          <p:nvPr/>
        </p:nvSpPr>
        <p:spPr>
          <a:xfrm>
            <a:off x="8864600" y="47345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113" name="New shape"/>
          <p:cNvSpPr/>
          <p:nvPr/>
        </p:nvSpPr>
        <p:spPr>
          <a:xfrm>
            <a:off x="88646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14" name="New shape"/>
          <p:cNvSpPr/>
          <p:nvPr/>
        </p:nvSpPr>
        <p:spPr>
          <a:xfrm>
            <a:off x="97282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121" name="New shape"/>
          <p:cNvSpPr/>
          <p:nvPr/>
        </p:nvSpPr>
        <p:spPr>
          <a:xfrm>
            <a:off x="8864600" y="522224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22" name="New shape"/>
          <p:cNvSpPr/>
          <p:nvPr/>
        </p:nvSpPr>
        <p:spPr>
          <a:xfrm>
            <a:off x="9728200" y="522224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29" name="New shape"/>
          <p:cNvSpPr/>
          <p:nvPr/>
        </p:nvSpPr>
        <p:spPr>
          <a:xfrm>
            <a:off x="8864600" y="546608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135" name="New shape"/>
          <p:cNvSpPr/>
          <p:nvPr/>
        </p:nvSpPr>
        <p:spPr>
          <a:xfrm>
            <a:off x="8864600" y="570992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Tree>
    <p:extLst>
      <p:ext uri="{BB962C8B-B14F-4D97-AF65-F5344CB8AC3E}">
        <p14:creationId xmlns:p14="http://schemas.microsoft.com/office/powerpoint/2010/main" val="280945698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2">
            <a:extLst>
              <a:ext uri="{FF2B5EF4-FFF2-40B4-BE49-F238E27FC236}">
                <a16:creationId xmlns:a16="http://schemas.microsoft.com/office/drawing/2014/main" id="{833BE8E6-CD6D-667D-3D2C-A8E5E38B065B}"/>
              </a:ext>
            </a:extLst>
          </p:cNvPr>
          <p:cNvSpPr txBox="1">
            <a:spLocks noGrp="1"/>
          </p:cNvSpPr>
          <p:nvPr>
            <p:ph type="title"/>
          </p:nvPr>
        </p:nvSpPr>
        <p:spPr>
          <a:xfrm>
            <a:off x="457200" y="457200"/>
            <a:ext cx="11247438"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0" i="0" kern="1200" baseline="0">
                <a:solidFill>
                  <a:schemeClr val="tx1"/>
                </a:solidFill>
                <a:latin typeface="+mj-lt"/>
                <a:ea typeface="Roboto Medium" panose="02000000000000000000" pitchFamily="2" charset="0"/>
                <a:cs typeface="Verdana" panose="020B0604030504040204" pitchFamily="34" charset="0"/>
              </a:defRPr>
            </a:lvl1pPr>
          </a:lstStyle>
          <a:p>
            <a:r>
              <a:rPr lang="en-US" dirty="0">
                <a:ea typeface="Roboto Medium"/>
              </a:rPr>
              <a:t>Compare this to all Africa Regional Average</a:t>
            </a:r>
          </a:p>
        </p:txBody>
      </p:sp>
      <p:sp>
        <p:nvSpPr>
          <p:cNvPr id="2" name="New shape">
            <a:extLst>
              <a:ext uri="{FF2B5EF4-FFF2-40B4-BE49-F238E27FC236}">
                <a16:creationId xmlns:a16="http://schemas.microsoft.com/office/drawing/2014/main" id="{0403C3BF-CEA4-6CCC-D794-E23644E718B5}"/>
              </a:ext>
            </a:extLst>
          </p:cNvPr>
          <p:cNvSpPr/>
          <p:nvPr/>
        </p:nvSpPr>
        <p:spPr>
          <a:xfrm>
            <a:off x="457199" y="1526717"/>
            <a:ext cx="10905952" cy="272801"/>
          </a:xfrm>
          <a:prstGeom prst="rect">
            <a:avLst/>
          </a:prstGeom>
          <a:noFill/>
          <a:ln w="0" cap="flat" cmpd="sng" algn="ctr">
            <a:noFill/>
            <a:prstDash val="solid"/>
          </a:ln>
          <a:effectLst/>
        </p:spPr>
        <p:txBody>
          <a:bodyPr lIns="0" tIns="0" rIns="0" bIns="0" rtlCol="0" anchor="ctr">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200" b="1" i="0">
                <a:solidFill>
                  <a:srgbClr val="A6A6A6"/>
                </a:solidFill>
                <a:latin typeface="arial"/>
              </a:defRPr>
            </a:pPr>
            <a:r>
              <a:rPr kumimoji="0" lang="en-GB" sz="1200" b="1" i="0" u="none" strike="noStrike" kern="200" cap="none" spc="0" normalizeH="0" baseline="0" noProof="0" dirty="0">
                <a:ln>
                  <a:noFill/>
                </a:ln>
                <a:solidFill>
                  <a:srgbClr val="A6A6A6"/>
                </a:solidFill>
                <a:effectLst/>
                <a:uLnTx/>
                <a:uFillTx/>
                <a:latin typeface="arial"/>
                <a:cs typeface="Arial"/>
              </a:rPr>
              <a:t>BM National Engagement Survey Overall</a:t>
            </a:r>
            <a:r>
              <a:rPr kumimoji="0" sz="1200" b="1" i="0" u="none" strike="noStrike" kern="200" cap="none" spc="0" normalizeH="0" baseline="0" noProof="0" dirty="0">
                <a:ln>
                  <a:noFill/>
                </a:ln>
                <a:solidFill>
                  <a:srgbClr val="A6A6A6"/>
                </a:solidFill>
                <a:effectLst/>
                <a:uLnTx/>
                <a:uFillTx/>
                <a:latin typeface="arial"/>
                <a:cs typeface="Arial"/>
              </a:rPr>
              <a:t> (21,603)</a:t>
            </a:r>
          </a:p>
        </p:txBody>
      </p:sp>
      <p:sp>
        <p:nvSpPr>
          <p:cNvPr id="3" name="New shape">
            <a:extLst>
              <a:ext uri="{FF2B5EF4-FFF2-40B4-BE49-F238E27FC236}">
                <a16:creationId xmlns:a16="http://schemas.microsoft.com/office/drawing/2014/main" id="{D9787EDC-49DE-F09E-B6B5-018DFAEC85E4}"/>
              </a:ext>
            </a:extLst>
          </p:cNvPr>
          <p:cNvSpPr/>
          <p:nvPr/>
        </p:nvSpPr>
        <p:spPr>
          <a:xfrm>
            <a:off x="457199" y="1818780"/>
            <a:ext cx="6761690" cy="320086"/>
          </a:xfrm>
          <a:prstGeom prst="rect">
            <a:avLst/>
          </a:prstGeom>
          <a:noFill/>
          <a:ln w="0" cap="flat" cmpd="sng" algn="ctr">
            <a:noFill/>
            <a:prstDash val="solid"/>
          </a:ln>
          <a:effectLst/>
        </p:spPr>
        <p:txBody>
          <a:bodyPr lIns="0" tIns="0" rIns="0" bIns="0" rtlCol="0" anchor="b">
            <a:normAutofit/>
          </a:bodyPr>
          <a:lstStyle>
            <a:defPPr>
              <a:defRPr kern="200"/>
            </a:defPPr>
          </a:lstStyle>
          <a:p>
            <a:pPr marL="0" marR="0" lvl="0" indent="0" defTabSz="914400" eaLnBrk="1" fontAlgn="auto" latinLnBrk="0" hangingPunct="0">
              <a:lnSpc>
                <a:spcPct val="100000"/>
              </a:lnSpc>
              <a:spcBef>
                <a:spcPct val="0"/>
              </a:spcBef>
              <a:spcAft>
                <a:spcPct val="100000"/>
              </a:spcAft>
              <a:buClrTx/>
              <a:buSzTx/>
              <a:buFontTx/>
              <a:buNone/>
              <a:tabLst/>
              <a:defRPr sz="1100" b="1" i="0">
                <a:solidFill>
                  <a:srgbClr val="000000"/>
                </a:solidFill>
                <a:latin typeface="arial"/>
              </a:defRPr>
            </a:pPr>
            <a:r>
              <a:rPr kumimoji="0" lang="en-GB" sz="1400" b="1" i="0" u="none" strike="noStrike" kern="200" cap="none" spc="0" normalizeH="0" baseline="0" noProof="0" dirty="0">
                <a:ln>
                  <a:noFill/>
                </a:ln>
                <a:solidFill>
                  <a:srgbClr val="000000"/>
                </a:solidFill>
                <a:effectLst/>
                <a:uLnTx/>
                <a:uFillTx/>
                <a:latin typeface="arial"/>
                <a:cs typeface="Arial"/>
              </a:rPr>
              <a:t>Bottom</a:t>
            </a:r>
            <a:r>
              <a:rPr kumimoji="0" sz="1400" b="1" i="0" u="none" strike="noStrike" kern="200" cap="none" spc="0" normalizeH="0" baseline="0" noProof="0" dirty="0">
                <a:ln>
                  <a:noFill/>
                </a:ln>
                <a:solidFill>
                  <a:srgbClr val="000000"/>
                </a:solidFill>
                <a:effectLst/>
                <a:uLnTx/>
                <a:uFillTx/>
                <a:latin typeface="arial"/>
                <a:cs typeface="Arial"/>
              </a:rPr>
              <a:t> 5 Questions</a:t>
            </a:r>
          </a:p>
        </p:txBody>
      </p:sp>
      <p:sp>
        <p:nvSpPr>
          <p:cNvPr id="4" name="TextBox 3">
            <a:extLst>
              <a:ext uri="{FF2B5EF4-FFF2-40B4-BE49-F238E27FC236}">
                <a16:creationId xmlns:a16="http://schemas.microsoft.com/office/drawing/2014/main" id="{A3C7E4E7-C52C-F6B0-08E6-3359322E0E9B}"/>
              </a:ext>
            </a:extLst>
          </p:cNvPr>
          <p:cNvSpPr txBox="1"/>
          <p:nvPr/>
        </p:nvSpPr>
        <p:spPr>
          <a:xfrm>
            <a:off x="7359070" y="1557170"/>
            <a:ext cx="1826163" cy="523220"/>
          </a:xfrm>
          <a:prstGeom prst="rect">
            <a:avLst/>
          </a:prstGeom>
          <a:solidFill>
            <a:srgbClr val="9BBB59">
              <a:lumMod val="20000"/>
              <a:lumOff val="80000"/>
            </a:srgbClr>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black"/>
                </a:solidFill>
                <a:effectLst/>
                <a:uLnTx/>
                <a:uFillTx/>
                <a:latin typeface="Calibri"/>
                <a:cs typeface="Arial"/>
              </a:rPr>
              <a:t>% Total Fav (Fully Agree/Tend to Agree)</a:t>
            </a:r>
          </a:p>
        </p:txBody>
      </p:sp>
      <p:sp>
        <p:nvSpPr>
          <p:cNvPr id="77" name="TextBox 76">
            <a:extLst>
              <a:ext uri="{FF2B5EF4-FFF2-40B4-BE49-F238E27FC236}">
                <a16:creationId xmlns:a16="http://schemas.microsoft.com/office/drawing/2014/main" id="{7525181E-84C7-0CD2-7CC8-22313E7E6FB0}"/>
              </a:ext>
            </a:extLst>
          </p:cNvPr>
          <p:cNvSpPr txBox="1"/>
          <p:nvPr/>
        </p:nvSpPr>
        <p:spPr>
          <a:xfrm>
            <a:off x="10400486" y="1293785"/>
            <a:ext cx="1180382" cy="738664"/>
          </a:xfrm>
          <a:prstGeom prst="rect">
            <a:avLst/>
          </a:prstGeom>
          <a:solidFill>
            <a:schemeClr val="bg1">
              <a:lumMod val="85000"/>
            </a:schemeClr>
          </a:solidFill>
        </p:spPr>
        <p:txBody>
          <a:bodyPr wrap="square">
            <a:spAutoFit/>
          </a:bodyPr>
          <a:lstStyle/>
          <a:p>
            <a:pPr algn="ctr"/>
            <a:r>
              <a:rPr lang="en-GB" altLang="zh-CN" sz="1400" dirty="0"/>
              <a:t>Vs. All Africa Regional</a:t>
            </a:r>
          </a:p>
          <a:p>
            <a:pPr algn="ctr"/>
            <a:r>
              <a:rPr lang="en-GB" altLang="zh-CN" sz="1400" dirty="0"/>
              <a:t> Average</a:t>
            </a:r>
            <a:endParaRPr lang="zh-CN" altLang="en-US" sz="1400" dirty="0"/>
          </a:p>
        </p:txBody>
      </p:sp>
      <p:sp>
        <p:nvSpPr>
          <p:cNvPr id="78" name="New shape">
            <a:extLst>
              <a:ext uri="{FF2B5EF4-FFF2-40B4-BE49-F238E27FC236}">
                <a16:creationId xmlns:a16="http://schemas.microsoft.com/office/drawing/2014/main" id="{27DCD2C0-A7C3-1D2F-2F46-08E22DAB13C0}"/>
              </a:ext>
            </a:extLst>
          </p:cNvPr>
          <p:cNvSpPr/>
          <p:nvPr/>
        </p:nvSpPr>
        <p:spPr>
          <a:xfrm>
            <a:off x="539222" y="5855499"/>
            <a:ext cx="6597644" cy="44162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400" b="0" i="0" u="none" kern="200" dirty="0">
                <a:solidFill>
                  <a:srgbClr val="000000"/>
                </a:solidFill>
                <a:latin typeface="arial"/>
              </a:rPr>
              <a:t>⋆</a:t>
            </a:r>
            <a:r>
              <a:rPr lang="en-GB" sz="1400" b="0" i="0" u="none" kern="200" dirty="0">
                <a:solidFill>
                  <a:srgbClr val="000000"/>
                </a:solidFill>
                <a:latin typeface="arial"/>
              </a:rPr>
              <a:t> Donates it’s a key driver of Sustainable Engagement</a:t>
            </a:r>
            <a:endParaRPr sz="1400" b="0" i="0" u="none" kern="200" dirty="0">
              <a:solidFill>
                <a:srgbClr val="000000"/>
              </a:solidFill>
              <a:latin typeface="arial"/>
            </a:endParaRPr>
          </a:p>
        </p:txBody>
      </p:sp>
      <p:grpSp>
        <p:nvGrpSpPr>
          <p:cNvPr id="79" name="Group 78">
            <a:extLst>
              <a:ext uri="{FF2B5EF4-FFF2-40B4-BE49-F238E27FC236}">
                <a16:creationId xmlns:a16="http://schemas.microsoft.com/office/drawing/2014/main" id="{C096D627-BB4F-4861-E63A-BB4CE17731CB}"/>
              </a:ext>
            </a:extLst>
          </p:cNvPr>
          <p:cNvGrpSpPr/>
          <p:nvPr/>
        </p:nvGrpSpPr>
        <p:grpSpPr>
          <a:xfrm>
            <a:off x="457199" y="1829971"/>
            <a:ext cx="11123669" cy="3686180"/>
            <a:chOff x="254000" y="3522980"/>
            <a:chExt cx="8636000" cy="2103120"/>
          </a:xfrm>
        </p:grpSpPr>
        <p:sp>
          <p:nvSpPr>
            <p:cNvPr id="80" name="New shape">
              <a:extLst>
                <a:ext uri="{FF2B5EF4-FFF2-40B4-BE49-F238E27FC236}">
                  <a16:creationId xmlns:a16="http://schemas.microsoft.com/office/drawing/2014/main" id="{7ED3C9ED-6DCE-5FA2-5814-5FFBA7C5E0BF}"/>
                </a:ext>
              </a:extLst>
            </p:cNvPr>
            <p:cNvSpPr/>
            <p:nvPr/>
          </p:nvSpPr>
          <p:spPr>
            <a:xfrm>
              <a:off x="254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a:extLst>
                <a:ext uri="{FF2B5EF4-FFF2-40B4-BE49-F238E27FC236}">
                  <a16:creationId xmlns:a16="http://schemas.microsoft.com/office/drawing/2014/main" id="{A108DE2E-3594-71A0-01F6-99D826A32C7F}"/>
                </a:ext>
              </a:extLst>
            </p:cNvPr>
            <p:cNvSpPr/>
            <p:nvPr/>
          </p:nvSpPr>
          <p:spPr>
            <a:xfrm>
              <a:off x="254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a:extLst>
                <a:ext uri="{FF2B5EF4-FFF2-40B4-BE49-F238E27FC236}">
                  <a16:creationId xmlns:a16="http://schemas.microsoft.com/office/drawing/2014/main" id="{6EB28632-432D-8307-959C-13D367103A8B}"/>
                </a:ext>
              </a:extLst>
            </p:cNvPr>
            <p:cNvSpPr/>
            <p:nvPr/>
          </p:nvSpPr>
          <p:spPr>
            <a:xfrm>
              <a:off x="254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l" hangingPunct="0">
                <a:spcBef>
                  <a:spcPct val="0"/>
                </a:spcBef>
                <a:spcAft>
                  <a:spcPct val="100000"/>
                </a:spcAft>
                <a:buNone/>
                <a:defRPr sz="1100" b="1" i="0">
                  <a:solidFill>
                    <a:srgbClr val="000000"/>
                  </a:solidFill>
                  <a:latin typeface="arial"/>
                </a:defRPr>
              </a:pPr>
              <a:endParaRPr sz="1100" b="1" i="0" u="none" kern="200" dirty="0">
                <a:solidFill>
                  <a:srgbClr val="000000"/>
                </a:solidFill>
                <a:latin typeface="arial"/>
              </a:endParaRPr>
            </a:p>
          </p:txBody>
        </p:sp>
        <p:sp>
          <p:nvSpPr>
            <p:cNvPr id="83" name="New shape">
              <a:extLst>
                <a:ext uri="{FF2B5EF4-FFF2-40B4-BE49-F238E27FC236}">
                  <a16:creationId xmlns:a16="http://schemas.microsoft.com/office/drawing/2014/main" id="{F9CCB5B6-9D75-B8D7-4A74-722EAF62600E}"/>
                </a:ext>
              </a:extLst>
            </p:cNvPr>
            <p:cNvSpPr/>
            <p:nvPr/>
          </p:nvSpPr>
          <p:spPr>
            <a:xfrm>
              <a:off x="254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a:extLst>
                <a:ext uri="{FF2B5EF4-FFF2-40B4-BE49-F238E27FC236}">
                  <a16:creationId xmlns:a16="http://schemas.microsoft.com/office/drawing/2014/main" id="{22A24473-C7F6-6E7E-ED94-18DAD5662ACD}"/>
                </a:ext>
              </a:extLst>
            </p:cNvPr>
            <p:cNvSpPr/>
            <p:nvPr/>
          </p:nvSpPr>
          <p:spPr>
            <a:xfrm>
              <a:off x="254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9" name="New shape">
              <a:extLst>
                <a:ext uri="{FF2B5EF4-FFF2-40B4-BE49-F238E27FC236}">
                  <a16:creationId xmlns:a16="http://schemas.microsoft.com/office/drawing/2014/main" id="{CF5AC799-85FE-D68D-048E-07D725CE1C37}"/>
                </a:ext>
              </a:extLst>
            </p:cNvPr>
            <p:cNvSpPr/>
            <p:nvPr/>
          </p:nvSpPr>
          <p:spPr>
            <a:xfrm>
              <a:off x="254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dirty="0">
                  <a:solidFill>
                    <a:srgbClr val="000000"/>
                  </a:solidFill>
                  <a:latin typeface="arial"/>
                </a:rPr>
                <a:t>Collaboration:</a:t>
              </a:r>
              <a:r>
                <a:rPr sz="1050" b="0" i="0" u="none" kern="200" dirty="0">
                  <a:solidFill>
                    <a:srgbClr val="000000"/>
                  </a:solidFill>
                  <a:latin typeface="arial"/>
                </a:rPr>
                <a:t> Different opinions are openly discussed when decisions are made in my department/team. </a:t>
              </a:r>
            </a:p>
          </p:txBody>
        </p:sp>
        <p:graphicFrame>
          <p:nvGraphicFramePr>
            <p:cNvPr id="120" name="ChartObject">
              <a:extLst>
                <a:ext uri="{FF2B5EF4-FFF2-40B4-BE49-F238E27FC236}">
                  <a16:creationId xmlns:a16="http://schemas.microsoft.com/office/drawing/2014/main" id="{A7B96A3D-173F-6C21-0855-4C808FAD1F12}"/>
                </a:ext>
              </a:extLst>
            </p:cNvPr>
            <p:cNvGraphicFramePr/>
            <p:nvPr>
              <p:extLst>
                <p:ext uri="{D42A27DB-BD31-4B8C-83A1-F6EECF244321}">
                  <p14:modId xmlns:p14="http://schemas.microsoft.com/office/powerpoint/2010/main" val="4197736521"/>
                </p:ext>
              </p:extLst>
            </p:nvPr>
          </p:nvGraphicFramePr>
          <p:xfrm>
            <a:off x="5608320" y="382270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1" name="New shape">
              <a:extLst>
                <a:ext uri="{FF2B5EF4-FFF2-40B4-BE49-F238E27FC236}">
                  <a16:creationId xmlns:a16="http://schemas.microsoft.com/office/drawing/2014/main" id="{FD2906BA-B75F-715E-D2B0-9DE9D8632CA1}"/>
                </a:ext>
              </a:extLst>
            </p:cNvPr>
            <p:cNvSpPr/>
            <p:nvPr/>
          </p:nvSpPr>
          <p:spPr>
            <a:xfrm>
              <a:off x="5608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22" name="New shape">
              <a:extLst>
                <a:ext uri="{FF2B5EF4-FFF2-40B4-BE49-F238E27FC236}">
                  <a16:creationId xmlns:a16="http://schemas.microsoft.com/office/drawing/2014/main" id="{293A5ED8-5623-1C65-1E59-100430E5E024}"/>
                </a:ext>
              </a:extLst>
            </p:cNvPr>
            <p:cNvSpPr/>
            <p:nvPr/>
          </p:nvSpPr>
          <p:spPr>
            <a:xfrm>
              <a:off x="5608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23" name="New shape">
              <a:extLst>
                <a:ext uri="{FF2B5EF4-FFF2-40B4-BE49-F238E27FC236}">
                  <a16:creationId xmlns:a16="http://schemas.microsoft.com/office/drawing/2014/main" id="{D78E8331-6AD4-29DF-949D-39E1C208F887}"/>
                </a:ext>
              </a:extLst>
            </p:cNvPr>
            <p:cNvSpPr/>
            <p:nvPr/>
          </p:nvSpPr>
          <p:spPr>
            <a:xfrm>
              <a:off x="8204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24" name="New shape">
              <a:extLst>
                <a:ext uri="{FF2B5EF4-FFF2-40B4-BE49-F238E27FC236}">
                  <a16:creationId xmlns:a16="http://schemas.microsoft.com/office/drawing/2014/main" id="{51F7E420-8BB0-4DBC-B86F-19F728A4AF26}"/>
                </a:ext>
              </a:extLst>
            </p:cNvPr>
            <p:cNvSpPr/>
            <p:nvPr/>
          </p:nvSpPr>
          <p:spPr>
            <a:xfrm>
              <a:off x="254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a:extLst>
                <a:ext uri="{FF2B5EF4-FFF2-40B4-BE49-F238E27FC236}">
                  <a16:creationId xmlns:a16="http://schemas.microsoft.com/office/drawing/2014/main" id="{F36F329C-9F63-6E86-B70F-6EB32A7266AC}"/>
                </a:ext>
              </a:extLst>
            </p:cNvPr>
            <p:cNvSpPr/>
            <p:nvPr/>
          </p:nvSpPr>
          <p:spPr>
            <a:xfrm>
              <a:off x="254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a:extLst>
                <a:ext uri="{FF2B5EF4-FFF2-40B4-BE49-F238E27FC236}">
                  <a16:creationId xmlns:a16="http://schemas.microsoft.com/office/drawing/2014/main" id="{1D397A6A-7078-5BC6-7AF2-E52AD4662D25}"/>
                </a:ext>
              </a:extLst>
            </p:cNvPr>
            <p:cNvSpPr/>
            <p:nvPr/>
          </p:nvSpPr>
          <p:spPr>
            <a:xfrm>
              <a:off x="254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Sustainable Engagement:</a:t>
              </a:r>
              <a:r>
                <a:rPr sz="1050" b="0" i="0" u="none" kern="200">
                  <a:solidFill>
                    <a:srgbClr val="000000"/>
                  </a:solidFill>
                  <a:latin typeface="arial"/>
                </a:rPr>
                <a:t> I am inspired to work beyond what is required to help us succeed. </a:t>
              </a:r>
            </a:p>
          </p:txBody>
        </p:sp>
        <p:graphicFrame>
          <p:nvGraphicFramePr>
            <p:cNvPr id="127" name="ChartObject">
              <a:extLst>
                <a:ext uri="{FF2B5EF4-FFF2-40B4-BE49-F238E27FC236}">
                  <a16:creationId xmlns:a16="http://schemas.microsoft.com/office/drawing/2014/main" id="{4B8075D6-72EC-18AA-E5CA-3C5E42B8F222}"/>
                </a:ext>
              </a:extLst>
            </p:cNvPr>
            <p:cNvGraphicFramePr/>
            <p:nvPr>
              <p:extLst>
                <p:ext uri="{D42A27DB-BD31-4B8C-83A1-F6EECF244321}">
                  <p14:modId xmlns:p14="http://schemas.microsoft.com/office/powerpoint/2010/main" val="507162446"/>
                </p:ext>
              </p:extLst>
            </p:nvPr>
          </p:nvGraphicFramePr>
          <p:xfrm>
            <a:off x="5608320" y="420370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28" name="New shape">
              <a:extLst>
                <a:ext uri="{FF2B5EF4-FFF2-40B4-BE49-F238E27FC236}">
                  <a16:creationId xmlns:a16="http://schemas.microsoft.com/office/drawing/2014/main" id="{70A482BF-C4B0-9B1C-81E2-6F342C44F860}"/>
                </a:ext>
              </a:extLst>
            </p:cNvPr>
            <p:cNvSpPr/>
            <p:nvPr/>
          </p:nvSpPr>
          <p:spPr>
            <a:xfrm>
              <a:off x="5608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29" name="New shape">
              <a:extLst>
                <a:ext uri="{FF2B5EF4-FFF2-40B4-BE49-F238E27FC236}">
                  <a16:creationId xmlns:a16="http://schemas.microsoft.com/office/drawing/2014/main" id="{9B9A9B0D-5A66-453F-5D7F-99AB2CF91970}"/>
                </a:ext>
              </a:extLst>
            </p:cNvPr>
            <p:cNvSpPr/>
            <p:nvPr/>
          </p:nvSpPr>
          <p:spPr>
            <a:xfrm>
              <a:off x="5608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30" name="New shape">
              <a:extLst>
                <a:ext uri="{FF2B5EF4-FFF2-40B4-BE49-F238E27FC236}">
                  <a16:creationId xmlns:a16="http://schemas.microsoft.com/office/drawing/2014/main" id="{C082A56E-B302-DA83-98FD-E97E76795B81}"/>
                </a:ext>
              </a:extLst>
            </p:cNvPr>
            <p:cNvSpPr/>
            <p:nvPr/>
          </p:nvSpPr>
          <p:spPr>
            <a:xfrm>
              <a:off x="8204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31" name="New shape">
              <a:extLst>
                <a:ext uri="{FF2B5EF4-FFF2-40B4-BE49-F238E27FC236}">
                  <a16:creationId xmlns:a16="http://schemas.microsoft.com/office/drawing/2014/main" id="{B75ABB50-33B0-DDF2-3B5C-26F3F8FB4823}"/>
                </a:ext>
              </a:extLst>
            </p:cNvPr>
            <p:cNvSpPr/>
            <p:nvPr/>
          </p:nvSpPr>
          <p:spPr>
            <a:xfrm>
              <a:off x="254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2" name="New shape">
              <a:extLst>
                <a:ext uri="{FF2B5EF4-FFF2-40B4-BE49-F238E27FC236}">
                  <a16:creationId xmlns:a16="http://schemas.microsoft.com/office/drawing/2014/main" id="{E212A684-54BA-E1B0-98CD-7E4BF1AE879E}"/>
                </a:ext>
              </a:extLst>
            </p:cNvPr>
            <p:cNvSpPr/>
            <p:nvPr/>
          </p:nvSpPr>
          <p:spPr>
            <a:xfrm>
              <a:off x="254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3" name="New shape">
              <a:extLst>
                <a:ext uri="{FF2B5EF4-FFF2-40B4-BE49-F238E27FC236}">
                  <a16:creationId xmlns:a16="http://schemas.microsoft.com/office/drawing/2014/main" id="{1C0AF066-6AEF-7A43-205C-48375226D01C}"/>
                </a:ext>
              </a:extLst>
            </p:cNvPr>
            <p:cNvSpPr/>
            <p:nvPr/>
          </p:nvSpPr>
          <p:spPr>
            <a:xfrm>
              <a:off x="254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Organization:</a:t>
              </a:r>
              <a:r>
                <a:rPr sz="1050" b="0" i="0" u="none" kern="200">
                  <a:solidFill>
                    <a:srgbClr val="000000"/>
                  </a:solidFill>
                  <a:latin typeface="arial"/>
                </a:rPr>
                <a:t> In my organisation we make good use of technology to improve our operating efficiency. </a:t>
              </a:r>
            </a:p>
          </p:txBody>
        </p:sp>
        <p:graphicFrame>
          <p:nvGraphicFramePr>
            <p:cNvPr id="134" name="ChartObject">
              <a:extLst>
                <a:ext uri="{FF2B5EF4-FFF2-40B4-BE49-F238E27FC236}">
                  <a16:creationId xmlns:a16="http://schemas.microsoft.com/office/drawing/2014/main" id="{D74C3C75-BAC3-D4CC-41C5-28606C4DCEA3}"/>
                </a:ext>
              </a:extLst>
            </p:cNvPr>
            <p:cNvGraphicFramePr/>
            <p:nvPr>
              <p:extLst>
                <p:ext uri="{D42A27DB-BD31-4B8C-83A1-F6EECF244321}">
                  <p14:modId xmlns:p14="http://schemas.microsoft.com/office/powerpoint/2010/main" val="4026329151"/>
                </p:ext>
              </p:extLst>
            </p:nvPr>
          </p:nvGraphicFramePr>
          <p:xfrm>
            <a:off x="5608320" y="458470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135" name="New shape">
              <a:extLst>
                <a:ext uri="{FF2B5EF4-FFF2-40B4-BE49-F238E27FC236}">
                  <a16:creationId xmlns:a16="http://schemas.microsoft.com/office/drawing/2014/main" id="{03F91CB2-BCC9-B2AF-9536-A5F161192D0F}"/>
                </a:ext>
              </a:extLst>
            </p:cNvPr>
            <p:cNvSpPr/>
            <p:nvPr/>
          </p:nvSpPr>
          <p:spPr>
            <a:xfrm>
              <a:off x="5608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81</a:t>
              </a:r>
            </a:p>
          </p:txBody>
        </p:sp>
        <p:sp>
          <p:nvSpPr>
            <p:cNvPr id="136" name="New shape">
              <a:extLst>
                <a:ext uri="{FF2B5EF4-FFF2-40B4-BE49-F238E27FC236}">
                  <a16:creationId xmlns:a16="http://schemas.microsoft.com/office/drawing/2014/main" id="{2EA9EC38-BBCC-6176-F50C-1612BF39256B}"/>
                </a:ext>
              </a:extLst>
            </p:cNvPr>
            <p:cNvSpPr/>
            <p:nvPr/>
          </p:nvSpPr>
          <p:spPr>
            <a:xfrm>
              <a:off x="5608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81</a:t>
              </a:r>
            </a:p>
          </p:txBody>
        </p:sp>
        <p:sp>
          <p:nvSpPr>
            <p:cNvPr id="137" name="New shape">
              <a:extLst>
                <a:ext uri="{FF2B5EF4-FFF2-40B4-BE49-F238E27FC236}">
                  <a16:creationId xmlns:a16="http://schemas.microsoft.com/office/drawing/2014/main" id="{E205C2CA-A820-7A76-0CC4-0133E5792457}"/>
                </a:ext>
              </a:extLst>
            </p:cNvPr>
            <p:cNvSpPr/>
            <p:nvPr/>
          </p:nvSpPr>
          <p:spPr>
            <a:xfrm>
              <a:off x="8204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38" name="New shape">
              <a:extLst>
                <a:ext uri="{FF2B5EF4-FFF2-40B4-BE49-F238E27FC236}">
                  <a16:creationId xmlns:a16="http://schemas.microsoft.com/office/drawing/2014/main" id="{E42D714D-86F6-966D-A036-31A9A4D17D34}"/>
                </a:ext>
              </a:extLst>
            </p:cNvPr>
            <p:cNvSpPr/>
            <p:nvPr/>
          </p:nvSpPr>
          <p:spPr>
            <a:xfrm>
              <a:off x="254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9" name="New shape">
              <a:extLst>
                <a:ext uri="{FF2B5EF4-FFF2-40B4-BE49-F238E27FC236}">
                  <a16:creationId xmlns:a16="http://schemas.microsoft.com/office/drawing/2014/main" id="{5B1660E1-B479-1068-2C83-E1E89B8B291B}"/>
                </a:ext>
              </a:extLst>
            </p:cNvPr>
            <p:cNvSpPr/>
            <p:nvPr/>
          </p:nvSpPr>
          <p:spPr>
            <a:xfrm>
              <a:off x="254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0" name="New shape">
              <a:extLst>
                <a:ext uri="{FF2B5EF4-FFF2-40B4-BE49-F238E27FC236}">
                  <a16:creationId xmlns:a16="http://schemas.microsoft.com/office/drawing/2014/main" id="{10FA2EC0-BDE4-99E2-9037-19EA69849A31}"/>
                </a:ext>
              </a:extLst>
            </p:cNvPr>
            <p:cNvSpPr/>
            <p:nvPr/>
          </p:nvSpPr>
          <p:spPr>
            <a:xfrm>
              <a:off x="254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Reward:</a:t>
              </a:r>
              <a:r>
                <a:rPr sz="1050" b="0" i="0" u="none" kern="200">
                  <a:solidFill>
                    <a:srgbClr val="000000"/>
                  </a:solidFill>
                  <a:latin typeface="arial"/>
                </a:rPr>
                <a:t> I am fairly paid for the work I do (total remuneration - fixed pay, bonus/incentive, benefits). </a:t>
              </a:r>
            </a:p>
          </p:txBody>
        </p:sp>
        <p:graphicFrame>
          <p:nvGraphicFramePr>
            <p:cNvPr id="141" name="ChartObject">
              <a:extLst>
                <a:ext uri="{FF2B5EF4-FFF2-40B4-BE49-F238E27FC236}">
                  <a16:creationId xmlns:a16="http://schemas.microsoft.com/office/drawing/2014/main" id="{95B33794-3444-10EC-3BFD-18CC932B926C}"/>
                </a:ext>
              </a:extLst>
            </p:cNvPr>
            <p:cNvGraphicFramePr/>
            <p:nvPr>
              <p:extLst>
                <p:ext uri="{D42A27DB-BD31-4B8C-83A1-F6EECF244321}">
                  <p14:modId xmlns:p14="http://schemas.microsoft.com/office/powerpoint/2010/main" val="2160470322"/>
                </p:ext>
              </p:extLst>
            </p:nvPr>
          </p:nvGraphicFramePr>
          <p:xfrm>
            <a:off x="5608320" y="496570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142" name="New shape">
              <a:extLst>
                <a:ext uri="{FF2B5EF4-FFF2-40B4-BE49-F238E27FC236}">
                  <a16:creationId xmlns:a16="http://schemas.microsoft.com/office/drawing/2014/main" id="{A058A50D-78DD-6F15-A4F6-B362843D5854}"/>
                </a:ext>
              </a:extLst>
            </p:cNvPr>
            <p:cNvSpPr/>
            <p:nvPr/>
          </p:nvSpPr>
          <p:spPr>
            <a:xfrm>
              <a:off x="5608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52</a:t>
              </a:r>
            </a:p>
          </p:txBody>
        </p:sp>
        <p:sp>
          <p:nvSpPr>
            <p:cNvPr id="143" name="New shape">
              <a:extLst>
                <a:ext uri="{FF2B5EF4-FFF2-40B4-BE49-F238E27FC236}">
                  <a16:creationId xmlns:a16="http://schemas.microsoft.com/office/drawing/2014/main" id="{857E7C59-7EEB-4065-3DDE-B7D110450149}"/>
                </a:ext>
              </a:extLst>
            </p:cNvPr>
            <p:cNvSpPr/>
            <p:nvPr/>
          </p:nvSpPr>
          <p:spPr>
            <a:xfrm>
              <a:off x="5608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52</a:t>
              </a:r>
            </a:p>
          </p:txBody>
        </p:sp>
        <p:sp>
          <p:nvSpPr>
            <p:cNvPr id="144" name="New shape">
              <a:extLst>
                <a:ext uri="{FF2B5EF4-FFF2-40B4-BE49-F238E27FC236}">
                  <a16:creationId xmlns:a16="http://schemas.microsoft.com/office/drawing/2014/main" id="{6A750DBE-736A-5EC1-5FCE-97A14A7C914A}"/>
                </a:ext>
              </a:extLst>
            </p:cNvPr>
            <p:cNvSpPr/>
            <p:nvPr/>
          </p:nvSpPr>
          <p:spPr>
            <a:xfrm>
              <a:off x="8204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45" name="New shape">
              <a:extLst>
                <a:ext uri="{FF2B5EF4-FFF2-40B4-BE49-F238E27FC236}">
                  <a16:creationId xmlns:a16="http://schemas.microsoft.com/office/drawing/2014/main" id="{C4B625D1-E89C-BFC7-9FDD-210996408C3B}"/>
                </a:ext>
              </a:extLst>
            </p:cNvPr>
            <p:cNvSpPr/>
            <p:nvPr/>
          </p:nvSpPr>
          <p:spPr>
            <a:xfrm>
              <a:off x="254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Growth:</a:t>
              </a:r>
              <a:r>
                <a:rPr sz="1050" b="0" i="0" u="none" kern="200">
                  <a:solidFill>
                    <a:srgbClr val="000000"/>
                  </a:solidFill>
                  <a:latin typeface="arial"/>
                </a:rPr>
                <a:t> I have the opportunity for personal development and growth in this company. </a:t>
              </a:r>
              <a:r>
                <a:rPr sz="1400" b="0" i="0" u="none" kern="200">
                  <a:solidFill>
                    <a:srgbClr val="000000"/>
                  </a:solidFill>
                  <a:latin typeface="arial"/>
                </a:rPr>
                <a:t>⋆</a:t>
              </a:r>
            </a:p>
          </p:txBody>
        </p:sp>
        <p:graphicFrame>
          <p:nvGraphicFramePr>
            <p:cNvPr id="146" name="ChartObject">
              <a:extLst>
                <a:ext uri="{FF2B5EF4-FFF2-40B4-BE49-F238E27FC236}">
                  <a16:creationId xmlns:a16="http://schemas.microsoft.com/office/drawing/2014/main" id="{4A4B0875-FC97-F00B-782D-BE8569BAA114}"/>
                </a:ext>
              </a:extLst>
            </p:cNvPr>
            <p:cNvGraphicFramePr/>
            <p:nvPr>
              <p:extLst>
                <p:ext uri="{D42A27DB-BD31-4B8C-83A1-F6EECF244321}">
                  <p14:modId xmlns:p14="http://schemas.microsoft.com/office/powerpoint/2010/main" val="1817070280"/>
                </p:ext>
              </p:extLst>
            </p:nvPr>
          </p:nvGraphicFramePr>
          <p:xfrm>
            <a:off x="5608320" y="534670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147" name="New shape">
              <a:extLst>
                <a:ext uri="{FF2B5EF4-FFF2-40B4-BE49-F238E27FC236}">
                  <a16:creationId xmlns:a16="http://schemas.microsoft.com/office/drawing/2014/main" id="{0A4408B7-15FE-A327-477B-723C7F1F4F07}"/>
                </a:ext>
              </a:extLst>
            </p:cNvPr>
            <p:cNvSpPr/>
            <p:nvPr/>
          </p:nvSpPr>
          <p:spPr>
            <a:xfrm>
              <a:off x="5608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75</a:t>
              </a:r>
            </a:p>
          </p:txBody>
        </p:sp>
        <p:sp>
          <p:nvSpPr>
            <p:cNvPr id="148" name="New shape">
              <a:extLst>
                <a:ext uri="{FF2B5EF4-FFF2-40B4-BE49-F238E27FC236}">
                  <a16:creationId xmlns:a16="http://schemas.microsoft.com/office/drawing/2014/main" id="{68B40BA9-BB16-1EC1-0D24-F351C527609F}"/>
                </a:ext>
              </a:extLst>
            </p:cNvPr>
            <p:cNvSpPr/>
            <p:nvPr/>
          </p:nvSpPr>
          <p:spPr>
            <a:xfrm>
              <a:off x="5608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75</a:t>
              </a:r>
            </a:p>
          </p:txBody>
        </p:sp>
        <p:sp>
          <p:nvSpPr>
            <p:cNvPr id="149" name="New shape">
              <a:extLst>
                <a:ext uri="{FF2B5EF4-FFF2-40B4-BE49-F238E27FC236}">
                  <a16:creationId xmlns:a16="http://schemas.microsoft.com/office/drawing/2014/main" id="{DC4E5A0F-3704-3926-ED65-4E8C3450C62A}"/>
                </a:ext>
              </a:extLst>
            </p:cNvPr>
            <p:cNvSpPr/>
            <p:nvPr/>
          </p:nvSpPr>
          <p:spPr>
            <a:xfrm>
              <a:off x="8204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grpSp>
    </p:spTree>
    <p:extLst>
      <p:ext uri="{BB962C8B-B14F-4D97-AF65-F5344CB8AC3E}">
        <p14:creationId xmlns:p14="http://schemas.microsoft.com/office/powerpoint/2010/main" val="1315217640"/>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Professional, scientific and technical activities Benchmark (867)</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17" name="ChartObject"/>
          <p:cNvGraphicFramePr/>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23" name="ChartObject"/>
          <p:cNvGraphicFramePr/>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29" name="ChartObject"/>
          <p:cNvGraphicFramePr/>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33" name="ChartObject"/>
          <p:cNvGraphicFramePr/>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59</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59</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54" name="ChartObject"/>
          <p:cNvGraphicFramePr/>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0" name="ChartObject"/>
          <p:cNvGraphicFramePr/>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64" name="ChartObject"/>
          <p:cNvGraphicFramePr/>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Professional, scientific and technical activities Benchmark (867)</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12" name="ChartObject"/>
          <p:cNvGraphicFramePr/>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59</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59</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19" name="ChartObject"/>
          <p:cNvGraphicFramePr/>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26" name="ChartObject"/>
          <p:cNvGraphicFramePr/>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7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r>
              <a:rPr sz="1400" kern="200">
                <a:solidFill>
                  <a:srgbClr val="000000"/>
                </a:solidFill>
                <a:latin typeface="arial"/>
              </a:rPr>
              <a:t>⋆</a:t>
            </a:r>
          </a:p>
        </p:txBody>
      </p:sp>
      <p:graphicFrame>
        <p:nvGraphicFramePr>
          <p:cNvPr id="33" name="ChartObject"/>
          <p:cNvGraphicFramePr/>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graphicFrame>
        <p:nvGraphicFramePr>
          <p:cNvPr id="38" name="ChartObject"/>
          <p:cNvGraphicFramePr/>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1" name="New shape"/>
          <p:cNvSpPr/>
          <p:nvPr/>
        </p:nvSpPr>
        <p:spPr>
          <a:xfrm>
            <a:off x="9728200" y="2952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1" name="New shape"/>
          <p:cNvSpPr/>
          <p:nvPr/>
        </p:nvSpPr>
        <p:spPr>
          <a:xfrm>
            <a:off x="9728200" y="3822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55" name="ChartObject"/>
          <p:cNvGraphicFramePr/>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8" name="New shape"/>
          <p:cNvSpPr/>
          <p:nvPr/>
        </p:nvSpPr>
        <p:spPr>
          <a:xfrm>
            <a:off x="9728200" y="420370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62" name="ChartObject"/>
          <p:cNvGraphicFramePr/>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65" name="New shape"/>
          <p:cNvSpPr/>
          <p:nvPr/>
        </p:nvSpPr>
        <p:spPr>
          <a:xfrm>
            <a:off x="9728200" y="458470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Retention:</a:t>
            </a:r>
            <a:r>
              <a:rPr sz="1050" kern="200">
                <a:solidFill>
                  <a:srgbClr val="000000"/>
                </a:solidFill>
                <a:latin typeface="arial"/>
              </a:rPr>
              <a:t> I intend to stay with my current company at the moment. </a:t>
            </a:r>
          </a:p>
        </p:txBody>
      </p:sp>
      <p:graphicFrame>
        <p:nvGraphicFramePr>
          <p:cNvPr id="69" name="ChartObject"/>
          <p:cNvGraphicFramePr/>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72" name="New shape"/>
          <p:cNvSpPr/>
          <p:nvPr/>
        </p:nvSpPr>
        <p:spPr>
          <a:xfrm>
            <a:off x="9728200" y="496570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74" name="ChartObject"/>
          <p:cNvGraphicFramePr/>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77" name="New shape"/>
          <p:cNvSpPr/>
          <p:nvPr/>
        </p:nvSpPr>
        <p:spPr>
          <a:xfrm>
            <a:off x="9728200" y="534670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Professional, scientific and technical activities Benchmark (867)</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25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Professional Services Norm</a:t>
            </a:r>
            <a:br>
              <a:rPr sz="1100" kern="200">
                <a:solidFill>
                  <a:srgbClr val="000000"/>
                </a:solidFill>
                <a:latin typeface="arial"/>
              </a:rPr>
            </a:br>
            <a:r>
              <a:rPr sz="1000" kern="200">
                <a:solidFill>
                  <a:srgbClr val="A6A6A6"/>
                </a:solidFill>
                <a:latin typeface="arial"/>
              </a:rPr>
              <a:t>(99,199)</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12" name="ChartObject"/>
          <p:cNvGraphicFramePr/>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19" name="ChartObject"/>
          <p:cNvGraphicFramePr/>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26" name="ChartObject"/>
          <p:cNvGraphicFramePr/>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33" name="ChartObject"/>
          <p:cNvGraphicFramePr/>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38" name="ChartObject"/>
          <p:cNvGraphicFramePr/>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55" name="ChartObject"/>
          <p:cNvGraphicFramePr/>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59</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59</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2" name="ChartObject"/>
          <p:cNvGraphicFramePr/>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69" name="ChartObject"/>
          <p:cNvGraphicFramePr/>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74" name="ChartObject"/>
          <p:cNvGraphicFramePr/>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US" altLang="en-US"/>
              <a:t>M - Professional, scientific and technical activities</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663750" y="1511825"/>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663750" y="2797445"/>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663750" y="4078449"/>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340695" y="1523817"/>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340695" y="2809437"/>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340695" y="4068593"/>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035612" y="1522656"/>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035612" y="2808276"/>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035612" y="4067432"/>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8728465" y="1522656"/>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8728465" y="2781814"/>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8728465" y="4067432"/>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664675"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664675"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341620"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341620"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036537"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036537"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8729390"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8729390"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664675"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664675"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341620"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341620"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036537"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036537"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8729390"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8729390"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664675"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664675"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341620"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341620"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036537"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036537"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8729390"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8729390"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468993"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371370"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439337"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1676387" y="3162607"/>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007567"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007567"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279966"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465934"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3874256"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018946"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5812685"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178506"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138964"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372853"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372853"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372853"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2" name="Group 1">
            <a:extLst>
              <a:ext uri="{FF2B5EF4-FFF2-40B4-BE49-F238E27FC236}">
                <a16:creationId xmlns:a16="http://schemas.microsoft.com/office/drawing/2014/main" id="{90CC8024-A583-D92C-96C2-C1AD0AAD0473}"/>
              </a:ext>
            </a:extLst>
          </p:cNvPr>
          <p:cNvGrpSpPr/>
          <p:nvPr/>
        </p:nvGrpSpPr>
        <p:grpSpPr>
          <a:xfrm>
            <a:off x="194742" y="1585377"/>
            <a:ext cx="1644640" cy="4263317"/>
            <a:chOff x="2480706" y="1419711"/>
            <a:chExt cx="2047958" cy="4727441"/>
          </a:xfrm>
        </p:grpSpPr>
        <p:sp>
          <p:nvSpPr>
            <p:cNvPr id="3" name="Rectangle 8">
              <a:extLst>
                <a:ext uri="{FF2B5EF4-FFF2-40B4-BE49-F238E27FC236}">
                  <a16:creationId xmlns:a16="http://schemas.microsoft.com/office/drawing/2014/main" id="{984B9A3D-CE33-1602-195A-D8E9EA55B8C1}"/>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4" name="Group 3">
              <a:extLst>
                <a:ext uri="{FF2B5EF4-FFF2-40B4-BE49-F238E27FC236}">
                  <a16:creationId xmlns:a16="http://schemas.microsoft.com/office/drawing/2014/main" id="{CF2FD5DE-1669-9BF0-D250-7DFD7C18C778}"/>
                </a:ext>
              </a:extLst>
            </p:cNvPr>
            <p:cNvGrpSpPr/>
            <p:nvPr/>
          </p:nvGrpSpPr>
          <p:grpSpPr>
            <a:xfrm>
              <a:off x="2665238" y="1589690"/>
              <a:ext cx="1312148" cy="860500"/>
              <a:chOff x="1042747" y="1850087"/>
              <a:chExt cx="1510612" cy="1007325"/>
            </a:xfrm>
            <a:solidFill>
              <a:srgbClr val="81AD27"/>
            </a:solidFill>
            <a:effectLst/>
          </p:grpSpPr>
          <p:sp>
            <p:nvSpPr>
              <p:cNvPr id="71" name="Rectangle 70">
                <a:extLst>
                  <a:ext uri="{FF2B5EF4-FFF2-40B4-BE49-F238E27FC236}">
                    <a16:creationId xmlns:a16="http://schemas.microsoft.com/office/drawing/2014/main" id="{C2D536D6-46D2-1FA0-179C-8876089849BA}"/>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2" name="TextBox 71">
                <a:extLst>
                  <a:ext uri="{FF2B5EF4-FFF2-40B4-BE49-F238E27FC236}">
                    <a16:creationId xmlns:a16="http://schemas.microsoft.com/office/drawing/2014/main" id="{ECE45487-01F6-EF82-1EA9-998446180E21}"/>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5" name="Rectangle 4">
              <a:extLst>
                <a:ext uri="{FF2B5EF4-FFF2-40B4-BE49-F238E27FC236}">
                  <a16:creationId xmlns:a16="http://schemas.microsoft.com/office/drawing/2014/main" id="{293C075C-E601-18D4-41CD-6A16A9CFF3F1}"/>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6" name="Group 5">
              <a:extLst>
                <a:ext uri="{FF2B5EF4-FFF2-40B4-BE49-F238E27FC236}">
                  <a16:creationId xmlns:a16="http://schemas.microsoft.com/office/drawing/2014/main" id="{C0438BD9-6CB8-A210-7DFF-B50448468D55}"/>
                </a:ext>
              </a:extLst>
            </p:cNvPr>
            <p:cNvGrpSpPr/>
            <p:nvPr/>
          </p:nvGrpSpPr>
          <p:grpSpPr>
            <a:xfrm>
              <a:off x="2665238" y="3438172"/>
              <a:ext cx="1312465" cy="860500"/>
              <a:chOff x="1042748" y="1846690"/>
              <a:chExt cx="1510977" cy="1007325"/>
            </a:xfrm>
            <a:solidFill>
              <a:srgbClr val="FFB81C"/>
            </a:solidFill>
            <a:effectLst/>
          </p:grpSpPr>
          <p:sp>
            <p:nvSpPr>
              <p:cNvPr id="69" name="Rectangle 68">
                <a:extLst>
                  <a:ext uri="{FF2B5EF4-FFF2-40B4-BE49-F238E27FC236}">
                    <a16:creationId xmlns:a16="http://schemas.microsoft.com/office/drawing/2014/main" id="{BBE4319D-6C24-9697-C361-DB8587C4EC1A}"/>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0" name="TextBox 69">
                <a:extLst>
                  <a:ext uri="{FF2B5EF4-FFF2-40B4-BE49-F238E27FC236}">
                    <a16:creationId xmlns:a16="http://schemas.microsoft.com/office/drawing/2014/main" id="{0605DEEA-A582-85ED-7B2C-D4C0AB2A5E60}"/>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10" name="Group 9">
              <a:extLst>
                <a:ext uri="{FF2B5EF4-FFF2-40B4-BE49-F238E27FC236}">
                  <a16:creationId xmlns:a16="http://schemas.microsoft.com/office/drawing/2014/main" id="{49321142-A99B-9266-6485-E020D0C6E7A8}"/>
                </a:ext>
              </a:extLst>
            </p:cNvPr>
            <p:cNvGrpSpPr/>
            <p:nvPr/>
          </p:nvGrpSpPr>
          <p:grpSpPr>
            <a:xfrm>
              <a:off x="2665238" y="4356989"/>
              <a:ext cx="1312465" cy="860500"/>
              <a:chOff x="1042748" y="1846690"/>
              <a:chExt cx="1510977" cy="1007325"/>
            </a:xfrm>
            <a:solidFill>
              <a:srgbClr val="E9928E"/>
            </a:solidFill>
            <a:effectLst/>
          </p:grpSpPr>
          <p:sp>
            <p:nvSpPr>
              <p:cNvPr id="67" name="Rectangle 66">
                <a:extLst>
                  <a:ext uri="{FF2B5EF4-FFF2-40B4-BE49-F238E27FC236}">
                    <a16:creationId xmlns:a16="http://schemas.microsoft.com/office/drawing/2014/main" id="{37A605B9-6EC8-5C96-E0ED-6239B2CAC445}"/>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8" name="TextBox 67">
                <a:extLst>
                  <a:ext uri="{FF2B5EF4-FFF2-40B4-BE49-F238E27FC236}">
                    <a16:creationId xmlns:a16="http://schemas.microsoft.com/office/drawing/2014/main" id="{19342B94-4BEA-D64D-385D-496E4919E559}"/>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63" name="Group 62">
              <a:extLst>
                <a:ext uri="{FF2B5EF4-FFF2-40B4-BE49-F238E27FC236}">
                  <a16:creationId xmlns:a16="http://schemas.microsoft.com/office/drawing/2014/main" id="{7BD1EF12-4686-038E-FAA2-CE504195C555}"/>
                </a:ext>
              </a:extLst>
            </p:cNvPr>
            <p:cNvGrpSpPr/>
            <p:nvPr/>
          </p:nvGrpSpPr>
          <p:grpSpPr>
            <a:xfrm>
              <a:off x="2665238" y="5286652"/>
              <a:ext cx="1312147" cy="860500"/>
              <a:chOff x="1042747" y="1763113"/>
              <a:chExt cx="1510611" cy="1007325"/>
            </a:xfrm>
            <a:solidFill>
              <a:srgbClr val="DA6056"/>
            </a:solidFill>
            <a:effectLst/>
          </p:grpSpPr>
          <p:sp>
            <p:nvSpPr>
              <p:cNvPr id="65" name="Rectangle 64">
                <a:extLst>
                  <a:ext uri="{FF2B5EF4-FFF2-40B4-BE49-F238E27FC236}">
                    <a16:creationId xmlns:a16="http://schemas.microsoft.com/office/drawing/2014/main" id="{9C635B58-50A6-FD38-A8AF-B56637911F60}"/>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6" name="TextBox 65">
                <a:extLst>
                  <a:ext uri="{FF2B5EF4-FFF2-40B4-BE49-F238E27FC236}">
                    <a16:creationId xmlns:a16="http://schemas.microsoft.com/office/drawing/2014/main" id="{9D409C87-2962-470A-0FE4-B6E2551C1F4D}"/>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64" name="TextBox 63">
              <a:extLst>
                <a:ext uri="{FF2B5EF4-FFF2-40B4-BE49-F238E27FC236}">
                  <a16:creationId xmlns:a16="http://schemas.microsoft.com/office/drawing/2014/main" id="{FE888717-518F-D313-2921-1D89D94C2D38}"/>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44517678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US" altLang="en-US"/>
              <a:t>M - Professional, scientific and technical activities</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174</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2967040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Lookdown</a:t>
            </a:r>
          </a:p>
        </p:txBody>
      </p:sp>
      <p:sp>
        <p:nvSpPr>
          <p:cNvPr id="132" name="New shape"/>
          <p:cNvSpPr/>
          <p:nvPr/>
        </p:nvSpPr>
        <p:spPr>
          <a:xfrm>
            <a:off x="69596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6" name="New shape"/>
          <p:cNvSpPr/>
          <p:nvPr/>
        </p:nvSpPr>
        <p:spPr>
          <a:xfrm>
            <a:off x="69596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8" name="New shape"/>
          <p:cNvSpPr/>
          <p:nvPr/>
        </p:nvSpPr>
        <p:spPr>
          <a:xfrm>
            <a:off x="69596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0" name="New shape"/>
          <p:cNvSpPr/>
          <p:nvPr/>
        </p:nvSpPr>
        <p:spPr>
          <a:xfrm>
            <a:off x="69596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2" name="New shape"/>
          <p:cNvSpPr/>
          <p:nvPr/>
        </p:nvSpPr>
        <p:spPr>
          <a:xfrm>
            <a:off x="69596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69596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6" name="New shape"/>
          <p:cNvSpPr/>
          <p:nvPr/>
        </p:nvSpPr>
        <p:spPr>
          <a:xfrm>
            <a:off x="69596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8" name="New shape"/>
          <p:cNvSpPr/>
          <p:nvPr/>
        </p:nvSpPr>
        <p:spPr>
          <a:xfrm>
            <a:off x="69596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0" name="New shape"/>
          <p:cNvSpPr/>
          <p:nvPr/>
        </p:nvSpPr>
        <p:spPr>
          <a:xfrm>
            <a:off x="69596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69596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4" name="New shape"/>
          <p:cNvSpPr/>
          <p:nvPr/>
        </p:nvSpPr>
        <p:spPr>
          <a:xfrm>
            <a:off x="69596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6" name="New shape"/>
          <p:cNvSpPr/>
          <p:nvPr/>
        </p:nvSpPr>
        <p:spPr>
          <a:xfrm>
            <a:off x="69596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8" name="New shape"/>
          <p:cNvSpPr/>
          <p:nvPr/>
        </p:nvSpPr>
        <p:spPr>
          <a:xfrm>
            <a:off x="69596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0" name="New shape"/>
          <p:cNvSpPr/>
          <p:nvPr/>
        </p:nvSpPr>
        <p:spPr>
          <a:xfrm>
            <a:off x="69596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2" name="New shape"/>
          <p:cNvSpPr/>
          <p:nvPr/>
        </p:nvSpPr>
        <p:spPr>
          <a:xfrm>
            <a:off x="69596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 name="New shape"/>
          <p:cNvSpPr/>
          <p:nvPr/>
        </p:nvSpPr>
        <p:spPr>
          <a:xfrm>
            <a:off x="69596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69596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Professional, scientific and technical activities Benchmark</a:t>
            </a:r>
            <a:br>
              <a:rPr sz="1100" kern="200">
                <a:solidFill>
                  <a:srgbClr val="000000"/>
                </a:solidFill>
                <a:latin typeface="arial"/>
              </a:rPr>
            </a:br>
            <a:r>
              <a:rPr sz="1100" kern="200">
                <a:solidFill>
                  <a:srgbClr val="A6A6A6"/>
                </a:solidFill>
                <a:latin typeface="arial"/>
              </a:rPr>
              <a:t>(867)</a:t>
            </a:r>
          </a:p>
        </p:txBody>
      </p:sp>
      <p:sp>
        <p:nvSpPr>
          <p:cNvPr id="8"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Consulting Services</a:t>
            </a:r>
            <a:br>
              <a:rPr sz="1100" kern="200">
                <a:solidFill>
                  <a:srgbClr val="000000"/>
                </a:solidFill>
                <a:latin typeface="arial"/>
              </a:rPr>
            </a:br>
            <a:r>
              <a:rPr sz="1100" kern="200">
                <a:solidFill>
                  <a:srgbClr val="A6A6A6"/>
                </a:solidFill>
                <a:latin typeface="arial"/>
              </a:rPr>
              <a:t>(32)</a:t>
            </a:r>
          </a:p>
        </p:txBody>
      </p:sp>
      <p:sp>
        <p:nvSpPr>
          <p:cNvPr id="9"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Marketing and Advertising</a:t>
            </a:r>
            <a:br>
              <a:rPr sz="1100" kern="200">
                <a:solidFill>
                  <a:srgbClr val="000000"/>
                </a:solidFill>
                <a:latin typeface="arial"/>
              </a:rPr>
            </a:br>
            <a:r>
              <a:rPr sz="1100" kern="200">
                <a:solidFill>
                  <a:srgbClr val="A6A6A6"/>
                </a:solidFill>
                <a:latin typeface="arial"/>
              </a:rPr>
              <a:t>(139)</a:t>
            </a:r>
          </a:p>
        </p:txBody>
      </p:sp>
      <p:sp>
        <p:nvSpPr>
          <p:cNvPr id="10"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Professional &amp; Management Services</a:t>
            </a:r>
            <a:br>
              <a:rPr sz="1100" kern="200">
                <a:solidFill>
                  <a:srgbClr val="000000"/>
                </a:solidFill>
                <a:latin typeface="arial"/>
              </a:rPr>
            </a:br>
            <a:r>
              <a:rPr sz="1100" kern="200">
                <a:solidFill>
                  <a:srgbClr val="A6A6A6"/>
                </a:solidFill>
                <a:latin typeface="arial"/>
              </a:rPr>
              <a:t>(696)</a:t>
            </a: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510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5" name="New shape"/>
          <p:cNvSpPr/>
          <p:nvPr/>
        </p:nvSpPr>
        <p:spPr>
          <a:xfrm>
            <a:off x="69596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6" name="New shape"/>
          <p:cNvSpPr/>
          <p:nvPr/>
        </p:nvSpPr>
        <p:spPr>
          <a:xfrm>
            <a:off x="80010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7" name="New shape"/>
          <p:cNvSpPr/>
          <p:nvPr/>
        </p:nvSpPr>
        <p:spPr>
          <a:xfrm>
            <a:off x="88646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18"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9"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669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3" name="New shape"/>
          <p:cNvSpPr/>
          <p:nvPr/>
        </p:nvSpPr>
        <p:spPr>
          <a:xfrm>
            <a:off x="69596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24" name="New shape"/>
          <p:cNvSpPr/>
          <p:nvPr/>
        </p:nvSpPr>
        <p:spPr>
          <a:xfrm>
            <a:off x="80010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5" name="New shape"/>
          <p:cNvSpPr/>
          <p:nvPr/>
        </p:nvSpPr>
        <p:spPr>
          <a:xfrm>
            <a:off x="88646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6"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4828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31" name="New shape"/>
          <p:cNvSpPr/>
          <p:nvPr/>
        </p:nvSpPr>
        <p:spPr>
          <a:xfrm>
            <a:off x="69596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32" name="New shape"/>
          <p:cNvSpPr/>
          <p:nvPr/>
        </p:nvSpPr>
        <p:spPr>
          <a:xfrm>
            <a:off x="80010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33" name="New shape"/>
          <p:cNvSpPr/>
          <p:nvPr/>
        </p:nvSpPr>
        <p:spPr>
          <a:xfrm>
            <a:off x="88646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4" name="New shape"/>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5"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87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9" name="New shape"/>
          <p:cNvSpPr/>
          <p:nvPr/>
        </p:nvSpPr>
        <p:spPr>
          <a:xfrm>
            <a:off x="69596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91</a:t>
            </a:r>
          </a:p>
        </p:txBody>
      </p:sp>
      <p:sp>
        <p:nvSpPr>
          <p:cNvPr id="40" name="New shape"/>
          <p:cNvSpPr/>
          <p:nvPr/>
        </p:nvSpPr>
        <p:spPr>
          <a:xfrm>
            <a:off x="80010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41"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42"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43"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29146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7" name="New shape"/>
          <p:cNvSpPr/>
          <p:nvPr/>
        </p:nvSpPr>
        <p:spPr>
          <a:xfrm>
            <a:off x="69596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48" name="New shape"/>
          <p:cNvSpPr/>
          <p:nvPr/>
        </p:nvSpPr>
        <p:spPr>
          <a:xfrm>
            <a:off x="80010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9" name="New shape"/>
          <p:cNvSpPr/>
          <p:nvPr/>
        </p:nvSpPr>
        <p:spPr>
          <a:xfrm>
            <a:off x="88646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50"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1"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1305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55" name="New shape"/>
          <p:cNvSpPr/>
          <p:nvPr/>
        </p:nvSpPr>
        <p:spPr>
          <a:xfrm>
            <a:off x="69596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56" name="New shape"/>
          <p:cNvSpPr/>
          <p:nvPr/>
        </p:nvSpPr>
        <p:spPr>
          <a:xfrm>
            <a:off x="80010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57" name="New shape"/>
          <p:cNvSpPr/>
          <p:nvPr/>
        </p:nvSpPr>
        <p:spPr>
          <a:xfrm>
            <a:off x="88646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58"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59"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3464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63" name="New shape"/>
          <p:cNvSpPr/>
          <p:nvPr/>
        </p:nvSpPr>
        <p:spPr>
          <a:xfrm>
            <a:off x="69596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64" name="New shape"/>
          <p:cNvSpPr/>
          <p:nvPr/>
        </p:nvSpPr>
        <p:spPr>
          <a:xfrm>
            <a:off x="80010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65"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66" name="New shape"/>
          <p:cNvSpPr/>
          <p:nvPr/>
        </p:nvSpPr>
        <p:spPr>
          <a:xfrm>
            <a:off x="97282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67"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5623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71" name="New shape"/>
          <p:cNvSpPr/>
          <p:nvPr/>
        </p:nvSpPr>
        <p:spPr>
          <a:xfrm>
            <a:off x="69596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72" name="New shape"/>
          <p:cNvSpPr/>
          <p:nvPr/>
        </p:nvSpPr>
        <p:spPr>
          <a:xfrm>
            <a:off x="80010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73" name="New shape"/>
          <p:cNvSpPr/>
          <p:nvPr/>
        </p:nvSpPr>
        <p:spPr>
          <a:xfrm>
            <a:off x="8864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4"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75"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7782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9" name="New shape"/>
          <p:cNvSpPr/>
          <p:nvPr/>
        </p:nvSpPr>
        <p:spPr>
          <a:xfrm>
            <a:off x="69596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80" name="New shape"/>
          <p:cNvSpPr/>
          <p:nvPr/>
        </p:nvSpPr>
        <p:spPr>
          <a:xfrm>
            <a:off x="80010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8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8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39941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87" name="New shape"/>
          <p:cNvSpPr/>
          <p:nvPr/>
        </p:nvSpPr>
        <p:spPr>
          <a:xfrm>
            <a:off x="69596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88" name="New shape"/>
          <p:cNvSpPr/>
          <p:nvPr/>
        </p:nvSpPr>
        <p:spPr>
          <a:xfrm>
            <a:off x="80010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89" name="New shape"/>
          <p:cNvSpPr/>
          <p:nvPr/>
        </p:nvSpPr>
        <p:spPr>
          <a:xfrm>
            <a:off x="8864600"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90"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9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2100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95" name="New shape"/>
          <p:cNvSpPr/>
          <p:nvPr/>
        </p:nvSpPr>
        <p:spPr>
          <a:xfrm>
            <a:off x="69596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96" name="New shape"/>
          <p:cNvSpPr/>
          <p:nvPr/>
        </p:nvSpPr>
        <p:spPr>
          <a:xfrm>
            <a:off x="80010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97" name="New shape"/>
          <p:cNvSpPr/>
          <p:nvPr/>
        </p:nvSpPr>
        <p:spPr>
          <a:xfrm>
            <a:off x="8864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98"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99"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4259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03" name="New shape"/>
          <p:cNvSpPr/>
          <p:nvPr/>
        </p:nvSpPr>
        <p:spPr>
          <a:xfrm>
            <a:off x="69596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59</a:t>
            </a:r>
          </a:p>
        </p:txBody>
      </p:sp>
      <p:sp>
        <p:nvSpPr>
          <p:cNvPr id="104" name="New shape"/>
          <p:cNvSpPr/>
          <p:nvPr/>
        </p:nvSpPr>
        <p:spPr>
          <a:xfrm>
            <a:off x="80010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05" name="New shape"/>
          <p:cNvSpPr/>
          <p:nvPr/>
        </p:nvSpPr>
        <p:spPr>
          <a:xfrm>
            <a:off x="88646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41*</a:t>
            </a:r>
          </a:p>
        </p:txBody>
      </p:sp>
      <p:sp>
        <p:nvSpPr>
          <p:cNvPr id="106"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0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6418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11" name="New shape"/>
          <p:cNvSpPr/>
          <p:nvPr/>
        </p:nvSpPr>
        <p:spPr>
          <a:xfrm>
            <a:off x="69596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112" name="New shape"/>
          <p:cNvSpPr/>
          <p:nvPr/>
        </p:nvSpPr>
        <p:spPr>
          <a:xfrm>
            <a:off x="80010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13" name="New shape"/>
          <p:cNvSpPr/>
          <p:nvPr/>
        </p:nvSpPr>
        <p:spPr>
          <a:xfrm>
            <a:off x="8864600"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14"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15"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48577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19" name="New shape"/>
          <p:cNvSpPr/>
          <p:nvPr/>
        </p:nvSpPr>
        <p:spPr>
          <a:xfrm>
            <a:off x="69596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20" name="New shape"/>
          <p:cNvSpPr/>
          <p:nvPr/>
        </p:nvSpPr>
        <p:spPr>
          <a:xfrm>
            <a:off x="80010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21" name="New shape"/>
          <p:cNvSpPr/>
          <p:nvPr/>
        </p:nvSpPr>
        <p:spPr>
          <a:xfrm>
            <a:off x="88646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122"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3"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0736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27" name="New shape"/>
          <p:cNvSpPr/>
          <p:nvPr/>
        </p:nvSpPr>
        <p:spPr>
          <a:xfrm>
            <a:off x="69596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28" name="New shape"/>
          <p:cNvSpPr/>
          <p:nvPr/>
        </p:nvSpPr>
        <p:spPr>
          <a:xfrm>
            <a:off x="80010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29"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30" name="New shape"/>
          <p:cNvSpPr/>
          <p:nvPr/>
        </p:nvSpPr>
        <p:spPr>
          <a:xfrm>
            <a:off x="9728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31" name="New shape"/>
          <p:cNvSpPr/>
          <p:nvPr/>
        </p:nvSpPr>
        <p:spPr>
          <a:xfrm>
            <a:off x="1778000" y="5289550"/>
            <a:ext cx="51816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33" name="New shape"/>
          <p:cNvSpPr/>
          <p:nvPr/>
        </p:nvSpPr>
        <p:spPr>
          <a:xfrm>
            <a:off x="69596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34" name="New shape"/>
          <p:cNvSpPr/>
          <p:nvPr/>
        </p:nvSpPr>
        <p:spPr>
          <a:xfrm>
            <a:off x="80010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135"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36"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318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a:t>
            </a:r>
          </a:p>
        </p:txBody>
      </p:sp>
      <p:sp>
        <p:nvSpPr>
          <p:cNvPr id="180" name="New shape"/>
          <p:cNvSpPr/>
          <p:nvPr/>
        </p:nvSpPr>
        <p:spPr>
          <a:xfrm>
            <a:off x="306398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306398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306398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306398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306398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306398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306398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306398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306398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306398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306398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306398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06398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306398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306398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306398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306398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47318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473179" y="2031999"/>
            <a:ext cx="10269591" cy="1"/>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306398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BM Professional, scientific and technical activities Benchmark</a:t>
            </a:r>
            <a:br>
              <a:rPr sz="1100" kern="200" dirty="0">
                <a:solidFill>
                  <a:srgbClr val="000000"/>
                </a:solidFill>
                <a:latin typeface="arial"/>
              </a:rPr>
            </a:br>
            <a:r>
              <a:rPr sz="1100" kern="200" dirty="0">
                <a:solidFill>
                  <a:srgbClr val="A6A6A6"/>
                </a:solidFill>
                <a:latin typeface="arial"/>
              </a:rPr>
              <a:t>(867)</a:t>
            </a:r>
          </a:p>
        </p:txBody>
      </p:sp>
      <p:sp>
        <p:nvSpPr>
          <p:cNvPr id="8" name="New shape"/>
          <p:cNvSpPr/>
          <p:nvPr/>
        </p:nvSpPr>
        <p:spPr>
          <a:xfrm>
            <a:off x="392758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(186)</a:t>
            </a:r>
          </a:p>
        </p:txBody>
      </p:sp>
      <p:sp>
        <p:nvSpPr>
          <p:cNvPr id="9" name="New shape"/>
          <p:cNvSpPr/>
          <p:nvPr/>
        </p:nvSpPr>
        <p:spPr>
          <a:xfrm>
            <a:off x="479118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(258)</a:t>
            </a:r>
          </a:p>
        </p:txBody>
      </p:sp>
      <p:sp>
        <p:nvSpPr>
          <p:cNvPr id="10" name="New shape"/>
          <p:cNvSpPr/>
          <p:nvPr/>
        </p:nvSpPr>
        <p:spPr>
          <a:xfrm>
            <a:off x="565478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(143)</a:t>
            </a:r>
          </a:p>
        </p:txBody>
      </p:sp>
      <p:sp>
        <p:nvSpPr>
          <p:cNvPr id="11" name="New shape"/>
          <p:cNvSpPr/>
          <p:nvPr/>
        </p:nvSpPr>
        <p:spPr>
          <a:xfrm>
            <a:off x="651838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(84)</a:t>
            </a:r>
          </a:p>
        </p:txBody>
      </p:sp>
      <p:sp>
        <p:nvSpPr>
          <p:cNvPr id="12" name="New shape"/>
          <p:cNvSpPr/>
          <p:nvPr/>
        </p:nvSpPr>
        <p:spPr>
          <a:xfrm>
            <a:off x="738198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(49)</a:t>
            </a:r>
          </a:p>
        </p:txBody>
      </p:sp>
      <p:sp>
        <p:nvSpPr>
          <p:cNvPr id="13" name="New shape"/>
          <p:cNvSpPr/>
          <p:nvPr/>
        </p:nvSpPr>
        <p:spPr>
          <a:xfrm>
            <a:off x="824558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21-25 years </a:t>
            </a:r>
            <a:br>
              <a:rPr sz="1100" kern="200">
                <a:solidFill>
                  <a:srgbClr val="000000"/>
                </a:solidFill>
                <a:latin typeface="arial"/>
              </a:rPr>
            </a:br>
            <a:r>
              <a:rPr sz="1100" kern="200">
                <a:solidFill>
                  <a:srgbClr val="A6A6A6"/>
                </a:solidFill>
                <a:latin typeface="arial"/>
              </a:rPr>
              <a:t>(30)</a:t>
            </a:r>
          </a:p>
        </p:txBody>
      </p:sp>
      <p:sp>
        <p:nvSpPr>
          <p:cNvPr id="14" name="New shape"/>
          <p:cNvSpPr/>
          <p:nvPr/>
        </p:nvSpPr>
        <p:spPr>
          <a:xfrm>
            <a:off x="47318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47318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47318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306398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9" name="New shape"/>
          <p:cNvSpPr/>
          <p:nvPr/>
        </p:nvSpPr>
        <p:spPr>
          <a:xfrm>
            <a:off x="410538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0" name="New shape"/>
          <p:cNvSpPr/>
          <p:nvPr/>
        </p:nvSpPr>
        <p:spPr>
          <a:xfrm>
            <a:off x="496898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1" name="New shape"/>
          <p:cNvSpPr/>
          <p:nvPr/>
        </p:nvSpPr>
        <p:spPr>
          <a:xfrm>
            <a:off x="583258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2" name="New shape"/>
          <p:cNvSpPr/>
          <p:nvPr/>
        </p:nvSpPr>
        <p:spPr>
          <a:xfrm>
            <a:off x="669618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3" name="New shape"/>
          <p:cNvSpPr/>
          <p:nvPr/>
        </p:nvSpPr>
        <p:spPr>
          <a:xfrm>
            <a:off x="755978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4" name="New shape"/>
          <p:cNvSpPr/>
          <p:nvPr/>
        </p:nvSpPr>
        <p:spPr>
          <a:xfrm>
            <a:off x="842338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5" name="New shape"/>
          <p:cNvSpPr/>
          <p:nvPr/>
        </p:nvSpPr>
        <p:spPr>
          <a:xfrm>
            <a:off x="47318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47318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47318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306398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30" name="New shape"/>
          <p:cNvSpPr/>
          <p:nvPr/>
        </p:nvSpPr>
        <p:spPr>
          <a:xfrm>
            <a:off x="410538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1" name="New shape"/>
          <p:cNvSpPr/>
          <p:nvPr/>
        </p:nvSpPr>
        <p:spPr>
          <a:xfrm>
            <a:off x="496898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2" name="New shape"/>
          <p:cNvSpPr/>
          <p:nvPr/>
        </p:nvSpPr>
        <p:spPr>
          <a:xfrm>
            <a:off x="583258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3" name="New shape"/>
          <p:cNvSpPr/>
          <p:nvPr/>
        </p:nvSpPr>
        <p:spPr>
          <a:xfrm>
            <a:off x="669618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4" name="New shape"/>
          <p:cNvSpPr/>
          <p:nvPr/>
        </p:nvSpPr>
        <p:spPr>
          <a:xfrm>
            <a:off x="755978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99</a:t>
            </a:r>
          </a:p>
        </p:txBody>
      </p:sp>
      <p:sp>
        <p:nvSpPr>
          <p:cNvPr id="35" name="New shape"/>
          <p:cNvSpPr/>
          <p:nvPr/>
        </p:nvSpPr>
        <p:spPr>
          <a:xfrm>
            <a:off x="842338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6" name="New shape"/>
          <p:cNvSpPr/>
          <p:nvPr/>
        </p:nvSpPr>
        <p:spPr>
          <a:xfrm>
            <a:off x="47318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47318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47318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306398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41" name="New shape"/>
          <p:cNvSpPr/>
          <p:nvPr/>
        </p:nvSpPr>
        <p:spPr>
          <a:xfrm>
            <a:off x="410538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2" name="New shape"/>
          <p:cNvSpPr/>
          <p:nvPr/>
        </p:nvSpPr>
        <p:spPr>
          <a:xfrm>
            <a:off x="496898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3" name="New shape"/>
          <p:cNvSpPr/>
          <p:nvPr/>
        </p:nvSpPr>
        <p:spPr>
          <a:xfrm>
            <a:off x="583258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4" name="New shape"/>
          <p:cNvSpPr/>
          <p:nvPr/>
        </p:nvSpPr>
        <p:spPr>
          <a:xfrm>
            <a:off x="669618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45" name="New shape"/>
          <p:cNvSpPr/>
          <p:nvPr/>
        </p:nvSpPr>
        <p:spPr>
          <a:xfrm>
            <a:off x="755978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6" name="New shape"/>
          <p:cNvSpPr/>
          <p:nvPr/>
        </p:nvSpPr>
        <p:spPr>
          <a:xfrm>
            <a:off x="842338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7" name="New shape"/>
          <p:cNvSpPr/>
          <p:nvPr/>
        </p:nvSpPr>
        <p:spPr>
          <a:xfrm>
            <a:off x="47318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47318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47318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306398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91</a:t>
            </a:r>
          </a:p>
        </p:txBody>
      </p:sp>
      <p:sp>
        <p:nvSpPr>
          <p:cNvPr id="52" name="New shape"/>
          <p:cNvSpPr/>
          <p:nvPr/>
        </p:nvSpPr>
        <p:spPr>
          <a:xfrm>
            <a:off x="410538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53" name="New shape"/>
          <p:cNvSpPr/>
          <p:nvPr/>
        </p:nvSpPr>
        <p:spPr>
          <a:xfrm>
            <a:off x="496898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4" name="New shape"/>
          <p:cNvSpPr/>
          <p:nvPr/>
        </p:nvSpPr>
        <p:spPr>
          <a:xfrm>
            <a:off x="583258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55" name="New shape"/>
          <p:cNvSpPr/>
          <p:nvPr/>
        </p:nvSpPr>
        <p:spPr>
          <a:xfrm>
            <a:off x="669618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6" name="New shape"/>
          <p:cNvSpPr/>
          <p:nvPr/>
        </p:nvSpPr>
        <p:spPr>
          <a:xfrm>
            <a:off x="755978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57" name="New shape"/>
          <p:cNvSpPr/>
          <p:nvPr/>
        </p:nvSpPr>
        <p:spPr>
          <a:xfrm>
            <a:off x="842338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58" name="New shape"/>
          <p:cNvSpPr/>
          <p:nvPr/>
        </p:nvSpPr>
        <p:spPr>
          <a:xfrm>
            <a:off x="47318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47318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47318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306398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63" name="New shape"/>
          <p:cNvSpPr/>
          <p:nvPr/>
        </p:nvSpPr>
        <p:spPr>
          <a:xfrm>
            <a:off x="410538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4" name="New shape"/>
          <p:cNvSpPr/>
          <p:nvPr/>
        </p:nvSpPr>
        <p:spPr>
          <a:xfrm>
            <a:off x="496898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65" name="New shape"/>
          <p:cNvSpPr/>
          <p:nvPr/>
        </p:nvSpPr>
        <p:spPr>
          <a:xfrm>
            <a:off x="583258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6" name="New shape"/>
          <p:cNvSpPr/>
          <p:nvPr/>
        </p:nvSpPr>
        <p:spPr>
          <a:xfrm>
            <a:off x="669618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67" name="New shape"/>
          <p:cNvSpPr/>
          <p:nvPr/>
        </p:nvSpPr>
        <p:spPr>
          <a:xfrm>
            <a:off x="755978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68" name="New shape"/>
          <p:cNvSpPr/>
          <p:nvPr/>
        </p:nvSpPr>
        <p:spPr>
          <a:xfrm>
            <a:off x="842338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69" name="New shape"/>
          <p:cNvSpPr/>
          <p:nvPr/>
        </p:nvSpPr>
        <p:spPr>
          <a:xfrm>
            <a:off x="47318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47318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47318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306398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74" name="New shape"/>
          <p:cNvSpPr/>
          <p:nvPr/>
        </p:nvSpPr>
        <p:spPr>
          <a:xfrm>
            <a:off x="410538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5" name="New shape"/>
          <p:cNvSpPr/>
          <p:nvPr/>
        </p:nvSpPr>
        <p:spPr>
          <a:xfrm>
            <a:off x="496898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6" name="New shape"/>
          <p:cNvSpPr/>
          <p:nvPr/>
        </p:nvSpPr>
        <p:spPr>
          <a:xfrm>
            <a:off x="583258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7" name="New shape"/>
          <p:cNvSpPr/>
          <p:nvPr/>
        </p:nvSpPr>
        <p:spPr>
          <a:xfrm>
            <a:off x="669618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8" name="New shape"/>
          <p:cNvSpPr/>
          <p:nvPr/>
        </p:nvSpPr>
        <p:spPr>
          <a:xfrm>
            <a:off x="755978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79" name="New shape"/>
          <p:cNvSpPr/>
          <p:nvPr/>
        </p:nvSpPr>
        <p:spPr>
          <a:xfrm>
            <a:off x="842338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0" name="New shape"/>
          <p:cNvSpPr/>
          <p:nvPr/>
        </p:nvSpPr>
        <p:spPr>
          <a:xfrm>
            <a:off x="47318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47318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47318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306398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85" name="New shape"/>
          <p:cNvSpPr/>
          <p:nvPr/>
        </p:nvSpPr>
        <p:spPr>
          <a:xfrm>
            <a:off x="410538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6" name="New shape"/>
          <p:cNvSpPr/>
          <p:nvPr/>
        </p:nvSpPr>
        <p:spPr>
          <a:xfrm>
            <a:off x="496898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7" name="New shape"/>
          <p:cNvSpPr/>
          <p:nvPr/>
        </p:nvSpPr>
        <p:spPr>
          <a:xfrm>
            <a:off x="583258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8" name="New shape"/>
          <p:cNvSpPr/>
          <p:nvPr/>
        </p:nvSpPr>
        <p:spPr>
          <a:xfrm>
            <a:off x="669618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89" name="New shape"/>
          <p:cNvSpPr/>
          <p:nvPr/>
        </p:nvSpPr>
        <p:spPr>
          <a:xfrm>
            <a:off x="755978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0" name="New shape"/>
          <p:cNvSpPr/>
          <p:nvPr/>
        </p:nvSpPr>
        <p:spPr>
          <a:xfrm>
            <a:off x="842338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1" name="New shape"/>
          <p:cNvSpPr/>
          <p:nvPr/>
        </p:nvSpPr>
        <p:spPr>
          <a:xfrm>
            <a:off x="47318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47318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47318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306398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96" name="New shape"/>
          <p:cNvSpPr/>
          <p:nvPr/>
        </p:nvSpPr>
        <p:spPr>
          <a:xfrm>
            <a:off x="410538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97" name="New shape"/>
          <p:cNvSpPr/>
          <p:nvPr/>
        </p:nvSpPr>
        <p:spPr>
          <a:xfrm>
            <a:off x="496898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98" name="New shape"/>
          <p:cNvSpPr/>
          <p:nvPr/>
        </p:nvSpPr>
        <p:spPr>
          <a:xfrm>
            <a:off x="583258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99" name="New shape"/>
          <p:cNvSpPr/>
          <p:nvPr/>
        </p:nvSpPr>
        <p:spPr>
          <a:xfrm>
            <a:off x="669618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0" name="New shape"/>
          <p:cNvSpPr/>
          <p:nvPr/>
        </p:nvSpPr>
        <p:spPr>
          <a:xfrm>
            <a:off x="755978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1" name="New shape"/>
          <p:cNvSpPr/>
          <p:nvPr/>
        </p:nvSpPr>
        <p:spPr>
          <a:xfrm>
            <a:off x="842338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2" name="New shape"/>
          <p:cNvSpPr/>
          <p:nvPr/>
        </p:nvSpPr>
        <p:spPr>
          <a:xfrm>
            <a:off x="47318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47318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47318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306398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07" name="New shape"/>
          <p:cNvSpPr/>
          <p:nvPr/>
        </p:nvSpPr>
        <p:spPr>
          <a:xfrm>
            <a:off x="410538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108" name="New shape"/>
          <p:cNvSpPr/>
          <p:nvPr/>
        </p:nvSpPr>
        <p:spPr>
          <a:xfrm>
            <a:off x="496898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9" name="New shape"/>
          <p:cNvSpPr/>
          <p:nvPr/>
        </p:nvSpPr>
        <p:spPr>
          <a:xfrm>
            <a:off x="583258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110" name="New shape"/>
          <p:cNvSpPr/>
          <p:nvPr/>
        </p:nvSpPr>
        <p:spPr>
          <a:xfrm>
            <a:off x="669618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1" name="New shape"/>
          <p:cNvSpPr/>
          <p:nvPr/>
        </p:nvSpPr>
        <p:spPr>
          <a:xfrm>
            <a:off x="755978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12" name="New shape"/>
          <p:cNvSpPr/>
          <p:nvPr/>
        </p:nvSpPr>
        <p:spPr>
          <a:xfrm>
            <a:off x="842338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13" name="New shape"/>
          <p:cNvSpPr/>
          <p:nvPr/>
        </p:nvSpPr>
        <p:spPr>
          <a:xfrm>
            <a:off x="47318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47318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47318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306398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118" name="New shape"/>
          <p:cNvSpPr/>
          <p:nvPr/>
        </p:nvSpPr>
        <p:spPr>
          <a:xfrm>
            <a:off x="410538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19" name="New shape"/>
          <p:cNvSpPr/>
          <p:nvPr/>
        </p:nvSpPr>
        <p:spPr>
          <a:xfrm>
            <a:off x="496898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20" name="New shape"/>
          <p:cNvSpPr/>
          <p:nvPr/>
        </p:nvSpPr>
        <p:spPr>
          <a:xfrm>
            <a:off x="583258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21" name="New shape"/>
          <p:cNvSpPr/>
          <p:nvPr/>
        </p:nvSpPr>
        <p:spPr>
          <a:xfrm>
            <a:off x="669618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22" name="New shape"/>
          <p:cNvSpPr/>
          <p:nvPr/>
        </p:nvSpPr>
        <p:spPr>
          <a:xfrm>
            <a:off x="755978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23" name="New shape"/>
          <p:cNvSpPr/>
          <p:nvPr/>
        </p:nvSpPr>
        <p:spPr>
          <a:xfrm>
            <a:off x="842338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124" name="New shape"/>
          <p:cNvSpPr/>
          <p:nvPr/>
        </p:nvSpPr>
        <p:spPr>
          <a:xfrm>
            <a:off x="47318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47318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47318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306398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29" name="New shape"/>
          <p:cNvSpPr/>
          <p:nvPr/>
        </p:nvSpPr>
        <p:spPr>
          <a:xfrm>
            <a:off x="410538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30" name="New shape"/>
          <p:cNvSpPr/>
          <p:nvPr/>
        </p:nvSpPr>
        <p:spPr>
          <a:xfrm>
            <a:off x="496898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31" name="New shape"/>
          <p:cNvSpPr/>
          <p:nvPr/>
        </p:nvSpPr>
        <p:spPr>
          <a:xfrm>
            <a:off x="583258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132" name="New shape"/>
          <p:cNvSpPr/>
          <p:nvPr/>
        </p:nvSpPr>
        <p:spPr>
          <a:xfrm>
            <a:off x="669618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33" name="New shape"/>
          <p:cNvSpPr/>
          <p:nvPr/>
        </p:nvSpPr>
        <p:spPr>
          <a:xfrm>
            <a:off x="755978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34" name="New shape"/>
          <p:cNvSpPr/>
          <p:nvPr/>
        </p:nvSpPr>
        <p:spPr>
          <a:xfrm>
            <a:off x="842338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35" name="New shape"/>
          <p:cNvSpPr/>
          <p:nvPr/>
        </p:nvSpPr>
        <p:spPr>
          <a:xfrm>
            <a:off x="47318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47318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47318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306398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59</a:t>
            </a:r>
          </a:p>
        </p:txBody>
      </p:sp>
      <p:sp>
        <p:nvSpPr>
          <p:cNvPr id="140" name="New shape"/>
          <p:cNvSpPr/>
          <p:nvPr/>
        </p:nvSpPr>
        <p:spPr>
          <a:xfrm>
            <a:off x="410538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41" name="New shape"/>
          <p:cNvSpPr/>
          <p:nvPr/>
        </p:nvSpPr>
        <p:spPr>
          <a:xfrm>
            <a:off x="496898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142" name="New shape"/>
          <p:cNvSpPr/>
          <p:nvPr/>
        </p:nvSpPr>
        <p:spPr>
          <a:xfrm>
            <a:off x="583258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43" name="New shape"/>
          <p:cNvSpPr/>
          <p:nvPr/>
        </p:nvSpPr>
        <p:spPr>
          <a:xfrm>
            <a:off x="669618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144" name="New shape"/>
          <p:cNvSpPr/>
          <p:nvPr/>
        </p:nvSpPr>
        <p:spPr>
          <a:xfrm>
            <a:off x="755978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45" name="New shape"/>
          <p:cNvSpPr/>
          <p:nvPr/>
        </p:nvSpPr>
        <p:spPr>
          <a:xfrm>
            <a:off x="842338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46" name="New shape"/>
          <p:cNvSpPr/>
          <p:nvPr/>
        </p:nvSpPr>
        <p:spPr>
          <a:xfrm>
            <a:off x="47318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47318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47318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306398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151" name="New shape"/>
          <p:cNvSpPr/>
          <p:nvPr/>
        </p:nvSpPr>
        <p:spPr>
          <a:xfrm>
            <a:off x="410538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52" name="New shape"/>
          <p:cNvSpPr/>
          <p:nvPr/>
        </p:nvSpPr>
        <p:spPr>
          <a:xfrm>
            <a:off x="496898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53" name="New shape"/>
          <p:cNvSpPr/>
          <p:nvPr/>
        </p:nvSpPr>
        <p:spPr>
          <a:xfrm>
            <a:off x="583258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54" name="New shape"/>
          <p:cNvSpPr/>
          <p:nvPr/>
        </p:nvSpPr>
        <p:spPr>
          <a:xfrm>
            <a:off x="669618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5" name="New shape"/>
          <p:cNvSpPr/>
          <p:nvPr/>
        </p:nvSpPr>
        <p:spPr>
          <a:xfrm>
            <a:off x="755978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56" name="New shape"/>
          <p:cNvSpPr/>
          <p:nvPr/>
        </p:nvSpPr>
        <p:spPr>
          <a:xfrm>
            <a:off x="842338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157" name="New shape"/>
          <p:cNvSpPr/>
          <p:nvPr/>
        </p:nvSpPr>
        <p:spPr>
          <a:xfrm>
            <a:off x="47318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47318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47318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306398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62" name="New shape"/>
          <p:cNvSpPr/>
          <p:nvPr/>
        </p:nvSpPr>
        <p:spPr>
          <a:xfrm>
            <a:off x="410538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63" name="New shape"/>
          <p:cNvSpPr/>
          <p:nvPr/>
        </p:nvSpPr>
        <p:spPr>
          <a:xfrm>
            <a:off x="496898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164" name="New shape"/>
          <p:cNvSpPr/>
          <p:nvPr/>
        </p:nvSpPr>
        <p:spPr>
          <a:xfrm>
            <a:off x="583258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65" name="New shape"/>
          <p:cNvSpPr/>
          <p:nvPr/>
        </p:nvSpPr>
        <p:spPr>
          <a:xfrm>
            <a:off x="669618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66" name="New shape"/>
          <p:cNvSpPr/>
          <p:nvPr/>
        </p:nvSpPr>
        <p:spPr>
          <a:xfrm>
            <a:off x="755978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67" name="New shape"/>
          <p:cNvSpPr/>
          <p:nvPr/>
        </p:nvSpPr>
        <p:spPr>
          <a:xfrm>
            <a:off x="842338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68" name="New shape"/>
          <p:cNvSpPr/>
          <p:nvPr/>
        </p:nvSpPr>
        <p:spPr>
          <a:xfrm>
            <a:off x="47318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47318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47318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306398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73" name="New shape"/>
          <p:cNvSpPr/>
          <p:nvPr/>
        </p:nvSpPr>
        <p:spPr>
          <a:xfrm>
            <a:off x="410538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74" name="New shape"/>
          <p:cNvSpPr/>
          <p:nvPr/>
        </p:nvSpPr>
        <p:spPr>
          <a:xfrm>
            <a:off x="496898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5" name="New shape"/>
          <p:cNvSpPr/>
          <p:nvPr/>
        </p:nvSpPr>
        <p:spPr>
          <a:xfrm>
            <a:off x="583258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76" name="New shape"/>
          <p:cNvSpPr/>
          <p:nvPr/>
        </p:nvSpPr>
        <p:spPr>
          <a:xfrm>
            <a:off x="669618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77" name="New shape"/>
          <p:cNvSpPr/>
          <p:nvPr/>
        </p:nvSpPr>
        <p:spPr>
          <a:xfrm>
            <a:off x="755978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78" name="New shape"/>
          <p:cNvSpPr/>
          <p:nvPr/>
        </p:nvSpPr>
        <p:spPr>
          <a:xfrm>
            <a:off x="842338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79" name="New shape"/>
          <p:cNvSpPr/>
          <p:nvPr/>
        </p:nvSpPr>
        <p:spPr>
          <a:xfrm>
            <a:off x="47318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306398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82" name="New shape"/>
          <p:cNvSpPr/>
          <p:nvPr/>
        </p:nvSpPr>
        <p:spPr>
          <a:xfrm>
            <a:off x="410538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83" name="New shape"/>
          <p:cNvSpPr/>
          <p:nvPr/>
        </p:nvSpPr>
        <p:spPr>
          <a:xfrm>
            <a:off x="496898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84" name="New shape"/>
          <p:cNvSpPr/>
          <p:nvPr/>
        </p:nvSpPr>
        <p:spPr>
          <a:xfrm>
            <a:off x="583258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85" name="New shape"/>
          <p:cNvSpPr/>
          <p:nvPr/>
        </p:nvSpPr>
        <p:spPr>
          <a:xfrm>
            <a:off x="669618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86" name="New shape"/>
          <p:cNvSpPr/>
          <p:nvPr/>
        </p:nvSpPr>
        <p:spPr>
          <a:xfrm>
            <a:off x="755978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87" name="New shape"/>
          <p:cNvSpPr/>
          <p:nvPr/>
        </p:nvSpPr>
        <p:spPr>
          <a:xfrm>
            <a:off x="842338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88" name="New shape">
            <a:extLst>
              <a:ext uri="{FF2B5EF4-FFF2-40B4-BE49-F238E27FC236}">
                <a16:creationId xmlns:a16="http://schemas.microsoft.com/office/drawing/2014/main" id="{4C171FA0-5FFF-707B-2D5D-F4FC6B8F5A0F}"/>
              </a:ext>
            </a:extLst>
          </p:cNvPr>
          <p:cNvSpPr/>
          <p:nvPr/>
        </p:nvSpPr>
        <p:spPr>
          <a:xfrm>
            <a:off x="901557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(22)</a:t>
            </a:r>
          </a:p>
        </p:txBody>
      </p:sp>
      <p:sp>
        <p:nvSpPr>
          <p:cNvPr id="189" name="New shape">
            <a:extLst>
              <a:ext uri="{FF2B5EF4-FFF2-40B4-BE49-F238E27FC236}">
                <a16:creationId xmlns:a16="http://schemas.microsoft.com/office/drawing/2014/main" id="{725D70D0-76C3-C6EB-705C-A65DF1270764}"/>
              </a:ext>
            </a:extLst>
          </p:cNvPr>
          <p:cNvSpPr/>
          <p:nvPr/>
        </p:nvSpPr>
        <p:spPr>
          <a:xfrm>
            <a:off x="987917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(44)</a:t>
            </a:r>
          </a:p>
        </p:txBody>
      </p:sp>
      <p:sp>
        <p:nvSpPr>
          <p:cNvPr id="190" name="New shape">
            <a:extLst>
              <a:ext uri="{FF2B5EF4-FFF2-40B4-BE49-F238E27FC236}">
                <a16:creationId xmlns:a16="http://schemas.microsoft.com/office/drawing/2014/main" id="{DCD0A69D-F37B-1A34-1604-E9AB2B8A7C85}"/>
              </a:ext>
            </a:extLst>
          </p:cNvPr>
          <p:cNvSpPr/>
          <p:nvPr/>
        </p:nvSpPr>
        <p:spPr>
          <a:xfrm>
            <a:off x="919337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191" name="New shape">
            <a:extLst>
              <a:ext uri="{FF2B5EF4-FFF2-40B4-BE49-F238E27FC236}">
                <a16:creationId xmlns:a16="http://schemas.microsoft.com/office/drawing/2014/main" id="{56237CDB-8B7F-694A-D8EB-C0A723E2CD3C}"/>
              </a:ext>
            </a:extLst>
          </p:cNvPr>
          <p:cNvSpPr/>
          <p:nvPr/>
        </p:nvSpPr>
        <p:spPr>
          <a:xfrm>
            <a:off x="1005697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92" name="New shape">
            <a:extLst>
              <a:ext uri="{FF2B5EF4-FFF2-40B4-BE49-F238E27FC236}">
                <a16:creationId xmlns:a16="http://schemas.microsoft.com/office/drawing/2014/main" id="{E7B9992D-6253-4370-4D05-5B694CB853D0}"/>
              </a:ext>
            </a:extLst>
          </p:cNvPr>
          <p:cNvSpPr/>
          <p:nvPr/>
        </p:nvSpPr>
        <p:spPr>
          <a:xfrm>
            <a:off x="919337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93" name="New shape">
            <a:extLst>
              <a:ext uri="{FF2B5EF4-FFF2-40B4-BE49-F238E27FC236}">
                <a16:creationId xmlns:a16="http://schemas.microsoft.com/office/drawing/2014/main" id="{CC6DAA5D-1AC6-8663-CA4C-D140CFFA1661}"/>
              </a:ext>
            </a:extLst>
          </p:cNvPr>
          <p:cNvSpPr/>
          <p:nvPr/>
        </p:nvSpPr>
        <p:spPr>
          <a:xfrm>
            <a:off x="1005697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94" name="New shape">
            <a:extLst>
              <a:ext uri="{FF2B5EF4-FFF2-40B4-BE49-F238E27FC236}">
                <a16:creationId xmlns:a16="http://schemas.microsoft.com/office/drawing/2014/main" id="{E1EE872D-DDD4-6C62-F8ED-189D1EC4C219}"/>
              </a:ext>
            </a:extLst>
          </p:cNvPr>
          <p:cNvSpPr/>
          <p:nvPr/>
        </p:nvSpPr>
        <p:spPr>
          <a:xfrm>
            <a:off x="919337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95" name="New shape">
            <a:extLst>
              <a:ext uri="{FF2B5EF4-FFF2-40B4-BE49-F238E27FC236}">
                <a16:creationId xmlns:a16="http://schemas.microsoft.com/office/drawing/2014/main" id="{63B8B127-42C3-F0C6-36EC-41275CA11F5C}"/>
              </a:ext>
            </a:extLst>
          </p:cNvPr>
          <p:cNvSpPr/>
          <p:nvPr/>
        </p:nvSpPr>
        <p:spPr>
          <a:xfrm>
            <a:off x="1005697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96" name="New shape">
            <a:extLst>
              <a:ext uri="{FF2B5EF4-FFF2-40B4-BE49-F238E27FC236}">
                <a16:creationId xmlns:a16="http://schemas.microsoft.com/office/drawing/2014/main" id="{865EE42E-1E09-9574-886C-64D2DDE6D12A}"/>
              </a:ext>
            </a:extLst>
          </p:cNvPr>
          <p:cNvSpPr/>
          <p:nvPr/>
        </p:nvSpPr>
        <p:spPr>
          <a:xfrm>
            <a:off x="919337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197" name="New shape">
            <a:extLst>
              <a:ext uri="{FF2B5EF4-FFF2-40B4-BE49-F238E27FC236}">
                <a16:creationId xmlns:a16="http://schemas.microsoft.com/office/drawing/2014/main" id="{65AE968C-116D-2FEB-21B5-581B89B754DC}"/>
              </a:ext>
            </a:extLst>
          </p:cNvPr>
          <p:cNvSpPr/>
          <p:nvPr/>
        </p:nvSpPr>
        <p:spPr>
          <a:xfrm>
            <a:off x="1005697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198" name="New shape">
            <a:extLst>
              <a:ext uri="{FF2B5EF4-FFF2-40B4-BE49-F238E27FC236}">
                <a16:creationId xmlns:a16="http://schemas.microsoft.com/office/drawing/2014/main" id="{BB7CA322-CBC0-6446-0215-C72173BB87C5}"/>
              </a:ext>
            </a:extLst>
          </p:cNvPr>
          <p:cNvSpPr/>
          <p:nvPr/>
        </p:nvSpPr>
        <p:spPr>
          <a:xfrm>
            <a:off x="919337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199" name="New shape">
            <a:extLst>
              <a:ext uri="{FF2B5EF4-FFF2-40B4-BE49-F238E27FC236}">
                <a16:creationId xmlns:a16="http://schemas.microsoft.com/office/drawing/2014/main" id="{CDE64E91-D56F-7BC7-8C85-A81CA0022086}"/>
              </a:ext>
            </a:extLst>
          </p:cNvPr>
          <p:cNvSpPr/>
          <p:nvPr/>
        </p:nvSpPr>
        <p:spPr>
          <a:xfrm>
            <a:off x="1005697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200" name="New shape">
            <a:extLst>
              <a:ext uri="{FF2B5EF4-FFF2-40B4-BE49-F238E27FC236}">
                <a16:creationId xmlns:a16="http://schemas.microsoft.com/office/drawing/2014/main" id="{E2EBC8AC-2013-A2A5-C37C-68296681C3BE}"/>
              </a:ext>
            </a:extLst>
          </p:cNvPr>
          <p:cNvSpPr/>
          <p:nvPr/>
        </p:nvSpPr>
        <p:spPr>
          <a:xfrm>
            <a:off x="919337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01" name="New shape">
            <a:extLst>
              <a:ext uri="{FF2B5EF4-FFF2-40B4-BE49-F238E27FC236}">
                <a16:creationId xmlns:a16="http://schemas.microsoft.com/office/drawing/2014/main" id="{D85D2982-D904-1211-430E-A54998521465}"/>
              </a:ext>
            </a:extLst>
          </p:cNvPr>
          <p:cNvSpPr/>
          <p:nvPr/>
        </p:nvSpPr>
        <p:spPr>
          <a:xfrm>
            <a:off x="1005697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02" name="New shape">
            <a:extLst>
              <a:ext uri="{FF2B5EF4-FFF2-40B4-BE49-F238E27FC236}">
                <a16:creationId xmlns:a16="http://schemas.microsoft.com/office/drawing/2014/main" id="{EFC372F4-E7A4-0E92-D96C-7CCF0D71B687}"/>
              </a:ext>
            </a:extLst>
          </p:cNvPr>
          <p:cNvSpPr/>
          <p:nvPr/>
        </p:nvSpPr>
        <p:spPr>
          <a:xfrm>
            <a:off x="919337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3" name="New shape">
            <a:extLst>
              <a:ext uri="{FF2B5EF4-FFF2-40B4-BE49-F238E27FC236}">
                <a16:creationId xmlns:a16="http://schemas.microsoft.com/office/drawing/2014/main" id="{85BFB19F-3DC7-4D2A-97CB-EB922BFF3227}"/>
              </a:ext>
            </a:extLst>
          </p:cNvPr>
          <p:cNvSpPr/>
          <p:nvPr/>
        </p:nvSpPr>
        <p:spPr>
          <a:xfrm>
            <a:off x="1005697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04" name="New shape">
            <a:extLst>
              <a:ext uri="{FF2B5EF4-FFF2-40B4-BE49-F238E27FC236}">
                <a16:creationId xmlns:a16="http://schemas.microsoft.com/office/drawing/2014/main" id="{A3648657-1590-FE38-AB9B-00F33D57B3D7}"/>
              </a:ext>
            </a:extLst>
          </p:cNvPr>
          <p:cNvSpPr/>
          <p:nvPr/>
        </p:nvSpPr>
        <p:spPr>
          <a:xfrm>
            <a:off x="919337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05" name="New shape">
            <a:extLst>
              <a:ext uri="{FF2B5EF4-FFF2-40B4-BE49-F238E27FC236}">
                <a16:creationId xmlns:a16="http://schemas.microsoft.com/office/drawing/2014/main" id="{AB62EC9B-3C38-8C1E-680F-5EC769282E87}"/>
              </a:ext>
            </a:extLst>
          </p:cNvPr>
          <p:cNvSpPr/>
          <p:nvPr/>
        </p:nvSpPr>
        <p:spPr>
          <a:xfrm>
            <a:off x="1005697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6" name="New shape">
            <a:extLst>
              <a:ext uri="{FF2B5EF4-FFF2-40B4-BE49-F238E27FC236}">
                <a16:creationId xmlns:a16="http://schemas.microsoft.com/office/drawing/2014/main" id="{5C62435B-2C4E-B399-D6DF-0636D51A046D}"/>
              </a:ext>
            </a:extLst>
          </p:cNvPr>
          <p:cNvSpPr/>
          <p:nvPr/>
        </p:nvSpPr>
        <p:spPr>
          <a:xfrm>
            <a:off x="919337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07" name="New shape">
            <a:extLst>
              <a:ext uri="{FF2B5EF4-FFF2-40B4-BE49-F238E27FC236}">
                <a16:creationId xmlns:a16="http://schemas.microsoft.com/office/drawing/2014/main" id="{4B4AAEBB-FEDC-28E8-629E-706C1407DB2F}"/>
              </a:ext>
            </a:extLst>
          </p:cNvPr>
          <p:cNvSpPr/>
          <p:nvPr/>
        </p:nvSpPr>
        <p:spPr>
          <a:xfrm>
            <a:off x="1005697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08" name="New shape">
            <a:extLst>
              <a:ext uri="{FF2B5EF4-FFF2-40B4-BE49-F238E27FC236}">
                <a16:creationId xmlns:a16="http://schemas.microsoft.com/office/drawing/2014/main" id="{6136021E-34A3-6329-31FF-29C2EB2F754D}"/>
              </a:ext>
            </a:extLst>
          </p:cNvPr>
          <p:cNvSpPr/>
          <p:nvPr/>
        </p:nvSpPr>
        <p:spPr>
          <a:xfrm>
            <a:off x="919337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09" name="New shape">
            <a:extLst>
              <a:ext uri="{FF2B5EF4-FFF2-40B4-BE49-F238E27FC236}">
                <a16:creationId xmlns:a16="http://schemas.microsoft.com/office/drawing/2014/main" id="{DD40F733-9605-209A-2FC0-FFFEC3232A85}"/>
              </a:ext>
            </a:extLst>
          </p:cNvPr>
          <p:cNvSpPr/>
          <p:nvPr/>
        </p:nvSpPr>
        <p:spPr>
          <a:xfrm>
            <a:off x="1005697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210" name="New shape">
            <a:extLst>
              <a:ext uri="{FF2B5EF4-FFF2-40B4-BE49-F238E27FC236}">
                <a16:creationId xmlns:a16="http://schemas.microsoft.com/office/drawing/2014/main" id="{56DD3482-3709-38D3-915F-09A27AA84A00}"/>
              </a:ext>
            </a:extLst>
          </p:cNvPr>
          <p:cNvSpPr/>
          <p:nvPr/>
        </p:nvSpPr>
        <p:spPr>
          <a:xfrm>
            <a:off x="919337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11" name="New shape">
            <a:extLst>
              <a:ext uri="{FF2B5EF4-FFF2-40B4-BE49-F238E27FC236}">
                <a16:creationId xmlns:a16="http://schemas.microsoft.com/office/drawing/2014/main" id="{A20BE10F-5C2E-2F3D-9884-DACED616ACA6}"/>
              </a:ext>
            </a:extLst>
          </p:cNvPr>
          <p:cNvSpPr/>
          <p:nvPr/>
        </p:nvSpPr>
        <p:spPr>
          <a:xfrm>
            <a:off x="1005697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12" name="New shape">
            <a:extLst>
              <a:ext uri="{FF2B5EF4-FFF2-40B4-BE49-F238E27FC236}">
                <a16:creationId xmlns:a16="http://schemas.microsoft.com/office/drawing/2014/main" id="{756E8B8E-A479-6F08-1CD5-B40F0B3B18C2}"/>
              </a:ext>
            </a:extLst>
          </p:cNvPr>
          <p:cNvSpPr/>
          <p:nvPr/>
        </p:nvSpPr>
        <p:spPr>
          <a:xfrm>
            <a:off x="919337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213" name="New shape">
            <a:extLst>
              <a:ext uri="{FF2B5EF4-FFF2-40B4-BE49-F238E27FC236}">
                <a16:creationId xmlns:a16="http://schemas.microsoft.com/office/drawing/2014/main" id="{31FF801E-E565-D39F-F2A4-16D34FD9CAC8}"/>
              </a:ext>
            </a:extLst>
          </p:cNvPr>
          <p:cNvSpPr/>
          <p:nvPr/>
        </p:nvSpPr>
        <p:spPr>
          <a:xfrm>
            <a:off x="1005697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14" name="New shape">
            <a:extLst>
              <a:ext uri="{FF2B5EF4-FFF2-40B4-BE49-F238E27FC236}">
                <a16:creationId xmlns:a16="http://schemas.microsoft.com/office/drawing/2014/main" id="{66D571CA-8075-5A1B-808B-7EA48467B723}"/>
              </a:ext>
            </a:extLst>
          </p:cNvPr>
          <p:cNvSpPr/>
          <p:nvPr/>
        </p:nvSpPr>
        <p:spPr>
          <a:xfrm>
            <a:off x="919337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15" name="New shape">
            <a:extLst>
              <a:ext uri="{FF2B5EF4-FFF2-40B4-BE49-F238E27FC236}">
                <a16:creationId xmlns:a16="http://schemas.microsoft.com/office/drawing/2014/main" id="{5E125194-6A2A-DE26-4638-4961DD48C325}"/>
              </a:ext>
            </a:extLst>
          </p:cNvPr>
          <p:cNvSpPr/>
          <p:nvPr/>
        </p:nvSpPr>
        <p:spPr>
          <a:xfrm>
            <a:off x="1005697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216" name="New shape">
            <a:extLst>
              <a:ext uri="{FF2B5EF4-FFF2-40B4-BE49-F238E27FC236}">
                <a16:creationId xmlns:a16="http://schemas.microsoft.com/office/drawing/2014/main" id="{84EE7C5B-4470-A652-129A-C86C2544CA91}"/>
              </a:ext>
            </a:extLst>
          </p:cNvPr>
          <p:cNvSpPr/>
          <p:nvPr/>
        </p:nvSpPr>
        <p:spPr>
          <a:xfrm>
            <a:off x="919337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17" name="New shape">
            <a:extLst>
              <a:ext uri="{FF2B5EF4-FFF2-40B4-BE49-F238E27FC236}">
                <a16:creationId xmlns:a16="http://schemas.microsoft.com/office/drawing/2014/main" id="{C54FDE1C-26DA-D1C9-7035-EEAA6A2A17E4}"/>
              </a:ext>
            </a:extLst>
          </p:cNvPr>
          <p:cNvSpPr/>
          <p:nvPr/>
        </p:nvSpPr>
        <p:spPr>
          <a:xfrm>
            <a:off x="1005697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18" name="New shape">
            <a:extLst>
              <a:ext uri="{FF2B5EF4-FFF2-40B4-BE49-F238E27FC236}">
                <a16:creationId xmlns:a16="http://schemas.microsoft.com/office/drawing/2014/main" id="{9A4B02E2-48A2-3EBA-DBC5-266BDA416213}"/>
              </a:ext>
            </a:extLst>
          </p:cNvPr>
          <p:cNvSpPr/>
          <p:nvPr/>
        </p:nvSpPr>
        <p:spPr>
          <a:xfrm>
            <a:off x="919337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19" name="New shape">
            <a:extLst>
              <a:ext uri="{FF2B5EF4-FFF2-40B4-BE49-F238E27FC236}">
                <a16:creationId xmlns:a16="http://schemas.microsoft.com/office/drawing/2014/main" id="{40DBAEBC-1F94-90D2-FB8E-C3DD93C216B4}"/>
              </a:ext>
            </a:extLst>
          </p:cNvPr>
          <p:cNvSpPr/>
          <p:nvPr/>
        </p:nvSpPr>
        <p:spPr>
          <a:xfrm>
            <a:off x="1005697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20" name="New shape">
            <a:extLst>
              <a:ext uri="{FF2B5EF4-FFF2-40B4-BE49-F238E27FC236}">
                <a16:creationId xmlns:a16="http://schemas.microsoft.com/office/drawing/2014/main" id="{C83ABCF8-3FDE-564F-D12F-464CFCA112E4}"/>
              </a:ext>
            </a:extLst>
          </p:cNvPr>
          <p:cNvSpPr/>
          <p:nvPr/>
        </p:nvSpPr>
        <p:spPr>
          <a:xfrm>
            <a:off x="919337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21" name="New shape">
            <a:extLst>
              <a:ext uri="{FF2B5EF4-FFF2-40B4-BE49-F238E27FC236}">
                <a16:creationId xmlns:a16="http://schemas.microsoft.com/office/drawing/2014/main" id="{F4F5D14C-626C-431F-F1C4-6817A30E9C7B}"/>
              </a:ext>
            </a:extLst>
          </p:cNvPr>
          <p:cNvSpPr/>
          <p:nvPr/>
        </p:nvSpPr>
        <p:spPr>
          <a:xfrm>
            <a:off x="1005697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534831" y="336192"/>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sp>
        <p:nvSpPr>
          <p:cNvPr id="180" name="New shape"/>
          <p:cNvSpPr/>
          <p:nvPr/>
        </p:nvSpPr>
        <p:spPr>
          <a:xfrm>
            <a:off x="3125631" y="53653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3125631" y="51494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3125631" y="49335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3125631" y="47176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3125631" y="45017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3125631" y="42858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3125631" y="40699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3125631" y="38540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3125631" y="36381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3125631" y="34222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3125631" y="32063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3125631" y="29904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125631" y="27745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3125631" y="25586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3125631" y="23427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3125631" y="212689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3125631" y="977542"/>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534831" y="729892"/>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flipV="1">
            <a:off x="534831" y="2114191"/>
            <a:ext cx="10777016" cy="1"/>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3125631" y="97754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Professional, scientific and technical activities Benchmark</a:t>
            </a:r>
            <a:br>
              <a:rPr sz="1100" kern="200">
                <a:solidFill>
                  <a:srgbClr val="000000"/>
                </a:solidFill>
                <a:latin typeface="arial"/>
              </a:rPr>
            </a:br>
            <a:r>
              <a:rPr sz="1100" kern="200">
                <a:solidFill>
                  <a:srgbClr val="A6A6A6"/>
                </a:solidFill>
                <a:latin typeface="arial"/>
              </a:rPr>
              <a:t>(867)</a:t>
            </a:r>
          </a:p>
        </p:txBody>
      </p:sp>
      <p:sp>
        <p:nvSpPr>
          <p:cNvPr id="8" name="New shape"/>
          <p:cNvSpPr/>
          <p:nvPr/>
        </p:nvSpPr>
        <p:spPr>
          <a:xfrm>
            <a:off x="3989231" y="97754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(121)</a:t>
            </a:r>
          </a:p>
        </p:txBody>
      </p:sp>
      <p:sp>
        <p:nvSpPr>
          <p:cNvPr id="9" name="New shape"/>
          <p:cNvSpPr/>
          <p:nvPr/>
        </p:nvSpPr>
        <p:spPr>
          <a:xfrm>
            <a:off x="4852831" y="97754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(114)</a:t>
            </a:r>
          </a:p>
        </p:txBody>
      </p:sp>
      <p:sp>
        <p:nvSpPr>
          <p:cNvPr id="10" name="New shape"/>
          <p:cNvSpPr/>
          <p:nvPr/>
        </p:nvSpPr>
        <p:spPr>
          <a:xfrm>
            <a:off x="5716431" y="97754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(150)</a:t>
            </a:r>
          </a:p>
        </p:txBody>
      </p:sp>
      <p:sp>
        <p:nvSpPr>
          <p:cNvPr id="11" name="New shape"/>
          <p:cNvSpPr/>
          <p:nvPr/>
        </p:nvSpPr>
        <p:spPr>
          <a:xfrm>
            <a:off x="6580031" y="97754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(115)</a:t>
            </a:r>
          </a:p>
        </p:txBody>
      </p:sp>
      <p:sp>
        <p:nvSpPr>
          <p:cNvPr id="12" name="New shape"/>
          <p:cNvSpPr/>
          <p:nvPr/>
        </p:nvSpPr>
        <p:spPr>
          <a:xfrm>
            <a:off x="7443631" y="97754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(86)</a:t>
            </a:r>
          </a:p>
        </p:txBody>
      </p:sp>
      <p:sp>
        <p:nvSpPr>
          <p:cNvPr id="13" name="New shape"/>
          <p:cNvSpPr/>
          <p:nvPr/>
        </p:nvSpPr>
        <p:spPr>
          <a:xfrm>
            <a:off x="8282691" y="97754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46-50 </a:t>
            </a:r>
            <a:br>
              <a:rPr sz="1100" kern="200">
                <a:solidFill>
                  <a:srgbClr val="000000"/>
                </a:solidFill>
                <a:latin typeface="arial"/>
              </a:rPr>
            </a:br>
            <a:r>
              <a:rPr sz="1100" kern="200">
                <a:solidFill>
                  <a:srgbClr val="A6A6A6"/>
                </a:solidFill>
                <a:latin typeface="arial"/>
              </a:rPr>
              <a:t>(73)</a:t>
            </a:r>
          </a:p>
        </p:txBody>
      </p:sp>
      <p:sp>
        <p:nvSpPr>
          <p:cNvPr id="14" name="New shape"/>
          <p:cNvSpPr/>
          <p:nvPr/>
        </p:nvSpPr>
        <p:spPr>
          <a:xfrm>
            <a:off x="534831" y="23427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534831" y="23427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534831" y="21332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3125631" y="21268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9" name="New shape"/>
          <p:cNvSpPr/>
          <p:nvPr/>
        </p:nvSpPr>
        <p:spPr>
          <a:xfrm>
            <a:off x="4167031" y="21332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0" name="New shape"/>
          <p:cNvSpPr/>
          <p:nvPr/>
        </p:nvSpPr>
        <p:spPr>
          <a:xfrm>
            <a:off x="5030631" y="21332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1" name="New shape"/>
          <p:cNvSpPr/>
          <p:nvPr/>
        </p:nvSpPr>
        <p:spPr>
          <a:xfrm>
            <a:off x="5894231" y="21332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22" name="New shape"/>
          <p:cNvSpPr/>
          <p:nvPr/>
        </p:nvSpPr>
        <p:spPr>
          <a:xfrm>
            <a:off x="6757831" y="21332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3" name="New shape"/>
          <p:cNvSpPr/>
          <p:nvPr/>
        </p:nvSpPr>
        <p:spPr>
          <a:xfrm>
            <a:off x="7621431" y="21332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4" name="New shape"/>
          <p:cNvSpPr/>
          <p:nvPr/>
        </p:nvSpPr>
        <p:spPr>
          <a:xfrm>
            <a:off x="8485031" y="21332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5" name="New shape"/>
          <p:cNvSpPr/>
          <p:nvPr/>
        </p:nvSpPr>
        <p:spPr>
          <a:xfrm>
            <a:off x="534831" y="25586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534831" y="25586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534831" y="23491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3125631" y="23427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30" name="New shape"/>
          <p:cNvSpPr/>
          <p:nvPr/>
        </p:nvSpPr>
        <p:spPr>
          <a:xfrm>
            <a:off x="4167031" y="23491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1" name="New shape"/>
          <p:cNvSpPr/>
          <p:nvPr/>
        </p:nvSpPr>
        <p:spPr>
          <a:xfrm>
            <a:off x="5030631" y="23491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2" name="New shape"/>
          <p:cNvSpPr/>
          <p:nvPr/>
        </p:nvSpPr>
        <p:spPr>
          <a:xfrm>
            <a:off x="5894231" y="23491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3" name="New shape"/>
          <p:cNvSpPr/>
          <p:nvPr/>
        </p:nvSpPr>
        <p:spPr>
          <a:xfrm>
            <a:off x="6757831" y="23491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4" name="New shape"/>
          <p:cNvSpPr/>
          <p:nvPr/>
        </p:nvSpPr>
        <p:spPr>
          <a:xfrm>
            <a:off x="7621431" y="23491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5" name="New shape"/>
          <p:cNvSpPr/>
          <p:nvPr/>
        </p:nvSpPr>
        <p:spPr>
          <a:xfrm>
            <a:off x="8485031" y="23491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6" name="New shape"/>
          <p:cNvSpPr/>
          <p:nvPr/>
        </p:nvSpPr>
        <p:spPr>
          <a:xfrm>
            <a:off x="534831" y="27745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534831" y="27745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534831" y="25650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3125631" y="25586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41" name="New shape"/>
          <p:cNvSpPr/>
          <p:nvPr/>
        </p:nvSpPr>
        <p:spPr>
          <a:xfrm>
            <a:off x="4167031" y="25650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2" name="New shape"/>
          <p:cNvSpPr/>
          <p:nvPr/>
        </p:nvSpPr>
        <p:spPr>
          <a:xfrm>
            <a:off x="5030631" y="25650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3" name="New shape"/>
          <p:cNvSpPr/>
          <p:nvPr/>
        </p:nvSpPr>
        <p:spPr>
          <a:xfrm>
            <a:off x="5894231" y="25650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4" name="New shape"/>
          <p:cNvSpPr/>
          <p:nvPr/>
        </p:nvSpPr>
        <p:spPr>
          <a:xfrm>
            <a:off x="6757831" y="25650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5" name="New shape"/>
          <p:cNvSpPr/>
          <p:nvPr/>
        </p:nvSpPr>
        <p:spPr>
          <a:xfrm>
            <a:off x="7621431" y="25650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6" name="New shape"/>
          <p:cNvSpPr/>
          <p:nvPr/>
        </p:nvSpPr>
        <p:spPr>
          <a:xfrm>
            <a:off x="8485031" y="25650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7" name="New shape"/>
          <p:cNvSpPr/>
          <p:nvPr/>
        </p:nvSpPr>
        <p:spPr>
          <a:xfrm>
            <a:off x="534831" y="29904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534831" y="29904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534831" y="27809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3125631" y="27745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91</a:t>
            </a:r>
          </a:p>
        </p:txBody>
      </p:sp>
      <p:sp>
        <p:nvSpPr>
          <p:cNvPr id="52" name="New shape"/>
          <p:cNvSpPr/>
          <p:nvPr/>
        </p:nvSpPr>
        <p:spPr>
          <a:xfrm>
            <a:off x="4167031" y="27809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3" name="New shape"/>
          <p:cNvSpPr/>
          <p:nvPr/>
        </p:nvSpPr>
        <p:spPr>
          <a:xfrm>
            <a:off x="5030631" y="27809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4" name="New shape"/>
          <p:cNvSpPr/>
          <p:nvPr/>
        </p:nvSpPr>
        <p:spPr>
          <a:xfrm>
            <a:off x="5894231" y="27809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5" name="New shape"/>
          <p:cNvSpPr/>
          <p:nvPr/>
        </p:nvSpPr>
        <p:spPr>
          <a:xfrm>
            <a:off x="6757831" y="27809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56" name="New shape"/>
          <p:cNvSpPr/>
          <p:nvPr/>
        </p:nvSpPr>
        <p:spPr>
          <a:xfrm>
            <a:off x="7621431" y="27809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57" name="New shape"/>
          <p:cNvSpPr/>
          <p:nvPr/>
        </p:nvSpPr>
        <p:spPr>
          <a:xfrm>
            <a:off x="8485031" y="27809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8" name="New shape"/>
          <p:cNvSpPr/>
          <p:nvPr/>
        </p:nvSpPr>
        <p:spPr>
          <a:xfrm>
            <a:off x="534831" y="32063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534831" y="32063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534831" y="29968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3125631" y="29904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63" name="New shape"/>
          <p:cNvSpPr/>
          <p:nvPr/>
        </p:nvSpPr>
        <p:spPr>
          <a:xfrm>
            <a:off x="4167031" y="29968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64" name="New shape"/>
          <p:cNvSpPr/>
          <p:nvPr/>
        </p:nvSpPr>
        <p:spPr>
          <a:xfrm>
            <a:off x="5030631" y="2996842"/>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65" name="New shape"/>
          <p:cNvSpPr/>
          <p:nvPr/>
        </p:nvSpPr>
        <p:spPr>
          <a:xfrm>
            <a:off x="5894231" y="29968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6" name="New shape"/>
          <p:cNvSpPr/>
          <p:nvPr/>
        </p:nvSpPr>
        <p:spPr>
          <a:xfrm>
            <a:off x="6757831" y="29968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7" name="New shape"/>
          <p:cNvSpPr/>
          <p:nvPr/>
        </p:nvSpPr>
        <p:spPr>
          <a:xfrm>
            <a:off x="7621431" y="2996842"/>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68" name="New shape"/>
          <p:cNvSpPr/>
          <p:nvPr/>
        </p:nvSpPr>
        <p:spPr>
          <a:xfrm>
            <a:off x="8485031" y="29968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69" name="New shape"/>
          <p:cNvSpPr/>
          <p:nvPr/>
        </p:nvSpPr>
        <p:spPr>
          <a:xfrm>
            <a:off x="534831" y="34222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534831" y="34222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534831" y="32127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3125631" y="32063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74" name="New shape"/>
          <p:cNvSpPr/>
          <p:nvPr/>
        </p:nvSpPr>
        <p:spPr>
          <a:xfrm>
            <a:off x="4167031" y="32127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5" name="New shape"/>
          <p:cNvSpPr/>
          <p:nvPr/>
        </p:nvSpPr>
        <p:spPr>
          <a:xfrm>
            <a:off x="5030631" y="32127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6" name="New shape"/>
          <p:cNvSpPr/>
          <p:nvPr/>
        </p:nvSpPr>
        <p:spPr>
          <a:xfrm>
            <a:off x="5894231" y="32127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77" name="New shape"/>
          <p:cNvSpPr/>
          <p:nvPr/>
        </p:nvSpPr>
        <p:spPr>
          <a:xfrm>
            <a:off x="6757831" y="32127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8" name="New shape"/>
          <p:cNvSpPr/>
          <p:nvPr/>
        </p:nvSpPr>
        <p:spPr>
          <a:xfrm>
            <a:off x="7621431" y="32127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79" name="New shape"/>
          <p:cNvSpPr/>
          <p:nvPr/>
        </p:nvSpPr>
        <p:spPr>
          <a:xfrm>
            <a:off x="8485031" y="32127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80" name="New shape"/>
          <p:cNvSpPr/>
          <p:nvPr/>
        </p:nvSpPr>
        <p:spPr>
          <a:xfrm>
            <a:off x="534831" y="36381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534831" y="36381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534831" y="34286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3125631" y="34222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85" name="New shape"/>
          <p:cNvSpPr/>
          <p:nvPr/>
        </p:nvSpPr>
        <p:spPr>
          <a:xfrm>
            <a:off x="4167031" y="34286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6" name="New shape"/>
          <p:cNvSpPr/>
          <p:nvPr/>
        </p:nvSpPr>
        <p:spPr>
          <a:xfrm>
            <a:off x="5030631" y="34286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7" name="New shape"/>
          <p:cNvSpPr/>
          <p:nvPr/>
        </p:nvSpPr>
        <p:spPr>
          <a:xfrm>
            <a:off x="5894231" y="34286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88" name="New shape"/>
          <p:cNvSpPr/>
          <p:nvPr/>
        </p:nvSpPr>
        <p:spPr>
          <a:xfrm>
            <a:off x="6757831" y="34286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9" name="New shape"/>
          <p:cNvSpPr/>
          <p:nvPr/>
        </p:nvSpPr>
        <p:spPr>
          <a:xfrm>
            <a:off x="7621431" y="34286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90" name="New shape"/>
          <p:cNvSpPr/>
          <p:nvPr/>
        </p:nvSpPr>
        <p:spPr>
          <a:xfrm>
            <a:off x="8485031" y="34286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91" name="New shape"/>
          <p:cNvSpPr/>
          <p:nvPr/>
        </p:nvSpPr>
        <p:spPr>
          <a:xfrm>
            <a:off x="534831" y="38540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534831" y="38540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534831" y="36445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3125631" y="36381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96" name="New shape"/>
          <p:cNvSpPr/>
          <p:nvPr/>
        </p:nvSpPr>
        <p:spPr>
          <a:xfrm>
            <a:off x="4167031" y="36445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97" name="New shape"/>
          <p:cNvSpPr/>
          <p:nvPr/>
        </p:nvSpPr>
        <p:spPr>
          <a:xfrm>
            <a:off x="5030631" y="36445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98" name="New shape"/>
          <p:cNvSpPr/>
          <p:nvPr/>
        </p:nvSpPr>
        <p:spPr>
          <a:xfrm>
            <a:off x="5894231" y="3644542"/>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99" name="New shape"/>
          <p:cNvSpPr/>
          <p:nvPr/>
        </p:nvSpPr>
        <p:spPr>
          <a:xfrm>
            <a:off x="6757831" y="36445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0" name="New shape"/>
          <p:cNvSpPr/>
          <p:nvPr/>
        </p:nvSpPr>
        <p:spPr>
          <a:xfrm>
            <a:off x="7621431" y="36445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1" name="New shape"/>
          <p:cNvSpPr/>
          <p:nvPr/>
        </p:nvSpPr>
        <p:spPr>
          <a:xfrm>
            <a:off x="8485031" y="36445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02" name="New shape"/>
          <p:cNvSpPr/>
          <p:nvPr/>
        </p:nvSpPr>
        <p:spPr>
          <a:xfrm>
            <a:off x="534831" y="40699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534831" y="40699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534831" y="38604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3125631" y="38540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07" name="New shape"/>
          <p:cNvSpPr/>
          <p:nvPr/>
        </p:nvSpPr>
        <p:spPr>
          <a:xfrm>
            <a:off x="4167031" y="3860442"/>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108" name="New shape"/>
          <p:cNvSpPr/>
          <p:nvPr/>
        </p:nvSpPr>
        <p:spPr>
          <a:xfrm>
            <a:off x="5030631" y="38604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9" name="New shape"/>
          <p:cNvSpPr/>
          <p:nvPr/>
        </p:nvSpPr>
        <p:spPr>
          <a:xfrm>
            <a:off x="5894231" y="3860442"/>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110" name="New shape"/>
          <p:cNvSpPr/>
          <p:nvPr/>
        </p:nvSpPr>
        <p:spPr>
          <a:xfrm>
            <a:off x="6757831" y="38604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1" name="New shape"/>
          <p:cNvSpPr/>
          <p:nvPr/>
        </p:nvSpPr>
        <p:spPr>
          <a:xfrm>
            <a:off x="7621431" y="38604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2" name="New shape"/>
          <p:cNvSpPr/>
          <p:nvPr/>
        </p:nvSpPr>
        <p:spPr>
          <a:xfrm>
            <a:off x="8485031" y="38604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3" name="New shape"/>
          <p:cNvSpPr/>
          <p:nvPr/>
        </p:nvSpPr>
        <p:spPr>
          <a:xfrm>
            <a:off x="534831" y="42858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534831" y="42858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534831" y="40763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3125631" y="40699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118" name="New shape"/>
          <p:cNvSpPr/>
          <p:nvPr/>
        </p:nvSpPr>
        <p:spPr>
          <a:xfrm>
            <a:off x="4167031" y="4076342"/>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19" name="New shape"/>
          <p:cNvSpPr/>
          <p:nvPr/>
        </p:nvSpPr>
        <p:spPr>
          <a:xfrm>
            <a:off x="5030631" y="40763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20" name="New shape"/>
          <p:cNvSpPr/>
          <p:nvPr/>
        </p:nvSpPr>
        <p:spPr>
          <a:xfrm>
            <a:off x="5894231" y="40763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21" name="New shape"/>
          <p:cNvSpPr/>
          <p:nvPr/>
        </p:nvSpPr>
        <p:spPr>
          <a:xfrm>
            <a:off x="6757831" y="40763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2" name="New shape"/>
          <p:cNvSpPr/>
          <p:nvPr/>
        </p:nvSpPr>
        <p:spPr>
          <a:xfrm>
            <a:off x="7621431" y="40763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3" name="New shape"/>
          <p:cNvSpPr/>
          <p:nvPr/>
        </p:nvSpPr>
        <p:spPr>
          <a:xfrm>
            <a:off x="8485031" y="40763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24" name="New shape"/>
          <p:cNvSpPr/>
          <p:nvPr/>
        </p:nvSpPr>
        <p:spPr>
          <a:xfrm>
            <a:off x="534831" y="45017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534831" y="45017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534831" y="42922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3125631" y="42858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29" name="New shape"/>
          <p:cNvSpPr/>
          <p:nvPr/>
        </p:nvSpPr>
        <p:spPr>
          <a:xfrm>
            <a:off x="4167031" y="42922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30" name="New shape"/>
          <p:cNvSpPr/>
          <p:nvPr/>
        </p:nvSpPr>
        <p:spPr>
          <a:xfrm>
            <a:off x="5030631" y="42922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31" name="New shape"/>
          <p:cNvSpPr/>
          <p:nvPr/>
        </p:nvSpPr>
        <p:spPr>
          <a:xfrm>
            <a:off x="5894231" y="42922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32" name="New shape"/>
          <p:cNvSpPr/>
          <p:nvPr/>
        </p:nvSpPr>
        <p:spPr>
          <a:xfrm>
            <a:off x="6757831" y="42922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33" name="New shape"/>
          <p:cNvSpPr/>
          <p:nvPr/>
        </p:nvSpPr>
        <p:spPr>
          <a:xfrm>
            <a:off x="7621431" y="42922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34" name="New shape"/>
          <p:cNvSpPr/>
          <p:nvPr/>
        </p:nvSpPr>
        <p:spPr>
          <a:xfrm>
            <a:off x="8485031" y="42922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35" name="New shape"/>
          <p:cNvSpPr/>
          <p:nvPr/>
        </p:nvSpPr>
        <p:spPr>
          <a:xfrm>
            <a:off x="534831" y="47176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534831" y="47176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534831" y="45081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3125631" y="45017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59</a:t>
            </a:r>
          </a:p>
        </p:txBody>
      </p:sp>
      <p:sp>
        <p:nvSpPr>
          <p:cNvPr id="140" name="New shape"/>
          <p:cNvSpPr/>
          <p:nvPr/>
        </p:nvSpPr>
        <p:spPr>
          <a:xfrm>
            <a:off x="4167031" y="45081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41" name="New shape"/>
          <p:cNvSpPr/>
          <p:nvPr/>
        </p:nvSpPr>
        <p:spPr>
          <a:xfrm>
            <a:off x="5030631" y="4508142"/>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46*</a:t>
            </a:r>
          </a:p>
        </p:txBody>
      </p:sp>
      <p:sp>
        <p:nvSpPr>
          <p:cNvPr id="142" name="New shape"/>
          <p:cNvSpPr/>
          <p:nvPr/>
        </p:nvSpPr>
        <p:spPr>
          <a:xfrm>
            <a:off x="5894231" y="45081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143" name="New shape"/>
          <p:cNvSpPr/>
          <p:nvPr/>
        </p:nvSpPr>
        <p:spPr>
          <a:xfrm>
            <a:off x="6757831" y="45081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50</a:t>
            </a:r>
          </a:p>
        </p:txBody>
      </p:sp>
      <p:sp>
        <p:nvSpPr>
          <p:cNvPr id="144" name="New shape"/>
          <p:cNvSpPr/>
          <p:nvPr/>
        </p:nvSpPr>
        <p:spPr>
          <a:xfrm>
            <a:off x="7621431" y="4508142"/>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145" name="New shape"/>
          <p:cNvSpPr/>
          <p:nvPr/>
        </p:nvSpPr>
        <p:spPr>
          <a:xfrm>
            <a:off x="8485031" y="4508142"/>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146" name="New shape"/>
          <p:cNvSpPr/>
          <p:nvPr/>
        </p:nvSpPr>
        <p:spPr>
          <a:xfrm>
            <a:off x="534831" y="49335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534831" y="49335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534831" y="47240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3125631" y="47176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151" name="New shape"/>
          <p:cNvSpPr/>
          <p:nvPr/>
        </p:nvSpPr>
        <p:spPr>
          <a:xfrm>
            <a:off x="4167031" y="4724042"/>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2" name="New shape"/>
          <p:cNvSpPr/>
          <p:nvPr/>
        </p:nvSpPr>
        <p:spPr>
          <a:xfrm>
            <a:off x="5030631" y="47240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53" name="New shape"/>
          <p:cNvSpPr/>
          <p:nvPr/>
        </p:nvSpPr>
        <p:spPr>
          <a:xfrm>
            <a:off x="5894231" y="47240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54" name="New shape"/>
          <p:cNvSpPr/>
          <p:nvPr/>
        </p:nvSpPr>
        <p:spPr>
          <a:xfrm>
            <a:off x="6757831" y="47240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5" name="New shape"/>
          <p:cNvSpPr/>
          <p:nvPr/>
        </p:nvSpPr>
        <p:spPr>
          <a:xfrm>
            <a:off x="7621431" y="47240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56" name="New shape"/>
          <p:cNvSpPr/>
          <p:nvPr/>
        </p:nvSpPr>
        <p:spPr>
          <a:xfrm>
            <a:off x="8485031" y="47240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57" name="New shape"/>
          <p:cNvSpPr/>
          <p:nvPr/>
        </p:nvSpPr>
        <p:spPr>
          <a:xfrm>
            <a:off x="534831" y="51494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534831" y="51494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534831" y="49399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3125631" y="49335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62" name="New shape"/>
          <p:cNvSpPr/>
          <p:nvPr/>
        </p:nvSpPr>
        <p:spPr>
          <a:xfrm>
            <a:off x="4167031" y="49399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63" name="New shape"/>
          <p:cNvSpPr/>
          <p:nvPr/>
        </p:nvSpPr>
        <p:spPr>
          <a:xfrm>
            <a:off x="5030631" y="4939942"/>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164" name="New shape"/>
          <p:cNvSpPr/>
          <p:nvPr/>
        </p:nvSpPr>
        <p:spPr>
          <a:xfrm>
            <a:off x="5894231" y="4939942"/>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165" name="New shape"/>
          <p:cNvSpPr/>
          <p:nvPr/>
        </p:nvSpPr>
        <p:spPr>
          <a:xfrm>
            <a:off x="6757831" y="49399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66" name="New shape"/>
          <p:cNvSpPr/>
          <p:nvPr/>
        </p:nvSpPr>
        <p:spPr>
          <a:xfrm>
            <a:off x="7621431" y="49399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67" name="New shape"/>
          <p:cNvSpPr/>
          <p:nvPr/>
        </p:nvSpPr>
        <p:spPr>
          <a:xfrm>
            <a:off x="8485031" y="49399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68" name="New shape"/>
          <p:cNvSpPr/>
          <p:nvPr/>
        </p:nvSpPr>
        <p:spPr>
          <a:xfrm>
            <a:off x="534831" y="53653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534831" y="536539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534831" y="51558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3125631" y="51494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73" name="New shape"/>
          <p:cNvSpPr/>
          <p:nvPr/>
        </p:nvSpPr>
        <p:spPr>
          <a:xfrm>
            <a:off x="4167031" y="51558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74" name="New shape"/>
          <p:cNvSpPr/>
          <p:nvPr/>
        </p:nvSpPr>
        <p:spPr>
          <a:xfrm>
            <a:off x="5030631" y="51558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75" name="New shape"/>
          <p:cNvSpPr/>
          <p:nvPr/>
        </p:nvSpPr>
        <p:spPr>
          <a:xfrm>
            <a:off x="5894231" y="51558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76" name="New shape"/>
          <p:cNvSpPr/>
          <p:nvPr/>
        </p:nvSpPr>
        <p:spPr>
          <a:xfrm>
            <a:off x="6757831" y="51558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77" name="New shape"/>
          <p:cNvSpPr/>
          <p:nvPr/>
        </p:nvSpPr>
        <p:spPr>
          <a:xfrm>
            <a:off x="7621431" y="51558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8" name="New shape"/>
          <p:cNvSpPr/>
          <p:nvPr/>
        </p:nvSpPr>
        <p:spPr>
          <a:xfrm>
            <a:off x="8485031" y="51558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79" name="New shape"/>
          <p:cNvSpPr/>
          <p:nvPr/>
        </p:nvSpPr>
        <p:spPr>
          <a:xfrm>
            <a:off x="534831" y="537174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3125631" y="536539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82" name="New shape"/>
          <p:cNvSpPr/>
          <p:nvPr/>
        </p:nvSpPr>
        <p:spPr>
          <a:xfrm>
            <a:off x="4167031" y="53717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83" name="New shape"/>
          <p:cNvSpPr/>
          <p:nvPr/>
        </p:nvSpPr>
        <p:spPr>
          <a:xfrm>
            <a:off x="5030631" y="53717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84" name="New shape"/>
          <p:cNvSpPr/>
          <p:nvPr/>
        </p:nvSpPr>
        <p:spPr>
          <a:xfrm>
            <a:off x="5894231" y="53717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85" name="New shape"/>
          <p:cNvSpPr/>
          <p:nvPr/>
        </p:nvSpPr>
        <p:spPr>
          <a:xfrm>
            <a:off x="6757831" y="537174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86" name="New shape"/>
          <p:cNvSpPr/>
          <p:nvPr/>
        </p:nvSpPr>
        <p:spPr>
          <a:xfrm>
            <a:off x="7621431" y="537174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87" name="New shape"/>
          <p:cNvSpPr/>
          <p:nvPr/>
        </p:nvSpPr>
        <p:spPr>
          <a:xfrm>
            <a:off x="8485031" y="5371742"/>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88" name="New shape">
            <a:extLst>
              <a:ext uri="{FF2B5EF4-FFF2-40B4-BE49-F238E27FC236}">
                <a16:creationId xmlns:a16="http://schemas.microsoft.com/office/drawing/2014/main" id="{3FE94DB4-A0FA-5068-B247-0B357D1C3D49}"/>
              </a:ext>
            </a:extLst>
          </p:cNvPr>
          <p:cNvSpPr/>
          <p:nvPr/>
        </p:nvSpPr>
        <p:spPr>
          <a:xfrm>
            <a:off x="9014999" y="936446"/>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(48)</a:t>
            </a:r>
          </a:p>
        </p:txBody>
      </p:sp>
      <p:sp>
        <p:nvSpPr>
          <p:cNvPr id="189" name="New shape">
            <a:extLst>
              <a:ext uri="{FF2B5EF4-FFF2-40B4-BE49-F238E27FC236}">
                <a16:creationId xmlns:a16="http://schemas.microsoft.com/office/drawing/2014/main" id="{5EF17345-E0BE-A075-D359-00BFDEA98CE2}"/>
              </a:ext>
            </a:extLst>
          </p:cNvPr>
          <p:cNvSpPr/>
          <p:nvPr/>
        </p:nvSpPr>
        <p:spPr>
          <a:xfrm>
            <a:off x="9878599" y="936446"/>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(25)</a:t>
            </a:r>
          </a:p>
        </p:txBody>
      </p:sp>
      <p:sp>
        <p:nvSpPr>
          <p:cNvPr id="190" name="New shape">
            <a:extLst>
              <a:ext uri="{FF2B5EF4-FFF2-40B4-BE49-F238E27FC236}">
                <a16:creationId xmlns:a16="http://schemas.microsoft.com/office/drawing/2014/main" id="{4CCE5D67-9A6E-9167-C54D-1BA6650F24C2}"/>
              </a:ext>
            </a:extLst>
          </p:cNvPr>
          <p:cNvSpPr/>
          <p:nvPr/>
        </p:nvSpPr>
        <p:spPr>
          <a:xfrm>
            <a:off x="10742199" y="936446"/>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61-65 </a:t>
            </a:r>
            <a:br>
              <a:rPr sz="1100" kern="200">
                <a:solidFill>
                  <a:srgbClr val="000000"/>
                </a:solidFill>
                <a:latin typeface="arial"/>
              </a:rPr>
            </a:br>
            <a:r>
              <a:rPr sz="1100" kern="200">
                <a:solidFill>
                  <a:srgbClr val="A6A6A6"/>
                </a:solidFill>
                <a:latin typeface="arial"/>
              </a:rPr>
              <a:t>(10)</a:t>
            </a:r>
          </a:p>
        </p:txBody>
      </p:sp>
      <p:sp>
        <p:nvSpPr>
          <p:cNvPr id="191" name="New shape">
            <a:extLst>
              <a:ext uri="{FF2B5EF4-FFF2-40B4-BE49-F238E27FC236}">
                <a16:creationId xmlns:a16="http://schemas.microsoft.com/office/drawing/2014/main" id="{54930EE0-E2BD-3F8A-7D76-C6847B976909}"/>
              </a:ext>
            </a:extLst>
          </p:cNvPr>
          <p:cNvSpPr/>
          <p:nvPr/>
        </p:nvSpPr>
        <p:spPr>
          <a:xfrm>
            <a:off x="9192799" y="20921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92" name="New shape">
            <a:extLst>
              <a:ext uri="{FF2B5EF4-FFF2-40B4-BE49-F238E27FC236}">
                <a16:creationId xmlns:a16="http://schemas.microsoft.com/office/drawing/2014/main" id="{0839C4B8-6BDC-A14F-D902-CAF2BC51C3BA}"/>
              </a:ext>
            </a:extLst>
          </p:cNvPr>
          <p:cNvSpPr/>
          <p:nvPr/>
        </p:nvSpPr>
        <p:spPr>
          <a:xfrm>
            <a:off x="10056399" y="20921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93" name="New shape">
            <a:extLst>
              <a:ext uri="{FF2B5EF4-FFF2-40B4-BE49-F238E27FC236}">
                <a16:creationId xmlns:a16="http://schemas.microsoft.com/office/drawing/2014/main" id="{733B578E-757E-4A22-831E-42236882606A}"/>
              </a:ext>
            </a:extLst>
          </p:cNvPr>
          <p:cNvSpPr/>
          <p:nvPr/>
        </p:nvSpPr>
        <p:spPr>
          <a:xfrm>
            <a:off x="10919999" y="20921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4" name="New shape">
            <a:extLst>
              <a:ext uri="{FF2B5EF4-FFF2-40B4-BE49-F238E27FC236}">
                <a16:creationId xmlns:a16="http://schemas.microsoft.com/office/drawing/2014/main" id="{841AC8E1-814C-A653-929E-0139803F2FCF}"/>
              </a:ext>
            </a:extLst>
          </p:cNvPr>
          <p:cNvSpPr/>
          <p:nvPr/>
        </p:nvSpPr>
        <p:spPr>
          <a:xfrm>
            <a:off x="9192799" y="23080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98</a:t>
            </a:r>
          </a:p>
        </p:txBody>
      </p:sp>
      <p:sp>
        <p:nvSpPr>
          <p:cNvPr id="195" name="New shape">
            <a:extLst>
              <a:ext uri="{FF2B5EF4-FFF2-40B4-BE49-F238E27FC236}">
                <a16:creationId xmlns:a16="http://schemas.microsoft.com/office/drawing/2014/main" id="{A76BB95C-99F4-3C34-8572-AC1E3D506E45}"/>
              </a:ext>
            </a:extLst>
          </p:cNvPr>
          <p:cNvSpPr/>
          <p:nvPr/>
        </p:nvSpPr>
        <p:spPr>
          <a:xfrm>
            <a:off x="10056399" y="23080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196" name="New shape">
            <a:extLst>
              <a:ext uri="{FF2B5EF4-FFF2-40B4-BE49-F238E27FC236}">
                <a16:creationId xmlns:a16="http://schemas.microsoft.com/office/drawing/2014/main" id="{E9F349C0-FBD3-E2E7-B37C-E8191600855C}"/>
              </a:ext>
            </a:extLst>
          </p:cNvPr>
          <p:cNvSpPr/>
          <p:nvPr/>
        </p:nvSpPr>
        <p:spPr>
          <a:xfrm>
            <a:off x="10919999" y="23080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7" name="New shape">
            <a:extLst>
              <a:ext uri="{FF2B5EF4-FFF2-40B4-BE49-F238E27FC236}">
                <a16:creationId xmlns:a16="http://schemas.microsoft.com/office/drawing/2014/main" id="{D41B9106-C71E-35CB-AAC5-CE085341AA00}"/>
              </a:ext>
            </a:extLst>
          </p:cNvPr>
          <p:cNvSpPr/>
          <p:nvPr/>
        </p:nvSpPr>
        <p:spPr>
          <a:xfrm>
            <a:off x="9192799" y="25239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98" name="New shape">
            <a:extLst>
              <a:ext uri="{FF2B5EF4-FFF2-40B4-BE49-F238E27FC236}">
                <a16:creationId xmlns:a16="http://schemas.microsoft.com/office/drawing/2014/main" id="{5012E4F2-F0B0-9EB9-73CA-5FE575C0C74F}"/>
              </a:ext>
            </a:extLst>
          </p:cNvPr>
          <p:cNvSpPr/>
          <p:nvPr/>
        </p:nvSpPr>
        <p:spPr>
          <a:xfrm>
            <a:off x="10056399" y="25239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99" name="New shape">
            <a:extLst>
              <a:ext uri="{FF2B5EF4-FFF2-40B4-BE49-F238E27FC236}">
                <a16:creationId xmlns:a16="http://schemas.microsoft.com/office/drawing/2014/main" id="{696CA94B-BCF8-F0B5-62F3-B057318B629B}"/>
              </a:ext>
            </a:extLst>
          </p:cNvPr>
          <p:cNvSpPr/>
          <p:nvPr/>
        </p:nvSpPr>
        <p:spPr>
          <a:xfrm>
            <a:off x="10919999" y="25239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0" name="New shape">
            <a:extLst>
              <a:ext uri="{FF2B5EF4-FFF2-40B4-BE49-F238E27FC236}">
                <a16:creationId xmlns:a16="http://schemas.microsoft.com/office/drawing/2014/main" id="{ADAA8DD6-8599-E5AB-97BC-6CCF64D908C9}"/>
              </a:ext>
            </a:extLst>
          </p:cNvPr>
          <p:cNvSpPr/>
          <p:nvPr/>
        </p:nvSpPr>
        <p:spPr>
          <a:xfrm>
            <a:off x="9192799" y="273984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01" name="New shape">
            <a:extLst>
              <a:ext uri="{FF2B5EF4-FFF2-40B4-BE49-F238E27FC236}">
                <a16:creationId xmlns:a16="http://schemas.microsoft.com/office/drawing/2014/main" id="{D68F8C92-8D62-561B-38C2-69895876152F}"/>
              </a:ext>
            </a:extLst>
          </p:cNvPr>
          <p:cNvSpPr/>
          <p:nvPr/>
        </p:nvSpPr>
        <p:spPr>
          <a:xfrm>
            <a:off x="10056399" y="27398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2" name="New shape">
            <a:extLst>
              <a:ext uri="{FF2B5EF4-FFF2-40B4-BE49-F238E27FC236}">
                <a16:creationId xmlns:a16="http://schemas.microsoft.com/office/drawing/2014/main" id="{8162D74D-9CE3-40B2-B0DC-74302C9BE877}"/>
              </a:ext>
            </a:extLst>
          </p:cNvPr>
          <p:cNvSpPr/>
          <p:nvPr/>
        </p:nvSpPr>
        <p:spPr>
          <a:xfrm>
            <a:off x="10919999" y="27398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3" name="New shape">
            <a:extLst>
              <a:ext uri="{FF2B5EF4-FFF2-40B4-BE49-F238E27FC236}">
                <a16:creationId xmlns:a16="http://schemas.microsoft.com/office/drawing/2014/main" id="{773DC621-E7FB-8FE2-48C1-31CD10F48A81}"/>
              </a:ext>
            </a:extLst>
          </p:cNvPr>
          <p:cNvSpPr/>
          <p:nvPr/>
        </p:nvSpPr>
        <p:spPr>
          <a:xfrm>
            <a:off x="9192799" y="295574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04" name="New shape">
            <a:extLst>
              <a:ext uri="{FF2B5EF4-FFF2-40B4-BE49-F238E27FC236}">
                <a16:creationId xmlns:a16="http://schemas.microsoft.com/office/drawing/2014/main" id="{03AE23F0-716D-7AA3-FD5E-0A46041D2CBE}"/>
              </a:ext>
            </a:extLst>
          </p:cNvPr>
          <p:cNvSpPr/>
          <p:nvPr/>
        </p:nvSpPr>
        <p:spPr>
          <a:xfrm>
            <a:off x="10056399" y="29557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05" name="New shape">
            <a:extLst>
              <a:ext uri="{FF2B5EF4-FFF2-40B4-BE49-F238E27FC236}">
                <a16:creationId xmlns:a16="http://schemas.microsoft.com/office/drawing/2014/main" id="{A86CD511-A9B9-F147-A881-2D01A540007A}"/>
              </a:ext>
            </a:extLst>
          </p:cNvPr>
          <p:cNvSpPr/>
          <p:nvPr/>
        </p:nvSpPr>
        <p:spPr>
          <a:xfrm>
            <a:off x="10919999" y="29557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6" name="New shape">
            <a:extLst>
              <a:ext uri="{FF2B5EF4-FFF2-40B4-BE49-F238E27FC236}">
                <a16:creationId xmlns:a16="http://schemas.microsoft.com/office/drawing/2014/main" id="{A61C200C-7C9B-91FE-6475-0F9DAB300992}"/>
              </a:ext>
            </a:extLst>
          </p:cNvPr>
          <p:cNvSpPr/>
          <p:nvPr/>
        </p:nvSpPr>
        <p:spPr>
          <a:xfrm>
            <a:off x="9192799" y="3171646"/>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07" name="New shape">
            <a:extLst>
              <a:ext uri="{FF2B5EF4-FFF2-40B4-BE49-F238E27FC236}">
                <a16:creationId xmlns:a16="http://schemas.microsoft.com/office/drawing/2014/main" id="{A33A8CD4-08A3-1E57-3AC3-AEE8E8727EFC}"/>
              </a:ext>
            </a:extLst>
          </p:cNvPr>
          <p:cNvSpPr/>
          <p:nvPr/>
        </p:nvSpPr>
        <p:spPr>
          <a:xfrm>
            <a:off x="10056399" y="31716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08" name="New shape">
            <a:extLst>
              <a:ext uri="{FF2B5EF4-FFF2-40B4-BE49-F238E27FC236}">
                <a16:creationId xmlns:a16="http://schemas.microsoft.com/office/drawing/2014/main" id="{A9B5A00C-AB76-16C2-DEB9-89C669AF270B}"/>
              </a:ext>
            </a:extLst>
          </p:cNvPr>
          <p:cNvSpPr/>
          <p:nvPr/>
        </p:nvSpPr>
        <p:spPr>
          <a:xfrm>
            <a:off x="10919999" y="31716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9" name="New shape">
            <a:extLst>
              <a:ext uri="{FF2B5EF4-FFF2-40B4-BE49-F238E27FC236}">
                <a16:creationId xmlns:a16="http://schemas.microsoft.com/office/drawing/2014/main" id="{B632A525-E887-62DF-9417-4D88B15D0D5F}"/>
              </a:ext>
            </a:extLst>
          </p:cNvPr>
          <p:cNvSpPr/>
          <p:nvPr/>
        </p:nvSpPr>
        <p:spPr>
          <a:xfrm>
            <a:off x="9192799" y="3387546"/>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10" name="New shape">
            <a:extLst>
              <a:ext uri="{FF2B5EF4-FFF2-40B4-BE49-F238E27FC236}">
                <a16:creationId xmlns:a16="http://schemas.microsoft.com/office/drawing/2014/main" id="{8CEF7C64-CA74-D05D-7050-F6BC14F19087}"/>
              </a:ext>
            </a:extLst>
          </p:cNvPr>
          <p:cNvSpPr/>
          <p:nvPr/>
        </p:nvSpPr>
        <p:spPr>
          <a:xfrm>
            <a:off x="10056399" y="33875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11" name="New shape">
            <a:extLst>
              <a:ext uri="{FF2B5EF4-FFF2-40B4-BE49-F238E27FC236}">
                <a16:creationId xmlns:a16="http://schemas.microsoft.com/office/drawing/2014/main" id="{3F2C90E1-B2A5-8347-1923-531032D4F86E}"/>
              </a:ext>
            </a:extLst>
          </p:cNvPr>
          <p:cNvSpPr/>
          <p:nvPr/>
        </p:nvSpPr>
        <p:spPr>
          <a:xfrm>
            <a:off x="10919999" y="33875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12" name="New shape">
            <a:extLst>
              <a:ext uri="{FF2B5EF4-FFF2-40B4-BE49-F238E27FC236}">
                <a16:creationId xmlns:a16="http://schemas.microsoft.com/office/drawing/2014/main" id="{C27F9010-676A-450F-494C-AD46B8D4AB39}"/>
              </a:ext>
            </a:extLst>
          </p:cNvPr>
          <p:cNvSpPr/>
          <p:nvPr/>
        </p:nvSpPr>
        <p:spPr>
          <a:xfrm>
            <a:off x="9192799" y="36034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13" name="New shape">
            <a:extLst>
              <a:ext uri="{FF2B5EF4-FFF2-40B4-BE49-F238E27FC236}">
                <a16:creationId xmlns:a16="http://schemas.microsoft.com/office/drawing/2014/main" id="{E5DCB2C2-433B-4E8B-8CFD-D9471CD889BB}"/>
              </a:ext>
            </a:extLst>
          </p:cNvPr>
          <p:cNvSpPr/>
          <p:nvPr/>
        </p:nvSpPr>
        <p:spPr>
          <a:xfrm>
            <a:off x="10056399" y="36034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14" name="New shape">
            <a:extLst>
              <a:ext uri="{FF2B5EF4-FFF2-40B4-BE49-F238E27FC236}">
                <a16:creationId xmlns:a16="http://schemas.microsoft.com/office/drawing/2014/main" id="{437B0D40-D2B2-978C-4AA9-E3EDEB6630F8}"/>
              </a:ext>
            </a:extLst>
          </p:cNvPr>
          <p:cNvSpPr/>
          <p:nvPr/>
        </p:nvSpPr>
        <p:spPr>
          <a:xfrm>
            <a:off x="10919999" y="36034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5" name="New shape">
            <a:extLst>
              <a:ext uri="{FF2B5EF4-FFF2-40B4-BE49-F238E27FC236}">
                <a16:creationId xmlns:a16="http://schemas.microsoft.com/office/drawing/2014/main" id="{5B3C1767-F8D5-92B8-376A-8B914FE0B33D}"/>
              </a:ext>
            </a:extLst>
          </p:cNvPr>
          <p:cNvSpPr/>
          <p:nvPr/>
        </p:nvSpPr>
        <p:spPr>
          <a:xfrm>
            <a:off x="9192799" y="38193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16" name="New shape">
            <a:extLst>
              <a:ext uri="{FF2B5EF4-FFF2-40B4-BE49-F238E27FC236}">
                <a16:creationId xmlns:a16="http://schemas.microsoft.com/office/drawing/2014/main" id="{86BA49F3-6D64-5FDE-A5A5-F2241B3B2F69}"/>
              </a:ext>
            </a:extLst>
          </p:cNvPr>
          <p:cNvSpPr/>
          <p:nvPr/>
        </p:nvSpPr>
        <p:spPr>
          <a:xfrm>
            <a:off x="10056399" y="381934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17" name="New shape">
            <a:extLst>
              <a:ext uri="{FF2B5EF4-FFF2-40B4-BE49-F238E27FC236}">
                <a16:creationId xmlns:a16="http://schemas.microsoft.com/office/drawing/2014/main" id="{E32FF8F5-7E76-0119-9067-ABC6865F8A6A}"/>
              </a:ext>
            </a:extLst>
          </p:cNvPr>
          <p:cNvSpPr/>
          <p:nvPr/>
        </p:nvSpPr>
        <p:spPr>
          <a:xfrm>
            <a:off x="10919999" y="38193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18" name="New shape">
            <a:extLst>
              <a:ext uri="{FF2B5EF4-FFF2-40B4-BE49-F238E27FC236}">
                <a16:creationId xmlns:a16="http://schemas.microsoft.com/office/drawing/2014/main" id="{E664EFE6-DB10-9284-43AA-6719B6FE7D34}"/>
              </a:ext>
            </a:extLst>
          </p:cNvPr>
          <p:cNvSpPr/>
          <p:nvPr/>
        </p:nvSpPr>
        <p:spPr>
          <a:xfrm>
            <a:off x="9192799" y="40352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19" name="New shape">
            <a:extLst>
              <a:ext uri="{FF2B5EF4-FFF2-40B4-BE49-F238E27FC236}">
                <a16:creationId xmlns:a16="http://schemas.microsoft.com/office/drawing/2014/main" id="{DDCB0DAA-86CD-B713-2AD5-13DC044766E1}"/>
              </a:ext>
            </a:extLst>
          </p:cNvPr>
          <p:cNvSpPr/>
          <p:nvPr/>
        </p:nvSpPr>
        <p:spPr>
          <a:xfrm>
            <a:off x="10056399" y="403524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20" name="New shape">
            <a:extLst>
              <a:ext uri="{FF2B5EF4-FFF2-40B4-BE49-F238E27FC236}">
                <a16:creationId xmlns:a16="http://schemas.microsoft.com/office/drawing/2014/main" id="{293CBB05-B5CB-89F6-D6D4-E23C9E40C597}"/>
              </a:ext>
            </a:extLst>
          </p:cNvPr>
          <p:cNvSpPr/>
          <p:nvPr/>
        </p:nvSpPr>
        <p:spPr>
          <a:xfrm>
            <a:off x="10919999" y="40352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21" name="New shape">
            <a:extLst>
              <a:ext uri="{FF2B5EF4-FFF2-40B4-BE49-F238E27FC236}">
                <a16:creationId xmlns:a16="http://schemas.microsoft.com/office/drawing/2014/main" id="{C7CC3F25-4192-5578-7F47-B04D652B04ED}"/>
              </a:ext>
            </a:extLst>
          </p:cNvPr>
          <p:cNvSpPr/>
          <p:nvPr/>
        </p:nvSpPr>
        <p:spPr>
          <a:xfrm>
            <a:off x="9192799" y="425114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98*</a:t>
            </a:r>
          </a:p>
        </p:txBody>
      </p:sp>
      <p:sp>
        <p:nvSpPr>
          <p:cNvPr id="222" name="New shape">
            <a:extLst>
              <a:ext uri="{FF2B5EF4-FFF2-40B4-BE49-F238E27FC236}">
                <a16:creationId xmlns:a16="http://schemas.microsoft.com/office/drawing/2014/main" id="{384852FC-0157-C413-A28F-B5AEB09A0974}"/>
              </a:ext>
            </a:extLst>
          </p:cNvPr>
          <p:cNvSpPr/>
          <p:nvPr/>
        </p:nvSpPr>
        <p:spPr>
          <a:xfrm>
            <a:off x="10056399" y="42511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23" name="New shape">
            <a:extLst>
              <a:ext uri="{FF2B5EF4-FFF2-40B4-BE49-F238E27FC236}">
                <a16:creationId xmlns:a16="http://schemas.microsoft.com/office/drawing/2014/main" id="{265CB0B0-5DD9-EFEC-4786-92FB2AFA7022}"/>
              </a:ext>
            </a:extLst>
          </p:cNvPr>
          <p:cNvSpPr/>
          <p:nvPr/>
        </p:nvSpPr>
        <p:spPr>
          <a:xfrm>
            <a:off x="10919999" y="42511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24" name="New shape">
            <a:extLst>
              <a:ext uri="{FF2B5EF4-FFF2-40B4-BE49-F238E27FC236}">
                <a16:creationId xmlns:a16="http://schemas.microsoft.com/office/drawing/2014/main" id="{2B25A62F-E357-0A62-D89C-8008A971CA17}"/>
              </a:ext>
            </a:extLst>
          </p:cNvPr>
          <p:cNvSpPr/>
          <p:nvPr/>
        </p:nvSpPr>
        <p:spPr>
          <a:xfrm>
            <a:off x="9192799" y="44670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225" name="New shape">
            <a:extLst>
              <a:ext uri="{FF2B5EF4-FFF2-40B4-BE49-F238E27FC236}">
                <a16:creationId xmlns:a16="http://schemas.microsoft.com/office/drawing/2014/main" id="{933EBA6B-2C7B-F849-8FF9-5655D238C987}"/>
              </a:ext>
            </a:extLst>
          </p:cNvPr>
          <p:cNvSpPr/>
          <p:nvPr/>
        </p:nvSpPr>
        <p:spPr>
          <a:xfrm>
            <a:off x="10056399" y="44670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226" name="New shape">
            <a:extLst>
              <a:ext uri="{FF2B5EF4-FFF2-40B4-BE49-F238E27FC236}">
                <a16:creationId xmlns:a16="http://schemas.microsoft.com/office/drawing/2014/main" id="{5D30FB13-3B45-166D-3964-A445C2AD70D5}"/>
              </a:ext>
            </a:extLst>
          </p:cNvPr>
          <p:cNvSpPr/>
          <p:nvPr/>
        </p:nvSpPr>
        <p:spPr>
          <a:xfrm>
            <a:off x="10919999" y="44670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27" name="New shape">
            <a:extLst>
              <a:ext uri="{FF2B5EF4-FFF2-40B4-BE49-F238E27FC236}">
                <a16:creationId xmlns:a16="http://schemas.microsoft.com/office/drawing/2014/main" id="{586F079A-48B1-C405-3FDD-E20F37418DDB}"/>
              </a:ext>
            </a:extLst>
          </p:cNvPr>
          <p:cNvSpPr/>
          <p:nvPr/>
        </p:nvSpPr>
        <p:spPr>
          <a:xfrm>
            <a:off x="9192799" y="46829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28" name="New shape">
            <a:extLst>
              <a:ext uri="{FF2B5EF4-FFF2-40B4-BE49-F238E27FC236}">
                <a16:creationId xmlns:a16="http://schemas.microsoft.com/office/drawing/2014/main" id="{CECE2FD4-15CA-A72B-25A5-3F13AC2A3FE9}"/>
              </a:ext>
            </a:extLst>
          </p:cNvPr>
          <p:cNvSpPr/>
          <p:nvPr/>
        </p:nvSpPr>
        <p:spPr>
          <a:xfrm>
            <a:off x="10056399" y="46829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29" name="New shape">
            <a:extLst>
              <a:ext uri="{FF2B5EF4-FFF2-40B4-BE49-F238E27FC236}">
                <a16:creationId xmlns:a16="http://schemas.microsoft.com/office/drawing/2014/main" id="{E51A8441-FCE3-0D9B-B439-68F83B781774}"/>
              </a:ext>
            </a:extLst>
          </p:cNvPr>
          <p:cNvSpPr/>
          <p:nvPr/>
        </p:nvSpPr>
        <p:spPr>
          <a:xfrm>
            <a:off x="10919999" y="46829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30" name="New shape">
            <a:extLst>
              <a:ext uri="{FF2B5EF4-FFF2-40B4-BE49-F238E27FC236}">
                <a16:creationId xmlns:a16="http://schemas.microsoft.com/office/drawing/2014/main" id="{D5CB0EB2-9A27-F5C7-DEF9-1EA92162DB76}"/>
              </a:ext>
            </a:extLst>
          </p:cNvPr>
          <p:cNvSpPr/>
          <p:nvPr/>
        </p:nvSpPr>
        <p:spPr>
          <a:xfrm>
            <a:off x="9192799" y="489884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231" name="New shape">
            <a:extLst>
              <a:ext uri="{FF2B5EF4-FFF2-40B4-BE49-F238E27FC236}">
                <a16:creationId xmlns:a16="http://schemas.microsoft.com/office/drawing/2014/main" id="{12A50AD1-A81E-B7A0-85E5-A9B7EB217679}"/>
              </a:ext>
            </a:extLst>
          </p:cNvPr>
          <p:cNvSpPr/>
          <p:nvPr/>
        </p:nvSpPr>
        <p:spPr>
          <a:xfrm>
            <a:off x="10056399" y="48988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32" name="New shape">
            <a:extLst>
              <a:ext uri="{FF2B5EF4-FFF2-40B4-BE49-F238E27FC236}">
                <a16:creationId xmlns:a16="http://schemas.microsoft.com/office/drawing/2014/main" id="{B35F1D5D-89A1-5ED8-38AA-3726998EE00C}"/>
              </a:ext>
            </a:extLst>
          </p:cNvPr>
          <p:cNvSpPr/>
          <p:nvPr/>
        </p:nvSpPr>
        <p:spPr>
          <a:xfrm>
            <a:off x="10919999" y="48988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33" name="New shape">
            <a:extLst>
              <a:ext uri="{FF2B5EF4-FFF2-40B4-BE49-F238E27FC236}">
                <a16:creationId xmlns:a16="http://schemas.microsoft.com/office/drawing/2014/main" id="{41700546-6625-EF28-FFFF-A9CB7B220D26}"/>
              </a:ext>
            </a:extLst>
          </p:cNvPr>
          <p:cNvSpPr/>
          <p:nvPr/>
        </p:nvSpPr>
        <p:spPr>
          <a:xfrm>
            <a:off x="9192799" y="511474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34" name="New shape">
            <a:extLst>
              <a:ext uri="{FF2B5EF4-FFF2-40B4-BE49-F238E27FC236}">
                <a16:creationId xmlns:a16="http://schemas.microsoft.com/office/drawing/2014/main" id="{CE1B5993-74C6-D0ED-DD19-05960E8FD8BE}"/>
              </a:ext>
            </a:extLst>
          </p:cNvPr>
          <p:cNvSpPr/>
          <p:nvPr/>
        </p:nvSpPr>
        <p:spPr>
          <a:xfrm>
            <a:off x="10056399" y="51147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35" name="New shape">
            <a:extLst>
              <a:ext uri="{FF2B5EF4-FFF2-40B4-BE49-F238E27FC236}">
                <a16:creationId xmlns:a16="http://schemas.microsoft.com/office/drawing/2014/main" id="{A631C2D3-1C15-4C9E-7D58-80E74ECF0EDB}"/>
              </a:ext>
            </a:extLst>
          </p:cNvPr>
          <p:cNvSpPr/>
          <p:nvPr/>
        </p:nvSpPr>
        <p:spPr>
          <a:xfrm>
            <a:off x="10919999" y="51147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6" name="New shape">
            <a:extLst>
              <a:ext uri="{FF2B5EF4-FFF2-40B4-BE49-F238E27FC236}">
                <a16:creationId xmlns:a16="http://schemas.microsoft.com/office/drawing/2014/main" id="{5BCA9F6D-9261-55A6-0059-7FD92D033EDB}"/>
              </a:ext>
            </a:extLst>
          </p:cNvPr>
          <p:cNvSpPr/>
          <p:nvPr/>
        </p:nvSpPr>
        <p:spPr>
          <a:xfrm>
            <a:off x="9192799" y="53306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37" name="New shape">
            <a:extLst>
              <a:ext uri="{FF2B5EF4-FFF2-40B4-BE49-F238E27FC236}">
                <a16:creationId xmlns:a16="http://schemas.microsoft.com/office/drawing/2014/main" id="{2DEFAE55-374E-6C1C-031B-576778A24F0F}"/>
              </a:ext>
            </a:extLst>
          </p:cNvPr>
          <p:cNvSpPr/>
          <p:nvPr/>
        </p:nvSpPr>
        <p:spPr>
          <a:xfrm>
            <a:off x="10056399" y="53306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38" name="New shape">
            <a:extLst>
              <a:ext uri="{FF2B5EF4-FFF2-40B4-BE49-F238E27FC236}">
                <a16:creationId xmlns:a16="http://schemas.microsoft.com/office/drawing/2014/main" id="{3B9A6A66-2E12-4EF5-8180-1678A2979B25}"/>
              </a:ext>
            </a:extLst>
          </p:cNvPr>
          <p:cNvSpPr/>
          <p:nvPr/>
        </p:nvSpPr>
        <p:spPr>
          <a:xfrm>
            <a:off x="10919999" y="533064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BF85D773-B27D-4F21-4184-7CBA9A91F16E}"/>
              </a:ext>
            </a:extLst>
          </p:cNvPr>
          <p:cNvGrpSpPr/>
          <p:nvPr/>
        </p:nvGrpSpPr>
        <p:grpSpPr>
          <a:xfrm>
            <a:off x="523981" y="254000"/>
            <a:ext cx="10911155"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Professional, scientific and technical activities Benchmark</a:t>
              </a:r>
              <a:br>
                <a:rPr sz="1100" kern="200">
                  <a:solidFill>
                    <a:srgbClr val="000000"/>
                  </a:solidFill>
                  <a:latin typeface="arial"/>
                </a:rPr>
              </a:br>
              <a:r>
                <a:rPr sz="1100" kern="200">
                  <a:solidFill>
                    <a:srgbClr val="A6A6A6"/>
                  </a:solidFill>
                  <a:latin typeface="arial"/>
                </a:rPr>
                <a:t>(867)</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(348)</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(518)</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23" name="New shape"/>
            <p:cNvSpPr/>
            <p:nvPr/>
          </p:nvSpPr>
          <p:spPr>
            <a:xfrm>
              <a:off x="9728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91</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64" name="New shape"/>
            <p:cNvSpPr/>
            <p:nvPr/>
          </p:nvSpPr>
          <p:spPr>
            <a:xfrm>
              <a:off x="8864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7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79" name="New shape"/>
            <p:cNvSpPr/>
            <p:nvPr/>
          </p:nvSpPr>
          <p:spPr>
            <a:xfrm>
              <a:off x="9728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85" name="New shape"/>
            <p:cNvSpPr/>
            <p:nvPr/>
          </p:nvSpPr>
          <p:spPr>
            <a:xfrm>
              <a:off x="88646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86" name="New shape"/>
            <p:cNvSpPr/>
            <p:nvPr/>
          </p:nvSpPr>
          <p:spPr>
            <a:xfrm>
              <a:off x="97282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59</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00" name="New shape"/>
            <p:cNvSpPr/>
            <p:nvPr/>
          </p:nvSpPr>
          <p:spPr>
            <a:xfrm>
              <a:off x="97282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06" name="New shape"/>
            <p:cNvSpPr/>
            <p:nvPr/>
          </p:nvSpPr>
          <p:spPr>
            <a:xfrm>
              <a:off x="88646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7" name="New shape"/>
            <p:cNvSpPr/>
            <p:nvPr/>
          </p:nvSpPr>
          <p:spPr>
            <a:xfrm>
              <a:off x="97282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gr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FC804408-1FEC-77A7-F0BE-0E7204E1EB4B}"/>
              </a:ext>
            </a:extLst>
          </p:cNvPr>
          <p:cNvGrpSpPr/>
          <p:nvPr/>
        </p:nvGrpSpPr>
        <p:grpSpPr>
          <a:xfrm>
            <a:off x="688369" y="254000"/>
            <a:ext cx="10952251"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Professional, scientific and technical activities Benchmark</a:t>
              </a:r>
              <a:br>
                <a:rPr sz="1100" kern="200">
                  <a:solidFill>
                    <a:srgbClr val="000000"/>
                  </a:solidFill>
                  <a:latin typeface="arial"/>
                </a:rPr>
              </a:br>
              <a:r>
                <a:rPr sz="1100" kern="200">
                  <a:solidFill>
                    <a:srgbClr val="A6A6A6"/>
                  </a:solidFill>
                  <a:latin typeface="arial"/>
                </a:rPr>
                <a:t>(867)</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(267)</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(572)</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3" name="New shape"/>
            <p:cNvSpPr/>
            <p:nvPr/>
          </p:nvSpPr>
          <p:spPr>
            <a:xfrm>
              <a:off x="9728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91</a:t>
              </a:r>
            </a:p>
          </p:txBody>
        </p:sp>
        <p:sp>
          <p:nvSpPr>
            <p:cNvPr id="36" name="New shape"/>
            <p:cNvSpPr/>
            <p:nvPr/>
          </p:nvSpPr>
          <p:spPr>
            <a:xfrm>
              <a:off x="88646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7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9" name="New shape"/>
            <p:cNvSpPr/>
            <p:nvPr/>
          </p:nvSpPr>
          <p:spPr>
            <a:xfrm>
              <a:off x="9728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85" name="New shape"/>
            <p:cNvSpPr/>
            <p:nvPr/>
          </p:nvSpPr>
          <p:spPr>
            <a:xfrm>
              <a:off x="8864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6"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59</a:t>
              </a:r>
            </a:p>
          </p:txBody>
        </p:sp>
        <p:sp>
          <p:nvSpPr>
            <p:cNvPr id="92" name="New shape"/>
            <p:cNvSpPr/>
            <p:nvPr/>
          </p:nvSpPr>
          <p:spPr>
            <a:xfrm>
              <a:off x="8864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07" name="New shape"/>
            <p:cNvSpPr/>
            <p:nvPr/>
          </p:nvSpPr>
          <p:spPr>
            <a:xfrm>
              <a:off x="97282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13"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18" name="New shape"/>
            <p:cNvSpPr/>
            <p:nvPr/>
          </p:nvSpPr>
          <p:spPr>
            <a:xfrm>
              <a:off x="8864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19"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4">
            <a:extLst>
              <a:ext uri="{FF2B5EF4-FFF2-40B4-BE49-F238E27FC236}">
                <a16:creationId xmlns:a16="http://schemas.microsoft.com/office/drawing/2014/main" id="{7E25E230-BC24-972E-1049-69F25F98DD25}"/>
              </a:ext>
            </a:extLst>
          </p:cNvPr>
          <p:cNvSpPr txBox="1">
            <a:spLocks/>
          </p:cNvSpPr>
          <p:nvPr/>
        </p:nvSpPr>
        <p:spPr>
          <a:xfrm>
            <a:off x="383671" y="382192"/>
            <a:ext cx="11296436"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b="1" dirty="0"/>
              <a:t>Showing each Mauritian Sector vs National Average  </a:t>
            </a:r>
            <a:endParaRPr lang="en-US" dirty="0"/>
          </a:p>
        </p:txBody>
      </p:sp>
      <p:sp>
        <p:nvSpPr>
          <p:cNvPr id="2" name="New shape"/>
          <p:cNvSpPr/>
          <p:nvPr/>
        </p:nvSpPr>
        <p:spPr>
          <a:xfrm>
            <a:off x="120578" y="870643"/>
            <a:ext cx="8854584" cy="32199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endParaRPr sz="2000" b="1" kern="200" dirty="0">
              <a:solidFill>
                <a:srgbClr val="003B5A"/>
              </a:solidFill>
              <a:latin typeface="arial"/>
            </a:endParaRPr>
          </a:p>
        </p:txBody>
      </p:sp>
      <p:sp>
        <p:nvSpPr>
          <p:cNvPr id="449" name="New shape">
            <a:extLst>
              <a:ext uri="{FF2B5EF4-FFF2-40B4-BE49-F238E27FC236}">
                <a16:creationId xmlns:a16="http://schemas.microsoft.com/office/drawing/2014/main" id="{21F4D4DE-CF94-D25D-A568-B0463BDAF4E3}"/>
              </a:ext>
            </a:extLst>
          </p:cNvPr>
          <p:cNvSpPr/>
          <p:nvPr/>
        </p:nvSpPr>
        <p:spPr>
          <a:xfrm>
            <a:off x="82192" y="2281992"/>
            <a:ext cx="6861871"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0" name="New shape">
            <a:extLst>
              <a:ext uri="{FF2B5EF4-FFF2-40B4-BE49-F238E27FC236}">
                <a16:creationId xmlns:a16="http://schemas.microsoft.com/office/drawing/2014/main" id="{45778E53-BAE8-2D41-EC94-DA6FA6B3EEAB}"/>
              </a:ext>
            </a:extLst>
          </p:cNvPr>
          <p:cNvSpPr/>
          <p:nvPr/>
        </p:nvSpPr>
        <p:spPr>
          <a:xfrm>
            <a:off x="82192" y="2281992"/>
            <a:ext cx="12109807"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8" name="New shape">
            <a:extLst>
              <a:ext uri="{FF2B5EF4-FFF2-40B4-BE49-F238E27FC236}">
                <a16:creationId xmlns:a16="http://schemas.microsoft.com/office/drawing/2014/main" id="{7233C775-5B67-C33B-02B0-7EEA42E27332}"/>
              </a:ext>
            </a:extLst>
          </p:cNvPr>
          <p:cNvSpPr/>
          <p:nvPr/>
        </p:nvSpPr>
        <p:spPr>
          <a:xfrm>
            <a:off x="82192" y="2598675"/>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9" name="New shape">
            <a:extLst>
              <a:ext uri="{FF2B5EF4-FFF2-40B4-BE49-F238E27FC236}">
                <a16:creationId xmlns:a16="http://schemas.microsoft.com/office/drawing/2014/main" id="{1F2B5C30-03AE-DC60-2442-F7E3C08D17D6}"/>
              </a:ext>
            </a:extLst>
          </p:cNvPr>
          <p:cNvSpPr/>
          <p:nvPr/>
        </p:nvSpPr>
        <p:spPr>
          <a:xfrm>
            <a:off x="82192" y="2598675"/>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8" name="New shape">
            <a:extLst>
              <a:ext uri="{FF2B5EF4-FFF2-40B4-BE49-F238E27FC236}">
                <a16:creationId xmlns:a16="http://schemas.microsoft.com/office/drawing/2014/main" id="{483FD9B1-0474-D976-43F9-AF8BD6E91B77}"/>
              </a:ext>
            </a:extLst>
          </p:cNvPr>
          <p:cNvSpPr/>
          <p:nvPr/>
        </p:nvSpPr>
        <p:spPr>
          <a:xfrm>
            <a:off x="82192" y="2900964"/>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9" name="New shape">
            <a:extLst>
              <a:ext uri="{FF2B5EF4-FFF2-40B4-BE49-F238E27FC236}">
                <a16:creationId xmlns:a16="http://schemas.microsoft.com/office/drawing/2014/main" id="{8AB67655-2C44-1A27-810A-EACB81DFC1BB}"/>
              </a:ext>
            </a:extLst>
          </p:cNvPr>
          <p:cNvSpPr/>
          <p:nvPr/>
        </p:nvSpPr>
        <p:spPr>
          <a:xfrm>
            <a:off x="82192" y="2900964"/>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8" name="New shape">
            <a:extLst>
              <a:ext uri="{FF2B5EF4-FFF2-40B4-BE49-F238E27FC236}">
                <a16:creationId xmlns:a16="http://schemas.microsoft.com/office/drawing/2014/main" id="{054420FC-65CE-48D8-3F85-CF7049753292}"/>
              </a:ext>
            </a:extLst>
          </p:cNvPr>
          <p:cNvSpPr/>
          <p:nvPr/>
        </p:nvSpPr>
        <p:spPr>
          <a:xfrm flipV="1">
            <a:off x="82192" y="3193197"/>
            <a:ext cx="12109807" cy="1747"/>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8" name="New shape">
            <a:extLst>
              <a:ext uri="{FF2B5EF4-FFF2-40B4-BE49-F238E27FC236}">
                <a16:creationId xmlns:a16="http://schemas.microsoft.com/office/drawing/2014/main" id="{77F4588A-9BEC-0A43-3190-B97706E4EB17}"/>
              </a:ext>
            </a:extLst>
          </p:cNvPr>
          <p:cNvSpPr/>
          <p:nvPr/>
        </p:nvSpPr>
        <p:spPr>
          <a:xfrm>
            <a:off x="82192" y="3505541"/>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9" name="New shape">
            <a:extLst>
              <a:ext uri="{FF2B5EF4-FFF2-40B4-BE49-F238E27FC236}">
                <a16:creationId xmlns:a16="http://schemas.microsoft.com/office/drawing/2014/main" id="{2C935187-8817-CBA1-8812-1636FF04C4F4}"/>
              </a:ext>
            </a:extLst>
          </p:cNvPr>
          <p:cNvSpPr/>
          <p:nvPr/>
        </p:nvSpPr>
        <p:spPr>
          <a:xfrm>
            <a:off x="82192" y="3505541"/>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8" name="New shape">
            <a:extLst>
              <a:ext uri="{FF2B5EF4-FFF2-40B4-BE49-F238E27FC236}">
                <a16:creationId xmlns:a16="http://schemas.microsoft.com/office/drawing/2014/main" id="{29FC3272-2AF5-8B55-CDC8-7BB9645E1C5D}"/>
              </a:ext>
            </a:extLst>
          </p:cNvPr>
          <p:cNvSpPr/>
          <p:nvPr/>
        </p:nvSpPr>
        <p:spPr>
          <a:xfrm>
            <a:off x="82192" y="3807830"/>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9" name="New shape">
            <a:extLst>
              <a:ext uri="{FF2B5EF4-FFF2-40B4-BE49-F238E27FC236}">
                <a16:creationId xmlns:a16="http://schemas.microsoft.com/office/drawing/2014/main" id="{E528C21A-C33E-DDEF-F36F-A8F9C3BFE569}"/>
              </a:ext>
            </a:extLst>
          </p:cNvPr>
          <p:cNvSpPr/>
          <p:nvPr/>
        </p:nvSpPr>
        <p:spPr>
          <a:xfrm>
            <a:off x="82192" y="3807830"/>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08" name="New shape">
            <a:extLst>
              <a:ext uri="{FF2B5EF4-FFF2-40B4-BE49-F238E27FC236}">
                <a16:creationId xmlns:a16="http://schemas.microsoft.com/office/drawing/2014/main" id="{80FD5E96-36CD-693B-0E3D-2082E7961FD1}"/>
              </a:ext>
            </a:extLst>
          </p:cNvPr>
          <p:cNvSpPr/>
          <p:nvPr/>
        </p:nvSpPr>
        <p:spPr>
          <a:xfrm>
            <a:off x="82192" y="4110118"/>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09" name="New shape">
            <a:extLst>
              <a:ext uri="{FF2B5EF4-FFF2-40B4-BE49-F238E27FC236}">
                <a16:creationId xmlns:a16="http://schemas.microsoft.com/office/drawing/2014/main" id="{C51AD2BE-04CA-C65F-D324-12A236F6DD15}"/>
              </a:ext>
            </a:extLst>
          </p:cNvPr>
          <p:cNvSpPr/>
          <p:nvPr/>
        </p:nvSpPr>
        <p:spPr>
          <a:xfrm>
            <a:off x="82192" y="4110118"/>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18" name="New shape">
            <a:extLst>
              <a:ext uri="{FF2B5EF4-FFF2-40B4-BE49-F238E27FC236}">
                <a16:creationId xmlns:a16="http://schemas.microsoft.com/office/drawing/2014/main" id="{B87A09AC-B824-A63A-9A54-B204484C4E9A}"/>
              </a:ext>
            </a:extLst>
          </p:cNvPr>
          <p:cNvSpPr/>
          <p:nvPr/>
        </p:nvSpPr>
        <p:spPr>
          <a:xfrm>
            <a:off x="82192" y="4412407"/>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19" name="New shape">
            <a:extLst>
              <a:ext uri="{FF2B5EF4-FFF2-40B4-BE49-F238E27FC236}">
                <a16:creationId xmlns:a16="http://schemas.microsoft.com/office/drawing/2014/main" id="{91A1F15D-56AD-99DD-21DC-6AB34CD7C5F2}"/>
              </a:ext>
            </a:extLst>
          </p:cNvPr>
          <p:cNvSpPr/>
          <p:nvPr/>
        </p:nvSpPr>
        <p:spPr>
          <a:xfrm>
            <a:off x="82192" y="4412407"/>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8" name="New shape">
            <a:extLst>
              <a:ext uri="{FF2B5EF4-FFF2-40B4-BE49-F238E27FC236}">
                <a16:creationId xmlns:a16="http://schemas.microsoft.com/office/drawing/2014/main" id="{C4DCA078-416D-867E-2DEE-9AB02830F47C}"/>
              </a:ext>
            </a:extLst>
          </p:cNvPr>
          <p:cNvSpPr/>
          <p:nvPr/>
        </p:nvSpPr>
        <p:spPr>
          <a:xfrm>
            <a:off x="82192" y="4714696"/>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9" name="New shape">
            <a:extLst>
              <a:ext uri="{FF2B5EF4-FFF2-40B4-BE49-F238E27FC236}">
                <a16:creationId xmlns:a16="http://schemas.microsoft.com/office/drawing/2014/main" id="{FACCF4CA-8C70-B69B-A885-AA30AEBFF2CF}"/>
              </a:ext>
            </a:extLst>
          </p:cNvPr>
          <p:cNvSpPr/>
          <p:nvPr/>
        </p:nvSpPr>
        <p:spPr>
          <a:xfrm>
            <a:off x="82192" y="4714696"/>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8" name="New shape">
            <a:extLst>
              <a:ext uri="{FF2B5EF4-FFF2-40B4-BE49-F238E27FC236}">
                <a16:creationId xmlns:a16="http://schemas.microsoft.com/office/drawing/2014/main" id="{18BFDD95-C72F-42C1-6C8B-93D6E162DAB0}"/>
              </a:ext>
            </a:extLst>
          </p:cNvPr>
          <p:cNvSpPr/>
          <p:nvPr/>
        </p:nvSpPr>
        <p:spPr>
          <a:xfrm>
            <a:off x="82192" y="5016984"/>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9" name="New shape">
            <a:extLst>
              <a:ext uri="{FF2B5EF4-FFF2-40B4-BE49-F238E27FC236}">
                <a16:creationId xmlns:a16="http://schemas.microsoft.com/office/drawing/2014/main" id="{ECD3B271-A1EE-6B99-179F-B4463F44424A}"/>
              </a:ext>
            </a:extLst>
          </p:cNvPr>
          <p:cNvSpPr/>
          <p:nvPr/>
        </p:nvSpPr>
        <p:spPr>
          <a:xfrm>
            <a:off x="82192" y="5016984"/>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8" name="New shape">
            <a:extLst>
              <a:ext uri="{FF2B5EF4-FFF2-40B4-BE49-F238E27FC236}">
                <a16:creationId xmlns:a16="http://schemas.microsoft.com/office/drawing/2014/main" id="{161F090F-0340-4429-02AC-CBE34C1F136D}"/>
              </a:ext>
            </a:extLst>
          </p:cNvPr>
          <p:cNvSpPr/>
          <p:nvPr/>
        </p:nvSpPr>
        <p:spPr>
          <a:xfrm>
            <a:off x="82192" y="5319273"/>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9" name="New shape">
            <a:extLst>
              <a:ext uri="{FF2B5EF4-FFF2-40B4-BE49-F238E27FC236}">
                <a16:creationId xmlns:a16="http://schemas.microsoft.com/office/drawing/2014/main" id="{01279917-2132-96B1-E6FC-E1863842ED88}"/>
              </a:ext>
            </a:extLst>
          </p:cNvPr>
          <p:cNvSpPr/>
          <p:nvPr/>
        </p:nvSpPr>
        <p:spPr>
          <a:xfrm>
            <a:off x="82192" y="5319273"/>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58" name="New shape">
            <a:extLst>
              <a:ext uri="{FF2B5EF4-FFF2-40B4-BE49-F238E27FC236}">
                <a16:creationId xmlns:a16="http://schemas.microsoft.com/office/drawing/2014/main" id="{E280856A-0F5B-7870-2F62-6EA1AEB1FA89}"/>
              </a:ext>
            </a:extLst>
          </p:cNvPr>
          <p:cNvSpPr/>
          <p:nvPr/>
        </p:nvSpPr>
        <p:spPr>
          <a:xfrm>
            <a:off x="82192" y="5621562"/>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59" name="New shape">
            <a:extLst>
              <a:ext uri="{FF2B5EF4-FFF2-40B4-BE49-F238E27FC236}">
                <a16:creationId xmlns:a16="http://schemas.microsoft.com/office/drawing/2014/main" id="{AF95AD27-1084-575F-005A-1FE8A7DD34F9}"/>
              </a:ext>
            </a:extLst>
          </p:cNvPr>
          <p:cNvSpPr/>
          <p:nvPr/>
        </p:nvSpPr>
        <p:spPr>
          <a:xfrm>
            <a:off x="82192" y="5621562"/>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dirty="0"/>
          </a:p>
        </p:txBody>
      </p:sp>
      <p:sp>
        <p:nvSpPr>
          <p:cNvPr id="568" name="New shape">
            <a:extLst>
              <a:ext uri="{FF2B5EF4-FFF2-40B4-BE49-F238E27FC236}">
                <a16:creationId xmlns:a16="http://schemas.microsoft.com/office/drawing/2014/main" id="{ACD604C1-E16E-872C-3EE8-4CCCFB2DC574}"/>
              </a:ext>
            </a:extLst>
          </p:cNvPr>
          <p:cNvSpPr/>
          <p:nvPr/>
        </p:nvSpPr>
        <p:spPr>
          <a:xfrm>
            <a:off x="82192" y="5923850"/>
            <a:ext cx="686187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69" name="New shape">
            <a:extLst>
              <a:ext uri="{FF2B5EF4-FFF2-40B4-BE49-F238E27FC236}">
                <a16:creationId xmlns:a16="http://schemas.microsoft.com/office/drawing/2014/main" id="{7991C71A-E422-870E-7ADD-47BA7370657F}"/>
              </a:ext>
            </a:extLst>
          </p:cNvPr>
          <p:cNvSpPr/>
          <p:nvPr/>
        </p:nvSpPr>
        <p:spPr>
          <a:xfrm>
            <a:off x="82192" y="5923850"/>
            <a:ext cx="12109807"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grpSp>
        <p:nvGrpSpPr>
          <p:cNvPr id="6" name="Group 5">
            <a:extLst>
              <a:ext uri="{FF2B5EF4-FFF2-40B4-BE49-F238E27FC236}">
                <a16:creationId xmlns:a16="http://schemas.microsoft.com/office/drawing/2014/main" id="{D3CDC7BD-B400-8F10-7319-6CF0A2C207FC}"/>
              </a:ext>
            </a:extLst>
          </p:cNvPr>
          <p:cNvGrpSpPr/>
          <p:nvPr/>
        </p:nvGrpSpPr>
        <p:grpSpPr>
          <a:xfrm>
            <a:off x="139660" y="629292"/>
            <a:ext cx="11784457" cy="5655000"/>
            <a:chOff x="516023" y="714582"/>
            <a:chExt cx="11278022" cy="5511557"/>
          </a:xfrm>
        </p:grpSpPr>
        <p:sp>
          <p:nvSpPr>
            <p:cNvPr id="435" name="New shape">
              <a:extLst>
                <a:ext uri="{FF2B5EF4-FFF2-40B4-BE49-F238E27FC236}">
                  <a16:creationId xmlns:a16="http://schemas.microsoft.com/office/drawing/2014/main" id="{EE4057A4-5188-EF2E-D62B-8E0DB23D78FF}"/>
                </a:ext>
              </a:extLst>
            </p:cNvPr>
            <p:cNvSpPr/>
            <p:nvPr/>
          </p:nvSpPr>
          <p:spPr>
            <a:xfrm>
              <a:off x="1765159" y="5923850"/>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36" name="New shape">
              <a:extLst>
                <a:ext uri="{FF2B5EF4-FFF2-40B4-BE49-F238E27FC236}">
                  <a16:creationId xmlns:a16="http://schemas.microsoft.com/office/drawing/2014/main" id="{48B6A716-D627-6D2B-EB0F-B8FDB74BB8F2}"/>
                </a:ext>
              </a:extLst>
            </p:cNvPr>
            <p:cNvSpPr/>
            <p:nvPr/>
          </p:nvSpPr>
          <p:spPr>
            <a:xfrm>
              <a:off x="1765159" y="5621562"/>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37" name="New shape">
              <a:extLst>
                <a:ext uri="{FF2B5EF4-FFF2-40B4-BE49-F238E27FC236}">
                  <a16:creationId xmlns:a16="http://schemas.microsoft.com/office/drawing/2014/main" id="{4968E297-CD5F-2891-71B4-056B7F47F475}"/>
                </a:ext>
              </a:extLst>
            </p:cNvPr>
            <p:cNvSpPr/>
            <p:nvPr/>
          </p:nvSpPr>
          <p:spPr>
            <a:xfrm>
              <a:off x="1765159" y="5319273"/>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38" name="New shape">
              <a:extLst>
                <a:ext uri="{FF2B5EF4-FFF2-40B4-BE49-F238E27FC236}">
                  <a16:creationId xmlns:a16="http://schemas.microsoft.com/office/drawing/2014/main" id="{2B23EC70-7801-1D75-29D4-8CB1319E7B5C}"/>
                </a:ext>
              </a:extLst>
            </p:cNvPr>
            <p:cNvSpPr/>
            <p:nvPr/>
          </p:nvSpPr>
          <p:spPr>
            <a:xfrm>
              <a:off x="1765159" y="5016984"/>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39" name="New shape">
              <a:extLst>
                <a:ext uri="{FF2B5EF4-FFF2-40B4-BE49-F238E27FC236}">
                  <a16:creationId xmlns:a16="http://schemas.microsoft.com/office/drawing/2014/main" id="{F1328081-BFF9-6962-84C0-016679365BCD}"/>
                </a:ext>
              </a:extLst>
            </p:cNvPr>
            <p:cNvSpPr/>
            <p:nvPr/>
          </p:nvSpPr>
          <p:spPr>
            <a:xfrm>
              <a:off x="1765159" y="4714696"/>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40" name="New shape">
              <a:extLst>
                <a:ext uri="{FF2B5EF4-FFF2-40B4-BE49-F238E27FC236}">
                  <a16:creationId xmlns:a16="http://schemas.microsoft.com/office/drawing/2014/main" id="{2C7FD08B-8F0A-F241-15D1-22FC4C0C84D8}"/>
                </a:ext>
              </a:extLst>
            </p:cNvPr>
            <p:cNvSpPr/>
            <p:nvPr/>
          </p:nvSpPr>
          <p:spPr>
            <a:xfrm>
              <a:off x="1765159" y="4412407"/>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41" name="New shape">
              <a:extLst>
                <a:ext uri="{FF2B5EF4-FFF2-40B4-BE49-F238E27FC236}">
                  <a16:creationId xmlns:a16="http://schemas.microsoft.com/office/drawing/2014/main" id="{0C7A51D4-29D5-F6C9-D332-A79DA4372356}"/>
                </a:ext>
              </a:extLst>
            </p:cNvPr>
            <p:cNvSpPr/>
            <p:nvPr/>
          </p:nvSpPr>
          <p:spPr>
            <a:xfrm>
              <a:off x="1765159" y="4110118"/>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42" name="New shape">
              <a:extLst>
                <a:ext uri="{FF2B5EF4-FFF2-40B4-BE49-F238E27FC236}">
                  <a16:creationId xmlns:a16="http://schemas.microsoft.com/office/drawing/2014/main" id="{87C459CB-259D-C5B1-EEBB-3DB8D333F765}"/>
                </a:ext>
              </a:extLst>
            </p:cNvPr>
            <p:cNvSpPr/>
            <p:nvPr/>
          </p:nvSpPr>
          <p:spPr>
            <a:xfrm>
              <a:off x="1765159" y="3807830"/>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43" name="New shape">
              <a:extLst>
                <a:ext uri="{FF2B5EF4-FFF2-40B4-BE49-F238E27FC236}">
                  <a16:creationId xmlns:a16="http://schemas.microsoft.com/office/drawing/2014/main" id="{2FEDBCA5-B08D-60E8-9F0E-BC3E0EC31E2A}"/>
                </a:ext>
              </a:extLst>
            </p:cNvPr>
            <p:cNvSpPr/>
            <p:nvPr/>
          </p:nvSpPr>
          <p:spPr>
            <a:xfrm>
              <a:off x="1765159" y="3505541"/>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44" name="New shape">
              <a:extLst>
                <a:ext uri="{FF2B5EF4-FFF2-40B4-BE49-F238E27FC236}">
                  <a16:creationId xmlns:a16="http://schemas.microsoft.com/office/drawing/2014/main" id="{05867EA8-E8E6-D7B2-3EC8-48031462DD93}"/>
                </a:ext>
              </a:extLst>
            </p:cNvPr>
            <p:cNvSpPr/>
            <p:nvPr/>
          </p:nvSpPr>
          <p:spPr>
            <a:xfrm>
              <a:off x="1765159" y="3203252"/>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45" name="New shape">
              <a:extLst>
                <a:ext uri="{FF2B5EF4-FFF2-40B4-BE49-F238E27FC236}">
                  <a16:creationId xmlns:a16="http://schemas.microsoft.com/office/drawing/2014/main" id="{3A3F8A76-91C4-1D45-5536-F2C0BF8D92CF}"/>
                </a:ext>
              </a:extLst>
            </p:cNvPr>
            <p:cNvSpPr/>
            <p:nvPr/>
          </p:nvSpPr>
          <p:spPr>
            <a:xfrm>
              <a:off x="1765159" y="2900964"/>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46" name="New shape">
              <a:extLst>
                <a:ext uri="{FF2B5EF4-FFF2-40B4-BE49-F238E27FC236}">
                  <a16:creationId xmlns:a16="http://schemas.microsoft.com/office/drawing/2014/main" id="{0EA612D6-2F5F-1E85-42C5-7413F1044B68}"/>
                </a:ext>
              </a:extLst>
            </p:cNvPr>
            <p:cNvSpPr/>
            <p:nvPr/>
          </p:nvSpPr>
          <p:spPr>
            <a:xfrm>
              <a:off x="1765159" y="2598675"/>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47" name="New shape">
              <a:extLst>
                <a:ext uri="{FF2B5EF4-FFF2-40B4-BE49-F238E27FC236}">
                  <a16:creationId xmlns:a16="http://schemas.microsoft.com/office/drawing/2014/main" id="{31E8B059-617B-82B8-47D4-DD7740CAC435}"/>
                </a:ext>
              </a:extLst>
            </p:cNvPr>
            <p:cNvSpPr/>
            <p:nvPr/>
          </p:nvSpPr>
          <p:spPr>
            <a:xfrm>
              <a:off x="1765159" y="2296386"/>
              <a:ext cx="714553" cy="30228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48" name="New shape">
              <a:extLst>
                <a:ext uri="{FF2B5EF4-FFF2-40B4-BE49-F238E27FC236}">
                  <a16:creationId xmlns:a16="http://schemas.microsoft.com/office/drawing/2014/main" id="{456B723D-D296-6C1E-DA2E-8BE39899A595}"/>
                </a:ext>
              </a:extLst>
            </p:cNvPr>
            <p:cNvSpPr/>
            <p:nvPr/>
          </p:nvSpPr>
          <p:spPr>
            <a:xfrm>
              <a:off x="1765159" y="1192637"/>
              <a:ext cx="714553" cy="1096553"/>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51" name="New shape">
              <a:extLst>
                <a:ext uri="{FF2B5EF4-FFF2-40B4-BE49-F238E27FC236}">
                  <a16:creationId xmlns:a16="http://schemas.microsoft.com/office/drawing/2014/main" id="{8A9C0383-824E-F356-BEC1-2CF8BF7540FA}"/>
                </a:ext>
              </a:extLst>
            </p:cNvPr>
            <p:cNvSpPr/>
            <p:nvPr/>
          </p:nvSpPr>
          <p:spPr>
            <a:xfrm>
              <a:off x="1765159" y="1086667"/>
              <a:ext cx="714553" cy="1202523"/>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lang="en-GB" sz="1100" b="0" i="0" u="none" kern="200" dirty="0">
                  <a:solidFill>
                    <a:srgbClr val="000000"/>
                  </a:solidFill>
                  <a:latin typeface="arial"/>
                </a:rPr>
                <a:t>BM National Engagement Survey Overall</a:t>
              </a:r>
              <a:r>
                <a:rPr sz="1100" b="0" i="0" u="none" kern="200" dirty="0">
                  <a:solidFill>
                    <a:srgbClr val="000000"/>
                  </a:solidFill>
                  <a:latin typeface="arial"/>
                </a:rPr>
                <a:t/>
              </a:r>
              <a:br>
                <a:rPr sz="1100" b="0" i="0" u="none" kern="200" dirty="0">
                  <a:solidFill>
                    <a:srgbClr val="000000"/>
                  </a:solidFill>
                  <a:latin typeface="arial"/>
                </a:rPr>
              </a:br>
              <a:r>
                <a:rPr sz="1100" b="0" i="0" u="none" kern="200" dirty="0">
                  <a:solidFill>
                    <a:srgbClr val="A6A6A6"/>
                  </a:solidFill>
                  <a:latin typeface="arial"/>
                </a:rPr>
                <a:t>(21,603)</a:t>
              </a:r>
            </a:p>
          </p:txBody>
        </p:sp>
        <p:sp>
          <p:nvSpPr>
            <p:cNvPr id="452" name="New shape">
              <a:extLst>
                <a:ext uri="{FF2B5EF4-FFF2-40B4-BE49-F238E27FC236}">
                  <a16:creationId xmlns:a16="http://schemas.microsoft.com/office/drawing/2014/main" id="{2EE43297-5999-7452-538A-F65C8017633B}"/>
                </a:ext>
              </a:extLst>
            </p:cNvPr>
            <p:cNvSpPr/>
            <p:nvPr/>
          </p:nvSpPr>
          <p:spPr>
            <a:xfrm>
              <a:off x="2457221" y="993666"/>
              <a:ext cx="819157"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Agriculture, forestry and fishing</a:t>
              </a:r>
              <a:br>
                <a:rPr sz="1100" b="0" i="0" u="none" kern="200" dirty="0">
                  <a:solidFill>
                    <a:srgbClr val="000000"/>
                  </a:solidFill>
                  <a:latin typeface="arial"/>
                </a:rPr>
              </a:br>
              <a:r>
                <a:rPr sz="1100" b="0" i="0" u="none" kern="200" dirty="0">
                  <a:solidFill>
                    <a:srgbClr val="A6A6A6"/>
                  </a:solidFill>
                  <a:latin typeface="arial"/>
                </a:rPr>
                <a:t>(1,155)</a:t>
              </a:r>
            </a:p>
          </p:txBody>
        </p:sp>
        <p:sp>
          <p:nvSpPr>
            <p:cNvPr id="453" name="New shape">
              <a:extLst>
                <a:ext uri="{FF2B5EF4-FFF2-40B4-BE49-F238E27FC236}">
                  <a16:creationId xmlns:a16="http://schemas.microsoft.com/office/drawing/2014/main" id="{63C66F0E-1F1B-003E-B77B-74A28D414FF2}"/>
                </a:ext>
              </a:extLst>
            </p:cNvPr>
            <p:cNvSpPr/>
            <p:nvPr/>
          </p:nvSpPr>
          <p:spPr>
            <a:xfrm>
              <a:off x="3194267" y="993666"/>
              <a:ext cx="714553"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Manufact</a:t>
              </a:r>
              <a:r>
                <a:rPr lang="en-GB" sz="1100" b="0" i="0" u="none" kern="200" dirty="0">
                  <a:solidFill>
                    <a:srgbClr val="000000"/>
                  </a:solidFill>
                  <a:latin typeface="arial"/>
                </a:rPr>
                <a:t>.</a:t>
              </a:r>
              <a:r>
                <a:rPr sz="1100" b="0" i="0" u="none" kern="200" dirty="0">
                  <a:solidFill>
                    <a:srgbClr val="000000"/>
                  </a:solidFill>
                  <a:latin typeface="arial"/>
                </a:rPr>
                <a:t/>
              </a:r>
              <a:br>
                <a:rPr sz="1100" b="0" i="0" u="none" kern="200" dirty="0">
                  <a:solidFill>
                    <a:srgbClr val="000000"/>
                  </a:solidFill>
                  <a:latin typeface="arial"/>
                </a:rPr>
              </a:br>
              <a:r>
                <a:rPr sz="1100" b="0" i="0" u="none" kern="200" dirty="0">
                  <a:solidFill>
                    <a:srgbClr val="A6A6A6"/>
                  </a:solidFill>
                  <a:latin typeface="arial"/>
                </a:rPr>
                <a:t>(1,920)</a:t>
              </a:r>
            </a:p>
          </p:txBody>
        </p:sp>
        <p:sp>
          <p:nvSpPr>
            <p:cNvPr id="456" name="New shape">
              <a:extLst>
                <a:ext uri="{FF2B5EF4-FFF2-40B4-BE49-F238E27FC236}">
                  <a16:creationId xmlns:a16="http://schemas.microsoft.com/office/drawing/2014/main" id="{C88E6CC8-4446-522F-6C0A-DA34683A1184}"/>
                </a:ext>
              </a:extLst>
            </p:cNvPr>
            <p:cNvSpPr/>
            <p:nvPr/>
          </p:nvSpPr>
          <p:spPr>
            <a:xfrm>
              <a:off x="3898840" y="993666"/>
              <a:ext cx="778237"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Wholesale and retail trade</a:t>
              </a:r>
              <a:br>
                <a:rPr sz="1100" b="0" i="0" u="none" kern="200" dirty="0">
                  <a:solidFill>
                    <a:srgbClr val="000000"/>
                  </a:solidFill>
                  <a:latin typeface="arial"/>
                </a:rPr>
              </a:br>
              <a:r>
                <a:rPr sz="1100" b="0" i="0" u="none" kern="200" dirty="0">
                  <a:solidFill>
                    <a:srgbClr val="A6A6A6"/>
                  </a:solidFill>
                  <a:latin typeface="arial"/>
                </a:rPr>
                <a:t>(3,860)</a:t>
              </a:r>
            </a:p>
          </p:txBody>
        </p:sp>
        <p:sp>
          <p:nvSpPr>
            <p:cNvPr id="457" name="New shape">
              <a:extLst>
                <a:ext uri="{FF2B5EF4-FFF2-40B4-BE49-F238E27FC236}">
                  <a16:creationId xmlns:a16="http://schemas.microsoft.com/office/drawing/2014/main" id="{500420C9-B5D4-8784-50BC-5634E3D98B39}"/>
                </a:ext>
              </a:extLst>
            </p:cNvPr>
            <p:cNvSpPr/>
            <p:nvPr/>
          </p:nvSpPr>
          <p:spPr>
            <a:xfrm>
              <a:off x="4669625" y="993666"/>
              <a:ext cx="714553"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Transportation and storage</a:t>
              </a:r>
              <a:br>
                <a:rPr sz="1100" b="0" i="0" u="none" kern="200" dirty="0">
                  <a:solidFill>
                    <a:srgbClr val="000000"/>
                  </a:solidFill>
                  <a:latin typeface="arial"/>
                </a:rPr>
              </a:br>
              <a:r>
                <a:rPr sz="1100" b="0" i="0" u="none" kern="200" dirty="0">
                  <a:solidFill>
                    <a:srgbClr val="A6A6A6"/>
                  </a:solidFill>
                  <a:latin typeface="arial"/>
                </a:rPr>
                <a:t>(930)</a:t>
              </a:r>
            </a:p>
          </p:txBody>
        </p:sp>
        <p:sp>
          <p:nvSpPr>
            <p:cNvPr id="460" name="New shape">
              <a:extLst>
                <a:ext uri="{FF2B5EF4-FFF2-40B4-BE49-F238E27FC236}">
                  <a16:creationId xmlns:a16="http://schemas.microsoft.com/office/drawing/2014/main" id="{693424D5-26A8-0768-03CC-B64FC3A75A71}"/>
                </a:ext>
              </a:extLst>
            </p:cNvPr>
            <p:cNvSpPr/>
            <p:nvPr/>
          </p:nvSpPr>
          <p:spPr>
            <a:xfrm>
              <a:off x="516023" y="2320857"/>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Capability</a:t>
              </a:r>
            </a:p>
          </p:txBody>
        </p:sp>
        <p:sp>
          <p:nvSpPr>
            <p:cNvPr id="461" name="New shape">
              <a:extLst>
                <a:ext uri="{FF2B5EF4-FFF2-40B4-BE49-F238E27FC236}">
                  <a16:creationId xmlns:a16="http://schemas.microsoft.com/office/drawing/2014/main" id="{74F124B4-B3BF-80B7-E398-7000C7F24445}"/>
                </a:ext>
              </a:extLst>
            </p:cNvPr>
            <p:cNvSpPr/>
            <p:nvPr/>
          </p:nvSpPr>
          <p:spPr>
            <a:xfrm>
              <a:off x="1765159" y="2296386"/>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462" name="New shape">
              <a:extLst>
                <a:ext uri="{FF2B5EF4-FFF2-40B4-BE49-F238E27FC236}">
                  <a16:creationId xmlns:a16="http://schemas.microsoft.com/office/drawing/2014/main" id="{41785DF4-5607-B3D6-8582-EACF19EAA685}"/>
                </a:ext>
              </a:extLst>
            </p:cNvPr>
            <p:cNvSpPr/>
            <p:nvPr/>
          </p:nvSpPr>
          <p:spPr>
            <a:xfrm>
              <a:off x="2626827" y="2303583"/>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463" name="New shape">
              <a:extLst>
                <a:ext uri="{FF2B5EF4-FFF2-40B4-BE49-F238E27FC236}">
                  <a16:creationId xmlns:a16="http://schemas.microsoft.com/office/drawing/2014/main" id="{84F7D1CC-5F55-270C-FFAE-F70D3B210E78}"/>
                </a:ext>
              </a:extLst>
            </p:cNvPr>
            <p:cNvSpPr/>
            <p:nvPr/>
          </p:nvSpPr>
          <p:spPr>
            <a:xfrm>
              <a:off x="3341382" y="2303583"/>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66" name="New shape">
              <a:extLst>
                <a:ext uri="{FF2B5EF4-FFF2-40B4-BE49-F238E27FC236}">
                  <a16:creationId xmlns:a16="http://schemas.microsoft.com/office/drawing/2014/main" id="{0E8C1925-7E6C-9E1E-E479-28A460264AEE}"/>
                </a:ext>
              </a:extLst>
            </p:cNvPr>
            <p:cNvSpPr/>
            <p:nvPr/>
          </p:nvSpPr>
          <p:spPr>
            <a:xfrm>
              <a:off x="4102186" y="2303583"/>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67" name="New shape">
              <a:extLst>
                <a:ext uri="{FF2B5EF4-FFF2-40B4-BE49-F238E27FC236}">
                  <a16:creationId xmlns:a16="http://schemas.microsoft.com/office/drawing/2014/main" id="{508A9A6A-A8FE-09E8-E91C-C22DB40B8579}"/>
                </a:ext>
              </a:extLst>
            </p:cNvPr>
            <p:cNvSpPr/>
            <p:nvPr/>
          </p:nvSpPr>
          <p:spPr>
            <a:xfrm>
              <a:off x="4816741" y="2303583"/>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70" name="New shape">
              <a:extLst>
                <a:ext uri="{FF2B5EF4-FFF2-40B4-BE49-F238E27FC236}">
                  <a16:creationId xmlns:a16="http://schemas.microsoft.com/office/drawing/2014/main" id="{06C70632-1471-9C9A-DE13-76A6171C7388}"/>
                </a:ext>
              </a:extLst>
            </p:cNvPr>
            <p:cNvSpPr/>
            <p:nvPr/>
          </p:nvSpPr>
          <p:spPr>
            <a:xfrm>
              <a:off x="516023" y="2623146"/>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Clarity</a:t>
              </a:r>
            </a:p>
          </p:txBody>
        </p:sp>
        <p:sp>
          <p:nvSpPr>
            <p:cNvPr id="471" name="New shape">
              <a:extLst>
                <a:ext uri="{FF2B5EF4-FFF2-40B4-BE49-F238E27FC236}">
                  <a16:creationId xmlns:a16="http://schemas.microsoft.com/office/drawing/2014/main" id="{EC939ABB-4FA7-8721-FC0E-DA6593B29063}"/>
                </a:ext>
              </a:extLst>
            </p:cNvPr>
            <p:cNvSpPr/>
            <p:nvPr/>
          </p:nvSpPr>
          <p:spPr>
            <a:xfrm>
              <a:off x="1765159" y="2598675"/>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91</a:t>
              </a:r>
            </a:p>
          </p:txBody>
        </p:sp>
        <p:sp>
          <p:nvSpPr>
            <p:cNvPr id="472" name="New shape">
              <a:extLst>
                <a:ext uri="{FF2B5EF4-FFF2-40B4-BE49-F238E27FC236}">
                  <a16:creationId xmlns:a16="http://schemas.microsoft.com/office/drawing/2014/main" id="{554C84F5-DFCF-EDA9-0774-D683AFF8780D}"/>
                </a:ext>
              </a:extLst>
            </p:cNvPr>
            <p:cNvSpPr/>
            <p:nvPr/>
          </p:nvSpPr>
          <p:spPr>
            <a:xfrm>
              <a:off x="2626827" y="2605873"/>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473" name="New shape">
              <a:extLst>
                <a:ext uri="{FF2B5EF4-FFF2-40B4-BE49-F238E27FC236}">
                  <a16:creationId xmlns:a16="http://schemas.microsoft.com/office/drawing/2014/main" id="{A402739A-DA45-563C-E64F-DD3D9E7E13A2}"/>
                </a:ext>
              </a:extLst>
            </p:cNvPr>
            <p:cNvSpPr/>
            <p:nvPr/>
          </p:nvSpPr>
          <p:spPr>
            <a:xfrm>
              <a:off x="3341382" y="2605873"/>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476" name="New shape">
              <a:extLst>
                <a:ext uri="{FF2B5EF4-FFF2-40B4-BE49-F238E27FC236}">
                  <a16:creationId xmlns:a16="http://schemas.microsoft.com/office/drawing/2014/main" id="{DE09934A-9673-66B8-E960-83DA0EA65A20}"/>
                </a:ext>
              </a:extLst>
            </p:cNvPr>
            <p:cNvSpPr/>
            <p:nvPr/>
          </p:nvSpPr>
          <p:spPr>
            <a:xfrm>
              <a:off x="4102186" y="2605873"/>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477" name="New shape">
              <a:extLst>
                <a:ext uri="{FF2B5EF4-FFF2-40B4-BE49-F238E27FC236}">
                  <a16:creationId xmlns:a16="http://schemas.microsoft.com/office/drawing/2014/main" id="{0BEACBAE-E44E-B40E-D0E9-0C5C46878D9B}"/>
                </a:ext>
              </a:extLst>
            </p:cNvPr>
            <p:cNvSpPr/>
            <p:nvPr/>
          </p:nvSpPr>
          <p:spPr>
            <a:xfrm>
              <a:off x="4816741" y="2605873"/>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480" name="New shape">
              <a:extLst>
                <a:ext uri="{FF2B5EF4-FFF2-40B4-BE49-F238E27FC236}">
                  <a16:creationId xmlns:a16="http://schemas.microsoft.com/office/drawing/2014/main" id="{E8BF13C2-AE59-C08C-A920-D2C040F73FFB}"/>
                </a:ext>
              </a:extLst>
            </p:cNvPr>
            <p:cNvSpPr/>
            <p:nvPr/>
          </p:nvSpPr>
          <p:spPr>
            <a:xfrm>
              <a:off x="516023" y="2925434"/>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Collaboration</a:t>
              </a:r>
            </a:p>
          </p:txBody>
        </p:sp>
        <p:sp>
          <p:nvSpPr>
            <p:cNvPr id="481" name="New shape">
              <a:extLst>
                <a:ext uri="{FF2B5EF4-FFF2-40B4-BE49-F238E27FC236}">
                  <a16:creationId xmlns:a16="http://schemas.microsoft.com/office/drawing/2014/main" id="{95EE502E-55BB-B543-6CC7-EA23F54A04C3}"/>
                </a:ext>
              </a:extLst>
            </p:cNvPr>
            <p:cNvSpPr/>
            <p:nvPr/>
          </p:nvSpPr>
          <p:spPr>
            <a:xfrm>
              <a:off x="1765159" y="2900964"/>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77</a:t>
              </a:r>
            </a:p>
          </p:txBody>
        </p:sp>
        <p:sp>
          <p:nvSpPr>
            <p:cNvPr id="482" name="New shape">
              <a:extLst>
                <a:ext uri="{FF2B5EF4-FFF2-40B4-BE49-F238E27FC236}">
                  <a16:creationId xmlns:a16="http://schemas.microsoft.com/office/drawing/2014/main" id="{7E22F658-0262-0C0C-33D1-929C8BF71CDE}"/>
                </a:ext>
              </a:extLst>
            </p:cNvPr>
            <p:cNvSpPr/>
            <p:nvPr/>
          </p:nvSpPr>
          <p:spPr>
            <a:xfrm>
              <a:off x="2626827" y="2908161"/>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483" name="New shape">
              <a:extLst>
                <a:ext uri="{FF2B5EF4-FFF2-40B4-BE49-F238E27FC236}">
                  <a16:creationId xmlns:a16="http://schemas.microsoft.com/office/drawing/2014/main" id="{E8615ECA-7424-B533-C9CE-F0C0CEF393FA}"/>
                </a:ext>
              </a:extLst>
            </p:cNvPr>
            <p:cNvSpPr/>
            <p:nvPr/>
          </p:nvSpPr>
          <p:spPr>
            <a:xfrm>
              <a:off x="3341382" y="2908161"/>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486" name="New shape">
              <a:extLst>
                <a:ext uri="{FF2B5EF4-FFF2-40B4-BE49-F238E27FC236}">
                  <a16:creationId xmlns:a16="http://schemas.microsoft.com/office/drawing/2014/main" id="{8FBB9A30-63AD-7054-C1F2-13F9E7B3B339}"/>
                </a:ext>
              </a:extLst>
            </p:cNvPr>
            <p:cNvSpPr/>
            <p:nvPr/>
          </p:nvSpPr>
          <p:spPr>
            <a:xfrm>
              <a:off x="4102186" y="2908161"/>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487" name="New shape">
              <a:extLst>
                <a:ext uri="{FF2B5EF4-FFF2-40B4-BE49-F238E27FC236}">
                  <a16:creationId xmlns:a16="http://schemas.microsoft.com/office/drawing/2014/main" id="{D7413D81-F05C-ABF8-10A9-6B5086390ED7}"/>
                </a:ext>
              </a:extLst>
            </p:cNvPr>
            <p:cNvSpPr/>
            <p:nvPr/>
          </p:nvSpPr>
          <p:spPr>
            <a:xfrm>
              <a:off x="4816741" y="2908161"/>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90" name="New shape">
              <a:extLst>
                <a:ext uri="{FF2B5EF4-FFF2-40B4-BE49-F238E27FC236}">
                  <a16:creationId xmlns:a16="http://schemas.microsoft.com/office/drawing/2014/main" id="{9730058A-7F9E-EB15-05A8-187A07D0D19E}"/>
                </a:ext>
              </a:extLst>
            </p:cNvPr>
            <p:cNvSpPr/>
            <p:nvPr/>
          </p:nvSpPr>
          <p:spPr>
            <a:xfrm>
              <a:off x="516023" y="3227723"/>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Drive</a:t>
              </a:r>
            </a:p>
          </p:txBody>
        </p:sp>
        <p:sp>
          <p:nvSpPr>
            <p:cNvPr id="491" name="New shape">
              <a:extLst>
                <a:ext uri="{FF2B5EF4-FFF2-40B4-BE49-F238E27FC236}">
                  <a16:creationId xmlns:a16="http://schemas.microsoft.com/office/drawing/2014/main" id="{29BE31CF-960E-01CF-7CCD-8793B18BC3C4}"/>
                </a:ext>
              </a:extLst>
            </p:cNvPr>
            <p:cNvSpPr/>
            <p:nvPr/>
          </p:nvSpPr>
          <p:spPr>
            <a:xfrm>
              <a:off x="1765159" y="3203252"/>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88</a:t>
              </a:r>
            </a:p>
          </p:txBody>
        </p:sp>
        <p:sp>
          <p:nvSpPr>
            <p:cNvPr id="492" name="New shape">
              <a:extLst>
                <a:ext uri="{FF2B5EF4-FFF2-40B4-BE49-F238E27FC236}">
                  <a16:creationId xmlns:a16="http://schemas.microsoft.com/office/drawing/2014/main" id="{52DA0D95-4AD2-56C7-4385-101E68B085E5}"/>
                </a:ext>
              </a:extLst>
            </p:cNvPr>
            <p:cNvSpPr/>
            <p:nvPr/>
          </p:nvSpPr>
          <p:spPr>
            <a:xfrm>
              <a:off x="2626827" y="3210449"/>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493" name="New shape">
              <a:extLst>
                <a:ext uri="{FF2B5EF4-FFF2-40B4-BE49-F238E27FC236}">
                  <a16:creationId xmlns:a16="http://schemas.microsoft.com/office/drawing/2014/main" id="{CABCDE88-5E81-FD3B-607A-1893408E9503}"/>
                </a:ext>
              </a:extLst>
            </p:cNvPr>
            <p:cNvSpPr/>
            <p:nvPr/>
          </p:nvSpPr>
          <p:spPr>
            <a:xfrm>
              <a:off x="3341382" y="3210449"/>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496" name="New shape">
              <a:extLst>
                <a:ext uri="{FF2B5EF4-FFF2-40B4-BE49-F238E27FC236}">
                  <a16:creationId xmlns:a16="http://schemas.microsoft.com/office/drawing/2014/main" id="{E9F21D54-5696-260A-92CE-581BC1C6CA32}"/>
                </a:ext>
              </a:extLst>
            </p:cNvPr>
            <p:cNvSpPr/>
            <p:nvPr/>
          </p:nvSpPr>
          <p:spPr>
            <a:xfrm>
              <a:off x="4102186" y="3210449"/>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497" name="New shape">
              <a:extLst>
                <a:ext uri="{FF2B5EF4-FFF2-40B4-BE49-F238E27FC236}">
                  <a16:creationId xmlns:a16="http://schemas.microsoft.com/office/drawing/2014/main" id="{C40C1164-1A0F-53CA-AA83-A876FB42680E}"/>
                </a:ext>
              </a:extLst>
            </p:cNvPr>
            <p:cNvSpPr/>
            <p:nvPr/>
          </p:nvSpPr>
          <p:spPr>
            <a:xfrm>
              <a:off x="4816741" y="3210449"/>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500" name="New shape">
              <a:extLst>
                <a:ext uri="{FF2B5EF4-FFF2-40B4-BE49-F238E27FC236}">
                  <a16:creationId xmlns:a16="http://schemas.microsoft.com/office/drawing/2014/main" id="{9B9F47BD-0906-7EA5-3CEA-544A328CF497}"/>
                </a:ext>
              </a:extLst>
            </p:cNvPr>
            <p:cNvSpPr/>
            <p:nvPr/>
          </p:nvSpPr>
          <p:spPr>
            <a:xfrm>
              <a:off x="516023" y="3530013"/>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Future Ways </a:t>
              </a:r>
            </a:p>
          </p:txBody>
        </p:sp>
        <p:sp>
          <p:nvSpPr>
            <p:cNvPr id="501" name="New shape">
              <a:extLst>
                <a:ext uri="{FF2B5EF4-FFF2-40B4-BE49-F238E27FC236}">
                  <a16:creationId xmlns:a16="http://schemas.microsoft.com/office/drawing/2014/main" id="{008CBB3B-869D-ABAA-ED2E-4BD8EF762E12}"/>
                </a:ext>
              </a:extLst>
            </p:cNvPr>
            <p:cNvSpPr/>
            <p:nvPr/>
          </p:nvSpPr>
          <p:spPr>
            <a:xfrm>
              <a:off x="1765159" y="3505541"/>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502" name="New shape">
              <a:extLst>
                <a:ext uri="{FF2B5EF4-FFF2-40B4-BE49-F238E27FC236}">
                  <a16:creationId xmlns:a16="http://schemas.microsoft.com/office/drawing/2014/main" id="{5A416ED0-7CE1-9EDF-F3EB-2016EDC82FC2}"/>
                </a:ext>
              </a:extLst>
            </p:cNvPr>
            <p:cNvSpPr/>
            <p:nvPr/>
          </p:nvSpPr>
          <p:spPr>
            <a:xfrm>
              <a:off x="2626827" y="3512739"/>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503" name="New shape">
              <a:extLst>
                <a:ext uri="{FF2B5EF4-FFF2-40B4-BE49-F238E27FC236}">
                  <a16:creationId xmlns:a16="http://schemas.microsoft.com/office/drawing/2014/main" id="{22C81583-BB53-729C-F795-ADEFFB980FF9}"/>
                </a:ext>
              </a:extLst>
            </p:cNvPr>
            <p:cNvSpPr/>
            <p:nvPr/>
          </p:nvSpPr>
          <p:spPr>
            <a:xfrm>
              <a:off x="3341382" y="3512739"/>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06" name="New shape">
              <a:extLst>
                <a:ext uri="{FF2B5EF4-FFF2-40B4-BE49-F238E27FC236}">
                  <a16:creationId xmlns:a16="http://schemas.microsoft.com/office/drawing/2014/main" id="{8D0ABAF9-9E44-D242-D369-9451B5340CE8}"/>
                </a:ext>
              </a:extLst>
            </p:cNvPr>
            <p:cNvSpPr/>
            <p:nvPr/>
          </p:nvSpPr>
          <p:spPr>
            <a:xfrm>
              <a:off x="4102186" y="3512739"/>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507" name="New shape">
              <a:extLst>
                <a:ext uri="{FF2B5EF4-FFF2-40B4-BE49-F238E27FC236}">
                  <a16:creationId xmlns:a16="http://schemas.microsoft.com/office/drawing/2014/main" id="{4E27B9B1-3990-8573-8FC9-1CDD74A37D6E}"/>
                </a:ext>
              </a:extLst>
            </p:cNvPr>
            <p:cNvSpPr/>
            <p:nvPr/>
          </p:nvSpPr>
          <p:spPr>
            <a:xfrm>
              <a:off x="4816741" y="3512739"/>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510" name="New shape">
              <a:extLst>
                <a:ext uri="{FF2B5EF4-FFF2-40B4-BE49-F238E27FC236}">
                  <a16:creationId xmlns:a16="http://schemas.microsoft.com/office/drawing/2014/main" id="{C8385A8C-6BFF-FF90-0355-5F7B000F6C9C}"/>
                </a:ext>
              </a:extLst>
            </p:cNvPr>
            <p:cNvSpPr/>
            <p:nvPr/>
          </p:nvSpPr>
          <p:spPr>
            <a:xfrm>
              <a:off x="516023" y="3832300"/>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Growth</a:t>
              </a:r>
            </a:p>
          </p:txBody>
        </p:sp>
        <p:sp>
          <p:nvSpPr>
            <p:cNvPr id="511" name="New shape">
              <a:extLst>
                <a:ext uri="{FF2B5EF4-FFF2-40B4-BE49-F238E27FC236}">
                  <a16:creationId xmlns:a16="http://schemas.microsoft.com/office/drawing/2014/main" id="{CE83DF4A-1D2C-1032-671F-85AC6E503520}"/>
                </a:ext>
              </a:extLst>
            </p:cNvPr>
            <p:cNvSpPr/>
            <p:nvPr/>
          </p:nvSpPr>
          <p:spPr>
            <a:xfrm>
              <a:off x="1765159" y="3807830"/>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512" name="New shape">
              <a:extLst>
                <a:ext uri="{FF2B5EF4-FFF2-40B4-BE49-F238E27FC236}">
                  <a16:creationId xmlns:a16="http://schemas.microsoft.com/office/drawing/2014/main" id="{D45C9EFB-B0A6-C366-89B8-2569E90E4F33}"/>
                </a:ext>
              </a:extLst>
            </p:cNvPr>
            <p:cNvSpPr/>
            <p:nvPr/>
          </p:nvSpPr>
          <p:spPr>
            <a:xfrm>
              <a:off x="2626827" y="3815027"/>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513" name="New shape">
              <a:extLst>
                <a:ext uri="{FF2B5EF4-FFF2-40B4-BE49-F238E27FC236}">
                  <a16:creationId xmlns:a16="http://schemas.microsoft.com/office/drawing/2014/main" id="{8625AA62-1F08-12EF-1284-9F6BDFD6BF42}"/>
                </a:ext>
              </a:extLst>
            </p:cNvPr>
            <p:cNvSpPr/>
            <p:nvPr/>
          </p:nvSpPr>
          <p:spPr>
            <a:xfrm>
              <a:off x="3341382" y="3815027"/>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516" name="New shape">
              <a:extLst>
                <a:ext uri="{FF2B5EF4-FFF2-40B4-BE49-F238E27FC236}">
                  <a16:creationId xmlns:a16="http://schemas.microsoft.com/office/drawing/2014/main" id="{1DD69C73-F766-E2E9-4803-C01DB74309FC}"/>
                </a:ext>
              </a:extLst>
            </p:cNvPr>
            <p:cNvSpPr/>
            <p:nvPr/>
          </p:nvSpPr>
          <p:spPr>
            <a:xfrm>
              <a:off x="4102186" y="3815027"/>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517" name="New shape">
              <a:extLst>
                <a:ext uri="{FF2B5EF4-FFF2-40B4-BE49-F238E27FC236}">
                  <a16:creationId xmlns:a16="http://schemas.microsoft.com/office/drawing/2014/main" id="{B161EFA4-6B84-FC7D-4510-00374EC43F96}"/>
                </a:ext>
              </a:extLst>
            </p:cNvPr>
            <p:cNvSpPr/>
            <p:nvPr/>
          </p:nvSpPr>
          <p:spPr>
            <a:xfrm>
              <a:off x="4816741" y="3815027"/>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520" name="New shape">
              <a:extLst>
                <a:ext uri="{FF2B5EF4-FFF2-40B4-BE49-F238E27FC236}">
                  <a16:creationId xmlns:a16="http://schemas.microsoft.com/office/drawing/2014/main" id="{E45467E8-A183-40C5-3B37-873A23BAC956}"/>
                </a:ext>
              </a:extLst>
            </p:cNvPr>
            <p:cNvSpPr/>
            <p:nvPr/>
          </p:nvSpPr>
          <p:spPr>
            <a:xfrm>
              <a:off x="516023" y="4134589"/>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Inclusion</a:t>
              </a:r>
            </a:p>
          </p:txBody>
        </p:sp>
        <p:sp>
          <p:nvSpPr>
            <p:cNvPr id="521" name="New shape">
              <a:extLst>
                <a:ext uri="{FF2B5EF4-FFF2-40B4-BE49-F238E27FC236}">
                  <a16:creationId xmlns:a16="http://schemas.microsoft.com/office/drawing/2014/main" id="{6DD439CE-DF6D-2CD9-792A-B16779C866A8}"/>
                </a:ext>
              </a:extLst>
            </p:cNvPr>
            <p:cNvSpPr/>
            <p:nvPr/>
          </p:nvSpPr>
          <p:spPr>
            <a:xfrm>
              <a:off x="1765159" y="4110118"/>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80</a:t>
              </a:r>
            </a:p>
          </p:txBody>
        </p:sp>
        <p:sp>
          <p:nvSpPr>
            <p:cNvPr id="522" name="New shape">
              <a:extLst>
                <a:ext uri="{FF2B5EF4-FFF2-40B4-BE49-F238E27FC236}">
                  <a16:creationId xmlns:a16="http://schemas.microsoft.com/office/drawing/2014/main" id="{C954E887-2463-2F67-06E1-D63A95B6ADB7}"/>
                </a:ext>
              </a:extLst>
            </p:cNvPr>
            <p:cNvSpPr/>
            <p:nvPr/>
          </p:nvSpPr>
          <p:spPr>
            <a:xfrm>
              <a:off x="2626827" y="4117315"/>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523" name="New shape">
              <a:extLst>
                <a:ext uri="{FF2B5EF4-FFF2-40B4-BE49-F238E27FC236}">
                  <a16:creationId xmlns:a16="http://schemas.microsoft.com/office/drawing/2014/main" id="{AB6F09B6-9B55-149D-C3D2-8049AE8A91AF}"/>
                </a:ext>
              </a:extLst>
            </p:cNvPr>
            <p:cNvSpPr/>
            <p:nvPr/>
          </p:nvSpPr>
          <p:spPr>
            <a:xfrm>
              <a:off x="3341382" y="4117315"/>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526" name="New shape">
              <a:extLst>
                <a:ext uri="{FF2B5EF4-FFF2-40B4-BE49-F238E27FC236}">
                  <a16:creationId xmlns:a16="http://schemas.microsoft.com/office/drawing/2014/main" id="{BA009D06-BDD7-0E0A-E357-D1E067F80E9C}"/>
                </a:ext>
              </a:extLst>
            </p:cNvPr>
            <p:cNvSpPr/>
            <p:nvPr/>
          </p:nvSpPr>
          <p:spPr>
            <a:xfrm>
              <a:off x="4102186" y="4117315"/>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527" name="New shape">
              <a:extLst>
                <a:ext uri="{FF2B5EF4-FFF2-40B4-BE49-F238E27FC236}">
                  <a16:creationId xmlns:a16="http://schemas.microsoft.com/office/drawing/2014/main" id="{E5AD2353-4152-0D2E-4269-3F9F8E3FEFDD}"/>
                </a:ext>
              </a:extLst>
            </p:cNvPr>
            <p:cNvSpPr/>
            <p:nvPr/>
          </p:nvSpPr>
          <p:spPr>
            <a:xfrm>
              <a:off x="4816741" y="4117315"/>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30" name="New shape">
              <a:extLst>
                <a:ext uri="{FF2B5EF4-FFF2-40B4-BE49-F238E27FC236}">
                  <a16:creationId xmlns:a16="http://schemas.microsoft.com/office/drawing/2014/main" id="{7401600C-6062-312A-916C-F3139311F2A5}"/>
                </a:ext>
              </a:extLst>
            </p:cNvPr>
            <p:cNvSpPr/>
            <p:nvPr/>
          </p:nvSpPr>
          <p:spPr>
            <a:xfrm>
              <a:off x="516023" y="4436878"/>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Manager Support</a:t>
              </a:r>
            </a:p>
          </p:txBody>
        </p:sp>
        <p:sp>
          <p:nvSpPr>
            <p:cNvPr id="531" name="New shape">
              <a:extLst>
                <a:ext uri="{FF2B5EF4-FFF2-40B4-BE49-F238E27FC236}">
                  <a16:creationId xmlns:a16="http://schemas.microsoft.com/office/drawing/2014/main" id="{1685EDB7-36F3-9965-52E6-AF0C7504274F}"/>
                </a:ext>
              </a:extLst>
            </p:cNvPr>
            <p:cNvSpPr/>
            <p:nvPr/>
          </p:nvSpPr>
          <p:spPr>
            <a:xfrm>
              <a:off x="1765159" y="4412407"/>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79</a:t>
              </a:r>
            </a:p>
          </p:txBody>
        </p:sp>
        <p:sp>
          <p:nvSpPr>
            <p:cNvPr id="532" name="New shape">
              <a:extLst>
                <a:ext uri="{FF2B5EF4-FFF2-40B4-BE49-F238E27FC236}">
                  <a16:creationId xmlns:a16="http://schemas.microsoft.com/office/drawing/2014/main" id="{0962CECE-81A2-9426-3FEF-4C6BF86A031D}"/>
                </a:ext>
              </a:extLst>
            </p:cNvPr>
            <p:cNvSpPr/>
            <p:nvPr/>
          </p:nvSpPr>
          <p:spPr>
            <a:xfrm>
              <a:off x="2626827" y="4419605"/>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533" name="New shape">
              <a:extLst>
                <a:ext uri="{FF2B5EF4-FFF2-40B4-BE49-F238E27FC236}">
                  <a16:creationId xmlns:a16="http://schemas.microsoft.com/office/drawing/2014/main" id="{8B21B60C-8AF0-7AEC-E3B5-B8E546868DA7}"/>
                </a:ext>
              </a:extLst>
            </p:cNvPr>
            <p:cNvSpPr/>
            <p:nvPr/>
          </p:nvSpPr>
          <p:spPr>
            <a:xfrm>
              <a:off x="3341382" y="4419605"/>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36" name="New shape">
              <a:extLst>
                <a:ext uri="{FF2B5EF4-FFF2-40B4-BE49-F238E27FC236}">
                  <a16:creationId xmlns:a16="http://schemas.microsoft.com/office/drawing/2014/main" id="{CA091BD5-313E-F1AF-C1DD-EB75C8960594}"/>
                </a:ext>
              </a:extLst>
            </p:cNvPr>
            <p:cNvSpPr/>
            <p:nvPr/>
          </p:nvSpPr>
          <p:spPr>
            <a:xfrm>
              <a:off x="4102186" y="4419605"/>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537" name="New shape">
              <a:extLst>
                <a:ext uri="{FF2B5EF4-FFF2-40B4-BE49-F238E27FC236}">
                  <a16:creationId xmlns:a16="http://schemas.microsoft.com/office/drawing/2014/main" id="{554C8926-CBEF-6F3F-0854-58210EF9CA68}"/>
                </a:ext>
              </a:extLst>
            </p:cNvPr>
            <p:cNvSpPr/>
            <p:nvPr/>
          </p:nvSpPr>
          <p:spPr>
            <a:xfrm>
              <a:off x="4816741" y="4419605"/>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40" name="New shape">
              <a:extLst>
                <a:ext uri="{FF2B5EF4-FFF2-40B4-BE49-F238E27FC236}">
                  <a16:creationId xmlns:a16="http://schemas.microsoft.com/office/drawing/2014/main" id="{9A818DF3-B8AD-1E59-F4E5-8B31116E97D4}"/>
                </a:ext>
              </a:extLst>
            </p:cNvPr>
            <p:cNvSpPr/>
            <p:nvPr/>
          </p:nvSpPr>
          <p:spPr>
            <a:xfrm>
              <a:off x="516023" y="4739166"/>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Organization</a:t>
              </a:r>
            </a:p>
          </p:txBody>
        </p:sp>
        <p:sp>
          <p:nvSpPr>
            <p:cNvPr id="541" name="New shape">
              <a:extLst>
                <a:ext uri="{FF2B5EF4-FFF2-40B4-BE49-F238E27FC236}">
                  <a16:creationId xmlns:a16="http://schemas.microsoft.com/office/drawing/2014/main" id="{6AD771CF-4995-AE20-59D3-9A377D679133}"/>
                </a:ext>
              </a:extLst>
            </p:cNvPr>
            <p:cNvSpPr/>
            <p:nvPr/>
          </p:nvSpPr>
          <p:spPr>
            <a:xfrm>
              <a:off x="1765159" y="4714696"/>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542" name="New shape">
              <a:extLst>
                <a:ext uri="{FF2B5EF4-FFF2-40B4-BE49-F238E27FC236}">
                  <a16:creationId xmlns:a16="http://schemas.microsoft.com/office/drawing/2014/main" id="{281A484F-43B9-A919-65D6-76DF4FE60939}"/>
                </a:ext>
              </a:extLst>
            </p:cNvPr>
            <p:cNvSpPr/>
            <p:nvPr/>
          </p:nvSpPr>
          <p:spPr>
            <a:xfrm>
              <a:off x="2626827" y="4721892"/>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43" name="New shape">
              <a:extLst>
                <a:ext uri="{FF2B5EF4-FFF2-40B4-BE49-F238E27FC236}">
                  <a16:creationId xmlns:a16="http://schemas.microsoft.com/office/drawing/2014/main" id="{F076C14C-76F0-CBC4-149A-EEEDB9CFD335}"/>
                </a:ext>
              </a:extLst>
            </p:cNvPr>
            <p:cNvSpPr/>
            <p:nvPr/>
          </p:nvSpPr>
          <p:spPr>
            <a:xfrm>
              <a:off x="3341382" y="4721892"/>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46" name="New shape">
              <a:extLst>
                <a:ext uri="{FF2B5EF4-FFF2-40B4-BE49-F238E27FC236}">
                  <a16:creationId xmlns:a16="http://schemas.microsoft.com/office/drawing/2014/main" id="{B1BC2EC1-C4E1-12EB-559D-DB11268A3DD9}"/>
                </a:ext>
              </a:extLst>
            </p:cNvPr>
            <p:cNvSpPr/>
            <p:nvPr/>
          </p:nvSpPr>
          <p:spPr>
            <a:xfrm>
              <a:off x="4102186" y="4721892"/>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47" name="New shape">
              <a:extLst>
                <a:ext uri="{FF2B5EF4-FFF2-40B4-BE49-F238E27FC236}">
                  <a16:creationId xmlns:a16="http://schemas.microsoft.com/office/drawing/2014/main" id="{82BA2FBA-F245-94C8-3E48-1D53774E29EF}"/>
                </a:ext>
              </a:extLst>
            </p:cNvPr>
            <p:cNvSpPr/>
            <p:nvPr/>
          </p:nvSpPr>
          <p:spPr>
            <a:xfrm>
              <a:off x="4816741" y="4721892"/>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50" name="New shape">
              <a:extLst>
                <a:ext uri="{FF2B5EF4-FFF2-40B4-BE49-F238E27FC236}">
                  <a16:creationId xmlns:a16="http://schemas.microsoft.com/office/drawing/2014/main" id="{9B98BC96-F722-CF5D-4835-15CA86BBF6D7}"/>
                </a:ext>
              </a:extLst>
            </p:cNvPr>
            <p:cNvSpPr/>
            <p:nvPr/>
          </p:nvSpPr>
          <p:spPr>
            <a:xfrm>
              <a:off x="516023" y="5041455"/>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Reward</a:t>
              </a:r>
            </a:p>
          </p:txBody>
        </p:sp>
        <p:sp>
          <p:nvSpPr>
            <p:cNvPr id="551" name="New shape">
              <a:extLst>
                <a:ext uri="{FF2B5EF4-FFF2-40B4-BE49-F238E27FC236}">
                  <a16:creationId xmlns:a16="http://schemas.microsoft.com/office/drawing/2014/main" id="{E3FEC296-E242-E72D-5646-FCEFE61D7DE5}"/>
                </a:ext>
              </a:extLst>
            </p:cNvPr>
            <p:cNvSpPr/>
            <p:nvPr/>
          </p:nvSpPr>
          <p:spPr>
            <a:xfrm>
              <a:off x="1765159" y="5016984"/>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52</a:t>
              </a:r>
            </a:p>
          </p:txBody>
        </p:sp>
        <p:sp>
          <p:nvSpPr>
            <p:cNvPr id="552" name="New shape">
              <a:extLst>
                <a:ext uri="{FF2B5EF4-FFF2-40B4-BE49-F238E27FC236}">
                  <a16:creationId xmlns:a16="http://schemas.microsoft.com/office/drawing/2014/main" id="{713630B6-18FD-EDDC-BE6E-97BEC5CBDD99}"/>
                </a:ext>
              </a:extLst>
            </p:cNvPr>
            <p:cNvSpPr/>
            <p:nvPr/>
          </p:nvSpPr>
          <p:spPr>
            <a:xfrm>
              <a:off x="2626827" y="5024182"/>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553" name="New shape">
              <a:extLst>
                <a:ext uri="{FF2B5EF4-FFF2-40B4-BE49-F238E27FC236}">
                  <a16:creationId xmlns:a16="http://schemas.microsoft.com/office/drawing/2014/main" id="{A6406D9E-6D14-900F-0E95-90C928CF9428}"/>
                </a:ext>
              </a:extLst>
            </p:cNvPr>
            <p:cNvSpPr/>
            <p:nvPr/>
          </p:nvSpPr>
          <p:spPr>
            <a:xfrm>
              <a:off x="3341382" y="5024182"/>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48*</a:t>
              </a:r>
            </a:p>
          </p:txBody>
        </p:sp>
        <p:sp>
          <p:nvSpPr>
            <p:cNvPr id="556" name="New shape">
              <a:extLst>
                <a:ext uri="{FF2B5EF4-FFF2-40B4-BE49-F238E27FC236}">
                  <a16:creationId xmlns:a16="http://schemas.microsoft.com/office/drawing/2014/main" id="{BF03B710-9E3B-F2E2-D356-D14BFBE30E3F}"/>
                </a:ext>
              </a:extLst>
            </p:cNvPr>
            <p:cNvSpPr/>
            <p:nvPr/>
          </p:nvSpPr>
          <p:spPr>
            <a:xfrm>
              <a:off x="4102186" y="5024182"/>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58*</a:t>
              </a:r>
            </a:p>
          </p:txBody>
        </p:sp>
        <p:sp>
          <p:nvSpPr>
            <p:cNvPr id="557" name="New shape">
              <a:extLst>
                <a:ext uri="{FF2B5EF4-FFF2-40B4-BE49-F238E27FC236}">
                  <a16:creationId xmlns:a16="http://schemas.microsoft.com/office/drawing/2014/main" id="{03A2BDF1-E60E-4406-FA4F-AEAB6C048840}"/>
                </a:ext>
              </a:extLst>
            </p:cNvPr>
            <p:cNvSpPr/>
            <p:nvPr/>
          </p:nvSpPr>
          <p:spPr>
            <a:xfrm>
              <a:off x="4816741" y="5024182"/>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46*</a:t>
              </a:r>
            </a:p>
          </p:txBody>
        </p:sp>
        <p:sp>
          <p:nvSpPr>
            <p:cNvPr id="560" name="New shape">
              <a:extLst>
                <a:ext uri="{FF2B5EF4-FFF2-40B4-BE49-F238E27FC236}">
                  <a16:creationId xmlns:a16="http://schemas.microsoft.com/office/drawing/2014/main" id="{8EBC4F63-8EDA-015E-18A8-CA6571A1B716}"/>
                </a:ext>
              </a:extLst>
            </p:cNvPr>
            <p:cNvSpPr/>
            <p:nvPr/>
          </p:nvSpPr>
          <p:spPr>
            <a:xfrm>
              <a:off x="516023" y="5343744"/>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Sust</a:t>
              </a:r>
              <a:r>
                <a:rPr lang="en-GB" sz="1100" b="0" i="0" u="none" kern="200" dirty="0">
                  <a:solidFill>
                    <a:srgbClr val="000000"/>
                  </a:solidFill>
                  <a:latin typeface="arial"/>
                </a:rPr>
                <a:t>.</a:t>
              </a:r>
              <a:r>
                <a:rPr sz="1100" b="0" i="0" u="none" kern="200" dirty="0">
                  <a:solidFill>
                    <a:srgbClr val="000000"/>
                  </a:solidFill>
                  <a:latin typeface="arial"/>
                </a:rPr>
                <a:t> Engagement</a:t>
              </a:r>
            </a:p>
          </p:txBody>
        </p:sp>
        <p:sp>
          <p:nvSpPr>
            <p:cNvPr id="561" name="New shape">
              <a:extLst>
                <a:ext uri="{FF2B5EF4-FFF2-40B4-BE49-F238E27FC236}">
                  <a16:creationId xmlns:a16="http://schemas.microsoft.com/office/drawing/2014/main" id="{ABD362E9-3632-32EB-2D77-6F0CF03A9893}"/>
                </a:ext>
              </a:extLst>
            </p:cNvPr>
            <p:cNvSpPr/>
            <p:nvPr/>
          </p:nvSpPr>
          <p:spPr>
            <a:xfrm>
              <a:off x="1765159" y="5319273"/>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85</a:t>
              </a:r>
            </a:p>
          </p:txBody>
        </p:sp>
        <p:sp>
          <p:nvSpPr>
            <p:cNvPr id="562" name="New shape">
              <a:extLst>
                <a:ext uri="{FF2B5EF4-FFF2-40B4-BE49-F238E27FC236}">
                  <a16:creationId xmlns:a16="http://schemas.microsoft.com/office/drawing/2014/main" id="{325395FB-C923-0C97-5928-D244A7406594}"/>
                </a:ext>
              </a:extLst>
            </p:cNvPr>
            <p:cNvSpPr/>
            <p:nvPr/>
          </p:nvSpPr>
          <p:spPr>
            <a:xfrm>
              <a:off x="2626827" y="5326471"/>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563" name="New shape">
              <a:extLst>
                <a:ext uri="{FF2B5EF4-FFF2-40B4-BE49-F238E27FC236}">
                  <a16:creationId xmlns:a16="http://schemas.microsoft.com/office/drawing/2014/main" id="{42068371-5F14-A2AE-0A7C-3CB2F7C341AB}"/>
                </a:ext>
              </a:extLst>
            </p:cNvPr>
            <p:cNvSpPr/>
            <p:nvPr/>
          </p:nvSpPr>
          <p:spPr>
            <a:xfrm>
              <a:off x="3341382" y="5326471"/>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566" name="New shape">
              <a:extLst>
                <a:ext uri="{FF2B5EF4-FFF2-40B4-BE49-F238E27FC236}">
                  <a16:creationId xmlns:a16="http://schemas.microsoft.com/office/drawing/2014/main" id="{8B1A9F46-94B2-DE89-C867-46EAE60EC6C3}"/>
                </a:ext>
              </a:extLst>
            </p:cNvPr>
            <p:cNvSpPr/>
            <p:nvPr/>
          </p:nvSpPr>
          <p:spPr>
            <a:xfrm>
              <a:off x="4102186" y="5326471"/>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67" name="New shape">
              <a:extLst>
                <a:ext uri="{FF2B5EF4-FFF2-40B4-BE49-F238E27FC236}">
                  <a16:creationId xmlns:a16="http://schemas.microsoft.com/office/drawing/2014/main" id="{092EF171-D6B4-AE40-4380-C66F07D71727}"/>
                </a:ext>
              </a:extLst>
            </p:cNvPr>
            <p:cNvSpPr/>
            <p:nvPr/>
          </p:nvSpPr>
          <p:spPr>
            <a:xfrm>
              <a:off x="4816741" y="5326471"/>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70" name="New shape">
              <a:extLst>
                <a:ext uri="{FF2B5EF4-FFF2-40B4-BE49-F238E27FC236}">
                  <a16:creationId xmlns:a16="http://schemas.microsoft.com/office/drawing/2014/main" id="{2A0F6BA0-F5F4-CE8F-53E0-489548ABBC60}"/>
                </a:ext>
              </a:extLst>
            </p:cNvPr>
            <p:cNvSpPr/>
            <p:nvPr/>
          </p:nvSpPr>
          <p:spPr>
            <a:xfrm>
              <a:off x="516023" y="5646032"/>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Trust</a:t>
              </a:r>
            </a:p>
          </p:txBody>
        </p:sp>
        <p:sp>
          <p:nvSpPr>
            <p:cNvPr id="571" name="New shape">
              <a:extLst>
                <a:ext uri="{FF2B5EF4-FFF2-40B4-BE49-F238E27FC236}">
                  <a16:creationId xmlns:a16="http://schemas.microsoft.com/office/drawing/2014/main" id="{FACDF02F-24C9-0045-3042-04A971344A27}"/>
                </a:ext>
              </a:extLst>
            </p:cNvPr>
            <p:cNvSpPr/>
            <p:nvPr/>
          </p:nvSpPr>
          <p:spPr>
            <a:xfrm>
              <a:off x="1765159" y="5621562"/>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572" name="New shape">
              <a:extLst>
                <a:ext uri="{FF2B5EF4-FFF2-40B4-BE49-F238E27FC236}">
                  <a16:creationId xmlns:a16="http://schemas.microsoft.com/office/drawing/2014/main" id="{F5673E15-4B1E-A903-DDD9-A17EA48A1C40}"/>
                </a:ext>
              </a:extLst>
            </p:cNvPr>
            <p:cNvSpPr/>
            <p:nvPr/>
          </p:nvSpPr>
          <p:spPr>
            <a:xfrm>
              <a:off x="2626827" y="5628758"/>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573" name="New shape">
              <a:extLst>
                <a:ext uri="{FF2B5EF4-FFF2-40B4-BE49-F238E27FC236}">
                  <a16:creationId xmlns:a16="http://schemas.microsoft.com/office/drawing/2014/main" id="{3045293D-7497-4ABF-CEFB-C2C055DB1842}"/>
                </a:ext>
              </a:extLst>
            </p:cNvPr>
            <p:cNvSpPr/>
            <p:nvPr/>
          </p:nvSpPr>
          <p:spPr>
            <a:xfrm>
              <a:off x="3341382" y="5628758"/>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576" name="New shape">
              <a:extLst>
                <a:ext uri="{FF2B5EF4-FFF2-40B4-BE49-F238E27FC236}">
                  <a16:creationId xmlns:a16="http://schemas.microsoft.com/office/drawing/2014/main" id="{534850D5-90A5-B35F-D5F1-788787263942}"/>
                </a:ext>
              </a:extLst>
            </p:cNvPr>
            <p:cNvSpPr/>
            <p:nvPr/>
          </p:nvSpPr>
          <p:spPr>
            <a:xfrm>
              <a:off x="4102185" y="5628758"/>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577" name="New shape">
              <a:extLst>
                <a:ext uri="{FF2B5EF4-FFF2-40B4-BE49-F238E27FC236}">
                  <a16:creationId xmlns:a16="http://schemas.microsoft.com/office/drawing/2014/main" id="{A4686434-8BE6-191F-01B3-C6D9ADC383C0}"/>
                </a:ext>
              </a:extLst>
            </p:cNvPr>
            <p:cNvSpPr/>
            <p:nvPr/>
          </p:nvSpPr>
          <p:spPr>
            <a:xfrm>
              <a:off x="4816741" y="5628758"/>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78" name="New shape">
              <a:extLst>
                <a:ext uri="{FF2B5EF4-FFF2-40B4-BE49-F238E27FC236}">
                  <a16:creationId xmlns:a16="http://schemas.microsoft.com/office/drawing/2014/main" id="{92DE4F1F-192A-4215-5D9F-E7F408511DB0}"/>
                </a:ext>
              </a:extLst>
            </p:cNvPr>
            <p:cNvSpPr/>
            <p:nvPr/>
          </p:nvSpPr>
          <p:spPr>
            <a:xfrm>
              <a:off x="516023" y="5948322"/>
              <a:ext cx="2143662" cy="25334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Voice</a:t>
              </a:r>
            </a:p>
          </p:txBody>
        </p:sp>
        <p:sp>
          <p:nvSpPr>
            <p:cNvPr id="579" name="New shape">
              <a:extLst>
                <a:ext uri="{FF2B5EF4-FFF2-40B4-BE49-F238E27FC236}">
                  <a16:creationId xmlns:a16="http://schemas.microsoft.com/office/drawing/2014/main" id="{7B06DFC1-5483-1F12-287C-7A9978BCE944}"/>
                </a:ext>
              </a:extLst>
            </p:cNvPr>
            <p:cNvSpPr/>
            <p:nvPr/>
          </p:nvSpPr>
          <p:spPr>
            <a:xfrm>
              <a:off x="1765159" y="5923850"/>
              <a:ext cx="714553" cy="30228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580" name="New shape">
              <a:extLst>
                <a:ext uri="{FF2B5EF4-FFF2-40B4-BE49-F238E27FC236}">
                  <a16:creationId xmlns:a16="http://schemas.microsoft.com/office/drawing/2014/main" id="{FC3A5A11-BBAF-C5B0-C8C0-87B930FC9788}"/>
                </a:ext>
              </a:extLst>
            </p:cNvPr>
            <p:cNvSpPr/>
            <p:nvPr/>
          </p:nvSpPr>
          <p:spPr>
            <a:xfrm>
              <a:off x="2626827" y="5931048"/>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581" name="New shape">
              <a:extLst>
                <a:ext uri="{FF2B5EF4-FFF2-40B4-BE49-F238E27FC236}">
                  <a16:creationId xmlns:a16="http://schemas.microsoft.com/office/drawing/2014/main" id="{677A29D3-8FC3-6B34-129D-6D6E0B5FC53A}"/>
                </a:ext>
              </a:extLst>
            </p:cNvPr>
            <p:cNvSpPr/>
            <p:nvPr/>
          </p:nvSpPr>
          <p:spPr>
            <a:xfrm>
              <a:off x="3341381" y="5931048"/>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584" name="New shape">
              <a:extLst>
                <a:ext uri="{FF2B5EF4-FFF2-40B4-BE49-F238E27FC236}">
                  <a16:creationId xmlns:a16="http://schemas.microsoft.com/office/drawing/2014/main" id="{4EC20DE3-836E-F478-F619-DD4AE9A8175C}"/>
                </a:ext>
              </a:extLst>
            </p:cNvPr>
            <p:cNvSpPr/>
            <p:nvPr/>
          </p:nvSpPr>
          <p:spPr>
            <a:xfrm>
              <a:off x="4102185" y="5931048"/>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585" name="New shape">
              <a:extLst>
                <a:ext uri="{FF2B5EF4-FFF2-40B4-BE49-F238E27FC236}">
                  <a16:creationId xmlns:a16="http://schemas.microsoft.com/office/drawing/2014/main" id="{55C77517-27FC-DCC6-B65D-03305D75F46E}"/>
                </a:ext>
              </a:extLst>
            </p:cNvPr>
            <p:cNvSpPr/>
            <p:nvPr/>
          </p:nvSpPr>
          <p:spPr>
            <a:xfrm>
              <a:off x="4816741" y="5931048"/>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586" name="New shape">
              <a:extLst>
                <a:ext uri="{FF2B5EF4-FFF2-40B4-BE49-F238E27FC236}">
                  <a16:creationId xmlns:a16="http://schemas.microsoft.com/office/drawing/2014/main" id="{2B37B3A2-E855-2AF0-F41E-D9C7BC828927}"/>
                </a:ext>
              </a:extLst>
            </p:cNvPr>
            <p:cNvSpPr/>
            <p:nvPr/>
          </p:nvSpPr>
          <p:spPr>
            <a:xfrm>
              <a:off x="5389514" y="993666"/>
              <a:ext cx="714553"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Accommodation and food service activities</a:t>
              </a:r>
              <a:br>
                <a:rPr sz="1100" b="0" i="0" u="none" kern="200" dirty="0">
                  <a:solidFill>
                    <a:srgbClr val="000000"/>
                  </a:solidFill>
                  <a:latin typeface="arial"/>
                </a:rPr>
              </a:br>
              <a:r>
                <a:rPr sz="1100" b="0" i="0" u="none" kern="200" dirty="0">
                  <a:solidFill>
                    <a:srgbClr val="A6A6A6"/>
                  </a:solidFill>
                  <a:latin typeface="arial"/>
                </a:rPr>
                <a:t>(4,849)</a:t>
              </a:r>
            </a:p>
          </p:txBody>
        </p:sp>
        <p:sp>
          <p:nvSpPr>
            <p:cNvPr id="587" name="New shape">
              <a:extLst>
                <a:ext uri="{FF2B5EF4-FFF2-40B4-BE49-F238E27FC236}">
                  <a16:creationId xmlns:a16="http://schemas.microsoft.com/office/drawing/2014/main" id="{517B42D8-944B-E3E0-8B9E-026086680456}"/>
                </a:ext>
              </a:extLst>
            </p:cNvPr>
            <p:cNvSpPr/>
            <p:nvPr/>
          </p:nvSpPr>
          <p:spPr>
            <a:xfrm>
              <a:off x="6104067" y="993666"/>
              <a:ext cx="714553"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Information and communication</a:t>
              </a:r>
              <a:br>
                <a:rPr sz="1100" b="0" i="0" u="none" kern="200" dirty="0">
                  <a:solidFill>
                    <a:srgbClr val="000000"/>
                  </a:solidFill>
                  <a:latin typeface="arial"/>
                </a:rPr>
              </a:br>
              <a:r>
                <a:rPr sz="1100" b="0" i="0" u="none" kern="200" dirty="0">
                  <a:solidFill>
                    <a:srgbClr val="A6A6A6"/>
                  </a:solidFill>
                  <a:latin typeface="arial"/>
                </a:rPr>
                <a:t>(2,618)</a:t>
              </a:r>
            </a:p>
          </p:txBody>
        </p:sp>
        <p:sp>
          <p:nvSpPr>
            <p:cNvPr id="588" name="New shape">
              <a:extLst>
                <a:ext uri="{FF2B5EF4-FFF2-40B4-BE49-F238E27FC236}">
                  <a16:creationId xmlns:a16="http://schemas.microsoft.com/office/drawing/2014/main" id="{F1FAEA2D-4A56-6B94-8BC1-52B76755CBCC}"/>
                </a:ext>
              </a:extLst>
            </p:cNvPr>
            <p:cNvSpPr/>
            <p:nvPr/>
          </p:nvSpPr>
          <p:spPr>
            <a:xfrm>
              <a:off x="6818622" y="993666"/>
              <a:ext cx="790606"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Financial and insurance activities</a:t>
              </a:r>
              <a:br>
                <a:rPr sz="1100" b="0" i="0" u="none" kern="200" dirty="0">
                  <a:solidFill>
                    <a:srgbClr val="000000"/>
                  </a:solidFill>
                  <a:latin typeface="arial"/>
                </a:rPr>
              </a:br>
              <a:r>
                <a:rPr sz="1100" b="0" i="0" u="none" kern="200" dirty="0">
                  <a:solidFill>
                    <a:srgbClr val="A6A6A6"/>
                  </a:solidFill>
                  <a:latin typeface="arial"/>
                </a:rPr>
                <a:t>(3,865)</a:t>
              </a:r>
            </a:p>
          </p:txBody>
        </p:sp>
        <p:sp>
          <p:nvSpPr>
            <p:cNvPr id="590" name="New shape">
              <a:extLst>
                <a:ext uri="{FF2B5EF4-FFF2-40B4-BE49-F238E27FC236}">
                  <a16:creationId xmlns:a16="http://schemas.microsoft.com/office/drawing/2014/main" id="{6A3E16E2-B97C-7B18-FCDA-37E3ACC505DD}"/>
                </a:ext>
              </a:extLst>
            </p:cNvPr>
            <p:cNvSpPr/>
            <p:nvPr/>
          </p:nvSpPr>
          <p:spPr>
            <a:xfrm>
              <a:off x="7552328" y="993666"/>
              <a:ext cx="714553"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Professional, scientific and technical activities</a:t>
              </a:r>
              <a:br>
                <a:rPr sz="1100" b="0" i="0" u="none" kern="200" dirty="0">
                  <a:solidFill>
                    <a:srgbClr val="000000"/>
                  </a:solidFill>
                  <a:latin typeface="arial"/>
                </a:rPr>
              </a:br>
              <a:r>
                <a:rPr sz="1100" b="0" i="0" u="none" kern="200" dirty="0">
                  <a:solidFill>
                    <a:srgbClr val="A6A6A6"/>
                  </a:solidFill>
                  <a:latin typeface="arial"/>
                </a:rPr>
                <a:t>(867)</a:t>
              </a:r>
            </a:p>
          </p:txBody>
        </p:sp>
        <p:sp>
          <p:nvSpPr>
            <p:cNvPr id="591" name="New shape">
              <a:extLst>
                <a:ext uri="{FF2B5EF4-FFF2-40B4-BE49-F238E27FC236}">
                  <a16:creationId xmlns:a16="http://schemas.microsoft.com/office/drawing/2014/main" id="{0BE255BC-3D62-91BD-E999-545244ED67C1}"/>
                </a:ext>
              </a:extLst>
            </p:cNvPr>
            <p:cNvSpPr/>
            <p:nvPr/>
          </p:nvSpPr>
          <p:spPr>
            <a:xfrm>
              <a:off x="8266880" y="993666"/>
              <a:ext cx="769461"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Education</a:t>
              </a:r>
              <a:br>
                <a:rPr sz="1100" b="0" i="0" u="none" kern="200" dirty="0">
                  <a:solidFill>
                    <a:srgbClr val="000000"/>
                  </a:solidFill>
                  <a:latin typeface="arial"/>
                </a:rPr>
              </a:br>
              <a:r>
                <a:rPr sz="1100" b="0" i="0" u="none" kern="200" dirty="0">
                  <a:solidFill>
                    <a:srgbClr val="A6A6A6"/>
                  </a:solidFill>
                  <a:latin typeface="arial"/>
                </a:rPr>
                <a:t>(310)</a:t>
              </a:r>
            </a:p>
          </p:txBody>
        </p:sp>
        <p:sp>
          <p:nvSpPr>
            <p:cNvPr id="592" name="New shape">
              <a:extLst>
                <a:ext uri="{FF2B5EF4-FFF2-40B4-BE49-F238E27FC236}">
                  <a16:creationId xmlns:a16="http://schemas.microsoft.com/office/drawing/2014/main" id="{E9B03AE1-AF90-338F-D8F1-053B8ECE40A6}"/>
                </a:ext>
              </a:extLst>
            </p:cNvPr>
            <p:cNvSpPr/>
            <p:nvPr/>
          </p:nvSpPr>
          <p:spPr>
            <a:xfrm>
              <a:off x="5536626" y="2303583"/>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593" name="New shape">
              <a:extLst>
                <a:ext uri="{FF2B5EF4-FFF2-40B4-BE49-F238E27FC236}">
                  <a16:creationId xmlns:a16="http://schemas.microsoft.com/office/drawing/2014/main" id="{CF116454-F5EB-70F1-2064-880FA484FC5B}"/>
                </a:ext>
              </a:extLst>
            </p:cNvPr>
            <p:cNvSpPr/>
            <p:nvPr/>
          </p:nvSpPr>
          <p:spPr>
            <a:xfrm>
              <a:off x="6251183" y="2303583"/>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594" name="New shape">
              <a:extLst>
                <a:ext uri="{FF2B5EF4-FFF2-40B4-BE49-F238E27FC236}">
                  <a16:creationId xmlns:a16="http://schemas.microsoft.com/office/drawing/2014/main" id="{7F311B59-F6A1-64C3-9D1E-71069B446CF2}"/>
                </a:ext>
              </a:extLst>
            </p:cNvPr>
            <p:cNvSpPr/>
            <p:nvPr/>
          </p:nvSpPr>
          <p:spPr>
            <a:xfrm>
              <a:off x="6965736" y="2303583"/>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596" name="New shape">
              <a:extLst>
                <a:ext uri="{FF2B5EF4-FFF2-40B4-BE49-F238E27FC236}">
                  <a16:creationId xmlns:a16="http://schemas.microsoft.com/office/drawing/2014/main" id="{CE436FBA-1C0C-BBB3-E760-42F6D9BBF73B}"/>
                </a:ext>
              </a:extLst>
            </p:cNvPr>
            <p:cNvSpPr/>
            <p:nvPr/>
          </p:nvSpPr>
          <p:spPr>
            <a:xfrm>
              <a:off x="7699441" y="2303583"/>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597" name="New shape">
              <a:extLst>
                <a:ext uri="{FF2B5EF4-FFF2-40B4-BE49-F238E27FC236}">
                  <a16:creationId xmlns:a16="http://schemas.microsoft.com/office/drawing/2014/main" id="{70EF7DAB-EA7B-F026-5570-5985DD032E3D}"/>
                </a:ext>
              </a:extLst>
            </p:cNvPr>
            <p:cNvSpPr/>
            <p:nvPr/>
          </p:nvSpPr>
          <p:spPr>
            <a:xfrm>
              <a:off x="8413995" y="2303583"/>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598" name="New shape">
              <a:extLst>
                <a:ext uri="{FF2B5EF4-FFF2-40B4-BE49-F238E27FC236}">
                  <a16:creationId xmlns:a16="http://schemas.microsoft.com/office/drawing/2014/main" id="{C817E66A-839E-8EA4-07E7-5DBCFAF0BAAB}"/>
                </a:ext>
              </a:extLst>
            </p:cNvPr>
            <p:cNvSpPr/>
            <p:nvPr/>
          </p:nvSpPr>
          <p:spPr>
            <a:xfrm>
              <a:off x="5536626" y="2605873"/>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599" name="New shape">
              <a:extLst>
                <a:ext uri="{FF2B5EF4-FFF2-40B4-BE49-F238E27FC236}">
                  <a16:creationId xmlns:a16="http://schemas.microsoft.com/office/drawing/2014/main" id="{D9573685-4ECE-0088-9B84-B80A6D16BF65}"/>
                </a:ext>
              </a:extLst>
            </p:cNvPr>
            <p:cNvSpPr/>
            <p:nvPr/>
          </p:nvSpPr>
          <p:spPr>
            <a:xfrm>
              <a:off x="6251183" y="2605873"/>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dirty="0">
                  <a:latin typeface="arial"/>
                </a:rPr>
                <a:t>88*</a:t>
              </a:r>
            </a:p>
          </p:txBody>
        </p:sp>
        <p:sp>
          <p:nvSpPr>
            <p:cNvPr id="600" name="New shape">
              <a:extLst>
                <a:ext uri="{FF2B5EF4-FFF2-40B4-BE49-F238E27FC236}">
                  <a16:creationId xmlns:a16="http://schemas.microsoft.com/office/drawing/2014/main" id="{1CF8ED1E-C921-D2B7-EB2F-2C8C0E5881E9}"/>
                </a:ext>
              </a:extLst>
            </p:cNvPr>
            <p:cNvSpPr/>
            <p:nvPr/>
          </p:nvSpPr>
          <p:spPr>
            <a:xfrm>
              <a:off x="6965736" y="2605873"/>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602" name="New shape">
              <a:extLst>
                <a:ext uri="{FF2B5EF4-FFF2-40B4-BE49-F238E27FC236}">
                  <a16:creationId xmlns:a16="http://schemas.microsoft.com/office/drawing/2014/main" id="{7734B307-F340-37A9-F694-53052157E593}"/>
                </a:ext>
              </a:extLst>
            </p:cNvPr>
            <p:cNvSpPr/>
            <p:nvPr/>
          </p:nvSpPr>
          <p:spPr>
            <a:xfrm>
              <a:off x="7699441" y="2605873"/>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603" name="New shape">
              <a:extLst>
                <a:ext uri="{FF2B5EF4-FFF2-40B4-BE49-F238E27FC236}">
                  <a16:creationId xmlns:a16="http://schemas.microsoft.com/office/drawing/2014/main" id="{B6AA7615-ADEC-932D-CDB9-815E527C1F07}"/>
                </a:ext>
              </a:extLst>
            </p:cNvPr>
            <p:cNvSpPr/>
            <p:nvPr/>
          </p:nvSpPr>
          <p:spPr>
            <a:xfrm>
              <a:off x="8413995" y="2605873"/>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604" name="New shape">
              <a:extLst>
                <a:ext uri="{FF2B5EF4-FFF2-40B4-BE49-F238E27FC236}">
                  <a16:creationId xmlns:a16="http://schemas.microsoft.com/office/drawing/2014/main" id="{17728EB1-4A00-5AFF-B1F7-3C2F6499E9C2}"/>
                </a:ext>
              </a:extLst>
            </p:cNvPr>
            <p:cNvSpPr/>
            <p:nvPr/>
          </p:nvSpPr>
          <p:spPr>
            <a:xfrm>
              <a:off x="5536626" y="2908161"/>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605" name="New shape">
              <a:extLst>
                <a:ext uri="{FF2B5EF4-FFF2-40B4-BE49-F238E27FC236}">
                  <a16:creationId xmlns:a16="http://schemas.microsoft.com/office/drawing/2014/main" id="{73851C87-2D1A-5A5A-732F-847E02E64176}"/>
                </a:ext>
              </a:extLst>
            </p:cNvPr>
            <p:cNvSpPr/>
            <p:nvPr/>
          </p:nvSpPr>
          <p:spPr>
            <a:xfrm>
              <a:off x="6251183" y="2908161"/>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606" name="New shape">
              <a:extLst>
                <a:ext uri="{FF2B5EF4-FFF2-40B4-BE49-F238E27FC236}">
                  <a16:creationId xmlns:a16="http://schemas.microsoft.com/office/drawing/2014/main" id="{3DD723D2-73CA-56EC-EE03-C61E569351D0}"/>
                </a:ext>
              </a:extLst>
            </p:cNvPr>
            <p:cNvSpPr/>
            <p:nvPr/>
          </p:nvSpPr>
          <p:spPr>
            <a:xfrm>
              <a:off x="6965736" y="2908161"/>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608" name="New shape">
              <a:extLst>
                <a:ext uri="{FF2B5EF4-FFF2-40B4-BE49-F238E27FC236}">
                  <a16:creationId xmlns:a16="http://schemas.microsoft.com/office/drawing/2014/main" id="{AC534F20-CADB-0DBF-8DD4-B2016F7D8BAD}"/>
                </a:ext>
              </a:extLst>
            </p:cNvPr>
            <p:cNvSpPr/>
            <p:nvPr/>
          </p:nvSpPr>
          <p:spPr>
            <a:xfrm>
              <a:off x="7699441" y="2908161"/>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609" name="New shape">
              <a:extLst>
                <a:ext uri="{FF2B5EF4-FFF2-40B4-BE49-F238E27FC236}">
                  <a16:creationId xmlns:a16="http://schemas.microsoft.com/office/drawing/2014/main" id="{F240B0BC-9BC9-3F6C-A665-542F429EC819}"/>
                </a:ext>
              </a:extLst>
            </p:cNvPr>
            <p:cNvSpPr/>
            <p:nvPr/>
          </p:nvSpPr>
          <p:spPr>
            <a:xfrm>
              <a:off x="8413995" y="2908161"/>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610" name="New shape">
              <a:extLst>
                <a:ext uri="{FF2B5EF4-FFF2-40B4-BE49-F238E27FC236}">
                  <a16:creationId xmlns:a16="http://schemas.microsoft.com/office/drawing/2014/main" id="{72F63ABF-AE3C-1484-615B-2D379FC5C920}"/>
                </a:ext>
              </a:extLst>
            </p:cNvPr>
            <p:cNvSpPr/>
            <p:nvPr/>
          </p:nvSpPr>
          <p:spPr>
            <a:xfrm>
              <a:off x="5536626" y="3210449"/>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611" name="New shape">
              <a:extLst>
                <a:ext uri="{FF2B5EF4-FFF2-40B4-BE49-F238E27FC236}">
                  <a16:creationId xmlns:a16="http://schemas.microsoft.com/office/drawing/2014/main" id="{B4AF3B4D-5ACE-B730-4C1E-3EDAF4EC6ED3}"/>
                </a:ext>
              </a:extLst>
            </p:cNvPr>
            <p:cNvSpPr/>
            <p:nvPr/>
          </p:nvSpPr>
          <p:spPr>
            <a:xfrm>
              <a:off x="6251183" y="3210449"/>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612" name="New shape">
              <a:extLst>
                <a:ext uri="{FF2B5EF4-FFF2-40B4-BE49-F238E27FC236}">
                  <a16:creationId xmlns:a16="http://schemas.microsoft.com/office/drawing/2014/main" id="{4EFCDE8D-8C6D-8E01-E8AA-B5072D7E5335}"/>
                </a:ext>
              </a:extLst>
            </p:cNvPr>
            <p:cNvSpPr/>
            <p:nvPr/>
          </p:nvSpPr>
          <p:spPr>
            <a:xfrm>
              <a:off x="6965736" y="3210449"/>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614" name="New shape">
              <a:extLst>
                <a:ext uri="{FF2B5EF4-FFF2-40B4-BE49-F238E27FC236}">
                  <a16:creationId xmlns:a16="http://schemas.microsoft.com/office/drawing/2014/main" id="{D0302E01-D613-45DF-8335-3B6AD0AD4F53}"/>
                </a:ext>
              </a:extLst>
            </p:cNvPr>
            <p:cNvSpPr/>
            <p:nvPr/>
          </p:nvSpPr>
          <p:spPr>
            <a:xfrm>
              <a:off x="7699441" y="3210449"/>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615" name="New shape">
              <a:extLst>
                <a:ext uri="{FF2B5EF4-FFF2-40B4-BE49-F238E27FC236}">
                  <a16:creationId xmlns:a16="http://schemas.microsoft.com/office/drawing/2014/main" id="{500210B4-9E9D-947B-825E-9A9391155BDC}"/>
                </a:ext>
              </a:extLst>
            </p:cNvPr>
            <p:cNvSpPr/>
            <p:nvPr/>
          </p:nvSpPr>
          <p:spPr>
            <a:xfrm>
              <a:off x="8413995" y="3210449"/>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616" name="New shape">
              <a:extLst>
                <a:ext uri="{FF2B5EF4-FFF2-40B4-BE49-F238E27FC236}">
                  <a16:creationId xmlns:a16="http://schemas.microsoft.com/office/drawing/2014/main" id="{5C514EBE-A93F-FFB5-667C-AD3576D1F458}"/>
                </a:ext>
              </a:extLst>
            </p:cNvPr>
            <p:cNvSpPr/>
            <p:nvPr/>
          </p:nvSpPr>
          <p:spPr>
            <a:xfrm>
              <a:off x="5536626" y="3512739"/>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617" name="New shape">
              <a:extLst>
                <a:ext uri="{FF2B5EF4-FFF2-40B4-BE49-F238E27FC236}">
                  <a16:creationId xmlns:a16="http://schemas.microsoft.com/office/drawing/2014/main" id="{F051DE07-ACFA-8797-5D99-B2D5E74D4F7B}"/>
                </a:ext>
              </a:extLst>
            </p:cNvPr>
            <p:cNvSpPr/>
            <p:nvPr/>
          </p:nvSpPr>
          <p:spPr>
            <a:xfrm>
              <a:off x="6251183" y="3512739"/>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618" name="New shape">
              <a:extLst>
                <a:ext uri="{FF2B5EF4-FFF2-40B4-BE49-F238E27FC236}">
                  <a16:creationId xmlns:a16="http://schemas.microsoft.com/office/drawing/2014/main" id="{8AE85C49-D9D0-4478-EFA1-5C6E65BC6023}"/>
                </a:ext>
              </a:extLst>
            </p:cNvPr>
            <p:cNvSpPr/>
            <p:nvPr/>
          </p:nvSpPr>
          <p:spPr>
            <a:xfrm>
              <a:off x="6965736" y="3512739"/>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620" name="New shape">
              <a:extLst>
                <a:ext uri="{FF2B5EF4-FFF2-40B4-BE49-F238E27FC236}">
                  <a16:creationId xmlns:a16="http://schemas.microsoft.com/office/drawing/2014/main" id="{F1CDFE87-AEED-8F44-3BE1-09925C548340}"/>
                </a:ext>
              </a:extLst>
            </p:cNvPr>
            <p:cNvSpPr/>
            <p:nvPr/>
          </p:nvSpPr>
          <p:spPr>
            <a:xfrm>
              <a:off x="7699441" y="3512739"/>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621" name="New shape">
              <a:extLst>
                <a:ext uri="{FF2B5EF4-FFF2-40B4-BE49-F238E27FC236}">
                  <a16:creationId xmlns:a16="http://schemas.microsoft.com/office/drawing/2014/main" id="{FA15A6FA-D230-9540-F833-7D0DD04700CA}"/>
                </a:ext>
              </a:extLst>
            </p:cNvPr>
            <p:cNvSpPr/>
            <p:nvPr/>
          </p:nvSpPr>
          <p:spPr>
            <a:xfrm>
              <a:off x="8413995" y="3512739"/>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58*</a:t>
              </a:r>
            </a:p>
          </p:txBody>
        </p:sp>
        <p:sp>
          <p:nvSpPr>
            <p:cNvPr id="622" name="New shape">
              <a:extLst>
                <a:ext uri="{FF2B5EF4-FFF2-40B4-BE49-F238E27FC236}">
                  <a16:creationId xmlns:a16="http://schemas.microsoft.com/office/drawing/2014/main" id="{3A9650F9-E789-3391-3327-49944804BE93}"/>
                </a:ext>
              </a:extLst>
            </p:cNvPr>
            <p:cNvSpPr/>
            <p:nvPr/>
          </p:nvSpPr>
          <p:spPr>
            <a:xfrm>
              <a:off x="5536626" y="3815027"/>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623" name="New shape">
              <a:extLst>
                <a:ext uri="{FF2B5EF4-FFF2-40B4-BE49-F238E27FC236}">
                  <a16:creationId xmlns:a16="http://schemas.microsoft.com/office/drawing/2014/main" id="{D5B09258-BE22-2EA9-AE83-1A09D5D69278}"/>
                </a:ext>
              </a:extLst>
            </p:cNvPr>
            <p:cNvSpPr/>
            <p:nvPr/>
          </p:nvSpPr>
          <p:spPr>
            <a:xfrm>
              <a:off x="6251183" y="3815027"/>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624" name="New shape">
              <a:extLst>
                <a:ext uri="{FF2B5EF4-FFF2-40B4-BE49-F238E27FC236}">
                  <a16:creationId xmlns:a16="http://schemas.microsoft.com/office/drawing/2014/main" id="{09C476A5-01B6-1E1F-2900-5648A2FA617E}"/>
                </a:ext>
              </a:extLst>
            </p:cNvPr>
            <p:cNvSpPr/>
            <p:nvPr/>
          </p:nvSpPr>
          <p:spPr>
            <a:xfrm>
              <a:off x="6965736" y="3815027"/>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626" name="New shape">
              <a:extLst>
                <a:ext uri="{FF2B5EF4-FFF2-40B4-BE49-F238E27FC236}">
                  <a16:creationId xmlns:a16="http://schemas.microsoft.com/office/drawing/2014/main" id="{30E5312A-2D3C-04E9-FA5A-5AAB251234FA}"/>
                </a:ext>
              </a:extLst>
            </p:cNvPr>
            <p:cNvSpPr/>
            <p:nvPr/>
          </p:nvSpPr>
          <p:spPr>
            <a:xfrm>
              <a:off x="7699441" y="3815027"/>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627" name="New shape">
              <a:extLst>
                <a:ext uri="{FF2B5EF4-FFF2-40B4-BE49-F238E27FC236}">
                  <a16:creationId xmlns:a16="http://schemas.microsoft.com/office/drawing/2014/main" id="{27C59901-D86E-274C-BE45-63905963C07B}"/>
                </a:ext>
              </a:extLst>
            </p:cNvPr>
            <p:cNvSpPr/>
            <p:nvPr/>
          </p:nvSpPr>
          <p:spPr>
            <a:xfrm>
              <a:off x="8413995" y="3815027"/>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628" name="New shape">
              <a:extLst>
                <a:ext uri="{FF2B5EF4-FFF2-40B4-BE49-F238E27FC236}">
                  <a16:creationId xmlns:a16="http://schemas.microsoft.com/office/drawing/2014/main" id="{4D61D4A5-E3E1-FC51-9FF8-D55163A96673}"/>
                </a:ext>
              </a:extLst>
            </p:cNvPr>
            <p:cNvSpPr/>
            <p:nvPr/>
          </p:nvSpPr>
          <p:spPr>
            <a:xfrm>
              <a:off x="5536626" y="4117315"/>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629" name="New shape">
              <a:extLst>
                <a:ext uri="{FF2B5EF4-FFF2-40B4-BE49-F238E27FC236}">
                  <a16:creationId xmlns:a16="http://schemas.microsoft.com/office/drawing/2014/main" id="{DC127D34-739A-3861-2F1C-D5634511CBF6}"/>
                </a:ext>
              </a:extLst>
            </p:cNvPr>
            <p:cNvSpPr/>
            <p:nvPr/>
          </p:nvSpPr>
          <p:spPr>
            <a:xfrm>
              <a:off x="6251183" y="4117315"/>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630" name="New shape">
              <a:extLst>
                <a:ext uri="{FF2B5EF4-FFF2-40B4-BE49-F238E27FC236}">
                  <a16:creationId xmlns:a16="http://schemas.microsoft.com/office/drawing/2014/main" id="{4E196A5A-0B71-DBA6-3648-9656776DE3DC}"/>
                </a:ext>
              </a:extLst>
            </p:cNvPr>
            <p:cNvSpPr/>
            <p:nvPr/>
          </p:nvSpPr>
          <p:spPr>
            <a:xfrm>
              <a:off x="6965736" y="4117315"/>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632" name="New shape">
              <a:extLst>
                <a:ext uri="{FF2B5EF4-FFF2-40B4-BE49-F238E27FC236}">
                  <a16:creationId xmlns:a16="http://schemas.microsoft.com/office/drawing/2014/main" id="{BC9E8DC6-0732-21AE-167D-22FBB5C961D0}"/>
                </a:ext>
              </a:extLst>
            </p:cNvPr>
            <p:cNvSpPr/>
            <p:nvPr/>
          </p:nvSpPr>
          <p:spPr>
            <a:xfrm>
              <a:off x="7699441" y="4117315"/>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633" name="New shape">
              <a:extLst>
                <a:ext uri="{FF2B5EF4-FFF2-40B4-BE49-F238E27FC236}">
                  <a16:creationId xmlns:a16="http://schemas.microsoft.com/office/drawing/2014/main" id="{87B5B996-6ACE-8319-DC8E-365CF0897C65}"/>
                </a:ext>
              </a:extLst>
            </p:cNvPr>
            <p:cNvSpPr/>
            <p:nvPr/>
          </p:nvSpPr>
          <p:spPr>
            <a:xfrm>
              <a:off x="8413995" y="4117315"/>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34" name="New shape">
              <a:extLst>
                <a:ext uri="{FF2B5EF4-FFF2-40B4-BE49-F238E27FC236}">
                  <a16:creationId xmlns:a16="http://schemas.microsoft.com/office/drawing/2014/main" id="{4BEE547B-6509-1F68-3062-CF07D25359C7}"/>
                </a:ext>
              </a:extLst>
            </p:cNvPr>
            <p:cNvSpPr/>
            <p:nvPr/>
          </p:nvSpPr>
          <p:spPr>
            <a:xfrm>
              <a:off x="5536626" y="4419605"/>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635" name="New shape">
              <a:extLst>
                <a:ext uri="{FF2B5EF4-FFF2-40B4-BE49-F238E27FC236}">
                  <a16:creationId xmlns:a16="http://schemas.microsoft.com/office/drawing/2014/main" id="{77C49B91-2B5B-CCC5-14B9-321F370E1D09}"/>
                </a:ext>
              </a:extLst>
            </p:cNvPr>
            <p:cNvSpPr/>
            <p:nvPr/>
          </p:nvSpPr>
          <p:spPr>
            <a:xfrm>
              <a:off x="6251183" y="4419605"/>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636" name="New shape">
              <a:extLst>
                <a:ext uri="{FF2B5EF4-FFF2-40B4-BE49-F238E27FC236}">
                  <a16:creationId xmlns:a16="http://schemas.microsoft.com/office/drawing/2014/main" id="{9E659D0A-D746-B09C-F61E-7FECF0E561BC}"/>
                </a:ext>
              </a:extLst>
            </p:cNvPr>
            <p:cNvSpPr/>
            <p:nvPr/>
          </p:nvSpPr>
          <p:spPr>
            <a:xfrm>
              <a:off x="6965736" y="4419605"/>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638" name="New shape">
              <a:extLst>
                <a:ext uri="{FF2B5EF4-FFF2-40B4-BE49-F238E27FC236}">
                  <a16:creationId xmlns:a16="http://schemas.microsoft.com/office/drawing/2014/main" id="{3601AD30-D25E-2374-79EA-41E4F95A64D7}"/>
                </a:ext>
              </a:extLst>
            </p:cNvPr>
            <p:cNvSpPr/>
            <p:nvPr/>
          </p:nvSpPr>
          <p:spPr>
            <a:xfrm>
              <a:off x="7699441" y="4419605"/>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639" name="New shape">
              <a:extLst>
                <a:ext uri="{FF2B5EF4-FFF2-40B4-BE49-F238E27FC236}">
                  <a16:creationId xmlns:a16="http://schemas.microsoft.com/office/drawing/2014/main" id="{4F3DD63B-CCF6-43AE-2B27-74AED59180B0}"/>
                </a:ext>
              </a:extLst>
            </p:cNvPr>
            <p:cNvSpPr/>
            <p:nvPr/>
          </p:nvSpPr>
          <p:spPr>
            <a:xfrm>
              <a:off x="8413995" y="4419605"/>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40" name="New shape">
              <a:extLst>
                <a:ext uri="{FF2B5EF4-FFF2-40B4-BE49-F238E27FC236}">
                  <a16:creationId xmlns:a16="http://schemas.microsoft.com/office/drawing/2014/main" id="{A7AD51A3-84D8-175D-50CB-C854176454D8}"/>
                </a:ext>
              </a:extLst>
            </p:cNvPr>
            <p:cNvSpPr/>
            <p:nvPr/>
          </p:nvSpPr>
          <p:spPr>
            <a:xfrm>
              <a:off x="5536626" y="4721892"/>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641" name="New shape">
              <a:extLst>
                <a:ext uri="{FF2B5EF4-FFF2-40B4-BE49-F238E27FC236}">
                  <a16:creationId xmlns:a16="http://schemas.microsoft.com/office/drawing/2014/main" id="{449BCEBA-786C-3797-701E-2E11DEFB2F4F}"/>
                </a:ext>
              </a:extLst>
            </p:cNvPr>
            <p:cNvSpPr/>
            <p:nvPr/>
          </p:nvSpPr>
          <p:spPr>
            <a:xfrm>
              <a:off x="6251183" y="4721892"/>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642" name="New shape">
              <a:extLst>
                <a:ext uri="{FF2B5EF4-FFF2-40B4-BE49-F238E27FC236}">
                  <a16:creationId xmlns:a16="http://schemas.microsoft.com/office/drawing/2014/main" id="{4396FE55-54F1-DCB8-4ECD-D1B014F076F6}"/>
                </a:ext>
              </a:extLst>
            </p:cNvPr>
            <p:cNvSpPr/>
            <p:nvPr/>
          </p:nvSpPr>
          <p:spPr>
            <a:xfrm>
              <a:off x="6965736" y="4721892"/>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644" name="New shape">
              <a:extLst>
                <a:ext uri="{FF2B5EF4-FFF2-40B4-BE49-F238E27FC236}">
                  <a16:creationId xmlns:a16="http://schemas.microsoft.com/office/drawing/2014/main" id="{05043047-08E5-5E0A-C9CE-986F5EA42A09}"/>
                </a:ext>
              </a:extLst>
            </p:cNvPr>
            <p:cNvSpPr/>
            <p:nvPr/>
          </p:nvSpPr>
          <p:spPr>
            <a:xfrm>
              <a:off x="7699441" y="4721892"/>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645" name="New shape">
              <a:extLst>
                <a:ext uri="{FF2B5EF4-FFF2-40B4-BE49-F238E27FC236}">
                  <a16:creationId xmlns:a16="http://schemas.microsoft.com/office/drawing/2014/main" id="{1DA43CAA-BE0A-1E0D-9B22-68D3A1641B6E}"/>
                </a:ext>
              </a:extLst>
            </p:cNvPr>
            <p:cNvSpPr/>
            <p:nvPr/>
          </p:nvSpPr>
          <p:spPr>
            <a:xfrm>
              <a:off x="8413995" y="4721892"/>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46" name="New shape">
              <a:extLst>
                <a:ext uri="{FF2B5EF4-FFF2-40B4-BE49-F238E27FC236}">
                  <a16:creationId xmlns:a16="http://schemas.microsoft.com/office/drawing/2014/main" id="{59A988F9-A2AD-5F19-9584-028E3A6F3F5B}"/>
                </a:ext>
              </a:extLst>
            </p:cNvPr>
            <p:cNvSpPr/>
            <p:nvPr/>
          </p:nvSpPr>
          <p:spPr>
            <a:xfrm>
              <a:off x="5536626" y="5024182"/>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647" name="New shape">
              <a:extLst>
                <a:ext uri="{FF2B5EF4-FFF2-40B4-BE49-F238E27FC236}">
                  <a16:creationId xmlns:a16="http://schemas.microsoft.com/office/drawing/2014/main" id="{6F58C9DB-8540-0C02-3BC3-0368FC119296}"/>
                </a:ext>
              </a:extLst>
            </p:cNvPr>
            <p:cNvSpPr/>
            <p:nvPr/>
          </p:nvSpPr>
          <p:spPr>
            <a:xfrm>
              <a:off x="6251183" y="5024182"/>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50*</a:t>
              </a:r>
            </a:p>
          </p:txBody>
        </p:sp>
        <p:sp>
          <p:nvSpPr>
            <p:cNvPr id="648" name="New shape">
              <a:extLst>
                <a:ext uri="{FF2B5EF4-FFF2-40B4-BE49-F238E27FC236}">
                  <a16:creationId xmlns:a16="http://schemas.microsoft.com/office/drawing/2014/main" id="{B80673AA-FE5A-50AE-8FB7-D81D55D33F5A}"/>
                </a:ext>
              </a:extLst>
            </p:cNvPr>
            <p:cNvSpPr/>
            <p:nvPr/>
          </p:nvSpPr>
          <p:spPr>
            <a:xfrm>
              <a:off x="6965736" y="5024182"/>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41*</a:t>
              </a:r>
            </a:p>
          </p:txBody>
        </p:sp>
        <p:sp>
          <p:nvSpPr>
            <p:cNvPr id="650" name="New shape">
              <a:extLst>
                <a:ext uri="{FF2B5EF4-FFF2-40B4-BE49-F238E27FC236}">
                  <a16:creationId xmlns:a16="http://schemas.microsoft.com/office/drawing/2014/main" id="{A6EC7EEC-DB18-6F4C-63E8-B880CFC4EBEA}"/>
                </a:ext>
              </a:extLst>
            </p:cNvPr>
            <p:cNvSpPr/>
            <p:nvPr/>
          </p:nvSpPr>
          <p:spPr>
            <a:xfrm>
              <a:off x="7699441" y="5024182"/>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59*</a:t>
              </a:r>
            </a:p>
          </p:txBody>
        </p:sp>
        <p:sp>
          <p:nvSpPr>
            <p:cNvPr id="651" name="New shape">
              <a:extLst>
                <a:ext uri="{FF2B5EF4-FFF2-40B4-BE49-F238E27FC236}">
                  <a16:creationId xmlns:a16="http://schemas.microsoft.com/office/drawing/2014/main" id="{61AE499F-6C3F-0C3B-4570-0B1AD1351D38}"/>
                </a:ext>
              </a:extLst>
            </p:cNvPr>
            <p:cNvSpPr/>
            <p:nvPr/>
          </p:nvSpPr>
          <p:spPr>
            <a:xfrm>
              <a:off x="8413995" y="5024182"/>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46*</a:t>
              </a:r>
            </a:p>
          </p:txBody>
        </p:sp>
        <p:sp>
          <p:nvSpPr>
            <p:cNvPr id="652" name="New shape">
              <a:extLst>
                <a:ext uri="{FF2B5EF4-FFF2-40B4-BE49-F238E27FC236}">
                  <a16:creationId xmlns:a16="http://schemas.microsoft.com/office/drawing/2014/main" id="{1C92F562-0502-3417-7B02-AC1BA362D824}"/>
                </a:ext>
              </a:extLst>
            </p:cNvPr>
            <p:cNvSpPr/>
            <p:nvPr/>
          </p:nvSpPr>
          <p:spPr>
            <a:xfrm>
              <a:off x="5536626" y="5326471"/>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653" name="New shape">
              <a:extLst>
                <a:ext uri="{FF2B5EF4-FFF2-40B4-BE49-F238E27FC236}">
                  <a16:creationId xmlns:a16="http://schemas.microsoft.com/office/drawing/2014/main" id="{F1993B07-1FCF-296E-841D-79275CF077A1}"/>
                </a:ext>
              </a:extLst>
            </p:cNvPr>
            <p:cNvSpPr/>
            <p:nvPr/>
          </p:nvSpPr>
          <p:spPr>
            <a:xfrm>
              <a:off x="6251183" y="5326471"/>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654" name="New shape">
              <a:extLst>
                <a:ext uri="{FF2B5EF4-FFF2-40B4-BE49-F238E27FC236}">
                  <a16:creationId xmlns:a16="http://schemas.microsoft.com/office/drawing/2014/main" id="{BB5F4CA8-DFFB-B709-DE89-7C6A989BD173}"/>
                </a:ext>
              </a:extLst>
            </p:cNvPr>
            <p:cNvSpPr/>
            <p:nvPr/>
          </p:nvSpPr>
          <p:spPr>
            <a:xfrm>
              <a:off x="6965736" y="5326471"/>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656" name="New shape">
              <a:extLst>
                <a:ext uri="{FF2B5EF4-FFF2-40B4-BE49-F238E27FC236}">
                  <a16:creationId xmlns:a16="http://schemas.microsoft.com/office/drawing/2014/main" id="{C6D33E62-6DF5-2141-7EF0-2A6B658F1AFB}"/>
                </a:ext>
              </a:extLst>
            </p:cNvPr>
            <p:cNvSpPr/>
            <p:nvPr/>
          </p:nvSpPr>
          <p:spPr>
            <a:xfrm>
              <a:off x="7699441" y="5326471"/>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657" name="New shape">
              <a:extLst>
                <a:ext uri="{FF2B5EF4-FFF2-40B4-BE49-F238E27FC236}">
                  <a16:creationId xmlns:a16="http://schemas.microsoft.com/office/drawing/2014/main" id="{62184605-3C62-B65D-0359-3C8FFDB085FF}"/>
                </a:ext>
              </a:extLst>
            </p:cNvPr>
            <p:cNvSpPr/>
            <p:nvPr/>
          </p:nvSpPr>
          <p:spPr>
            <a:xfrm>
              <a:off x="8413995" y="5326471"/>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658" name="New shape">
              <a:extLst>
                <a:ext uri="{FF2B5EF4-FFF2-40B4-BE49-F238E27FC236}">
                  <a16:creationId xmlns:a16="http://schemas.microsoft.com/office/drawing/2014/main" id="{ACC6F287-1DBF-3482-393E-11F92DAE674D}"/>
                </a:ext>
              </a:extLst>
            </p:cNvPr>
            <p:cNvSpPr/>
            <p:nvPr/>
          </p:nvSpPr>
          <p:spPr>
            <a:xfrm>
              <a:off x="5536626" y="5628758"/>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659" name="New shape">
              <a:extLst>
                <a:ext uri="{FF2B5EF4-FFF2-40B4-BE49-F238E27FC236}">
                  <a16:creationId xmlns:a16="http://schemas.microsoft.com/office/drawing/2014/main" id="{6A29455E-DE2F-CA15-1595-64CBC0958F88}"/>
                </a:ext>
              </a:extLst>
            </p:cNvPr>
            <p:cNvSpPr/>
            <p:nvPr/>
          </p:nvSpPr>
          <p:spPr>
            <a:xfrm>
              <a:off x="6251183" y="5628758"/>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660" name="New shape">
              <a:extLst>
                <a:ext uri="{FF2B5EF4-FFF2-40B4-BE49-F238E27FC236}">
                  <a16:creationId xmlns:a16="http://schemas.microsoft.com/office/drawing/2014/main" id="{8D6E8C72-2FEC-BEE1-7ED1-FE798514BB90}"/>
                </a:ext>
              </a:extLst>
            </p:cNvPr>
            <p:cNvSpPr/>
            <p:nvPr/>
          </p:nvSpPr>
          <p:spPr>
            <a:xfrm>
              <a:off x="6965736" y="5628758"/>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662" name="New shape">
              <a:extLst>
                <a:ext uri="{FF2B5EF4-FFF2-40B4-BE49-F238E27FC236}">
                  <a16:creationId xmlns:a16="http://schemas.microsoft.com/office/drawing/2014/main" id="{03F82076-2922-EBB2-7234-96C5E5DA8703}"/>
                </a:ext>
              </a:extLst>
            </p:cNvPr>
            <p:cNvSpPr/>
            <p:nvPr/>
          </p:nvSpPr>
          <p:spPr>
            <a:xfrm>
              <a:off x="7699441" y="5628758"/>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663" name="New shape">
              <a:extLst>
                <a:ext uri="{FF2B5EF4-FFF2-40B4-BE49-F238E27FC236}">
                  <a16:creationId xmlns:a16="http://schemas.microsoft.com/office/drawing/2014/main" id="{C131C783-F882-5A5C-3788-46FAB74D308B}"/>
                </a:ext>
              </a:extLst>
            </p:cNvPr>
            <p:cNvSpPr/>
            <p:nvPr/>
          </p:nvSpPr>
          <p:spPr>
            <a:xfrm>
              <a:off x="8413995" y="5628758"/>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664" name="New shape">
              <a:extLst>
                <a:ext uri="{FF2B5EF4-FFF2-40B4-BE49-F238E27FC236}">
                  <a16:creationId xmlns:a16="http://schemas.microsoft.com/office/drawing/2014/main" id="{41E56B26-FCCC-A34A-99A8-E3FA37896CCC}"/>
                </a:ext>
              </a:extLst>
            </p:cNvPr>
            <p:cNvSpPr/>
            <p:nvPr/>
          </p:nvSpPr>
          <p:spPr>
            <a:xfrm>
              <a:off x="5536626" y="5931048"/>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665" name="New shape">
              <a:extLst>
                <a:ext uri="{FF2B5EF4-FFF2-40B4-BE49-F238E27FC236}">
                  <a16:creationId xmlns:a16="http://schemas.microsoft.com/office/drawing/2014/main" id="{12F186E5-0DFE-685D-2873-203CBEDA7837}"/>
                </a:ext>
              </a:extLst>
            </p:cNvPr>
            <p:cNvSpPr/>
            <p:nvPr/>
          </p:nvSpPr>
          <p:spPr>
            <a:xfrm>
              <a:off x="6251183" y="5931048"/>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666" name="New shape">
              <a:extLst>
                <a:ext uri="{FF2B5EF4-FFF2-40B4-BE49-F238E27FC236}">
                  <a16:creationId xmlns:a16="http://schemas.microsoft.com/office/drawing/2014/main" id="{E8E08FAA-887A-8CB8-A819-461DE124F626}"/>
                </a:ext>
              </a:extLst>
            </p:cNvPr>
            <p:cNvSpPr/>
            <p:nvPr/>
          </p:nvSpPr>
          <p:spPr>
            <a:xfrm>
              <a:off x="6965736" y="5931048"/>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668" name="New shape">
              <a:extLst>
                <a:ext uri="{FF2B5EF4-FFF2-40B4-BE49-F238E27FC236}">
                  <a16:creationId xmlns:a16="http://schemas.microsoft.com/office/drawing/2014/main" id="{939337E6-4621-F442-97D0-AAB540F8C38D}"/>
                </a:ext>
              </a:extLst>
            </p:cNvPr>
            <p:cNvSpPr/>
            <p:nvPr/>
          </p:nvSpPr>
          <p:spPr>
            <a:xfrm>
              <a:off x="7699441" y="5931048"/>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669" name="New shape">
              <a:extLst>
                <a:ext uri="{FF2B5EF4-FFF2-40B4-BE49-F238E27FC236}">
                  <a16:creationId xmlns:a16="http://schemas.microsoft.com/office/drawing/2014/main" id="{0DA1E55C-ED56-8E04-2B35-52B0005D3B2D}"/>
                </a:ext>
              </a:extLst>
            </p:cNvPr>
            <p:cNvSpPr/>
            <p:nvPr/>
          </p:nvSpPr>
          <p:spPr>
            <a:xfrm>
              <a:off x="8413994" y="5931048"/>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670" name="New shape">
              <a:extLst>
                <a:ext uri="{FF2B5EF4-FFF2-40B4-BE49-F238E27FC236}">
                  <a16:creationId xmlns:a16="http://schemas.microsoft.com/office/drawing/2014/main" id="{18776121-8748-5D58-1D58-2C512C608684}"/>
                </a:ext>
              </a:extLst>
            </p:cNvPr>
            <p:cNvSpPr/>
            <p:nvPr/>
          </p:nvSpPr>
          <p:spPr>
            <a:xfrm>
              <a:off x="8979317" y="993666"/>
              <a:ext cx="714553"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Human health and social work activities</a:t>
              </a:r>
              <a:br>
                <a:rPr sz="1100" b="0" i="0" u="none" kern="200" dirty="0">
                  <a:solidFill>
                    <a:srgbClr val="000000"/>
                  </a:solidFill>
                  <a:latin typeface="arial"/>
                </a:rPr>
              </a:br>
              <a:r>
                <a:rPr sz="1100" b="0" i="0" u="none" kern="200" dirty="0">
                  <a:solidFill>
                    <a:srgbClr val="A6A6A6"/>
                  </a:solidFill>
                  <a:latin typeface="arial"/>
                </a:rPr>
                <a:t>(185)</a:t>
              </a:r>
            </a:p>
          </p:txBody>
        </p:sp>
        <p:sp>
          <p:nvSpPr>
            <p:cNvPr id="671" name="New shape">
              <a:extLst>
                <a:ext uri="{FF2B5EF4-FFF2-40B4-BE49-F238E27FC236}">
                  <a16:creationId xmlns:a16="http://schemas.microsoft.com/office/drawing/2014/main" id="{CF5786FD-9006-5AE6-ED1D-F5B4C6F2FB91}"/>
                </a:ext>
              </a:extLst>
            </p:cNvPr>
            <p:cNvSpPr/>
            <p:nvPr/>
          </p:nvSpPr>
          <p:spPr>
            <a:xfrm>
              <a:off x="9637638" y="993666"/>
              <a:ext cx="751748"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Arts, entertainment and recreation</a:t>
              </a:r>
              <a:br>
                <a:rPr sz="1100" b="0" i="0" u="none" kern="200" dirty="0">
                  <a:solidFill>
                    <a:srgbClr val="000000"/>
                  </a:solidFill>
                  <a:latin typeface="arial"/>
                </a:rPr>
              </a:br>
              <a:r>
                <a:rPr sz="1100" b="0" i="0" u="none" kern="200" dirty="0">
                  <a:solidFill>
                    <a:srgbClr val="A6A6A6"/>
                  </a:solidFill>
                  <a:latin typeface="arial"/>
                </a:rPr>
                <a:t>(381)</a:t>
              </a:r>
            </a:p>
          </p:txBody>
        </p:sp>
        <p:sp>
          <p:nvSpPr>
            <p:cNvPr id="672" name="New shape">
              <a:extLst>
                <a:ext uri="{FF2B5EF4-FFF2-40B4-BE49-F238E27FC236}">
                  <a16:creationId xmlns:a16="http://schemas.microsoft.com/office/drawing/2014/main" id="{FD2424F6-6A0E-E20B-F05D-09B1A7854B80}"/>
                </a:ext>
              </a:extLst>
            </p:cNvPr>
            <p:cNvSpPr/>
            <p:nvPr/>
          </p:nvSpPr>
          <p:spPr>
            <a:xfrm>
              <a:off x="10352193" y="993666"/>
              <a:ext cx="714553" cy="129552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Other service activities</a:t>
              </a:r>
              <a:br>
                <a:rPr sz="1100" b="0" i="0" u="none" kern="200" dirty="0">
                  <a:solidFill>
                    <a:srgbClr val="000000"/>
                  </a:solidFill>
                  <a:latin typeface="arial"/>
                </a:rPr>
              </a:br>
              <a:r>
                <a:rPr sz="1100" b="0" i="0" u="none" kern="200" dirty="0">
                  <a:solidFill>
                    <a:srgbClr val="A6A6A6"/>
                  </a:solidFill>
                  <a:latin typeface="arial"/>
                </a:rPr>
                <a:t>(277)</a:t>
              </a:r>
            </a:p>
          </p:txBody>
        </p:sp>
        <p:sp>
          <p:nvSpPr>
            <p:cNvPr id="673" name="New shape">
              <a:extLst>
                <a:ext uri="{FF2B5EF4-FFF2-40B4-BE49-F238E27FC236}">
                  <a16:creationId xmlns:a16="http://schemas.microsoft.com/office/drawing/2014/main" id="{D6081FA1-F272-09F5-6C4D-61C501503BCB}"/>
                </a:ext>
              </a:extLst>
            </p:cNvPr>
            <p:cNvSpPr/>
            <p:nvPr/>
          </p:nvSpPr>
          <p:spPr>
            <a:xfrm>
              <a:off x="9070197" y="2303583"/>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674" name="New shape">
              <a:extLst>
                <a:ext uri="{FF2B5EF4-FFF2-40B4-BE49-F238E27FC236}">
                  <a16:creationId xmlns:a16="http://schemas.microsoft.com/office/drawing/2014/main" id="{6E90A05B-76FE-10AA-35A3-A61A7C563AF6}"/>
                </a:ext>
              </a:extLst>
            </p:cNvPr>
            <p:cNvSpPr/>
            <p:nvPr/>
          </p:nvSpPr>
          <p:spPr>
            <a:xfrm>
              <a:off x="9784752" y="2303583"/>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675" name="New shape">
              <a:extLst>
                <a:ext uri="{FF2B5EF4-FFF2-40B4-BE49-F238E27FC236}">
                  <a16:creationId xmlns:a16="http://schemas.microsoft.com/office/drawing/2014/main" id="{B6F3FC15-E376-48B3-D2C4-D6E776CAF6EB}"/>
                </a:ext>
              </a:extLst>
            </p:cNvPr>
            <p:cNvSpPr/>
            <p:nvPr/>
          </p:nvSpPr>
          <p:spPr>
            <a:xfrm>
              <a:off x="10499305" y="2303583"/>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676" name="New shape">
              <a:extLst>
                <a:ext uri="{FF2B5EF4-FFF2-40B4-BE49-F238E27FC236}">
                  <a16:creationId xmlns:a16="http://schemas.microsoft.com/office/drawing/2014/main" id="{6B5CC071-0AB7-1177-30D0-2D95924A3481}"/>
                </a:ext>
              </a:extLst>
            </p:cNvPr>
            <p:cNvSpPr/>
            <p:nvPr/>
          </p:nvSpPr>
          <p:spPr>
            <a:xfrm>
              <a:off x="9070197" y="2605873"/>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677" name="New shape">
              <a:extLst>
                <a:ext uri="{FF2B5EF4-FFF2-40B4-BE49-F238E27FC236}">
                  <a16:creationId xmlns:a16="http://schemas.microsoft.com/office/drawing/2014/main" id="{991FCD0A-B8B1-425C-F4FC-C5D7DEB50E68}"/>
                </a:ext>
              </a:extLst>
            </p:cNvPr>
            <p:cNvSpPr/>
            <p:nvPr/>
          </p:nvSpPr>
          <p:spPr>
            <a:xfrm>
              <a:off x="9784752" y="2605873"/>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678" name="New shape">
              <a:extLst>
                <a:ext uri="{FF2B5EF4-FFF2-40B4-BE49-F238E27FC236}">
                  <a16:creationId xmlns:a16="http://schemas.microsoft.com/office/drawing/2014/main" id="{2D171A3F-C704-499A-C177-60E45A0A356B}"/>
                </a:ext>
              </a:extLst>
            </p:cNvPr>
            <p:cNvSpPr/>
            <p:nvPr/>
          </p:nvSpPr>
          <p:spPr>
            <a:xfrm>
              <a:off x="10499305" y="2605873"/>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679" name="New shape">
              <a:extLst>
                <a:ext uri="{FF2B5EF4-FFF2-40B4-BE49-F238E27FC236}">
                  <a16:creationId xmlns:a16="http://schemas.microsoft.com/office/drawing/2014/main" id="{D16CB585-B2A0-492A-E57F-7861127690A1}"/>
                </a:ext>
              </a:extLst>
            </p:cNvPr>
            <p:cNvSpPr/>
            <p:nvPr/>
          </p:nvSpPr>
          <p:spPr>
            <a:xfrm>
              <a:off x="9070197" y="2908161"/>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680" name="New shape">
              <a:extLst>
                <a:ext uri="{FF2B5EF4-FFF2-40B4-BE49-F238E27FC236}">
                  <a16:creationId xmlns:a16="http://schemas.microsoft.com/office/drawing/2014/main" id="{B2A7FE61-32CE-7D8E-ABBB-FC385D282B2D}"/>
                </a:ext>
              </a:extLst>
            </p:cNvPr>
            <p:cNvSpPr/>
            <p:nvPr/>
          </p:nvSpPr>
          <p:spPr>
            <a:xfrm>
              <a:off x="9784752" y="2908161"/>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681" name="New shape">
              <a:extLst>
                <a:ext uri="{FF2B5EF4-FFF2-40B4-BE49-F238E27FC236}">
                  <a16:creationId xmlns:a16="http://schemas.microsoft.com/office/drawing/2014/main" id="{3B1B4628-5A9F-B798-C3AD-164A4FE5708E}"/>
                </a:ext>
              </a:extLst>
            </p:cNvPr>
            <p:cNvSpPr/>
            <p:nvPr/>
          </p:nvSpPr>
          <p:spPr>
            <a:xfrm>
              <a:off x="10499305" y="2908161"/>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682" name="New shape">
              <a:extLst>
                <a:ext uri="{FF2B5EF4-FFF2-40B4-BE49-F238E27FC236}">
                  <a16:creationId xmlns:a16="http://schemas.microsoft.com/office/drawing/2014/main" id="{BD862199-53BE-6DE4-5ED7-1E0B5549688E}"/>
                </a:ext>
              </a:extLst>
            </p:cNvPr>
            <p:cNvSpPr/>
            <p:nvPr/>
          </p:nvSpPr>
          <p:spPr>
            <a:xfrm>
              <a:off x="9070197" y="3210449"/>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683" name="New shape">
              <a:extLst>
                <a:ext uri="{FF2B5EF4-FFF2-40B4-BE49-F238E27FC236}">
                  <a16:creationId xmlns:a16="http://schemas.microsoft.com/office/drawing/2014/main" id="{D16F2AF0-47D7-CAC7-F3CA-89AE6F37FDC2}"/>
                </a:ext>
              </a:extLst>
            </p:cNvPr>
            <p:cNvSpPr/>
            <p:nvPr/>
          </p:nvSpPr>
          <p:spPr>
            <a:xfrm>
              <a:off x="9784752" y="3210449"/>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84" name="New shape">
              <a:extLst>
                <a:ext uri="{FF2B5EF4-FFF2-40B4-BE49-F238E27FC236}">
                  <a16:creationId xmlns:a16="http://schemas.microsoft.com/office/drawing/2014/main" id="{E597CFB5-5A99-D903-76E8-C04F09ACB973}"/>
                </a:ext>
              </a:extLst>
            </p:cNvPr>
            <p:cNvSpPr/>
            <p:nvPr/>
          </p:nvSpPr>
          <p:spPr>
            <a:xfrm>
              <a:off x="10499305" y="3210449"/>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685" name="New shape">
              <a:extLst>
                <a:ext uri="{FF2B5EF4-FFF2-40B4-BE49-F238E27FC236}">
                  <a16:creationId xmlns:a16="http://schemas.microsoft.com/office/drawing/2014/main" id="{1A8EEBE4-FF0D-FB62-031C-27F8194A7686}"/>
                </a:ext>
              </a:extLst>
            </p:cNvPr>
            <p:cNvSpPr/>
            <p:nvPr/>
          </p:nvSpPr>
          <p:spPr>
            <a:xfrm>
              <a:off x="9070197" y="3512739"/>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686" name="New shape">
              <a:extLst>
                <a:ext uri="{FF2B5EF4-FFF2-40B4-BE49-F238E27FC236}">
                  <a16:creationId xmlns:a16="http://schemas.microsoft.com/office/drawing/2014/main" id="{08B88E33-761A-CBAB-6927-B4330DFCBBF3}"/>
                </a:ext>
              </a:extLst>
            </p:cNvPr>
            <p:cNvSpPr/>
            <p:nvPr/>
          </p:nvSpPr>
          <p:spPr>
            <a:xfrm>
              <a:off x="9784752" y="3512739"/>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87" name="New shape">
              <a:extLst>
                <a:ext uri="{FF2B5EF4-FFF2-40B4-BE49-F238E27FC236}">
                  <a16:creationId xmlns:a16="http://schemas.microsoft.com/office/drawing/2014/main" id="{A6E1C843-2714-6AAB-12C4-87F805B12729}"/>
                </a:ext>
              </a:extLst>
            </p:cNvPr>
            <p:cNvSpPr/>
            <p:nvPr/>
          </p:nvSpPr>
          <p:spPr>
            <a:xfrm>
              <a:off x="10499305" y="3512739"/>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688" name="New shape">
              <a:extLst>
                <a:ext uri="{FF2B5EF4-FFF2-40B4-BE49-F238E27FC236}">
                  <a16:creationId xmlns:a16="http://schemas.microsoft.com/office/drawing/2014/main" id="{291B1EE7-71FA-2EA6-2092-063595D23478}"/>
                </a:ext>
              </a:extLst>
            </p:cNvPr>
            <p:cNvSpPr/>
            <p:nvPr/>
          </p:nvSpPr>
          <p:spPr>
            <a:xfrm>
              <a:off x="9070197" y="3815027"/>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689" name="New shape">
              <a:extLst>
                <a:ext uri="{FF2B5EF4-FFF2-40B4-BE49-F238E27FC236}">
                  <a16:creationId xmlns:a16="http://schemas.microsoft.com/office/drawing/2014/main" id="{AB21359A-352C-0B7D-32B4-0D66D32DE563}"/>
                </a:ext>
              </a:extLst>
            </p:cNvPr>
            <p:cNvSpPr/>
            <p:nvPr/>
          </p:nvSpPr>
          <p:spPr>
            <a:xfrm>
              <a:off x="9784752" y="3815027"/>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690" name="New shape">
              <a:extLst>
                <a:ext uri="{FF2B5EF4-FFF2-40B4-BE49-F238E27FC236}">
                  <a16:creationId xmlns:a16="http://schemas.microsoft.com/office/drawing/2014/main" id="{28CAA977-AE6D-F6B9-2C73-F92D8889C731}"/>
                </a:ext>
              </a:extLst>
            </p:cNvPr>
            <p:cNvSpPr/>
            <p:nvPr/>
          </p:nvSpPr>
          <p:spPr>
            <a:xfrm>
              <a:off x="10499305" y="3815027"/>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691" name="New shape">
              <a:extLst>
                <a:ext uri="{FF2B5EF4-FFF2-40B4-BE49-F238E27FC236}">
                  <a16:creationId xmlns:a16="http://schemas.microsoft.com/office/drawing/2014/main" id="{81F8600F-6A79-CFAF-DC06-FECF0B3B9D9D}"/>
                </a:ext>
              </a:extLst>
            </p:cNvPr>
            <p:cNvSpPr/>
            <p:nvPr/>
          </p:nvSpPr>
          <p:spPr>
            <a:xfrm>
              <a:off x="9070197" y="4117315"/>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92" name="New shape">
              <a:extLst>
                <a:ext uri="{FF2B5EF4-FFF2-40B4-BE49-F238E27FC236}">
                  <a16:creationId xmlns:a16="http://schemas.microsoft.com/office/drawing/2014/main" id="{CE1141F1-87E6-786A-01DB-13D022FC6B2A}"/>
                </a:ext>
              </a:extLst>
            </p:cNvPr>
            <p:cNvSpPr/>
            <p:nvPr/>
          </p:nvSpPr>
          <p:spPr>
            <a:xfrm>
              <a:off x="9784752" y="4117315"/>
              <a:ext cx="420326" cy="28789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693" name="New shape">
              <a:extLst>
                <a:ext uri="{FF2B5EF4-FFF2-40B4-BE49-F238E27FC236}">
                  <a16:creationId xmlns:a16="http://schemas.microsoft.com/office/drawing/2014/main" id="{646F03F0-F298-A213-8C3B-DE8A47194B92}"/>
                </a:ext>
              </a:extLst>
            </p:cNvPr>
            <p:cNvSpPr/>
            <p:nvPr/>
          </p:nvSpPr>
          <p:spPr>
            <a:xfrm>
              <a:off x="10499305" y="4117315"/>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94" name="New shape">
              <a:extLst>
                <a:ext uri="{FF2B5EF4-FFF2-40B4-BE49-F238E27FC236}">
                  <a16:creationId xmlns:a16="http://schemas.microsoft.com/office/drawing/2014/main" id="{AF96DCFD-6089-F267-AAB6-EA6FA9EBD2A3}"/>
                </a:ext>
              </a:extLst>
            </p:cNvPr>
            <p:cNvSpPr/>
            <p:nvPr/>
          </p:nvSpPr>
          <p:spPr>
            <a:xfrm>
              <a:off x="9070197" y="4419605"/>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95" name="New shape">
              <a:extLst>
                <a:ext uri="{FF2B5EF4-FFF2-40B4-BE49-F238E27FC236}">
                  <a16:creationId xmlns:a16="http://schemas.microsoft.com/office/drawing/2014/main" id="{67294CCA-89D6-DA6A-850E-AC7340A809A5}"/>
                </a:ext>
              </a:extLst>
            </p:cNvPr>
            <p:cNvSpPr/>
            <p:nvPr/>
          </p:nvSpPr>
          <p:spPr>
            <a:xfrm>
              <a:off x="9784752" y="4419605"/>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96" name="New shape">
              <a:extLst>
                <a:ext uri="{FF2B5EF4-FFF2-40B4-BE49-F238E27FC236}">
                  <a16:creationId xmlns:a16="http://schemas.microsoft.com/office/drawing/2014/main" id="{9D0D61A2-2FAE-69F2-B895-C0EAF9968E6A}"/>
                </a:ext>
              </a:extLst>
            </p:cNvPr>
            <p:cNvSpPr/>
            <p:nvPr/>
          </p:nvSpPr>
          <p:spPr>
            <a:xfrm>
              <a:off x="10499305" y="4419605"/>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97" name="New shape">
              <a:extLst>
                <a:ext uri="{FF2B5EF4-FFF2-40B4-BE49-F238E27FC236}">
                  <a16:creationId xmlns:a16="http://schemas.microsoft.com/office/drawing/2014/main" id="{55FC7725-91FA-7589-4935-5711F25949E1}"/>
                </a:ext>
              </a:extLst>
            </p:cNvPr>
            <p:cNvSpPr/>
            <p:nvPr/>
          </p:nvSpPr>
          <p:spPr>
            <a:xfrm>
              <a:off x="9070197" y="4721892"/>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698" name="New shape">
              <a:extLst>
                <a:ext uri="{FF2B5EF4-FFF2-40B4-BE49-F238E27FC236}">
                  <a16:creationId xmlns:a16="http://schemas.microsoft.com/office/drawing/2014/main" id="{E1889DBD-E9CA-293A-0FD6-3139B4D4508B}"/>
                </a:ext>
              </a:extLst>
            </p:cNvPr>
            <p:cNvSpPr/>
            <p:nvPr/>
          </p:nvSpPr>
          <p:spPr>
            <a:xfrm>
              <a:off x="9784752" y="4721892"/>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99" name="New shape">
              <a:extLst>
                <a:ext uri="{FF2B5EF4-FFF2-40B4-BE49-F238E27FC236}">
                  <a16:creationId xmlns:a16="http://schemas.microsoft.com/office/drawing/2014/main" id="{075EEC27-16CB-1523-7C7F-0D9C97241243}"/>
                </a:ext>
              </a:extLst>
            </p:cNvPr>
            <p:cNvSpPr/>
            <p:nvPr/>
          </p:nvSpPr>
          <p:spPr>
            <a:xfrm>
              <a:off x="10499305" y="4721892"/>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00" name="New shape">
              <a:extLst>
                <a:ext uri="{FF2B5EF4-FFF2-40B4-BE49-F238E27FC236}">
                  <a16:creationId xmlns:a16="http://schemas.microsoft.com/office/drawing/2014/main" id="{335733EB-9CB2-F78F-9687-A64C80DC1DA5}"/>
                </a:ext>
              </a:extLst>
            </p:cNvPr>
            <p:cNvSpPr/>
            <p:nvPr/>
          </p:nvSpPr>
          <p:spPr>
            <a:xfrm>
              <a:off x="9070197" y="5024182"/>
              <a:ext cx="420326" cy="28789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40*</a:t>
              </a:r>
            </a:p>
          </p:txBody>
        </p:sp>
        <p:sp>
          <p:nvSpPr>
            <p:cNvPr id="701" name="New shape">
              <a:extLst>
                <a:ext uri="{FF2B5EF4-FFF2-40B4-BE49-F238E27FC236}">
                  <a16:creationId xmlns:a16="http://schemas.microsoft.com/office/drawing/2014/main" id="{644636CE-B0A0-0360-572D-20B0C2BED4CD}"/>
                </a:ext>
              </a:extLst>
            </p:cNvPr>
            <p:cNvSpPr/>
            <p:nvPr/>
          </p:nvSpPr>
          <p:spPr>
            <a:xfrm>
              <a:off x="9784752" y="5024182"/>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702" name="New shape">
              <a:extLst>
                <a:ext uri="{FF2B5EF4-FFF2-40B4-BE49-F238E27FC236}">
                  <a16:creationId xmlns:a16="http://schemas.microsoft.com/office/drawing/2014/main" id="{EE34BF31-6D4E-FDAD-AEAD-5BD81CB7BA61}"/>
                </a:ext>
              </a:extLst>
            </p:cNvPr>
            <p:cNvSpPr/>
            <p:nvPr/>
          </p:nvSpPr>
          <p:spPr>
            <a:xfrm>
              <a:off x="10499305" y="5024182"/>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703" name="New shape">
              <a:extLst>
                <a:ext uri="{FF2B5EF4-FFF2-40B4-BE49-F238E27FC236}">
                  <a16:creationId xmlns:a16="http://schemas.microsoft.com/office/drawing/2014/main" id="{7AFF68C6-FBA7-4AA1-0F93-25740291C7AF}"/>
                </a:ext>
              </a:extLst>
            </p:cNvPr>
            <p:cNvSpPr/>
            <p:nvPr/>
          </p:nvSpPr>
          <p:spPr>
            <a:xfrm>
              <a:off x="9070197" y="5326471"/>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704" name="New shape">
              <a:extLst>
                <a:ext uri="{FF2B5EF4-FFF2-40B4-BE49-F238E27FC236}">
                  <a16:creationId xmlns:a16="http://schemas.microsoft.com/office/drawing/2014/main" id="{591C4292-92E2-D21A-D4A0-1A22AE399B7E}"/>
                </a:ext>
              </a:extLst>
            </p:cNvPr>
            <p:cNvSpPr/>
            <p:nvPr/>
          </p:nvSpPr>
          <p:spPr>
            <a:xfrm>
              <a:off x="9784752" y="5326471"/>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705" name="New shape">
              <a:extLst>
                <a:ext uri="{FF2B5EF4-FFF2-40B4-BE49-F238E27FC236}">
                  <a16:creationId xmlns:a16="http://schemas.microsoft.com/office/drawing/2014/main" id="{7286FB3D-55BD-2BBC-1610-39A9E1525ED4}"/>
                </a:ext>
              </a:extLst>
            </p:cNvPr>
            <p:cNvSpPr/>
            <p:nvPr/>
          </p:nvSpPr>
          <p:spPr>
            <a:xfrm>
              <a:off x="10499305" y="5326471"/>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06" name="New shape">
              <a:extLst>
                <a:ext uri="{FF2B5EF4-FFF2-40B4-BE49-F238E27FC236}">
                  <a16:creationId xmlns:a16="http://schemas.microsoft.com/office/drawing/2014/main" id="{479024C6-668A-D1D7-789E-EECAF7DC4413}"/>
                </a:ext>
              </a:extLst>
            </p:cNvPr>
            <p:cNvSpPr/>
            <p:nvPr/>
          </p:nvSpPr>
          <p:spPr>
            <a:xfrm>
              <a:off x="9070196" y="5628758"/>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07" name="New shape">
              <a:extLst>
                <a:ext uri="{FF2B5EF4-FFF2-40B4-BE49-F238E27FC236}">
                  <a16:creationId xmlns:a16="http://schemas.microsoft.com/office/drawing/2014/main" id="{821794AD-E115-66CD-630A-00F95C8EFC61}"/>
                </a:ext>
              </a:extLst>
            </p:cNvPr>
            <p:cNvSpPr/>
            <p:nvPr/>
          </p:nvSpPr>
          <p:spPr>
            <a:xfrm>
              <a:off x="9784751" y="5628758"/>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08" name="New shape">
              <a:extLst>
                <a:ext uri="{FF2B5EF4-FFF2-40B4-BE49-F238E27FC236}">
                  <a16:creationId xmlns:a16="http://schemas.microsoft.com/office/drawing/2014/main" id="{431A3848-8F03-A32B-30BE-6393B66FBDB8}"/>
                </a:ext>
              </a:extLst>
            </p:cNvPr>
            <p:cNvSpPr/>
            <p:nvPr/>
          </p:nvSpPr>
          <p:spPr>
            <a:xfrm>
              <a:off x="10499303" y="5628758"/>
              <a:ext cx="420326" cy="28789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09" name="New shape">
              <a:extLst>
                <a:ext uri="{FF2B5EF4-FFF2-40B4-BE49-F238E27FC236}">
                  <a16:creationId xmlns:a16="http://schemas.microsoft.com/office/drawing/2014/main" id="{61CCD013-9B08-7A1A-F31A-C9C7CB402B33}"/>
                </a:ext>
              </a:extLst>
            </p:cNvPr>
            <p:cNvSpPr/>
            <p:nvPr/>
          </p:nvSpPr>
          <p:spPr>
            <a:xfrm>
              <a:off x="9070197" y="5931048"/>
              <a:ext cx="420326" cy="28789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10" name="New shape">
              <a:extLst>
                <a:ext uri="{FF2B5EF4-FFF2-40B4-BE49-F238E27FC236}">
                  <a16:creationId xmlns:a16="http://schemas.microsoft.com/office/drawing/2014/main" id="{F1E04030-C92D-5BFF-C0CC-58EF67852A10}"/>
                </a:ext>
              </a:extLst>
            </p:cNvPr>
            <p:cNvSpPr/>
            <p:nvPr/>
          </p:nvSpPr>
          <p:spPr>
            <a:xfrm>
              <a:off x="9784753" y="5931048"/>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711" name="New shape">
              <a:extLst>
                <a:ext uri="{FF2B5EF4-FFF2-40B4-BE49-F238E27FC236}">
                  <a16:creationId xmlns:a16="http://schemas.microsoft.com/office/drawing/2014/main" id="{3683494E-A88D-D17E-08B8-57D73B5787AF}"/>
                </a:ext>
              </a:extLst>
            </p:cNvPr>
            <p:cNvSpPr/>
            <p:nvPr/>
          </p:nvSpPr>
          <p:spPr>
            <a:xfrm>
              <a:off x="10499318" y="5931048"/>
              <a:ext cx="420326" cy="28789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728" name="New shape">
              <a:extLst>
                <a:ext uri="{FF2B5EF4-FFF2-40B4-BE49-F238E27FC236}">
                  <a16:creationId xmlns:a16="http://schemas.microsoft.com/office/drawing/2014/main" id="{8D36408F-0D68-587F-2965-3A7B3892AA6F}"/>
                </a:ext>
              </a:extLst>
            </p:cNvPr>
            <p:cNvSpPr/>
            <p:nvPr/>
          </p:nvSpPr>
          <p:spPr>
            <a:xfrm>
              <a:off x="11066747" y="714582"/>
              <a:ext cx="727298" cy="15866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Property and utilities</a:t>
              </a:r>
              <a:br>
                <a:rPr sz="1100" b="0" i="0" u="none" kern="200" dirty="0">
                  <a:solidFill>
                    <a:srgbClr val="000000"/>
                  </a:solidFill>
                  <a:latin typeface="arial"/>
                </a:rPr>
              </a:br>
              <a:r>
                <a:rPr sz="1100" b="0" i="0" u="none" kern="200" dirty="0">
                  <a:solidFill>
                    <a:srgbClr val="A6A6A6"/>
                  </a:solidFill>
                  <a:latin typeface="arial"/>
                </a:rPr>
                <a:t>(386)</a:t>
              </a:r>
            </a:p>
          </p:txBody>
        </p:sp>
        <p:sp>
          <p:nvSpPr>
            <p:cNvPr id="729" name="New shape">
              <a:extLst>
                <a:ext uri="{FF2B5EF4-FFF2-40B4-BE49-F238E27FC236}">
                  <a16:creationId xmlns:a16="http://schemas.microsoft.com/office/drawing/2014/main" id="{75EA7020-C1D8-9A31-9873-5A0442F08043}"/>
                </a:ext>
              </a:extLst>
            </p:cNvPr>
            <p:cNvSpPr/>
            <p:nvPr/>
          </p:nvSpPr>
          <p:spPr>
            <a:xfrm>
              <a:off x="11216485" y="2318855"/>
              <a:ext cx="427822" cy="28207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730" name="New shape">
              <a:extLst>
                <a:ext uri="{FF2B5EF4-FFF2-40B4-BE49-F238E27FC236}">
                  <a16:creationId xmlns:a16="http://schemas.microsoft.com/office/drawing/2014/main" id="{5F5C64E4-415F-6829-0CDA-B21AEBECDEDA}"/>
                </a:ext>
              </a:extLst>
            </p:cNvPr>
            <p:cNvSpPr/>
            <p:nvPr/>
          </p:nvSpPr>
          <p:spPr>
            <a:xfrm>
              <a:off x="11216485" y="2618555"/>
              <a:ext cx="427822" cy="28207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731" name="New shape">
              <a:extLst>
                <a:ext uri="{FF2B5EF4-FFF2-40B4-BE49-F238E27FC236}">
                  <a16:creationId xmlns:a16="http://schemas.microsoft.com/office/drawing/2014/main" id="{953908FE-34C6-90E0-21A6-2515206CF81F}"/>
                </a:ext>
              </a:extLst>
            </p:cNvPr>
            <p:cNvSpPr/>
            <p:nvPr/>
          </p:nvSpPr>
          <p:spPr>
            <a:xfrm>
              <a:off x="11216485" y="2918254"/>
              <a:ext cx="427822" cy="28207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32" name="New shape">
              <a:extLst>
                <a:ext uri="{FF2B5EF4-FFF2-40B4-BE49-F238E27FC236}">
                  <a16:creationId xmlns:a16="http://schemas.microsoft.com/office/drawing/2014/main" id="{410B3873-171C-1B72-93DC-991A23EB5800}"/>
                </a:ext>
              </a:extLst>
            </p:cNvPr>
            <p:cNvSpPr/>
            <p:nvPr/>
          </p:nvSpPr>
          <p:spPr>
            <a:xfrm>
              <a:off x="11216485" y="3217953"/>
              <a:ext cx="427822" cy="28207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733" name="New shape">
              <a:extLst>
                <a:ext uri="{FF2B5EF4-FFF2-40B4-BE49-F238E27FC236}">
                  <a16:creationId xmlns:a16="http://schemas.microsoft.com/office/drawing/2014/main" id="{8A87A6BA-AB90-4F4C-F757-F36E348B1120}"/>
                </a:ext>
              </a:extLst>
            </p:cNvPr>
            <p:cNvSpPr/>
            <p:nvPr/>
          </p:nvSpPr>
          <p:spPr>
            <a:xfrm>
              <a:off x="11216485" y="3517654"/>
              <a:ext cx="427822" cy="28207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34" name="New shape">
              <a:extLst>
                <a:ext uri="{FF2B5EF4-FFF2-40B4-BE49-F238E27FC236}">
                  <a16:creationId xmlns:a16="http://schemas.microsoft.com/office/drawing/2014/main" id="{FE27465A-43D4-5F2A-A543-394A6DB01BB4}"/>
                </a:ext>
              </a:extLst>
            </p:cNvPr>
            <p:cNvSpPr/>
            <p:nvPr/>
          </p:nvSpPr>
          <p:spPr>
            <a:xfrm>
              <a:off x="11216485" y="3817353"/>
              <a:ext cx="427822" cy="28207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35" name="New shape">
              <a:extLst>
                <a:ext uri="{FF2B5EF4-FFF2-40B4-BE49-F238E27FC236}">
                  <a16:creationId xmlns:a16="http://schemas.microsoft.com/office/drawing/2014/main" id="{C40FB2B7-EE7B-F0DD-8DFC-5AE862DB4E68}"/>
                </a:ext>
              </a:extLst>
            </p:cNvPr>
            <p:cNvSpPr/>
            <p:nvPr/>
          </p:nvSpPr>
          <p:spPr>
            <a:xfrm>
              <a:off x="11216485" y="4117053"/>
              <a:ext cx="427822" cy="28207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dirty="0">
                  <a:latin typeface="arial"/>
                </a:rPr>
                <a:t>83</a:t>
              </a:r>
            </a:p>
          </p:txBody>
        </p:sp>
        <p:sp>
          <p:nvSpPr>
            <p:cNvPr id="514" name="New shape">
              <a:extLst>
                <a:ext uri="{FF2B5EF4-FFF2-40B4-BE49-F238E27FC236}">
                  <a16:creationId xmlns:a16="http://schemas.microsoft.com/office/drawing/2014/main" id="{44B0D1AE-22DC-5FA7-4F69-A72C3DCA4730}"/>
                </a:ext>
              </a:extLst>
            </p:cNvPr>
            <p:cNvSpPr/>
            <p:nvPr/>
          </p:nvSpPr>
          <p:spPr>
            <a:xfrm>
              <a:off x="11216485" y="4431557"/>
              <a:ext cx="427822" cy="28207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24" name="New shape">
              <a:extLst>
                <a:ext uri="{FF2B5EF4-FFF2-40B4-BE49-F238E27FC236}">
                  <a16:creationId xmlns:a16="http://schemas.microsoft.com/office/drawing/2014/main" id="{8853A72C-FAF2-B56C-418D-C918D6A91807}"/>
                </a:ext>
              </a:extLst>
            </p:cNvPr>
            <p:cNvSpPr/>
            <p:nvPr/>
          </p:nvSpPr>
          <p:spPr>
            <a:xfrm>
              <a:off x="11216485" y="4731257"/>
              <a:ext cx="427822" cy="28207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34" name="New shape">
              <a:extLst>
                <a:ext uri="{FF2B5EF4-FFF2-40B4-BE49-F238E27FC236}">
                  <a16:creationId xmlns:a16="http://schemas.microsoft.com/office/drawing/2014/main" id="{E0844BE3-2B4F-E2DD-1B7D-603E543BE78F}"/>
                </a:ext>
              </a:extLst>
            </p:cNvPr>
            <p:cNvSpPr/>
            <p:nvPr/>
          </p:nvSpPr>
          <p:spPr>
            <a:xfrm>
              <a:off x="11216485" y="5031301"/>
              <a:ext cx="427822" cy="28207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544" name="New shape">
              <a:extLst>
                <a:ext uri="{FF2B5EF4-FFF2-40B4-BE49-F238E27FC236}">
                  <a16:creationId xmlns:a16="http://schemas.microsoft.com/office/drawing/2014/main" id="{DB42C359-4FEE-6327-F2A7-F876A2FA1768}"/>
                </a:ext>
              </a:extLst>
            </p:cNvPr>
            <p:cNvSpPr/>
            <p:nvPr/>
          </p:nvSpPr>
          <p:spPr>
            <a:xfrm>
              <a:off x="11216485" y="5331000"/>
              <a:ext cx="427822" cy="28207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54" name="New shape">
              <a:extLst>
                <a:ext uri="{FF2B5EF4-FFF2-40B4-BE49-F238E27FC236}">
                  <a16:creationId xmlns:a16="http://schemas.microsoft.com/office/drawing/2014/main" id="{AEDF5AB9-40B9-BABF-2268-9D0AE8053C3C}"/>
                </a:ext>
              </a:extLst>
            </p:cNvPr>
            <p:cNvSpPr/>
            <p:nvPr/>
          </p:nvSpPr>
          <p:spPr>
            <a:xfrm>
              <a:off x="11216485" y="5630699"/>
              <a:ext cx="427822" cy="28207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dirty="0">
                  <a:latin typeface="arial"/>
                </a:rPr>
                <a:t>82*</a:t>
              </a:r>
            </a:p>
          </p:txBody>
        </p:sp>
        <p:sp>
          <p:nvSpPr>
            <p:cNvPr id="564" name="New shape">
              <a:extLst>
                <a:ext uri="{FF2B5EF4-FFF2-40B4-BE49-F238E27FC236}">
                  <a16:creationId xmlns:a16="http://schemas.microsoft.com/office/drawing/2014/main" id="{5D45B8E2-4C73-0809-5057-128714643972}"/>
                </a:ext>
              </a:extLst>
            </p:cNvPr>
            <p:cNvSpPr/>
            <p:nvPr/>
          </p:nvSpPr>
          <p:spPr>
            <a:xfrm>
              <a:off x="11216485" y="5930399"/>
              <a:ext cx="427822" cy="28207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grpSp>
    </p:spTree>
    <p:extLst>
      <p:ext uri="{BB962C8B-B14F-4D97-AF65-F5344CB8AC3E}">
        <p14:creationId xmlns:p14="http://schemas.microsoft.com/office/powerpoint/2010/main" val="3961133459"/>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D137862B-D0BF-B555-653D-79AA70FC80AA}"/>
              </a:ext>
            </a:extLst>
          </p:cNvPr>
          <p:cNvGrpSpPr/>
          <p:nvPr/>
        </p:nvGrpSpPr>
        <p:grpSpPr>
          <a:xfrm>
            <a:off x="719191" y="254000"/>
            <a:ext cx="10849509" cy="5119384"/>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Professional, scientific and technical activities Benchmark (867)</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Professional Services Norm </a:t>
              </a:r>
              <a:br>
                <a:rPr sz="1100" kern="200">
                  <a:solidFill>
                    <a:srgbClr val="000000"/>
                  </a:solidFill>
                  <a:latin typeface="arial"/>
                </a:rPr>
              </a:br>
              <a:r>
                <a:rPr sz="1000" kern="200">
                  <a:solidFill>
                    <a:srgbClr val="A6A6A6"/>
                  </a:solidFill>
                  <a:latin typeface="arial"/>
                </a:rPr>
                <a:t>(99,199)</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91</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95</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82</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75</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4654DAEC-D0ED-CFDF-73DE-E986CA8710FD}"/>
              </a:ext>
            </a:extLst>
          </p:cNvPr>
          <p:cNvGrpSpPr/>
          <p:nvPr/>
        </p:nvGrpSpPr>
        <p:grpSpPr>
          <a:xfrm>
            <a:off x="883578" y="254000"/>
            <a:ext cx="10510462" cy="5448157"/>
            <a:chOff x="1778000" y="254000"/>
            <a:chExt cx="8636000" cy="3877045"/>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2650744"/>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dirty="0">
                  <a:solidFill>
                    <a:srgbClr val="A6A6A6"/>
                  </a:solidFill>
                  <a:latin typeface="arial"/>
                </a:rPr>
                <a:t>BM Professional, scientific and technical activities Benchmark (867)</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Professional Services Norm </a:t>
              </a:r>
              <a:br>
                <a:rPr sz="1100" kern="200">
                  <a:solidFill>
                    <a:srgbClr val="000000"/>
                  </a:solidFill>
                  <a:latin typeface="arial"/>
                </a:rPr>
              </a:br>
              <a:r>
                <a:rPr sz="1000" kern="200">
                  <a:solidFill>
                    <a:srgbClr val="A6A6A6"/>
                  </a:solidFill>
                  <a:latin typeface="arial"/>
                </a:rPr>
                <a:t>(99,199)</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75</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22946"/>
              <a:ext cx="410210" cy="2008099"/>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2674558"/>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82</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82</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1329881-D17D-D331-D214-2A73471BF1FA}"/>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5" name="Title 4">
            <a:extLst>
              <a:ext uri="{FF2B5EF4-FFF2-40B4-BE49-F238E27FC236}">
                <a16:creationId xmlns:a16="http://schemas.microsoft.com/office/drawing/2014/main" id="{F290521B-B2A2-8B08-302E-B716445CAB6A}"/>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the Professional, scientific and technical Sector </a:t>
            </a:r>
            <a:endParaRPr lang="en-US" dirty="0"/>
          </a:p>
        </p:txBody>
      </p:sp>
      <p:pic>
        <p:nvPicPr>
          <p:cNvPr id="4" name="Picture 3">
            <a:extLst>
              <a:ext uri="{FF2B5EF4-FFF2-40B4-BE49-F238E27FC236}">
                <a16:creationId xmlns:a16="http://schemas.microsoft.com/office/drawing/2014/main" id="{F1E6BA88-03C4-E253-DC03-F64783B3DB4F}"/>
              </a:ext>
            </a:extLst>
          </p:cNvPr>
          <p:cNvPicPr>
            <a:picLocks noChangeAspect="1"/>
          </p:cNvPicPr>
          <p:nvPr/>
        </p:nvPicPr>
        <p:blipFill rotWithShape="1">
          <a:blip r:embed="rId2"/>
          <a:srcRect t="1443" b="2983"/>
          <a:stretch/>
        </p:blipFill>
        <p:spPr>
          <a:xfrm>
            <a:off x="102742" y="1438382"/>
            <a:ext cx="11907748" cy="4767209"/>
          </a:xfrm>
          <a:prstGeom prst="rect">
            <a:avLst/>
          </a:prstGeom>
        </p:spPr>
      </p:pic>
    </p:spTree>
    <p:extLst>
      <p:ext uri="{BB962C8B-B14F-4D97-AF65-F5344CB8AC3E}">
        <p14:creationId xmlns:p14="http://schemas.microsoft.com/office/powerpoint/2010/main" val="311340631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1638" y="254000"/>
            <a:ext cx="11107554" cy="36163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Focus areas for Professional, scientific and technical activities sector</a:t>
            </a:r>
            <a:endParaRPr sz="2000" b="1" kern="200" dirty="0">
              <a:solidFill>
                <a:srgbClr val="003B5A"/>
              </a:solidFill>
              <a:latin typeface="arial"/>
            </a:endParaRPr>
          </a:p>
        </p:txBody>
      </p:sp>
      <p:sp>
        <p:nvSpPr>
          <p:cNvPr id="97" name="TextBox 96">
            <a:extLst>
              <a:ext uri="{FF2B5EF4-FFF2-40B4-BE49-F238E27FC236}">
                <a16:creationId xmlns:a16="http://schemas.microsoft.com/office/drawing/2014/main" id="{D63C35F9-48B2-FBC1-2951-E7436464497F}"/>
              </a:ext>
            </a:extLst>
          </p:cNvPr>
          <p:cNvSpPr txBox="1"/>
          <p:nvPr/>
        </p:nvSpPr>
        <p:spPr>
          <a:xfrm>
            <a:off x="1885875" y="4657494"/>
            <a:ext cx="8698133" cy="1200329"/>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 </a:t>
            </a:r>
            <a:r>
              <a:rPr lang="en-GB" b="1" dirty="0">
                <a:solidFill>
                  <a:prstClr val="black"/>
                </a:solidFill>
                <a:latin typeface="Calibri"/>
                <a:cs typeface="Arial"/>
              </a:rPr>
              <a:t>continuous learning </a:t>
            </a:r>
            <a:r>
              <a:rPr lang="en-GB" dirty="0">
                <a:solidFill>
                  <a:prstClr val="black"/>
                </a:solidFill>
                <a:latin typeface="Calibri"/>
                <a:cs typeface="Arial"/>
              </a:rPr>
              <a:t>and training to build skills and develop</a:t>
            </a:r>
          </a:p>
          <a:p>
            <a:pPr marL="285750" indent="-285750" defTabSz="914400">
              <a:buFont typeface="Arial" panose="020B0604020202020204" pitchFamily="34" charset="0"/>
              <a:buChar char="•"/>
            </a:pPr>
            <a:r>
              <a:rPr lang="en-GB" dirty="0">
                <a:solidFill>
                  <a:prstClr val="black"/>
                </a:solidFill>
                <a:latin typeface="Calibri"/>
                <a:cs typeface="Arial"/>
              </a:rPr>
              <a:t>Focus on Total Reward</a:t>
            </a:r>
          </a:p>
          <a:p>
            <a:pPr marL="285750" indent="-285750" defTabSz="914400">
              <a:buFont typeface="Arial" panose="020B0604020202020204" pitchFamily="34" charset="0"/>
              <a:buChar char="•"/>
            </a:pPr>
            <a:r>
              <a:rPr lang="en-GB" dirty="0">
                <a:solidFill>
                  <a:prstClr val="black"/>
                </a:solidFill>
                <a:latin typeface="Calibri"/>
                <a:cs typeface="Arial"/>
              </a:rPr>
              <a:t>Focus on Leader capability to create confidence in rational for decisions</a:t>
            </a:r>
          </a:p>
          <a:p>
            <a:pPr marL="285750" indent="-285750" defTabSz="914400">
              <a:buFont typeface="Arial" panose="020B0604020202020204" pitchFamily="34" charset="0"/>
              <a:buChar char="•"/>
            </a:pPr>
            <a:r>
              <a:rPr lang="en-GB" dirty="0">
                <a:solidFill>
                  <a:prstClr val="black"/>
                </a:solidFill>
                <a:latin typeface="Calibri"/>
                <a:cs typeface="Arial"/>
              </a:rPr>
              <a:t>Focus on enabling people have a voice</a:t>
            </a:r>
          </a:p>
        </p:txBody>
      </p:sp>
      <p:pic>
        <p:nvPicPr>
          <p:cNvPr id="98" name="Graphic 97" descr="Lights On with solid fill">
            <a:extLst>
              <a:ext uri="{FF2B5EF4-FFF2-40B4-BE49-F238E27FC236}">
                <a16:creationId xmlns:a16="http://schemas.microsoft.com/office/drawing/2014/main" id="{B9F7606B-9C0A-CAD3-7F90-143796683CA9}"/>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73171" y="4602382"/>
            <a:ext cx="914400" cy="914400"/>
          </a:xfrm>
          <a:prstGeom prst="rect">
            <a:avLst/>
          </a:prstGeom>
        </p:spPr>
      </p:pic>
      <p:sp>
        <p:nvSpPr>
          <p:cNvPr id="127" name="New shape">
            <a:extLst>
              <a:ext uri="{FF2B5EF4-FFF2-40B4-BE49-F238E27FC236}">
                <a16:creationId xmlns:a16="http://schemas.microsoft.com/office/drawing/2014/main" id="{98294479-258A-123E-5FDF-45FB972AC4E8}"/>
              </a:ext>
            </a:extLst>
          </p:cNvPr>
          <p:cNvSpPr/>
          <p:nvPr/>
        </p:nvSpPr>
        <p:spPr>
          <a:xfrm>
            <a:off x="6069842" y="1000177"/>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128" name="New shape">
            <a:extLst>
              <a:ext uri="{FF2B5EF4-FFF2-40B4-BE49-F238E27FC236}">
                <a16:creationId xmlns:a16="http://schemas.microsoft.com/office/drawing/2014/main" id="{3013D5AB-0723-800F-DC81-0B6A17A10426}"/>
              </a:ext>
            </a:extLst>
          </p:cNvPr>
          <p:cNvSpPr/>
          <p:nvPr/>
        </p:nvSpPr>
        <p:spPr>
          <a:xfrm>
            <a:off x="4990342" y="1000177"/>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129" name="New shape">
            <a:extLst>
              <a:ext uri="{FF2B5EF4-FFF2-40B4-BE49-F238E27FC236}">
                <a16:creationId xmlns:a16="http://schemas.microsoft.com/office/drawing/2014/main" id="{5B352250-BEC2-C7B7-64C3-A15C5C1BE009}"/>
              </a:ext>
            </a:extLst>
          </p:cNvPr>
          <p:cNvSpPr/>
          <p:nvPr/>
        </p:nvSpPr>
        <p:spPr>
          <a:xfrm>
            <a:off x="469142" y="761417"/>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100" b="1" i="0">
                <a:solidFill>
                  <a:srgbClr val="000000"/>
                </a:solidFill>
                <a:latin typeface="arial"/>
              </a:defRPr>
            </a:pPr>
            <a:r>
              <a:rPr sz="1100" b="1" i="0" u="none" kern="200">
                <a:solidFill>
                  <a:srgbClr val="000000"/>
                </a:solidFill>
                <a:latin typeface="arial"/>
              </a:rPr>
              <a:t>Sustainable Engagement</a:t>
            </a:r>
          </a:p>
        </p:txBody>
      </p:sp>
      <p:sp>
        <p:nvSpPr>
          <p:cNvPr id="130" name="New shape">
            <a:extLst>
              <a:ext uri="{FF2B5EF4-FFF2-40B4-BE49-F238E27FC236}">
                <a16:creationId xmlns:a16="http://schemas.microsoft.com/office/drawing/2014/main" id="{02551B64-8727-3078-0A63-AA88C8F33825}"/>
              </a:ext>
            </a:extLst>
          </p:cNvPr>
          <p:cNvSpPr/>
          <p:nvPr/>
        </p:nvSpPr>
        <p:spPr>
          <a:xfrm>
            <a:off x="481842" y="1012877"/>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1" name="New shape">
            <a:extLst>
              <a:ext uri="{FF2B5EF4-FFF2-40B4-BE49-F238E27FC236}">
                <a16:creationId xmlns:a16="http://schemas.microsoft.com/office/drawing/2014/main" id="{C2953A68-4E6D-964E-7F0F-0F67E3416AF5}"/>
              </a:ext>
            </a:extLst>
          </p:cNvPr>
          <p:cNvSpPr/>
          <p:nvPr/>
        </p:nvSpPr>
        <p:spPr>
          <a:xfrm>
            <a:off x="481842" y="1330377"/>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2" name="New shape">
            <a:extLst>
              <a:ext uri="{FF2B5EF4-FFF2-40B4-BE49-F238E27FC236}">
                <a16:creationId xmlns:a16="http://schemas.microsoft.com/office/drawing/2014/main" id="{E19B3A35-2F93-ABB1-62D1-91B6E787974F}"/>
              </a:ext>
            </a:extLst>
          </p:cNvPr>
          <p:cNvSpPr/>
          <p:nvPr/>
        </p:nvSpPr>
        <p:spPr>
          <a:xfrm flipH="1">
            <a:off x="481842" y="1012877"/>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3" name="New shape">
            <a:extLst>
              <a:ext uri="{FF2B5EF4-FFF2-40B4-BE49-F238E27FC236}">
                <a16:creationId xmlns:a16="http://schemas.microsoft.com/office/drawing/2014/main" id="{64CBE67C-8D5B-688F-9E8C-6A8AB3FF1B01}"/>
              </a:ext>
            </a:extLst>
          </p:cNvPr>
          <p:cNvSpPr/>
          <p:nvPr/>
        </p:nvSpPr>
        <p:spPr>
          <a:xfrm flipH="1">
            <a:off x="4672842" y="1012877"/>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graphicFrame>
        <p:nvGraphicFramePr>
          <p:cNvPr id="134" name="ChartObject">
            <a:extLst>
              <a:ext uri="{FF2B5EF4-FFF2-40B4-BE49-F238E27FC236}">
                <a16:creationId xmlns:a16="http://schemas.microsoft.com/office/drawing/2014/main" id="{0748E8FB-7D0C-4A6C-3CC7-20CFF8E9A2A2}"/>
              </a:ext>
            </a:extLst>
          </p:cNvPr>
          <p:cNvGraphicFramePr/>
          <p:nvPr/>
        </p:nvGraphicFramePr>
        <p:xfrm>
          <a:off x="481842" y="1012877"/>
          <a:ext cx="4191000" cy="317500"/>
        </p:xfrm>
        <a:graphic>
          <a:graphicData uri="http://schemas.openxmlformats.org/drawingml/2006/chart">
            <c:chart xmlns:c="http://schemas.openxmlformats.org/drawingml/2006/chart" xmlns:r="http://schemas.openxmlformats.org/officeDocument/2006/relationships" r:id="rId5"/>
          </a:graphicData>
        </a:graphic>
      </p:graphicFrame>
      <p:sp>
        <p:nvSpPr>
          <p:cNvPr id="135" name="New shape">
            <a:extLst>
              <a:ext uri="{FF2B5EF4-FFF2-40B4-BE49-F238E27FC236}">
                <a16:creationId xmlns:a16="http://schemas.microsoft.com/office/drawing/2014/main" id="{1A9244D0-BDDC-C31B-7439-6462DE0E717B}"/>
              </a:ext>
            </a:extLst>
          </p:cNvPr>
          <p:cNvSpPr/>
          <p:nvPr/>
        </p:nvSpPr>
        <p:spPr>
          <a:xfrm>
            <a:off x="2135382" y="1012877"/>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36" name="New shape">
            <a:extLst>
              <a:ext uri="{FF2B5EF4-FFF2-40B4-BE49-F238E27FC236}">
                <a16:creationId xmlns:a16="http://schemas.microsoft.com/office/drawing/2014/main" id="{3A5B45D9-D699-3E0E-DFF5-1085005F2571}"/>
              </a:ext>
            </a:extLst>
          </p:cNvPr>
          <p:cNvSpPr/>
          <p:nvPr/>
        </p:nvSpPr>
        <p:spPr>
          <a:xfrm>
            <a:off x="2135382" y="1012877"/>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37" name="New shape">
            <a:extLst>
              <a:ext uri="{FF2B5EF4-FFF2-40B4-BE49-F238E27FC236}">
                <a16:creationId xmlns:a16="http://schemas.microsoft.com/office/drawing/2014/main" id="{7B5E8EAB-017E-9756-FFB4-22D2DDEF2975}"/>
              </a:ext>
            </a:extLst>
          </p:cNvPr>
          <p:cNvSpPr/>
          <p:nvPr/>
        </p:nvSpPr>
        <p:spPr>
          <a:xfrm>
            <a:off x="4787142" y="619177"/>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a:solidFill>
                  <a:srgbClr val="000000"/>
                </a:solidFill>
                <a:latin typeface="Arial"/>
              </a:rPr>
              <a:t>BM National Engagement Survey Overall</a:t>
            </a:r>
          </a:p>
        </p:txBody>
      </p:sp>
      <p:sp>
        <p:nvSpPr>
          <p:cNvPr id="138" name="New shape">
            <a:extLst>
              <a:ext uri="{FF2B5EF4-FFF2-40B4-BE49-F238E27FC236}">
                <a16:creationId xmlns:a16="http://schemas.microsoft.com/office/drawing/2014/main" id="{18D8F243-C87C-D127-475E-834D8D04419D}"/>
              </a:ext>
            </a:extLst>
          </p:cNvPr>
          <p:cNvSpPr/>
          <p:nvPr/>
        </p:nvSpPr>
        <p:spPr>
          <a:xfrm>
            <a:off x="5866642" y="619177"/>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WTW Professional Services Norm</a:t>
            </a:r>
          </a:p>
        </p:txBody>
      </p:sp>
      <p:pic>
        <p:nvPicPr>
          <p:cNvPr id="139" name="New picture">
            <a:extLst>
              <a:ext uri="{FF2B5EF4-FFF2-40B4-BE49-F238E27FC236}">
                <a16:creationId xmlns:a16="http://schemas.microsoft.com/office/drawing/2014/main" id="{558AA2AB-FDC1-8CC3-DC23-E2AA6B5260F5}"/>
              </a:ext>
            </a:extLst>
          </p:cNvPr>
          <p:cNvPicPr/>
          <p:nvPr/>
        </p:nvPicPr>
        <p:blipFill>
          <a:blip r:embed="rId6"/>
          <a:stretch>
            <a:fillRect/>
          </a:stretch>
        </p:blipFill>
        <p:spPr>
          <a:xfrm>
            <a:off x="5066542" y="1072567"/>
            <a:ext cx="177800" cy="177800"/>
          </a:xfrm>
          <a:prstGeom prst="rect">
            <a:avLst/>
          </a:prstGeom>
          <a:solidFill>
            <a:schemeClr val="bg2"/>
          </a:solidFill>
          <a:ln>
            <a:noFill/>
          </a:ln>
        </p:spPr>
      </p:pic>
      <p:sp>
        <p:nvSpPr>
          <p:cNvPr id="140" name="New shape">
            <a:extLst>
              <a:ext uri="{FF2B5EF4-FFF2-40B4-BE49-F238E27FC236}">
                <a16:creationId xmlns:a16="http://schemas.microsoft.com/office/drawing/2014/main" id="{440FC0A5-BA6C-B849-BC78-55E1EF9283E0}"/>
              </a:ext>
            </a:extLst>
          </p:cNvPr>
          <p:cNvSpPr/>
          <p:nvPr/>
        </p:nvSpPr>
        <p:spPr>
          <a:xfrm>
            <a:off x="5307842" y="1047167"/>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FFFFFF"/>
                </a:solidFill>
                <a:latin typeface="arial"/>
              </a:defRPr>
            </a:pPr>
            <a:r>
              <a:rPr sz="1100" b="1" i="0" u="none" kern="200">
                <a:solidFill>
                  <a:schemeClr val="bg1"/>
                </a:solidFill>
                <a:latin typeface="arial"/>
              </a:rPr>
              <a:t>3*</a:t>
            </a:r>
          </a:p>
        </p:txBody>
      </p:sp>
      <p:pic>
        <p:nvPicPr>
          <p:cNvPr id="141" name="New picture">
            <a:extLst>
              <a:ext uri="{FF2B5EF4-FFF2-40B4-BE49-F238E27FC236}">
                <a16:creationId xmlns:a16="http://schemas.microsoft.com/office/drawing/2014/main" id="{86F0B01B-1569-EB8B-44B7-E1B9EA12317F}"/>
              </a:ext>
            </a:extLst>
          </p:cNvPr>
          <p:cNvPicPr/>
          <p:nvPr/>
        </p:nvPicPr>
        <p:blipFill>
          <a:blip r:embed="rId6"/>
          <a:stretch>
            <a:fillRect/>
          </a:stretch>
        </p:blipFill>
        <p:spPr>
          <a:xfrm>
            <a:off x="6146042" y="1072567"/>
            <a:ext cx="177800" cy="177800"/>
          </a:xfrm>
          <a:prstGeom prst="rect">
            <a:avLst/>
          </a:prstGeom>
          <a:solidFill>
            <a:schemeClr val="bg2"/>
          </a:solidFill>
          <a:ln>
            <a:noFill/>
          </a:ln>
        </p:spPr>
      </p:pic>
      <p:sp>
        <p:nvSpPr>
          <p:cNvPr id="142" name="New shape">
            <a:extLst>
              <a:ext uri="{FF2B5EF4-FFF2-40B4-BE49-F238E27FC236}">
                <a16:creationId xmlns:a16="http://schemas.microsoft.com/office/drawing/2014/main" id="{E397A358-2722-D749-20F7-7FC91935D8A5}"/>
              </a:ext>
            </a:extLst>
          </p:cNvPr>
          <p:cNvSpPr/>
          <p:nvPr/>
        </p:nvSpPr>
        <p:spPr>
          <a:xfrm>
            <a:off x="6387342" y="1047167"/>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FFFFFF"/>
                </a:solidFill>
                <a:latin typeface="arial"/>
              </a:defRPr>
            </a:pPr>
            <a:r>
              <a:rPr sz="1100" b="1" i="0" u="none" kern="200">
                <a:solidFill>
                  <a:schemeClr val="bg1"/>
                </a:solidFill>
                <a:latin typeface="arial"/>
              </a:rPr>
              <a:t>5*</a:t>
            </a:r>
          </a:p>
        </p:txBody>
      </p:sp>
      <p:grpSp>
        <p:nvGrpSpPr>
          <p:cNvPr id="179" name="Group 178">
            <a:extLst>
              <a:ext uri="{FF2B5EF4-FFF2-40B4-BE49-F238E27FC236}">
                <a16:creationId xmlns:a16="http://schemas.microsoft.com/office/drawing/2014/main" id="{71B08A34-B113-B6D4-728E-0694C8AE4368}"/>
              </a:ext>
            </a:extLst>
          </p:cNvPr>
          <p:cNvGrpSpPr/>
          <p:nvPr/>
        </p:nvGrpSpPr>
        <p:grpSpPr>
          <a:xfrm>
            <a:off x="481842" y="2119596"/>
            <a:ext cx="11106000" cy="1879600"/>
            <a:chOff x="481842" y="1967196"/>
            <a:chExt cx="8636000" cy="1879600"/>
          </a:xfrm>
        </p:grpSpPr>
        <p:sp>
          <p:nvSpPr>
            <p:cNvPr id="143" name="New shape">
              <a:extLst>
                <a:ext uri="{FF2B5EF4-FFF2-40B4-BE49-F238E27FC236}">
                  <a16:creationId xmlns:a16="http://schemas.microsoft.com/office/drawing/2014/main" id="{94CB0D2E-0794-80C2-950E-BADBBF28FAD2}"/>
                </a:ext>
              </a:extLst>
            </p:cNvPr>
            <p:cNvSpPr/>
            <p:nvPr/>
          </p:nvSpPr>
          <p:spPr>
            <a:xfrm>
              <a:off x="481842" y="1967196"/>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4" name="New shape">
              <a:extLst>
                <a:ext uri="{FF2B5EF4-FFF2-40B4-BE49-F238E27FC236}">
                  <a16:creationId xmlns:a16="http://schemas.microsoft.com/office/drawing/2014/main" id="{13167452-BC7A-7226-CE5B-3B3568E1A75E}"/>
                </a:ext>
              </a:extLst>
            </p:cNvPr>
            <p:cNvSpPr/>
            <p:nvPr/>
          </p:nvSpPr>
          <p:spPr>
            <a:xfrm>
              <a:off x="481842" y="1967196"/>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6" name="New shape">
              <a:extLst>
                <a:ext uri="{FF2B5EF4-FFF2-40B4-BE49-F238E27FC236}">
                  <a16:creationId xmlns:a16="http://schemas.microsoft.com/office/drawing/2014/main" id="{57DDF419-819E-1FB3-F817-8BC37965DBA7}"/>
                </a:ext>
              </a:extLst>
            </p:cNvPr>
            <p:cNvSpPr/>
            <p:nvPr/>
          </p:nvSpPr>
          <p:spPr>
            <a:xfrm>
              <a:off x="481842" y="237359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a:extLst>
                <a:ext uri="{FF2B5EF4-FFF2-40B4-BE49-F238E27FC236}">
                  <a16:creationId xmlns:a16="http://schemas.microsoft.com/office/drawing/2014/main" id="{B829AE46-D83A-883E-2906-95A7C4FC6BDC}"/>
                </a:ext>
              </a:extLst>
            </p:cNvPr>
            <p:cNvSpPr/>
            <p:nvPr/>
          </p:nvSpPr>
          <p:spPr>
            <a:xfrm>
              <a:off x="481842" y="237359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a:extLst>
                <a:ext uri="{FF2B5EF4-FFF2-40B4-BE49-F238E27FC236}">
                  <a16:creationId xmlns:a16="http://schemas.microsoft.com/office/drawing/2014/main" id="{2442F353-CA5E-1C20-CC9A-E5AC1077D517}"/>
                </a:ext>
              </a:extLst>
            </p:cNvPr>
            <p:cNvSpPr/>
            <p:nvPr/>
          </p:nvSpPr>
          <p:spPr>
            <a:xfrm>
              <a:off x="481842" y="206244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Capability:</a:t>
              </a:r>
              <a:r>
                <a:rPr sz="1050" b="0" i="0" u="none" kern="200">
                  <a:solidFill>
                    <a:srgbClr val="000000"/>
                  </a:solidFill>
                  <a:latin typeface="arial"/>
                </a:rPr>
                <a:t> There are sufficient training opportunities for me to improve my skills. </a:t>
              </a:r>
            </a:p>
          </p:txBody>
        </p:sp>
        <p:graphicFrame>
          <p:nvGraphicFramePr>
            <p:cNvPr id="149" name="ChartObject">
              <a:extLst>
                <a:ext uri="{FF2B5EF4-FFF2-40B4-BE49-F238E27FC236}">
                  <a16:creationId xmlns:a16="http://schemas.microsoft.com/office/drawing/2014/main" id="{41CDCD52-437A-6D4E-2A5D-F7ABC0692DC1}"/>
                </a:ext>
              </a:extLst>
            </p:cNvPr>
            <p:cNvGraphicFramePr/>
            <p:nvPr/>
          </p:nvGraphicFramePr>
          <p:xfrm>
            <a:off x="5836162" y="2043396"/>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150" name="New shape">
              <a:extLst>
                <a:ext uri="{FF2B5EF4-FFF2-40B4-BE49-F238E27FC236}">
                  <a16:creationId xmlns:a16="http://schemas.microsoft.com/office/drawing/2014/main" id="{5252AE64-FEA9-C86F-9A55-3491E7A8ED2C}"/>
                </a:ext>
              </a:extLst>
            </p:cNvPr>
            <p:cNvSpPr/>
            <p:nvPr/>
          </p:nvSpPr>
          <p:spPr>
            <a:xfrm>
              <a:off x="5836162" y="2043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71</a:t>
              </a:r>
            </a:p>
          </p:txBody>
        </p:sp>
        <p:sp>
          <p:nvSpPr>
            <p:cNvPr id="151" name="New shape">
              <a:extLst>
                <a:ext uri="{FF2B5EF4-FFF2-40B4-BE49-F238E27FC236}">
                  <a16:creationId xmlns:a16="http://schemas.microsoft.com/office/drawing/2014/main" id="{EF65445D-8FEE-7455-57C9-9411BA7CA5D8}"/>
                </a:ext>
              </a:extLst>
            </p:cNvPr>
            <p:cNvSpPr/>
            <p:nvPr/>
          </p:nvSpPr>
          <p:spPr>
            <a:xfrm>
              <a:off x="5836162" y="2043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71</a:t>
              </a:r>
            </a:p>
          </p:txBody>
        </p:sp>
        <p:sp>
          <p:nvSpPr>
            <p:cNvPr id="152" name="New shape">
              <a:extLst>
                <a:ext uri="{FF2B5EF4-FFF2-40B4-BE49-F238E27FC236}">
                  <a16:creationId xmlns:a16="http://schemas.microsoft.com/office/drawing/2014/main" id="{6EABC533-D274-3EF3-D050-7A717BFCD5D4}"/>
                </a:ext>
              </a:extLst>
            </p:cNvPr>
            <p:cNvSpPr/>
            <p:nvPr/>
          </p:nvSpPr>
          <p:spPr>
            <a:xfrm>
              <a:off x="8432042" y="204339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153" name="New shape">
              <a:extLst>
                <a:ext uri="{FF2B5EF4-FFF2-40B4-BE49-F238E27FC236}">
                  <a16:creationId xmlns:a16="http://schemas.microsoft.com/office/drawing/2014/main" id="{78F42BAB-3B65-6F2D-113D-40582453EEE5}"/>
                </a:ext>
              </a:extLst>
            </p:cNvPr>
            <p:cNvSpPr/>
            <p:nvPr/>
          </p:nvSpPr>
          <p:spPr>
            <a:xfrm>
              <a:off x="481842" y="275459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4" name="New shape">
              <a:extLst>
                <a:ext uri="{FF2B5EF4-FFF2-40B4-BE49-F238E27FC236}">
                  <a16:creationId xmlns:a16="http://schemas.microsoft.com/office/drawing/2014/main" id="{63B527F4-B485-33DD-4D3B-F1881926A7A9}"/>
                </a:ext>
              </a:extLst>
            </p:cNvPr>
            <p:cNvSpPr/>
            <p:nvPr/>
          </p:nvSpPr>
          <p:spPr>
            <a:xfrm>
              <a:off x="481842" y="275459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5" name="New shape">
              <a:extLst>
                <a:ext uri="{FF2B5EF4-FFF2-40B4-BE49-F238E27FC236}">
                  <a16:creationId xmlns:a16="http://schemas.microsoft.com/office/drawing/2014/main" id="{DDAB773F-631D-ABD4-275E-49E83031ED0D}"/>
                </a:ext>
              </a:extLst>
            </p:cNvPr>
            <p:cNvSpPr/>
            <p:nvPr/>
          </p:nvSpPr>
          <p:spPr>
            <a:xfrm>
              <a:off x="481842" y="244344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dirty="0">
                  <a:solidFill>
                    <a:srgbClr val="000000"/>
                  </a:solidFill>
                  <a:latin typeface="arial"/>
                </a:rPr>
                <a:t>Reward:</a:t>
              </a:r>
              <a:r>
                <a:rPr sz="1050" b="0" i="0" u="none" kern="200" dirty="0">
                  <a:solidFill>
                    <a:srgbClr val="000000"/>
                  </a:solidFill>
                  <a:latin typeface="arial"/>
                </a:rPr>
                <a:t> I am fairly paid for the work I do (total remuneration - fixed pay, bonus/incentive, benefits). </a:t>
              </a:r>
            </a:p>
          </p:txBody>
        </p:sp>
        <p:graphicFrame>
          <p:nvGraphicFramePr>
            <p:cNvPr id="156" name="ChartObject">
              <a:extLst>
                <a:ext uri="{FF2B5EF4-FFF2-40B4-BE49-F238E27FC236}">
                  <a16:creationId xmlns:a16="http://schemas.microsoft.com/office/drawing/2014/main" id="{13B6BAE7-7B09-0184-6B0B-477EC2571B91}"/>
                </a:ext>
              </a:extLst>
            </p:cNvPr>
            <p:cNvGraphicFramePr/>
            <p:nvPr/>
          </p:nvGraphicFramePr>
          <p:xfrm>
            <a:off x="5836162" y="2424396"/>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157" name="New shape">
              <a:extLst>
                <a:ext uri="{FF2B5EF4-FFF2-40B4-BE49-F238E27FC236}">
                  <a16:creationId xmlns:a16="http://schemas.microsoft.com/office/drawing/2014/main" id="{1E4CC2F7-84B7-F6FB-C5E7-D604B7F99D82}"/>
                </a:ext>
              </a:extLst>
            </p:cNvPr>
            <p:cNvSpPr/>
            <p:nvPr/>
          </p:nvSpPr>
          <p:spPr>
            <a:xfrm>
              <a:off x="5836162" y="2424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59</a:t>
              </a:r>
            </a:p>
          </p:txBody>
        </p:sp>
        <p:sp>
          <p:nvSpPr>
            <p:cNvPr id="158" name="New shape">
              <a:extLst>
                <a:ext uri="{FF2B5EF4-FFF2-40B4-BE49-F238E27FC236}">
                  <a16:creationId xmlns:a16="http://schemas.microsoft.com/office/drawing/2014/main" id="{BA161075-CD21-EE9B-6275-60D1F1C8AC5F}"/>
                </a:ext>
              </a:extLst>
            </p:cNvPr>
            <p:cNvSpPr/>
            <p:nvPr/>
          </p:nvSpPr>
          <p:spPr>
            <a:xfrm>
              <a:off x="5836162" y="2424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59</a:t>
              </a:r>
            </a:p>
          </p:txBody>
        </p:sp>
        <p:sp>
          <p:nvSpPr>
            <p:cNvPr id="159" name="New shape">
              <a:extLst>
                <a:ext uri="{FF2B5EF4-FFF2-40B4-BE49-F238E27FC236}">
                  <a16:creationId xmlns:a16="http://schemas.microsoft.com/office/drawing/2014/main" id="{CCBAAD40-2507-9976-D912-540D71FD0733}"/>
                </a:ext>
              </a:extLst>
            </p:cNvPr>
            <p:cNvSpPr/>
            <p:nvPr/>
          </p:nvSpPr>
          <p:spPr>
            <a:xfrm>
              <a:off x="8432042" y="242439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160" name="New shape">
              <a:extLst>
                <a:ext uri="{FF2B5EF4-FFF2-40B4-BE49-F238E27FC236}">
                  <a16:creationId xmlns:a16="http://schemas.microsoft.com/office/drawing/2014/main" id="{DFBAB3CE-9A4C-FD27-C48A-316F6F0DF1AD}"/>
                </a:ext>
              </a:extLst>
            </p:cNvPr>
            <p:cNvSpPr/>
            <p:nvPr/>
          </p:nvSpPr>
          <p:spPr>
            <a:xfrm>
              <a:off x="481842" y="313559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1" name="New shape">
              <a:extLst>
                <a:ext uri="{FF2B5EF4-FFF2-40B4-BE49-F238E27FC236}">
                  <a16:creationId xmlns:a16="http://schemas.microsoft.com/office/drawing/2014/main" id="{FC8F2ADF-6009-6C59-97BD-F1C1FFEF1374}"/>
                </a:ext>
              </a:extLst>
            </p:cNvPr>
            <p:cNvSpPr/>
            <p:nvPr/>
          </p:nvSpPr>
          <p:spPr>
            <a:xfrm>
              <a:off x="481842" y="313559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2" name="New shape">
              <a:extLst>
                <a:ext uri="{FF2B5EF4-FFF2-40B4-BE49-F238E27FC236}">
                  <a16:creationId xmlns:a16="http://schemas.microsoft.com/office/drawing/2014/main" id="{162FBBCB-A6BC-7671-3A48-B5C3F4C43C12}"/>
                </a:ext>
              </a:extLst>
            </p:cNvPr>
            <p:cNvSpPr/>
            <p:nvPr/>
          </p:nvSpPr>
          <p:spPr>
            <a:xfrm>
              <a:off x="481842" y="282444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Growth:</a:t>
              </a:r>
              <a:r>
                <a:rPr sz="1050" b="0" i="0" u="none" kern="200">
                  <a:solidFill>
                    <a:srgbClr val="000000"/>
                  </a:solidFill>
                  <a:latin typeface="arial"/>
                </a:rPr>
                <a:t> I have the opportunity for personal development and growth in this company. </a:t>
              </a:r>
              <a:r>
                <a:rPr sz="1400" b="0" i="0" u="none" kern="200">
                  <a:solidFill>
                    <a:srgbClr val="000000"/>
                  </a:solidFill>
                  <a:latin typeface="arial"/>
                </a:rPr>
                <a:t>⋆</a:t>
              </a:r>
            </a:p>
          </p:txBody>
        </p:sp>
        <p:graphicFrame>
          <p:nvGraphicFramePr>
            <p:cNvPr id="163" name="ChartObject">
              <a:extLst>
                <a:ext uri="{FF2B5EF4-FFF2-40B4-BE49-F238E27FC236}">
                  <a16:creationId xmlns:a16="http://schemas.microsoft.com/office/drawing/2014/main" id="{348264F8-03DA-2137-0D19-A4877060D8DB}"/>
                </a:ext>
              </a:extLst>
            </p:cNvPr>
            <p:cNvGraphicFramePr/>
            <p:nvPr/>
          </p:nvGraphicFramePr>
          <p:xfrm>
            <a:off x="5836162" y="2805396"/>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164" name="New shape">
              <a:extLst>
                <a:ext uri="{FF2B5EF4-FFF2-40B4-BE49-F238E27FC236}">
                  <a16:creationId xmlns:a16="http://schemas.microsoft.com/office/drawing/2014/main" id="{4F26A1F1-F02B-B7E4-2EA2-9F705CF4279F}"/>
                </a:ext>
              </a:extLst>
            </p:cNvPr>
            <p:cNvSpPr/>
            <p:nvPr/>
          </p:nvSpPr>
          <p:spPr>
            <a:xfrm>
              <a:off x="5836162" y="2805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75</a:t>
              </a:r>
            </a:p>
          </p:txBody>
        </p:sp>
        <p:sp>
          <p:nvSpPr>
            <p:cNvPr id="165" name="New shape">
              <a:extLst>
                <a:ext uri="{FF2B5EF4-FFF2-40B4-BE49-F238E27FC236}">
                  <a16:creationId xmlns:a16="http://schemas.microsoft.com/office/drawing/2014/main" id="{B266A1B6-939E-7451-2385-3F2C24A5A01D}"/>
                </a:ext>
              </a:extLst>
            </p:cNvPr>
            <p:cNvSpPr/>
            <p:nvPr/>
          </p:nvSpPr>
          <p:spPr>
            <a:xfrm>
              <a:off x="5836162" y="2805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75</a:t>
              </a:r>
            </a:p>
          </p:txBody>
        </p:sp>
        <p:sp>
          <p:nvSpPr>
            <p:cNvPr id="166" name="New shape">
              <a:extLst>
                <a:ext uri="{FF2B5EF4-FFF2-40B4-BE49-F238E27FC236}">
                  <a16:creationId xmlns:a16="http://schemas.microsoft.com/office/drawing/2014/main" id="{D98A8A40-29DC-2795-04ED-12910929847B}"/>
                </a:ext>
              </a:extLst>
            </p:cNvPr>
            <p:cNvSpPr/>
            <p:nvPr/>
          </p:nvSpPr>
          <p:spPr>
            <a:xfrm>
              <a:off x="8432042" y="280539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67" name="New shape">
              <a:extLst>
                <a:ext uri="{FF2B5EF4-FFF2-40B4-BE49-F238E27FC236}">
                  <a16:creationId xmlns:a16="http://schemas.microsoft.com/office/drawing/2014/main" id="{7AC10236-8D93-036D-3056-31C0ACF89FF0}"/>
                </a:ext>
              </a:extLst>
            </p:cNvPr>
            <p:cNvSpPr/>
            <p:nvPr/>
          </p:nvSpPr>
          <p:spPr>
            <a:xfrm>
              <a:off x="481842" y="351659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8" name="New shape">
              <a:extLst>
                <a:ext uri="{FF2B5EF4-FFF2-40B4-BE49-F238E27FC236}">
                  <a16:creationId xmlns:a16="http://schemas.microsoft.com/office/drawing/2014/main" id="{66D48A63-4CAF-1D5B-111C-25989797BAF5}"/>
                </a:ext>
              </a:extLst>
            </p:cNvPr>
            <p:cNvSpPr/>
            <p:nvPr/>
          </p:nvSpPr>
          <p:spPr>
            <a:xfrm>
              <a:off x="481842" y="3516596"/>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a:extLst>
                <a:ext uri="{FF2B5EF4-FFF2-40B4-BE49-F238E27FC236}">
                  <a16:creationId xmlns:a16="http://schemas.microsoft.com/office/drawing/2014/main" id="{833ED51E-C372-2B57-534C-8BBCB0BEFE6B}"/>
                </a:ext>
              </a:extLst>
            </p:cNvPr>
            <p:cNvSpPr/>
            <p:nvPr/>
          </p:nvSpPr>
          <p:spPr>
            <a:xfrm>
              <a:off x="481842" y="320544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dirty="0">
                  <a:solidFill>
                    <a:srgbClr val="000000"/>
                  </a:solidFill>
                  <a:latin typeface="arial"/>
                </a:rPr>
                <a:t>Trust:</a:t>
              </a:r>
              <a:r>
                <a:rPr sz="1050" b="0" i="0" u="none" kern="200" dirty="0">
                  <a:solidFill>
                    <a:srgbClr val="000000"/>
                  </a:solidFill>
                  <a:latin typeface="arial"/>
                </a:rPr>
                <a:t> I have confidence in the decisions of our senior leadership. </a:t>
              </a:r>
              <a:r>
                <a:rPr sz="1400" b="0" i="0" u="none" kern="200" dirty="0">
                  <a:solidFill>
                    <a:srgbClr val="000000"/>
                  </a:solidFill>
                  <a:latin typeface="arial"/>
                </a:rPr>
                <a:t>⋆</a:t>
              </a:r>
            </a:p>
          </p:txBody>
        </p:sp>
        <p:graphicFrame>
          <p:nvGraphicFramePr>
            <p:cNvPr id="170" name="ChartObject">
              <a:extLst>
                <a:ext uri="{FF2B5EF4-FFF2-40B4-BE49-F238E27FC236}">
                  <a16:creationId xmlns:a16="http://schemas.microsoft.com/office/drawing/2014/main" id="{CD198508-36B7-9A3A-4ECF-2F5480D012AD}"/>
                </a:ext>
              </a:extLst>
            </p:cNvPr>
            <p:cNvGraphicFramePr/>
            <p:nvPr/>
          </p:nvGraphicFramePr>
          <p:xfrm>
            <a:off x="5836162" y="3186396"/>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171" name="New shape">
              <a:extLst>
                <a:ext uri="{FF2B5EF4-FFF2-40B4-BE49-F238E27FC236}">
                  <a16:creationId xmlns:a16="http://schemas.microsoft.com/office/drawing/2014/main" id="{9F5888F3-2D82-80C1-A66A-3F9946DF75E2}"/>
                </a:ext>
              </a:extLst>
            </p:cNvPr>
            <p:cNvSpPr/>
            <p:nvPr/>
          </p:nvSpPr>
          <p:spPr>
            <a:xfrm>
              <a:off x="5836162" y="3186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82</a:t>
              </a:r>
            </a:p>
          </p:txBody>
        </p:sp>
        <p:sp>
          <p:nvSpPr>
            <p:cNvPr id="172" name="New shape">
              <a:extLst>
                <a:ext uri="{FF2B5EF4-FFF2-40B4-BE49-F238E27FC236}">
                  <a16:creationId xmlns:a16="http://schemas.microsoft.com/office/drawing/2014/main" id="{57D86D93-BBC7-30EE-6501-4A50424600B8}"/>
                </a:ext>
              </a:extLst>
            </p:cNvPr>
            <p:cNvSpPr/>
            <p:nvPr/>
          </p:nvSpPr>
          <p:spPr>
            <a:xfrm>
              <a:off x="5836162" y="3186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82</a:t>
              </a:r>
            </a:p>
          </p:txBody>
        </p:sp>
        <p:sp>
          <p:nvSpPr>
            <p:cNvPr id="173" name="New shape">
              <a:extLst>
                <a:ext uri="{FF2B5EF4-FFF2-40B4-BE49-F238E27FC236}">
                  <a16:creationId xmlns:a16="http://schemas.microsoft.com/office/drawing/2014/main" id="{9DB7FDEB-048F-86A1-51A1-0BBE9F8D93D1}"/>
                </a:ext>
              </a:extLst>
            </p:cNvPr>
            <p:cNvSpPr/>
            <p:nvPr/>
          </p:nvSpPr>
          <p:spPr>
            <a:xfrm>
              <a:off x="8432042" y="318639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74" name="New shape">
              <a:extLst>
                <a:ext uri="{FF2B5EF4-FFF2-40B4-BE49-F238E27FC236}">
                  <a16:creationId xmlns:a16="http://schemas.microsoft.com/office/drawing/2014/main" id="{1E7C9B93-E12E-AE17-4EC8-6FA130341A4C}"/>
                </a:ext>
              </a:extLst>
            </p:cNvPr>
            <p:cNvSpPr/>
            <p:nvPr/>
          </p:nvSpPr>
          <p:spPr>
            <a:xfrm>
              <a:off x="481842" y="3586446"/>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Voice:</a:t>
              </a:r>
              <a:r>
                <a:rPr sz="1050" b="0" i="0" u="none" kern="200">
                  <a:solidFill>
                    <a:srgbClr val="000000"/>
                  </a:solidFill>
                  <a:latin typeface="arial"/>
                </a:rPr>
                <a:t> I can openly and honestly communicate my views. </a:t>
              </a:r>
            </a:p>
          </p:txBody>
        </p:sp>
        <p:graphicFrame>
          <p:nvGraphicFramePr>
            <p:cNvPr id="175" name="ChartObject">
              <a:extLst>
                <a:ext uri="{FF2B5EF4-FFF2-40B4-BE49-F238E27FC236}">
                  <a16:creationId xmlns:a16="http://schemas.microsoft.com/office/drawing/2014/main" id="{E54A1DFC-F0C1-CF5D-9522-DD422AAD0449}"/>
                </a:ext>
              </a:extLst>
            </p:cNvPr>
            <p:cNvGraphicFramePr/>
            <p:nvPr/>
          </p:nvGraphicFramePr>
          <p:xfrm>
            <a:off x="5836162" y="3567396"/>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176" name="New shape">
              <a:extLst>
                <a:ext uri="{FF2B5EF4-FFF2-40B4-BE49-F238E27FC236}">
                  <a16:creationId xmlns:a16="http://schemas.microsoft.com/office/drawing/2014/main" id="{0DE2EAD4-639A-D96E-CE4B-08AB695D3E86}"/>
                </a:ext>
              </a:extLst>
            </p:cNvPr>
            <p:cNvSpPr/>
            <p:nvPr/>
          </p:nvSpPr>
          <p:spPr>
            <a:xfrm>
              <a:off x="5836162" y="3567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80</a:t>
              </a:r>
            </a:p>
          </p:txBody>
        </p:sp>
        <p:sp>
          <p:nvSpPr>
            <p:cNvPr id="177" name="New shape">
              <a:extLst>
                <a:ext uri="{FF2B5EF4-FFF2-40B4-BE49-F238E27FC236}">
                  <a16:creationId xmlns:a16="http://schemas.microsoft.com/office/drawing/2014/main" id="{9CF2EA3E-65EA-F65B-995D-7751E53D6198}"/>
                </a:ext>
              </a:extLst>
            </p:cNvPr>
            <p:cNvSpPr/>
            <p:nvPr/>
          </p:nvSpPr>
          <p:spPr>
            <a:xfrm>
              <a:off x="5836162" y="3567396"/>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80</a:t>
              </a:r>
            </a:p>
          </p:txBody>
        </p:sp>
        <p:sp>
          <p:nvSpPr>
            <p:cNvPr id="178" name="New shape">
              <a:extLst>
                <a:ext uri="{FF2B5EF4-FFF2-40B4-BE49-F238E27FC236}">
                  <a16:creationId xmlns:a16="http://schemas.microsoft.com/office/drawing/2014/main" id="{3BA79D79-0DAF-4AD5-FFA8-7FD8EDBE4A0A}"/>
                </a:ext>
              </a:extLst>
            </p:cNvPr>
            <p:cNvSpPr/>
            <p:nvPr/>
          </p:nvSpPr>
          <p:spPr>
            <a:xfrm>
              <a:off x="8432042" y="3567396"/>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grpSp>
      <p:sp>
        <p:nvSpPr>
          <p:cNvPr id="180" name="New shape">
            <a:extLst>
              <a:ext uri="{FF2B5EF4-FFF2-40B4-BE49-F238E27FC236}">
                <a16:creationId xmlns:a16="http://schemas.microsoft.com/office/drawing/2014/main" id="{675D8698-9B71-AB5E-FA53-7DE062F2688F}"/>
              </a:ext>
            </a:extLst>
          </p:cNvPr>
          <p:cNvSpPr/>
          <p:nvPr/>
        </p:nvSpPr>
        <p:spPr>
          <a:xfrm>
            <a:off x="505353" y="1705203"/>
            <a:ext cx="8822642"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
        <p:nvSpPr>
          <p:cNvPr id="3" name="New shape">
            <a:extLst>
              <a:ext uri="{FF2B5EF4-FFF2-40B4-BE49-F238E27FC236}">
                <a16:creationId xmlns:a16="http://schemas.microsoft.com/office/drawing/2014/main" id="{C19B2E73-F2DB-7A02-ADD7-62D63CF14E08}"/>
              </a:ext>
            </a:extLst>
          </p:cNvPr>
          <p:cNvSpPr/>
          <p:nvPr/>
        </p:nvSpPr>
        <p:spPr>
          <a:xfrm>
            <a:off x="10426664" y="1644878"/>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WTW Professional Services Norm</a:t>
            </a:r>
          </a:p>
        </p:txBody>
      </p:sp>
    </p:spTree>
    <p:extLst>
      <p:ext uri="{BB962C8B-B14F-4D97-AF65-F5344CB8AC3E}">
        <p14:creationId xmlns:p14="http://schemas.microsoft.com/office/powerpoint/2010/main" val="133565872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Human Health and Social Work Activities Sector</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49333042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7C9D72D9-6D82-0FB9-9011-C2E1CCC28198}"/>
              </a:ext>
            </a:extLst>
          </p:cNvPr>
          <p:cNvGrpSpPr/>
          <p:nvPr/>
        </p:nvGrpSpPr>
        <p:grpSpPr>
          <a:xfrm>
            <a:off x="595901" y="254000"/>
            <a:ext cx="10859784"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Human health and social work activities Benchmark (185)</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Safety, Health, Wellness, and Environment Functions Norm</a:t>
              </a:r>
              <a:br>
                <a:rPr sz="1100" kern="200">
                  <a:solidFill>
                    <a:srgbClr val="000000"/>
                  </a:solidFill>
                  <a:latin typeface="arial"/>
                </a:rPr>
              </a:br>
              <a:r>
                <a:rPr sz="1000" kern="200">
                  <a:solidFill>
                    <a:srgbClr val="A6A6A6"/>
                  </a:solidFill>
                  <a:latin typeface="arial"/>
                </a:rPr>
                <a:t>(26,204)</a:t>
              </a: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3334535025"/>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17" name="New shape"/>
            <p:cNvSpPr/>
            <p:nvPr/>
          </p:nvSpPr>
          <p:spPr>
            <a:xfrm>
              <a:off x="8864600" y="2052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8" name="New shape"/>
            <p:cNvSpPr/>
            <p:nvPr/>
          </p:nvSpPr>
          <p:spPr>
            <a:xfrm>
              <a:off x="9728200" y="2052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3316607439"/>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5" name="New shape"/>
            <p:cNvSpPr/>
            <p:nvPr/>
          </p:nvSpPr>
          <p:spPr>
            <a:xfrm>
              <a:off x="88646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26" name="New shape"/>
            <p:cNvSpPr/>
            <p:nvPr/>
          </p:nvSpPr>
          <p:spPr>
            <a:xfrm>
              <a:off x="97282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3766136225"/>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3" name="New shape"/>
            <p:cNvSpPr/>
            <p:nvPr/>
          </p:nvSpPr>
          <p:spPr>
            <a:xfrm>
              <a:off x="8864600" y="25400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34" name="New shape"/>
            <p:cNvSpPr/>
            <p:nvPr/>
          </p:nvSpPr>
          <p:spPr>
            <a:xfrm>
              <a:off x="9728200" y="25400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2907342552"/>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41" name="New shape"/>
            <p:cNvSpPr/>
            <p:nvPr/>
          </p:nvSpPr>
          <p:spPr>
            <a:xfrm>
              <a:off x="88646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42" name="New shape"/>
            <p:cNvSpPr/>
            <p:nvPr/>
          </p:nvSpPr>
          <p:spPr>
            <a:xfrm>
              <a:off x="9728200" y="27838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903052054"/>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49" name="New shape"/>
            <p:cNvSpPr/>
            <p:nvPr/>
          </p:nvSpPr>
          <p:spPr>
            <a:xfrm>
              <a:off x="8864600" y="30276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50" name="New shape"/>
            <p:cNvSpPr/>
            <p:nvPr/>
          </p:nvSpPr>
          <p:spPr>
            <a:xfrm>
              <a:off x="9728200" y="30276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2914661178"/>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57" name="New shape"/>
            <p:cNvSpPr/>
            <p:nvPr/>
          </p:nvSpPr>
          <p:spPr>
            <a:xfrm>
              <a:off x="8864600" y="32715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58" name="New shape"/>
            <p:cNvSpPr/>
            <p:nvPr/>
          </p:nvSpPr>
          <p:spPr>
            <a:xfrm>
              <a:off x="9728200" y="32715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4089003326"/>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65" name="New shape"/>
            <p:cNvSpPr/>
            <p:nvPr/>
          </p:nvSpPr>
          <p:spPr>
            <a:xfrm>
              <a:off x="8864600" y="35153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66" name="New shape"/>
            <p:cNvSpPr/>
            <p:nvPr/>
          </p:nvSpPr>
          <p:spPr>
            <a:xfrm>
              <a:off x="9728200" y="35153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3634666838"/>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3" name="New shape"/>
            <p:cNvSpPr/>
            <p:nvPr/>
          </p:nvSpPr>
          <p:spPr>
            <a:xfrm>
              <a:off x="8864600" y="375920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4243194417"/>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81" name="New shape"/>
            <p:cNvSpPr/>
            <p:nvPr/>
          </p:nvSpPr>
          <p:spPr>
            <a:xfrm>
              <a:off x="8864600" y="40030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82" name="New shape"/>
            <p:cNvSpPr/>
            <p:nvPr/>
          </p:nvSpPr>
          <p:spPr>
            <a:xfrm>
              <a:off x="97282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2977761930"/>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89" name="New shape"/>
            <p:cNvSpPr/>
            <p:nvPr/>
          </p:nvSpPr>
          <p:spPr>
            <a:xfrm>
              <a:off x="8864600" y="42468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90" name="New shape"/>
            <p:cNvSpPr/>
            <p:nvPr/>
          </p:nvSpPr>
          <p:spPr>
            <a:xfrm>
              <a:off x="9728200" y="42468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3566671093"/>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97" name="New shape"/>
            <p:cNvSpPr/>
            <p:nvPr/>
          </p:nvSpPr>
          <p:spPr>
            <a:xfrm>
              <a:off x="8864600" y="44907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1136508093"/>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40</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40</a:t>
              </a:r>
            </a:p>
          </p:txBody>
        </p:sp>
        <p:sp>
          <p:nvSpPr>
            <p:cNvPr id="105" name="New shape"/>
            <p:cNvSpPr/>
            <p:nvPr/>
          </p:nvSpPr>
          <p:spPr>
            <a:xfrm>
              <a:off x="88646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-24*</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571219388"/>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113" name="New shape"/>
            <p:cNvSpPr/>
            <p:nvPr/>
          </p:nvSpPr>
          <p:spPr>
            <a:xfrm>
              <a:off x="8864600" y="4978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114" name="New shape"/>
            <p:cNvSpPr/>
            <p:nvPr/>
          </p:nvSpPr>
          <p:spPr>
            <a:xfrm>
              <a:off x="9728200" y="4978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2380995277"/>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21" name="New shape"/>
            <p:cNvSpPr/>
            <p:nvPr/>
          </p:nvSpPr>
          <p:spPr>
            <a:xfrm>
              <a:off x="8864600" y="522224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22" name="New shape"/>
            <p:cNvSpPr/>
            <p:nvPr/>
          </p:nvSpPr>
          <p:spPr>
            <a:xfrm>
              <a:off x="9728200" y="522224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2147288966"/>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29" name="New shape"/>
            <p:cNvSpPr/>
            <p:nvPr/>
          </p:nvSpPr>
          <p:spPr>
            <a:xfrm>
              <a:off x="8864600" y="546608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30" name="New shape"/>
            <p:cNvSpPr/>
            <p:nvPr/>
          </p:nvSpPr>
          <p:spPr>
            <a:xfrm>
              <a:off x="9728200" y="5466081"/>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1520936262"/>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135" name="New shape"/>
            <p:cNvSpPr/>
            <p:nvPr/>
          </p:nvSpPr>
          <p:spPr>
            <a:xfrm>
              <a:off x="8864600" y="5709921"/>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7B94D8C0-94DC-4D46-5FB7-8E9B1E428D4B}"/>
              </a:ext>
            </a:extLst>
          </p:cNvPr>
          <p:cNvGrpSpPr/>
          <p:nvPr/>
        </p:nvGrpSpPr>
        <p:grpSpPr>
          <a:xfrm>
            <a:off x="503434" y="254000"/>
            <a:ext cx="11075541" cy="5591996"/>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Human health and social work activities Benchmark (185)</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graphicFrame>
          <p:nvGraphicFramePr>
            <p:cNvPr id="11" name="ChartObject"/>
            <p:cNvGraphicFramePr/>
            <p:nvPr>
              <p:extLst>
                <p:ext uri="{D42A27DB-BD31-4B8C-83A1-F6EECF244321}">
                  <p14:modId xmlns:p14="http://schemas.microsoft.com/office/powerpoint/2010/main" val="4249926627"/>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17" name="ChartObject"/>
            <p:cNvGraphicFramePr/>
            <p:nvPr>
              <p:extLst>
                <p:ext uri="{D42A27DB-BD31-4B8C-83A1-F6EECF244321}">
                  <p14:modId xmlns:p14="http://schemas.microsoft.com/office/powerpoint/2010/main" val="490911908"/>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graphicFrame>
          <p:nvGraphicFramePr>
            <p:cNvPr id="23" name="ChartObject"/>
            <p:cNvGraphicFramePr/>
            <p:nvPr>
              <p:extLst>
                <p:ext uri="{D42A27DB-BD31-4B8C-83A1-F6EECF244321}">
                  <p14:modId xmlns:p14="http://schemas.microsoft.com/office/powerpoint/2010/main" val="3454780920"/>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29" name="ChartObject"/>
            <p:cNvGraphicFramePr/>
            <p:nvPr>
              <p:extLst>
                <p:ext uri="{D42A27DB-BD31-4B8C-83A1-F6EECF244321}">
                  <p14:modId xmlns:p14="http://schemas.microsoft.com/office/powerpoint/2010/main" val="2135737123"/>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33" name="ChartObject"/>
            <p:cNvGraphicFramePr/>
            <p:nvPr>
              <p:extLst>
                <p:ext uri="{D42A27DB-BD31-4B8C-83A1-F6EECF244321}">
                  <p14:modId xmlns:p14="http://schemas.microsoft.com/office/powerpoint/2010/main" val="2918282648"/>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4111004759"/>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40</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40</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48" name="ChartObject"/>
            <p:cNvGraphicFramePr/>
            <p:nvPr>
              <p:extLst>
                <p:ext uri="{D42A27DB-BD31-4B8C-83A1-F6EECF244321}">
                  <p14:modId xmlns:p14="http://schemas.microsoft.com/office/powerpoint/2010/main" val="913819259"/>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54" name="ChartObject"/>
            <p:cNvGraphicFramePr/>
            <p:nvPr>
              <p:extLst>
                <p:ext uri="{D42A27DB-BD31-4B8C-83A1-F6EECF244321}">
                  <p14:modId xmlns:p14="http://schemas.microsoft.com/office/powerpoint/2010/main" val="1900160795"/>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60" name="ChartObject"/>
            <p:cNvGraphicFramePr/>
            <p:nvPr>
              <p:extLst>
                <p:ext uri="{D42A27DB-BD31-4B8C-83A1-F6EECF244321}">
                  <p14:modId xmlns:p14="http://schemas.microsoft.com/office/powerpoint/2010/main" val="3539548200"/>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aphicFrame>
          <p:nvGraphicFramePr>
            <p:cNvPr id="64" name="ChartObject"/>
            <p:cNvGraphicFramePr/>
            <p:nvPr>
              <p:extLst>
                <p:ext uri="{D42A27DB-BD31-4B8C-83A1-F6EECF244321}">
                  <p14:modId xmlns:p14="http://schemas.microsoft.com/office/powerpoint/2010/main" val="2373585348"/>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gr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CA6E144E-E28A-DDD0-3EF7-1FB3F09B3B3F}"/>
              </a:ext>
            </a:extLst>
          </p:cNvPr>
          <p:cNvGrpSpPr/>
          <p:nvPr/>
        </p:nvGrpSpPr>
        <p:grpSpPr>
          <a:xfrm>
            <a:off x="719191" y="254000"/>
            <a:ext cx="10952252"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Human health and social work activities Benchmark (185)</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12" name="ChartObject"/>
            <p:cNvGraphicFramePr/>
            <p:nvPr>
              <p:extLst>
                <p:ext uri="{D42A27DB-BD31-4B8C-83A1-F6EECF244321}">
                  <p14:modId xmlns:p14="http://schemas.microsoft.com/office/powerpoint/2010/main" val="3145833576"/>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19" name="ChartObject"/>
            <p:cNvGraphicFramePr/>
            <p:nvPr>
              <p:extLst>
                <p:ext uri="{D42A27DB-BD31-4B8C-83A1-F6EECF244321}">
                  <p14:modId xmlns:p14="http://schemas.microsoft.com/office/powerpoint/2010/main" val="674498743"/>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22" name="New shape"/>
            <p:cNvSpPr/>
            <p:nvPr/>
          </p:nvSpPr>
          <p:spPr>
            <a:xfrm>
              <a:off x="9728200" y="1809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26" name="ChartObject"/>
            <p:cNvGraphicFramePr/>
            <p:nvPr>
              <p:extLst>
                <p:ext uri="{D42A27DB-BD31-4B8C-83A1-F6EECF244321}">
                  <p14:modId xmlns:p14="http://schemas.microsoft.com/office/powerpoint/2010/main" val="596685209"/>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9" name="New shape"/>
            <p:cNvSpPr/>
            <p:nvPr/>
          </p:nvSpPr>
          <p:spPr>
            <a:xfrm>
              <a:off x="9728200" y="2190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33" name="ChartObject"/>
            <p:cNvGraphicFramePr/>
            <p:nvPr>
              <p:extLst>
                <p:ext uri="{D42A27DB-BD31-4B8C-83A1-F6EECF244321}">
                  <p14:modId xmlns:p14="http://schemas.microsoft.com/office/powerpoint/2010/main" val="4075838393"/>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38" name="ChartObject"/>
            <p:cNvGraphicFramePr/>
            <p:nvPr>
              <p:extLst>
                <p:ext uri="{D42A27DB-BD31-4B8C-83A1-F6EECF244321}">
                  <p14:modId xmlns:p14="http://schemas.microsoft.com/office/powerpoint/2010/main" val="41792192"/>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extLst>
                <p:ext uri="{D42A27DB-BD31-4B8C-83A1-F6EECF244321}">
                  <p14:modId xmlns:p14="http://schemas.microsoft.com/office/powerpoint/2010/main" val="1810998455"/>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40</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40</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55" name="ChartObject"/>
            <p:cNvGraphicFramePr/>
            <p:nvPr>
              <p:extLst>
                <p:ext uri="{D42A27DB-BD31-4B8C-83A1-F6EECF244321}">
                  <p14:modId xmlns:p14="http://schemas.microsoft.com/office/powerpoint/2010/main" val="184479854"/>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62" name="ChartObject"/>
            <p:cNvGraphicFramePr/>
            <p:nvPr>
              <p:extLst>
                <p:ext uri="{D42A27DB-BD31-4B8C-83A1-F6EECF244321}">
                  <p14:modId xmlns:p14="http://schemas.microsoft.com/office/powerpoint/2010/main" val="2283557885"/>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69" name="ChartObject"/>
            <p:cNvGraphicFramePr/>
            <p:nvPr>
              <p:extLst>
                <p:ext uri="{D42A27DB-BD31-4B8C-83A1-F6EECF244321}">
                  <p14:modId xmlns:p14="http://schemas.microsoft.com/office/powerpoint/2010/main" val="2907612778"/>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72" name="New shape"/>
            <p:cNvSpPr/>
            <p:nvPr/>
          </p:nvSpPr>
          <p:spPr>
            <a:xfrm>
              <a:off x="9728200" y="4965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74" name="ChartObject"/>
            <p:cNvGraphicFramePr/>
            <p:nvPr>
              <p:extLst>
                <p:ext uri="{D42A27DB-BD31-4B8C-83A1-F6EECF244321}">
                  <p14:modId xmlns:p14="http://schemas.microsoft.com/office/powerpoint/2010/main" val="1465454267"/>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7" name="New shape"/>
            <p:cNvSpPr/>
            <p:nvPr/>
          </p:nvSpPr>
          <p:spPr>
            <a:xfrm>
              <a:off x="9728200" y="5346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gr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6648604E-35EC-93B3-7DD5-BB35DD1985DC}"/>
              </a:ext>
            </a:extLst>
          </p:cNvPr>
          <p:cNvGrpSpPr/>
          <p:nvPr/>
        </p:nvGrpSpPr>
        <p:grpSpPr>
          <a:xfrm>
            <a:off x="410966" y="254000"/>
            <a:ext cx="11373492" cy="5684463"/>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Human health and social work activities Benchmark (185)</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75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Safety, Health, Wellness, and Environment Functions Norm</a:t>
              </a:r>
              <a:br>
                <a:rPr sz="1100" kern="200">
                  <a:solidFill>
                    <a:srgbClr val="000000"/>
                  </a:solidFill>
                  <a:latin typeface="arial"/>
                </a:rPr>
              </a:br>
              <a:r>
                <a:rPr sz="1000" kern="200">
                  <a:solidFill>
                    <a:srgbClr val="A6A6A6"/>
                  </a:solidFill>
                  <a:latin typeface="arial"/>
                </a:rPr>
                <a:t>(26,204)</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12" name="ChartObject"/>
            <p:cNvGraphicFramePr/>
            <p:nvPr>
              <p:extLst>
                <p:ext uri="{D42A27DB-BD31-4B8C-83A1-F6EECF244321}">
                  <p14:modId xmlns:p14="http://schemas.microsoft.com/office/powerpoint/2010/main" val="3124009953"/>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5" name="New shape"/>
            <p:cNvSpPr/>
            <p:nvPr/>
          </p:nvSpPr>
          <p:spPr>
            <a:xfrm>
              <a:off x="9728200" y="1428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19" name="ChartObject"/>
            <p:cNvGraphicFramePr/>
            <p:nvPr>
              <p:extLst>
                <p:ext uri="{D42A27DB-BD31-4B8C-83A1-F6EECF244321}">
                  <p14:modId xmlns:p14="http://schemas.microsoft.com/office/powerpoint/2010/main" val="907211952"/>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2" name="New shape"/>
            <p:cNvSpPr/>
            <p:nvPr/>
          </p:nvSpPr>
          <p:spPr>
            <a:xfrm>
              <a:off x="9728200" y="1809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26" name="ChartObject"/>
            <p:cNvGraphicFramePr/>
            <p:nvPr>
              <p:extLst>
                <p:ext uri="{D42A27DB-BD31-4B8C-83A1-F6EECF244321}">
                  <p14:modId xmlns:p14="http://schemas.microsoft.com/office/powerpoint/2010/main" val="3530921186"/>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9" name="New shape"/>
            <p:cNvSpPr/>
            <p:nvPr/>
          </p:nvSpPr>
          <p:spPr>
            <a:xfrm>
              <a:off x="9728200" y="2190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graphicFrame>
          <p:nvGraphicFramePr>
            <p:cNvPr id="33" name="ChartObject"/>
            <p:cNvGraphicFramePr/>
            <p:nvPr>
              <p:extLst>
                <p:ext uri="{D42A27DB-BD31-4B8C-83A1-F6EECF244321}">
                  <p14:modId xmlns:p14="http://schemas.microsoft.com/office/powerpoint/2010/main" val="3945972302"/>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38" name="ChartObject"/>
            <p:cNvGraphicFramePr/>
            <p:nvPr>
              <p:extLst>
                <p:ext uri="{D42A27DB-BD31-4B8C-83A1-F6EECF244321}">
                  <p14:modId xmlns:p14="http://schemas.microsoft.com/office/powerpoint/2010/main" val="3021803726"/>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extLst>
                <p:ext uri="{D42A27DB-BD31-4B8C-83A1-F6EECF244321}">
                  <p14:modId xmlns:p14="http://schemas.microsoft.com/office/powerpoint/2010/main" val="1377339878"/>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40</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40</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-24*</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55" name="ChartObject"/>
            <p:cNvGraphicFramePr/>
            <p:nvPr>
              <p:extLst>
                <p:ext uri="{D42A27DB-BD31-4B8C-83A1-F6EECF244321}">
                  <p14:modId xmlns:p14="http://schemas.microsoft.com/office/powerpoint/2010/main" val="1749394088"/>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71</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62" name="ChartObject"/>
            <p:cNvGraphicFramePr/>
            <p:nvPr>
              <p:extLst>
                <p:ext uri="{D42A27DB-BD31-4B8C-83A1-F6EECF244321}">
                  <p14:modId xmlns:p14="http://schemas.microsoft.com/office/powerpoint/2010/main" val="3494461629"/>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9" name="ChartObject"/>
            <p:cNvGraphicFramePr/>
            <p:nvPr>
              <p:extLst>
                <p:ext uri="{D42A27DB-BD31-4B8C-83A1-F6EECF244321}">
                  <p14:modId xmlns:p14="http://schemas.microsoft.com/office/powerpoint/2010/main" val="2900913120"/>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72" name="New shape"/>
            <p:cNvSpPr/>
            <p:nvPr/>
          </p:nvSpPr>
          <p:spPr>
            <a:xfrm>
              <a:off x="9728200" y="4965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74" name="ChartObject"/>
            <p:cNvGraphicFramePr/>
            <p:nvPr>
              <p:extLst>
                <p:ext uri="{D42A27DB-BD31-4B8C-83A1-F6EECF244321}">
                  <p14:modId xmlns:p14="http://schemas.microsoft.com/office/powerpoint/2010/main" val="2490594627"/>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77" name="New shape"/>
            <p:cNvSpPr/>
            <p:nvPr/>
          </p:nvSpPr>
          <p:spPr>
            <a:xfrm>
              <a:off x="9728200" y="5346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gr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5" name="Group 204">
            <a:extLst>
              <a:ext uri="{FF2B5EF4-FFF2-40B4-BE49-F238E27FC236}">
                <a16:creationId xmlns:a16="http://schemas.microsoft.com/office/drawing/2014/main" id="{C9A15E06-3329-CD18-8819-2381D5E1EDC5}"/>
              </a:ext>
            </a:extLst>
          </p:cNvPr>
          <p:cNvGrpSpPr/>
          <p:nvPr/>
        </p:nvGrpSpPr>
        <p:grpSpPr>
          <a:xfrm>
            <a:off x="596477" y="254000"/>
            <a:ext cx="10109195" cy="5245100"/>
            <a:chOff x="596477" y="254000"/>
            <a:chExt cx="9375729" cy="5245100"/>
          </a:xfrm>
        </p:grpSpPr>
        <p:sp>
          <p:nvSpPr>
            <p:cNvPr id="2" name="New shape"/>
            <p:cNvSpPr/>
            <p:nvPr/>
          </p:nvSpPr>
          <p:spPr>
            <a:xfrm>
              <a:off x="596477"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a:t>
              </a:r>
              <a:r>
                <a:rPr lang="en-GB" sz="2000" b="1" kern="200" dirty="0">
                  <a:solidFill>
                    <a:srgbClr val="003B5A"/>
                  </a:solidFill>
                  <a:latin typeface="arial"/>
                </a:rPr>
                <a:t>vice</a:t>
              </a:r>
              <a:endParaRPr sz="2000" b="1" kern="200" dirty="0">
                <a:solidFill>
                  <a:srgbClr val="003B5A"/>
                </a:solidFill>
                <a:latin typeface="arial"/>
              </a:endParaRPr>
            </a:p>
          </p:txBody>
        </p:sp>
        <p:sp>
          <p:nvSpPr>
            <p:cNvPr id="180" name="New shape"/>
            <p:cNvSpPr/>
            <p:nvPr/>
          </p:nvSpPr>
          <p:spPr>
            <a:xfrm>
              <a:off x="3187277"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3187277"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3187277"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3187277"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3187277"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3187277"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3187277"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3187277"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3187277"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3187277"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3187277"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3187277"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187277"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3187277"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3187277"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3187277"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3187277"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596477"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596477" y="2031998"/>
              <a:ext cx="9287262" cy="12701"/>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318727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Human health and social work activities Benchmark</a:t>
              </a:r>
              <a:br>
                <a:rPr sz="1100" kern="200">
                  <a:solidFill>
                    <a:srgbClr val="000000"/>
                  </a:solidFill>
                  <a:latin typeface="arial"/>
                </a:rPr>
              </a:br>
              <a:r>
                <a:rPr sz="1100" kern="200">
                  <a:solidFill>
                    <a:srgbClr val="A6A6A6"/>
                  </a:solidFill>
                  <a:latin typeface="arial"/>
                </a:rPr>
                <a:t>(185)</a:t>
              </a:r>
            </a:p>
          </p:txBody>
        </p:sp>
        <p:sp>
          <p:nvSpPr>
            <p:cNvPr id="8" name="New shape"/>
            <p:cNvSpPr/>
            <p:nvPr/>
          </p:nvSpPr>
          <p:spPr>
            <a:xfrm>
              <a:off x="405087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(31)</a:t>
              </a:r>
            </a:p>
          </p:txBody>
        </p:sp>
        <p:sp>
          <p:nvSpPr>
            <p:cNvPr id="9" name="New shape"/>
            <p:cNvSpPr/>
            <p:nvPr/>
          </p:nvSpPr>
          <p:spPr>
            <a:xfrm>
              <a:off x="491447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(66)</a:t>
              </a:r>
            </a:p>
          </p:txBody>
        </p:sp>
        <p:sp>
          <p:nvSpPr>
            <p:cNvPr id="10" name="New shape"/>
            <p:cNvSpPr/>
            <p:nvPr/>
          </p:nvSpPr>
          <p:spPr>
            <a:xfrm>
              <a:off x="577807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(33)</a:t>
              </a:r>
            </a:p>
          </p:txBody>
        </p:sp>
        <p:sp>
          <p:nvSpPr>
            <p:cNvPr id="11" name="New shape"/>
            <p:cNvSpPr/>
            <p:nvPr/>
          </p:nvSpPr>
          <p:spPr>
            <a:xfrm>
              <a:off x="664167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(10)</a:t>
              </a:r>
            </a:p>
          </p:txBody>
        </p:sp>
        <p:sp>
          <p:nvSpPr>
            <p:cNvPr id="12" name="New shape"/>
            <p:cNvSpPr/>
            <p:nvPr/>
          </p:nvSpPr>
          <p:spPr>
            <a:xfrm>
              <a:off x="750527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(12)</a:t>
              </a:r>
            </a:p>
          </p:txBody>
        </p:sp>
        <p:sp>
          <p:nvSpPr>
            <p:cNvPr id="13" name="New shape"/>
            <p:cNvSpPr/>
            <p:nvPr/>
          </p:nvSpPr>
          <p:spPr>
            <a:xfrm>
              <a:off x="836887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21-25 years </a:t>
              </a:r>
              <a:br>
                <a:rPr sz="1100" kern="200">
                  <a:solidFill>
                    <a:srgbClr val="000000"/>
                  </a:solidFill>
                  <a:latin typeface="arial"/>
                </a:rPr>
              </a:br>
              <a:r>
                <a:rPr sz="1100" kern="200">
                  <a:solidFill>
                    <a:srgbClr val="A6A6A6"/>
                  </a:solidFill>
                  <a:latin typeface="arial"/>
                </a:rPr>
                <a:t>(7)</a:t>
              </a:r>
            </a:p>
          </p:txBody>
        </p:sp>
        <p:sp>
          <p:nvSpPr>
            <p:cNvPr id="14" name="New shape"/>
            <p:cNvSpPr/>
            <p:nvPr/>
          </p:nvSpPr>
          <p:spPr>
            <a:xfrm>
              <a:off x="596477"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596477"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596477"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3187277"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9" name="New shape"/>
            <p:cNvSpPr/>
            <p:nvPr/>
          </p:nvSpPr>
          <p:spPr>
            <a:xfrm>
              <a:off x="4228677"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0" name="New shape"/>
            <p:cNvSpPr/>
            <p:nvPr/>
          </p:nvSpPr>
          <p:spPr>
            <a:xfrm>
              <a:off x="5092277"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21" name="New shape"/>
            <p:cNvSpPr/>
            <p:nvPr/>
          </p:nvSpPr>
          <p:spPr>
            <a:xfrm>
              <a:off x="5955877"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2" name="New shape"/>
            <p:cNvSpPr/>
            <p:nvPr/>
          </p:nvSpPr>
          <p:spPr>
            <a:xfrm>
              <a:off x="6819477"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3" name="New shape"/>
            <p:cNvSpPr/>
            <p:nvPr/>
          </p:nvSpPr>
          <p:spPr>
            <a:xfrm>
              <a:off x="7683077"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4" name="New shape"/>
            <p:cNvSpPr/>
            <p:nvPr/>
          </p:nvSpPr>
          <p:spPr>
            <a:xfrm>
              <a:off x="8546677"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5" name="New shape"/>
            <p:cNvSpPr/>
            <p:nvPr/>
          </p:nvSpPr>
          <p:spPr>
            <a:xfrm>
              <a:off x="596477"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596477"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596477"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3187277"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4228677"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31" name="New shape"/>
            <p:cNvSpPr/>
            <p:nvPr/>
          </p:nvSpPr>
          <p:spPr>
            <a:xfrm>
              <a:off x="5092277"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2" name="New shape"/>
            <p:cNvSpPr/>
            <p:nvPr/>
          </p:nvSpPr>
          <p:spPr>
            <a:xfrm>
              <a:off x="5955877"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3" name="New shape"/>
            <p:cNvSpPr/>
            <p:nvPr/>
          </p:nvSpPr>
          <p:spPr>
            <a:xfrm>
              <a:off x="6819477"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4" name="New shape"/>
            <p:cNvSpPr/>
            <p:nvPr/>
          </p:nvSpPr>
          <p:spPr>
            <a:xfrm>
              <a:off x="7683077"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5" name="New shape"/>
            <p:cNvSpPr/>
            <p:nvPr/>
          </p:nvSpPr>
          <p:spPr>
            <a:xfrm>
              <a:off x="8546677"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6" name="New shape"/>
            <p:cNvSpPr/>
            <p:nvPr/>
          </p:nvSpPr>
          <p:spPr>
            <a:xfrm>
              <a:off x="596477"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596477"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596477"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3187277"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41" name="New shape"/>
            <p:cNvSpPr/>
            <p:nvPr/>
          </p:nvSpPr>
          <p:spPr>
            <a:xfrm>
              <a:off x="4228677"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42" name="New shape"/>
            <p:cNvSpPr/>
            <p:nvPr/>
          </p:nvSpPr>
          <p:spPr>
            <a:xfrm>
              <a:off x="5092277"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43" name="New shape"/>
            <p:cNvSpPr/>
            <p:nvPr/>
          </p:nvSpPr>
          <p:spPr>
            <a:xfrm>
              <a:off x="5955877"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4" name="New shape"/>
            <p:cNvSpPr/>
            <p:nvPr/>
          </p:nvSpPr>
          <p:spPr>
            <a:xfrm>
              <a:off x="6819477"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45" name="New shape"/>
            <p:cNvSpPr/>
            <p:nvPr/>
          </p:nvSpPr>
          <p:spPr>
            <a:xfrm>
              <a:off x="7683077"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6" name="New shape"/>
            <p:cNvSpPr/>
            <p:nvPr/>
          </p:nvSpPr>
          <p:spPr>
            <a:xfrm>
              <a:off x="8546677"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47" name="New shape"/>
            <p:cNvSpPr/>
            <p:nvPr/>
          </p:nvSpPr>
          <p:spPr>
            <a:xfrm>
              <a:off x="596477"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596477"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596477"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3187277"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52" name="New shape"/>
            <p:cNvSpPr/>
            <p:nvPr/>
          </p:nvSpPr>
          <p:spPr>
            <a:xfrm>
              <a:off x="4228677"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3" name="New shape"/>
            <p:cNvSpPr/>
            <p:nvPr/>
          </p:nvSpPr>
          <p:spPr>
            <a:xfrm>
              <a:off x="5092277"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54" name="New shape"/>
            <p:cNvSpPr/>
            <p:nvPr/>
          </p:nvSpPr>
          <p:spPr>
            <a:xfrm>
              <a:off x="5955877"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55" name="New shape"/>
            <p:cNvSpPr/>
            <p:nvPr/>
          </p:nvSpPr>
          <p:spPr>
            <a:xfrm>
              <a:off x="6819477"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56" name="New shape"/>
            <p:cNvSpPr/>
            <p:nvPr/>
          </p:nvSpPr>
          <p:spPr>
            <a:xfrm>
              <a:off x="7683077"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57" name="New shape"/>
            <p:cNvSpPr/>
            <p:nvPr/>
          </p:nvSpPr>
          <p:spPr>
            <a:xfrm>
              <a:off x="8546677"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8" name="New shape"/>
            <p:cNvSpPr/>
            <p:nvPr/>
          </p:nvSpPr>
          <p:spPr>
            <a:xfrm>
              <a:off x="596477"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596477"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596477"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3187277"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63" name="New shape"/>
            <p:cNvSpPr/>
            <p:nvPr/>
          </p:nvSpPr>
          <p:spPr>
            <a:xfrm>
              <a:off x="4228677"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64" name="New shape"/>
            <p:cNvSpPr/>
            <p:nvPr/>
          </p:nvSpPr>
          <p:spPr>
            <a:xfrm>
              <a:off x="5092277"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5" name="New shape"/>
            <p:cNvSpPr/>
            <p:nvPr/>
          </p:nvSpPr>
          <p:spPr>
            <a:xfrm>
              <a:off x="5955877"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66" name="New shape"/>
            <p:cNvSpPr/>
            <p:nvPr/>
          </p:nvSpPr>
          <p:spPr>
            <a:xfrm>
              <a:off x="6819477"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67" name="New shape"/>
            <p:cNvSpPr/>
            <p:nvPr/>
          </p:nvSpPr>
          <p:spPr>
            <a:xfrm>
              <a:off x="7683077"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8" name="New shape"/>
            <p:cNvSpPr/>
            <p:nvPr/>
          </p:nvSpPr>
          <p:spPr>
            <a:xfrm>
              <a:off x="8546677"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69" name="New shape"/>
            <p:cNvSpPr/>
            <p:nvPr/>
          </p:nvSpPr>
          <p:spPr>
            <a:xfrm>
              <a:off x="596477"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596477"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596477"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3187277"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74" name="New shape"/>
            <p:cNvSpPr/>
            <p:nvPr/>
          </p:nvSpPr>
          <p:spPr>
            <a:xfrm>
              <a:off x="4228677"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75" name="New shape"/>
            <p:cNvSpPr/>
            <p:nvPr/>
          </p:nvSpPr>
          <p:spPr>
            <a:xfrm>
              <a:off x="5092277"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76" name="New shape"/>
            <p:cNvSpPr/>
            <p:nvPr/>
          </p:nvSpPr>
          <p:spPr>
            <a:xfrm>
              <a:off x="5955877"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7" name="New shape"/>
            <p:cNvSpPr/>
            <p:nvPr/>
          </p:nvSpPr>
          <p:spPr>
            <a:xfrm>
              <a:off x="6819477"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78" name="New shape"/>
            <p:cNvSpPr/>
            <p:nvPr/>
          </p:nvSpPr>
          <p:spPr>
            <a:xfrm>
              <a:off x="7683077"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42*</a:t>
              </a:r>
            </a:p>
          </p:txBody>
        </p:sp>
        <p:sp>
          <p:nvSpPr>
            <p:cNvPr id="79" name="New shape"/>
            <p:cNvSpPr/>
            <p:nvPr/>
          </p:nvSpPr>
          <p:spPr>
            <a:xfrm>
              <a:off x="8546677"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0" name="New shape"/>
            <p:cNvSpPr/>
            <p:nvPr/>
          </p:nvSpPr>
          <p:spPr>
            <a:xfrm>
              <a:off x="596477"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596477"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596477"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3187277"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85" name="New shape"/>
            <p:cNvSpPr/>
            <p:nvPr/>
          </p:nvSpPr>
          <p:spPr>
            <a:xfrm>
              <a:off x="4228677"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86" name="New shape"/>
            <p:cNvSpPr/>
            <p:nvPr/>
          </p:nvSpPr>
          <p:spPr>
            <a:xfrm>
              <a:off x="5092277"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7" name="New shape"/>
            <p:cNvSpPr/>
            <p:nvPr/>
          </p:nvSpPr>
          <p:spPr>
            <a:xfrm>
              <a:off x="5955877"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88" name="New shape"/>
            <p:cNvSpPr/>
            <p:nvPr/>
          </p:nvSpPr>
          <p:spPr>
            <a:xfrm>
              <a:off x="6819477"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89" name="New shape"/>
            <p:cNvSpPr/>
            <p:nvPr/>
          </p:nvSpPr>
          <p:spPr>
            <a:xfrm>
              <a:off x="7683077"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90" name="New shape"/>
            <p:cNvSpPr/>
            <p:nvPr/>
          </p:nvSpPr>
          <p:spPr>
            <a:xfrm>
              <a:off x="8546677"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57*</a:t>
              </a:r>
            </a:p>
          </p:txBody>
        </p:sp>
        <p:sp>
          <p:nvSpPr>
            <p:cNvPr id="91" name="New shape"/>
            <p:cNvSpPr/>
            <p:nvPr/>
          </p:nvSpPr>
          <p:spPr>
            <a:xfrm>
              <a:off x="596477"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596477"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596477"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3187277"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96" name="New shape"/>
            <p:cNvSpPr/>
            <p:nvPr/>
          </p:nvSpPr>
          <p:spPr>
            <a:xfrm>
              <a:off x="4228677"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97" name="New shape"/>
            <p:cNvSpPr/>
            <p:nvPr/>
          </p:nvSpPr>
          <p:spPr>
            <a:xfrm>
              <a:off x="5092277"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98" name="New shape"/>
            <p:cNvSpPr/>
            <p:nvPr/>
          </p:nvSpPr>
          <p:spPr>
            <a:xfrm>
              <a:off x="5955877"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99" name="New shape"/>
            <p:cNvSpPr/>
            <p:nvPr/>
          </p:nvSpPr>
          <p:spPr>
            <a:xfrm>
              <a:off x="6819477"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00" name="New shape"/>
            <p:cNvSpPr/>
            <p:nvPr/>
          </p:nvSpPr>
          <p:spPr>
            <a:xfrm>
              <a:off x="7683077"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50*</a:t>
              </a:r>
            </a:p>
          </p:txBody>
        </p:sp>
        <p:sp>
          <p:nvSpPr>
            <p:cNvPr id="101" name="New shape"/>
            <p:cNvSpPr/>
            <p:nvPr/>
          </p:nvSpPr>
          <p:spPr>
            <a:xfrm>
              <a:off x="8546677"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02" name="New shape"/>
            <p:cNvSpPr/>
            <p:nvPr/>
          </p:nvSpPr>
          <p:spPr>
            <a:xfrm>
              <a:off x="596477"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596477"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596477"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3187277"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07" name="New shape"/>
            <p:cNvSpPr/>
            <p:nvPr/>
          </p:nvSpPr>
          <p:spPr>
            <a:xfrm>
              <a:off x="4228677"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08" name="New shape"/>
            <p:cNvSpPr/>
            <p:nvPr/>
          </p:nvSpPr>
          <p:spPr>
            <a:xfrm>
              <a:off x="5092277"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09" name="New shape"/>
            <p:cNvSpPr/>
            <p:nvPr/>
          </p:nvSpPr>
          <p:spPr>
            <a:xfrm>
              <a:off x="5955877"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10" name="New shape"/>
            <p:cNvSpPr/>
            <p:nvPr/>
          </p:nvSpPr>
          <p:spPr>
            <a:xfrm>
              <a:off x="6819477"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11" name="New shape"/>
            <p:cNvSpPr/>
            <p:nvPr/>
          </p:nvSpPr>
          <p:spPr>
            <a:xfrm>
              <a:off x="7683077"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12" name="New shape"/>
            <p:cNvSpPr/>
            <p:nvPr/>
          </p:nvSpPr>
          <p:spPr>
            <a:xfrm>
              <a:off x="8546677"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13" name="New shape"/>
            <p:cNvSpPr/>
            <p:nvPr/>
          </p:nvSpPr>
          <p:spPr>
            <a:xfrm>
              <a:off x="596477"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596477"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596477"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3187277"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71</a:t>
              </a:r>
            </a:p>
          </p:txBody>
        </p:sp>
        <p:sp>
          <p:nvSpPr>
            <p:cNvPr id="118" name="New shape"/>
            <p:cNvSpPr/>
            <p:nvPr/>
          </p:nvSpPr>
          <p:spPr>
            <a:xfrm>
              <a:off x="4228677"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119" name="New shape"/>
            <p:cNvSpPr/>
            <p:nvPr/>
          </p:nvSpPr>
          <p:spPr>
            <a:xfrm>
              <a:off x="5092277"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55*</a:t>
              </a:r>
            </a:p>
          </p:txBody>
        </p:sp>
        <p:sp>
          <p:nvSpPr>
            <p:cNvPr id="120" name="New shape"/>
            <p:cNvSpPr/>
            <p:nvPr/>
          </p:nvSpPr>
          <p:spPr>
            <a:xfrm>
              <a:off x="5955877"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21" name="New shape"/>
            <p:cNvSpPr/>
            <p:nvPr/>
          </p:nvSpPr>
          <p:spPr>
            <a:xfrm>
              <a:off x="6819477"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22" name="New shape"/>
            <p:cNvSpPr/>
            <p:nvPr/>
          </p:nvSpPr>
          <p:spPr>
            <a:xfrm>
              <a:off x="7683077"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123" name="New shape"/>
            <p:cNvSpPr/>
            <p:nvPr/>
          </p:nvSpPr>
          <p:spPr>
            <a:xfrm>
              <a:off x="8546677"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24" name="New shape"/>
            <p:cNvSpPr/>
            <p:nvPr/>
          </p:nvSpPr>
          <p:spPr>
            <a:xfrm>
              <a:off x="596477"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596477"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596477"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3187277"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29" name="New shape"/>
            <p:cNvSpPr/>
            <p:nvPr/>
          </p:nvSpPr>
          <p:spPr>
            <a:xfrm>
              <a:off x="4228677"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30" name="New shape"/>
            <p:cNvSpPr/>
            <p:nvPr/>
          </p:nvSpPr>
          <p:spPr>
            <a:xfrm>
              <a:off x="5092277"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31" name="New shape"/>
            <p:cNvSpPr/>
            <p:nvPr/>
          </p:nvSpPr>
          <p:spPr>
            <a:xfrm>
              <a:off x="5955877"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32" name="New shape"/>
            <p:cNvSpPr/>
            <p:nvPr/>
          </p:nvSpPr>
          <p:spPr>
            <a:xfrm>
              <a:off x="6819477"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33" name="New shape"/>
            <p:cNvSpPr/>
            <p:nvPr/>
          </p:nvSpPr>
          <p:spPr>
            <a:xfrm>
              <a:off x="7683077"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34" name="New shape"/>
            <p:cNvSpPr/>
            <p:nvPr/>
          </p:nvSpPr>
          <p:spPr>
            <a:xfrm>
              <a:off x="8546677"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35" name="New shape"/>
            <p:cNvSpPr/>
            <p:nvPr/>
          </p:nvSpPr>
          <p:spPr>
            <a:xfrm>
              <a:off x="596477"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596477"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596477"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3187277"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40</a:t>
              </a:r>
            </a:p>
          </p:txBody>
        </p:sp>
        <p:sp>
          <p:nvSpPr>
            <p:cNvPr id="140" name="New shape"/>
            <p:cNvSpPr/>
            <p:nvPr/>
          </p:nvSpPr>
          <p:spPr>
            <a:xfrm>
              <a:off x="4228677"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141" name="New shape"/>
            <p:cNvSpPr/>
            <p:nvPr/>
          </p:nvSpPr>
          <p:spPr>
            <a:xfrm>
              <a:off x="5092277"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35</a:t>
              </a:r>
            </a:p>
          </p:txBody>
        </p:sp>
        <p:sp>
          <p:nvSpPr>
            <p:cNvPr id="142" name="New shape"/>
            <p:cNvSpPr/>
            <p:nvPr/>
          </p:nvSpPr>
          <p:spPr>
            <a:xfrm>
              <a:off x="5955877"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48</a:t>
              </a:r>
            </a:p>
          </p:txBody>
        </p:sp>
        <p:sp>
          <p:nvSpPr>
            <p:cNvPr id="143" name="New shape"/>
            <p:cNvSpPr/>
            <p:nvPr/>
          </p:nvSpPr>
          <p:spPr>
            <a:xfrm>
              <a:off x="6819477"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30</a:t>
              </a:r>
            </a:p>
          </p:txBody>
        </p:sp>
        <p:sp>
          <p:nvSpPr>
            <p:cNvPr id="144" name="New shape"/>
            <p:cNvSpPr/>
            <p:nvPr/>
          </p:nvSpPr>
          <p:spPr>
            <a:xfrm>
              <a:off x="7683077"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17</a:t>
              </a:r>
            </a:p>
          </p:txBody>
        </p:sp>
        <p:sp>
          <p:nvSpPr>
            <p:cNvPr id="145" name="New shape"/>
            <p:cNvSpPr/>
            <p:nvPr/>
          </p:nvSpPr>
          <p:spPr>
            <a:xfrm>
              <a:off x="8546677"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46" name="New shape"/>
            <p:cNvSpPr/>
            <p:nvPr/>
          </p:nvSpPr>
          <p:spPr>
            <a:xfrm>
              <a:off x="596477"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596477"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596477"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3187277"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151" name="New shape"/>
            <p:cNvSpPr/>
            <p:nvPr/>
          </p:nvSpPr>
          <p:spPr>
            <a:xfrm>
              <a:off x="4228677"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52" name="New shape"/>
            <p:cNvSpPr/>
            <p:nvPr/>
          </p:nvSpPr>
          <p:spPr>
            <a:xfrm>
              <a:off x="5092277"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53" name="New shape"/>
            <p:cNvSpPr/>
            <p:nvPr/>
          </p:nvSpPr>
          <p:spPr>
            <a:xfrm>
              <a:off x="5955877"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54" name="New shape"/>
            <p:cNvSpPr/>
            <p:nvPr/>
          </p:nvSpPr>
          <p:spPr>
            <a:xfrm>
              <a:off x="6819477"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155" name="New shape"/>
            <p:cNvSpPr/>
            <p:nvPr/>
          </p:nvSpPr>
          <p:spPr>
            <a:xfrm>
              <a:off x="7683077"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156" name="New shape"/>
            <p:cNvSpPr/>
            <p:nvPr/>
          </p:nvSpPr>
          <p:spPr>
            <a:xfrm>
              <a:off x="8546677"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157" name="New shape"/>
            <p:cNvSpPr/>
            <p:nvPr/>
          </p:nvSpPr>
          <p:spPr>
            <a:xfrm>
              <a:off x="596477"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596477"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596477"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3187277"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62" name="New shape"/>
            <p:cNvSpPr/>
            <p:nvPr/>
          </p:nvSpPr>
          <p:spPr>
            <a:xfrm>
              <a:off x="4228677"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163" name="New shape"/>
            <p:cNvSpPr/>
            <p:nvPr/>
          </p:nvSpPr>
          <p:spPr>
            <a:xfrm>
              <a:off x="5092277"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64" name="New shape"/>
            <p:cNvSpPr/>
            <p:nvPr/>
          </p:nvSpPr>
          <p:spPr>
            <a:xfrm>
              <a:off x="5955877"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65" name="New shape"/>
            <p:cNvSpPr/>
            <p:nvPr/>
          </p:nvSpPr>
          <p:spPr>
            <a:xfrm>
              <a:off x="6819477"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66" name="New shape"/>
            <p:cNvSpPr/>
            <p:nvPr/>
          </p:nvSpPr>
          <p:spPr>
            <a:xfrm>
              <a:off x="7683077"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67" name="New shape"/>
            <p:cNvSpPr/>
            <p:nvPr/>
          </p:nvSpPr>
          <p:spPr>
            <a:xfrm>
              <a:off x="8546677"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68" name="New shape"/>
            <p:cNvSpPr/>
            <p:nvPr/>
          </p:nvSpPr>
          <p:spPr>
            <a:xfrm>
              <a:off x="596477"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596477"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596477"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3187277"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73" name="New shape"/>
            <p:cNvSpPr/>
            <p:nvPr/>
          </p:nvSpPr>
          <p:spPr>
            <a:xfrm>
              <a:off x="4228677"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74" name="New shape"/>
            <p:cNvSpPr/>
            <p:nvPr/>
          </p:nvSpPr>
          <p:spPr>
            <a:xfrm>
              <a:off x="5092277"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75" name="New shape"/>
            <p:cNvSpPr/>
            <p:nvPr/>
          </p:nvSpPr>
          <p:spPr>
            <a:xfrm>
              <a:off x="5955877"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76" name="New shape"/>
            <p:cNvSpPr/>
            <p:nvPr/>
          </p:nvSpPr>
          <p:spPr>
            <a:xfrm>
              <a:off x="6819477"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77" name="New shape"/>
            <p:cNvSpPr/>
            <p:nvPr/>
          </p:nvSpPr>
          <p:spPr>
            <a:xfrm>
              <a:off x="7683077"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78" name="New shape"/>
            <p:cNvSpPr/>
            <p:nvPr/>
          </p:nvSpPr>
          <p:spPr>
            <a:xfrm>
              <a:off x="8546677"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79" name="New shape"/>
            <p:cNvSpPr/>
            <p:nvPr/>
          </p:nvSpPr>
          <p:spPr>
            <a:xfrm>
              <a:off x="596477"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3187277"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71</a:t>
              </a:r>
            </a:p>
          </p:txBody>
        </p:sp>
        <p:sp>
          <p:nvSpPr>
            <p:cNvPr id="182" name="New shape"/>
            <p:cNvSpPr/>
            <p:nvPr/>
          </p:nvSpPr>
          <p:spPr>
            <a:xfrm>
              <a:off x="4228677"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83" name="New shape"/>
            <p:cNvSpPr/>
            <p:nvPr/>
          </p:nvSpPr>
          <p:spPr>
            <a:xfrm>
              <a:off x="5092277"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84" name="New shape"/>
            <p:cNvSpPr/>
            <p:nvPr/>
          </p:nvSpPr>
          <p:spPr>
            <a:xfrm>
              <a:off x="5955877"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85" name="New shape"/>
            <p:cNvSpPr/>
            <p:nvPr/>
          </p:nvSpPr>
          <p:spPr>
            <a:xfrm>
              <a:off x="6819477"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86" name="New shape"/>
            <p:cNvSpPr/>
            <p:nvPr/>
          </p:nvSpPr>
          <p:spPr>
            <a:xfrm>
              <a:off x="7683077"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42*</a:t>
              </a:r>
            </a:p>
          </p:txBody>
        </p:sp>
        <p:sp>
          <p:nvSpPr>
            <p:cNvPr id="187" name="New shape"/>
            <p:cNvSpPr/>
            <p:nvPr/>
          </p:nvSpPr>
          <p:spPr>
            <a:xfrm>
              <a:off x="8546677"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88" name="New shape">
              <a:extLst>
                <a:ext uri="{FF2B5EF4-FFF2-40B4-BE49-F238E27FC236}">
                  <a16:creationId xmlns:a16="http://schemas.microsoft.com/office/drawing/2014/main" id="{F645A0D9-37C7-04B4-11BA-AC59684C9D6C}"/>
                </a:ext>
              </a:extLst>
            </p:cNvPr>
            <p:cNvSpPr/>
            <p:nvPr/>
          </p:nvSpPr>
          <p:spPr>
            <a:xfrm>
              <a:off x="910860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(15)</a:t>
              </a:r>
            </a:p>
          </p:txBody>
        </p:sp>
        <p:sp>
          <p:nvSpPr>
            <p:cNvPr id="189" name="New shape">
              <a:extLst>
                <a:ext uri="{FF2B5EF4-FFF2-40B4-BE49-F238E27FC236}">
                  <a16:creationId xmlns:a16="http://schemas.microsoft.com/office/drawing/2014/main" id="{CF54E6E6-9D7B-5BE7-FB3C-CC3513DC3D23}"/>
                </a:ext>
              </a:extLst>
            </p:cNvPr>
            <p:cNvSpPr/>
            <p:nvPr/>
          </p:nvSpPr>
          <p:spPr>
            <a:xfrm>
              <a:off x="9286406"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90" name="New shape">
              <a:extLst>
                <a:ext uri="{FF2B5EF4-FFF2-40B4-BE49-F238E27FC236}">
                  <a16:creationId xmlns:a16="http://schemas.microsoft.com/office/drawing/2014/main" id="{AD0FA2C4-FE30-4402-1A55-272F02FFD235}"/>
                </a:ext>
              </a:extLst>
            </p:cNvPr>
            <p:cNvSpPr/>
            <p:nvPr/>
          </p:nvSpPr>
          <p:spPr>
            <a:xfrm>
              <a:off x="9286406"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191" name="New shape">
              <a:extLst>
                <a:ext uri="{FF2B5EF4-FFF2-40B4-BE49-F238E27FC236}">
                  <a16:creationId xmlns:a16="http://schemas.microsoft.com/office/drawing/2014/main" id="{15924735-FDEF-1958-2870-2AC658294E36}"/>
                </a:ext>
              </a:extLst>
            </p:cNvPr>
            <p:cNvSpPr/>
            <p:nvPr/>
          </p:nvSpPr>
          <p:spPr>
            <a:xfrm>
              <a:off x="9286406"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92" name="New shape">
              <a:extLst>
                <a:ext uri="{FF2B5EF4-FFF2-40B4-BE49-F238E27FC236}">
                  <a16:creationId xmlns:a16="http://schemas.microsoft.com/office/drawing/2014/main" id="{F0129CB8-C3CF-C4A8-8110-85B89FECF87B}"/>
                </a:ext>
              </a:extLst>
            </p:cNvPr>
            <p:cNvSpPr/>
            <p:nvPr/>
          </p:nvSpPr>
          <p:spPr>
            <a:xfrm>
              <a:off x="9286406"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93" name="New shape">
              <a:extLst>
                <a:ext uri="{FF2B5EF4-FFF2-40B4-BE49-F238E27FC236}">
                  <a16:creationId xmlns:a16="http://schemas.microsoft.com/office/drawing/2014/main" id="{1730CA10-3CA1-A10D-7985-25C5A323EF05}"/>
                </a:ext>
              </a:extLst>
            </p:cNvPr>
            <p:cNvSpPr/>
            <p:nvPr/>
          </p:nvSpPr>
          <p:spPr>
            <a:xfrm>
              <a:off x="9286406"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94" name="New shape">
              <a:extLst>
                <a:ext uri="{FF2B5EF4-FFF2-40B4-BE49-F238E27FC236}">
                  <a16:creationId xmlns:a16="http://schemas.microsoft.com/office/drawing/2014/main" id="{81ED619A-2467-F2D9-5B41-B335C2533273}"/>
                </a:ext>
              </a:extLst>
            </p:cNvPr>
            <p:cNvSpPr/>
            <p:nvPr/>
          </p:nvSpPr>
          <p:spPr>
            <a:xfrm>
              <a:off x="9286406"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95" name="New shape">
              <a:extLst>
                <a:ext uri="{FF2B5EF4-FFF2-40B4-BE49-F238E27FC236}">
                  <a16:creationId xmlns:a16="http://schemas.microsoft.com/office/drawing/2014/main" id="{CC325DEA-5EAD-0D50-C603-B085F54FD8C6}"/>
                </a:ext>
              </a:extLst>
            </p:cNvPr>
            <p:cNvSpPr/>
            <p:nvPr/>
          </p:nvSpPr>
          <p:spPr>
            <a:xfrm>
              <a:off x="9286406"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96" name="New shape">
              <a:extLst>
                <a:ext uri="{FF2B5EF4-FFF2-40B4-BE49-F238E27FC236}">
                  <a16:creationId xmlns:a16="http://schemas.microsoft.com/office/drawing/2014/main" id="{81169F83-3796-B838-B5B3-1A5B5C7A2601}"/>
                </a:ext>
              </a:extLst>
            </p:cNvPr>
            <p:cNvSpPr/>
            <p:nvPr/>
          </p:nvSpPr>
          <p:spPr>
            <a:xfrm>
              <a:off x="9286406"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97" name="New shape">
              <a:extLst>
                <a:ext uri="{FF2B5EF4-FFF2-40B4-BE49-F238E27FC236}">
                  <a16:creationId xmlns:a16="http://schemas.microsoft.com/office/drawing/2014/main" id="{4D6A05DA-F5E4-DF5C-3576-02ED26734B87}"/>
                </a:ext>
              </a:extLst>
            </p:cNvPr>
            <p:cNvSpPr/>
            <p:nvPr/>
          </p:nvSpPr>
          <p:spPr>
            <a:xfrm>
              <a:off x="9286406"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98" name="New shape">
              <a:extLst>
                <a:ext uri="{FF2B5EF4-FFF2-40B4-BE49-F238E27FC236}">
                  <a16:creationId xmlns:a16="http://schemas.microsoft.com/office/drawing/2014/main" id="{EA08C2CE-C44A-AFB8-42D0-AB15C6392B88}"/>
                </a:ext>
              </a:extLst>
            </p:cNvPr>
            <p:cNvSpPr/>
            <p:nvPr/>
          </p:nvSpPr>
          <p:spPr>
            <a:xfrm>
              <a:off x="9286406"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99" name="New shape">
              <a:extLst>
                <a:ext uri="{FF2B5EF4-FFF2-40B4-BE49-F238E27FC236}">
                  <a16:creationId xmlns:a16="http://schemas.microsoft.com/office/drawing/2014/main" id="{BB028CB6-98BF-73AF-3A9D-CE47F4D49708}"/>
                </a:ext>
              </a:extLst>
            </p:cNvPr>
            <p:cNvSpPr/>
            <p:nvPr/>
          </p:nvSpPr>
          <p:spPr>
            <a:xfrm>
              <a:off x="9286406"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0" name="New shape">
              <a:extLst>
                <a:ext uri="{FF2B5EF4-FFF2-40B4-BE49-F238E27FC236}">
                  <a16:creationId xmlns:a16="http://schemas.microsoft.com/office/drawing/2014/main" id="{2253A223-380E-9A58-97A7-ED57081BEB80}"/>
                </a:ext>
              </a:extLst>
            </p:cNvPr>
            <p:cNvSpPr/>
            <p:nvPr/>
          </p:nvSpPr>
          <p:spPr>
            <a:xfrm>
              <a:off x="9286406"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27</a:t>
              </a:r>
            </a:p>
          </p:txBody>
        </p:sp>
        <p:sp>
          <p:nvSpPr>
            <p:cNvPr id="201" name="New shape">
              <a:extLst>
                <a:ext uri="{FF2B5EF4-FFF2-40B4-BE49-F238E27FC236}">
                  <a16:creationId xmlns:a16="http://schemas.microsoft.com/office/drawing/2014/main" id="{DF333522-7AD1-6A45-2EC1-55DA54F13C88}"/>
                </a:ext>
              </a:extLst>
            </p:cNvPr>
            <p:cNvSpPr/>
            <p:nvPr/>
          </p:nvSpPr>
          <p:spPr>
            <a:xfrm>
              <a:off x="9286406"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02" name="New shape">
              <a:extLst>
                <a:ext uri="{FF2B5EF4-FFF2-40B4-BE49-F238E27FC236}">
                  <a16:creationId xmlns:a16="http://schemas.microsoft.com/office/drawing/2014/main" id="{49B32405-C742-CFD7-23D6-18FB673D8593}"/>
                </a:ext>
              </a:extLst>
            </p:cNvPr>
            <p:cNvSpPr/>
            <p:nvPr/>
          </p:nvSpPr>
          <p:spPr>
            <a:xfrm>
              <a:off x="9286406"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03" name="New shape">
              <a:extLst>
                <a:ext uri="{FF2B5EF4-FFF2-40B4-BE49-F238E27FC236}">
                  <a16:creationId xmlns:a16="http://schemas.microsoft.com/office/drawing/2014/main" id="{81C1B9B2-E971-C414-6A3F-B5E709E07AAC}"/>
                </a:ext>
              </a:extLst>
            </p:cNvPr>
            <p:cNvSpPr/>
            <p:nvPr/>
          </p:nvSpPr>
          <p:spPr>
            <a:xfrm>
              <a:off x="9286406"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04" name="New shape">
              <a:extLst>
                <a:ext uri="{FF2B5EF4-FFF2-40B4-BE49-F238E27FC236}">
                  <a16:creationId xmlns:a16="http://schemas.microsoft.com/office/drawing/2014/main" id="{D03C848C-70EE-A98E-3C11-26B2972D3DC8}"/>
                </a:ext>
              </a:extLst>
            </p:cNvPr>
            <p:cNvSpPr/>
            <p:nvPr/>
          </p:nvSpPr>
          <p:spPr>
            <a:xfrm>
              <a:off x="9286406"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2EC7E487-1A8F-CAA6-62A7-28EBFD0D7238}"/>
              </a:ext>
            </a:extLst>
          </p:cNvPr>
          <p:cNvSpPr>
            <a:spLocks noGrp="1"/>
          </p:cNvSpPr>
          <p:nvPr>
            <p:ph type="ftr" sz="quarter" idx="20"/>
          </p:nvPr>
        </p:nvSpPr>
        <p:spPr/>
        <p:txBody>
          <a:bodyPr/>
          <a:lstStyle/>
          <a:p>
            <a:pPr marL="0" marR="0" lvl="0" indent="9525"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2022 WTW. All rights reserved. Proprietary and Confidential. For WTW and WTW client use only.</a:t>
            </a:r>
            <a:endParaRPr kumimoji="0" lang="en-US" sz="6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endParaRPr>
          </a:p>
        </p:txBody>
      </p:sp>
      <p:sp>
        <p:nvSpPr>
          <p:cNvPr id="4" name="New shape">
            <a:extLst>
              <a:ext uri="{FF2B5EF4-FFF2-40B4-BE49-F238E27FC236}">
                <a16:creationId xmlns:a16="http://schemas.microsoft.com/office/drawing/2014/main" id="{5F84ED80-3998-ACD3-4B06-FDB5C6D23FF3}"/>
              </a:ext>
            </a:extLst>
          </p:cNvPr>
          <p:cNvSpPr/>
          <p:nvPr/>
        </p:nvSpPr>
        <p:spPr>
          <a:xfrm>
            <a:off x="197206" y="2278579"/>
            <a:ext cx="2558579"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 name="New shape">
            <a:extLst>
              <a:ext uri="{FF2B5EF4-FFF2-40B4-BE49-F238E27FC236}">
                <a16:creationId xmlns:a16="http://schemas.microsoft.com/office/drawing/2014/main" id="{AC2505F6-E218-D267-A6F5-9B05A207265E}"/>
              </a:ext>
            </a:extLst>
          </p:cNvPr>
          <p:cNvSpPr/>
          <p:nvPr/>
        </p:nvSpPr>
        <p:spPr>
          <a:xfrm>
            <a:off x="197206" y="252241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 name="New shape">
            <a:extLst>
              <a:ext uri="{FF2B5EF4-FFF2-40B4-BE49-F238E27FC236}">
                <a16:creationId xmlns:a16="http://schemas.microsoft.com/office/drawing/2014/main" id="{709E3918-A23C-F8F4-54E1-D357D033D676}"/>
              </a:ext>
            </a:extLst>
          </p:cNvPr>
          <p:cNvSpPr/>
          <p:nvPr/>
        </p:nvSpPr>
        <p:spPr>
          <a:xfrm>
            <a:off x="197206" y="252241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 name="New shape">
            <a:extLst>
              <a:ext uri="{FF2B5EF4-FFF2-40B4-BE49-F238E27FC236}">
                <a16:creationId xmlns:a16="http://schemas.microsoft.com/office/drawing/2014/main" id="{7B985E7B-6D47-3716-E0D0-FA1F1396C79A}"/>
              </a:ext>
            </a:extLst>
          </p:cNvPr>
          <p:cNvSpPr/>
          <p:nvPr/>
        </p:nvSpPr>
        <p:spPr>
          <a:xfrm>
            <a:off x="197206" y="228873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Capability</a:t>
            </a:r>
          </a:p>
        </p:txBody>
      </p:sp>
      <p:sp>
        <p:nvSpPr>
          <p:cNvPr id="13" name="New shape">
            <a:extLst>
              <a:ext uri="{FF2B5EF4-FFF2-40B4-BE49-F238E27FC236}">
                <a16:creationId xmlns:a16="http://schemas.microsoft.com/office/drawing/2014/main" id="{DE30E8CB-323B-2A73-1BE6-81619EC26327}"/>
              </a:ext>
            </a:extLst>
          </p:cNvPr>
          <p:cNvSpPr/>
          <p:nvPr/>
        </p:nvSpPr>
        <p:spPr>
          <a:xfrm>
            <a:off x="197206" y="276625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 name="New shape">
            <a:extLst>
              <a:ext uri="{FF2B5EF4-FFF2-40B4-BE49-F238E27FC236}">
                <a16:creationId xmlns:a16="http://schemas.microsoft.com/office/drawing/2014/main" id="{74197624-6974-FB7C-46F7-A99BCC55C412}"/>
              </a:ext>
            </a:extLst>
          </p:cNvPr>
          <p:cNvSpPr/>
          <p:nvPr/>
        </p:nvSpPr>
        <p:spPr>
          <a:xfrm>
            <a:off x="197206" y="276625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 name="New shape">
            <a:extLst>
              <a:ext uri="{FF2B5EF4-FFF2-40B4-BE49-F238E27FC236}">
                <a16:creationId xmlns:a16="http://schemas.microsoft.com/office/drawing/2014/main" id="{9D44C050-BDA3-A023-7F9B-452BAF32DEA5}"/>
              </a:ext>
            </a:extLst>
          </p:cNvPr>
          <p:cNvSpPr/>
          <p:nvPr/>
        </p:nvSpPr>
        <p:spPr>
          <a:xfrm>
            <a:off x="197206" y="253257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Clarity</a:t>
            </a:r>
          </a:p>
        </p:txBody>
      </p:sp>
      <p:sp>
        <p:nvSpPr>
          <p:cNvPr id="18" name="New shape">
            <a:extLst>
              <a:ext uri="{FF2B5EF4-FFF2-40B4-BE49-F238E27FC236}">
                <a16:creationId xmlns:a16="http://schemas.microsoft.com/office/drawing/2014/main" id="{E10C5A09-3B24-56A1-7A6D-DF754BE4C5FA}"/>
              </a:ext>
            </a:extLst>
          </p:cNvPr>
          <p:cNvSpPr/>
          <p:nvPr/>
        </p:nvSpPr>
        <p:spPr>
          <a:xfrm>
            <a:off x="197206" y="301009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 name="New shape">
            <a:extLst>
              <a:ext uri="{FF2B5EF4-FFF2-40B4-BE49-F238E27FC236}">
                <a16:creationId xmlns:a16="http://schemas.microsoft.com/office/drawing/2014/main" id="{11DFDBD2-90B3-70D5-D022-F791339F334A}"/>
              </a:ext>
            </a:extLst>
          </p:cNvPr>
          <p:cNvSpPr/>
          <p:nvPr/>
        </p:nvSpPr>
        <p:spPr>
          <a:xfrm>
            <a:off x="197206" y="301009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 name="New shape">
            <a:extLst>
              <a:ext uri="{FF2B5EF4-FFF2-40B4-BE49-F238E27FC236}">
                <a16:creationId xmlns:a16="http://schemas.microsoft.com/office/drawing/2014/main" id="{76A0779C-9584-D4E4-A943-9AC97060364A}"/>
              </a:ext>
            </a:extLst>
          </p:cNvPr>
          <p:cNvSpPr/>
          <p:nvPr/>
        </p:nvSpPr>
        <p:spPr>
          <a:xfrm>
            <a:off x="197206" y="277641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Collaboration</a:t>
            </a:r>
          </a:p>
        </p:txBody>
      </p:sp>
      <p:sp>
        <p:nvSpPr>
          <p:cNvPr id="22" name="New shape">
            <a:extLst>
              <a:ext uri="{FF2B5EF4-FFF2-40B4-BE49-F238E27FC236}">
                <a16:creationId xmlns:a16="http://schemas.microsoft.com/office/drawing/2014/main" id="{6C4E8E5D-9AC4-511F-FC29-A5BE9800BB6F}"/>
              </a:ext>
            </a:extLst>
          </p:cNvPr>
          <p:cNvSpPr/>
          <p:nvPr/>
        </p:nvSpPr>
        <p:spPr>
          <a:xfrm>
            <a:off x="197206" y="325393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 name="New shape">
            <a:extLst>
              <a:ext uri="{FF2B5EF4-FFF2-40B4-BE49-F238E27FC236}">
                <a16:creationId xmlns:a16="http://schemas.microsoft.com/office/drawing/2014/main" id="{A497EE87-7C2F-0DF8-8BEF-D52CD1C6C8B9}"/>
              </a:ext>
            </a:extLst>
          </p:cNvPr>
          <p:cNvSpPr/>
          <p:nvPr/>
        </p:nvSpPr>
        <p:spPr>
          <a:xfrm>
            <a:off x="197206" y="325393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 name="New shape">
            <a:extLst>
              <a:ext uri="{FF2B5EF4-FFF2-40B4-BE49-F238E27FC236}">
                <a16:creationId xmlns:a16="http://schemas.microsoft.com/office/drawing/2014/main" id="{68A95C32-E815-CA1F-E985-22EE58FE9DD9}"/>
              </a:ext>
            </a:extLst>
          </p:cNvPr>
          <p:cNvSpPr/>
          <p:nvPr/>
        </p:nvSpPr>
        <p:spPr>
          <a:xfrm>
            <a:off x="197206" y="302025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Drive</a:t>
            </a:r>
          </a:p>
        </p:txBody>
      </p:sp>
      <p:sp>
        <p:nvSpPr>
          <p:cNvPr id="26" name="New shape">
            <a:extLst>
              <a:ext uri="{FF2B5EF4-FFF2-40B4-BE49-F238E27FC236}">
                <a16:creationId xmlns:a16="http://schemas.microsoft.com/office/drawing/2014/main" id="{AADBD55A-79CC-1BF9-3684-D162B000BEBF}"/>
              </a:ext>
            </a:extLst>
          </p:cNvPr>
          <p:cNvSpPr/>
          <p:nvPr/>
        </p:nvSpPr>
        <p:spPr>
          <a:xfrm>
            <a:off x="197206" y="349777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 name="New shape">
            <a:extLst>
              <a:ext uri="{FF2B5EF4-FFF2-40B4-BE49-F238E27FC236}">
                <a16:creationId xmlns:a16="http://schemas.microsoft.com/office/drawing/2014/main" id="{21CA6FBB-E5D2-1894-B134-6C7EACB47DAD}"/>
              </a:ext>
            </a:extLst>
          </p:cNvPr>
          <p:cNvSpPr/>
          <p:nvPr/>
        </p:nvSpPr>
        <p:spPr>
          <a:xfrm>
            <a:off x="197206" y="349777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8" name="New shape">
            <a:extLst>
              <a:ext uri="{FF2B5EF4-FFF2-40B4-BE49-F238E27FC236}">
                <a16:creationId xmlns:a16="http://schemas.microsoft.com/office/drawing/2014/main" id="{EFE9653A-6780-3D7B-9761-523F9FBB7AA8}"/>
              </a:ext>
            </a:extLst>
          </p:cNvPr>
          <p:cNvSpPr/>
          <p:nvPr/>
        </p:nvSpPr>
        <p:spPr>
          <a:xfrm>
            <a:off x="197206" y="326409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Future Ways of Working</a:t>
            </a:r>
          </a:p>
        </p:txBody>
      </p:sp>
      <p:sp>
        <p:nvSpPr>
          <p:cNvPr id="30" name="New shape">
            <a:extLst>
              <a:ext uri="{FF2B5EF4-FFF2-40B4-BE49-F238E27FC236}">
                <a16:creationId xmlns:a16="http://schemas.microsoft.com/office/drawing/2014/main" id="{A12982BE-06D8-3D72-4B86-53B7BC5D82FD}"/>
              </a:ext>
            </a:extLst>
          </p:cNvPr>
          <p:cNvSpPr/>
          <p:nvPr/>
        </p:nvSpPr>
        <p:spPr>
          <a:xfrm>
            <a:off x="197206" y="374161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New shape">
            <a:extLst>
              <a:ext uri="{FF2B5EF4-FFF2-40B4-BE49-F238E27FC236}">
                <a16:creationId xmlns:a16="http://schemas.microsoft.com/office/drawing/2014/main" id="{227F1926-D8CB-6C48-9505-C02FB75086A5}"/>
              </a:ext>
            </a:extLst>
          </p:cNvPr>
          <p:cNvSpPr/>
          <p:nvPr/>
        </p:nvSpPr>
        <p:spPr>
          <a:xfrm>
            <a:off x="197206" y="374161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2" name="New shape">
            <a:extLst>
              <a:ext uri="{FF2B5EF4-FFF2-40B4-BE49-F238E27FC236}">
                <a16:creationId xmlns:a16="http://schemas.microsoft.com/office/drawing/2014/main" id="{C403ED93-5F8B-6513-7984-DD054CFED2D3}"/>
              </a:ext>
            </a:extLst>
          </p:cNvPr>
          <p:cNvSpPr/>
          <p:nvPr/>
        </p:nvSpPr>
        <p:spPr>
          <a:xfrm>
            <a:off x="197206" y="350793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Growth</a:t>
            </a:r>
          </a:p>
        </p:txBody>
      </p:sp>
      <p:sp>
        <p:nvSpPr>
          <p:cNvPr id="34" name="New shape">
            <a:extLst>
              <a:ext uri="{FF2B5EF4-FFF2-40B4-BE49-F238E27FC236}">
                <a16:creationId xmlns:a16="http://schemas.microsoft.com/office/drawing/2014/main" id="{61C69B49-AC71-9775-2AB4-E587D2B4E833}"/>
              </a:ext>
            </a:extLst>
          </p:cNvPr>
          <p:cNvSpPr/>
          <p:nvPr/>
        </p:nvSpPr>
        <p:spPr>
          <a:xfrm>
            <a:off x="197206" y="398545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New shape">
            <a:extLst>
              <a:ext uri="{FF2B5EF4-FFF2-40B4-BE49-F238E27FC236}">
                <a16:creationId xmlns:a16="http://schemas.microsoft.com/office/drawing/2014/main" id="{B65882FC-9B2D-80DC-636F-D0D5B70BFED4}"/>
              </a:ext>
            </a:extLst>
          </p:cNvPr>
          <p:cNvSpPr/>
          <p:nvPr/>
        </p:nvSpPr>
        <p:spPr>
          <a:xfrm>
            <a:off x="197206" y="398545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New shape">
            <a:extLst>
              <a:ext uri="{FF2B5EF4-FFF2-40B4-BE49-F238E27FC236}">
                <a16:creationId xmlns:a16="http://schemas.microsoft.com/office/drawing/2014/main" id="{F566EE00-9E34-A623-B861-9027C5F2831A}"/>
              </a:ext>
            </a:extLst>
          </p:cNvPr>
          <p:cNvSpPr/>
          <p:nvPr/>
        </p:nvSpPr>
        <p:spPr>
          <a:xfrm>
            <a:off x="197206" y="375177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Inclusion</a:t>
            </a:r>
          </a:p>
        </p:txBody>
      </p:sp>
      <p:sp>
        <p:nvSpPr>
          <p:cNvPr id="38" name="New shape">
            <a:extLst>
              <a:ext uri="{FF2B5EF4-FFF2-40B4-BE49-F238E27FC236}">
                <a16:creationId xmlns:a16="http://schemas.microsoft.com/office/drawing/2014/main" id="{4ACDD0FE-28EC-15FD-95C5-563B79C7F807}"/>
              </a:ext>
            </a:extLst>
          </p:cNvPr>
          <p:cNvSpPr/>
          <p:nvPr/>
        </p:nvSpPr>
        <p:spPr>
          <a:xfrm>
            <a:off x="197206" y="422929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 name="New shape">
            <a:extLst>
              <a:ext uri="{FF2B5EF4-FFF2-40B4-BE49-F238E27FC236}">
                <a16:creationId xmlns:a16="http://schemas.microsoft.com/office/drawing/2014/main" id="{5401BBA7-80AA-9C8E-8D5B-C021DF9CDC63}"/>
              </a:ext>
            </a:extLst>
          </p:cNvPr>
          <p:cNvSpPr/>
          <p:nvPr/>
        </p:nvSpPr>
        <p:spPr>
          <a:xfrm>
            <a:off x="197206" y="422929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 name="New shape">
            <a:extLst>
              <a:ext uri="{FF2B5EF4-FFF2-40B4-BE49-F238E27FC236}">
                <a16:creationId xmlns:a16="http://schemas.microsoft.com/office/drawing/2014/main" id="{4C84FCE0-89C1-3D71-DA5C-D2ACD5C0DE26}"/>
              </a:ext>
            </a:extLst>
          </p:cNvPr>
          <p:cNvSpPr/>
          <p:nvPr/>
        </p:nvSpPr>
        <p:spPr>
          <a:xfrm>
            <a:off x="197206" y="3995618"/>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Inspiration</a:t>
            </a:r>
          </a:p>
        </p:txBody>
      </p:sp>
      <p:sp>
        <p:nvSpPr>
          <p:cNvPr id="42" name="New shape">
            <a:extLst>
              <a:ext uri="{FF2B5EF4-FFF2-40B4-BE49-F238E27FC236}">
                <a16:creationId xmlns:a16="http://schemas.microsoft.com/office/drawing/2014/main" id="{4DFC5129-CDAA-2D2B-0AF1-FE45948658CE}"/>
              </a:ext>
            </a:extLst>
          </p:cNvPr>
          <p:cNvSpPr/>
          <p:nvPr/>
        </p:nvSpPr>
        <p:spPr>
          <a:xfrm>
            <a:off x="197206" y="447313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 name="New shape">
            <a:extLst>
              <a:ext uri="{FF2B5EF4-FFF2-40B4-BE49-F238E27FC236}">
                <a16:creationId xmlns:a16="http://schemas.microsoft.com/office/drawing/2014/main" id="{A9C7C6C9-8452-BB58-3353-EE880D6DD238}"/>
              </a:ext>
            </a:extLst>
          </p:cNvPr>
          <p:cNvSpPr/>
          <p:nvPr/>
        </p:nvSpPr>
        <p:spPr>
          <a:xfrm>
            <a:off x="197206" y="447313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 name="New shape">
            <a:extLst>
              <a:ext uri="{FF2B5EF4-FFF2-40B4-BE49-F238E27FC236}">
                <a16:creationId xmlns:a16="http://schemas.microsoft.com/office/drawing/2014/main" id="{D34D6B96-9CF5-36D4-31FB-D89EDEFA4FB1}"/>
              </a:ext>
            </a:extLst>
          </p:cNvPr>
          <p:cNvSpPr/>
          <p:nvPr/>
        </p:nvSpPr>
        <p:spPr>
          <a:xfrm>
            <a:off x="197206" y="423945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Manager Support</a:t>
            </a:r>
          </a:p>
        </p:txBody>
      </p:sp>
      <p:sp>
        <p:nvSpPr>
          <p:cNvPr id="46" name="New shape">
            <a:extLst>
              <a:ext uri="{FF2B5EF4-FFF2-40B4-BE49-F238E27FC236}">
                <a16:creationId xmlns:a16="http://schemas.microsoft.com/office/drawing/2014/main" id="{33D4E77A-274F-D2ED-BCAF-DAB11DC9211C}"/>
              </a:ext>
            </a:extLst>
          </p:cNvPr>
          <p:cNvSpPr/>
          <p:nvPr/>
        </p:nvSpPr>
        <p:spPr>
          <a:xfrm>
            <a:off x="197206" y="471697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 name="New shape">
            <a:extLst>
              <a:ext uri="{FF2B5EF4-FFF2-40B4-BE49-F238E27FC236}">
                <a16:creationId xmlns:a16="http://schemas.microsoft.com/office/drawing/2014/main" id="{4CB44131-CA62-01D5-CB4D-688D283D4337}"/>
              </a:ext>
            </a:extLst>
          </p:cNvPr>
          <p:cNvSpPr/>
          <p:nvPr/>
        </p:nvSpPr>
        <p:spPr>
          <a:xfrm>
            <a:off x="197206" y="471697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8" name="New shape">
            <a:extLst>
              <a:ext uri="{FF2B5EF4-FFF2-40B4-BE49-F238E27FC236}">
                <a16:creationId xmlns:a16="http://schemas.microsoft.com/office/drawing/2014/main" id="{CDBE889E-38CC-E158-AEAB-A7C410ACF49E}"/>
              </a:ext>
            </a:extLst>
          </p:cNvPr>
          <p:cNvSpPr/>
          <p:nvPr/>
        </p:nvSpPr>
        <p:spPr>
          <a:xfrm>
            <a:off x="197206" y="448329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Organization</a:t>
            </a:r>
          </a:p>
        </p:txBody>
      </p:sp>
      <p:sp>
        <p:nvSpPr>
          <p:cNvPr id="50" name="New shape">
            <a:extLst>
              <a:ext uri="{FF2B5EF4-FFF2-40B4-BE49-F238E27FC236}">
                <a16:creationId xmlns:a16="http://schemas.microsoft.com/office/drawing/2014/main" id="{37FB436B-064E-CD34-FB9B-0B37C53B7490}"/>
              </a:ext>
            </a:extLst>
          </p:cNvPr>
          <p:cNvSpPr/>
          <p:nvPr/>
        </p:nvSpPr>
        <p:spPr>
          <a:xfrm>
            <a:off x="197206" y="496081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 name="New shape">
            <a:extLst>
              <a:ext uri="{FF2B5EF4-FFF2-40B4-BE49-F238E27FC236}">
                <a16:creationId xmlns:a16="http://schemas.microsoft.com/office/drawing/2014/main" id="{7E40A45B-D8A5-E899-0E1A-E77C2173FF0B}"/>
              </a:ext>
            </a:extLst>
          </p:cNvPr>
          <p:cNvSpPr/>
          <p:nvPr/>
        </p:nvSpPr>
        <p:spPr>
          <a:xfrm>
            <a:off x="197206" y="496081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2" name="New shape">
            <a:extLst>
              <a:ext uri="{FF2B5EF4-FFF2-40B4-BE49-F238E27FC236}">
                <a16:creationId xmlns:a16="http://schemas.microsoft.com/office/drawing/2014/main" id="{309A0C3B-8409-E583-768B-2B42A64C351B}"/>
              </a:ext>
            </a:extLst>
          </p:cNvPr>
          <p:cNvSpPr/>
          <p:nvPr/>
        </p:nvSpPr>
        <p:spPr>
          <a:xfrm>
            <a:off x="197206" y="472713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Retention</a:t>
            </a:r>
          </a:p>
        </p:txBody>
      </p:sp>
      <p:sp>
        <p:nvSpPr>
          <p:cNvPr id="54" name="New shape">
            <a:extLst>
              <a:ext uri="{FF2B5EF4-FFF2-40B4-BE49-F238E27FC236}">
                <a16:creationId xmlns:a16="http://schemas.microsoft.com/office/drawing/2014/main" id="{813E4B2E-B1EF-97A7-6EE1-F8A5CE4073C8}"/>
              </a:ext>
            </a:extLst>
          </p:cNvPr>
          <p:cNvSpPr/>
          <p:nvPr/>
        </p:nvSpPr>
        <p:spPr>
          <a:xfrm>
            <a:off x="197206" y="520465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5" name="New shape">
            <a:extLst>
              <a:ext uri="{FF2B5EF4-FFF2-40B4-BE49-F238E27FC236}">
                <a16:creationId xmlns:a16="http://schemas.microsoft.com/office/drawing/2014/main" id="{926E357E-6B36-FB24-E5FB-26D0ED061B51}"/>
              </a:ext>
            </a:extLst>
          </p:cNvPr>
          <p:cNvSpPr/>
          <p:nvPr/>
        </p:nvSpPr>
        <p:spPr>
          <a:xfrm>
            <a:off x="197206" y="520465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 name="New shape">
            <a:extLst>
              <a:ext uri="{FF2B5EF4-FFF2-40B4-BE49-F238E27FC236}">
                <a16:creationId xmlns:a16="http://schemas.microsoft.com/office/drawing/2014/main" id="{C0E34F4E-5304-1778-2ECC-92618F4949BE}"/>
              </a:ext>
            </a:extLst>
          </p:cNvPr>
          <p:cNvSpPr/>
          <p:nvPr/>
        </p:nvSpPr>
        <p:spPr>
          <a:xfrm>
            <a:off x="197206" y="497097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Reward</a:t>
            </a:r>
          </a:p>
        </p:txBody>
      </p:sp>
      <p:sp>
        <p:nvSpPr>
          <p:cNvPr id="58" name="New shape">
            <a:extLst>
              <a:ext uri="{FF2B5EF4-FFF2-40B4-BE49-F238E27FC236}">
                <a16:creationId xmlns:a16="http://schemas.microsoft.com/office/drawing/2014/main" id="{6DF45565-73E1-783F-DDA5-3AA4C7E9249E}"/>
              </a:ext>
            </a:extLst>
          </p:cNvPr>
          <p:cNvSpPr/>
          <p:nvPr/>
        </p:nvSpPr>
        <p:spPr>
          <a:xfrm>
            <a:off x="197206" y="5448499"/>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9" name="New shape">
            <a:extLst>
              <a:ext uri="{FF2B5EF4-FFF2-40B4-BE49-F238E27FC236}">
                <a16:creationId xmlns:a16="http://schemas.microsoft.com/office/drawing/2014/main" id="{256EAC4D-3C1E-A98E-0AC1-9E7FF9D7D3DA}"/>
              </a:ext>
            </a:extLst>
          </p:cNvPr>
          <p:cNvSpPr/>
          <p:nvPr/>
        </p:nvSpPr>
        <p:spPr>
          <a:xfrm>
            <a:off x="197206" y="544849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0" name="New shape">
            <a:extLst>
              <a:ext uri="{FF2B5EF4-FFF2-40B4-BE49-F238E27FC236}">
                <a16:creationId xmlns:a16="http://schemas.microsoft.com/office/drawing/2014/main" id="{4756AF61-EC8C-E615-B2C6-192A94F08560}"/>
              </a:ext>
            </a:extLst>
          </p:cNvPr>
          <p:cNvSpPr/>
          <p:nvPr/>
        </p:nvSpPr>
        <p:spPr>
          <a:xfrm>
            <a:off x="197206" y="521481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Sustainable Engagement</a:t>
            </a:r>
          </a:p>
        </p:txBody>
      </p:sp>
      <p:sp>
        <p:nvSpPr>
          <p:cNvPr id="62" name="New shape">
            <a:extLst>
              <a:ext uri="{FF2B5EF4-FFF2-40B4-BE49-F238E27FC236}">
                <a16:creationId xmlns:a16="http://schemas.microsoft.com/office/drawing/2014/main" id="{65B175C0-677B-C349-1881-C281AF420257}"/>
              </a:ext>
            </a:extLst>
          </p:cNvPr>
          <p:cNvSpPr/>
          <p:nvPr/>
        </p:nvSpPr>
        <p:spPr>
          <a:xfrm>
            <a:off x="197206" y="5692340"/>
            <a:ext cx="8528595"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 name="New shape">
            <a:extLst>
              <a:ext uri="{FF2B5EF4-FFF2-40B4-BE49-F238E27FC236}">
                <a16:creationId xmlns:a16="http://schemas.microsoft.com/office/drawing/2014/main" id="{A262C1CF-9387-8ED6-E79A-A925424057F2}"/>
              </a:ext>
            </a:extLst>
          </p:cNvPr>
          <p:cNvSpPr/>
          <p:nvPr/>
        </p:nvSpPr>
        <p:spPr>
          <a:xfrm>
            <a:off x="197206" y="5682179"/>
            <a:ext cx="117322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4" name="New shape">
            <a:extLst>
              <a:ext uri="{FF2B5EF4-FFF2-40B4-BE49-F238E27FC236}">
                <a16:creationId xmlns:a16="http://schemas.microsoft.com/office/drawing/2014/main" id="{105846C7-018D-587A-BE7D-3B59CAEA5298}"/>
              </a:ext>
            </a:extLst>
          </p:cNvPr>
          <p:cNvSpPr/>
          <p:nvPr/>
        </p:nvSpPr>
        <p:spPr>
          <a:xfrm>
            <a:off x="197206" y="545865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Trust</a:t>
            </a:r>
          </a:p>
        </p:txBody>
      </p:sp>
      <p:sp>
        <p:nvSpPr>
          <p:cNvPr id="66" name="New shape">
            <a:extLst>
              <a:ext uri="{FF2B5EF4-FFF2-40B4-BE49-F238E27FC236}">
                <a16:creationId xmlns:a16="http://schemas.microsoft.com/office/drawing/2014/main" id="{A70B16EC-4CB6-C70B-8967-60566B4595E3}"/>
              </a:ext>
            </a:extLst>
          </p:cNvPr>
          <p:cNvSpPr/>
          <p:nvPr/>
        </p:nvSpPr>
        <p:spPr>
          <a:xfrm>
            <a:off x="197206" y="5702499"/>
            <a:ext cx="2558579"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Voice</a:t>
            </a:r>
          </a:p>
        </p:txBody>
      </p:sp>
      <p:sp>
        <p:nvSpPr>
          <p:cNvPr id="306" name="Title 4">
            <a:extLst>
              <a:ext uri="{FF2B5EF4-FFF2-40B4-BE49-F238E27FC236}">
                <a16:creationId xmlns:a16="http://schemas.microsoft.com/office/drawing/2014/main" id="{207CE028-BF05-ED24-6F13-CAD5E95E48C8}"/>
              </a:ext>
            </a:extLst>
          </p:cNvPr>
          <p:cNvSpPr txBox="1">
            <a:spLocks/>
          </p:cNvSpPr>
          <p:nvPr/>
        </p:nvSpPr>
        <p:spPr>
          <a:xfrm>
            <a:off x="209986" y="217258"/>
            <a:ext cx="11296436"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3200" b="0" i="0" u="none" strike="noStrike" kern="1200" cap="none" spc="0" normalizeH="0" baseline="0" noProof="0" dirty="0">
                <a:ln>
                  <a:noFill/>
                </a:ln>
                <a:solidFill>
                  <a:srgbClr val="000000"/>
                </a:solidFill>
                <a:effectLst/>
                <a:uLnTx/>
                <a:uFillTx/>
                <a:latin typeface="Times New Roman" panose="02020603050405020304"/>
                <a:ea typeface="Roboto Medium"/>
              </a:rPr>
              <a:t>Differences for each Mauritian Sector vs the </a:t>
            </a:r>
            <a:r>
              <a:rPr kumimoji="0" lang="en-GB" sz="3200" b="1" i="0" u="none" strike="noStrike" kern="1200" cap="none" spc="0" normalizeH="0" baseline="0" noProof="0" dirty="0">
                <a:ln>
                  <a:noFill/>
                </a:ln>
                <a:solidFill>
                  <a:srgbClr val="000000"/>
                </a:solidFill>
                <a:effectLst/>
                <a:uLnTx/>
                <a:uFillTx/>
                <a:latin typeface="Times New Roman" panose="02020603050405020304"/>
                <a:ea typeface="Roboto Medium"/>
              </a:rPr>
              <a:t>Global </a:t>
            </a:r>
            <a:r>
              <a:rPr kumimoji="0" lang="en-GB" sz="3200" b="0" i="0" u="none" strike="noStrike" kern="1200" cap="none" spc="0" normalizeH="0" baseline="0" noProof="0" dirty="0">
                <a:ln>
                  <a:noFill/>
                </a:ln>
                <a:solidFill>
                  <a:srgbClr val="000000"/>
                </a:solidFill>
                <a:effectLst/>
                <a:uLnTx/>
                <a:uFillTx/>
                <a:latin typeface="Times New Roman" panose="02020603050405020304"/>
                <a:ea typeface="Roboto Medium"/>
              </a:rPr>
              <a:t>Sector average  </a:t>
            </a:r>
            <a:endParaRPr kumimoji="0" lang="en-US" sz="3200" b="0" i="0" u="none" strike="noStrike" kern="1200" cap="none" spc="0" normalizeH="0" baseline="0" noProof="0" dirty="0">
              <a:ln>
                <a:noFill/>
              </a:ln>
              <a:solidFill>
                <a:srgbClr val="000000"/>
              </a:solidFill>
              <a:effectLst/>
              <a:uLnTx/>
              <a:uFillTx/>
              <a:latin typeface="Times New Roman" panose="02020603050405020304"/>
              <a:ea typeface="Roboto Medium"/>
            </a:endParaRPr>
          </a:p>
        </p:txBody>
      </p:sp>
      <p:sp>
        <p:nvSpPr>
          <p:cNvPr id="308" name="Text Placeholder 1">
            <a:extLst>
              <a:ext uri="{FF2B5EF4-FFF2-40B4-BE49-F238E27FC236}">
                <a16:creationId xmlns:a16="http://schemas.microsoft.com/office/drawing/2014/main" id="{561DEA40-9DAF-0049-1016-313F5CA026B4}"/>
              </a:ext>
            </a:extLst>
          </p:cNvPr>
          <p:cNvSpPr txBox="1">
            <a:spLocks/>
          </p:cNvSpPr>
          <p:nvPr/>
        </p:nvSpPr>
        <p:spPr>
          <a:xfrm>
            <a:off x="234644" y="868884"/>
            <a:ext cx="11247120" cy="365760"/>
          </a:xfrm>
          <a:prstGeom prst="rect">
            <a:avLst/>
          </a:prstGeom>
        </p:spPr>
        <p:txBody>
          <a:bodyPr/>
          <a:lstStyle>
            <a:lvl1pPr marL="0" indent="0" algn="l" defTabSz="914400" rtl="0" eaLnBrk="1" latinLnBrk="0" hangingPunct="1">
              <a:lnSpc>
                <a:spcPct val="100000"/>
              </a:lnSpc>
              <a:spcBef>
                <a:spcPts val="0"/>
              </a:spcBef>
              <a:spcAft>
                <a:spcPts val="300"/>
              </a:spcAft>
              <a:buFont typeface="Arial" panose="020B0604020202020204" pitchFamily="34" charset="0"/>
              <a:buNone/>
              <a:defRPr sz="16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1600" b="1" i="0" kern="1200">
                <a:solidFill>
                  <a:schemeClr val="tx2"/>
                </a:solidFill>
                <a:latin typeface="Arial" panose="020B0604020202020204" pitchFamily="34" charset="0"/>
                <a:ea typeface="Roboto" panose="02000000000000000000" pitchFamily="2" charset="0"/>
                <a:cs typeface="Arial" panose="020B0604020202020204" pitchFamily="34" charset="0"/>
              </a:defRPr>
            </a:lvl2pPr>
            <a:lvl3pPr marL="228600" indent="-228600" algn="l" defTabSz="292608" rtl="0" eaLnBrk="1" latinLnBrk="0" hangingPunct="1">
              <a:lnSpc>
                <a:spcPct val="100000"/>
              </a:lnSpc>
              <a:spcBef>
                <a:spcPts val="0"/>
              </a:spcBef>
              <a:spcAft>
                <a:spcPts val="300"/>
              </a:spcAft>
              <a:buClr>
                <a:schemeClr val="tx2"/>
              </a:buClr>
              <a:buFont typeface="Arial" panose="020B0604020202020204" pitchFamily="34" charset="0"/>
              <a:buChar char="•"/>
              <a:tabLst>
                <a:tab pos="276225" algn="l"/>
                <a:tab pos="584200" algn="l"/>
              </a:tabLst>
              <a:defRPr sz="1600" b="0" i="0" kern="1200">
                <a:solidFill>
                  <a:schemeClr val="tx1"/>
                </a:solidFill>
                <a:latin typeface="+mn-lt"/>
                <a:ea typeface="Roboto" panose="02000000000000000000" pitchFamily="2" charset="0"/>
                <a:cs typeface="Times New Roman" panose="02020603050405020304" pitchFamily="18" charset="0"/>
              </a:defRPr>
            </a:lvl3pPr>
            <a:lvl4pPr marL="457200" marR="0" indent="-228600" algn="l" defTabSz="292608" rtl="0" eaLnBrk="1" fontAlgn="auto" latinLnBrk="0" hangingPunct="1">
              <a:lnSpc>
                <a:spcPct val="100000"/>
              </a:lnSpc>
              <a:spcBef>
                <a:spcPts val="0"/>
              </a:spcBef>
              <a:spcAft>
                <a:spcPts val="300"/>
              </a:spcAft>
              <a:buClr>
                <a:schemeClr val="tx2"/>
              </a:buClr>
              <a:buSzPct val="100000"/>
              <a:buFont typeface="System Font Regular"/>
              <a:buChar char="–"/>
              <a:tabLst/>
              <a:defRPr sz="1400" b="0" i="0" kern="1200">
                <a:solidFill>
                  <a:schemeClr val="tx1"/>
                </a:solidFill>
                <a:latin typeface="+mn-lt"/>
                <a:ea typeface="Roboto" panose="02000000000000000000" pitchFamily="2" charset="0"/>
                <a:cs typeface="Times New Roman" panose="02020603050405020304" pitchFamily="18" charset="0"/>
              </a:defRPr>
            </a:lvl4pPr>
            <a:lvl5pPr marL="685800" indent="-228600" algn="l" defTabSz="292608" rtl="0" eaLnBrk="1" latinLnBrk="0" hangingPunct="1">
              <a:lnSpc>
                <a:spcPct val="100000"/>
              </a:lnSpc>
              <a:spcBef>
                <a:spcPts val="0"/>
              </a:spcBef>
              <a:spcAft>
                <a:spcPts val="300"/>
              </a:spcAft>
              <a:buClr>
                <a:schemeClr val="tx2"/>
              </a:buClr>
              <a:buSzPct val="100000"/>
              <a:buFont typeface="Arial" panose="020B0604020202020204" pitchFamily="34" charset="0"/>
              <a:buChar char="•"/>
              <a:tabLst>
                <a:tab pos="292608" algn="l"/>
                <a:tab pos="585216" algn="l"/>
              </a:tabLst>
              <a:defRPr sz="1200" b="0" i="0" kern="1200">
                <a:solidFill>
                  <a:schemeClr val="tx1"/>
                </a:solidFill>
                <a:latin typeface="+mn-lt"/>
                <a:ea typeface="Roboto" panose="02000000000000000000" pitchFamily="2" charset="0"/>
                <a:cs typeface="Times New Roman" panose="02020603050405020304" pitchFamily="18" charset="0"/>
              </a:defRPr>
            </a:lvl5pPr>
            <a:lvl6pPr marL="914400" indent="-228600" algn="l" defTabSz="914400" rtl="0" eaLnBrk="1" latinLnBrk="0" hangingPunct="1">
              <a:lnSpc>
                <a:spcPct val="100000"/>
              </a:lnSpc>
              <a:spcBef>
                <a:spcPts val="0"/>
              </a:spcBef>
              <a:spcAft>
                <a:spcPts val="300"/>
              </a:spcAft>
              <a:buClr>
                <a:schemeClr val="tx2"/>
              </a:buClr>
              <a:buSzPct val="100000"/>
              <a:buFont typeface="Arial" panose="020B0604020202020204" pitchFamily="34" charset="0"/>
              <a:buChar char="‒"/>
              <a:tabLst/>
              <a:defRPr sz="1200" b="0" i="0" kern="1200">
                <a:solidFill>
                  <a:schemeClr val="tx1"/>
                </a:solidFill>
                <a:latin typeface="+mn-lt"/>
                <a:ea typeface="Roboto" panose="02000000000000000000" pitchFamily="2" charset="0"/>
                <a:cs typeface="Times New Roman" panose="02020603050405020304" pitchFamily="18" charset="0"/>
              </a:defRPr>
            </a:lvl6pPr>
            <a:lvl7pPr marL="2286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600" b="0" i="0" kern="1200">
                <a:solidFill>
                  <a:schemeClr val="tx1"/>
                </a:solidFill>
                <a:latin typeface="+mn-lt"/>
                <a:ea typeface="Roboto" panose="02000000000000000000" pitchFamily="2" charset="0"/>
                <a:cs typeface="Times New Roman" panose="02020603050405020304" pitchFamily="18" charset="0"/>
              </a:defRPr>
            </a:lvl7pPr>
            <a:lvl8pPr marL="4572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400" b="0" i="0" kern="1200">
                <a:solidFill>
                  <a:schemeClr val="tx1"/>
                </a:solidFill>
                <a:latin typeface="+mn-lt"/>
                <a:ea typeface="Roboto" panose="02000000000000000000" pitchFamily="2" charset="0"/>
                <a:cs typeface="Times New Roman" panose="02020603050405020304" pitchFamily="18" charset="0"/>
              </a:defRPr>
            </a:lvl8pPr>
            <a:lvl9pPr marL="6858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200" b="0" i="0" kern="1200">
                <a:solidFill>
                  <a:schemeClr val="tx1"/>
                </a:solidFill>
                <a:latin typeface="+mn-lt"/>
                <a:ea typeface="Roboto" panose="02000000000000000000" pitchFamily="2" charset="0"/>
                <a:cs typeface="Times New Roman" panose="02020603050405020304" pitchFamily="18" charset="0"/>
              </a:defRPr>
            </a:lvl9pPr>
          </a:lstStyle>
          <a:p>
            <a:pPr marL="0" marR="0" lvl="0" indent="0" algn="l" defTabSz="914400" rtl="0" eaLnBrk="1" fontAlgn="auto" latinLnBrk="0" hangingPunct="1">
              <a:lnSpc>
                <a:spcPct val="100000"/>
              </a:lnSpc>
              <a:spcBef>
                <a:spcPts val="0"/>
              </a:spcBef>
              <a:spcAft>
                <a:spcPts val="300"/>
              </a:spcAft>
              <a:buClrTx/>
              <a:buSzTx/>
              <a:buFont typeface="Arial" panose="020B0604020202020204" pitchFamily="34" charset="0"/>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Significant variation by sector, which may also reflect expectations for those employees.</a:t>
            </a:r>
          </a:p>
        </p:txBody>
      </p:sp>
      <p:sp>
        <p:nvSpPr>
          <p:cNvPr id="5" name="New shape">
            <a:extLst>
              <a:ext uri="{FF2B5EF4-FFF2-40B4-BE49-F238E27FC236}">
                <a16:creationId xmlns:a16="http://schemas.microsoft.com/office/drawing/2014/main" id="{780A4394-8BEB-4EEC-15C9-4386F6B03B02}"/>
              </a:ext>
            </a:extLst>
          </p:cNvPr>
          <p:cNvSpPr/>
          <p:nvPr/>
        </p:nvSpPr>
        <p:spPr>
          <a:xfrm>
            <a:off x="2257031" y="2280481"/>
            <a:ext cx="9737764" cy="11504"/>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 name="New shape">
            <a:extLst>
              <a:ext uri="{FF2B5EF4-FFF2-40B4-BE49-F238E27FC236}">
                <a16:creationId xmlns:a16="http://schemas.microsoft.com/office/drawing/2014/main" id="{FE74EEA5-BFF2-3D25-F5F7-99AA4414DE61}"/>
              </a:ext>
            </a:extLst>
          </p:cNvPr>
          <p:cNvSpPr/>
          <p:nvPr/>
        </p:nvSpPr>
        <p:spPr>
          <a:xfrm>
            <a:off x="1723151"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 name="New shape">
            <a:extLst>
              <a:ext uri="{FF2B5EF4-FFF2-40B4-BE49-F238E27FC236}">
                <a16:creationId xmlns:a16="http://schemas.microsoft.com/office/drawing/2014/main" id="{50760A56-0523-8ABF-86B9-AAA8F449B716}"/>
              </a:ext>
            </a:extLst>
          </p:cNvPr>
          <p:cNvSpPr/>
          <p:nvPr/>
        </p:nvSpPr>
        <p:spPr>
          <a:xfrm>
            <a:off x="1795977" y="1071978"/>
            <a:ext cx="945364"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dirty="0">
                <a:ln>
                  <a:noFill/>
                </a:ln>
                <a:solidFill>
                  <a:srgbClr val="000000"/>
                </a:solidFill>
                <a:effectLst/>
                <a:uLnTx/>
                <a:uFillTx/>
                <a:latin typeface="arial"/>
                <a:ea typeface="+mn-ea"/>
                <a:cs typeface="+mn-cs"/>
              </a:rPr>
              <a:t>Agriculture</a:t>
            </a:r>
            <a:r>
              <a:rPr kumimoji="0" lang="en-GB" sz="1100" b="0" i="0" u="none" strike="noStrike" kern="200" cap="none" spc="0" normalizeH="0" baseline="0" noProof="0" dirty="0">
                <a:ln>
                  <a:noFill/>
                </a:ln>
                <a:solidFill>
                  <a:srgbClr val="000000"/>
                </a:solidFill>
                <a:effectLst/>
                <a:uLnTx/>
                <a:uFillTx/>
                <a:latin typeface="arial"/>
                <a:ea typeface="+mn-ea"/>
                <a:cs typeface="+mn-cs"/>
              </a:rPr>
              <a:t>, forestry, fishing  </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graphicFrame>
        <p:nvGraphicFramePr>
          <p:cNvPr id="11" name="ChartObject">
            <a:extLst>
              <a:ext uri="{FF2B5EF4-FFF2-40B4-BE49-F238E27FC236}">
                <a16:creationId xmlns:a16="http://schemas.microsoft.com/office/drawing/2014/main" id="{57B8B782-717E-8CD9-894F-B061B2305470}"/>
              </a:ext>
            </a:extLst>
          </p:cNvPr>
          <p:cNvGraphicFramePr/>
          <p:nvPr/>
        </p:nvGraphicFramePr>
        <p:xfrm>
          <a:off x="2309965" y="2288739"/>
          <a:ext cx="5919855" cy="203200"/>
        </p:xfrm>
        <a:graphic>
          <a:graphicData uri="http://schemas.openxmlformats.org/drawingml/2006/chart">
            <c:chart xmlns:c="http://schemas.openxmlformats.org/drawingml/2006/chart" xmlns:r="http://schemas.openxmlformats.org/officeDocument/2006/relationships" r:id="rId2"/>
          </a:graphicData>
        </a:graphic>
      </p:graphicFrame>
      <p:sp>
        <p:nvSpPr>
          <p:cNvPr id="12" name="New shape">
            <a:extLst>
              <a:ext uri="{FF2B5EF4-FFF2-40B4-BE49-F238E27FC236}">
                <a16:creationId xmlns:a16="http://schemas.microsoft.com/office/drawing/2014/main" id="{496FC00C-C60C-5177-308A-A46ECC4ABE9B}"/>
              </a:ext>
            </a:extLst>
          </p:cNvPr>
          <p:cNvSpPr/>
          <p:nvPr/>
        </p:nvSpPr>
        <p:spPr>
          <a:xfrm>
            <a:off x="1926284" y="22988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-6*</a:t>
            </a:r>
          </a:p>
        </p:txBody>
      </p:sp>
      <p:graphicFrame>
        <p:nvGraphicFramePr>
          <p:cNvPr id="16" name="ChartObject">
            <a:extLst>
              <a:ext uri="{FF2B5EF4-FFF2-40B4-BE49-F238E27FC236}">
                <a16:creationId xmlns:a16="http://schemas.microsoft.com/office/drawing/2014/main" id="{CF51A1F0-A420-103B-C661-8CA6CA0DA1D6}"/>
              </a:ext>
            </a:extLst>
          </p:cNvPr>
          <p:cNvGraphicFramePr/>
          <p:nvPr/>
        </p:nvGraphicFramePr>
        <p:xfrm>
          <a:off x="2257030" y="2542739"/>
          <a:ext cx="5919855"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7" name="New shape">
            <a:extLst>
              <a:ext uri="{FF2B5EF4-FFF2-40B4-BE49-F238E27FC236}">
                <a16:creationId xmlns:a16="http://schemas.microsoft.com/office/drawing/2014/main" id="{F9D1AFC6-9B6D-5D54-F6FE-14E5FE9C112B}"/>
              </a:ext>
            </a:extLst>
          </p:cNvPr>
          <p:cNvSpPr/>
          <p:nvPr/>
        </p:nvSpPr>
        <p:spPr>
          <a:xfrm>
            <a:off x="1926284" y="254273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21" name="New shape">
            <a:extLst>
              <a:ext uri="{FF2B5EF4-FFF2-40B4-BE49-F238E27FC236}">
                <a16:creationId xmlns:a16="http://schemas.microsoft.com/office/drawing/2014/main" id="{1F25F298-9641-16CB-3826-79E09707412B}"/>
              </a:ext>
            </a:extLst>
          </p:cNvPr>
          <p:cNvSpPr/>
          <p:nvPr/>
        </p:nvSpPr>
        <p:spPr>
          <a:xfrm>
            <a:off x="1926284" y="278657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5" name="New shape">
            <a:extLst>
              <a:ext uri="{FF2B5EF4-FFF2-40B4-BE49-F238E27FC236}">
                <a16:creationId xmlns:a16="http://schemas.microsoft.com/office/drawing/2014/main" id="{0E284431-C273-3E47-0F7C-442096D42D0C}"/>
              </a:ext>
            </a:extLst>
          </p:cNvPr>
          <p:cNvSpPr/>
          <p:nvPr/>
        </p:nvSpPr>
        <p:spPr>
          <a:xfrm>
            <a:off x="1926284" y="303041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29" name="New shape">
            <a:extLst>
              <a:ext uri="{FF2B5EF4-FFF2-40B4-BE49-F238E27FC236}">
                <a16:creationId xmlns:a16="http://schemas.microsoft.com/office/drawing/2014/main" id="{895AD20A-9BD2-31A9-D0E0-DD44935B0E01}"/>
              </a:ext>
            </a:extLst>
          </p:cNvPr>
          <p:cNvSpPr/>
          <p:nvPr/>
        </p:nvSpPr>
        <p:spPr>
          <a:xfrm>
            <a:off x="1926284" y="327425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33" name="New shape">
            <a:extLst>
              <a:ext uri="{FF2B5EF4-FFF2-40B4-BE49-F238E27FC236}">
                <a16:creationId xmlns:a16="http://schemas.microsoft.com/office/drawing/2014/main" id="{F268A9DD-A6B2-3090-A48E-AB3158491F88}"/>
              </a:ext>
            </a:extLst>
          </p:cNvPr>
          <p:cNvSpPr/>
          <p:nvPr/>
        </p:nvSpPr>
        <p:spPr>
          <a:xfrm>
            <a:off x="1926284" y="35180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37" name="New shape">
            <a:extLst>
              <a:ext uri="{FF2B5EF4-FFF2-40B4-BE49-F238E27FC236}">
                <a16:creationId xmlns:a16="http://schemas.microsoft.com/office/drawing/2014/main" id="{CA0BD359-87CD-B367-EE54-26699F9B6EFF}"/>
              </a:ext>
            </a:extLst>
          </p:cNvPr>
          <p:cNvSpPr/>
          <p:nvPr/>
        </p:nvSpPr>
        <p:spPr>
          <a:xfrm>
            <a:off x="1926284" y="376193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41" name="New shape">
            <a:extLst>
              <a:ext uri="{FF2B5EF4-FFF2-40B4-BE49-F238E27FC236}">
                <a16:creationId xmlns:a16="http://schemas.microsoft.com/office/drawing/2014/main" id="{DD14F8AC-3A6E-713A-8BB8-DFEE857D8163}"/>
              </a:ext>
            </a:extLst>
          </p:cNvPr>
          <p:cNvSpPr/>
          <p:nvPr/>
        </p:nvSpPr>
        <p:spPr>
          <a:xfrm>
            <a:off x="1926284"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45" name="New shape">
            <a:extLst>
              <a:ext uri="{FF2B5EF4-FFF2-40B4-BE49-F238E27FC236}">
                <a16:creationId xmlns:a16="http://schemas.microsoft.com/office/drawing/2014/main" id="{647CD4B4-E604-9276-F3AB-9E3C12A0DC09}"/>
              </a:ext>
            </a:extLst>
          </p:cNvPr>
          <p:cNvSpPr/>
          <p:nvPr/>
        </p:nvSpPr>
        <p:spPr>
          <a:xfrm>
            <a:off x="1926284" y="42496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49" name="New shape">
            <a:extLst>
              <a:ext uri="{FF2B5EF4-FFF2-40B4-BE49-F238E27FC236}">
                <a16:creationId xmlns:a16="http://schemas.microsoft.com/office/drawing/2014/main" id="{8BBE8F35-9B9B-954A-8BAB-FE257D2D32A1}"/>
              </a:ext>
            </a:extLst>
          </p:cNvPr>
          <p:cNvSpPr/>
          <p:nvPr/>
        </p:nvSpPr>
        <p:spPr>
          <a:xfrm>
            <a:off x="1926284" y="449345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53" name="New shape">
            <a:extLst>
              <a:ext uri="{FF2B5EF4-FFF2-40B4-BE49-F238E27FC236}">
                <a16:creationId xmlns:a16="http://schemas.microsoft.com/office/drawing/2014/main" id="{16850B44-37D4-E704-98D8-99442665A599}"/>
              </a:ext>
            </a:extLst>
          </p:cNvPr>
          <p:cNvSpPr/>
          <p:nvPr/>
        </p:nvSpPr>
        <p:spPr>
          <a:xfrm>
            <a:off x="1926284"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57" name="New shape">
            <a:extLst>
              <a:ext uri="{FF2B5EF4-FFF2-40B4-BE49-F238E27FC236}">
                <a16:creationId xmlns:a16="http://schemas.microsoft.com/office/drawing/2014/main" id="{0D064D45-E650-14FC-123A-E1BA954AFA9A}"/>
              </a:ext>
            </a:extLst>
          </p:cNvPr>
          <p:cNvSpPr/>
          <p:nvPr/>
        </p:nvSpPr>
        <p:spPr>
          <a:xfrm>
            <a:off x="1926284"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-16*</a:t>
            </a:r>
          </a:p>
        </p:txBody>
      </p:sp>
      <p:sp>
        <p:nvSpPr>
          <p:cNvPr id="61" name="New shape">
            <a:extLst>
              <a:ext uri="{FF2B5EF4-FFF2-40B4-BE49-F238E27FC236}">
                <a16:creationId xmlns:a16="http://schemas.microsoft.com/office/drawing/2014/main" id="{8EC22095-1652-B98E-F391-FC613AB4EB1F}"/>
              </a:ext>
            </a:extLst>
          </p:cNvPr>
          <p:cNvSpPr/>
          <p:nvPr/>
        </p:nvSpPr>
        <p:spPr>
          <a:xfrm>
            <a:off x="1926284" y="522497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65" name="New shape">
            <a:extLst>
              <a:ext uri="{FF2B5EF4-FFF2-40B4-BE49-F238E27FC236}">
                <a16:creationId xmlns:a16="http://schemas.microsoft.com/office/drawing/2014/main" id="{45CE1F98-AB10-7B81-430F-B231449B8D09}"/>
              </a:ext>
            </a:extLst>
          </p:cNvPr>
          <p:cNvSpPr/>
          <p:nvPr/>
        </p:nvSpPr>
        <p:spPr>
          <a:xfrm>
            <a:off x="1926284" y="5468820"/>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8*</a:t>
            </a:r>
          </a:p>
        </p:txBody>
      </p:sp>
      <p:sp>
        <p:nvSpPr>
          <p:cNvPr id="67" name="New shape">
            <a:extLst>
              <a:ext uri="{FF2B5EF4-FFF2-40B4-BE49-F238E27FC236}">
                <a16:creationId xmlns:a16="http://schemas.microsoft.com/office/drawing/2014/main" id="{954A9AFF-F2CB-3EFB-677E-AC5C6F3FE695}"/>
              </a:ext>
            </a:extLst>
          </p:cNvPr>
          <p:cNvSpPr/>
          <p:nvPr/>
        </p:nvSpPr>
        <p:spPr>
          <a:xfrm>
            <a:off x="1926284" y="5712660"/>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68" name="New shape">
            <a:extLst>
              <a:ext uri="{FF2B5EF4-FFF2-40B4-BE49-F238E27FC236}">
                <a16:creationId xmlns:a16="http://schemas.microsoft.com/office/drawing/2014/main" id="{16C57130-6EF1-CBC1-2D6A-385DDF24AF09}"/>
              </a:ext>
            </a:extLst>
          </p:cNvPr>
          <p:cNvSpPr/>
          <p:nvPr/>
        </p:nvSpPr>
        <p:spPr>
          <a:xfrm>
            <a:off x="2463558"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 name="New shape">
            <a:extLst>
              <a:ext uri="{FF2B5EF4-FFF2-40B4-BE49-F238E27FC236}">
                <a16:creationId xmlns:a16="http://schemas.microsoft.com/office/drawing/2014/main" id="{4C7BEA65-418D-BD11-7A4D-A8D215A69DFC}"/>
              </a:ext>
            </a:extLst>
          </p:cNvPr>
          <p:cNvSpPr/>
          <p:nvPr/>
        </p:nvSpPr>
        <p:spPr>
          <a:xfrm>
            <a:off x="2474328" y="930096"/>
            <a:ext cx="986643"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dirty="0">
                <a:ln>
                  <a:noFill/>
                </a:ln>
                <a:solidFill>
                  <a:srgbClr val="000000"/>
                </a:solidFill>
                <a:effectLst/>
                <a:uLnTx/>
                <a:uFillTx/>
                <a:latin typeface="arial"/>
                <a:ea typeface="+mn-ea"/>
                <a:cs typeface="+mn-cs"/>
              </a:rPr>
              <a:t>Manufact</a:t>
            </a:r>
            <a:r>
              <a:rPr kumimoji="0" lang="en-GB" sz="1100" b="0" i="0" u="none" strike="noStrike" kern="200" cap="none" spc="0" normalizeH="0" baseline="0" noProof="0" dirty="0">
                <a:ln>
                  <a:noFill/>
                </a:ln>
                <a:solidFill>
                  <a:srgbClr val="000000"/>
                </a:solidFill>
                <a:effectLst/>
                <a:uLnTx/>
                <a:uFillTx/>
                <a:latin typeface="arial"/>
                <a:ea typeface="+mn-ea"/>
                <a:cs typeface="+mn-cs"/>
              </a:rPr>
              <a:t>.</a:t>
            </a:r>
            <a:r>
              <a:rPr kumimoji="0" sz="1100" b="0" i="0" u="none" strike="noStrike" kern="200" cap="none" spc="0" normalizeH="0" baseline="0" noProof="0" dirty="0">
                <a:ln>
                  <a:noFill/>
                </a:ln>
                <a:solidFill>
                  <a:srgbClr val="000000"/>
                </a:solidFill>
                <a:effectLst/>
                <a:uLnTx/>
                <a:uFillTx/>
                <a:latin typeface="arial"/>
                <a:ea typeface="+mn-ea"/>
                <a:cs typeface="+mn-cs"/>
              </a:rPr>
              <a:t> </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70" name="New shape">
            <a:extLst>
              <a:ext uri="{FF2B5EF4-FFF2-40B4-BE49-F238E27FC236}">
                <a16:creationId xmlns:a16="http://schemas.microsoft.com/office/drawing/2014/main" id="{E61540A4-8942-89B4-2210-095BCFE33A61}"/>
              </a:ext>
            </a:extLst>
          </p:cNvPr>
          <p:cNvSpPr/>
          <p:nvPr/>
        </p:nvSpPr>
        <p:spPr>
          <a:xfrm>
            <a:off x="2666691" y="229889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71" name="New shape">
            <a:extLst>
              <a:ext uri="{FF2B5EF4-FFF2-40B4-BE49-F238E27FC236}">
                <a16:creationId xmlns:a16="http://schemas.microsoft.com/office/drawing/2014/main" id="{6CE584E0-199E-5176-B9ED-2057F0A7222B}"/>
              </a:ext>
            </a:extLst>
          </p:cNvPr>
          <p:cNvSpPr/>
          <p:nvPr/>
        </p:nvSpPr>
        <p:spPr>
          <a:xfrm>
            <a:off x="2666691" y="254273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72" name="New shape">
            <a:extLst>
              <a:ext uri="{FF2B5EF4-FFF2-40B4-BE49-F238E27FC236}">
                <a16:creationId xmlns:a16="http://schemas.microsoft.com/office/drawing/2014/main" id="{4A4F3E34-58F0-08BB-5CA3-D94C8882ED55}"/>
              </a:ext>
            </a:extLst>
          </p:cNvPr>
          <p:cNvSpPr/>
          <p:nvPr/>
        </p:nvSpPr>
        <p:spPr>
          <a:xfrm>
            <a:off x="2666691" y="278657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73" name="New shape">
            <a:extLst>
              <a:ext uri="{FF2B5EF4-FFF2-40B4-BE49-F238E27FC236}">
                <a16:creationId xmlns:a16="http://schemas.microsoft.com/office/drawing/2014/main" id="{63946ADF-D826-A7ED-02C6-08D6673DD0D4}"/>
              </a:ext>
            </a:extLst>
          </p:cNvPr>
          <p:cNvSpPr/>
          <p:nvPr/>
        </p:nvSpPr>
        <p:spPr>
          <a:xfrm>
            <a:off x="2666691" y="303041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74" name="New shape">
            <a:extLst>
              <a:ext uri="{FF2B5EF4-FFF2-40B4-BE49-F238E27FC236}">
                <a16:creationId xmlns:a16="http://schemas.microsoft.com/office/drawing/2014/main" id="{36FD29C9-FD31-9C11-BB03-CEAE0B3020E2}"/>
              </a:ext>
            </a:extLst>
          </p:cNvPr>
          <p:cNvSpPr/>
          <p:nvPr/>
        </p:nvSpPr>
        <p:spPr>
          <a:xfrm>
            <a:off x="2666691" y="327425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75" name="New shape">
            <a:extLst>
              <a:ext uri="{FF2B5EF4-FFF2-40B4-BE49-F238E27FC236}">
                <a16:creationId xmlns:a16="http://schemas.microsoft.com/office/drawing/2014/main" id="{60AD4E9C-33C7-18E9-CB05-C4C799CFFAF7}"/>
              </a:ext>
            </a:extLst>
          </p:cNvPr>
          <p:cNvSpPr/>
          <p:nvPr/>
        </p:nvSpPr>
        <p:spPr>
          <a:xfrm>
            <a:off x="2666691" y="351809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76" name="New shape">
            <a:extLst>
              <a:ext uri="{FF2B5EF4-FFF2-40B4-BE49-F238E27FC236}">
                <a16:creationId xmlns:a16="http://schemas.microsoft.com/office/drawing/2014/main" id="{61FDEE15-29BF-47C7-B017-7C86662873C3}"/>
              </a:ext>
            </a:extLst>
          </p:cNvPr>
          <p:cNvSpPr/>
          <p:nvPr/>
        </p:nvSpPr>
        <p:spPr>
          <a:xfrm>
            <a:off x="2666691" y="376193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77" name="New shape">
            <a:extLst>
              <a:ext uri="{FF2B5EF4-FFF2-40B4-BE49-F238E27FC236}">
                <a16:creationId xmlns:a16="http://schemas.microsoft.com/office/drawing/2014/main" id="{7C496C90-0066-6F02-5E8F-B43B55D87E42}"/>
              </a:ext>
            </a:extLst>
          </p:cNvPr>
          <p:cNvSpPr/>
          <p:nvPr/>
        </p:nvSpPr>
        <p:spPr>
          <a:xfrm>
            <a:off x="2666691" y="400577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78" name="New shape">
            <a:extLst>
              <a:ext uri="{FF2B5EF4-FFF2-40B4-BE49-F238E27FC236}">
                <a16:creationId xmlns:a16="http://schemas.microsoft.com/office/drawing/2014/main" id="{F1C169E7-CF47-26A6-0CF5-52D795E39277}"/>
              </a:ext>
            </a:extLst>
          </p:cNvPr>
          <p:cNvSpPr/>
          <p:nvPr/>
        </p:nvSpPr>
        <p:spPr>
          <a:xfrm>
            <a:off x="2666691" y="424961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79" name="New shape">
            <a:extLst>
              <a:ext uri="{FF2B5EF4-FFF2-40B4-BE49-F238E27FC236}">
                <a16:creationId xmlns:a16="http://schemas.microsoft.com/office/drawing/2014/main" id="{238BA61B-D01F-C3CC-FA07-6DE593A3E8E7}"/>
              </a:ext>
            </a:extLst>
          </p:cNvPr>
          <p:cNvSpPr/>
          <p:nvPr/>
        </p:nvSpPr>
        <p:spPr>
          <a:xfrm>
            <a:off x="2666691" y="449345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80" name="New shape">
            <a:extLst>
              <a:ext uri="{FF2B5EF4-FFF2-40B4-BE49-F238E27FC236}">
                <a16:creationId xmlns:a16="http://schemas.microsoft.com/office/drawing/2014/main" id="{DA2FFE83-1E92-1D54-8E4D-EF38ECEC629C}"/>
              </a:ext>
            </a:extLst>
          </p:cNvPr>
          <p:cNvSpPr/>
          <p:nvPr/>
        </p:nvSpPr>
        <p:spPr>
          <a:xfrm>
            <a:off x="2666691"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81" name="New shape">
            <a:extLst>
              <a:ext uri="{FF2B5EF4-FFF2-40B4-BE49-F238E27FC236}">
                <a16:creationId xmlns:a16="http://schemas.microsoft.com/office/drawing/2014/main" id="{AF1A5AB8-F3D3-FD90-3D4C-037DC10787A6}"/>
              </a:ext>
            </a:extLst>
          </p:cNvPr>
          <p:cNvSpPr/>
          <p:nvPr/>
        </p:nvSpPr>
        <p:spPr>
          <a:xfrm>
            <a:off x="2666691"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-16*</a:t>
            </a:r>
          </a:p>
        </p:txBody>
      </p:sp>
      <p:sp>
        <p:nvSpPr>
          <p:cNvPr id="82" name="New shape">
            <a:extLst>
              <a:ext uri="{FF2B5EF4-FFF2-40B4-BE49-F238E27FC236}">
                <a16:creationId xmlns:a16="http://schemas.microsoft.com/office/drawing/2014/main" id="{0B08C19F-EE6E-BD6F-3904-DDF30CC30F49}"/>
              </a:ext>
            </a:extLst>
          </p:cNvPr>
          <p:cNvSpPr/>
          <p:nvPr/>
        </p:nvSpPr>
        <p:spPr>
          <a:xfrm>
            <a:off x="2666691" y="522497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6*</a:t>
            </a:r>
          </a:p>
        </p:txBody>
      </p:sp>
      <p:sp>
        <p:nvSpPr>
          <p:cNvPr id="83" name="New shape">
            <a:extLst>
              <a:ext uri="{FF2B5EF4-FFF2-40B4-BE49-F238E27FC236}">
                <a16:creationId xmlns:a16="http://schemas.microsoft.com/office/drawing/2014/main" id="{0898D427-DBF7-7D04-7811-2481C31C69DA}"/>
              </a:ext>
            </a:extLst>
          </p:cNvPr>
          <p:cNvSpPr/>
          <p:nvPr/>
        </p:nvSpPr>
        <p:spPr>
          <a:xfrm>
            <a:off x="2666691" y="5468820"/>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84" name="New shape">
            <a:extLst>
              <a:ext uri="{FF2B5EF4-FFF2-40B4-BE49-F238E27FC236}">
                <a16:creationId xmlns:a16="http://schemas.microsoft.com/office/drawing/2014/main" id="{5195594E-4A42-C7ED-BFD7-3EB1D47E35E1}"/>
              </a:ext>
            </a:extLst>
          </p:cNvPr>
          <p:cNvSpPr/>
          <p:nvPr/>
        </p:nvSpPr>
        <p:spPr>
          <a:xfrm>
            <a:off x="2666691" y="571266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85" name="New shape">
            <a:extLst>
              <a:ext uri="{FF2B5EF4-FFF2-40B4-BE49-F238E27FC236}">
                <a16:creationId xmlns:a16="http://schemas.microsoft.com/office/drawing/2014/main" id="{3A2E72BB-C9B9-43EF-E084-9B5B7166CFB5}"/>
              </a:ext>
            </a:extLst>
          </p:cNvPr>
          <p:cNvSpPr/>
          <p:nvPr/>
        </p:nvSpPr>
        <p:spPr>
          <a:xfrm>
            <a:off x="2549885"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New shape">
            <a:extLst>
              <a:ext uri="{FF2B5EF4-FFF2-40B4-BE49-F238E27FC236}">
                <a16:creationId xmlns:a16="http://schemas.microsoft.com/office/drawing/2014/main" id="{99837673-CBA8-99A7-ECB8-825A143E5287}"/>
              </a:ext>
            </a:extLst>
          </p:cNvPr>
          <p:cNvSpPr/>
          <p:nvPr/>
        </p:nvSpPr>
        <p:spPr>
          <a:xfrm>
            <a:off x="1613043"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New shape">
            <a:extLst>
              <a:ext uri="{FF2B5EF4-FFF2-40B4-BE49-F238E27FC236}">
                <a16:creationId xmlns:a16="http://schemas.microsoft.com/office/drawing/2014/main" id="{6359C67D-9386-7681-EC6E-90C12AEEDE74}"/>
              </a:ext>
            </a:extLst>
          </p:cNvPr>
          <p:cNvSpPr/>
          <p:nvPr/>
        </p:nvSpPr>
        <p:spPr>
          <a:xfrm>
            <a:off x="3256846"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New shape">
            <a:extLst>
              <a:ext uri="{FF2B5EF4-FFF2-40B4-BE49-F238E27FC236}">
                <a16:creationId xmlns:a16="http://schemas.microsoft.com/office/drawing/2014/main" id="{71A2D011-7EC7-B013-8346-847096C79861}"/>
              </a:ext>
            </a:extLst>
          </p:cNvPr>
          <p:cNvSpPr/>
          <p:nvPr/>
        </p:nvSpPr>
        <p:spPr>
          <a:xfrm>
            <a:off x="3245109" y="1135579"/>
            <a:ext cx="986643"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lang="en-GB" sz="1100" b="0" i="0" u="none" strike="noStrike" kern="200" cap="none" spc="0" normalizeH="0" baseline="0" noProof="0" dirty="0">
                <a:ln>
                  <a:noFill/>
                </a:ln>
                <a:solidFill>
                  <a:srgbClr val="000000"/>
                </a:solidFill>
                <a:effectLst/>
                <a:uLnTx/>
                <a:uFillTx/>
                <a:latin typeface="arial"/>
                <a:ea typeface="+mn-ea"/>
                <a:cs typeface="+mn-cs"/>
              </a:rPr>
              <a:t>Wholesale &amp; Retail Trade</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121" name="New shape">
            <a:extLst>
              <a:ext uri="{FF2B5EF4-FFF2-40B4-BE49-F238E27FC236}">
                <a16:creationId xmlns:a16="http://schemas.microsoft.com/office/drawing/2014/main" id="{684A218F-DA1A-0E4B-37BF-746447B2CF7F}"/>
              </a:ext>
            </a:extLst>
          </p:cNvPr>
          <p:cNvSpPr/>
          <p:nvPr/>
        </p:nvSpPr>
        <p:spPr>
          <a:xfrm>
            <a:off x="3448241" y="22988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122" name="New shape">
            <a:extLst>
              <a:ext uri="{FF2B5EF4-FFF2-40B4-BE49-F238E27FC236}">
                <a16:creationId xmlns:a16="http://schemas.microsoft.com/office/drawing/2014/main" id="{2DD8E5D1-F715-7B8C-74E8-408639F80B13}"/>
              </a:ext>
            </a:extLst>
          </p:cNvPr>
          <p:cNvSpPr/>
          <p:nvPr/>
        </p:nvSpPr>
        <p:spPr>
          <a:xfrm>
            <a:off x="3448241" y="254273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123" name="New shape">
            <a:extLst>
              <a:ext uri="{FF2B5EF4-FFF2-40B4-BE49-F238E27FC236}">
                <a16:creationId xmlns:a16="http://schemas.microsoft.com/office/drawing/2014/main" id="{5708D37A-4999-D222-9F44-6D411DFAF019}"/>
              </a:ext>
            </a:extLst>
          </p:cNvPr>
          <p:cNvSpPr/>
          <p:nvPr/>
        </p:nvSpPr>
        <p:spPr>
          <a:xfrm>
            <a:off x="3448241" y="278657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-6*</a:t>
            </a:r>
          </a:p>
        </p:txBody>
      </p:sp>
      <p:sp>
        <p:nvSpPr>
          <p:cNvPr id="124" name="New shape">
            <a:extLst>
              <a:ext uri="{FF2B5EF4-FFF2-40B4-BE49-F238E27FC236}">
                <a16:creationId xmlns:a16="http://schemas.microsoft.com/office/drawing/2014/main" id="{3D1ED89C-FCA3-7925-DC4C-2805C8D70A1D}"/>
              </a:ext>
            </a:extLst>
          </p:cNvPr>
          <p:cNvSpPr/>
          <p:nvPr/>
        </p:nvSpPr>
        <p:spPr>
          <a:xfrm>
            <a:off x="3448241" y="30304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125" name="New shape">
            <a:extLst>
              <a:ext uri="{FF2B5EF4-FFF2-40B4-BE49-F238E27FC236}">
                <a16:creationId xmlns:a16="http://schemas.microsoft.com/office/drawing/2014/main" id="{E25ED549-80B5-B9B4-8346-929EA90BC70A}"/>
              </a:ext>
            </a:extLst>
          </p:cNvPr>
          <p:cNvSpPr/>
          <p:nvPr/>
        </p:nvSpPr>
        <p:spPr>
          <a:xfrm>
            <a:off x="3448241" y="327425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126" name="New shape">
            <a:extLst>
              <a:ext uri="{FF2B5EF4-FFF2-40B4-BE49-F238E27FC236}">
                <a16:creationId xmlns:a16="http://schemas.microsoft.com/office/drawing/2014/main" id="{BD46F47A-C477-805B-F39D-45EC547F8436}"/>
              </a:ext>
            </a:extLst>
          </p:cNvPr>
          <p:cNvSpPr/>
          <p:nvPr/>
        </p:nvSpPr>
        <p:spPr>
          <a:xfrm>
            <a:off x="3448241" y="35180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127" name="New shape">
            <a:extLst>
              <a:ext uri="{FF2B5EF4-FFF2-40B4-BE49-F238E27FC236}">
                <a16:creationId xmlns:a16="http://schemas.microsoft.com/office/drawing/2014/main" id="{A5993B5C-8746-1842-20BB-0448A4FBA321}"/>
              </a:ext>
            </a:extLst>
          </p:cNvPr>
          <p:cNvSpPr/>
          <p:nvPr/>
        </p:nvSpPr>
        <p:spPr>
          <a:xfrm>
            <a:off x="3448241" y="37619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-8*</a:t>
            </a:r>
          </a:p>
        </p:txBody>
      </p:sp>
      <p:sp>
        <p:nvSpPr>
          <p:cNvPr id="128" name="New shape">
            <a:extLst>
              <a:ext uri="{FF2B5EF4-FFF2-40B4-BE49-F238E27FC236}">
                <a16:creationId xmlns:a16="http://schemas.microsoft.com/office/drawing/2014/main" id="{63D2F627-EE59-EFB9-8644-C93A3B6C0F74}"/>
              </a:ext>
            </a:extLst>
          </p:cNvPr>
          <p:cNvSpPr/>
          <p:nvPr/>
        </p:nvSpPr>
        <p:spPr>
          <a:xfrm>
            <a:off x="3448241"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29" name="New shape">
            <a:extLst>
              <a:ext uri="{FF2B5EF4-FFF2-40B4-BE49-F238E27FC236}">
                <a16:creationId xmlns:a16="http://schemas.microsoft.com/office/drawing/2014/main" id="{43613CBE-7FA7-45DE-3E54-5C90835FC076}"/>
              </a:ext>
            </a:extLst>
          </p:cNvPr>
          <p:cNvSpPr/>
          <p:nvPr/>
        </p:nvSpPr>
        <p:spPr>
          <a:xfrm>
            <a:off x="3448241" y="42496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-10*</a:t>
            </a:r>
          </a:p>
        </p:txBody>
      </p:sp>
      <p:sp>
        <p:nvSpPr>
          <p:cNvPr id="130" name="New shape">
            <a:extLst>
              <a:ext uri="{FF2B5EF4-FFF2-40B4-BE49-F238E27FC236}">
                <a16:creationId xmlns:a16="http://schemas.microsoft.com/office/drawing/2014/main" id="{A490600F-C270-0810-971F-2705B82AC2F6}"/>
              </a:ext>
            </a:extLst>
          </p:cNvPr>
          <p:cNvSpPr/>
          <p:nvPr/>
        </p:nvSpPr>
        <p:spPr>
          <a:xfrm>
            <a:off x="3448241" y="449345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131" name="New shape">
            <a:extLst>
              <a:ext uri="{FF2B5EF4-FFF2-40B4-BE49-F238E27FC236}">
                <a16:creationId xmlns:a16="http://schemas.microsoft.com/office/drawing/2014/main" id="{D07C1179-98AC-75F2-1EF6-9C98D66B842A}"/>
              </a:ext>
            </a:extLst>
          </p:cNvPr>
          <p:cNvSpPr/>
          <p:nvPr/>
        </p:nvSpPr>
        <p:spPr>
          <a:xfrm>
            <a:off x="3448241"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32" name="New shape">
            <a:extLst>
              <a:ext uri="{FF2B5EF4-FFF2-40B4-BE49-F238E27FC236}">
                <a16:creationId xmlns:a16="http://schemas.microsoft.com/office/drawing/2014/main" id="{F5DFF879-0AB2-A97E-15D7-2DC114E7D1AF}"/>
              </a:ext>
            </a:extLst>
          </p:cNvPr>
          <p:cNvSpPr/>
          <p:nvPr/>
        </p:nvSpPr>
        <p:spPr>
          <a:xfrm>
            <a:off x="3448241"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-9*</a:t>
            </a:r>
          </a:p>
        </p:txBody>
      </p:sp>
      <p:sp>
        <p:nvSpPr>
          <p:cNvPr id="133" name="New shape">
            <a:extLst>
              <a:ext uri="{FF2B5EF4-FFF2-40B4-BE49-F238E27FC236}">
                <a16:creationId xmlns:a16="http://schemas.microsoft.com/office/drawing/2014/main" id="{BE51B51C-6ECE-35DE-07D1-4265FE28D476}"/>
              </a:ext>
            </a:extLst>
          </p:cNvPr>
          <p:cNvSpPr/>
          <p:nvPr/>
        </p:nvSpPr>
        <p:spPr>
          <a:xfrm>
            <a:off x="3448241" y="522497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134" name="New shape">
            <a:extLst>
              <a:ext uri="{FF2B5EF4-FFF2-40B4-BE49-F238E27FC236}">
                <a16:creationId xmlns:a16="http://schemas.microsoft.com/office/drawing/2014/main" id="{97490939-DFE6-4C27-B6CD-FBD1301D2D07}"/>
              </a:ext>
            </a:extLst>
          </p:cNvPr>
          <p:cNvSpPr/>
          <p:nvPr/>
        </p:nvSpPr>
        <p:spPr>
          <a:xfrm>
            <a:off x="3448241" y="546882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135" name="New shape">
            <a:extLst>
              <a:ext uri="{FF2B5EF4-FFF2-40B4-BE49-F238E27FC236}">
                <a16:creationId xmlns:a16="http://schemas.microsoft.com/office/drawing/2014/main" id="{C8C33DE6-C0DB-BBAB-0EFE-A7EBE61BB0EA}"/>
              </a:ext>
            </a:extLst>
          </p:cNvPr>
          <p:cNvSpPr/>
          <p:nvPr/>
        </p:nvSpPr>
        <p:spPr>
          <a:xfrm>
            <a:off x="3448241" y="571266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-6*</a:t>
            </a:r>
          </a:p>
        </p:txBody>
      </p:sp>
      <p:sp>
        <p:nvSpPr>
          <p:cNvPr id="136" name="New shape">
            <a:extLst>
              <a:ext uri="{FF2B5EF4-FFF2-40B4-BE49-F238E27FC236}">
                <a16:creationId xmlns:a16="http://schemas.microsoft.com/office/drawing/2014/main" id="{DC07C171-4EF5-1E3A-551C-54276D6BC926}"/>
              </a:ext>
            </a:extLst>
          </p:cNvPr>
          <p:cNvSpPr/>
          <p:nvPr/>
        </p:nvSpPr>
        <p:spPr>
          <a:xfrm>
            <a:off x="4020729"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New shape">
            <a:extLst>
              <a:ext uri="{FF2B5EF4-FFF2-40B4-BE49-F238E27FC236}">
                <a16:creationId xmlns:a16="http://schemas.microsoft.com/office/drawing/2014/main" id="{422AA6E4-C812-FA6C-F73B-925A3EE71BF8}"/>
              </a:ext>
            </a:extLst>
          </p:cNvPr>
          <p:cNvSpPr/>
          <p:nvPr/>
        </p:nvSpPr>
        <p:spPr>
          <a:xfrm>
            <a:off x="4020729" y="1135579"/>
            <a:ext cx="986643"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lang="en-GB" sz="1100" b="0" i="0" u="none" strike="noStrike" kern="200" cap="none" spc="0" normalizeH="0" baseline="0" noProof="0" dirty="0">
                <a:ln>
                  <a:noFill/>
                </a:ln>
                <a:solidFill>
                  <a:srgbClr val="000000"/>
                </a:solidFill>
                <a:effectLst/>
                <a:uLnTx/>
                <a:uFillTx/>
                <a:latin typeface="arial"/>
                <a:ea typeface="+mn-ea"/>
                <a:cs typeface="+mn-cs"/>
              </a:rPr>
              <a:t>    Transport.   &amp; Storage</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138" name="New shape">
            <a:extLst>
              <a:ext uri="{FF2B5EF4-FFF2-40B4-BE49-F238E27FC236}">
                <a16:creationId xmlns:a16="http://schemas.microsoft.com/office/drawing/2014/main" id="{1FF2CB89-E965-8934-44D9-93CB27944B36}"/>
              </a:ext>
            </a:extLst>
          </p:cNvPr>
          <p:cNvSpPr/>
          <p:nvPr/>
        </p:nvSpPr>
        <p:spPr>
          <a:xfrm>
            <a:off x="4223862" y="229889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139" name="New shape">
            <a:extLst>
              <a:ext uri="{FF2B5EF4-FFF2-40B4-BE49-F238E27FC236}">
                <a16:creationId xmlns:a16="http://schemas.microsoft.com/office/drawing/2014/main" id="{39DAFFA8-CED8-A6EB-DE19-5DC133C62EEC}"/>
              </a:ext>
            </a:extLst>
          </p:cNvPr>
          <p:cNvSpPr/>
          <p:nvPr/>
        </p:nvSpPr>
        <p:spPr>
          <a:xfrm>
            <a:off x="4223862" y="254273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140" name="New shape">
            <a:extLst>
              <a:ext uri="{FF2B5EF4-FFF2-40B4-BE49-F238E27FC236}">
                <a16:creationId xmlns:a16="http://schemas.microsoft.com/office/drawing/2014/main" id="{FEDE894F-DEBD-0F66-A71A-D5DEE33F808B}"/>
              </a:ext>
            </a:extLst>
          </p:cNvPr>
          <p:cNvSpPr/>
          <p:nvPr/>
        </p:nvSpPr>
        <p:spPr>
          <a:xfrm>
            <a:off x="4223862" y="278657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141" name="New shape">
            <a:extLst>
              <a:ext uri="{FF2B5EF4-FFF2-40B4-BE49-F238E27FC236}">
                <a16:creationId xmlns:a16="http://schemas.microsoft.com/office/drawing/2014/main" id="{0DCF578A-3DA5-45D6-0576-EDF0047315DA}"/>
              </a:ext>
            </a:extLst>
          </p:cNvPr>
          <p:cNvSpPr/>
          <p:nvPr/>
        </p:nvSpPr>
        <p:spPr>
          <a:xfrm>
            <a:off x="4223862" y="303041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142" name="New shape">
            <a:extLst>
              <a:ext uri="{FF2B5EF4-FFF2-40B4-BE49-F238E27FC236}">
                <a16:creationId xmlns:a16="http://schemas.microsoft.com/office/drawing/2014/main" id="{FAB01C5C-F7C9-6F07-612B-5F21F77D7DFC}"/>
              </a:ext>
            </a:extLst>
          </p:cNvPr>
          <p:cNvSpPr/>
          <p:nvPr/>
        </p:nvSpPr>
        <p:spPr>
          <a:xfrm>
            <a:off x="4223862" y="327425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143" name="New shape">
            <a:extLst>
              <a:ext uri="{FF2B5EF4-FFF2-40B4-BE49-F238E27FC236}">
                <a16:creationId xmlns:a16="http://schemas.microsoft.com/office/drawing/2014/main" id="{74574C01-0931-077E-8649-9583D0B76F10}"/>
              </a:ext>
            </a:extLst>
          </p:cNvPr>
          <p:cNvSpPr/>
          <p:nvPr/>
        </p:nvSpPr>
        <p:spPr>
          <a:xfrm>
            <a:off x="4223862" y="35180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144" name="New shape">
            <a:extLst>
              <a:ext uri="{FF2B5EF4-FFF2-40B4-BE49-F238E27FC236}">
                <a16:creationId xmlns:a16="http://schemas.microsoft.com/office/drawing/2014/main" id="{B08E8663-1023-8B99-64E5-A16CCB4A362B}"/>
              </a:ext>
            </a:extLst>
          </p:cNvPr>
          <p:cNvSpPr/>
          <p:nvPr/>
        </p:nvSpPr>
        <p:spPr>
          <a:xfrm>
            <a:off x="4223862" y="376193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145" name="New shape">
            <a:extLst>
              <a:ext uri="{FF2B5EF4-FFF2-40B4-BE49-F238E27FC236}">
                <a16:creationId xmlns:a16="http://schemas.microsoft.com/office/drawing/2014/main" id="{21419A61-C08E-171D-C0FC-278CA92FF0E5}"/>
              </a:ext>
            </a:extLst>
          </p:cNvPr>
          <p:cNvSpPr/>
          <p:nvPr/>
        </p:nvSpPr>
        <p:spPr>
          <a:xfrm>
            <a:off x="4223862"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46" name="New shape">
            <a:extLst>
              <a:ext uri="{FF2B5EF4-FFF2-40B4-BE49-F238E27FC236}">
                <a16:creationId xmlns:a16="http://schemas.microsoft.com/office/drawing/2014/main" id="{0032E784-87E7-9406-E0CB-20D61EE251F3}"/>
              </a:ext>
            </a:extLst>
          </p:cNvPr>
          <p:cNvSpPr/>
          <p:nvPr/>
        </p:nvSpPr>
        <p:spPr>
          <a:xfrm>
            <a:off x="4223862" y="42496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147" name="New shape">
            <a:extLst>
              <a:ext uri="{FF2B5EF4-FFF2-40B4-BE49-F238E27FC236}">
                <a16:creationId xmlns:a16="http://schemas.microsoft.com/office/drawing/2014/main" id="{7060F786-C144-F89D-EE4A-C8F4323288F8}"/>
              </a:ext>
            </a:extLst>
          </p:cNvPr>
          <p:cNvSpPr/>
          <p:nvPr/>
        </p:nvSpPr>
        <p:spPr>
          <a:xfrm>
            <a:off x="4223862" y="449345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148" name="New shape">
            <a:extLst>
              <a:ext uri="{FF2B5EF4-FFF2-40B4-BE49-F238E27FC236}">
                <a16:creationId xmlns:a16="http://schemas.microsoft.com/office/drawing/2014/main" id="{A5AA3E5F-F5FA-0067-DBB1-FB268C868B3A}"/>
              </a:ext>
            </a:extLst>
          </p:cNvPr>
          <p:cNvSpPr/>
          <p:nvPr/>
        </p:nvSpPr>
        <p:spPr>
          <a:xfrm>
            <a:off x="4223862"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49" name="New shape">
            <a:extLst>
              <a:ext uri="{FF2B5EF4-FFF2-40B4-BE49-F238E27FC236}">
                <a16:creationId xmlns:a16="http://schemas.microsoft.com/office/drawing/2014/main" id="{4E4EA470-AF81-BACD-61ED-AC8633E294FB}"/>
              </a:ext>
            </a:extLst>
          </p:cNvPr>
          <p:cNvSpPr/>
          <p:nvPr/>
        </p:nvSpPr>
        <p:spPr>
          <a:xfrm>
            <a:off x="4223862"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-18*</a:t>
            </a:r>
          </a:p>
        </p:txBody>
      </p:sp>
      <p:sp>
        <p:nvSpPr>
          <p:cNvPr id="150" name="New shape">
            <a:extLst>
              <a:ext uri="{FF2B5EF4-FFF2-40B4-BE49-F238E27FC236}">
                <a16:creationId xmlns:a16="http://schemas.microsoft.com/office/drawing/2014/main" id="{F6D2A725-BAA6-1F7C-8E02-1F2EC6E70347}"/>
              </a:ext>
            </a:extLst>
          </p:cNvPr>
          <p:cNvSpPr/>
          <p:nvPr/>
        </p:nvSpPr>
        <p:spPr>
          <a:xfrm>
            <a:off x="4223862" y="522497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151" name="New shape">
            <a:extLst>
              <a:ext uri="{FF2B5EF4-FFF2-40B4-BE49-F238E27FC236}">
                <a16:creationId xmlns:a16="http://schemas.microsoft.com/office/drawing/2014/main" id="{33C409B6-7B0B-1522-FA35-4713D8149BEF}"/>
              </a:ext>
            </a:extLst>
          </p:cNvPr>
          <p:cNvSpPr/>
          <p:nvPr/>
        </p:nvSpPr>
        <p:spPr>
          <a:xfrm>
            <a:off x="4223862" y="5468820"/>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152" name="New shape">
            <a:extLst>
              <a:ext uri="{FF2B5EF4-FFF2-40B4-BE49-F238E27FC236}">
                <a16:creationId xmlns:a16="http://schemas.microsoft.com/office/drawing/2014/main" id="{7CF81334-1B32-779B-A0F4-92ECBEB85725}"/>
              </a:ext>
            </a:extLst>
          </p:cNvPr>
          <p:cNvSpPr/>
          <p:nvPr/>
        </p:nvSpPr>
        <p:spPr>
          <a:xfrm>
            <a:off x="4223862" y="571266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153" name="New shape">
            <a:extLst>
              <a:ext uri="{FF2B5EF4-FFF2-40B4-BE49-F238E27FC236}">
                <a16:creationId xmlns:a16="http://schemas.microsoft.com/office/drawing/2014/main" id="{4759C5FC-ED5D-2B57-FE9A-F86247ABF9C6}"/>
              </a:ext>
            </a:extLst>
          </p:cNvPr>
          <p:cNvSpPr/>
          <p:nvPr/>
        </p:nvSpPr>
        <p:spPr>
          <a:xfrm>
            <a:off x="4772307"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New shape">
            <a:extLst>
              <a:ext uri="{FF2B5EF4-FFF2-40B4-BE49-F238E27FC236}">
                <a16:creationId xmlns:a16="http://schemas.microsoft.com/office/drawing/2014/main" id="{CF2703A3-89A5-6D90-4BFA-582D633FB2E5}"/>
              </a:ext>
            </a:extLst>
          </p:cNvPr>
          <p:cNvSpPr/>
          <p:nvPr/>
        </p:nvSpPr>
        <p:spPr>
          <a:xfrm>
            <a:off x="4823713" y="1103915"/>
            <a:ext cx="911047"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lang="en-GB" sz="1100" b="0" i="0" u="none" strike="noStrike" kern="200" cap="none" spc="0" normalizeH="0" baseline="0" noProof="0" dirty="0" err="1">
                <a:ln>
                  <a:noFill/>
                </a:ln>
                <a:solidFill>
                  <a:srgbClr val="000000"/>
                </a:solidFill>
                <a:effectLst/>
                <a:uLnTx/>
                <a:uFillTx/>
                <a:latin typeface="arial"/>
                <a:ea typeface="+mn-ea"/>
                <a:cs typeface="+mn-cs"/>
              </a:rPr>
              <a:t>Accomod</a:t>
            </a:r>
            <a:r>
              <a:rPr kumimoji="0" lang="en-GB" sz="1100" b="0" i="0" u="none" strike="noStrike" kern="200" cap="none" spc="0" normalizeH="0" baseline="0" noProof="0" dirty="0">
                <a:ln>
                  <a:noFill/>
                </a:ln>
                <a:solidFill>
                  <a:srgbClr val="000000"/>
                </a:solidFill>
                <a:effectLst/>
                <a:uLnTx/>
                <a:uFillTx/>
                <a:latin typeface="arial"/>
                <a:ea typeface="+mn-ea"/>
                <a:cs typeface="+mn-cs"/>
              </a:rPr>
              <a:t>. and Food Service Activities</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155" name="New shape">
            <a:extLst>
              <a:ext uri="{FF2B5EF4-FFF2-40B4-BE49-F238E27FC236}">
                <a16:creationId xmlns:a16="http://schemas.microsoft.com/office/drawing/2014/main" id="{D9E53248-10BF-CD2A-CBF5-704FFE853466}"/>
              </a:ext>
            </a:extLst>
          </p:cNvPr>
          <p:cNvSpPr/>
          <p:nvPr/>
        </p:nvSpPr>
        <p:spPr>
          <a:xfrm>
            <a:off x="4975440" y="229889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156" name="New shape">
            <a:extLst>
              <a:ext uri="{FF2B5EF4-FFF2-40B4-BE49-F238E27FC236}">
                <a16:creationId xmlns:a16="http://schemas.microsoft.com/office/drawing/2014/main" id="{ED49433F-4678-6451-9113-869120CA7AB9}"/>
              </a:ext>
            </a:extLst>
          </p:cNvPr>
          <p:cNvSpPr/>
          <p:nvPr/>
        </p:nvSpPr>
        <p:spPr>
          <a:xfrm>
            <a:off x="4975440" y="254273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157" name="New shape">
            <a:extLst>
              <a:ext uri="{FF2B5EF4-FFF2-40B4-BE49-F238E27FC236}">
                <a16:creationId xmlns:a16="http://schemas.microsoft.com/office/drawing/2014/main" id="{766F6F54-4CE9-E0EA-81FC-4CAD3BB53009}"/>
              </a:ext>
            </a:extLst>
          </p:cNvPr>
          <p:cNvSpPr/>
          <p:nvPr/>
        </p:nvSpPr>
        <p:spPr>
          <a:xfrm>
            <a:off x="4975440" y="278657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158" name="New shape">
            <a:extLst>
              <a:ext uri="{FF2B5EF4-FFF2-40B4-BE49-F238E27FC236}">
                <a16:creationId xmlns:a16="http://schemas.microsoft.com/office/drawing/2014/main" id="{FD225B9B-5CE0-0425-F626-CDD55904E3D6}"/>
              </a:ext>
            </a:extLst>
          </p:cNvPr>
          <p:cNvSpPr/>
          <p:nvPr/>
        </p:nvSpPr>
        <p:spPr>
          <a:xfrm>
            <a:off x="4975440" y="303041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159" name="New shape">
            <a:extLst>
              <a:ext uri="{FF2B5EF4-FFF2-40B4-BE49-F238E27FC236}">
                <a16:creationId xmlns:a16="http://schemas.microsoft.com/office/drawing/2014/main" id="{C91DDC52-9126-D764-CFB2-943036CC7955}"/>
              </a:ext>
            </a:extLst>
          </p:cNvPr>
          <p:cNvSpPr/>
          <p:nvPr/>
        </p:nvSpPr>
        <p:spPr>
          <a:xfrm>
            <a:off x="4975440" y="327425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160" name="New shape">
            <a:extLst>
              <a:ext uri="{FF2B5EF4-FFF2-40B4-BE49-F238E27FC236}">
                <a16:creationId xmlns:a16="http://schemas.microsoft.com/office/drawing/2014/main" id="{930866DB-E79D-D6DA-3018-598BDF246659}"/>
              </a:ext>
            </a:extLst>
          </p:cNvPr>
          <p:cNvSpPr/>
          <p:nvPr/>
        </p:nvSpPr>
        <p:spPr>
          <a:xfrm>
            <a:off x="4975440" y="351809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161" name="New shape">
            <a:extLst>
              <a:ext uri="{FF2B5EF4-FFF2-40B4-BE49-F238E27FC236}">
                <a16:creationId xmlns:a16="http://schemas.microsoft.com/office/drawing/2014/main" id="{905B1BCE-D47A-08B1-BC21-DFFE1D8DD7DB}"/>
              </a:ext>
            </a:extLst>
          </p:cNvPr>
          <p:cNvSpPr/>
          <p:nvPr/>
        </p:nvSpPr>
        <p:spPr>
          <a:xfrm>
            <a:off x="4975440" y="376193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62" name="New shape">
            <a:extLst>
              <a:ext uri="{FF2B5EF4-FFF2-40B4-BE49-F238E27FC236}">
                <a16:creationId xmlns:a16="http://schemas.microsoft.com/office/drawing/2014/main" id="{91A2A818-60A8-9254-9E02-BAAE3F71A548}"/>
              </a:ext>
            </a:extLst>
          </p:cNvPr>
          <p:cNvSpPr/>
          <p:nvPr/>
        </p:nvSpPr>
        <p:spPr>
          <a:xfrm>
            <a:off x="4975440"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63" name="New shape">
            <a:extLst>
              <a:ext uri="{FF2B5EF4-FFF2-40B4-BE49-F238E27FC236}">
                <a16:creationId xmlns:a16="http://schemas.microsoft.com/office/drawing/2014/main" id="{47D77CAE-2BCC-AE64-4472-08DE96F29DC5}"/>
              </a:ext>
            </a:extLst>
          </p:cNvPr>
          <p:cNvSpPr/>
          <p:nvPr/>
        </p:nvSpPr>
        <p:spPr>
          <a:xfrm>
            <a:off x="4975440" y="424961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164" name="New shape">
            <a:extLst>
              <a:ext uri="{FF2B5EF4-FFF2-40B4-BE49-F238E27FC236}">
                <a16:creationId xmlns:a16="http://schemas.microsoft.com/office/drawing/2014/main" id="{581A1C90-75FF-4D04-B326-0B43541D8014}"/>
              </a:ext>
            </a:extLst>
          </p:cNvPr>
          <p:cNvSpPr/>
          <p:nvPr/>
        </p:nvSpPr>
        <p:spPr>
          <a:xfrm>
            <a:off x="4975440" y="449345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165" name="New shape">
            <a:extLst>
              <a:ext uri="{FF2B5EF4-FFF2-40B4-BE49-F238E27FC236}">
                <a16:creationId xmlns:a16="http://schemas.microsoft.com/office/drawing/2014/main" id="{AD014C72-B445-9026-4BAC-BD51969FF87B}"/>
              </a:ext>
            </a:extLst>
          </p:cNvPr>
          <p:cNvSpPr/>
          <p:nvPr/>
        </p:nvSpPr>
        <p:spPr>
          <a:xfrm>
            <a:off x="4975440"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66" name="New shape">
            <a:extLst>
              <a:ext uri="{FF2B5EF4-FFF2-40B4-BE49-F238E27FC236}">
                <a16:creationId xmlns:a16="http://schemas.microsoft.com/office/drawing/2014/main" id="{ED8B0C38-01A5-7F0E-31C0-44683A728109}"/>
              </a:ext>
            </a:extLst>
          </p:cNvPr>
          <p:cNvSpPr/>
          <p:nvPr/>
        </p:nvSpPr>
        <p:spPr>
          <a:xfrm>
            <a:off x="4975440"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-12*</a:t>
            </a:r>
          </a:p>
        </p:txBody>
      </p:sp>
      <p:sp>
        <p:nvSpPr>
          <p:cNvPr id="167" name="New shape">
            <a:extLst>
              <a:ext uri="{FF2B5EF4-FFF2-40B4-BE49-F238E27FC236}">
                <a16:creationId xmlns:a16="http://schemas.microsoft.com/office/drawing/2014/main" id="{03B707D2-8E0B-6118-0415-64CDCBFF559C}"/>
              </a:ext>
            </a:extLst>
          </p:cNvPr>
          <p:cNvSpPr/>
          <p:nvPr/>
        </p:nvSpPr>
        <p:spPr>
          <a:xfrm>
            <a:off x="4975440" y="522497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168" name="New shape">
            <a:extLst>
              <a:ext uri="{FF2B5EF4-FFF2-40B4-BE49-F238E27FC236}">
                <a16:creationId xmlns:a16="http://schemas.microsoft.com/office/drawing/2014/main" id="{2EC3C801-8EE4-D5E5-D337-9B0534A12EED}"/>
              </a:ext>
            </a:extLst>
          </p:cNvPr>
          <p:cNvSpPr/>
          <p:nvPr/>
        </p:nvSpPr>
        <p:spPr>
          <a:xfrm>
            <a:off x="4975440" y="5468820"/>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169" name="New shape">
            <a:extLst>
              <a:ext uri="{FF2B5EF4-FFF2-40B4-BE49-F238E27FC236}">
                <a16:creationId xmlns:a16="http://schemas.microsoft.com/office/drawing/2014/main" id="{D75728BB-1DA0-0816-31B5-303332F89CFE}"/>
              </a:ext>
            </a:extLst>
          </p:cNvPr>
          <p:cNvSpPr/>
          <p:nvPr/>
        </p:nvSpPr>
        <p:spPr>
          <a:xfrm>
            <a:off x="4975440" y="5712660"/>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170" name="New shape">
            <a:extLst>
              <a:ext uri="{FF2B5EF4-FFF2-40B4-BE49-F238E27FC236}">
                <a16:creationId xmlns:a16="http://schemas.microsoft.com/office/drawing/2014/main" id="{A65C3064-AB49-73B9-80E9-33F9D7524945}"/>
              </a:ext>
            </a:extLst>
          </p:cNvPr>
          <p:cNvSpPr/>
          <p:nvPr/>
        </p:nvSpPr>
        <p:spPr>
          <a:xfrm>
            <a:off x="5583810"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New shape">
            <a:extLst>
              <a:ext uri="{FF2B5EF4-FFF2-40B4-BE49-F238E27FC236}">
                <a16:creationId xmlns:a16="http://schemas.microsoft.com/office/drawing/2014/main" id="{D466E313-FD0F-E716-BDC2-480EBB2C4403}"/>
              </a:ext>
            </a:extLst>
          </p:cNvPr>
          <p:cNvSpPr/>
          <p:nvPr/>
        </p:nvSpPr>
        <p:spPr>
          <a:xfrm>
            <a:off x="5511892" y="1135579"/>
            <a:ext cx="986643"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dirty="0">
                <a:ln>
                  <a:noFill/>
                </a:ln>
                <a:solidFill>
                  <a:srgbClr val="000000"/>
                </a:solidFill>
                <a:effectLst/>
                <a:uLnTx/>
                <a:uFillTx/>
                <a:latin typeface="arial"/>
                <a:ea typeface="+mn-ea"/>
                <a:cs typeface="+mn-cs"/>
              </a:rPr>
              <a:t>Information </a:t>
            </a:r>
            <a:r>
              <a:rPr kumimoji="0" lang="en-GB" sz="1100" b="0" i="0" u="none" strike="noStrike" kern="200" cap="none" spc="0" normalizeH="0" baseline="0" noProof="0" dirty="0">
                <a:ln>
                  <a:noFill/>
                </a:ln>
                <a:solidFill>
                  <a:srgbClr val="000000"/>
                </a:solidFill>
                <a:effectLst/>
                <a:uLnTx/>
                <a:uFillTx/>
                <a:latin typeface="arial"/>
                <a:ea typeface="+mn-ea"/>
                <a:cs typeface="+mn-cs"/>
              </a:rPr>
              <a:t>and Comms.  </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172" name="New shape">
            <a:extLst>
              <a:ext uri="{FF2B5EF4-FFF2-40B4-BE49-F238E27FC236}">
                <a16:creationId xmlns:a16="http://schemas.microsoft.com/office/drawing/2014/main" id="{311B79F0-A67C-035B-3111-D049A66DADD0}"/>
              </a:ext>
            </a:extLst>
          </p:cNvPr>
          <p:cNvSpPr/>
          <p:nvPr/>
        </p:nvSpPr>
        <p:spPr>
          <a:xfrm>
            <a:off x="5786943" y="22988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173" name="New shape">
            <a:extLst>
              <a:ext uri="{FF2B5EF4-FFF2-40B4-BE49-F238E27FC236}">
                <a16:creationId xmlns:a16="http://schemas.microsoft.com/office/drawing/2014/main" id="{DDE494CC-3ED3-CF54-570E-DD847855919E}"/>
              </a:ext>
            </a:extLst>
          </p:cNvPr>
          <p:cNvSpPr/>
          <p:nvPr/>
        </p:nvSpPr>
        <p:spPr>
          <a:xfrm>
            <a:off x="5786943" y="25427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-1*</a:t>
            </a:r>
          </a:p>
        </p:txBody>
      </p:sp>
      <p:sp>
        <p:nvSpPr>
          <p:cNvPr id="174" name="New shape">
            <a:extLst>
              <a:ext uri="{FF2B5EF4-FFF2-40B4-BE49-F238E27FC236}">
                <a16:creationId xmlns:a16="http://schemas.microsoft.com/office/drawing/2014/main" id="{6799FF75-FA72-4BC0-4EC7-A773B2FEAAE4}"/>
              </a:ext>
            </a:extLst>
          </p:cNvPr>
          <p:cNvSpPr/>
          <p:nvPr/>
        </p:nvSpPr>
        <p:spPr>
          <a:xfrm>
            <a:off x="5786943" y="278657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-16*</a:t>
            </a:r>
          </a:p>
        </p:txBody>
      </p:sp>
      <p:sp>
        <p:nvSpPr>
          <p:cNvPr id="175" name="New shape">
            <a:extLst>
              <a:ext uri="{FF2B5EF4-FFF2-40B4-BE49-F238E27FC236}">
                <a16:creationId xmlns:a16="http://schemas.microsoft.com/office/drawing/2014/main" id="{E0EEAB43-3DA7-B5D5-4634-8E54BF67071D}"/>
              </a:ext>
            </a:extLst>
          </p:cNvPr>
          <p:cNvSpPr/>
          <p:nvPr/>
        </p:nvSpPr>
        <p:spPr>
          <a:xfrm>
            <a:off x="5786943" y="30304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-6*</a:t>
            </a:r>
          </a:p>
        </p:txBody>
      </p:sp>
      <p:sp>
        <p:nvSpPr>
          <p:cNvPr id="176" name="New shape">
            <a:extLst>
              <a:ext uri="{FF2B5EF4-FFF2-40B4-BE49-F238E27FC236}">
                <a16:creationId xmlns:a16="http://schemas.microsoft.com/office/drawing/2014/main" id="{5755E58B-7598-6F57-BA27-4AA36C00DC04}"/>
              </a:ext>
            </a:extLst>
          </p:cNvPr>
          <p:cNvSpPr/>
          <p:nvPr/>
        </p:nvSpPr>
        <p:spPr>
          <a:xfrm>
            <a:off x="5786943" y="327425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-13*</a:t>
            </a:r>
          </a:p>
        </p:txBody>
      </p:sp>
      <p:sp>
        <p:nvSpPr>
          <p:cNvPr id="177" name="New shape">
            <a:extLst>
              <a:ext uri="{FF2B5EF4-FFF2-40B4-BE49-F238E27FC236}">
                <a16:creationId xmlns:a16="http://schemas.microsoft.com/office/drawing/2014/main" id="{D2458C4A-BEFB-2DE8-484B-3914EF49B373}"/>
              </a:ext>
            </a:extLst>
          </p:cNvPr>
          <p:cNvSpPr/>
          <p:nvPr/>
        </p:nvSpPr>
        <p:spPr>
          <a:xfrm>
            <a:off x="5786943" y="35180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-14*</a:t>
            </a:r>
          </a:p>
        </p:txBody>
      </p:sp>
      <p:sp>
        <p:nvSpPr>
          <p:cNvPr id="178" name="New shape">
            <a:extLst>
              <a:ext uri="{FF2B5EF4-FFF2-40B4-BE49-F238E27FC236}">
                <a16:creationId xmlns:a16="http://schemas.microsoft.com/office/drawing/2014/main" id="{A55C73E8-54F8-ECA0-CC8B-5ECC5C6E0247}"/>
              </a:ext>
            </a:extLst>
          </p:cNvPr>
          <p:cNvSpPr/>
          <p:nvPr/>
        </p:nvSpPr>
        <p:spPr>
          <a:xfrm>
            <a:off x="5786943" y="37619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-9*</a:t>
            </a:r>
          </a:p>
        </p:txBody>
      </p:sp>
      <p:sp>
        <p:nvSpPr>
          <p:cNvPr id="179" name="New shape">
            <a:extLst>
              <a:ext uri="{FF2B5EF4-FFF2-40B4-BE49-F238E27FC236}">
                <a16:creationId xmlns:a16="http://schemas.microsoft.com/office/drawing/2014/main" id="{1267BB3D-067C-83EA-3FE0-296AC514F53F}"/>
              </a:ext>
            </a:extLst>
          </p:cNvPr>
          <p:cNvSpPr/>
          <p:nvPr/>
        </p:nvSpPr>
        <p:spPr>
          <a:xfrm>
            <a:off x="5786943"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80" name="New shape">
            <a:extLst>
              <a:ext uri="{FF2B5EF4-FFF2-40B4-BE49-F238E27FC236}">
                <a16:creationId xmlns:a16="http://schemas.microsoft.com/office/drawing/2014/main" id="{614B7F28-224D-8DAD-CBD5-AD1667426B76}"/>
              </a:ext>
            </a:extLst>
          </p:cNvPr>
          <p:cNvSpPr/>
          <p:nvPr/>
        </p:nvSpPr>
        <p:spPr>
          <a:xfrm>
            <a:off x="5786943" y="42496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181" name="New shape">
            <a:extLst>
              <a:ext uri="{FF2B5EF4-FFF2-40B4-BE49-F238E27FC236}">
                <a16:creationId xmlns:a16="http://schemas.microsoft.com/office/drawing/2014/main" id="{15820521-C539-B360-CED1-DA289061E9E9}"/>
              </a:ext>
            </a:extLst>
          </p:cNvPr>
          <p:cNvSpPr/>
          <p:nvPr/>
        </p:nvSpPr>
        <p:spPr>
          <a:xfrm>
            <a:off x="5786943" y="449345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182" name="New shape">
            <a:extLst>
              <a:ext uri="{FF2B5EF4-FFF2-40B4-BE49-F238E27FC236}">
                <a16:creationId xmlns:a16="http://schemas.microsoft.com/office/drawing/2014/main" id="{853F301F-4C9B-6AF1-7F58-D3E19F07C61B}"/>
              </a:ext>
            </a:extLst>
          </p:cNvPr>
          <p:cNvSpPr/>
          <p:nvPr/>
        </p:nvSpPr>
        <p:spPr>
          <a:xfrm>
            <a:off x="5786943"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83" name="New shape">
            <a:extLst>
              <a:ext uri="{FF2B5EF4-FFF2-40B4-BE49-F238E27FC236}">
                <a16:creationId xmlns:a16="http://schemas.microsoft.com/office/drawing/2014/main" id="{AB1A87F6-4963-3C75-7E8B-6CF3B012F3D8}"/>
              </a:ext>
            </a:extLst>
          </p:cNvPr>
          <p:cNvSpPr/>
          <p:nvPr/>
        </p:nvSpPr>
        <p:spPr>
          <a:xfrm>
            <a:off x="5786943"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-15*</a:t>
            </a:r>
          </a:p>
        </p:txBody>
      </p:sp>
      <p:sp>
        <p:nvSpPr>
          <p:cNvPr id="184" name="New shape">
            <a:extLst>
              <a:ext uri="{FF2B5EF4-FFF2-40B4-BE49-F238E27FC236}">
                <a16:creationId xmlns:a16="http://schemas.microsoft.com/office/drawing/2014/main" id="{8DEF0722-59B9-412E-4E29-E3C74338615E}"/>
              </a:ext>
            </a:extLst>
          </p:cNvPr>
          <p:cNvSpPr/>
          <p:nvPr/>
        </p:nvSpPr>
        <p:spPr>
          <a:xfrm>
            <a:off x="5786943" y="522497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185" name="New shape">
            <a:extLst>
              <a:ext uri="{FF2B5EF4-FFF2-40B4-BE49-F238E27FC236}">
                <a16:creationId xmlns:a16="http://schemas.microsoft.com/office/drawing/2014/main" id="{B2C3D9C3-8323-DE24-0D1F-B17BC6F15DA9}"/>
              </a:ext>
            </a:extLst>
          </p:cNvPr>
          <p:cNvSpPr/>
          <p:nvPr/>
        </p:nvSpPr>
        <p:spPr>
          <a:xfrm>
            <a:off x="5786943" y="546882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-6*</a:t>
            </a:r>
          </a:p>
        </p:txBody>
      </p:sp>
      <p:sp>
        <p:nvSpPr>
          <p:cNvPr id="186" name="New shape">
            <a:extLst>
              <a:ext uri="{FF2B5EF4-FFF2-40B4-BE49-F238E27FC236}">
                <a16:creationId xmlns:a16="http://schemas.microsoft.com/office/drawing/2014/main" id="{C21048CE-0E9B-8B61-CE1A-F5CC67E14ECF}"/>
              </a:ext>
            </a:extLst>
          </p:cNvPr>
          <p:cNvSpPr/>
          <p:nvPr/>
        </p:nvSpPr>
        <p:spPr>
          <a:xfrm>
            <a:off x="5786943" y="571266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-14*</a:t>
            </a:r>
          </a:p>
        </p:txBody>
      </p:sp>
      <p:sp>
        <p:nvSpPr>
          <p:cNvPr id="187" name="New shape">
            <a:extLst>
              <a:ext uri="{FF2B5EF4-FFF2-40B4-BE49-F238E27FC236}">
                <a16:creationId xmlns:a16="http://schemas.microsoft.com/office/drawing/2014/main" id="{A760F6F7-4686-4498-99F8-BD8764307097}"/>
              </a:ext>
            </a:extLst>
          </p:cNvPr>
          <p:cNvSpPr/>
          <p:nvPr/>
        </p:nvSpPr>
        <p:spPr>
          <a:xfrm>
            <a:off x="6347127"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8" name="New shape">
            <a:extLst>
              <a:ext uri="{FF2B5EF4-FFF2-40B4-BE49-F238E27FC236}">
                <a16:creationId xmlns:a16="http://schemas.microsoft.com/office/drawing/2014/main" id="{9DC587F6-9652-FF86-FEE4-4349FBC2AD27}"/>
              </a:ext>
            </a:extLst>
          </p:cNvPr>
          <p:cNvSpPr/>
          <p:nvPr/>
        </p:nvSpPr>
        <p:spPr>
          <a:xfrm>
            <a:off x="6323651" y="1135579"/>
            <a:ext cx="986643"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dirty="0">
                <a:ln>
                  <a:noFill/>
                </a:ln>
                <a:solidFill>
                  <a:srgbClr val="000000"/>
                </a:solidFill>
                <a:effectLst/>
                <a:uLnTx/>
                <a:uFillTx/>
                <a:latin typeface="arial"/>
                <a:ea typeface="+mn-ea"/>
                <a:cs typeface="+mn-cs"/>
              </a:rPr>
              <a:t>Financial Services</a:t>
            </a:r>
            <a:r>
              <a:rPr kumimoji="0" lang="en-GB" sz="1100" b="0" i="0" u="none" strike="noStrike" kern="200" cap="none" spc="0" normalizeH="0" baseline="0" noProof="0" dirty="0">
                <a:ln>
                  <a:noFill/>
                </a:ln>
                <a:solidFill>
                  <a:srgbClr val="000000"/>
                </a:solidFill>
                <a:effectLst/>
                <a:uLnTx/>
                <a:uFillTx/>
                <a:latin typeface="arial"/>
                <a:ea typeface="+mn-ea"/>
                <a:cs typeface="+mn-cs"/>
              </a:rPr>
              <a:t> and Ins Activities</a:t>
            </a:r>
            <a:endParaRPr kumimoji="0" lang="en-GB"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189" name="New shape">
            <a:extLst>
              <a:ext uri="{FF2B5EF4-FFF2-40B4-BE49-F238E27FC236}">
                <a16:creationId xmlns:a16="http://schemas.microsoft.com/office/drawing/2014/main" id="{8C218CA3-D4B1-CDC7-60E7-A05540D9071E}"/>
              </a:ext>
            </a:extLst>
          </p:cNvPr>
          <p:cNvSpPr/>
          <p:nvPr/>
        </p:nvSpPr>
        <p:spPr>
          <a:xfrm>
            <a:off x="6550259" y="22988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-1</a:t>
            </a:r>
            <a:r>
              <a:rPr kumimoji="0" lang="en-GB" sz="1200" b="1" i="0" u="none" strike="noStrike" kern="1200" cap="none" spc="0" normalizeH="0" baseline="0" noProof="0" dirty="0">
                <a:ln>
                  <a:noFill/>
                </a:ln>
                <a:solidFill>
                  <a:srgbClr val="FFFFFF"/>
                </a:solidFill>
                <a:effectLst/>
                <a:uLnTx/>
                <a:uFillTx/>
                <a:latin typeface="arial"/>
                <a:ea typeface="+mn-ea"/>
                <a:cs typeface="+mn-cs"/>
              </a:rPr>
              <a:t>3</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190" name="New shape">
            <a:extLst>
              <a:ext uri="{FF2B5EF4-FFF2-40B4-BE49-F238E27FC236}">
                <a16:creationId xmlns:a16="http://schemas.microsoft.com/office/drawing/2014/main" id="{B1F63740-819C-BD6B-4CEC-64231C837DDA}"/>
              </a:ext>
            </a:extLst>
          </p:cNvPr>
          <p:cNvSpPr/>
          <p:nvPr/>
        </p:nvSpPr>
        <p:spPr>
          <a:xfrm>
            <a:off x="6550259" y="254273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r>
              <a:rPr lang="en-GB" sz="1200" b="1" dirty="0">
                <a:solidFill>
                  <a:srgbClr val="4A4A4A"/>
                </a:solidFill>
                <a:latin typeface="arial"/>
              </a:rPr>
              <a:t>0</a:t>
            </a:r>
            <a:endParaRPr sz="1200" b="1" dirty="0">
              <a:solidFill>
                <a:srgbClr val="4A4A4A"/>
              </a:solidFill>
              <a:latin typeface="arial"/>
            </a:endParaRPr>
          </a:p>
        </p:txBody>
      </p:sp>
      <p:sp>
        <p:nvSpPr>
          <p:cNvPr id="191" name="New shape">
            <a:extLst>
              <a:ext uri="{FF2B5EF4-FFF2-40B4-BE49-F238E27FC236}">
                <a16:creationId xmlns:a16="http://schemas.microsoft.com/office/drawing/2014/main" id="{38FE04B1-97C5-663E-1C59-202D8D138C15}"/>
              </a:ext>
            </a:extLst>
          </p:cNvPr>
          <p:cNvSpPr/>
          <p:nvPr/>
        </p:nvSpPr>
        <p:spPr>
          <a:xfrm>
            <a:off x="6550259" y="278657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-1</a:t>
            </a:r>
            <a:r>
              <a:rPr kumimoji="0" lang="en-GB" sz="1200" b="1" i="0" u="none" strike="noStrike" kern="1200" cap="none" spc="0" normalizeH="0" baseline="0" noProof="0" dirty="0">
                <a:ln>
                  <a:noFill/>
                </a:ln>
                <a:solidFill>
                  <a:srgbClr val="FFFFFF"/>
                </a:solidFill>
                <a:effectLst/>
                <a:uLnTx/>
                <a:uFillTx/>
                <a:latin typeface="arial"/>
                <a:ea typeface="+mn-ea"/>
                <a:cs typeface="+mn-cs"/>
              </a:rPr>
              <a:t>4</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192" name="New shape">
            <a:extLst>
              <a:ext uri="{FF2B5EF4-FFF2-40B4-BE49-F238E27FC236}">
                <a16:creationId xmlns:a16="http://schemas.microsoft.com/office/drawing/2014/main" id="{D8D908A9-5B87-42FD-5EF4-2F791049AC9E}"/>
              </a:ext>
            </a:extLst>
          </p:cNvPr>
          <p:cNvSpPr/>
          <p:nvPr/>
        </p:nvSpPr>
        <p:spPr>
          <a:xfrm>
            <a:off x="6550259" y="30304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a:t>
            </a:r>
            <a:r>
              <a:rPr kumimoji="0" lang="en-GB" sz="1200" b="1" i="0" u="none" strike="noStrike" kern="1200" cap="none" spc="0" normalizeH="0" baseline="0" noProof="0" dirty="0">
                <a:ln>
                  <a:noFill/>
                </a:ln>
                <a:solidFill>
                  <a:srgbClr val="FFFFFF"/>
                </a:solidFill>
                <a:effectLst/>
                <a:uLnTx/>
                <a:uFillTx/>
                <a:latin typeface="arial"/>
                <a:ea typeface="+mn-ea"/>
                <a:cs typeface="+mn-cs"/>
              </a:rPr>
              <a:t>5</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193" name="New shape">
            <a:extLst>
              <a:ext uri="{FF2B5EF4-FFF2-40B4-BE49-F238E27FC236}">
                <a16:creationId xmlns:a16="http://schemas.microsoft.com/office/drawing/2014/main" id="{6CCB3F83-C5FA-3708-A93C-B4B7E2D0F589}"/>
              </a:ext>
            </a:extLst>
          </p:cNvPr>
          <p:cNvSpPr/>
          <p:nvPr/>
        </p:nvSpPr>
        <p:spPr>
          <a:xfrm>
            <a:off x="6550259" y="327425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-1</a:t>
            </a:r>
            <a:r>
              <a:rPr kumimoji="0" lang="en-GB" sz="1200" b="1" i="0" u="none" strike="noStrike" kern="1200" cap="none" spc="0" normalizeH="0" baseline="0" noProof="0" dirty="0">
                <a:ln>
                  <a:noFill/>
                </a:ln>
                <a:solidFill>
                  <a:srgbClr val="FFFFFF"/>
                </a:solidFill>
                <a:effectLst/>
                <a:uLnTx/>
                <a:uFillTx/>
                <a:latin typeface="arial"/>
                <a:ea typeface="+mn-ea"/>
                <a:cs typeface="+mn-cs"/>
              </a:rPr>
              <a:t>1</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194" name="New shape">
            <a:extLst>
              <a:ext uri="{FF2B5EF4-FFF2-40B4-BE49-F238E27FC236}">
                <a16:creationId xmlns:a16="http://schemas.microsoft.com/office/drawing/2014/main" id="{F0F64ED5-4A87-5E0C-A0A6-65FF96A01752}"/>
              </a:ext>
            </a:extLst>
          </p:cNvPr>
          <p:cNvSpPr/>
          <p:nvPr/>
        </p:nvSpPr>
        <p:spPr>
          <a:xfrm>
            <a:off x="6550259" y="35180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-1</a:t>
            </a:r>
            <a:r>
              <a:rPr kumimoji="0" lang="en-GB" sz="1200" b="1" i="0" u="none" strike="noStrike" kern="1200" cap="none" spc="0" normalizeH="0" baseline="0" noProof="0" dirty="0">
                <a:ln>
                  <a:noFill/>
                </a:ln>
                <a:solidFill>
                  <a:srgbClr val="FFFFFF"/>
                </a:solidFill>
                <a:effectLst/>
                <a:uLnTx/>
                <a:uFillTx/>
                <a:latin typeface="arial"/>
                <a:ea typeface="+mn-ea"/>
                <a:cs typeface="+mn-cs"/>
              </a:rPr>
              <a:t>6</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195" name="New shape">
            <a:extLst>
              <a:ext uri="{FF2B5EF4-FFF2-40B4-BE49-F238E27FC236}">
                <a16:creationId xmlns:a16="http://schemas.microsoft.com/office/drawing/2014/main" id="{3DB78327-FA9E-CB1E-51F2-CDACFD355750}"/>
              </a:ext>
            </a:extLst>
          </p:cNvPr>
          <p:cNvSpPr/>
          <p:nvPr/>
        </p:nvSpPr>
        <p:spPr>
          <a:xfrm>
            <a:off x="6550259" y="37619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-1</a:t>
            </a:r>
            <a:r>
              <a:rPr kumimoji="0" lang="en-GB" sz="1200" b="1" i="0" u="none" strike="noStrike" kern="1200" cap="none" spc="0" normalizeH="0" baseline="0" noProof="0" dirty="0">
                <a:ln>
                  <a:noFill/>
                </a:ln>
                <a:solidFill>
                  <a:srgbClr val="FFFFFF"/>
                </a:solidFill>
                <a:effectLst/>
                <a:uLnTx/>
                <a:uFillTx/>
                <a:latin typeface="arial"/>
                <a:ea typeface="+mn-ea"/>
                <a:cs typeface="+mn-cs"/>
              </a:rPr>
              <a:t>0</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196" name="New shape">
            <a:extLst>
              <a:ext uri="{FF2B5EF4-FFF2-40B4-BE49-F238E27FC236}">
                <a16:creationId xmlns:a16="http://schemas.microsoft.com/office/drawing/2014/main" id="{6D4204B8-9D8C-6D30-9FF1-F97E1BEE42EA}"/>
              </a:ext>
            </a:extLst>
          </p:cNvPr>
          <p:cNvSpPr/>
          <p:nvPr/>
        </p:nvSpPr>
        <p:spPr>
          <a:xfrm>
            <a:off x="6550259"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97" name="New shape">
            <a:extLst>
              <a:ext uri="{FF2B5EF4-FFF2-40B4-BE49-F238E27FC236}">
                <a16:creationId xmlns:a16="http://schemas.microsoft.com/office/drawing/2014/main" id="{F6DB2746-DB4F-3633-7039-750DD236DF99}"/>
              </a:ext>
            </a:extLst>
          </p:cNvPr>
          <p:cNvSpPr/>
          <p:nvPr/>
        </p:nvSpPr>
        <p:spPr>
          <a:xfrm>
            <a:off x="6550259" y="42496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a:t>
            </a:r>
            <a:r>
              <a:rPr kumimoji="0" lang="en-GB" sz="1200" b="1" i="0" u="none" strike="noStrike" kern="1200" cap="none" spc="0" normalizeH="0" baseline="0" noProof="0" dirty="0">
                <a:ln>
                  <a:noFill/>
                </a:ln>
                <a:solidFill>
                  <a:srgbClr val="FFFFFF"/>
                </a:solidFill>
                <a:effectLst/>
                <a:uLnTx/>
                <a:uFillTx/>
                <a:latin typeface="arial"/>
                <a:ea typeface="+mn-ea"/>
                <a:cs typeface="+mn-cs"/>
              </a:rPr>
              <a:t>10</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198" name="New shape">
            <a:extLst>
              <a:ext uri="{FF2B5EF4-FFF2-40B4-BE49-F238E27FC236}">
                <a16:creationId xmlns:a16="http://schemas.microsoft.com/office/drawing/2014/main" id="{21BC719B-060F-3256-B0F1-8F4E0480E307}"/>
              </a:ext>
            </a:extLst>
          </p:cNvPr>
          <p:cNvSpPr/>
          <p:nvPr/>
        </p:nvSpPr>
        <p:spPr>
          <a:xfrm>
            <a:off x="6550259" y="449345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a:t>
            </a:r>
            <a:r>
              <a:rPr kumimoji="0" lang="en-GB" sz="1200" b="1" i="0" u="none" strike="noStrike" kern="1200" cap="none" spc="0" normalizeH="0" baseline="0" noProof="0" dirty="0">
                <a:ln>
                  <a:noFill/>
                </a:ln>
                <a:solidFill>
                  <a:srgbClr val="FFFFFF"/>
                </a:solidFill>
                <a:effectLst/>
                <a:uLnTx/>
                <a:uFillTx/>
                <a:latin typeface="arial"/>
                <a:ea typeface="+mn-ea"/>
                <a:cs typeface="+mn-cs"/>
              </a:rPr>
              <a:t>6</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199" name="New shape">
            <a:extLst>
              <a:ext uri="{FF2B5EF4-FFF2-40B4-BE49-F238E27FC236}">
                <a16:creationId xmlns:a16="http://schemas.microsoft.com/office/drawing/2014/main" id="{E292B4ED-C3D1-64B0-9BCB-5DF443C78EF7}"/>
              </a:ext>
            </a:extLst>
          </p:cNvPr>
          <p:cNvSpPr/>
          <p:nvPr/>
        </p:nvSpPr>
        <p:spPr>
          <a:xfrm>
            <a:off x="6550259"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200" name="New shape">
            <a:extLst>
              <a:ext uri="{FF2B5EF4-FFF2-40B4-BE49-F238E27FC236}">
                <a16:creationId xmlns:a16="http://schemas.microsoft.com/office/drawing/2014/main" id="{8464F758-9BC1-7545-277F-DF05F890A854}"/>
              </a:ext>
            </a:extLst>
          </p:cNvPr>
          <p:cNvSpPr/>
          <p:nvPr/>
        </p:nvSpPr>
        <p:spPr>
          <a:xfrm>
            <a:off x="6550259"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-20*</a:t>
            </a:r>
          </a:p>
        </p:txBody>
      </p:sp>
      <p:sp>
        <p:nvSpPr>
          <p:cNvPr id="201" name="New shape">
            <a:extLst>
              <a:ext uri="{FF2B5EF4-FFF2-40B4-BE49-F238E27FC236}">
                <a16:creationId xmlns:a16="http://schemas.microsoft.com/office/drawing/2014/main" id="{F1B8688E-677F-2456-3A26-CF876ECD63AC}"/>
              </a:ext>
            </a:extLst>
          </p:cNvPr>
          <p:cNvSpPr/>
          <p:nvPr/>
        </p:nvSpPr>
        <p:spPr>
          <a:xfrm>
            <a:off x="6550259" y="522497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202" name="New shape">
            <a:extLst>
              <a:ext uri="{FF2B5EF4-FFF2-40B4-BE49-F238E27FC236}">
                <a16:creationId xmlns:a16="http://schemas.microsoft.com/office/drawing/2014/main" id="{285C89D2-8092-7942-A9D3-AF7932F90B58}"/>
              </a:ext>
            </a:extLst>
          </p:cNvPr>
          <p:cNvSpPr/>
          <p:nvPr/>
        </p:nvSpPr>
        <p:spPr>
          <a:xfrm>
            <a:off x="6550259" y="546882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a:t>
            </a:r>
            <a:r>
              <a:rPr kumimoji="0" lang="en-GB" sz="1200" b="1" i="0" u="none" strike="noStrike" kern="1200" cap="none" spc="0" normalizeH="0" baseline="0" noProof="0" dirty="0">
                <a:ln>
                  <a:noFill/>
                </a:ln>
                <a:solidFill>
                  <a:srgbClr val="FFFFFF"/>
                </a:solidFill>
                <a:effectLst/>
                <a:uLnTx/>
                <a:uFillTx/>
                <a:latin typeface="arial"/>
                <a:ea typeface="+mn-ea"/>
                <a:cs typeface="+mn-cs"/>
              </a:rPr>
              <a:t>10</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203" name="New shape">
            <a:extLst>
              <a:ext uri="{FF2B5EF4-FFF2-40B4-BE49-F238E27FC236}">
                <a16:creationId xmlns:a16="http://schemas.microsoft.com/office/drawing/2014/main" id="{FCF2C480-5F39-D310-8579-69A6439D19C8}"/>
              </a:ext>
            </a:extLst>
          </p:cNvPr>
          <p:cNvSpPr/>
          <p:nvPr/>
        </p:nvSpPr>
        <p:spPr>
          <a:xfrm>
            <a:off x="6550259" y="571266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-1</a:t>
            </a:r>
            <a:r>
              <a:rPr kumimoji="0" lang="en-GB" sz="1200" b="1" i="0" u="none" strike="noStrike" kern="1200" cap="none" spc="0" normalizeH="0" baseline="0" noProof="0" dirty="0">
                <a:ln>
                  <a:noFill/>
                </a:ln>
                <a:solidFill>
                  <a:srgbClr val="FFFFFF"/>
                </a:solidFill>
                <a:effectLst/>
                <a:uLnTx/>
                <a:uFillTx/>
                <a:latin typeface="arial"/>
                <a:ea typeface="+mn-ea"/>
                <a:cs typeface="+mn-cs"/>
              </a:rPr>
              <a:t>5</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221" name="New shape">
            <a:extLst>
              <a:ext uri="{FF2B5EF4-FFF2-40B4-BE49-F238E27FC236}">
                <a16:creationId xmlns:a16="http://schemas.microsoft.com/office/drawing/2014/main" id="{EBAD04F3-ADE4-BAC9-4154-5409F786DECD}"/>
              </a:ext>
            </a:extLst>
          </p:cNvPr>
          <p:cNvSpPr/>
          <p:nvPr/>
        </p:nvSpPr>
        <p:spPr>
          <a:xfrm>
            <a:off x="7078474"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2" name="New shape">
            <a:extLst>
              <a:ext uri="{FF2B5EF4-FFF2-40B4-BE49-F238E27FC236}">
                <a16:creationId xmlns:a16="http://schemas.microsoft.com/office/drawing/2014/main" id="{275A6EE3-B046-1022-5BC3-4170F91E218F}"/>
              </a:ext>
            </a:extLst>
          </p:cNvPr>
          <p:cNvSpPr/>
          <p:nvPr/>
        </p:nvSpPr>
        <p:spPr>
          <a:xfrm>
            <a:off x="7160667" y="1135579"/>
            <a:ext cx="832225"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dirty="0" err="1">
                <a:ln>
                  <a:noFill/>
                </a:ln>
                <a:solidFill>
                  <a:srgbClr val="000000"/>
                </a:solidFill>
                <a:effectLst/>
                <a:uLnTx/>
                <a:uFillTx/>
                <a:latin typeface="arial"/>
                <a:ea typeface="+mn-ea"/>
                <a:cs typeface="+mn-cs"/>
              </a:rPr>
              <a:t>Profssnl</a:t>
            </a:r>
            <a:r>
              <a:rPr kumimoji="0" lang="en-GB" sz="1100" b="0" i="0" u="none" strike="noStrike" kern="200" cap="none" spc="0" normalizeH="0" baseline="0" noProof="0" dirty="0">
                <a:ln>
                  <a:noFill/>
                </a:ln>
                <a:solidFill>
                  <a:srgbClr val="000000"/>
                </a:solidFill>
                <a:effectLst/>
                <a:uLnTx/>
                <a:uFillTx/>
                <a:latin typeface="arial"/>
                <a:ea typeface="+mn-ea"/>
                <a:cs typeface="+mn-cs"/>
              </a:rPr>
              <a:t>/ </a:t>
            </a:r>
            <a:r>
              <a:rPr kumimoji="0" lang="en-GB" sz="1100" b="0" i="0" u="none" strike="noStrike" kern="200" cap="none" spc="0" normalizeH="0" baseline="0" noProof="0" dirty="0" err="1">
                <a:ln>
                  <a:noFill/>
                </a:ln>
                <a:solidFill>
                  <a:srgbClr val="000000"/>
                </a:solidFill>
                <a:effectLst/>
                <a:uLnTx/>
                <a:uFillTx/>
                <a:latin typeface="arial"/>
                <a:ea typeface="+mn-ea"/>
                <a:cs typeface="+mn-cs"/>
              </a:rPr>
              <a:t>Scntfc</a:t>
            </a:r>
            <a:r>
              <a:rPr kumimoji="0" lang="en-GB" sz="1100" b="0" i="0" u="none" strike="noStrike" kern="200" cap="none" spc="0" normalizeH="0" baseline="0" noProof="0" dirty="0">
                <a:ln>
                  <a:noFill/>
                </a:ln>
                <a:solidFill>
                  <a:srgbClr val="000000"/>
                </a:solidFill>
                <a:effectLst/>
                <a:uLnTx/>
                <a:uFillTx/>
                <a:latin typeface="arial"/>
                <a:ea typeface="+mn-ea"/>
                <a:cs typeface="+mn-cs"/>
              </a:rPr>
              <a:t>./  Tech Activities</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223" name="New shape">
            <a:extLst>
              <a:ext uri="{FF2B5EF4-FFF2-40B4-BE49-F238E27FC236}">
                <a16:creationId xmlns:a16="http://schemas.microsoft.com/office/drawing/2014/main" id="{6830704B-959C-ADF4-E57C-EFE38AE326CD}"/>
              </a:ext>
            </a:extLst>
          </p:cNvPr>
          <p:cNvSpPr/>
          <p:nvPr/>
        </p:nvSpPr>
        <p:spPr>
          <a:xfrm>
            <a:off x="7281606" y="22988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224" name="New shape">
            <a:extLst>
              <a:ext uri="{FF2B5EF4-FFF2-40B4-BE49-F238E27FC236}">
                <a16:creationId xmlns:a16="http://schemas.microsoft.com/office/drawing/2014/main" id="{F6C89C05-7586-2977-FCDD-04C8D7DA3491}"/>
              </a:ext>
            </a:extLst>
          </p:cNvPr>
          <p:cNvSpPr/>
          <p:nvPr/>
        </p:nvSpPr>
        <p:spPr>
          <a:xfrm>
            <a:off x="7281606" y="254273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225" name="New shape">
            <a:extLst>
              <a:ext uri="{FF2B5EF4-FFF2-40B4-BE49-F238E27FC236}">
                <a16:creationId xmlns:a16="http://schemas.microsoft.com/office/drawing/2014/main" id="{8C6B5212-A887-B6BB-5CE0-7737BD5783AB}"/>
              </a:ext>
            </a:extLst>
          </p:cNvPr>
          <p:cNvSpPr/>
          <p:nvPr/>
        </p:nvSpPr>
        <p:spPr>
          <a:xfrm>
            <a:off x="7281606" y="278657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26" name="New shape">
            <a:extLst>
              <a:ext uri="{FF2B5EF4-FFF2-40B4-BE49-F238E27FC236}">
                <a16:creationId xmlns:a16="http://schemas.microsoft.com/office/drawing/2014/main" id="{7BEE41AB-29E0-9134-0234-D0B9630C58C5}"/>
              </a:ext>
            </a:extLst>
          </p:cNvPr>
          <p:cNvSpPr/>
          <p:nvPr/>
        </p:nvSpPr>
        <p:spPr>
          <a:xfrm>
            <a:off x="7281606" y="303041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227" name="New shape">
            <a:extLst>
              <a:ext uri="{FF2B5EF4-FFF2-40B4-BE49-F238E27FC236}">
                <a16:creationId xmlns:a16="http://schemas.microsoft.com/office/drawing/2014/main" id="{3F4F92C7-D5A1-F432-909C-E800E8B60A70}"/>
              </a:ext>
            </a:extLst>
          </p:cNvPr>
          <p:cNvSpPr/>
          <p:nvPr/>
        </p:nvSpPr>
        <p:spPr>
          <a:xfrm>
            <a:off x="7281606" y="327425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28" name="New shape">
            <a:extLst>
              <a:ext uri="{FF2B5EF4-FFF2-40B4-BE49-F238E27FC236}">
                <a16:creationId xmlns:a16="http://schemas.microsoft.com/office/drawing/2014/main" id="{435BF023-3E49-6423-3283-F85908FC0039}"/>
              </a:ext>
            </a:extLst>
          </p:cNvPr>
          <p:cNvSpPr/>
          <p:nvPr/>
        </p:nvSpPr>
        <p:spPr>
          <a:xfrm>
            <a:off x="7281606" y="35180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229" name="New shape">
            <a:extLst>
              <a:ext uri="{FF2B5EF4-FFF2-40B4-BE49-F238E27FC236}">
                <a16:creationId xmlns:a16="http://schemas.microsoft.com/office/drawing/2014/main" id="{1CD91BB7-B6CB-8B3E-21A8-13945070C3BD}"/>
              </a:ext>
            </a:extLst>
          </p:cNvPr>
          <p:cNvSpPr/>
          <p:nvPr/>
        </p:nvSpPr>
        <p:spPr>
          <a:xfrm>
            <a:off x="7281606" y="376193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30" name="New shape">
            <a:extLst>
              <a:ext uri="{FF2B5EF4-FFF2-40B4-BE49-F238E27FC236}">
                <a16:creationId xmlns:a16="http://schemas.microsoft.com/office/drawing/2014/main" id="{FBD6CA26-91C1-2D66-E1D0-BBFCDCB025CD}"/>
              </a:ext>
            </a:extLst>
          </p:cNvPr>
          <p:cNvSpPr/>
          <p:nvPr/>
        </p:nvSpPr>
        <p:spPr>
          <a:xfrm>
            <a:off x="7281606"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231" name="New shape">
            <a:extLst>
              <a:ext uri="{FF2B5EF4-FFF2-40B4-BE49-F238E27FC236}">
                <a16:creationId xmlns:a16="http://schemas.microsoft.com/office/drawing/2014/main" id="{0DDD612D-25C6-5DA2-8CEF-3103F16FAD0C}"/>
              </a:ext>
            </a:extLst>
          </p:cNvPr>
          <p:cNvSpPr/>
          <p:nvPr/>
        </p:nvSpPr>
        <p:spPr>
          <a:xfrm>
            <a:off x="7281606" y="424961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232" name="New shape">
            <a:extLst>
              <a:ext uri="{FF2B5EF4-FFF2-40B4-BE49-F238E27FC236}">
                <a16:creationId xmlns:a16="http://schemas.microsoft.com/office/drawing/2014/main" id="{10297F68-B2B7-DA1F-4A02-B9E5A63D1A2F}"/>
              </a:ext>
            </a:extLst>
          </p:cNvPr>
          <p:cNvSpPr/>
          <p:nvPr/>
        </p:nvSpPr>
        <p:spPr>
          <a:xfrm>
            <a:off x="7281606" y="449345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233" name="New shape">
            <a:extLst>
              <a:ext uri="{FF2B5EF4-FFF2-40B4-BE49-F238E27FC236}">
                <a16:creationId xmlns:a16="http://schemas.microsoft.com/office/drawing/2014/main" id="{D817AB0E-58E2-DEC3-C87F-D0004E689126}"/>
              </a:ext>
            </a:extLst>
          </p:cNvPr>
          <p:cNvSpPr/>
          <p:nvPr/>
        </p:nvSpPr>
        <p:spPr>
          <a:xfrm>
            <a:off x="7281606"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234" name="New shape">
            <a:extLst>
              <a:ext uri="{FF2B5EF4-FFF2-40B4-BE49-F238E27FC236}">
                <a16:creationId xmlns:a16="http://schemas.microsoft.com/office/drawing/2014/main" id="{8DCDE44E-E9BD-CB0E-5C45-1B8CCD788269}"/>
              </a:ext>
            </a:extLst>
          </p:cNvPr>
          <p:cNvSpPr/>
          <p:nvPr/>
        </p:nvSpPr>
        <p:spPr>
          <a:xfrm>
            <a:off x="7281606"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-9*</a:t>
            </a:r>
          </a:p>
        </p:txBody>
      </p:sp>
      <p:sp>
        <p:nvSpPr>
          <p:cNvPr id="235" name="New shape">
            <a:extLst>
              <a:ext uri="{FF2B5EF4-FFF2-40B4-BE49-F238E27FC236}">
                <a16:creationId xmlns:a16="http://schemas.microsoft.com/office/drawing/2014/main" id="{A6B57A83-6595-A305-0776-6D1F5B3F8660}"/>
              </a:ext>
            </a:extLst>
          </p:cNvPr>
          <p:cNvSpPr/>
          <p:nvPr/>
        </p:nvSpPr>
        <p:spPr>
          <a:xfrm>
            <a:off x="7281606" y="522497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236" name="New shape">
            <a:extLst>
              <a:ext uri="{FF2B5EF4-FFF2-40B4-BE49-F238E27FC236}">
                <a16:creationId xmlns:a16="http://schemas.microsoft.com/office/drawing/2014/main" id="{2121B533-131A-FE7B-433B-44AAAF4BFE1C}"/>
              </a:ext>
            </a:extLst>
          </p:cNvPr>
          <p:cNvSpPr/>
          <p:nvPr/>
        </p:nvSpPr>
        <p:spPr>
          <a:xfrm>
            <a:off x="7281606" y="546882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237" name="New shape">
            <a:extLst>
              <a:ext uri="{FF2B5EF4-FFF2-40B4-BE49-F238E27FC236}">
                <a16:creationId xmlns:a16="http://schemas.microsoft.com/office/drawing/2014/main" id="{E2D03657-7A8C-A570-5436-371FE1EF8BDF}"/>
              </a:ext>
            </a:extLst>
          </p:cNvPr>
          <p:cNvSpPr/>
          <p:nvPr/>
        </p:nvSpPr>
        <p:spPr>
          <a:xfrm>
            <a:off x="7281606" y="571266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-3*</a:t>
            </a:r>
          </a:p>
        </p:txBody>
      </p:sp>
      <p:sp>
        <p:nvSpPr>
          <p:cNvPr id="238" name="New shape">
            <a:extLst>
              <a:ext uri="{FF2B5EF4-FFF2-40B4-BE49-F238E27FC236}">
                <a16:creationId xmlns:a16="http://schemas.microsoft.com/office/drawing/2014/main" id="{BF875A52-3BF9-F049-5DAD-69937FF138A6}"/>
              </a:ext>
            </a:extLst>
          </p:cNvPr>
          <p:cNvSpPr/>
          <p:nvPr/>
        </p:nvSpPr>
        <p:spPr>
          <a:xfrm>
            <a:off x="7794838"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39" name="New shape">
            <a:extLst>
              <a:ext uri="{FF2B5EF4-FFF2-40B4-BE49-F238E27FC236}">
                <a16:creationId xmlns:a16="http://schemas.microsoft.com/office/drawing/2014/main" id="{B595FD0A-3F09-2D77-D413-2251D56CE2B1}"/>
              </a:ext>
            </a:extLst>
          </p:cNvPr>
          <p:cNvSpPr/>
          <p:nvPr/>
        </p:nvSpPr>
        <p:spPr>
          <a:xfrm>
            <a:off x="7794838" y="1135579"/>
            <a:ext cx="986643"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dirty="0">
                <a:ln>
                  <a:noFill/>
                </a:ln>
                <a:solidFill>
                  <a:srgbClr val="000000"/>
                </a:solidFill>
                <a:effectLst/>
                <a:uLnTx/>
                <a:uFillTx/>
                <a:latin typeface="arial"/>
                <a:ea typeface="+mn-ea"/>
                <a:cs typeface="+mn-cs"/>
              </a:rPr>
              <a:t>Education</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240" name="New shape">
            <a:extLst>
              <a:ext uri="{FF2B5EF4-FFF2-40B4-BE49-F238E27FC236}">
                <a16:creationId xmlns:a16="http://schemas.microsoft.com/office/drawing/2014/main" id="{868DBA7E-D30D-9530-2D04-26C8C622585E}"/>
              </a:ext>
            </a:extLst>
          </p:cNvPr>
          <p:cNvSpPr/>
          <p:nvPr/>
        </p:nvSpPr>
        <p:spPr>
          <a:xfrm>
            <a:off x="7997971" y="229889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241" name="New shape">
            <a:extLst>
              <a:ext uri="{FF2B5EF4-FFF2-40B4-BE49-F238E27FC236}">
                <a16:creationId xmlns:a16="http://schemas.microsoft.com/office/drawing/2014/main" id="{AAC22F0E-E468-6936-12AB-E1A47DC94FF9}"/>
              </a:ext>
            </a:extLst>
          </p:cNvPr>
          <p:cNvSpPr/>
          <p:nvPr/>
        </p:nvSpPr>
        <p:spPr>
          <a:xfrm>
            <a:off x="7997971" y="254273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242" name="New shape">
            <a:extLst>
              <a:ext uri="{FF2B5EF4-FFF2-40B4-BE49-F238E27FC236}">
                <a16:creationId xmlns:a16="http://schemas.microsoft.com/office/drawing/2014/main" id="{42790D4F-73F8-CB71-D039-CFF166B225C3}"/>
              </a:ext>
            </a:extLst>
          </p:cNvPr>
          <p:cNvSpPr/>
          <p:nvPr/>
        </p:nvSpPr>
        <p:spPr>
          <a:xfrm>
            <a:off x="7997971" y="278657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43" name="New shape">
            <a:extLst>
              <a:ext uri="{FF2B5EF4-FFF2-40B4-BE49-F238E27FC236}">
                <a16:creationId xmlns:a16="http://schemas.microsoft.com/office/drawing/2014/main" id="{4E591384-14BF-3D0F-4782-1D560BFCF3CB}"/>
              </a:ext>
            </a:extLst>
          </p:cNvPr>
          <p:cNvSpPr/>
          <p:nvPr/>
        </p:nvSpPr>
        <p:spPr>
          <a:xfrm>
            <a:off x="7997971" y="30304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244" name="New shape">
            <a:extLst>
              <a:ext uri="{FF2B5EF4-FFF2-40B4-BE49-F238E27FC236}">
                <a16:creationId xmlns:a16="http://schemas.microsoft.com/office/drawing/2014/main" id="{7E8D49D1-4A3E-5184-7B0E-9FAFD03F68EF}"/>
              </a:ext>
            </a:extLst>
          </p:cNvPr>
          <p:cNvSpPr/>
          <p:nvPr/>
        </p:nvSpPr>
        <p:spPr>
          <a:xfrm>
            <a:off x="7997971" y="327425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-26*</a:t>
            </a:r>
          </a:p>
        </p:txBody>
      </p:sp>
      <p:sp>
        <p:nvSpPr>
          <p:cNvPr id="245" name="New shape">
            <a:extLst>
              <a:ext uri="{FF2B5EF4-FFF2-40B4-BE49-F238E27FC236}">
                <a16:creationId xmlns:a16="http://schemas.microsoft.com/office/drawing/2014/main" id="{742F5955-B606-16C0-CD59-481AB1367EA2}"/>
              </a:ext>
            </a:extLst>
          </p:cNvPr>
          <p:cNvSpPr/>
          <p:nvPr/>
        </p:nvSpPr>
        <p:spPr>
          <a:xfrm>
            <a:off x="7997971" y="351809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-3</a:t>
            </a:r>
          </a:p>
        </p:txBody>
      </p:sp>
      <p:sp>
        <p:nvSpPr>
          <p:cNvPr id="246" name="New shape">
            <a:extLst>
              <a:ext uri="{FF2B5EF4-FFF2-40B4-BE49-F238E27FC236}">
                <a16:creationId xmlns:a16="http://schemas.microsoft.com/office/drawing/2014/main" id="{AD490CE0-C6D5-ED93-07DE-FB8C729FB3F3}"/>
              </a:ext>
            </a:extLst>
          </p:cNvPr>
          <p:cNvSpPr/>
          <p:nvPr/>
        </p:nvSpPr>
        <p:spPr>
          <a:xfrm>
            <a:off x="7997971" y="376193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247" name="New shape">
            <a:extLst>
              <a:ext uri="{FF2B5EF4-FFF2-40B4-BE49-F238E27FC236}">
                <a16:creationId xmlns:a16="http://schemas.microsoft.com/office/drawing/2014/main" id="{715D9D59-EAE7-CE88-034C-10BD21A04128}"/>
              </a:ext>
            </a:extLst>
          </p:cNvPr>
          <p:cNvSpPr/>
          <p:nvPr/>
        </p:nvSpPr>
        <p:spPr>
          <a:xfrm>
            <a:off x="7997971"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248" name="New shape">
            <a:extLst>
              <a:ext uri="{FF2B5EF4-FFF2-40B4-BE49-F238E27FC236}">
                <a16:creationId xmlns:a16="http://schemas.microsoft.com/office/drawing/2014/main" id="{25D264B1-5987-3805-913A-FF92E5FFA026}"/>
              </a:ext>
            </a:extLst>
          </p:cNvPr>
          <p:cNvSpPr/>
          <p:nvPr/>
        </p:nvSpPr>
        <p:spPr>
          <a:xfrm>
            <a:off x="7997971" y="424961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249" name="New shape">
            <a:extLst>
              <a:ext uri="{FF2B5EF4-FFF2-40B4-BE49-F238E27FC236}">
                <a16:creationId xmlns:a16="http://schemas.microsoft.com/office/drawing/2014/main" id="{D1FDE108-1B91-BA6D-074A-42AB63CF8E38}"/>
              </a:ext>
            </a:extLst>
          </p:cNvPr>
          <p:cNvSpPr/>
          <p:nvPr/>
        </p:nvSpPr>
        <p:spPr>
          <a:xfrm>
            <a:off x="7997971" y="449345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250" name="New shape">
            <a:extLst>
              <a:ext uri="{FF2B5EF4-FFF2-40B4-BE49-F238E27FC236}">
                <a16:creationId xmlns:a16="http://schemas.microsoft.com/office/drawing/2014/main" id="{7614A6D2-E36C-84EF-DD73-ADF251C07EC9}"/>
              </a:ext>
            </a:extLst>
          </p:cNvPr>
          <p:cNvSpPr/>
          <p:nvPr/>
        </p:nvSpPr>
        <p:spPr>
          <a:xfrm>
            <a:off x="7997971"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251" name="New shape">
            <a:extLst>
              <a:ext uri="{FF2B5EF4-FFF2-40B4-BE49-F238E27FC236}">
                <a16:creationId xmlns:a16="http://schemas.microsoft.com/office/drawing/2014/main" id="{6773BA0B-4796-EFB2-8CF2-4C00239F3844}"/>
              </a:ext>
            </a:extLst>
          </p:cNvPr>
          <p:cNvSpPr/>
          <p:nvPr/>
        </p:nvSpPr>
        <p:spPr>
          <a:xfrm>
            <a:off x="7997971"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-15*</a:t>
            </a:r>
          </a:p>
        </p:txBody>
      </p:sp>
      <p:sp>
        <p:nvSpPr>
          <p:cNvPr id="252" name="New shape">
            <a:extLst>
              <a:ext uri="{FF2B5EF4-FFF2-40B4-BE49-F238E27FC236}">
                <a16:creationId xmlns:a16="http://schemas.microsoft.com/office/drawing/2014/main" id="{9352C4A2-0ED9-69AE-3589-3B0663F0799E}"/>
              </a:ext>
            </a:extLst>
          </p:cNvPr>
          <p:cNvSpPr/>
          <p:nvPr/>
        </p:nvSpPr>
        <p:spPr>
          <a:xfrm>
            <a:off x="7997971" y="522497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253" name="New shape">
            <a:extLst>
              <a:ext uri="{FF2B5EF4-FFF2-40B4-BE49-F238E27FC236}">
                <a16:creationId xmlns:a16="http://schemas.microsoft.com/office/drawing/2014/main" id="{BEBBA778-294B-7674-A953-A5D164306C5D}"/>
              </a:ext>
            </a:extLst>
          </p:cNvPr>
          <p:cNvSpPr/>
          <p:nvPr/>
        </p:nvSpPr>
        <p:spPr>
          <a:xfrm>
            <a:off x="7997971" y="546882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-10*</a:t>
            </a:r>
          </a:p>
        </p:txBody>
      </p:sp>
      <p:sp>
        <p:nvSpPr>
          <p:cNvPr id="254" name="New shape">
            <a:extLst>
              <a:ext uri="{FF2B5EF4-FFF2-40B4-BE49-F238E27FC236}">
                <a16:creationId xmlns:a16="http://schemas.microsoft.com/office/drawing/2014/main" id="{36C526BA-0EA3-6FCF-0E40-3F61A59CDDD0}"/>
              </a:ext>
            </a:extLst>
          </p:cNvPr>
          <p:cNvSpPr/>
          <p:nvPr/>
        </p:nvSpPr>
        <p:spPr>
          <a:xfrm>
            <a:off x="7997971" y="571266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-8*</a:t>
            </a:r>
          </a:p>
        </p:txBody>
      </p:sp>
      <p:sp>
        <p:nvSpPr>
          <p:cNvPr id="255" name="New shape">
            <a:extLst>
              <a:ext uri="{FF2B5EF4-FFF2-40B4-BE49-F238E27FC236}">
                <a16:creationId xmlns:a16="http://schemas.microsoft.com/office/drawing/2014/main" id="{9634FD92-1AF5-65B1-235B-CF5FE27714F5}"/>
              </a:ext>
            </a:extLst>
          </p:cNvPr>
          <p:cNvSpPr/>
          <p:nvPr/>
        </p:nvSpPr>
        <p:spPr>
          <a:xfrm>
            <a:off x="8546984"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56" name="New shape">
            <a:extLst>
              <a:ext uri="{FF2B5EF4-FFF2-40B4-BE49-F238E27FC236}">
                <a16:creationId xmlns:a16="http://schemas.microsoft.com/office/drawing/2014/main" id="{F36BF117-D6DD-4835-51C9-E94BBDBE6849}"/>
              </a:ext>
            </a:extLst>
          </p:cNvPr>
          <p:cNvSpPr/>
          <p:nvPr/>
        </p:nvSpPr>
        <p:spPr>
          <a:xfrm>
            <a:off x="8630278" y="1135579"/>
            <a:ext cx="903349"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fontScale="97500"/>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lang="en-GB" sz="1100" b="0" i="0" u="none" strike="noStrike" kern="200" cap="none" spc="0" normalizeH="0" baseline="0" noProof="0" dirty="0">
                <a:ln>
                  <a:noFill/>
                </a:ln>
                <a:solidFill>
                  <a:srgbClr val="000000"/>
                </a:solidFill>
                <a:effectLst/>
                <a:uLnTx/>
                <a:uFillTx/>
                <a:latin typeface="arial"/>
                <a:ea typeface="+mn-ea"/>
                <a:cs typeface="+mn-cs"/>
              </a:rPr>
              <a:t>Human Health and Social   Work Activities</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257" name="New shape">
            <a:extLst>
              <a:ext uri="{FF2B5EF4-FFF2-40B4-BE49-F238E27FC236}">
                <a16:creationId xmlns:a16="http://schemas.microsoft.com/office/drawing/2014/main" id="{9BC4502A-C345-A0E6-F959-916F961C2EA6}"/>
              </a:ext>
            </a:extLst>
          </p:cNvPr>
          <p:cNvSpPr/>
          <p:nvPr/>
        </p:nvSpPr>
        <p:spPr>
          <a:xfrm>
            <a:off x="8750115" y="229889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-3</a:t>
            </a:r>
          </a:p>
        </p:txBody>
      </p:sp>
      <p:sp>
        <p:nvSpPr>
          <p:cNvPr id="258" name="New shape">
            <a:extLst>
              <a:ext uri="{FF2B5EF4-FFF2-40B4-BE49-F238E27FC236}">
                <a16:creationId xmlns:a16="http://schemas.microsoft.com/office/drawing/2014/main" id="{62535153-ADEC-B073-E8CC-0880B0D92080}"/>
              </a:ext>
            </a:extLst>
          </p:cNvPr>
          <p:cNvSpPr/>
          <p:nvPr/>
        </p:nvSpPr>
        <p:spPr>
          <a:xfrm>
            <a:off x="8750115" y="254273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4</a:t>
            </a:r>
          </a:p>
        </p:txBody>
      </p:sp>
      <p:sp>
        <p:nvSpPr>
          <p:cNvPr id="259" name="New shape">
            <a:extLst>
              <a:ext uri="{FF2B5EF4-FFF2-40B4-BE49-F238E27FC236}">
                <a16:creationId xmlns:a16="http://schemas.microsoft.com/office/drawing/2014/main" id="{621CFED2-EECD-9118-95A9-F6DDFA7241A3}"/>
              </a:ext>
            </a:extLst>
          </p:cNvPr>
          <p:cNvSpPr/>
          <p:nvPr/>
        </p:nvSpPr>
        <p:spPr>
          <a:xfrm>
            <a:off x="8750115" y="278657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260" name="New shape">
            <a:extLst>
              <a:ext uri="{FF2B5EF4-FFF2-40B4-BE49-F238E27FC236}">
                <a16:creationId xmlns:a16="http://schemas.microsoft.com/office/drawing/2014/main" id="{AAD04367-5B81-9F46-2932-791C10625DA4}"/>
              </a:ext>
            </a:extLst>
          </p:cNvPr>
          <p:cNvSpPr/>
          <p:nvPr/>
        </p:nvSpPr>
        <p:spPr>
          <a:xfrm>
            <a:off x="8750115" y="303041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-3</a:t>
            </a:r>
          </a:p>
        </p:txBody>
      </p:sp>
      <p:sp>
        <p:nvSpPr>
          <p:cNvPr id="261" name="New shape">
            <a:extLst>
              <a:ext uri="{FF2B5EF4-FFF2-40B4-BE49-F238E27FC236}">
                <a16:creationId xmlns:a16="http://schemas.microsoft.com/office/drawing/2014/main" id="{287654B7-FA25-E2E4-30E6-FFD5A4D2EC78}"/>
              </a:ext>
            </a:extLst>
          </p:cNvPr>
          <p:cNvSpPr/>
          <p:nvPr/>
        </p:nvSpPr>
        <p:spPr>
          <a:xfrm>
            <a:off x="8750115" y="327425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3</a:t>
            </a:r>
          </a:p>
        </p:txBody>
      </p:sp>
      <p:sp>
        <p:nvSpPr>
          <p:cNvPr id="262" name="New shape">
            <a:extLst>
              <a:ext uri="{FF2B5EF4-FFF2-40B4-BE49-F238E27FC236}">
                <a16:creationId xmlns:a16="http://schemas.microsoft.com/office/drawing/2014/main" id="{106AEBC7-D68F-C2EB-8858-0DC577BC941B}"/>
              </a:ext>
            </a:extLst>
          </p:cNvPr>
          <p:cNvSpPr/>
          <p:nvPr/>
        </p:nvSpPr>
        <p:spPr>
          <a:xfrm>
            <a:off x="8750115" y="351809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63" name="New shape">
            <a:extLst>
              <a:ext uri="{FF2B5EF4-FFF2-40B4-BE49-F238E27FC236}">
                <a16:creationId xmlns:a16="http://schemas.microsoft.com/office/drawing/2014/main" id="{A6996465-0442-37DB-E324-D7526CDE2890}"/>
              </a:ext>
            </a:extLst>
          </p:cNvPr>
          <p:cNvSpPr/>
          <p:nvPr/>
        </p:nvSpPr>
        <p:spPr>
          <a:xfrm>
            <a:off x="8750115" y="376193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4</a:t>
            </a:r>
          </a:p>
        </p:txBody>
      </p:sp>
      <p:sp>
        <p:nvSpPr>
          <p:cNvPr id="264" name="New shape">
            <a:extLst>
              <a:ext uri="{FF2B5EF4-FFF2-40B4-BE49-F238E27FC236}">
                <a16:creationId xmlns:a16="http://schemas.microsoft.com/office/drawing/2014/main" id="{ECF83FDE-59BF-8416-05A8-5A0F314276DD}"/>
              </a:ext>
            </a:extLst>
          </p:cNvPr>
          <p:cNvSpPr/>
          <p:nvPr/>
        </p:nvSpPr>
        <p:spPr>
          <a:xfrm>
            <a:off x="8750115"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265" name="New shape">
            <a:extLst>
              <a:ext uri="{FF2B5EF4-FFF2-40B4-BE49-F238E27FC236}">
                <a16:creationId xmlns:a16="http://schemas.microsoft.com/office/drawing/2014/main" id="{753F85C6-2B27-D3F3-BAB9-1321829AC918}"/>
              </a:ext>
            </a:extLst>
          </p:cNvPr>
          <p:cNvSpPr/>
          <p:nvPr/>
        </p:nvSpPr>
        <p:spPr>
          <a:xfrm>
            <a:off x="8750115" y="42496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-6*</a:t>
            </a:r>
          </a:p>
        </p:txBody>
      </p:sp>
      <p:sp>
        <p:nvSpPr>
          <p:cNvPr id="266" name="New shape">
            <a:extLst>
              <a:ext uri="{FF2B5EF4-FFF2-40B4-BE49-F238E27FC236}">
                <a16:creationId xmlns:a16="http://schemas.microsoft.com/office/drawing/2014/main" id="{407E0195-2776-747A-9153-7D83DE41FC37}"/>
              </a:ext>
            </a:extLst>
          </p:cNvPr>
          <p:cNvSpPr/>
          <p:nvPr/>
        </p:nvSpPr>
        <p:spPr>
          <a:xfrm>
            <a:off x="8750115" y="449345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267" name="New shape">
            <a:extLst>
              <a:ext uri="{FF2B5EF4-FFF2-40B4-BE49-F238E27FC236}">
                <a16:creationId xmlns:a16="http://schemas.microsoft.com/office/drawing/2014/main" id="{1EC3DF8F-D475-F115-BE7F-C69B3EA7B3F3}"/>
              </a:ext>
            </a:extLst>
          </p:cNvPr>
          <p:cNvSpPr/>
          <p:nvPr/>
        </p:nvSpPr>
        <p:spPr>
          <a:xfrm>
            <a:off x="8750115"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268" name="New shape">
            <a:extLst>
              <a:ext uri="{FF2B5EF4-FFF2-40B4-BE49-F238E27FC236}">
                <a16:creationId xmlns:a16="http://schemas.microsoft.com/office/drawing/2014/main" id="{7F29DD02-88CF-71E9-7587-368A1D012959}"/>
              </a:ext>
            </a:extLst>
          </p:cNvPr>
          <p:cNvSpPr/>
          <p:nvPr/>
        </p:nvSpPr>
        <p:spPr>
          <a:xfrm>
            <a:off x="8750115"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-24*</a:t>
            </a:r>
          </a:p>
        </p:txBody>
      </p:sp>
      <p:sp>
        <p:nvSpPr>
          <p:cNvPr id="269" name="New shape">
            <a:extLst>
              <a:ext uri="{FF2B5EF4-FFF2-40B4-BE49-F238E27FC236}">
                <a16:creationId xmlns:a16="http://schemas.microsoft.com/office/drawing/2014/main" id="{3CAFEDA6-0C31-3B4D-0E0D-57B8977E5456}"/>
              </a:ext>
            </a:extLst>
          </p:cNvPr>
          <p:cNvSpPr/>
          <p:nvPr/>
        </p:nvSpPr>
        <p:spPr>
          <a:xfrm>
            <a:off x="8750115" y="522497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5</a:t>
            </a:r>
          </a:p>
        </p:txBody>
      </p:sp>
      <p:sp>
        <p:nvSpPr>
          <p:cNvPr id="270" name="New shape">
            <a:extLst>
              <a:ext uri="{FF2B5EF4-FFF2-40B4-BE49-F238E27FC236}">
                <a16:creationId xmlns:a16="http://schemas.microsoft.com/office/drawing/2014/main" id="{2CF2FAA1-BC95-5D1B-2DD9-751391CAE59B}"/>
              </a:ext>
            </a:extLst>
          </p:cNvPr>
          <p:cNvSpPr/>
          <p:nvPr/>
        </p:nvSpPr>
        <p:spPr>
          <a:xfrm>
            <a:off x="8750115" y="5468820"/>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271" name="New shape">
            <a:extLst>
              <a:ext uri="{FF2B5EF4-FFF2-40B4-BE49-F238E27FC236}">
                <a16:creationId xmlns:a16="http://schemas.microsoft.com/office/drawing/2014/main" id="{BCAFD659-134B-81FD-F64A-E8950B304F25}"/>
              </a:ext>
            </a:extLst>
          </p:cNvPr>
          <p:cNvSpPr/>
          <p:nvPr/>
        </p:nvSpPr>
        <p:spPr>
          <a:xfrm>
            <a:off x="8750115" y="5712660"/>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-4</a:t>
            </a:r>
          </a:p>
        </p:txBody>
      </p:sp>
      <p:sp>
        <p:nvSpPr>
          <p:cNvPr id="272" name="New shape">
            <a:extLst>
              <a:ext uri="{FF2B5EF4-FFF2-40B4-BE49-F238E27FC236}">
                <a16:creationId xmlns:a16="http://schemas.microsoft.com/office/drawing/2014/main" id="{260A0440-48E2-61C1-241E-C6166C400310}"/>
              </a:ext>
            </a:extLst>
          </p:cNvPr>
          <p:cNvSpPr/>
          <p:nvPr/>
        </p:nvSpPr>
        <p:spPr>
          <a:xfrm>
            <a:off x="9358487" y="2278579"/>
            <a:ext cx="98664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3" name="New shape">
            <a:extLst>
              <a:ext uri="{FF2B5EF4-FFF2-40B4-BE49-F238E27FC236}">
                <a16:creationId xmlns:a16="http://schemas.microsoft.com/office/drawing/2014/main" id="{EDEB05CF-C2CD-7272-793F-C4025C73CD3A}"/>
              </a:ext>
            </a:extLst>
          </p:cNvPr>
          <p:cNvSpPr/>
          <p:nvPr/>
        </p:nvSpPr>
        <p:spPr>
          <a:xfrm>
            <a:off x="9503692" y="1135579"/>
            <a:ext cx="760856"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lang="en-GB" sz="1100" b="0" i="0" u="none" strike="noStrike" kern="200" cap="none" spc="0" normalizeH="0" baseline="0" noProof="0" dirty="0">
                <a:ln>
                  <a:noFill/>
                </a:ln>
                <a:solidFill>
                  <a:srgbClr val="000000"/>
                </a:solidFill>
                <a:effectLst/>
                <a:uLnTx/>
                <a:uFillTx/>
                <a:latin typeface="arial"/>
                <a:ea typeface="+mn-ea"/>
                <a:cs typeface="+mn-cs"/>
              </a:rPr>
              <a:t>Arts, entertainment and recreation</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274" name="New shape">
            <a:extLst>
              <a:ext uri="{FF2B5EF4-FFF2-40B4-BE49-F238E27FC236}">
                <a16:creationId xmlns:a16="http://schemas.microsoft.com/office/drawing/2014/main" id="{DE12FAC5-CF04-24E8-20B7-55A8580D9FB6}"/>
              </a:ext>
            </a:extLst>
          </p:cNvPr>
          <p:cNvSpPr/>
          <p:nvPr/>
        </p:nvSpPr>
        <p:spPr>
          <a:xfrm>
            <a:off x="9561618" y="229889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275" name="New shape">
            <a:extLst>
              <a:ext uri="{FF2B5EF4-FFF2-40B4-BE49-F238E27FC236}">
                <a16:creationId xmlns:a16="http://schemas.microsoft.com/office/drawing/2014/main" id="{6E44EC70-16E2-D827-7051-4822CCD75553}"/>
              </a:ext>
            </a:extLst>
          </p:cNvPr>
          <p:cNvSpPr/>
          <p:nvPr/>
        </p:nvSpPr>
        <p:spPr>
          <a:xfrm>
            <a:off x="9561618" y="254273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3</a:t>
            </a:r>
          </a:p>
        </p:txBody>
      </p:sp>
      <p:sp>
        <p:nvSpPr>
          <p:cNvPr id="276" name="New shape">
            <a:extLst>
              <a:ext uri="{FF2B5EF4-FFF2-40B4-BE49-F238E27FC236}">
                <a16:creationId xmlns:a16="http://schemas.microsoft.com/office/drawing/2014/main" id="{268CF195-DD11-4DAF-7AFD-2149C0B158F0}"/>
              </a:ext>
            </a:extLst>
          </p:cNvPr>
          <p:cNvSpPr/>
          <p:nvPr/>
        </p:nvSpPr>
        <p:spPr>
          <a:xfrm>
            <a:off x="9561618" y="278657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-9*</a:t>
            </a:r>
          </a:p>
        </p:txBody>
      </p:sp>
      <p:sp>
        <p:nvSpPr>
          <p:cNvPr id="277" name="New shape">
            <a:extLst>
              <a:ext uri="{FF2B5EF4-FFF2-40B4-BE49-F238E27FC236}">
                <a16:creationId xmlns:a16="http://schemas.microsoft.com/office/drawing/2014/main" id="{3BC4C2B9-A060-D09B-D9AE-C47ED36C549B}"/>
              </a:ext>
            </a:extLst>
          </p:cNvPr>
          <p:cNvSpPr/>
          <p:nvPr/>
        </p:nvSpPr>
        <p:spPr>
          <a:xfrm>
            <a:off x="9561618" y="303041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278" name="New shape">
            <a:extLst>
              <a:ext uri="{FF2B5EF4-FFF2-40B4-BE49-F238E27FC236}">
                <a16:creationId xmlns:a16="http://schemas.microsoft.com/office/drawing/2014/main" id="{EE07D59B-265E-A1DD-D1B3-BC6638727C01}"/>
              </a:ext>
            </a:extLst>
          </p:cNvPr>
          <p:cNvSpPr/>
          <p:nvPr/>
        </p:nvSpPr>
        <p:spPr>
          <a:xfrm>
            <a:off x="9561618" y="327425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79" name="New shape">
            <a:extLst>
              <a:ext uri="{FF2B5EF4-FFF2-40B4-BE49-F238E27FC236}">
                <a16:creationId xmlns:a16="http://schemas.microsoft.com/office/drawing/2014/main" id="{5495EA84-F37C-1A21-3F95-24F2530E39D8}"/>
              </a:ext>
            </a:extLst>
          </p:cNvPr>
          <p:cNvSpPr/>
          <p:nvPr/>
        </p:nvSpPr>
        <p:spPr>
          <a:xfrm>
            <a:off x="9561618" y="3518099"/>
            <a:ext cx="580378"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0</a:t>
            </a:r>
          </a:p>
        </p:txBody>
      </p:sp>
      <p:sp>
        <p:nvSpPr>
          <p:cNvPr id="280" name="New shape">
            <a:extLst>
              <a:ext uri="{FF2B5EF4-FFF2-40B4-BE49-F238E27FC236}">
                <a16:creationId xmlns:a16="http://schemas.microsoft.com/office/drawing/2014/main" id="{694144F0-93BC-1650-0161-7044192BDA88}"/>
              </a:ext>
            </a:extLst>
          </p:cNvPr>
          <p:cNvSpPr/>
          <p:nvPr/>
        </p:nvSpPr>
        <p:spPr>
          <a:xfrm>
            <a:off x="9561618" y="376193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15*</a:t>
            </a:r>
          </a:p>
        </p:txBody>
      </p:sp>
      <p:sp>
        <p:nvSpPr>
          <p:cNvPr id="281" name="New shape">
            <a:extLst>
              <a:ext uri="{FF2B5EF4-FFF2-40B4-BE49-F238E27FC236}">
                <a16:creationId xmlns:a16="http://schemas.microsoft.com/office/drawing/2014/main" id="{98D6EB61-5795-31F3-0AA4-B6D519347D1A}"/>
              </a:ext>
            </a:extLst>
          </p:cNvPr>
          <p:cNvSpPr/>
          <p:nvPr/>
        </p:nvSpPr>
        <p:spPr>
          <a:xfrm>
            <a:off x="9561618" y="400577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dirty="0">
                <a:ln>
                  <a:noFill/>
                </a:ln>
                <a:solidFill>
                  <a:srgbClr val="4A4A4A"/>
                </a:solidFill>
                <a:effectLst/>
                <a:uLnTx/>
                <a:uFillTx/>
                <a:latin typeface="arial"/>
                <a:ea typeface="+mn-ea"/>
                <a:cs typeface="+mn-cs"/>
              </a:rPr>
              <a:t>n/a</a:t>
            </a:r>
          </a:p>
        </p:txBody>
      </p:sp>
      <p:sp>
        <p:nvSpPr>
          <p:cNvPr id="282" name="New shape">
            <a:extLst>
              <a:ext uri="{FF2B5EF4-FFF2-40B4-BE49-F238E27FC236}">
                <a16:creationId xmlns:a16="http://schemas.microsoft.com/office/drawing/2014/main" id="{B3FBDDAE-5C31-B52B-4122-E7ED8287C723}"/>
              </a:ext>
            </a:extLst>
          </p:cNvPr>
          <p:cNvSpPr/>
          <p:nvPr/>
        </p:nvSpPr>
        <p:spPr>
          <a:xfrm>
            <a:off x="9561618" y="424961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3</a:t>
            </a:r>
          </a:p>
        </p:txBody>
      </p:sp>
      <p:sp>
        <p:nvSpPr>
          <p:cNvPr id="283" name="New shape">
            <a:extLst>
              <a:ext uri="{FF2B5EF4-FFF2-40B4-BE49-F238E27FC236}">
                <a16:creationId xmlns:a16="http://schemas.microsoft.com/office/drawing/2014/main" id="{5D43F6FA-B500-C86E-7A1C-AD13788E50CF}"/>
              </a:ext>
            </a:extLst>
          </p:cNvPr>
          <p:cNvSpPr/>
          <p:nvPr/>
        </p:nvSpPr>
        <p:spPr>
          <a:xfrm>
            <a:off x="9561618" y="449345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284" name="New shape">
            <a:extLst>
              <a:ext uri="{FF2B5EF4-FFF2-40B4-BE49-F238E27FC236}">
                <a16:creationId xmlns:a16="http://schemas.microsoft.com/office/drawing/2014/main" id="{2078AE09-E281-ED84-895C-8D222A647EE4}"/>
              </a:ext>
            </a:extLst>
          </p:cNvPr>
          <p:cNvSpPr/>
          <p:nvPr/>
        </p:nvSpPr>
        <p:spPr>
          <a:xfrm>
            <a:off x="9561618"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285" name="New shape">
            <a:extLst>
              <a:ext uri="{FF2B5EF4-FFF2-40B4-BE49-F238E27FC236}">
                <a16:creationId xmlns:a16="http://schemas.microsoft.com/office/drawing/2014/main" id="{253A83EC-8A08-E3A4-7260-2FE6B26D4B3C}"/>
              </a:ext>
            </a:extLst>
          </p:cNvPr>
          <p:cNvSpPr/>
          <p:nvPr/>
        </p:nvSpPr>
        <p:spPr>
          <a:xfrm>
            <a:off x="9561618" y="498113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-8*</a:t>
            </a:r>
          </a:p>
        </p:txBody>
      </p:sp>
      <p:sp>
        <p:nvSpPr>
          <p:cNvPr id="286" name="New shape">
            <a:extLst>
              <a:ext uri="{FF2B5EF4-FFF2-40B4-BE49-F238E27FC236}">
                <a16:creationId xmlns:a16="http://schemas.microsoft.com/office/drawing/2014/main" id="{6AD166F0-E80D-E06D-FF92-81A860E5AAA8}"/>
              </a:ext>
            </a:extLst>
          </p:cNvPr>
          <p:cNvSpPr/>
          <p:nvPr/>
        </p:nvSpPr>
        <p:spPr>
          <a:xfrm>
            <a:off x="9561618" y="522497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8*</a:t>
            </a:r>
          </a:p>
        </p:txBody>
      </p:sp>
      <p:sp>
        <p:nvSpPr>
          <p:cNvPr id="287" name="New shape">
            <a:extLst>
              <a:ext uri="{FF2B5EF4-FFF2-40B4-BE49-F238E27FC236}">
                <a16:creationId xmlns:a16="http://schemas.microsoft.com/office/drawing/2014/main" id="{CD02E510-4707-E801-57D8-31274A8E6155}"/>
              </a:ext>
            </a:extLst>
          </p:cNvPr>
          <p:cNvSpPr/>
          <p:nvPr/>
        </p:nvSpPr>
        <p:spPr>
          <a:xfrm>
            <a:off x="9561618" y="5468820"/>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14*</a:t>
            </a:r>
          </a:p>
        </p:txBody>
      </p:sp>
      <p:sp>
        <p:nvSpPr>
          <p:cNvPr id="288" name="New shape">
            <a:extLst>
              <a:ext uri="{FF2B5EF4-FFF2-40B4-BE49-F238E27FC236}">
                <a16:creationId xmlns:a16="http://schemas.microsoft.com/office/drawing/2014/main" id="{CB654A0A-878E-E8C2-09E0-6A90606D90AD}"/>
              </a:ext>
            </a:extLst>
          </p:cNvPr>
          <p:cNvSpPr/>
          <p:nvPr/>
        </p:nvSpPr>
        <p:spPr>
          <a:xfrm>
            <a:off x="9561618" y="571266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-6*</a:t>
            </a:r>
          </a:p>
        </p:txBody>
      </p:sp>
      <p:sp>
        <p:nvSpPr>
          <p:cNvPr id="289" name="New shape">
            <a:extLst>
              <a:ext uri="{FF2B5EF4-FFF2-40B4-BE49-F238E27FC236}">
                <a16:creationId xmlns:a16="http://schemas.microsoft.com/office/drawing/2014/main" id="{F9B4AA54-10D0-AAE1-354D-009A9368BFF3}"/>
              </a:ext>
            </a:extLst>
          </p:cNvPr>
          <p:cNvSpPr/>
          <p:nvPr/>
        </p:nvSpPr>
        <p:spPr>
          <a:xfrm>
            <a:off x="10989055" y="2278579"/>
            <a:ext cx="822582"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0" name="New shape">
            <a:extLst>
              <a:ext uri="{FF2B5EF4-FFF2-40B4-BE49-F238E27FC236}">
                <a16:creationId xmlns:a16="http://schemas.microsoft.com/office/drawing/2014/main" id="{05C5F56C-200E-C254-0F0E-672FC9246767}"/>
              </a:ext>
            </a:extLst>
          </p:cNvPr>
          <p:cNvSpPr/>
          <p:nvPr/>
        </p:nvSpPr>
        <p:spPr>
          <a:xfrm>
            <a:off x="11000936" y="1135579"/>
            <a:ext cx="94597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lang="en-GB" sz="1100" b="0" i="0" u="none" strike="noStrike" kern="200" cap="none" spc="0" normalizeH="0" baseline="0" noProof="0" dirty="0">
                <a:ln>
                  <a:noFill/>
                </a:ln>
                <a:solidFill>
                  <a:srgbClr val="000000"/>
                </a:solidFill>
                <a:effectLst/>
                <a:uLnTx/>
                <a:uFillTx/>
                <a:latin typeface="arial"/>
                <a:ea typeface="+mn-ea"/>
                <a:cs typeface="+mn-cs"/>
              </a:rPr>
              <a:t>Other</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291" name="New shape">
            <a:extLst>
              <a:ext uri="{FF2B5EF4-FFF2-40B4-BE49-F238E27FC236}">
                <a16:creationId xmlns:a16="http://schemas.microsoft.com/office/drawing/2014/main" id="{A22F25AF-78AE-453B-F5DA-07D20AEB0381}"/>
              </a:ext>
            </a:extLst>
          </p:cNvPr>
          <p:cNvSpPr/>
          <p:nvPr/>
        </p:nvSpPr>
        <p:spPr>
          <a:xfrm>
            <a:off x="11192187" y="229889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-6*</a:t>
            </a:r>
          </a:p>
        </p:txBody>
      </p:sp>
      <p:sp>
        <p:nvSpPr>
          <p:cNvPr id="292" name="New shape">
            <a:extLst>
              <a:ext uri="{FF2B5EF4-FFF2-40B4-BE49-F238E27FC236}">
                <a16:creationId xmlns:a16="http://schemas.microsoft.com/office/drawing/2014/main" id="{D3868487-3001-2506-65F1-695A602C5443}"/>
              </a:ext>
            </a:extLst>
          </p:cNvPr>
          <p:cNvSpPr/>
          <p:nvPr/>
        </p:nvSpPr>
        <p:spPr>
          <a:xfrm>
            <a:off x="11192187" y="2542739"/>
            <a:ext cx="580378"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293" name="New shape">
            <a:extLst>
              <a:ext uri="{FF2B5EF4-FFF2-40B4-BE49-F238E27FC236}">
                <a16:creationId xmlns:a16="http://schemas.microsoft.com/office/drawing/2014/main" id="{9A3072F8-CA04-00D6-6C67-C24030BF8AC8}"/>
              </a:ext>
            </a:extLst>
          </p:cNvPr>
          <p:cNvSpPr/>
          <p:nvPr/>
        </p:nvSpPr>
        <p:spPr>
          <a:xfrm>
            <a:off x="11192187" y="278657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-13*</a:t>
            </a:r>
          </a:p>
        </p:txBody>
      </p:sp>
      <p:sp>
        <p:nvSpPr>
          <p:cNvPr id="294" name="New shape">
            <a:extLst>
              <a:ext uri="{FF2B5EF4-FFF2-40B4-BE49-F238E27FC236}">
                <a16:creationId xmlns:a16="http://schemas.microsoft.com/office/drawing/2014/main" id="{1BFCFD3D-F914-3395-ABED-EC3D016E7677}"/>
              </a:ext>
            </a:extLst>
          </p:cNvPr>
          <p:cNvSpPr/>
          <p:nvPr/>
        </p:nvSpPr>
        <p:spPr>
          <a:xfrm>
            <a:off x="11192187" y="303041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95" name="New shape">
            <a:extLst>
              <a:ext uri="{FF2B5EF4-FFF2-40B4-BE49-F238E27FC236}">
                <a16:creationId xmlns:a16="http://schemas.microsoft.com/office/drawing/2014/main" id="{0900DACE-B2F6-9560-0602-5505567D2AF4}"/>
              </a:ext>
            </a:extLst>
          </p:cNvPr>
          <p:cNvSpPr/>
          <p:nvPr/>
        </p:nvSpPr>
        <p:spPr>
          <a:xfrm>
            <a:off x="11192187" y="327425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96" name="New shape">
            <a:extLst>
              <a:ext uri="{FF2B5EF4-FFF2-40B4-BE49-F238E27FC236}">
                <a16:creationId xmlns:a16="http://schemas.microsoft.com/office/drawing/2014/main" id="{66B3622C-30F8-BECD-2724-FBAD26FF085E}"/>
              </a:ext>
            </a:extLst>
          </p:cNvPr>
          <p:cNvSpPr/>
          <p:nvPr/>
        </p:nvSpPr>
        <p:spPr>
          <a:xfrm>
            <a:off x="11192187" y="351809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-4</a:t>
            </a:r>
          </a:p>
        </p:txBody>
      </p:sp>
      <p:sp>
        <p:nvSpPr>
          <p:cNvPr id="297" name="New shape">
            <a:extLst>
              <a:ext uri="{FF2B5EF4-FFF2-40B4-BE49-F238E27FC236}">
                <a16:creationId xmlns:a16="http://schemas.microsoft.com/office/drawing/2014/main" id="{7D02E661-BA83-D945-43F6-CCC6C8C8A0A0}"/>
              </a:ext>
            </a:extLst>
          </p:cNvPr>
          <p:cNvSpPr/>
          <p:nvPr/>
        </p:nvSpPr>
        <p:spPr>
          <a:xfrm>
            <a:off x="11192187" y="376193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298" name="New shape">
            <a:extLst>
              <a:ext uri="{FF2B5EF4-FFF2-40B4-BE49-F238E27FC236}">
                <a16:creationId xmlns:a16="http://schemas.microsoft.com/office/drawing/2014/main" id="{F5CE4623-BF39-D98B-D1AA-81BDE1B529E6}"/>
              </a:ext>
            </a:extLst>
          </p:cNvPr>
          <p:cNvSpPr/>
          <p:nvPr/>
        </p:nvSpPr>
        <p:spPr>
          <a:xfrm>
            <a:off x="11192187" y="4005779"/>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-9*</a:t>
            </a:r>
          </a:p>
        </p:txBody>
      </p:sp>
      <p:sp>
        <p:nvSpPr>
          <p:cNvPr id="299" name="New shape">
            <a:extLst>
              <a:ext uri="{FF2B5EF4-FFF2-40B4-BE49-F238E27FC236}">
                <a16:creationId xmlns:a16="http://schemas.microsoft.com/office/drawing/2014/main" id="{3CD5CC50-5BD5-3704-6FB3-92208E9AE73B}"/>
              </a:ext>
            </a:extLst>
          </p:cNvPr>
          <p:cNvSpPr/>
          <p:nvPr/>
        </p:nvSpPr>
        <p:spPr>
          <a:xfrm>
            <a:off x="11192187" y="424961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-4</a:t>
            </a:r>
          </a:p>
        </p:txBody>
      </p:sp>
      <p:sp>
        <p:nvSpPr>
          <p:cNvPr id="300" name="New shape">
            <a:extLst>
              <a:ext uri="{FF2B5EF4-FFF2-40B4-BE49-F238E27FC236}">
                <a16:creationId xmlns:a16="http://schemas.microsoft.com/office/drawing/2014/main" id="{AFF89587-FBFB-5DFD-8348-E6975DB9CA35}"/>
              </a:ext>
            </a:extLst>
          </p:cNvPr>
          <p:cNvSpPr/>
          <p:nvPr/>
        </p:nvSpPr>
        <p:spPr>
          <a:xfrm>
            <a:off x="11192187" y="449345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5</a:t>
            </a:r>
          </a:p>
        </p:txBody>
      </p:sp>
      <p:sp>
        <p:nvSpPr>
          <p:cNvPr id="301" name="New shape">
            <a:extLst>
              <a:ext uri="{FF2B5EF4-FFF2-40B4-BE49-F238E27FC236}">
                <a16:creationId xmlns:a16="http://schemas.microsoft.com/office/drawing/2014/main" id="{22F62449-C586-C8B6-FAE8-DE0B03717D14}"/>
              </a:ext>
            </a:extLst>
          </p:cNvPr>
          <p:cNvSpPr/>
          <p:nvPr/>
        </p:nvSpPr>
        <p:spPr>
          <a:xfrm>
            <a:off x="11192187" y="4737299"/>
            <a:ext cx="580378"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302" name="New shape">
            <a:extLst>
              <a:ext uri="{FF2B5EF4-FFF2-40B4-BE49-F238E27FC236}">
                <a16:creationId xmlns:a16="http://schemas.microsoft.com/office/drawing/2014/main" id="{C499DC6C-6529-5F13-C951-F4E9CE323FB7}"/>
              </a:ext>
            </a:extLst>
          </p:cNvPr>
          <p:cNvSpPr/>
          <p:nvPr/>
        </p:nvSpPr>
        <p:spPr>
          <a:xfrm>
            <a:off x="11192187" y="4981139"/>
            <a:ext cx="580378"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-5</a:t>
            </a:r>
          </a:p>
        </p:txBody>
      </p:sp>
      <p:sp>
        <p:nvSpPr>
          <p:cNvPr id="303" name="New shape">
            <a:extLst>
              <a:ext uri="{FF2B5EF4-FFF2-40B4-BE49-F238E27FC236}">
                <a16:creationId xmlns:a16="http://schemas.microsoft.com/office/drawing/2014/main" id="{B54E053D-3FED-28B8-56A1-E2988DF64FB6}"/>
              </a:ext>
            </a:extLst>
          </p:cNvPr>
          <p:cNvSpPr/>
          <p:nvPr/>
        </p:nvSpPr>
        <p:spPr>
          <a:xfrm>
            <a:off x="11192187" y="5224979"/>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4</a:t>
            </a:r>
          </a:p>
        </p:txBody>
      </p:sp>
      <p:sp>
        <p:nvSpPr>
          <p:cNvPr id="304" name="New shape">
            <a:extLst>
              <a:ext uri="{FF2B5EF4-FFF2-40B4-BE49-F238E27FC236}">
                <a16:creationId xmlns:a16="http://schemas.microsoft.com/office/drawing/2014/main" id="{BAA7110A-C3E0-6BE4-AE3D-7669D4B1187B}"/>
              </a:ext>
            </a:extLst>
          </p:cNvPr>
          <p:cNvSpPr/>
          <p:nvPr/>
        </p:nvSpPr>
        <p:spPr>
          <a:xfrm>
            <a:off x="11192187" y="5468820"/>
            <a:ext cx="580378"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2</a:t>
            </a:r>
          </a:p>
        </p:txBody>
      </p:sp>
      <p:sp>
        <p:nvSpPr>
          <p:cNvPr id="305" name="New shape">
            <a:extLst>
              <a:ext uri="{FF2B5EF4-FFF2-40B4-BE49-F238E27FC236}">
                <a16:creationId xmlns:a16="http://schemas.microsoft.com/office/drawing/2014/main" id="{99CB737D-E7AA-3AFE-5177-FF630DC5AE62}"/>
              </a:ext>
            </a:extLst>
          </p:cNvPr>
          <p:cNvSpPr/>
          <p:nvPr/>
        </p:nvSpPr>
        <p:spPr>
          <a:xfrm>
            <a:off x="11192187" y="5712660"/>
            <a:ext cx="580378"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307" name="Arrow: Down 306">
            <a:extLst>
              <a:ext uri="{FF2B5EF4-FFF2-40B4-BE49-F238E27FC236}">
                <a16:creationId xmlns:a16="http://schemas.microsoft.com/office/drawing/2014/main" id="{E373649C-59D0-0D22-994B-B01F8A863AEC}"/>
              </a:ext>
            </a:extLst>
          </p:cNvPr>
          <p:cNvSpPr/>
          <p:nvPr/>
        </p:nvSpPr>
        <p:spPr bwMode="auto">
          <a:xfrm flipV="1">
            <a:off x="2613833" y="1546667"/>
            <a:ext cx="577828" cy="135368"/>
          </a:xfrm>
          <a:prstGeom prst="downArrow">
            <a:avLst/>
          </a:prstGeom>
          <a:solidFill>
            <a:srgbClr val="92D05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310" name="Arrow: Down 309">
            <a:extLst>
              <a:ext uri="{FF2B5EF4-FFF2-40B4-BE49-F238E27FC236}">
                <a16:creationId xmlns:a16="http://schemas.microsoft.com/office/drawing/2014/main" id="{CB1ECCEB-40CE-233D-898D-15F139D4119B}"/>
              </a:ext>
            </a:extLst>
          </p:cNvPr>
          <p:cNvSpPr/>
          <p:nvPr/>
        </p:nvSpPr>
        <p:spPr bwMode="auto">
          <a:xfrm flipV="1">
            <a:off x="4970614" y="1379109"/>
            <a:ext cx="528818" cy="131191"/>
          </a:xfrm>
          <a:prstGeom prst="downArrow">
            <a:avLst/>
          </a:prstGeom>
          <a:solidFill>
            <a:srgbClr val="92D05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314" name="Arrow: Down 313">
            <a:extLst>
              <a:ext uri="{FF2B5EF4-FFF2-40B4-BE49-F238E27FC236}">
                <a16:creationId xmlns:a16="http://schemas.microsoft.com/office/drawing/2014/main" id="{9DCC789B-8E79-4692-B65F-0137C5F5AFC2}"/>
              </a:ext>
            </a:extLst>
          </p:cNvPr>
          <p:cNvSpPr/>
          <p:nvPr/>
        </p:nvSpPr>
        <p:spPr bwMode="auto">
          <a:xfrm>
            <a:off x="3349990" y="1565637"/>
            <a:ext cx="577828" cy="131720"/>
          </a:xfrm>
          <a:prstGeom prst="down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315" name="Arrow: Down 314">
            <a:extLst>
              <a:ext uri="{FF2B5EF4-FFF2-40B4-BE49-F238E27FC236}">
                <a16:creationId xmlns:a16="http://schemas.microsoft.com/office/drawing/2014/main" id="{541D5E0B-EADB-FCDF-6CA8-E61B87B2C6A9}"/>
              </a:ext>
            </a:extLst>
          </p:cNvPr>
          <p:cNvSpPr/>
          <p:nvPr/>
        </p:nvSpPr>
        <p:spPr bwMode="auto">
          <a:xfrm>
            <a:off x="4165892" y="1576170"/>
            <a:ext cx="577828" cy="131720"/>
          </a:xfrm>
          <a:prstGeom prst="down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316" name="Arrow: Down 315">
            <a:extLst>
              <a:ext uri="{FF2B5EF4-FFF2-40B4-BE49-F238E27FC236}">
                <a16:creationId xmlns:a16="http://schemas.microsoft.com/office/drawing/2014/main" id="{58CE1500-3DB9-B1F1-FFF8-CCC97A532721}"/>
              </a:ext>
            </a:extLst>
          </p:cNvPr>
          <p:cNvSpPr/>
          <p:nvPr/>
        </p:nvSpPr>
        <p:spPr bwMode="auto">
          <a:xfrm>
            <a:off x="5695805" y="1587623"/>
            <a:ext cx="577828" cy="131720"/>
          </a:xfrm>
          <a:prstGeom prst="down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317" name="Arrow: Down 316">
            <a:extLst>
              <a:ext uri="{FF2B5EF4-FFF2-40B4-BE49-F238E27FC236}">
                <a16:creationId xmlns:a16="http://schemas.microsoft.com/office/drawing/2014/main" id="{487F6FAF-4A81-AF96-B84F-4BDB79F5E926}"/>
              </a:ext>
            </a:extLst>
          </p:cNvPr>
          <p:cNvSpPr/>
          <p:nvPr/>
        </p:nvSpPr>
        <p:spPr bwMode="auto">
          <a:xfrm>
            <a:off x="6443341" y="1595189"/>
            <a:ext cx="577828" cy="131720"/>
          </a:xfrm>
          <a:prstGeom prst="down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318" name="Arrow: Down 317">
            <a:extLst>
              <a:ext uri="{FF2B5EF4-FFF2-40B4-BE49-F238E27FC236}">
                <a16:creationId xmlns:a16="http://schemas.microsoft.com/office/drawing/2014/main" id="{0CAB74F5-D624-8C24-E84E-D5A33DA8F639}"/>
              </a:ext>
            </a:extLst>
          </p:cNvPr>
          <p:cNvSpPr/>
          <p:nvPr/>
        </p:nvSpPr>
        <p:spPr bwMode="auto">
          <a:xfrm>
            <a:off x="7966817" y="1884400"/>
            <a:ext cx="577828" cy="131720"/>
          </a:xfrm>
          <a:prstGeom prst="down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319" name="Arrow: Down 318">
            <a:extLst>
              <a:ext uri="{FF2B5EF4-FFF2-40B4-BE49-F238E27FC236}">
                <a16:creationId xmlns:a16="http://schemas.microsoft.com/office/drawing/2014/main" id="{63981AC2-742A-6102-DAF6-CFD11AA916E2}"/>
              </a:ext>
            </a:extLst>
          </p:cNvPr>
          <p:cNvSpPr/>
          <p:nvPr/>
        </p:nvSpPr>
        <p:spPr bwMode="auto">
          <a:xfrm>
            <a:off x="8728147" y="1463388"/>
            <a:ext cx="577828" cy="131720"/>
          </a:xfrm>
          <a:prstGeom prst="down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grpSp>
        <p:nvGrpSpPr>
          <p:cNvPr id="3" name="Group 2">
            <a:extLst>
              <a:ext uri="{FF2B5EF4-FFF2-40B4-BE49-F238E27FC236}">
                <a16:creationId xmlns:a16="http://schemas.microsoft.com/office/drawing/2014/main" id="{6B7A3043-75E3-F1C8-A390-E5E1FDD4F665}"/>
              </a:ext>
            </a:extLst>
          </p:cNvPr>
          <p:cNvGrpSpPr/>
          <p:nvPr/>
        </p:nvGrpSpPr>
        <p:grpSpPr>
          <a:xfrm>
            <a:off x="10186258" y="1088225"/>
            <a:ext cx="1040148" cy="4839277"/>
            <a:chOff x="8026400" y="846863"/>
            <a:chExt cx="899110" cy="4822418"/>
          </a:xfrm>
        </p:grpSpPr>
        <p:sp>
          <p:nvSpPr>
            <p:cNvPr id="86" name="New shape">
              <a:extLst>
                <a:ext uri="{FF2B5EF4-FFF2-40B4-BE49-F238E27FC236}">
                  <a16:creationId xmlns:a16="http://schemas.microsoft.com/office/drawing/2014/main" id="{338ED724-C8F4-CACB-B81A-F71A96CC0D7C}"/>
                </a:ext>
              </a:extLst>
            </p:cNvPr>
            <p:cNvSpPr/>
            <p:nvPr/>
          </p:nvSpPr>
          <p:spPr>
            <a:xfrm>
              <a:off x="8026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New shape">
              <a:extLst>
                <a:ext uri="{FF2B5EF4-FFF2-40B4-BE49-F238E27FC236}">
                  <a16:creationId xmlns:a16="http://schemas.microsoft.com/office/drawing/2014/main" id="{F8F9CC1E-8BFB-FDF7-4FFF-78DAE999B8C6}"/>
                </a:ext>
              </a:extLst>
            </p:cNvPr>
            <p:cNvSpPr/>
            <p:nvPr/>
          </p:nvSpPr>
          <p:spPr>
            <a:xfrm>
              <a:off x="8061910" y="846863"/>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dirty="0">
                  <a:ln>
                    <a:noFill/>
                  </a:ln>
                  <a:solidFill>
                    <a:srgbClr val="000000"/>
                  </a:solidFill>
                  <a:effectLst/>
                  <a:uLnTx/>
                  <a:uFillTx/>
                  <a:latin typeface="arial"/>
                  <a:ea typeface="+mn-ea"/>
                  <a:cs typeface="+mn-cs"/>
                </a:rPr>
                <a:t>Property &amp; </a:t>
              </a:r>
              <a:r>
                <a:rPr kumimoji="0" lang="en-GB" sz="1100" b="0" i="0" u="none" strike="noStrike" kern="200" cap="none" spc="0" normalizeH="0" baseline="0" noProof="0" dirty="0">
                  <a:ln>
                    <a:noFill/>
                  </a:ln>
                  <a:solidFill>
                    <a:srgbClr val="000000"/>
                  </a:solidFill>
                  <a:effectLst/>
                  <a:uLnTx/>
                  <a:uFillTx/>
                  <a:latin typeface="arial"/>
                  <a:ea typeface="+mn-ea"/>
                  <a:cs typeface="+mn-cs"/>
                </a:rPr>
                <a:t>Utilities</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88" name="New shape">
              <a:extLst>
                <a:ext uri="{FF2B5EF4-FFF2-40B4-BE49-F238E27FC236}">
                  <a16:creationId xmlns:a16="http://schemas.microsoft.com/office/drawing/2014/main" id="{A202EB73-7523-E430-641F-75537EC16E51}"/>
                </a:ext>
              </a:extLst>
            </p:cNvPr>
            <p:cNvSpPr/>
            <p:nvPr/>
          </p:nvSpPr>
          <p:spPr>
            <a:xfrm>
              <a:off x="82042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89" name="New shape">
              <a:extLst>
                <a:ext uri="{FF2B5EF4-FFF2-40B4-BE49-F238E27FC236}">
                  <a16:creationId xmlns:a16="http://schemas.microsoft.com/office/drawing/2014/main" id="{FBD9F25A-D579-3FCE-6226-F8D5D0B5415C}"/>
                </a:ext>
              </a:extLst>
            </p:cNvPr>
            <p:cNvSpPr/>
            <p:nvPr/>
          </p:nvSpPr>
          <p:spPr>
            <a:xfrm>
              <a:off x="8204200" y="22961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7*</a:t>
              </a:r>
            </a:p>
          </p:txBody>
        </p:sp>
        <p:sp>
          <p:nvSpPr>
            <p:cNvPr id="90" name="New shape">
              <a:extLst>
                <a:ext uri="{FF2B5EF4-FFF2-40B4-BE49-F238E27FC236}">
                  <a16:creationId xmlns:a16="http://schemas.microsoft.com/office/drawing/2014/main" id="{273C1B0F-1864-E5CC-C59C-98EDE0124609}"/>
                </a:ext>
              </a:extLst>
            </p:cNvPr>
            <p:cNvSpPr/>
            <p:nvPr/>
          </p:nvSpPr>
          <p:spPr>
            <a:xfrm>
              <a:off x="82042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-11*</a:t>
              </a:r>
            </a:p>
          </p:txBody>
        </p:sp>
        <p:sp>
          <p:nvSpPr>
            <p:cNvPr id="91" name="New shape">
              <a:extLst>
                <a:ext uri="{FF2B5EF4-FFF2-40B4-BE49-F238E27FC236}">
                  <a16:creationId xmlns:a16="http://schemas.microsoft.com/office/drawing/2014/main" id="{C16BCAA1-351C-9B38-0BC2-B1C65732C766}"/>
                </a:ext>
              </a:extLst>
            </p:cNvPr>
            <p:cNvSpPr/>
            <p:nvPr/>
          </p:nvSpPr>
          <p:spPr>
            <a:xfrm>
              <a:off x="82042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-4*</a:t>
              </a:r>
            </a:p>
          </p:txBody>
        </p:sp>
        <p:sp>
          <p:nvSpPr>
            <p:cNvPr id="92" name="New shape">
              <a:extLst>
                <a:ext uri="{FF2B5EF4-FFF2-40B4-BE49-F238E27FC236}">
                  <a16:creationId xmlns:a16="http://schemas.microsoft.com/office/drawing/2014/main" id="{F0168033-F14A-D825-7982-D16E2336B400}"/>
                </a:ext>
              </a:extLst>
            </p:cNvPr>
            <p:cNvSpPr/>
            <p:nvPr/>
          </p:nvSpPr>
          <p:spPr>
            <a:xfrm>
              <a:off x="8204200" y="30276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-4</a:t>
              </a:r>
            </a:p>
          </p:txBody>
        </p:sp>
        <p:sp>
          <p:nvSpPr>
            <p:cNvPr id="93" name="New shape">
              <a:extLst>
                <a:ext uri="{FF2B5EF4-FFF2-40B4-BE49-F238E27FC236}">
                  <a16:creationId xmlns:a16="http://schemas.microsoft.com/office/drawing/2014/main" id="{95C8A75F-91FE-990A-A045-6CA72CB90DF7}"/>
                </a:ext>
              </a:extLst>
            </p:cNvPr>
            <p:cNvSpPr/>
            <p:nvPr/>
          </p:nvSpPr>
          <p:spPr>
            <a:xfrm>
              <a:off x="8204200" y="32715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94" name="New shape">
              <a:extLst>
                <a:ext uri="{FF2B5EF4-FFF2-40B4-BE49-F238E27FC236}">
                  <a16:creationId xmlns:a16="http://schemas.microsoft.com/office/drawing/2014/main" id="{E6960DB0-6239-1685-1FAE-DD011C82AD32}"/>
                </a:ext>
              </a:extLst>
            </p:cNvPr>
            <p:cNvSpPr/>
            <p:nvPr/>
          </p:nvSpPr>
          <p:spPr>
            <a:xfrm>
              <a:off x="8204200" y="35153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95" name="New shape">
              <a:extLst>
                <a:ext uri="{FF2B5EF4-FFF2-40B4-BE49-F238E27FC236}">
                  <a16:creationId xmlns:a16="http://schemas.microsoft.com/office/drawing/2014/main" id="{710AB2F8-AEFB-C11A-3591-1134A8E8D224}"/>
                </a:ext>
              </a:extLst>
            </p:cNvPr>
            <p:cNvSpPr/>
            <p:nvPr/>
          </p:nvSpPr>
          <p:spPr>
            <a:xfrm>
              <a:off x="8204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309" name="New shape">
              <a:extLst>
                <a:ext uri="{FF2B5EF4-FFF2-40B4-BE49-F238E27FC236}">
                  <a16:creationId xmlns:a16="http://schemas.microsoft.com/office/drawing/2014/main" id="{C0E9E105-14DB-8E72-A55C-77A888E1DFD4}"/>
                </a:ext>
              </a:extLst>
            </p:cNvPr>
            <p:cNvSpPr/>
            <p:nvPr/>
          </p:nvSpPr>
          <p:spPr>
            <a:xfrm>
              <a:off x="82042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311" name="New shape">
              <a:extLst>
                <a:ext uri="{FF2B5EF4-FFF2-40B4-BE49-F238E27FC236}">
                  <a16:creationId xmlns:a16="http://schemas.microsoft.com/office/drawing/2014/main" id="{92067213-9D19-0571-A0A4-EE2A83196DA6}"/>
                </a:ext>
              </a:extLst>
            </p:cNvPr>
            <p:cNvSpPr/>
            <p:nvPr/>
          </p:nvSpPr>
          <p:spPr>
            <a:xfrm>
              <a:off x="8204200" y="42468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-11*</a:t>
              </a:r>
            </a:p>
          </p:txBody>
        </p:sp>
        <p:sp>
          <p:nvSpPr>
            <p:cNvPr id="313" name="New shape">
              <a:extLst>
                <a:ext uri="{FF2B5EF4-FFF2-40B4-BE49-F238E27FC236}">
                  <a16:creationId xmlns:a16="http://schemas.microsoft.com/office/drawing/2014/main" id="{A65ED6F3-BB37-4C07-5086-68B485162AF9}"/>
                </a:ext>
              </a:extLst>
            </p:cNvPr>
            <p:cNvSpPr/>
            <p:nvPr/>
          </p:nvSpPr>
          <p:spPr>
            <a:xfrm>
              <a:off x="8204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dirty="0">
                  <a:ln>
                    <a:noFill/>
                  </a:ln>
                  <a:solidFill>
                    <a:srgbClr val="4A4A4A"/>
                  </a:solidFill>
                  <a:effectLst/>
                  <a:uLnTx/>
                  <a:uFillTx/>
                  <a:latin typeface="arial"/>
                  <a:ea typeface="+mn-ea"/>
                  <a:cs typeface="+mn-cs"/>
                </a:rPr>
                <a:t>n/a</a:t>
              </a:r>
            </a:p>
          </p:txBody>
        </p:sp>
        <p:sp>
          <p:nvSpPr>
            <p:cNvPr id="96" name="New shape">
              <a:extLst>
                <a:ext uri="{FF2B5EF4-FFF2-40B4-BE49-F238E27FC236}">
                  <a16:creationId xmlns:a16="http://schemas.microsoft.com/office/drawing/2014/main" id="{EF5D3753-64C8-6508-F5ED-705576BF58E3}"/>
                </a:ext>
              </a:extLst>
            </p:cNvPr>
            <p:cNvSpPr/>
            <p:nvPr/>
          </p:nvSpPr>
          <p:spPr>
            <a:xfrm>
              <a:off x="8204200" y="47345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97" name="New shape">
              <a:extLst>
                <a:ext uri="{FF2B5EF4-FFF2-40B4-BE49-F238E27FC236}">
                  <a16:creationId xmlns:a16="http://schemas.microsoft.com/office/drawing/2014/main" id="{57760C98-32DF-817E-DA49-266C34F03BC1}"/>
                </a:ext>
              </a:extLst>
            </p:cNvPr>
            <p:cNvSpPr/>
            <p:nvPr/>
          </p:nvSpPr>
          <p:spPr>
            <a:xfrm>
              <a:off x="8204200" y="49784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98" name="New shape">
              <a:extLst>
                <a:ext uri="{FF2B5EF4-FFF2-40B4-BE49-F238E27FC236}">
                  <a16:creationId xmlns:a16="http://schemas.microsoft.com/office/drawing/2014/main" id="{71D37910-1C26-E634-32F3-62571A12CF1F}"/>
                </a:ext>
              </a:extLst>
            </p:cNvPr>
            <p:cNvSpPr/>
            <p:nvPr/>
          </p:nvSpPr>
          <p:spPr>
            <a:xfrm>
              <a:off x="8204200" y="5222241"/>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4A4A4A"/>
                  </a:solidFill>
                  <a:latin typeface="Arial"/>
                </a:defRPr>
              </a:pPr>
              <a:r>
                <a:rPr kumimoji="0" sz="1200" b="1" i="0" u="none" strike="noStrike" kern="1200" cap="none" spc="0" normalizeH="0" baseline="0" noProof="0">
                  <a:ln>
                    <a:noFill/>
                  </a:ln>
                  <a:solidFill>
                    <a:srgbClr val="4A4A4A"/>
                  </a:solidFill>
                  <a:effectLst/>
                  <a:uLnTx/>
                  <a:uFillTx/>
                  <a:latin typeface="arial"/>
                  <a:ea typeface="+mn-ea"/>
                  <a:cs typeface="+mn-cs"/>
                </a:rPr>
                <a:t>-1</a:t>
              </a:r>
            </a:p>
          </p:txBody>
        </p:sp>
        <p:sp>
          <p:nvSpPr>
            <p:cNvPr id="99" name="New shape">
              <a:extLst>
                <a:ext uri="{FF2B5EF4-FFF2-40B4-BE49-F238E27FC236}">
                  <a16:creationId xmlns:a16="http://schemas.microsoft.com/office/drawing/2014/main" id="{04173863-E077-E8E8-BCA4-B9C97E1A763F}"/>
                </a:ext>
              </a:extLst>
            </p:cNvPr>
            <p:cNvSpPr/>
            <p:nvPr/>
          </p:nvSpPr>
          <p:spPr>
            <a:xfrm>
              <a:off x="8204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-8*</a:t>
              </a:r>
            </a:p>
          </p:txBody>
        </p:sp>
      </p:grpSp>
      <p:sp>
        <p:nvSpPr>
          <p:cNvPr id="101" name="Arrow: Down 100">
            <a:extLst>
              <a:ext uri="{FF2B5EF4-FFF2-40B4-BE49-F238E27FC236}">
                <a16:creationId xmlns:a16="http://schemas.microsoft.com/office/drawing/2014/main" id="{F15F2386-622E-6855-EEFD-83EDFEEAA424}"/>
              </a:ext>
            </a:extLst>
          </p:cNvPr>
          <p:cNvSpPr/>
          <p:nvPr/>
        </p:nvSpPr>
        <p:spPr bwMode="auto">
          <a:xfrm>
            <a:off x="10366990" y="1358887"/>
            <a:ext cx="577828" cy="131720"/>
          </a:xfrm>
          <a:prstGeom prst="down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103" name="Arrow: Down 102">
            <a:extLst>
              <a:ext uri="{FF2B5EF4-FFF2-40B4-BE49-F238E27FC236}">
                <a16:creationId xmlns:a16="http://schemas.microsoft.com/office/drawing/2014/main" id="{014A95CA-48A5-E24B-C8A8-977EA1ECBE8D}"/>
              </a:ext>
            </a:extLst>
          </p:cNvPr>
          <p:cNvSpPr/>
          <p:nvPr/>
        </p:nvSpPr>
        <p:spPr bwMode="auto">
          <a:xfrm flipV="1">
            <a:off x="9541261" y="1369158"/>
            <a:ext cx="577828" cy="141120"/>
          </a:xfrm>
          <a:prstGeom prst="downArrow">
            <a:avLst/>
          </a:prstGeom>
          <a:solidFill>
            <a:srgbClr val="92D05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100" name="Arrow: Down 99">
            <a:extLst>
              <a:ext uri="{FF2B5EF4-FFF2-40B4-BE49-F238E27FC236}">
                <a16:creationId xmlns:a16="http://schemas.microsoft.com/office/drawing/2014/main" id="{426E6293-5CCD-3612-4ABD-9931ECCED59D}"/>
              </a:ext>
            </a:extLst>
          </p:cNvPr>
          <p:cNvSpPr/>
          <p:nvPr/>
        </p:nvSpPr>
        <p:spPr bwMode="auto">
          <a:xfrm>
            <a:off x="7244498" y="1410086"/>
            <a:ext cx="577828" cy="131720"/>
          </a:xfrm>
          <a:prstGeom prst="down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104" name="Arrow: Down 103">
            <a:extLst>
              <a:ext uri="{FF2B5EF4-FFF2-40B4-BE49-F238E27FC236}">
                <a16:creationId xmlns:a16="http://schemas.microsoft.com/office/drawing/2014/main" id="{E2DEDE4D-A122-010D-2AA7-35DBF2B48171}"/>
              </a:ext>
            </a:extLst>
          </p:cNvPr>
          <p:cNvSpPr/>
          <p:nvPr/>
        </p:nvSpPr>
        <p:spPr bwMode="auto">
          <a:xfrm>
            <a:off x="1837700" y="1492116"/>
            <a:ext cx="577828" cy="131720"/>
          </a:xfrm>
          <a:prstGeom prst="down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2553145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07"/>
                                        </p:tgtEl>
                                        <p:attrNameLst>
                                          <p:attrName>style.visibility</p:attrName>
                                        </p:attrNameLst>
                                      </p:cBhvr>
                                      <p:to>
                                        <p:strVal val="visible"/>
                                      </p:to>
                                    </p:set>
                                    <p:animEffect transition="in" filter="fade">
                                      <p:cBhvr>
                                        <p:cTn id="7" dur="1000"/>
                                        <p:tgtEl>
                                          <p:spTgt spid="307"/>
                                        </p:tgtEl>
                                      </p:cBhvr>
                                    </p:animEffect>
                                    <p:anim calcmode="lin" valueType="num">
                                      <p:cBhvr>
                                        <p:cTn id="8" dur="1000" fill="hold"/>
                                        <p:tgtEl>
                                          <p:spTgt spid="307"/>
                                        </p:tgtEl>
                                        <p:attrNameLst>
                                          <p:attrName>ppt_x</p:attrName>
                                        </p:attrNameLst>
                                      </p:cBhvr>
                                      <p:tavLst>
                                        <p:tav tm="0">
                                          <p:val>
                                            <p:strVal val="#ppt_x"/>
                                          </p:val>
                                        </p:tav>
                                        <p:tav tm="100000">
                                          <p:val>
                                            <p:strVal val="#ppt_x"/>
                                          </p:val>
                                        </p:tav>
                                      </p:tavLst>
                                    </p:anim>
                                    <p:anim calcmode="lin" valueType="num">
                                      <p:cBhvr>
                                        <p:cTn id="9" dur="1000" fill="hold"/>
                                        <p:tgtEl>
                                          <p:spTgt spid="30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10"/>
                                        </p:tgtEl>
                                        <p:attrNameLst>
                                          <p:attrName>style.visibility</p:attrName>
                                        </p:attrNameLst>
                                      </p:cBhvr>
                                      <p:to>
                                        <p:strVal val="visible"/>
                                      </p:to>
                                    </p:set>
                                    <p:animEffect transition="in" filter="fade">
                                      <p:cBhvr>
                                        <p:cTn id="12" dur="1000"/>
                                        <p:tgtEl>
                                          <p:spTgt spid="310"/>
                                        </p:tgtEl>
                                      </p:cBhvr>
                                    </p:animEffect>
                                    <p:anim calcmode="lin" valueType="num">
                                      <p:cBhvr>
                                        <p:cTn id="13" dur="1000" fill="hold"/>
                                        <p:tgtEl>
                                          <p:spTgt spid="310"/>
                                        </p:tgtEl>
                                        <p:attrNameLst>
                                          <p:attrName>ppt_x</p:attrName>
                                        </p:attrNameLst>
                                      </p:cBhvr>
                                      <p:tavLst>
                                        <p:tav tm="0">
                                          <p:val>
                                            <p:strVal val="#ppt_x"/>
                                          </p:val>
                                        </p:tav>
                                        <p:tav tm="100000">
                                          <p:val>
                                            <p:strVal val="#ppt_x"/>
                                          </p:val>
                                        </p:tav>
                                      </p:tavLst>
                                    </p:anim>
                                    <p:anim calcmode="lin" valueType="num">
                                      <p:cBhvr>
                                        <p:cTn id="14" dur="1000" fill="hold"/>
                                        <p:tgtEl>
                                          <p:spTgt spid="31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3"/>
                                        </p:tgtEl>
                                        <p:attrNameLst>
                                          <p:attrName>style.visibility</p:attrName>
                                        </p:attrNameLst>
                                      </p:cBhvr>
                                      <p:to>
                                        <p:strVal val="visible"/>
                                      </p:to>
                                    </p:set>
                                    <p:animEffect transition="in" filter="fade">
                                      <p:cBhvr>
                                        <p:cTn id="17" dur="1000"/>
                                        <p:tgtEl>
                                          <p:spTgt spid="103"/>
                                        </p:tgtEl>
                                      </p:cBhvr>
                                    </p:animEffect>
                                    <p:anim calcmode="lin" valueType="num">
                                      <p:cBhvr>
                                        <p:cTn id="18" dur="1000" fill="hold"/>
                                        <p:tgtEl>
                                          <p:spTgt spid="103"/>
                                        </p:tgtEl>
                                        <p:attrNameLst>
                                          <p:attrName>ppt_x</p:attrName>
                                        </p:attrNameLst>
                                      </p:cBhvr>
                                      <p:tavLst>
                                        <p:tav tm="0">
                                          <p:val>
                                            <p:strVal val="#ppt_x"/>
                                          </p:val>
                                        </p:tav>
                                        <p:tav tm="100000">
                                          <p:val>
                                            <p:strVal val="#ppt_x"/>
                                          </p:val>
                                        </p:tav>
                                      </p:tavLst>
                                    </p:anim>
                                    <p:anim calcmode="lin" valueType="num">
                                      <p:cBhvr>
                                        <p:cTn id="19" dur="1000" fill="hold"/>
                                        <p:tgtEl>
                                          <p:spTgt spid="10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fade">
                                      <p:cBhvr>
                                        <p:cTn id="24" dur="1000"/>
                                        <p:tgtEl>
                                          <p:spTgt spid="104"/>
                                        </p:tgtEl>
                                      </p:cBhvr>
                                    </p:animEffect>
                                    <p:anim calcmode="lin" valueType="num">
                                      <p:cBhvr>
                                        <p:cTn id="25" dur="1000" fill="hold"/>
                                        <p:tgtEl>
                                          <p:spTgt spid="104"/>
                                        </p:tgtEl>
                                        <p:attrNameLst>
                                          <p:attrName>ppt_x</p:attrName>
                                        </p:attrNameLst>
                                      </p:cBhvr>
                                      <p:tavLst>
                                        <p:tav tm="0">
                                          <p:val>
                                            <p:strVal val="#ppt_x"/>
                                          </p:val>
                                        </p:tav>
                                        <p:tav tm="100000">
                                          <p:val>
                                            <p:strVal val="#ppt_x"/>
                                          </p:val>
                                        </p:tav>
                                      </p:tavLst>
                                    </p:anim>
                                    <p:anim calcmode="lin" valueType="num">
                                      <p:cBhvr>
                                        <p:cTn id="26" dur="1000" fill="hold"/>
                                        <p:tgtEl>
                                          <p:spTgt spid="104"/>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14"/>
                                        </p:tgtEl>
                                        <p:attrNameLst>
                                          <p:attrName>style.visibility</p:attrName>
                                        </p:attrNameLst>
                                      </p:cBhvr>
                                      <p:to>
                                        <p:strVal val="visible"/>
                                      </p:to>
                                    </p:set>
                                    <p:animEffect transition="in" filter="fade">
                                      <p:cBhvr>
                                        <p:cTn id="29" dur="1000"/>
                                        <p:tgtEl>
                                          <p:spTgt spid="314"/>
                                        </p:tgtEl>
                                      </p:cBhvr>
                                    </p:animEffect>
                                    <p:anim calcmode="lin" valueType="num">
                                      <p:cBhvr>
                                        <p:cTn id="30" dur="1000" fill="hold"/>
                                        <p:tgtEl>
                                          <p:spTgt spid="314"/>
                                        </p:tgtEl>
                                        <p:attrNameLst>
                                          <p:attrName>ppt_x</p:attrName>
                                        </p:attrNameLst>
                                      </p:cBhvr>
                                      <p:tavLst>
                                        <p:tav tm="0">
                                          <p:val>
                                            <p:strVal val="#ppt_x"/>
                                          </p:val>
                                        </p:tav>
                                        <p:tav tm="100000">
                                          <p:val>
                                            <p:strVal val="#ppt_x"/>
                                          </p:val>
                                        </p:tav>
                                      </p:tavLst>
                                    </p:anim>
                                    <p:anim calcmode="lin" valueType="num">
                                      <p:cBhvr>
                                        <p:cTn id="31" dur="1000" fill="hold"/>
                                        <p:tgtEl>
                                          <p:spTgt spid="314"/>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15"/>
                                        </p:tgtEl>
                                        <p:attrNameLst>
                                          <p:attrName>style.visibility</p:attrName>
                                        </p:attrNameLst>
                                      </p:cBhvr>
                                      <p:to>
                                        <p:strVal val="visible"/>
                                      </p:to>
                                    </p:set>
                                    <p:animEffect transition="in" filter="fade">
                                      <p:cBhvr>
                                        <p:cTn id="34" dur="1000"/>
                                        <p:tgtEl>
                                          <p:spTgt spid="315"/>
                                        </p:tgtEl>
                                      </p:cBhvr>
                                    </p:animEffect>
                                    <p:anim calcmode="lin" valueType="num">
                                      <p:cBhvr>
                                        <p:cTn id="35" dur="1000" fill="hold"/>
                                        <p:tgtEl>
                                          <p:spTgt spid="315"/>
                                        </p:tgtEl>
                                        <p:attrNameLst>
                                          <p:attrName>ppt_x</p:attrName>
                                        </p:attrNameLst>
                                      </p:cBhvr>
                                      <p:tavLst>
                                        <p:tav tm="0">
                                          <p:val>
                                            <p:strVal val="#ppt_x"/>
                                          </p:val>
                                        </p:tav>
                                        <p:tav tm="100000">
                                          <p:val>
                                            <p:strVal val="#ppt_x"/>
                                          </p:val>
                                        </p:tav>
                                      </p:tavLst>
                                    </p:anim>
                                    <p:anim calcmode="lin" valueType="num">
                                      <p:cBhvr>
                                        <p:cTn id="36" dur="1000" fill="hold"/>
                                        <p:tgtEl>
                                          <p:spTgt spid="31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16"/>
                                        </p:tgtEl>
                                        <p:attrNameLst>
                                          <p:attrName>style.visibility</p:attrName>
                                        </p:attrNameLst>
                                      </p:cBhvr>
                                      <p:to>
                                        <p:strVal val="visible"/>
                                      </p:to>
                                    </p:set>
                                    <p:animEffect transition="in" filter="fade">
                                      <p:cBhvr>
                                        <p:cTn id="39" dur="1000"/>
                                        <p:tgtEl>
                                          <p:spTgt spid="316"/>
                                        </p:tgtEl>
                                      </p:cBhvr>
                                    </p:animEffect>
                                    <p:anim calcmode="lin" valueType="num">
                                      <p:cBhvr>
                                        <p:cTn id="40" dur="1000" fill="hold"/>
                                        <p:tgtEl>
                                          <p:spTgt spid="316"/>
                                        </p:tgtEl>
                                        <p:attrNameLst>
                                          <p:attrName>ppt_x</p:attrName>
                                        </p:attrNameLst>
                                      </p:cBhvr>
                                      <p:tavLst>
                                        <p:tav tm="0">
                                          <p:val>
                                            <p:strVal val="#ppt_x"/>
                                          </p:val>
                                        </p:tav>
                                        <p:tav tm="100000">
                                          <p:val>
                                            <p:strVal val="#ppt_x"/>
                                          </p:val>
                                        </p:tav>
                                      </p:tavLst>
                                    </p:anim>
                                    <p:anim calcmode="lin" valueType="num">
                                      <p:cBhvr>
                                        <p:cTn id="41" dur="1000" fill="hold"/>
                                        <p:tgtEl>
                                          <p:spTgt spid="316"/>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317"/>
                                        </p:tgtEl>
                                        <p:attrNameLst>
                                          <p:attrName>style.visibility</p:attrName>
                                        </p:attrNameLst>
                                      </p:cBhvr>
                                      <p:to>
                                        <p:strVal val="visible"/>
                                      </p:to>
                                    </p:set>
                                    <p:animEffect transition="in" filter="fade">
                                      <p:cBhvr>
                                        <p:cTn id="44" dur="1000"/>
                                        <p:tgtEl>
                                          <p:spTgt spid="317"/>
                                        </p:tgtEl>
                                      </p:cBhvr>
                                    </p:animEffect>
                                    <p:anim calcmode="lin" valueType="num">
                                      <p:cBhvr>
                                        <p:cTn id="45" dur="1000" fill="hold"/>
                                        <p:tgtEl>
                                          <p:spTgt spid="317"/>
                                        </p:tgtEl>
                                        <p:attrNameLst>
                                          <p:attrName>ppt_x</p:attrName>
                                        </p:attrNameLst>
                                      </p:cBhvr>
                                      <p:tavLst>
                                        <p:tav tm="0">
                                          <p:val>
                                            <p:strVal val="#ppt_x"/>
                                          </p:val>
                                        </p:tav>
                                        <p:tav tm="100000">
                                          <p:val>
                                            <p:strVal val="#ppt_x"/>
                                          </p:val>
                                        </p:tav>
                                      </p:tavLst>
                                    </p:anim>
                                    <p:anim calcmode="lin" valueType="num">
                                      <p:cBhvr>
                                        <p:cTn id="46" dur="1000" fill="hold"/>
                                        <p:tgtEl>
                                          <p:spTgt spid="317"/>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00"/>
                                        </p:tgtEl>
                                        <p:attrNameLst>
                                          <p:attrName>style.visibility</p:attrName>
                                        </p:attrNameLst>
                                      </p:cBhvr>
                                      <p:to>
                                        <p:strVal val="visible"/>
                                      </p:to>
                                    </p:set>
                                    <p:animEffect transition="in" filter="fade">
                                      <p:cBhvr>
                                        <p:cTn id="49" dur="1000"/>
                                        <p:tgtEl>
                                          <p:spTgt spid="100"/>
                                        </p:tgtEl>
                                      </p:cBhvr>
                                    </p:animEffect>
                                    <p:anim calcmode="lin" valueType="num">
                                      <p:cBhvr>
                                        <p:cTn id="50" dur="1000" fill="hold"/>
                                        <p:tgtEl>
                                          <p:spTgt spid="100"/>
                                        </p:tgtEl>
                                        <p:attrNameLst>
                                          <p:attrName>ppt_x</p:attrName>
                                        </p:attrNameLst>
                                      </p:cBhvr>
                                      <p:tavLst>
                                        <p:tav tm="0">
                                          <p:val>
                                            <p:strVal val="#ppt_x"/>
                                          </p:val>
                                        </p:tav>
                                        <p:tav tm="100000">
                                          <p:val>
                                            <p:strVal val="#ppt_x"/>
                                          </p:val>
                                        </p:tav>
                                      </p:tavLst>
                                    </p:anim>
                                    <p:anim calcmode="lin" valueType="num">
                                      <p:cBhvr>
                                        <p:cTn id="51" dur="1000" fill="hold"/>
                                        <p:tgtEl>
                                          <p:spTgt spid="100"/>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318"/>
                                        </p:tgtEl>
                                        <p:attrNameLst>
                                          <p:attrName>style.visibility</p:attrName>
                                        </p:attrNameLst>
                                      </p:cBhvr>
                                      <p:to>
                                        <p:strVal val="visible"/>
                                      </p:to>
                                    </p:set>
                                    <p:animEffect transition="in" filter="fade">
                                      <p:cBhvr>
                                        <p:cTn id="54" dur="1000"/>
                                        <p:tgtEl>
                                          <p:spTgt spid="318"/>
                                        </p:tgtEl>
                                      </p:cBhvr>
                                    </p:animEffect>
                                    <p:anim calcmode="lin" valueType="num">
                                      <p:cBhvr>
                                        <p:cTn id="55" dur="1000" fill="hold"/>
                                        <p:tgtEl>
                                          <p:spTgt spid="318"/>
                                        </p:tgtEl>
                                        <p:attrNameLst>
                                          <p:attrName>ppt_x</p:attrName>
                                        </p:attrNameLst>
                                      </p:cBhvr>
                                      <p:tavLst>
                                        <p:tav tm="0">
                                          <p:val>
                                            <p:strVal val="#ppt_x"/>
                                          </p:val>
                                        </p:tav>
                                        <p:tav tm="100000">
                                          <p:val>
                                            <p:strVal val="#ppt_x"/>
                                          </p:val>
                                        </p:tav>
                                      </p:tavLst>
                                    </p:anim>
                                    <p:anim calcmode="lin" valueType="num">
                                      <p:cBhvr>
                                        <p:cTn id="56" dur="1000" fill="hold"/>
                                        <p:tgtEl>
                                          <p:spTgt spid="318"/>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319"/>
                                        </p:tgtEl>
                                        <p:attrNameLst>
                                          <p:attrName>style.visibility</p:attrName>
                                        </p:attrNameLst>
                                      </p:cBhvr>
                                      <p:to>
                                        <p:strVal val="visible"/>
                                      </p:to>
                                    </p:set>
                                    <p:animEffect transition="in" filter="fade">
                                      <p:cBhvr>
                                        <p:cTn id="59" dur="1000"/>
                                        <p:tgtEl>
                                          <p:spTgt spid="319"/>
                                        </p:tgtEl>
                                      </p:cBhvr>
                                    </p:animEffect>
                                    <p:anim calcmode="lin" valueType="num">
                                      <p:cBhvr>
                                        <p:cTn id="60" dur="1000" fill="hold"/>
                                        <p:tgtEl>
                                          <p:spTgt spid="319"/>
                                        </p:tgtEl>
                                        <p:attrNameLst>
                                          <p:attrName>ppt_x</p:attrName>
                                        </p:attrNameLst>
                                      </p:cBhvr>
                                      <p:tavLst>
                                        <p:tav tm="0">
                                          <p:val>
                                            <p:strVal val="#ppt_x"/>
                                          </p:val>
                                        </p:tav>
                                        <p:tav tm="100000">
                                          <p:val>
                                            <p:strVal val="#ppt_x"/>
                                          </p:val>
                                        </p:tav>
                                      </p:tavLst>
                                    </p:anim>
                                    <p:anim calcmode="lin" valueType="num">
                                      <p:cBhvr>
                                        <p:cTn id="61" dur="1000" fill="hold"/>
                                        <p:tgtEl>
                                          <p:spTgt spid="319"/>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01"/>
                                        </p:tgtEl>
                                        <p:attrNameLst>
                                          <p:attrName>style.visibility</p:attrName>
                                        </p:attrNameLst>
                                      </p:cBhvr>
                                      <p:to>
                                        <p:strVal val="visible"/>
                                      </p:to>
                                    </p:set>
                                    <p:animEffect transition="in" filter="fade">
                                      <p:cBhvr>
                                        <p:cTn id="64" dur="1000"/>
                                        <p:tgtEl>
                                          <p:spTgt spid="101"/>
                                        </p:tgtEl>
                                      </p:cBhvr>
                                    </p:animEffect>
                                    <p:anim calcmode="lin" valueType="num">
                                      <p:cBhvr>
                                        <p:cTn id="65" dur="1000" fill="hold"/>
                                        <p:tgtEl>
                                          <p:spTgt spid="101"/>
                                        </p:tgtEl>
                                        <p:attrNameLst>
                                          <p:attrName>ppt_x</p:attrName>
                                        </p:attrNameLst>
                                      </p:cBhvr>
                                      <p:tavLst>
                                        <p:tav tm="0">
                                          <p:val>
                                            <p:strVal val="#ppt_x"/>
                                          </p:val>
                                        </p:tav>
                                        <p:tav tm="100000">
                                          <p:val>
                                            <p:strVal val="#ppt_x"/>
                                          </p:val>
                                        </p:tav>
                                      </p:tavLst>
                                    </p:anim>
                                    <p:anim calcmode="lin" valueType="num">
                                      <p:cBhvr>
                                        <p:cTn id="66" dur="10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 grpId="0" animBg="1"/>
      <p:bldP spid="310" grpId="0" animBg="1"/>
      <p:bldP spid="314" grpId="0" animBg="1"/>
      <p:bldP spid="315" grpId="0" animBg="1"/>
      <p:bldP spid="316" grpId="0" animBg="1"/>
      <p:bldP spid="317" grpId="0" animBg="1"/>
      <p:bldP spid="318" grpId="0" animBg="1"/>
      <p:bldP spid="319" grpId="0" animBg="1"/>
      <p:bldP spid="101" grpId="0" animBg="1"/>
      <p:bldP spid="103" grpId="0" animBg="1"/>
      <p:bldP spid="100" grpId="0" animBg="1"/>
      <p:bldP spid="104"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11537" y="408112"/>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sp>
        <p:nvSpPr>
          <p:cNvPr id="180" name="New shape"/>
          <p:cNvSpPr/>
          <p:nvPr/>
        </p:nvSpPr>
        <p:spPr>
          <a:xfrm>
            <a:off x="3002337" y="54373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3002337" y="52214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3002337" y="50055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3002337" y="47896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3002337" y="45737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3002337" y="43578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3002337" y="41419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3002337" y="39260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3002337" y="37101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3002337" y="34942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3002337" y="32783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3002337" y="30624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002337" y="28465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3002337" y="26306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3002337" y="24147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3002337" y="2198812"/>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3002337" y="1049462"/>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411537" y="801812"/>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411537" y="2186111"/>
            <a:ext cx="10290140" cy="12701"/>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3002337" y="104946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Human health and social work activities Benchmark</a:t>
            </a:r>
            <a:br>
              <a:rPr sz="1100" kern="200">
                <a:solidFill>
                  <a:srgbClr val="000000"/>
                </a:solidFill>
                <a:latin typeface="arial"/>
              </a:rPr>
            </a:br>
            <a:r>
              <a:rPr sz="1100" kern="200">
                <a:solidFill>
                  <a:srgbClr val="A6A6A6"/>
                </a:solidFill>
                <a:latin typeface="arial"/>
              </a:rPr>
              <a:t>(185)</a:t>
            </a:r>
          </a:p>
        </p:txBody>
      </p:sp>
      <p:sp>
        <p:nvSpPr>
          <p:cNvPr id="8" name="New shape"/>
          <p:cNvSpPr/>
          <p:nvPr/>
        </p:nvSpPr>
        <p:spPr>
          <a:xfrm>
            <a:off x="3865937" y="104946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(13)</a:t>
            </a:r>
          </a:p>
        </p:txBody>
      </p:sp>
      <p:sp>
        <p:nvSpPr>
          <p:cNvPr id="9" name="New shape"/>
          <p:cNvSpPr/>
          <p:nvPr/>
        </p:nvSpPr>
        <p:spPr>
          <a:xfrm>
            <a:off x="4729537" y="104946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(27)</a:t>
            </a:r>
          </a:p>
        </p:txBody>
      </p:sp>
      <p:sp>
        <p:nvSpPr>
          <p:cNvPr id="10" name="New shape"/>
          <p:cNvSpPr/>
          <p:nvPr/>
        </p:nvSpPr>
        <p:spPr>
          <a:xfrm>
            <a:off x="5593137" y="104946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(33)</a:t>
            </a:r>
          </a:p>
        </p:txBody>
      </p:sp>
      <p:sp>
        <p:nvSpPr>
          <p:cNvPr id="11" name="New shape"/>
          <p:cNvSpPr/>
          <p:nvPr/>
        </p:nvSpPr>
        <p:spPr>
          <a:xfrm>
            <a:off x="6456737" y="104946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(33)</a:t>
            </a:r>
          </a:p>
        </p:txBody>
      </p:sp>
      <p:sp>
        <p:nvSpPr>
          <p:cNvPr id="12" name="New shape"/>
          <p:cNvSpPr/>
          <p:nvPr/>
        </p:nvSpPr>
        <p:spPr>
          <a:xfrm>
            <a:off x="7320337" y="104946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(23)</a:t>
            </a:r>
          </a:p>
        </p:txBody>
      </p:sp>
      <p:sp>
        <p:nvSpPr>
          <p:cNvPr id="13" name="New shape"/>
          <p:cNvSpPr/>
          <p:nvPr/>
        </p:nvSpPr>
        <p:spPr>
          <a:xfrm>
            <a:off x="8183937" y="1049462"/>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46-50 </a:t>
            </a:r>
            <a:br>
              <a:rPr sz="1100" kern="200">
                <a:solidFill>
                  <a:srgbClr val="000000"/>
                </a:solidFill>
                <a:latin typeface="arial"/>
              </a:rPr>
            </a:br>
            <a:r>
              <a:rPr sz="1100" kern="200">
                <a:solidFill>
                  <a:srgbClr val="A6A6A6"/>
                </a:solidFill>
                <a:latin typeface="arial"/>
              </a:rPr>
              <a:t>(8)</a:t>
            </a:r>
          </a:p>
        </p:txBody>
      </p:sp>
      <p:sp>
        <p:nvSpPr>
          <p:cNvPr id="14" name="New shape"/>
          <p:cNvSpPr/>
          <p:nvPr/>
        </p:nvSpPr>
        <p:spPr>
          <a:xfrm>
            <a:off x="411537" y="24147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411537" y="24147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411537" y="22051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3002337" y="21988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9" name="New shape"/>
          <p:cNvSpPr/>
          <p:nvPr/>
        </p:nvSpPr>
        <p:spPr>
          <a:xfrm>
            <a:off x="4043737" y="22051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 name="New shape"/>
          <p:cNvSpPr/>
          <p:nvPr/>
        </p:nvSpPr>
        <p:spPr>
          <a:xfrm>
            <a:off x="4907337" y="22051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1" name="New shape"/>
          <p:cNvSpPr/>
          <p:nvPr/>
        </p:nvSpPr>
        <p:spPr>
          <a:xfrm>
            <a:off x="5770937" y="22051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2" name="New shape"/>
          <p:cNvSpPr/>
          <p:nvPr/>
        </p:nvSpPr>
        <p:spPr>
          <a:xfrm>
            <a:off x="6634537" y="22051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3" name="New shape"/>
          <p:cNvSpPr/>
          <p:nvPr/>
        </p:nvSpPr>
        <p:spPr>
          <a:xfrm>
            <a:off x="7498137" y="22051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4" name="New shape"/>
          <p:cNvSpPr/>
          <p:nvPr/>
        </p:nvSpPr>
        <p:spPr>
          <a:xfrm>
            <a:off x="8361737" y="22051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5" name="New shape"/>
          <p:cNvSpPr/>
          <p:nvPr/>
        </p:nvSpPr>
        <p:spPr>
          <a:xfrm>
            <a:off x="411537" y="26306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411537" y="26306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411537" y="24210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3002337" y="24147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4043737" y="24210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1" name="New shape"/>
          <p:cNvSpPr/>
          <p:nvPr/>
        </p:nvSpPr>
        <p:spPr>
          <a:xfrm>
            <a:off x="4907337" y="24210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2" name="New shape"/>
          <p:cNvSpPr/>
          <p:nvPr/>
        </p:nvSpPr>
        <p:spPr>
          <a:xfrm>
            <a:off x="5770937" y="24210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3" name="New shape"/>
          <p:cNvSpPr/>
          <p:nvPr/>
        </p:nvSpPr>
        <p:spPr>
          <a:xfrm>
            <a:off x="6634537" y="24210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4" name="New shape"/>
          <p:cNvSpPr/>
          <p:nvPr/>
        </p:nvSpPr>
        <p:spPr>
          <a:xfrm>
            <a:off x="7498137" y="24210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35" name="New shape"/>
          <p:cNvSpPr/>
          <p:nvPr/>
        </p:nvSpPr>
        <p:spPr>
          <a:xfrm>
            <a:off x="8361737" y="24210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6" name="New shape"/>
          <p:cNvSpPr/>
          <p:nvPr/>
        </p:nvSpPr>
        <p:spPr>
          <a:xfrm>
            <a:off x="411537" y="28465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411537" y="28465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411537" y="26369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3002337" y="26306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41" name="New shape"/>
          <p:cNvSpPr/>
          <p:nvPr/>
        </p:nvSpPr>
        <p:spPr>
          <a:xfrm>
            <a:off x="4043737" y="26369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42" name="New shape"/>
          <p:cNvSpPr/>
          <p:nvPr/>
        </p:nvSpPr>
        <p:spPr>
          <a:xfrm>
            <a:off x="4907337" y="26369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3" name="New shape"/>
          <p:cNvSpPr/>
          <p:nvPr/>
        </p:nvSpPr>
        <p:spPr>
          <a:xfrm>
            <a:off x="5770937" y="26369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4" name="New shape"/>
          <p:cNvSpPr/>
          <p:nvPr/>
        </p:nvSpPr>
        <p:spPr>
          <a:xfrm>
            <a:off x="6634537" y="26369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5" name="New shape"/>
          <p:cNvSpPr/>
          <p:nvPr/>
        </p:nvSpPr>
        <p:spPr>
          <a:xfrm>
            <a:off x="7498137" y="26369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6" name="New shape"/>
          <p:cNvSpPr/>
          <p:nvPr/>
        </p:nvSpPr>
        <p:spPr>
          <a:xfrm>
            <a:off x="8361737" y="26369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47" name="New shape"/>
          <p:cNvSpPr/>
          <p:nvPr/>
        </p:nvSpPr>
        <p:spPr>
          <a:xfrm>
            <a:off x="411537" y="30624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411537" y="30624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411537" y="28528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3002337" y="28465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52" name="New shape"/>
          <p:cNvSpPr/>
          <p:nvPr/>
        </p:nvSpPr>
        <p:spPr>
          <a:xfrm>
            <a:off x="4043737" y="28528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53" name="New shape"/>
          <p:cNvSpPr/>
          <p:nvPr/>
        </p:nvSpPr>
        <p:spPr>
          <a:xfrm>
            <a:off x="4907337" y="28528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4" name="New shape"/>
          <p:cNvSpPr/>
          <p:nvPr/>
        </p:nvSpPr>
        <p:spPr>
          <a:xfrm>
            <a:off x="5770937" y="2852862"/>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55" name="New shape"/>
          <p:cNvSpPr/>
          <p:nvPr/>
        </p:nvSpPr>
        <p:spPr>
          <a:xfrm>
            <a:off x="6634537" y="28528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6" name="New shape"/>
          <p:cNvSpPr/>
          <p:nvPr/>
        </p:nvSpPr>
        <p:spPr>
          <a:xfrm>
            <a:off x="7498137" y="28528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57" name="New shape"/>
          <p:cNvSpPr/>
          <p:nvPr/>
        </p:nvSpPr>
        <p:spPr>
          <a:xfrm>
            <a:off x="8361737" y="28528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58" name="New shape"/>
          <p:cNvSpPr/>
          <p:nvPr/>
        </p:nvSpPr>
        <p:spPr>
          <a:xfrm>
            <a:off x="411537" y="32783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411537" y="32783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411537" y="30687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3002337" y="30624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63" name="New shape"/>
          <p:cNvSpPr/>
          <p:nvPr/>
        </p:nvSpPr>
        <p:spPr>
          <a:xfrm>
            <a:off x="4043737" y="30687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4" name="New shape"/>
          <p:cNvSpPr/>
          <p:nvPr/>
        </p:nvSpPr>
        <p:spPr>
          <a:xfrm>
            <a:off x="4907337" y="30687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5" name="New shape"/>
          <p:cNvSpPr/>
          <p:nvPr/>
        </p:nvSpPr>
        <p:spPr>
          <a:xfrm>
            <a:off x="5770937" y="30687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66" name="New shape"/>
          <p:cNvSpPr/>
          <p:nvPr/>
        </p:nvSpPr>
        <p:spPr>
          <a:xfrm>
            <a:off x="6634537" y="30687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7" name="New shape"/>
          <p:cNvSpPr/>
          <p:nvPr/>
        </p:nvSpPr>
        <p:spPr>
          <a:xfrm>
            <a:off x="7498137" y="30687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68" name="New shape"/>
          <p:cNvSpPr/>
          <p:nvPr/>
        </p:nvSpPr>
        <p:spPr>
          <a:xfrm>
            <a:off x="8361737" y="30687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69" name="New shape"/>
          <p:cNvSpPr/>
          <p:nvPr/>
        </p:nvSpPr>
        <p:spPr>
          <a:xfrm>
            <a:off x="411537" y="34942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411537" y="34942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411537" y="32846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3002337" y="32783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74" name="New shape"/>
          <p:cNvSpPr/>
          <p:nvPr/>
        </p:nvSpPr>
        <p:spPr>
          <a:xfrm>
            <a:off x="4043737" y="32846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5" name="New shape"/>
          <p:cNvSpPr/>
          <p:nvPr/>
        </p:nvSpPr>
        <p:spPr>
          <a:xfrm>
            <a:off x="4907337" y="3284662"/>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76" name="New shape"/>
          <p:cNvSpPr/>
          <p:nvPr/>
        </p:nvSpPr>
        <p:spPr>
          <a:xfrm>
            <a:off x="5770937" y="32846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77" name="New shape"/>
          <p:cNvSpPr/>
          <p:nvPr/>
        </p:nvSpPr>
        <p:spPr>
          <a:xfrm>
            <a:off x="6634537" y="32846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78" name="New shape"/>
          <p:cNvSpPr/>
          <p:nvPr/>
        </p:nvSpPr>
        <p:spPr>
          <a:xfrm>
            <a:off x="7498137" y="32846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79" name="New shape"/>
          <p:cNvSpPr/>
          <p:nvPr/>
        </p:nvSpPr>
        <p:spPr>
          <a:xfrm>
            <a:off x="8361737" y="32846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80" name="New shape"/>
          <p:cNvSpPr/>
          <p:nvPr/>
        </p:nvSpPr>
        <p:spPr>
          <a:xfrm>
            <a:off x="411537" y="37101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411537" y="37101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411537" y="35005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3002337" y="34942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85" name="New shape"/>
          <p:cNvSpPr/>
          <p:nvPr/>
        </p:nvSpPr>
        <p:spPr>
          <a:xfrm>
            <a:off x="4043737" y="35005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86" name="New shape"/>
          <p:cNvSpPr/>
          <p:nvPr/>
        </p:nvSpPr>
        <p:spPr>
          <a:xfrm>
            <a:off x="4907337" y="35005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7" name="New shape"/>
          <p:cNvSpPr/>
          <p:nvPr/>
        </p:nvSpPr>
        <p:spPr>
          <a:xfrm>
            <a:off x="5770937" y="35005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8" name="New shape"/>
          <p:cNvSpPr/>
          <p:nvPr/>
        </p:nvSpPr>
        <p:spPr>
          <a:xfrm>
            <a:off x="6634537" y="35005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89" name="New shape"/>
          <p:cNvSpPr/>
          <p:nvPr/>
        </p:nvSpPr>
        <p:spPr>
          <a:xfrm>
            <a:off x="7498137" y="35005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90" name="New shape"/>
          <p:cNvSpPr/>
          <p:nvPr/>
        </p:nvSpPr>
        <p:spPr>
          <a:xfrm>
            <a:off x="8361737" y="35005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91" name="New shape"/>
          <p:cNvSpPr/>
          <p:nvPr/>
        </p:nvSpPr>
        <p:spPr>
          <a:xfrm>
            <a:off x="411537" y="39260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411537" y="39260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411537" y="37164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3002337" y="37101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96" name="New shape"/>
          <p:cNvSpPr/>
          <p:nvPr/>
        </p:nvSpPr>
        <p:spPr>
          <a:xfrm>
            <a:off x="4043737" y="37164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97" name="New shape"/>
          <p:cNvSpPr/>
          <p:nvPr/>
        </p:nvSpPr>
        <p:spPr>
          <a:xfrm>
            <a:off x="4907337" y="37164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98" name="New shape"/>
          <p:cNvSpPr/>
          <p:nvPr/>
        </p:nvSpPr>
        <p:spPr>
          <a:xfrm>
            <a:off x="5770937" y="37164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99" name="New shape"/>
          <p:cNvSpPr/>
          <p:nvPr/>
        </p:nvSpPr>
        <p:spPr>
          <a:xfrm>
            <a:off x="6634537" y="37164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00" name="New shape"/>
          <p:cNvSpPr/>
          <p:nvPr/>
        </p:nvSpPr>
        <p:spPr>
          <a:xfrm>
            <a:off x="7498137" y="37164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01" name="New shape"/>
          <p:cNvSpPr/>
          <p:nvPr/>
        </p:nvSpPr>
        <p:spPr>
          <a:xfrm>
            <a:off x="8361737" y="37164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2" name="New shape"/>
          <p:cNvSpPr/>
          <p:nvPr/>
        </p:nvSpPr>
        <p:spPr>
          <a:xfrm>
            <a:off x="411537" y="41419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411537" y="41419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411537" y="39323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3002337" y="39260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07" name="New shape"/>
          <p:cNvSpPr/>
          <p:nvPr/>
        </p:nvSpPr>
        <p:spPr>
          <a:xfrm>
            <a:off x="4043737" y="39323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08" name="New shape"/>
          <p:cNvSpPr/>
          <p:nvPr/>
        </p:nvSpPr>
        <p:spPr>
          <a:xfrm>
            <a:off x="4907337" y="39323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9" name="New shape"/>
          <p:cNvSpPr/>
          <p:nvPr/>
        </p:nvSpPr>
        <p:spPr>
          <a:xfrm>
            <a:off x="5770937" y="3932362"/>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59*</a:t>
            </a:r>
          </a:p>
        </p:txBody>
      </p:sp>
      <p:sp>
        <p:nvSpPr>
          <p:cNvPr id="110" name="New shape"/>
          <p:cNvSpPr/>
          <p:nvPr/>
        </p:nvSpPr>
        <p:spPr>
          <a:xfrm>
            <a:off x="6634537" y="39323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1" name="New shape"/>
          <p:cNvSpPr/>
          <p:nvPr/>
        </p:nvSpPr>
        <p:spPr>
          <a:xfrm>
            <a:off x="7498137" y="39323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2" name="New shape"/>
          <p:cNvSpPr/>
          <p:nvPr/>
        </p:nvSpPr>
        <p:spPr>
          <a:xfrm>
            <a:off x="8361737" y="39323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13" name="New shape"/>
          <p:cNvSpPr/>
          <p:nvPr/>
        </p:nvSpPr>
        <p:spPr>
          <a:xfrm>
            <a:off x="411537" y="43578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411537" y="43578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411537" y="41482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3002337" y="41419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71</a:t>
            </a:r>
          </a:p>
        </p:txBody>
      </p:sp>
      <p:sp>
        <p:nvSpPr>
          <p:cNvPr id="118" name="New shape"/>
          <p:cNvSpPr/>
          <p:nvPr/>
        </p:nvSpPr>
        <p:spPr>
          <a:xfrm>
            <a:off x="4043737" y="41482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9" name="New shape"/>
          <p:cNvSpPr/>
          <p:nvPr/>
        </p:nvSpPr>
        <p:spPr>
          <a:xfrm>
            <a:off x="4907337" y="41482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20" name="New shape"/>
          <p:cNvSpPr/>
          <p:nvPr/>
        </p:nvSpPr>
        <p:spPr>
          <a:xfrm>
            <a:off x="5770937" y="41482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21" name="New shape"/>
          <p:cNvSpPr/>
          <p:nvPr/>
        </p:nvSpPr>
        <p:spPr>
          <a:xfrm>
            <a:off x="6634537" y="41482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22" name="New shape"/>
          <p:cNvSpPr/>
          <p:nvPr/>
        </p:nvSpPr>
        <p:spPr>
          <a:xfrm>
            <a:off x="7498137" y="41482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23" name="New shape"/>
          <p:cNvSpPr/>
          <p:nvPr/>
        </p:nvSpPr>
        <p:spPr>
          <a:xfrm>
            <a:off x="8361737" y="41482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24" name="New shape"/>
          <p:cNvSpPr/>
          <p:nvPr/>
        </p:nvSpPr>
        <p:spPr>
          <a:xfrm>
            <a:off x="411537" y="45737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411537" y="45737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411537" y="43641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3002337" y="43578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29" name="New shape"/>
          <p:cNvSpPr/>
          <p:nvPr/>
        </p:nvSpPr>
        <p:spPr>
          <a:xfrm>
            <a:off x="4043737" y="43641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30" name="New shape"/>
          <p:cNvSpPr/>
          <p:nvPr/>
        </p:nvSpPr>
        <p:spPr>
          <a:xfrm>
            <a:off x="4907337" y="43641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31" name="New shape"/>
          <p:cNvSpPr/>
          <p:nvPr/>
        </p:nvSpPr>
        <p:spPr>
          <a:xfrm>
            <a:off x="5770937" y="43641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32" name="New shape"/>
          <p:cNvSpPr/>
          <p:nvPr/>
        </p:nvSpPr>
        <p:spPr>
          <a:xfrm>
            <a:off x="6634537" y="43641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33" name="New shape"/>
          <p:cNvSpPr/>
          <p:nvPr/>
        </p:nvSpPr>
        <p:spPr>
          <a:xfrm>
            <a:off x="7498137" y="43641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134" name="New shape"/>
          <p:cNvSpPr/>
          <p:nvPr/>
        </p:nvSpPr>
        <p:spPr>
          <a:xfrm>
            <a:off x="8361737" y="43641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35" name="New shape"/>
          <p:cNvSpPr/>
          <p:nvPr/>
        </p:nvSpPr>
        <p:spPr>
          <a:xfrm>
            <a:off x="411537" y="47896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411537" y="47896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411537" y="45800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3002337" y="45737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40</a:t>
            </a:r>
          </a:p>
        </p:txBody>
      </p:sp>
      <p:sp>
        <p:nvSpPr>
          <p:cNvPr id="140" name="New shape"/>
          <p:cNvSpPr/>
          <p:nvPr/>
        </p:nvSpPr>
        <p:spPr>
          <a:xfrm>
            <a:off x="4043737" y="45800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23</a:t>
            </a:r>
          </a:p>
        </p:txBody>
      </p:sp>
      <p:sp>
        <p:nvSpPr>
          <p:cNvPr id="141" name="New shape"/>
          <p:cNvSpPr/>
          <p:nvPr/>
        </p:nvSpPr>
        <p:spPr>
          <a:xfrm>
            <a:off x="4907337" y="45800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41</a:t>
            </a:r>
          </a:p>
        </p:txBody>
      </p:sp>
      <p:sp>
        <p:nvSpPr>
          <p:cNvPr id="142" name="New shape"/>
          <p:cNvSpPr/>
          <p:nvPr/>
        </p:nvSpPr>
        <p:spPr>
          <a:xfrm>
            <a:off x="5770937" y="45800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50</a:t>
            </a:r>
          </a:p>
        </p:txBody>
      </p:sp>
      <p:sp>
        <p:nvSpPr>
          <p:cNvPr id="143" name="New shape"/>
          <p:cNvSpPr/>
          <p:nvPr/>
        </p:nvSpPr>
        <p:spPr>
          <a:xfrm>
            <a:off x="6634537" y="45800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45</a:t>
            </a:r>
          </a:p>
        </p:txBody>
      </p:sp>
      <p:sp>
        <p:nvSpPr>
          <p:cNvPr id="144" name="New shape"/>
          <p:cNvSpPr/>
          <p:nvPr/>
        </p:nvSpPr>
        <p:spPr>
          <a:xfrm>
            <a:off x="7498137" y="45800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35</a:t>
            </a:r>
          </a:p>
        </p:txBody>
      </p:sp>
      <p:sp>
        <p:nvSpPr>
          <p:cNvPr id="145" name="New shape"/>
          <p:cNvSpPr/>
          <p:nvPr/>
        </p:nvSpPr>
        <p:spPr>
          <a:xfrm>
            <a:off x="8361737" y="45800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46" name="New shape"/>
          <p:cNvSpPr/>
          <p:nvPr/>
        </p:nvSpPr>
        <p:spPr>
          <a:xfrm>
            <a:off x="411537" y="50055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411537" y="50055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411537" y="47959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3002337" y="47896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151" name="New shape"/>
          <p:cNvSpPr/>
          <p:nvPr/>
        </p:nvSpPr>
        <p:spPr>
          <a:xfrm>
            <a:off x="4043737" y="47959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52" name="New shape"/>
          <p:cNvSpPr/>
          <p:nvPr/>
        </p:nvSpPr>
        <p:spPr>
          <a:xfrm>
            <a:off x="4907337" y="47959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53" name="New shape"/>
          <p:cNvSpPr/>
          <p:nvPr/>
        </p:nvSpPr>
        <p:spPr>
          <a:xfrm>
            <a:off x="5770937" y="47959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54" name="New shape"/>
          <p:cNvSpPr/>
          <p:nvPr/>
        </p:nvSpPr>
        <p:spPr>
          <a:xfrm>
            <a:off x="6634537" y="47959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55" name="New shape"/>
          <p:cNvSpPr/>
          <p:nvPr/>
        </p:nvSpPr>
        <p:spPr>
          <a:xfrm>
            <a:off x="7498137" y="47959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156" name="New shape"/>
          <p:cNvSpPr/>
          <p:nvPr/>
        </p:nvSpPr>
        <p:spPr>
          <a:xfrm>
            <a:off x="8361737" y="47959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157" name="New shape"/>
          <p:cNvSpPr/>
          <p:nvPr/>
        </p:nvSpPr>
        <p:spPr>
          <a:xfrm>
            <a:off x="411537" y="52214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411537" y="52214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411537" y="50118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3002337" y="50055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62" name="New shape"/>
          <p:cNvSpPr/>
          <p:nvPr/>
        </p:nvSpPr>
        <p:spPr>
          <a:xfrm>
            <a:off x="4043737" y="5011862"/>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63" name="New shape"/>
          <p:cNvSpPr/>
          <p:nvPr/>
        </p:nvSpPr>
        <p:spPr>
          <a:xfrm>
            <a:off x="4907337" y="50118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64" name="New shape"/>
          <p:cNvSpPr/>
          <p:nvPr/>
        </p:nvSpPr>
        <p:spPr>
          <a:xfrm>
            <a:off x="5770937" y="50118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65" name="New shape"/>
          <p:cNvSpPr/>
          <p:nvPr/>
        </p:nvSpPr>
        <p:spPr>
          <a:xfrm>
            <a:off x="6634537" y="50118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66" name="New shape"/>
          <p:cNvSpPr/>
          <p:nvPr/>
        </p:nvSpPr>
        <p:spPr>
          <a:xfrm>
            <a:off x="7498137" y="50118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67" name="New shape"/>
          <p:cNvSpPr/>
          <p:nvPr/>
        </p:nvSpPr>
        <p:spPr>
          <a:xfrm>
            <a:off x="8361737" y="50118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68" name="New shape"/>
          <p:cNvSpPr/>
          <p:nvPr/>
        </p:nvSpPr>
        <p:spPr>
          <a:xfrm>
            <a:off x="411537" y="54373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411537" y="5437312"/>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411537" y="52277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3002337" y="52214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73" name="New shape"/>
          <p:cNvSpPr/>
          <p:nvPr/>
        </p:nvSpPr>
        <p:spPr>
          <a:xfrm>
            <a:off x="4043737" y="52277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74" name="New shape"/>
          <p:cNvSpPr/>
          <p:nvPr/>
        </p:nvSpPr>
        <p:spPr>
          <a:xfrm>
            <a:off x="4907337" y="52277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75" name="New shape"/>
          <p:cNvSpPr/>
          <p:nvPr/>
        </p:nvSpPr>
        <p:spPr>
          <a:xfrm>
            <a:off x="5770937" y="52277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76" name="New shape"/>
          <p:cNvSpPr/>
          <p:nvPr/>
        </p:nvSpPr>
        <p:spPr>
          <a:xfrm>
            <a:off x="6634537" y="52277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77" name="New shape"/>
          <p:cNvSpPr/>
          <p:nvPr/>
        </p:nvSpPr>
        <p:spPr>
          <a:xfrm>
            <a:off x="7498137" y="52277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78" name="New shape"/>
          <p:cNvSpPr/>
          <p:nvPr/>
        </p:nvSpPr>
        <p:spPr>
          <a:xfrm>
            <a:off x="8361737" y="52277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79" name="New shape"/>
          <p:cNvSpPr/>
          <p:nvPr/>
        </p:nvSpPr>
        <p:spPr>
          <a:xfrm>
            <a:off x="411537" y="5443662"/>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3002337" y="5437312"/>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71</a:t>
            </a:r>
          </a:p>
        </p:txBody>
      </p:sp>
      <p:sp>
        <p:nvSpPr>
          <p:cNvPr id="182" name="New shape"/>
          <p:cNvSpPr/>
          <p:nvPr/>
        </p:nvSpPr>
        <p:spPr>
          <a:xfrm>
            <a:off x="4043737" y="54436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83" name="New shape"/>
          <p:cNvSpPr/>
          <p:nvPr/>
        </p:nvSpPr>
        <p:spPr>
          <a:xfrm>
            <a:off x="4907337" y="54436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84" name="New shape"/>
          <p:cNvSpPr/>
          <p:nvPr/>
        </p:nvSpPr>
        <p:spPr>
          <a:xfrm>
            <a:off x="5770937" y="5443662"/>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53*</a:t>
            </a:r>
          </a:p>
        </p:txBody>
      </p:sp>
      <p:sp>
        <p:nvSpPr>
          <p:cNvPr id="185" name="New shape"/>
          <p:cNvSpPr/>
          <p:nvPr/>
        </p:nvSpPr>
        <p:spPr>
          <a:xfrm>
            <a:off x="6634537" y="5443662"/>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86" name="New shape"/>
          <p:cNvSpPr/>
          <p:nvPr/>
        </p:nvSpPr>
        <p:spPr>
          <a:xfrm>
            <a:off x="7498137" y="54436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87" name="New shape"/>
          <p:cNvSpPr/>
          <p:nvPr/>
        </p:nvSpPr>
        <p:spPr>
          <a:xfrm>
            <a:off x="8361737" y="5443662"/>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88" name="New shape">
            <a:extLst>
              <a:ext uri="{FF2B5EF4-FFF2-40B4-BE49-F238E27FC236}">
                <a16:creationId xmlns:a16="http://schemas.microsoft.com/office/drawing/2014/main" id="{B3C01945-DDEF-5989-700F-4F67765B9DB4}"/>
              </a:ext>
            </a:extLst>
          </p:cNvPr>
          <p:cNvSpPr/>
          <p:nvPr/>
        </p:nvSpPr>
        <p:spPr>
          <a:xfrm>
            <a:off x="8974476" y="1059734"/>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(14)</a:t>
            </a:r>
          </a:p>
        </p:txBody>
      </p:sp>
      <p:sp>
        <p:nvSpPr>
          <p:cNvPr id="189" name="New shape">
            <a:extLst>
              <a:ext uri="{FF2B5EF4-FFF2-40B4-BE49-F238E27FC236}">
                <a16:creationId xmlns:a16="http://schemas.microsoft.com/office/drawing/2014/main" id="{F6C7F49F-2DFD-C921-C509-670C5A215C58}"/>
              </a:ext>
            </a:extLst>
          </p:cNvPr>
          <p:cNvSpPr/>
          <p:nvPr/>
        </p:nvSpPr>
        <p:spPr>
          <a:xfrm>
            <a:off x="9838076" y="1059734"/>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(17)</a:t>
            </a:r>
          </a:p>
        </p:txBody>
      </p:sp>
      <p:sp>
        <p:nvSpPr>
          <p:cNvPr id="190" name="New shape">
            <a:extLst>
              <a:ext uri="{FF2B5EF4-FFF2-40B4-BE49-F238E27FC236}">
                <a16:creationId xmlns:a16="http://schemas.microsoft.com/office/drawing/2014/main" id="{C854FB97-086C-7618-F4E2-D3F9BF02945A}"/>
              </a:ext>
            </a:extLst>
          </p:cNvPr>
          <p:cNvSpPr/>
          <p:nvPr/>
        </p:nvSpPr>
        <p:spPr>
          <a:xfrm>
            <a:off x="9152276" y="22154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91" name="New shape">
            <a:extLst>
              <a:ext uri="{FF2B5EF4-FFF2-40B4-BE49-F238E27FC236}">
                <a16:creationId xmlns:a16="http://schemas.microsoft.com/office/drawing/2014/main" id="{667B94A8-91F0-A8C7-D051-EF3FA664901F}"/>
              </a:ext>
            </a:extLst>
          </p:cNvPr>
          <p:cNvSpPr/>
          <p:nvPr/>
        </p:nvSpPr>
        <p:spPr>
          <a:xfrm>
            <a:off x="10015876" y="22154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92" name="New shape">
            <a:extLst>
              <a:ext uri="{FF2B5EF4-FFF2-40B4-BE49-F238E27FC236}">
                <a16:creationId xmlns:a16="http://schemas.microsoft.com/office/drawing/2014/main" id="{2B155C7C-CBDF-C542-9B47-37D8E2818CAC}"/>
              </a:ext>
            </a:extLst>
          </p:cNvPr>
          <p:cNvSpPr/>
          <p:nvPr/>
        </p:nvSpPr>
        <p:spPr>
          <a:xfrm>
            <a:off x="9152276" y="24313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193" name="New shape">
            <a:extLst>
              <a:ext uri="{FF2B5EF4-FFF2-40B4-BE49-F238E27FC236}">
                <a16:creationId xmlns:a16="http://schemas.microsoft.com/office/drawing/2014/main" id="{CB5C9F3F-E7E1-029E-B194-1CBE18F65ADA}"/>
              </a:ext>
            </a:extLst>
          </p:cNvPr>
          <p:cNvSpPr/>
          <p:nvPr/>
        </p:nvSpPr>
        <p:spPr>
          <a:xfrm>
            <a:off x="10015876" y="24313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4" name="New shape">
            <a:extLst>
              <a:ext uri="{FF2B5EF4-FFF2-40B4-BE49-F238E27FC236}">
                <a16:creationId xmlns:a16="http://schemas.microsoft.com/office/drawing/2014/main" id="{E8663A0A-3934-8229-0114-018CE6583469}"/>
              </a:ext>
            </a:extLst>
          </p:cNvPr>
          <p:cNvSpPr/>
          <p:nvPr/>
        </p:nvSpPr>
        <p:spPr>
          <a:xfrm>
            <a:off x="9152276" y="26472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95" name="New shape">
            <a:extLst>
              <a:ext uri="{FF2B5EF4-FFF2-40B4-BE49-F238E27FC236}">
                <a16:creationId xmlns:a16="http://schemas.microsoft.com/office/drawing/2014/main" id="{594BF4AC-64FF-D347-7C19-E1E5C21F8327}"/>
              </a:ext>
            </a:extLst>
          </p:cNvPr>
          <p:cNvSpPr/>
          <p:nvPr/>
        </p:nvSpPr>
        <p:spPr>
          <a:xfrm>
            <a:off x="10015876" y="26472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96" name="New shape">
            <a:extLst>
              <a:ext uri="{FF2B5EF4-FFF2-40B4-BE49-F238E27FC236}">
                <a16:creationId xmlns:a16="http://schemas.microsoft.com/office/drawing/2014/main" id="{3FED07BD-6CF3-9537-8617-0F1E3B750D8A}"/>
              </a:ext>
            </a:extLst>
          </p:cNvPr>
          <p:cNvSpPr/>
          <p:nvPr/>
        </p:nvSpPr>
        <p:spPr>
          <a:xfrm>
            <a:off x="9152276" y="28631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97" name="New shape">
            <a:extLst>
              <a:ext uri="{FF2B5EF4-FFF2-40B4-BE49-F238E27FC236}">
                <a16:creationId xmlns:a16="http://schemas.microsoft.com/office/drawing/2014/main" id="{98856F9C-18B1-D5DD-48B8-9BC90346C4C4}"/>
              </a:ext>
            </a:extLst>
          </p:cNvPr>
          <p:cNvSpPr/>
          <p:nvPr/>
        </p:nvSpPr>
        <p:spPr>
          <a:xfrm>
            <a:off x="10015876" y="28631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8" name="New shape">
            <a:extLst>
              <a:ext uri="{FF2B5EF4-FFF2-40B4-BE49-F238E27FC236}">
                <a16:creationId xmlns:a16="http://schemas.microsoft.com/office/drawing/2014/main" id="{D4200740-C7AF-25B5-BD77-88D03D4A1023}"/>
              </a:ext>
            </a:extLst>
          </p:cNvPr>
          <p:cNvSpPr/>
          <p:nvPr/>
        </p:nvSpPr>
        <p:spPr>
          <a:xfrm>
            <a:off x="9152276" y="30790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99" name="New shape">
            <a:extLst>
              <a:ext uri="{FF2B5EF4-FFF2-40B4-BE49-F238E27FC236}">
                <a16:creationId xmlns:a16="http://schemas.microsoft.com/office/drawing/2014/main" id="{183DD076-09B8-B226-1447-90A45918B5C8}"/>
              </a:ext>
            </a:extLst>
          </p:cNvPr>
          <p:cNvSpPr/>
          <p:nvPr/>
        </p:nvSpPr>
        <p:spPr>
          <a:xfrm>
            <a:off x="10015876" y="30790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00" name="New shape">
            <a:extLst>
              <a:ext uri="{FF2B5EF4-FFF2-40B4-BE49-F238E27FC236}">
                <a16:creationId xmlns:a16="http://schemas.microsoft.com/office/drawing/2014/main" id="{DD8F03F7-6421-4A75-551A-FE4544111305}"/>
              </a:ext>
            </a:extLst>
          </p:cNvPr>
          <p:cNvSpPr/>
          <p:nvPr/>
        </p:nvSpPr>
        <p:spPr>
          <a:xfrm>
            <a:off x="9152276" y="32949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01" name="New shape">
            <a:extLst>
              <a:ext uri="{FF2B5EF4-FFF2-40B4-BE49-F238E27FC236}">
                <a16:creationId xmlns:a16="http://schemas.microsoft.com/office/drawing/2014/main" id="{B14FBA9C-7109-FCC7-A30E-212C9FD58184}"/>
              </a:ext>
            </a:extLst>
          </p:cNvPr>
          <p:cNvSpPr/>
          <p:nvPr/>
        </p:nvSpPr>
        <p:spPr>
          <a:xfrm>
            <a:off x="10015876" y="32949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02" name="New shape">
            <a:extLst>
              <a:ext uri="{FF2B5EF4-FFF2-40B4-BE49-F238E27FC236}">
                <a16:creationId xmlns:a16="http://schemas.microsoft.com/office/drawing/2014/main" id="{60DD086E-6B6D-4418-D53A-A83F9CADC328}"/>
              </a:ext>
            </a:extLst>
          </p:cNvPr>
          <p:cNvSpPr/>
          <p:nvPr/>
        </p:nvSpPr>
        <p:spPr>
          <a:xfrm>
            <a:off x="9152276" y="35108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03" name="New shape">
            <a:extLst>
              <a:ext uri="{FF2B5EF4-FFF2-40B4-BE49-F238E27FC236}">
                <a16:creationId xmlns:a16="http://schemas.microsoft.com/office/drawing/2014/main" id="{3F332324-A96E-FAA0-0D3F-E4EA59D643BC}"/>
              </a:ext>
            </a:extLst>
          </p:cNvPr>
          <p:cNvSpPr/>
          <p:nvPr/>
        </p:nvSpPr>
        <p:spPr>
          <a:xfrm>
            <a:off x="10015876" y="35108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04" name="New shape">
            <a:extLst>
              <a:ext uri="{FF2B5EF4-FFF2-40B4-BE49-F238E27FC236}">
                <a16:creationId xmlns:a16="http://schemas.microsoft.com/office/drawing/2014/main" id="{4DD8A84D-9A4D-68F6-C1D8-8DDF36B17CF0}"/>
              </a:ext>
            </a:extLst>
          </p:cNvPr>
          <p:cNvSpPr/>
          <p:nvPr/>
        </p:nvSpPr>
        <p:spPr>
          <a:xfrm>
            <a:off x="9152276" y="37267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205" name="New shape">
            <a:extLst>
              <a:ext uri="{FF2B5EF4-FFF2-40B4-BE49-F238E27FC236}">
                <a16:creationId xmlns:a16="http://schemas.microsoft.com/office/drawing/2014/main" id="{D2C5A590-CE4A-587D-457B-2BC64107100C}"/>
              </a:ext>
            </a:extLst>
          </p:cNvPr>
          <p:cNvSpPr/>
          <p:nvPr/>
        </p:nvSpPr>
        <p:spPr>
          <a:xfrm>
            <a:off x="10015876" y="37267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06" name="New shape">
            <a:extLst>
              <a:ext uri="{FF2B5EF4-FFF2-40B4-BE49-F238E27FC236}">
                <a16:creationId xmlns:a16="http://schemas.microsoft.com/office/drawing/2014/main" id="{FFE28922-1C30-F324-3070-87369D6C3BB6}"/>
              </a:ext>
            </a:extLst>
          </p:cNvPr>
          <p:cNvSpPr/>
          <p:nvPr/>
        </p:nvSpPr>
        <p:spPr>
          <a:xfrm>
            <a:off x="9152276" y="39426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07" name="New shape">
            <a:extLst>
              <a:ext uri="{FF2B5EF4-FFF2-40B4-BE49-F238E27FC236}">
                <a16:creationId xmlns:a16="http://schemas.microsoft.com/office/drawing/2014/main" id="{46E0B759-25E9-B2CC-547F-E6DF861F8529}"/>
              </a:ext>
            </a:extLst>
          </p:cNvPr>
          <p:cNvSpPr/>
          <p:nvPr/>
        </p:nvSpPr>
        <p:spPr>
          <a:xfrm>
            <a:off x="10015876" y="39426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08" name="New shape">
            <a:extLst>
              <a:ext uri="{FF2B5EF4-FFF2-40B4-BE49-F238E27FC236}">
                <a16:creationId xmlns:a16="http://schemas.microsoft.com/office/drawing/2014/main" id="{A5A74DCF-0573-ADDF-8E71-355765FA610B}"/>
              </a:ext>
            </a:extLst>
          </p:cNvPr>
          <p:cNvSpPr/>
          <p:nvPr/>
        </p:nvSpPr>
        <p:spPr>
          <a:xfrm>
            <a:off x="9152276" y="4158534"/>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09" name="New shape">
            <a:extLst>
              <a:ext uri="{FF2B5EF4-FFF2-40B4-BE49-F238E27FC236}">
                <a16:creationId xmlns:a16="http://schemas.microsoft.com/office/drawing/2014/main" id="{B2A2C165-E8D0-73EB-03DB-3CD3F51E42FD}"/>
              </a:ext>
            </a:extLst>
          </p:cNvPr>
          <p:cNvSpPr/>
          <p:nvPr/>
        </p:nvSpPr>
        <p:spPr>
          <a:xfrm>
            <a:off x="10015876" y="4158534"/>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10" name="New shape">
            <a:extLst>
              <a:ext uri="{FF2B5EF4-FFF2-40B4-BE49-F238E27FC236}">
                <a16:creationId xmlns:a16="http://schemas.microsoft.com/office/drawing/2014/main" id="{90C35F1F-C6A2-F721-FE5A-B82B6619F1FB}"/>
              </a:ext>
            </a:extLst>
          </p:cNvPr>
          <p:cNvSpPr/>
          <p:nvPr/>
        </p:nvSpPr>
        <p:spPr>
          <a:xfrm>
            <a:off x="9152276" y="43744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11" name="New shape">
            <a:extLst>
              <a:ext uri="{FF2B5EF4-FFF2-40B4-BE49-F238E27FC236}">
                <a16:creationId xmlns:a16="http://schemas.microsoft.com/office/drawing/2014/main" id="{5A969FEF-4268-71F2-4773-04F90245EF0A}"/>
              </a:ext>
            </a:extLst>
          </p:cNvPr>
          <p:cNvSpPr/>
          <p:nvPr/>
        </p:nvSpPr>
        <p:spPr>
          <a:xfrm>
            <a:off x="10015876" y="43744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12" name="New shape">
            <a:extLst>
              <a:ext uri="{FF2B5EF4-FFF2-40B4-BE49-F238E27FC236}">
                <a16:creationId xmlns:a16="http://schemas.microsoft.com/office/drawing/2014/main" id="{C4EB913F-C623-AF71-A542-0554AB6BBE29}"/>
              </a:ext>
            </a:extLst>
          </p:cNvPr>
          <p:cNvSpPr/>
          <p:nvPr/>
        </p:nvSpPr>
        <p:spPr>
          <a:xfrm>
            <a:off x="9152276" y="45903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29</a:t>
            </a:r>
          </a:p>
        </p:txBody>
      </p:sp>
      <p:sp>
        <p:nvSpPr>
          <p:cNvPr id="213" name="New shape">
            <a:extLst>
              <a:ext uri="{FF2B5EF4-FFF2-40B4-BE49-F238E27FC236}">
                <a16:creationId xmlns:a16="http://schemas.microsoft.com/office/drawing/2014/main" id="{7474A3E4-B6E5-2CE7-83DD-BDC96985E218}"/>
              </a:ext>
            </a:extLst>
          </p:cNvPr>
          <p:cNvSpPr/>
          <p:nvPr/>
        </p:nvSpPr>
        <p:spPr>
          <a:xfrm>
            <a:off x="10015876" y="45903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41</a:t>
            </a:r>
          </a:p>
        </p:txBody>
      </p:sp>
      <p:sp>
        <p:nvSpPr>
          <p:cNvPr id="214" name="New shape">
            <a:extLst>
              <a:ext uri="{FF2B5EF4-FFF2-40B4-BE49-F238E27FC236}">
                <a16:creationId xmlns:a16="http://schemas.microsoft.com/office/drawing/2014/main" id="{EBAB8092-7FC7-6242-A073-AE9E51B42301}"/>
              </a:ext>
            </a:extLst>
          </p:cNvPr>
          <p:cNvSpPr/>
          <p:nvPr/>
        </p:nvSpPr>
        <p:spPr>
          <a:xfrm>
            <a:off x="9152276" y="48062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15" name="New shape">
            <a:extLst>
              <a:ext uri="{FF2B5EF4-FFF2-40B4-BE49-F238E27FC236}">
                <a16:creationId xmlns:a16="http://schemas.microsoft.com/office/drawing/2014/main" id="{3F23E4CA-2F77-B092-0E34-9115D982CCD3}"/>
              </a:ext>
            </a:extLst>
          </p:cNvPr>
          <p:cNvSpPr/>
          <p:nvPr/>
        </p:nvSpPr>
        <p:spPr>
          <a:xfrm>
            <a:off x="10015876" y="48062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16" name="New shape">
            <a:extLst>
              <a:ext uri="{FF2B5EF4-FFF2-40B4-BE49-F238E27FC236}">
                <a16:creationId xmlns:a16="http://schemas.microsoft.com/office/drawing/2014/main" id="{53B3872C-E34D-2A85-9141-B62C6EC89BA5}"/>
              </a:ext>
            </a:extLst>
          </p:cNvPr>
          <p:cNvSpPr/>
          <p:nvPr/>
        </p:nvSpPr>
        <p:spPr>
          <a:xfrm>
            <a:off x="9152276" y="50221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17" name="New shape">
            <a:extLst>
              <a:ext uri="{FF2B5EF4-FFF2-40B4-BE49-F238E27FC236}">
                <a16:creationId xmlns:a16="http://schemas.microsoft.com/office/drawing/2014/main" id="{A83D8247-B651-3739-E61A-3FD866E28035}"/>
              </a:ext>
            </a:extLst>
          </p:cNvPr>
          <p:cNvSpPr/>
          <p:nvPr/>
        </p:nvSpPr>
        <p:spPr>
          <a:xfrm>
            <a:off x="10015876" y="50221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18" name="New shape">
            <a:extLst>
              <a:ext uri="{FF2B5EF4-FFF2-40B4-BE49-F238E27FC236}">
                <a16:creationId xmlns:a16="http://schemas.microsoft.com/office/drawing/2014/main" id="{8AA9941C-0D1E-5D49-9028-B3071C7C7CA2}"/>
              </a:ext>
            </a:extLst>
          </p:cNvPr>
          <p:cNvSpPr/>
          <p:nvPr/>
        </p:nvSpPr>
        <p:spPr>
          <a:xfrm>
            <a:off x="9152276" y="5238034"/>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219" name="New shape">
            <a:extLst>
              <a:ext uri="{FF2B5EF4-FFF2-40B4-BE49-F238E27FC236}">
                <a16:creationId xmlns:a16="http://schemas.microsoft.com/office/drawing/2014/main" id="{7BCC9D4B-37F1-667D-2B1A-ED849169BEF3}"/>
              </a:ext>
            </a:extLst>
          </p:cNvPr>
          <p:cNvSpPr/>
          <p:nvPr/>
        </p:nvSpPr>
        <p:spPr>
          <a:xfrm>
            <a:off x="10015876" y="52380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20" name="New shape">
            <a:extLst>
              <a:ext uri="{FF2B5EF4-FFF2-40B4-BE49-F238E27FC236}">
                <a16:creationId xmlns:a16="http://schemas.microsoft.com/office/drawing/2014/main" id="{C37ACFB8-B4E5-4C9F-6663-A47C82542B3A}"/>
              </a:ext>
            </a:extLst>
          </p:cNvPr>
          <p:cNvSpPr/>
          <p:nvPr/>
        </p:nvSpPr>
        <p:spPr>
          <a:xfrm>
            <a:off x="9152276" y="5453934"/>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43*</a:t>
            </a:r>
          </a:p>
        </p:txBody>
      </p:sp>
      <p:sp>
        <p:nvSpPr>
          <p:cNvPr id="221" name="New shape">
            <a:extLst>
              <a:ext uri="{FF2B5EF4-FFF2-40B4-BE49-F238E27FC236}">
                <a16:creationId xmlns:a16="http://schemas.microsoft.com/office/drawing/2014/main" id="{1F4EAC8C-D10B-E8DB-1447-2277DD52DAEF}"/>
              </a:ext>
            </a:extLst>
          </p:cNvPr>
          <p:cNvSpPr/>
          <p:nvPr/>
        </p:nvSpPr>
        <p:spPr>
          <a:xfrm>
            <a:off x="10015876" y="5453934"/>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D82D88E1-85A4-75A9-635B-DE4A1518137E}"/>
              </a:ext>
            </a:extLst>
          </p:cNvPr>
          <p:cNvGrpSpPr/>
          <p:nvPr/>
        </p:nvGrpSpPr>
        <p:grpSpPr>
          <a:xfrm>
            <a:off x="897277" y="480031"/>
            <a:ext cx="10397446" cy="5602269"/>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Human health and social work activities Benchmark</a:t>
              </a:r>
              <a:br>
                <a:rPr sz="1100" kern="200">
                  <a:solidFill>
                    <a:srgbClr val="000000"/>
                  </a:solidFill>
                  <a:latin typeface="arial"/>
                </a:rPr>
              </a:br>
              <a:r>
                <a:rPr sz="1100" kern="200">
                  <a:solidFill>
                    <a:srgbClr val="A6A6A6"/>
                  </a:solidFill>
                  <a:latin typeface="arial"/>
                </a:rPr>
                <a:t>(185)</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(43)</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(140)</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5"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6"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3"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29" name="New shape"/>
            <p:cNvSpPr/>
            <p:nvPr/>
          </p:nvSpPr>
          <p:spPr>
            <a:xfrm>
              <a:off x="88646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0" name="New shape"/>
            <p:cNvSpPr/>
            <p:nvPr/>
          </p:nvSpPr>
          <p:spPr>
            <a:xfrm>
              <a:off x="97282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3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3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43"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44"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50" name="New shape"/>
            <p:cNvSpPr/>
            <p:nvPr/>
          </p:nvSpPr>
          <p:spPr>
            <a:xfrm>
              <a:off x="88646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51" name="New shape"/>
            <p:cNvSpPr/>
            <p:nvPr/>
          </p:nvSpPr>
          <p:spPr>
            <a:xfrm>
              <a:off x="97282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57" name="New shape"/>
            <p:cNvSpPr/>
            <p:nvPr/>
          </p:nvSpPr>
          <p:spPr>
            <a:xfrm>
              <a:off x="88646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8" name="New shape"/>
            <p:cNvSpPr/>
            <p:nvPr/>
          </p:nvSpPr>
          <p:spPr>
            <a:xfrm>
              <a:off x="9728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64" name="New shape"/>
            <p:cNvSpPr/>
            <p:nvPr/>
          </p:nvSpPr>
          <p:spPr>
            <a:xfrm>
              <a:off x="8864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65"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71</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79"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85" name="New shape"/>
            <p:cNvSpPr/>
            <p:nvPr/>
          </p:nvSpPr>
          <p:spPr>
            <a:xfrm>
              <a:off x="8864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86"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40</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44</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38</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99"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00" name="New shape"/>
            <p:cNvSpPr/>
            <p:nvPr/>
          </p:nvSpPr>
          <p:spPr>
            <a:xfrm>
              <a:off x="97282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7" name="New shape"/>
            <p:cNvSpPr/>
            <p:nvPr/>
          </p:nvSpPr>
          <p:spPr>
            <a:xfrm>
              <a:off x="97282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13" name="New shape"/>
            <p:cNvSpPr/>
            <p:nvPr/>
          </p:nvSpPr>
          <p:spPr>
            <a:xfrm>
              <a:off x="88646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14" name="New shape"/>
            <p:cNvSpPr/>
            <p:nvPr/>
          </p:nvSpPr>
          <p:spPr>
            <a:xfrm>
              <a:off x="9728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71</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gr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832A2561-1B02-9067-A9D6-EA2429D08089}"/>
              </a:ext>
            </a:extLst>
          </p:cNvPr>
          <p:cNvGrpSpPr/>
          <p:nvPr/>
        </p:nvGrpSpPr>
        <p:grpSpPr>
          <a:xfrm>
            <a:off x="328773" y="254000"/>
            <a:ext cx="11383766" cy="5612544"/>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Human health and social work activities Benchmark</a:t>
              </a:r>
              <a:br>
                <a:rPr sz="1100" kern="200">
                  <a:solidFill>
                    <a:srgbClr val="000000"/>
                  </a:solidFill>
                  <a:latin typeface="arial"/>
                </a:rPr>
              </a:br>
              <a:r>
                <a:rPr sz="1100" kern="200">
                  <a:solidFill>
                    <a:srgbClr val="A6A6A6"/>
                  </a:solidFill>
                  <a:latin typeface="arial"/>
                </a:rPr>
                <a:t>(185)</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(39)</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(145)</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5"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6"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36" name="New shape"/>
            <p:cNvSpPr/>
            <p:nvPr/>
          </p:nvSpPr>
          <p:spPr>
            <a:xfrm>
              <a:off x="88646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43" name="New shape"/>
            <p:cNvSpPr/>
            <p:nvPr/>
          </p:nvSpPr>
          <p:spPr>
            <a:xfrm>
              <a:off x="88646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4" name="New shape"/>
            <p:cNvSpPr/>
            <p:nvPr/>
          </p:nvSpPr>
          <p:spPr>
            <a:xfrm>
              <a:off x="97282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50" name="New shape"/>
            <p:cNvSpPr/>
            <p:nvPr/>
          </p:nvSpPr>
          <p:spPr>
            <a:xfrm>
              <a:off x="88646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51"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57" name="New shape"/>
            <p:cNvSpPr/>
            <p:nvPr/>
          </p:nvSpPr>
          <p:spPr>
            <a:xfrm>
              <a:off x="88646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8" name="New shape"/>
            <p:cNvSpPr/>
            <p:nvPr/>
          </p:nvSpPr>
          <p:spPr>
            <a:xfrm>
              <a:off x="97282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64" name="New shape"/>
            <p:cNvSpPr/>
            <p:nvPr/>
          </p:nvSpPr>
          <p:spPr>
            <a:xfrm>
              <a:off x="8864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65" name="New shape"/>
            <p:cNvSpPr/>
            <p:nvPr/>
          </p:nvSpPr>
          <p:spPr>
            <a:xfrm>
              <a:off x="97282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7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7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71</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79" name="New shape"/>
            <p:cNvSpPr/>
            <p:nvPr/>
          </p:nvSpPr>
          <p:spPr>
            <a:xfrm>
              <a:off x="9728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85" name="New shape"/>
            <p:cNvSpPr/>
            <p:nvPr/>
          </p:nvSpPr>
          <p:spPr>
            <a:xfrm>
              <a:off x="8864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86"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40</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44</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39</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99"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00" name="New shape"/>
            <p:cNvSpPr/>
            <p:nvPr/>
          </p:nvSpPr>
          <p:spPr>
            <a:xfrm>
              <a:off x="97282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06" name="New shape"/>
            <p:cNvSpPr/>
            <p:nvPr/>
          </p:nvSpPr>
          <p:spPr>
            <a:xfrm>
              <a:off x="88646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07"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13"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71</a:t>
              </a:r>
            </a:p>
          </p:txBody>
        </p:sp>
        <p:sp>
          <p:nvSpPr>
            <p:cNvPr id="118" name="New shape"/>
            <p:cNvSpPr/>
            <p:nvPr/>
          </p:nvSpPr>
          <p:spPr>
            <a:xfrm>
              <a:off x="8864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19"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gr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US" altLang="en-US"/>
              <a:t>Q - Human health and social work activities</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663750" y="1511825"/>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663750" y="2797445"/>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663750" y="4078449"/>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340695" y="1523817"/>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340695" y="2809437"/>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340695" y="4068593"/>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035612" y="1522656"/>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035612" y="280827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035612"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8728465" y="1522656"/>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8728465" y="2781814"/>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8728465"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664675"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664675"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341620"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341620"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036537"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036537"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8729390"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8729390"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664675"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664675"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341620"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341620"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036537"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036537"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8729390"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8729390"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664675"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664675"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341620"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341620"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036537"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036537"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8729390"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8729390"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468993"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371370"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439337"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1676387" y="3162607"/>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007567"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007567"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279966"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465934"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3874256"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018946"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5812685"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178506"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138964"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372853"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372853"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372853"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2" name="Group 1">
            <a:extLst>
              <a:ext uri="{FF2B5EF4-FFF2-40B4-BE49-F238E27FC236}">
                <a16:creationId xmlns:a16="http://schemas.microsoft.com/office/drawing/2014/main" id="{010EF1E6-AE79-0EBE-8774-5CE14B9D59FE}"/>
              </a:ext>
            </a:extLst>
          </p:cNvPr>
          <p:cNvGrpSpPr/>
          <p:nvPr/>
        </p:nvGrpSpPr>
        <p:grpSpPr>
          <a:xfrm>
            <a:off x="194742" y="1585377"/>
            <a:ext cx="1644640" cy="4263317"/>
            <a:chOff x="2480706" y="1419711"/>
            <a:chExt cx="2047958" cy="4727441"/>
          </a:xfrm>
        </p:grpSpPr>
        <p:sp>
          <p:nvSpPr>
            <p:cNvPr id="3" name="Rectangle 8">
              <a:extLst>
                <a:ext uri="{FF2B5EF4-FFF2-40B4-BE49-F238E27FC236}">
                  <a16:creationId xmlns:a16="http://schemas.microsoft.com/office/drawing/2014/main" id="{6E49B74A-EEF4-D2D6-CA4D-ABEAAB52F22D}"/>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4" name="Group 3">
              <a:extLst>
                <a:ext uri="{FF2B5EF4-FFF2-40B4-BE49-F238E27FC236}">
                  <a16:creationId xmlns:a16="http://schemas.microsoft.com/office/drawing/2014/main" id="{8F5ADF54-7832-F899-8EC3-62D9383D9024}"/>
                </a:ext>
              </a:extLst>
            </p:cNvPr>
            <p:cNvGrpSpPr/>
            <p:nvPr/>
          </p:nvGrpSpPr>
          <p:grpSpPr>
            <a:xfrm>
              <a:off x="2665238" y="1589690"/>
              <a:ext cx="1312148" cy="860500"/>
              <a:chOff x="1042747" y="1850087"/>
              <a:chExt cx="1510612" cy="1007325"/>
            </a:xfrm>
            <a:solidFill>
              <a:srgbClr val="81AD27"/>
            </a:solidFill>
            <a:effectLst/>
          </p:grpSpPr>
          <p:sp>
            <p:nvSpPr>
              <p:cNvPr id="71" name="Rectangle 70">
                <a:extLst>
                  <a:ext uri="{FF2B5EF4-FFF2-40B4-BE49-F238E27FC236}">
                    <a16:creationId xmlns:a16="http://schemas.microsoft.com/office/drawing/2014/main" id="{A5F5FB18-3D97-FADC-2E93-608E9CB4C64E}"/>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2" name="TextBox 71">
                <a:extLst>
                  <a:ext uri="{FF2B5EF4-FFF2-40B4-BE49-F238E27FC236}">
                    <a16:creationId xmlns:a16="http://schemas.microsoft.com/office/drawing/2014/main" id="{67F0962E-534E-6E00-7324-A6A8CE4783EB}"/>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5" name="Rectangle 4">
              <a:extLst>
                <a:ext uri="{FF2B5EF4-FFF2-40B4-BE49-F238E27FC236}">
                  <a16:creationId xmlns:a16="http://schemas.microsoft.com/office/drawing/2014/main" id="{93CFEDE7-04BA-0300-4C10-98DB43F4900E}"/>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6" name="Group 5">
              <a:extLst>
                <a:ext uri="{FF2B5EF4-FFF2-40B4-BE49-F238E27FC236}">
                  <a16:creationId xmlns:a16="http://schemas.microsoft.com/office/drawing/2014/main" id="{7E0C7B5D-A15F-8D47-E83F-1C93E49EAA76}"/>
                </a:ext>
              </a:extLst>
            </p:cNvPr>
            <p:cNvGrpSpPr/>
            <p:nvPr/>
          </p:nvGrpSpPr>
          <p:grpSpPr>
            <a:xfrm>
              <a:off x="2665238" y="3438172"/>
              <a:ext cx="1312465" cy="860500"/>
              <a:chOff x="1042748" y="1846690"/>
              <a:chExt cx="1510977" cy="1007325"/>
            </a:xfrm>
            <a:solidFill>
              <a:srgbClr val="FFB81C"/>
            </a:solidFill>
            <a:effectLst/>
          </p:grpSpPr>
          <p:sp>
            <p:nvSpPr>
              <p:cNvPr id="69" name="Rectangle 68">
                <a:extLst>
                  <a:ext uri="{FF2B5EF4-FFF2-40B4-BE49-F238E27FC236}">
                    <a16:creationId xmlns:a16="http://schemas.microsoft.com/office/drawing/2014/main" id="{22A87C08-3912-5A63-B3D1-F0651D1D123D}"/>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0" name="TextBox 69">
                <a:extLst>
                  <a:ext uri="{FF2B5EF4-FFF2-40B4-BE49-F238E27FC236}">
                    <a16:creationId xmlns:a16="http://schemas.microsoft.com/office/drawing/2014/main" id="{55E39EDD-7E4C-6D3B-08F2-9856F34F2B0D}"/>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10" name="Group 9">
              <a:extLst>
                <a:ext uri="{FF2B5EF4-FFF2-40B4-BE49-F238E27FC236}">
                  <a16:creationId xmlns:a16="http://schemas.microsoft.com/office/drawing/2014/main" id="{E98B8F44-10D4-6A9D-4F48-B3D35947B33E}"/>
                </a:ext>
              </a:extLst>
            </p:cNvPr>
            <p:cNvGrpSpPr/>
            <p:nvPr/>
          </p:nvGrpSpPr>
          <p:grpSpPr>
            <a:xfrm>
              <a:off x="2665238" y="4356989"/>
              <a:ext cx="1312465" cy="860500"/>
              <a:chOff x="1042748" y="1846690"/>
              <a:chExt cx="1510977" cy="1007325"/>
            </a:xfrm>
            <a:solidFill>
              <a:srgbClr val="E9928E"/>
            </a:solidFill>
            <a:effectLst/>
          </p:grpSpPr>
          <p:sp>
            <p:nvSpPr>
              <p:cNvPr id="67" name="Rectangle 66">
                <a:extLst>
                  <a:ext uri="{FF2B5EF4-FFF2-40B4-BE49-F238E27FC236}">
                    <a16:creationId xmlns:a16="http://schemas.microsoft.com/office/drawing/2014/main" id="{B3F73371-D38B-C7EE-45E4-8B478A82C2E7}"/>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8" name="TextBox 67">
                <a:extLst>
                  <a:ext uri="{FF2B5EF4-FFF2-40B4-BE49-F238E27FC236}">
                    <a16:creationId xmlns:a16="http://schemas.microsoft.com/office/drawing/2014/main" id="{32A1FA2F-5986-4B71-D6FF-BB605AEFD60A}"/>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63" name="Group 62">
              <a:extLst>
                <a:ext uri="{FF2B5EF4-FFF2-40B4-BE49-F238E27FC236}">
                  <a16:creationId xmlns:a16="http://schemas.microsoft.com/office/drawing/2014/main" id="{1C1ECC68-48AB-0FBA-77B7-893BCA28A424}"/>
                </a:ext>
              </a:extLst>
            </p:cNvPr>
            <p:cNvGrpSpPr/>
            <p:nvPr/>
          </p:nvGrpSpPr>
          <p:grpSpPr>
            <a:xfrm>
              <a:off x="2665238" y="5286652"/>
              <a:ext cx="1312147" cy="860500"/>
              <a:chOff x="1042747" y="1763113"/>
              <a:chExt cx="1510611" cy="1007325"/>
            </a:xfrm>
            <a:solidFill>
              <a:srgbClr val="DA6056"/>
            </a:solidFill>
            <a:effectLst/>
          </p:grpSpPr>
          <p:sp>
            <p:nvSpPr>
              <p:cNvPr id="65" name="Rectangle 64">
                <a:extLst>
                  <a:ext uri="{FF2B5EF4-FFF2-40B4-BE49-F238E27FC236}">
                    <a16:creationId xmlns:a16="http://schemas.microsoft.com/office/drawing/2014/main" id="{27BF9BD6-49C8-A633-9878-A58731170808}"/>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6" name="TextBox 65">
                <a:extLst>
                  <a:ext uri="{FF2B5EF4-FFF2-40B4-BE49-F238E27FC236}">
                    <a16:creationId xmlns:a16="http://schemas.microsoft.com/office/drawing/2014/main" id="{0138711C-81CB-270B-5717-4AB06E56C75E}"/>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64" name="TextBox 63">
              <a:extLst>
                <a:ext uri="{FF2B5EF4-FFF2-40B4-BE49-F238E27FC236}">
                  <a16:creationId xmlns:a16="http://schemas.microsoft.com/office/drawing/2014/main" id="{F134DC00-7888-C634-5DCE-0F68363B2400}"/>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1988974206"/>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US" altLang="en-US"/>
              <a:t>Q - Human health and social work activities</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194</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63546413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1329881-D17D-D331-D214-2A73471BF1FA}"/>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5" name="Title 4">
            <a:extLst>
              <a:ext uri="{FF2B5EF4-FFF2-40B4-BE49-F238E27FC236}">
                <a16:creationId xmlns:a16="http://schemas.microsoft.com/office/drawing/2014/main" id="{F290521B-B2A2-8B08-302E-B716445CAB6A}"/>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Human health and social work activities sector </a:t>
            </a:r>
            <a:endParaRPr lang="en-US" dirty="0"/>
          </a:p>
        </p:txBody>
      </p:sp>
      <p:pic>
        <p:nvPicPr>
          <p:cNvPr id="6" name="Picture 5">
            <a:extLst>
              <a:ext uri="{FF2B5EF4-FFF2-40B4-BE49-F238E27FC236}">
                <a16:creationId xmlns:a16="http://schemas.microsoft.com/office/drawing/2014/main" id="{13D30DFB-C06E-B352-3FE9-4BDB370E23B9}"/>
              </a:ext>
            </a:extLst>
          </p:cNvPr>
          <p:cNvPicPr>
            <a:picLocks noChangeAspect="1"/>
          </p:cNvPicPr>
          <p:nvPr/>
        </p:nvPicPr>
        <p:blipFill rotWithShape="1">
          <a:blip r:embed="rId2"/>
          <a:srcRect t="2290" b="4090"/>
          <a:stretch/>
        </p:blipFill>
        <p:spPr>
          <a:xfrm>
            <a:off x="0" y="1387011"/>
            <a:ext cx="12192000" cy="4685015"/>
          </a:xfrm>
          <a:prstGeom prst="rect">
            <a:avLst/>
          </a:prstGeom>
        </p:spPr>
      </p:pic>
    </p:spTree>
    <p:extLst>
      <p:ext uri="{BB962C8B-B14F-4D97-AF65-F5344CB8AC3E}">
        <p14:creationId xmlns:p14="http://schemas.microsoft.com/office/powerpoint/2010/main" val="192730025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1638" y="254000"/>
            <a:ext cx="11107554" cy="36163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Focus areas for Human health and social work activities sector </a:t>
            </a:r>
            <a:endParaRPr sz="2000" b="1" kern="200" dirty="0">
              <a:solidFill>
                <a:srgbClr val="003B5A"/>
              </a:solidFill>
              <a:latin typeface="arial"/>
            </a:endParaRPr>
          </a:p>
        </p:txBody>
      </p:sp>
      <p:sp>
        <p:nvSpPr>
          <p:cNvPr id="97" name="TextBox 96">
            <a:extLst>
              <a:ext uri="{FF2B5EF4-FFF2-40B4-BE49-F238E27FC236}">
                <a16:creationId xmlns:a16="http://schemas.microsoft.com/office/drawing/2014/main" id="{D63C35F9-48B2-FBC1-2951-E7436464497F}"/>
              </a:ext>
            </a:extLst>
          </p:cNvPr>
          <p:cNvSpPr txBox="1"/>
          <p:nvPr/>
        </p:nvSpPr>
        <p:spPr>
          <a:xfrm>
            <a:off x="1746933" y="4552632"/>
            <a:ext cx="8698133" cy="1200329"/>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 Total Reward, </a:t>
            </a:r>
          </a:p>
          <a:p>
            <a:pPr marL="285750" indent="-285750" defTabSz="914400">
              <a:buFont typeface="Arial" panose="020B0604020202020204" pitchFamily="34" charset="0"/>
              <a:buChar char="•"/>
            </a:pPr>
            <a:r>
              <a:rPr lang="en-GB" dirty="0">
                <a:solidFill>
                  <a:prstClr val="black"/>
                </a:solidFill>
                <a:latin typeface="Calibri"/>
                <a:cs typeface="Arial"/>
              </a:rPr>
              <a:t>Focus on </a:t>
            </a:r>
            <a:r>
              <a:rPr lang="en-GB" b="1" dirty="0">
                <a:solidFill>
                  <a:prstClr val="black"/>
                </a:solidFill>
                <a:latin typeface="Calibri"/>
                <a:cs typeface="Arial"/>
              </a:rPr>
              <a:t>Technology</a:t>
            </a:r>
          </a:p>
          <a:p>
            <a:pPr marL="285750" indent="-285750" defTabSz="914400">
              <a:buFont typeface="Arial" panose="020B0604020202020204" pitchFamily="34" charset="0"/>
              <a:buChar char="•"/>
            </a:pPr>
            <a:r>
              <a:rPr lang="en-GB" dirty="0">
                <a:solidFill>
                  <a:prstClr val="black"/>
                </a:solidFill>
                <a:latin typeface="Calibri"/>
                <a:cs typeface="Arial"/>
              </a:rPr>
              <a:t>Focus on Manager skills for giving regular feedback, build teamwork and create freedom to speak up</a:t>
            </a:r>
          </a:p>
        </p:txBody>
      </p:sp>
      <p:pic>
        <p:nvPicPr>
          <p:cNvPr id="98" name="Graphic 97" descr="Lights On with solid fill">
            <a:extLst>
              <a:ext uri="{FF2B5EF4-FFF2-40B4-BE49-F238E27FC236}">
                <a16:creationId xmlns:a16="http://schemas.microsoft.com/office/drawing/2014/main" id="{B9F7606B-9C0A-CAD3-7F90-143796683CA9}"/>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73171" y="4602382"/>
            <a:ext cx="914400" cy="914400"/>
          </a:xfrm>
          <a:prstGeom prst="rect">
            <a:avLst/>
          </a:prstGeom>
        </p:spPr>
      </p:pic>
      <p:sp>
        <p:nvSpPr>
          <p:cNvPr id="3" name="New shape">
            <a:extLst>
              <a:ext uri="{FF2B5EF4-FFF2-40B4-BE49-F238E27FC236}">
                <a16:creationId xmlns:a16="http://schemas.microsoft.com/office/drawing/2014/main" id="{10738C4B-2FDE-8D3C-C0DD-C45CDB8CCC5A}"/>
              </a:ext>
            </a:extLst>
          </p:cNvPr>
          <p:cNvSpPr/>
          <p:nvPr/>
        </p:nvSpPr>
        <p:spPr>
          <a:xfrm>
            <a:off x="6072338" y="120717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4" name="New shape">
            <a:extLst>
              <a:ext uri="{FF2B5EF4-FFF2-40B4-BE49-F238E27FC236}">
                <a16:creationId xmlns:a16="http://schemas.microsoft.com/office/drawing/2014/main" id="{0E536826-E356-6754-A951-80B8F8229B87}"/>
              </a:ext>
            </a:extLst>
          </p:cNvPr>
          <p:cNvSpPr/>
          <p:nvPr/>
        </p:nvSpPr>
        <p:spPr>
          <a:xfrm>
            <a:off x="4992838" y="120717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5" name="New shape">
            <a:extLst>
              <a:ext uri="{FF2B5EF4-FFF2-40B4-BE49-F238E27FC236}">
                <a16:creationId xmlns:a16="http://schemas.microsoft.com/office/drawing/2014/main" id="{C2E38A40-6B91-AD60-95E0-F25F728D60D3}"/>
              </a:ext>
            </a:extLst>
          </p:cNvPr>
          <p:cNvSpPr/>
          <p:nvPr/>
        </p:nvSpPr>
        <p:spPr>
          <a:xfrm>
            <a:off x="471638" y="968411"/>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100" b="1" i="0">
                <a:solidFill>
                  <a:srgbClr val="000000"/>
                </a:solidFill>
                <a:latin typeface="arial"/>
              </a:defRPr>
            </a:pPr>
            <a:r>
              <a:rPr sz="1100" b="1" i="0" u="none" kern="200">
                <a:solidFill>
                  <a:srgbClr val="000000"/>
                </a:solidFill>
                <a:latin typeface="arial"/>
              </a:rPr>
              <a:t>Sustainable Engagement</a:t>
            </a:r>
          </a:p>
        </p:txBody>
      </p:sp>
      <p:sp>
        <p:nvSpPr>
          <p:cNvPr id="6" name="New shape">
            <a:extLst>
              <a:ext uri="{FF2B5EF4-FFF2-40B4-BE49-F238E27FC236}">
                <a16:creationId xmlns:a16="http://schemas.microsoft.com/office/drawing/2014/main" id="{749412D7-5EA2-7BF5-DAC7-0250052E5329}"/>
              </a:ext>
            </a:extLst>
          </p:cNvPr>
          <p:cNvSpPr/>
          <p:nvPr/>
        </p:nvSpPr>
        <p:spPr>
          <a:xfrm>
            <a:off x="484338" y="121987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a:extLst>
              <a:ext uri="{FF2B5EF4-FFF2-40B4-BE49-F238E27FC236}">
                <a16:creationId xmlns:a16="http://schemas.microsoft.com/office/drawing/2014/main" id="{C4ADE0F5-7755-736F-9997-7A5A0D72BE05}"/>
              </a:ext>
            </a:extLst>
          </p:cNvPr>
          <p:cNvSpPr/>
          <p:nvPr/>
        </p:nvSpPr>
        <p:spPr>
          <a:xfrm>
            <a:off x="484338" y="153737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a:extLst>
              <a:ext uri="{FF2B5EF4-FFF2-40B4-BE49-F238E27FC236}">
                <a16:creationId xmlns:a16="http://schemas.microsoft.com/office/drawing/2014/main" id="{48BDFB7C-452B-B93B-773D-280DB6E4439B}"/>
              </a:ext>
            </a:extLst>
          </p:cNvPr>
          <p:cNvSpPr/>
          <p:nvPr/>
        </p:nvSpPr>
        <p:spPr>
          <a:xfrm flipH="1">
            <a:off x="484338" y="121987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a:extLst>
              <a:ext uri="{FF2B5EF4-FFF2-40B4-BE49-F238E27FC236}">
                <a16:creationId xmlns:a16="http://schemas.microsoft.com/office/drawing/2014/main" id="{D1E479FA-7BAD-36DC-DBC5-AF5663E76962}"/>
              </a:ext>
            </a:extLst>
          </p:cNvPr>
          <p:cNvSpPr/>
          <p:nvPr/>
        </p:nvSpPr>
        <p:spPr>
          <a:xfrm flipH="1">
            <a:off x="4675338" y="121987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solidFill>
                <a:schemeClr val="bg1"/>
              </a:solidFill>
            </a:endParaRPr>
          </a:p>
        </p:txBody>
      </p:sp>
      <p:graphicFrame>
        <p:nvGraphicFramePr>
          <p:cNvPr id="10" name="ChartObject">
            <a:extLst>
              <a:ext uri="{FF2B5EF4-FFF2-40B4-BE49-F238E27FC236}">
                <a16:creationId xmlns:a16="http://schemas.microsoft.com/office/drawing/2014/main" id="{851E3069-0CEA-AB65-1561-5F5EF049ADAC}"/>
              </a:ext>
            </a:extLst>
          </p:cNvPr>
          <p:cNvGraphicFramePr/>
          <p:nvPr/>
        </p:nvGraphicFramePr>
        <p:xfrm>
          <a:off x="484338" y="1219871"/>
          <a:ext cx="4191000" cy="317500"/>
        </p:xfrm>
        <a:graphic>
          <a:graphicData uri="http://schemas.openxmlformats.org/drawingml/2006/chart">
            <c:chart xmlns:c="http://schemas.openxmlformats.org/drawingml/2006/chart" xmlns:r="http://schemas.openxmlformats.org/officeDocument/2006/relationships" r:id="rId5"/>
          </a:graphicData>
        </a:graphic>
      </p:graphicFrame>
      <p:sp>
        <p:nvSpPr>
          <p:cNvPr id="11" name="New shape">
            <a:extLst>
              <a:ext uri="{FF2B5EF4-FFF2-40B4-BE49-F238E27FC236}">
                <a16:creationId xmlns:a16="http://schemas.microsoft.com/office/drawing/2014/main" id="{A067E1F8-7EEE-DC16-5382-A6AC381D2F5A}"/>
              </a:ext>
            </a:extLst>
          </p:cNvPr>
          <p:cNvSpPr/>
          <p:nvPr/>
        </p:nvSpPr>
        <p:spPr>
          <a:xfrm>
            <a:off x="2137878" y="121987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2" name="New shape">
            <a:extLst>
              <a:ext uri="{FF2B5EF4-FFF2-40B4-BE49-F238E27FC236}">
                <a16:creationId xmlns:a16="http://schemas.microsoft.com/office/drawing/2014/main" id="{00D244C1-F3E8-FB1C-E864-8D51BF59F18C}"/>
              </a:ext>
            </a:extLst>
          </p:cNvPr>
          <p:cNvSpPr/>
          <p:nvPr/>
        </p:nvSpPr>
        <p:spPr>
          <a:xfrm>
            <a:off x="2137878" y="121987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3" name="New shape">
            <a:extLst>
              <a:ext uri="{FF2B5EF4-FFF2-40B4-BE49-F238E27FC236}">
                <a16:creationId xmlns:a16="http://schemas.microsoft.com/office/drawing/2014/main" id="{E0841154-1066-4F9D-B739-B2329741141F}"/>
              </a:ext>
            </a:extLst>
          </p:cNvPr>
          <p:cNvSpPr/>
          <p:nvPr/>
        </p:nvSpPr>
        <p:spPr>
          <a:xfrm>
            <a:off x="4789638" y="82617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Autofit/>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BM National Engagement Survey Overall</a:t>
            </a:r>
          </a:p>
        </p:txBody>
      </p:sp>
      <p:sp>
        <p:nvSpPr>
          <p:cNvPr id="14" name="New shape">
            <a:extLst>
              <a:ext uri="{FF2B5EF4-FFF2-40B4-BE49-F238E27FC236}">
                <a16:creationId xmlns:a16="http://schemas.microsoft.com/office/drawing/2014/main" id="{C3631DD2-04BC-417D-C5E6-AB0693C6D373}"/>
              </a:ext>
            </a:extLst>
          </p:cNvPr>
          <p:cNvSpPr/>
          <p:nvPr/>
        </p:nvSpPr>
        <p:spPr>
          <a:xfrm>
            <a:off x="5817068" y="816682"/>
            <a:ext cx="1145540" cy="393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Autofit/>
          </a:bodyPr>
          <a:lstStyle>
            <a:defPPr>
              <a:defRPr kern="200"/>
            </a:defPPr>
          </a:lstStyle>
          <a:p>
            <a:pPr indent="0" algn="ctr" hangingPunct="0">
              <a:spcBef>
                <a:spcPct val="0"/>
              </a:spcBef>
              <a:spcAft>
                <a:spcPct val="100000"/>
              </a:spcAft>
              <a:buNone/>
              <a:defRPr sz="1050" b="0" i="0">
                <a:solidFill>
                  <a:srgbClr val="000000"/>
                </a:solidFill>
                <a:latin typeface="Arial"/>
              </a:defRPr>
            </a:pPr>
            <a:r>
              <a:rPr sz="900" b="0" i="0" u="none" kern="200" dirty="0">
                <a:solidFill>
                  <a:srgbClr val="000000"/>
                </a:solidFill>
                <a:latin typeface="Arial"/>
              </a:rPr>
              <a:t>WTW Safety, Health, Wellness, and Environment Functions Norm</a:t>
            </a:r>
          </a:p>
        </p:txBody>
      </p:sp>
      <p:pic>
        <p:nvPicPr>
          <p:cNvPr id="15" name="New picture">
            <a:extLst>
              <a:ext uri="{FF2B5EF4-FFF2-40B4-BE49-F238E27FC236}">
                <a16:creationId xmlns:a16="http://schemas.microsoft.com/office/drawing/2014/main" id="{320DCEDB-D9E3-71AA-53A1-3E0B1E811733}"/>
              </a:ext>
            </a:extLst>
          </p:cNvPr>
          <p:cNvPicPr/>
          <p:nvPr/>
        </p:nvPicPr>
        <p:blipFill>
          <a:blip r:embed="rId6"/>
          <a:stretch>
            <a:fillRect/>
          </a:stretch>
        </p:blipFill>
        <p:spPr>
          <a:xfrm>
            <a:off x="5069038" y="1279561"/>
            <a:ext cx="177800" cy="177800"/>
          </a:xfrm>
          <a:prstGeom prst="rect">
            <a:avLst/>
          </a:prstGeom>
          <a:solidFill>
            <a:schemeClr val="bg2"/>
          </a:solidFill>
          <a:ln>
            <a:noFill/>
          </a:ln>
        </p:spPr>
      </p:pic>
      <p:sp>
        <p:nvSpPr>
          <p:cNvPr id="16" name="New shape">
            <a:extLst>
              <a:ext uri="{FF2B5EF4-FFF2-40B4-BE49-F238E27FC236}">
                <a16:creationId xmlns:a16="http://schemas.microsoft.com/office/drawing/2014/main" id="{AE920AD3-8161-1204-12AC-EB9B06CE6C00}"/>
              </a:ext>
            </a:extLst>
          </p:cNvPr>
          <p:cNvSpPr/>
          <p:nvPr/>
        </p:nvSpPr>
        <p:spPr>
          <a:xfrm>
            <a:off x="5310338" y="125416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4A4A4A"/>
                </a:solidFill>
                <a:latin typeface="arial"/>
              </a:defRPr>
            </a:pPr>
            <a:r>
              <a:rPr sz="1100" b="1" i="0" u="none" kern="200">
                <a:solidFill>
                  <a:schemeClr val="bg1"/>
                </a:solidFill>
                <a:latin typeface="arial"/>
              </a:rPr>
              <a:t>2</a:t>
            </a:r>
          </a:p>
        </p:txBody>
      </p:sp>
      <p:pic>
        <p:nvPicPr>
          <p:cNvPr id="17" name="New picture">
            <a:extLst>
              <a:ext uri="{FF2B5EF4-FFF2-40B4-BE49-F238E27FC236}">
                <a16:creationId xmlns:a16="http://schemas.microsoft.com/office/drawing/2014/main" id="{8B9D956C-BE74-04DF-36CA-B6EC4118AAC2}"/>
              </a:ext>
            </a:extLst>
          </p:cNvPr>
          <p:cNvPicPr/>
          <p:nvPr/>
        </p:nvPicPr>
        <p:blipFill>
          <a:blip r:embed="rId6"/>
          <a:stretch>
            <a:fillRect/>
          </a:stretch>
        </p:blipFill>
        <p:spPr>
          <a:xfrm>
            <a:off x="6148538" y="1279561"/>
            <a:ext cx="177800" cy="177800"/>
          </a:xfrm>
          <a:prstGeom prst="rect">
            <a:avLst/>
          </a:prstGeom>
          <a:solidFill>
            <a:schemeClr val="bg2"/>
          </a:solidFill>
          <a:ln>
            <a:noFill/>
          </a:ln>
        </p:spPr>
      </p:pic>
      <p:sp>
        <p:nvSpPr>
          <p:cNvPr id="18" name="New shape">
            <a:extLst>
              <a:ext uri="{FF2B5EF4-FFF2-40B4-BE49-F238E27FC236}">
                <a16:creationId xmlns:a16="http://schemas.microsoft.com/office/drawing/2014/main" id="{0E601932-0AC1-64AE-2108-A2996A11BB36}"/>
              </a:ext>
            </a:extLst>
          </p:cNvPr>
          <p:cNvSpPr/>
          <p:nvPr/>
        </p:nvSpPr>
        <p:spPr>
          <a:xfrm>
            <a:off x="6389838" y="125416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4A4A4A"/>
                </a:solidFill>
                <a:latin typeface="arial"/>
              </a:defRPr>
            </a:pPr>
            <a:r>
              <a:rPr sz="1100" b="1" i="0" u="none" kern="200">
                <a:solidFill>
                  <a:schemeClr val="bg1"/>
                </a:solidFill>
                <a:latin typeface="arial"/>
              </a:rPr>
              <a:t>5</a:t>
            </a:r>
          </a:p>
        </p:txBody>
      </p:sp>
      <p:grpSp>
        <p:nvGrpSpPr>
          <p:cNvPr id="122" name="Group 121">
            <a:extLst>
              <a:ext uri="{FF2B5EF4-FFF2-40B4-BE49-F238E27FC236}">
                <a16:creationId xmlns:a16="http://schemas.microsoft.com/office/drawing/2014/main" id="{78A6DC8D-0435-F2E3-9217-B3487FDDE228}"/>
              </a:ext>
            </a:extLst>
          </p:cNvPr>
          <p:cNvGrpSpPr/>
          <p:nvPr/>
        </p:nvGrpSpPr>
        <p:grpSpPr>
          <a:xfrm>
            <a:off x="484338" y="2202795"/>
            <a:ext cx="11106000" cy="1879600"/>
            <a:chOff x="484338" y="2202795"/>
            <a:chExt cx="8636000" cy="1879600"/>
          </a:xfrm>
        </p:grpSpPr>
        <p:sp>
          <p:nvSpPr>
            <p:cNvPr id="19" name="New shape">
              <a:extLst>
                <a:ext uri="{FF2B5EF4-FFF2-40B4-BE49-F238E27FC236}">
                  <a16:creationId xmlns:a16="http://schemas.microsoft.com/office/drawing/2014/main" id="{3D525882-3B5D-29C5-0E2B-103A2CB4F4EA}"/>
                </a:ext>
              </a:extLst>
            </p:cNvPr>
            <p:cNvSpPr/>
            <p:nvPr/>
          </p:nvSpPr>
          <p:spPr>
            <a:xfrm>
              <a:off x="484338" y="2202795"/>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a:extLst>
                <a:ext uri="{FF2B5EF4-FFF2-40B4-BE49-F238E27FC236}">
                  <a16:creationId xmlns:a16="http://schemas.microsoft.com/office/drawing/2014/main" id="{8AC62524-9181-4114-6A6C-E591C6F99FEE}"/>
                </a:ext>
              </a:extLst>
            </p:cNvPr>
            <p:cNvSpPr/>
            <p:nvPr/>
          </p:nvSpPr>
          <p:spPr>
            <a:xfrm>
              <a:off x="484338" y="2202795"/>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a:extLst>
                <a:ext uri="{FF2B5EF4-FFF2-40B4-BE49-F238E27FC236}">
                  <a16:creationId xmlns:a16="http://schemas.microsoft.com/office/drawing/2014/main" id="{9892A4F4-7E81-DBDE-19DA-9904DC5EC922}"/>
                </a:ext>
              </a:extLst>
            </p:cNvPr>
            <p:cNvSpPr/>
            <p:nvPr/>
          </p:nvSpPr>
          <p:spPr>
            <a:xfrm>
              <a:off x="484338" y="260919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 name="New shape">
              <a:extLst>
                <a:ext uri="{FF2B5EF4-FFF2-40B4-BE49-F238E27FC236}">
                  <a16:creationId xmlns:a16="http://schemas.microsoft.com/office/drawing/2014/main" id="{74CD0D07-6FEB-1BB5-F626-DB9BC8063674}"/>
                </a:ext>
              </a:extLst>
            </p:cNvPr>
            <p:cNvSpPr/>
            <p:nvPr/>
          </p:nvSpPr>
          <p:spPr>
            <a:xfrm>
              <a:off x="484338" y="260919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a:extLst>
                <a:ext uri="{FF2B5EF4-FFF2-40B4-BE49-F238E27FC236}">
                  <a16:creationId xmlns:a16="http://schemas.microsoft.com/office/drawing/2014/main" id="{8381C576-4BF0-08D7-492F-8251B82402DF}"/>
                </a:ext>
              </a:extLst>
            </p:cNvPr>
            <p:cNvSpPr/>
            <p:nvPr/>
          </p:nvSpPr>
          <p:spPr>
            <a:xfrm>
              <a:off x="484338" y="229804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Reward:</a:t>
              </a:r>
              <a:r>
                <a:rPr sz="1050" b="0" i="0" u="none" kern="200">
                  <a:solidFill>
                    <a:srgbClr val="000000"/>
                  </a:solidFill>
                  <a:latin typeface="arial"/>
                </a:rPr>
                <a:t> I am fairly paid for the work I do (total remuneration - fixed pay, bonus/incentive, benefits). </a:t>
              </a:r>
            </a:p>
          </p:txBody>
        </p:sp>
        <p:graphicFrame>
          <p:nvGraphicFramePr>
            <p:cNvPr id="25" name="ChartObject">
              <a:extLst>
                <a:ext uri="{FF2B5EF4-FFF2-40B4-BE49-F238E27FC236}">
                  <a16:creationId xmlns:a16="http://schemas.microsoft.com/office/drawing/2014/main" id="{28D46EEF-C2E7-1CCC-88D5-3B1935F36E4A}"/>
                </a:ext>
              </a:extLst>
            </p:cNvPr>
            <p:cNvGraphicFramePr/>
            <p:nvPr/>
          </p:nvGraphicFramePr>
          <p:xfrm>
            <a:off x="5838658" y="2278995"/>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26" name="New shape">
              <a:extLst>
                <a:ext uri="{FF2B5EF4-FFF2-40B4-BE49-F238E27FC236}">
                  <a16:creationId xmlns:a16="http://schemas.microsoft.com/office/drawing/2014/main" id="{18C9A94F-6F80-6915-49B9-E46C39B896D2}"/>
                </a:ext>
              </a:extLst>
            </p:cNvPr>
            <p:cNvSpPr/>
            <p:nvPr/>
          </p:nvSpPr>
          <p:spPr>
            <a:xfrm>
              <a:off x="5838658" y="2278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40</a:t>
              </a:r>
            </a:p>
          </p:txBody>
        </p:sp>
        <p:sp>
          <p:nvSpPr>
            <p:cNvPr id="27" name="New shape">
              <a:extLst>
                <a:ext uri="{FF2B5EF4-FFF2-40B4-BE49-F238E27FC236}">
                  <a16:creationId xmlns:a16="http://schemas.microsoft.com/office/drawing/2014/main" id="{0181A279-7B50-D02C-E6F1-4A8966CAE091}"/>
                </a:ext>
              </a:extLst>
            </p:cNvPr>
            <p:cNvSpPr/>
            <p:nvPr/>
          </p:nvSpPr>
          <p:spPr>
            <a:xfrm>
              <a:off x="5838658" y="2278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40</a:t>
              </a:r>
            </a:p>
          </p:txBody>
        </p:sp>
        <p:sp>
          <p:nvSpPr>
            <p:cNvPr id="28" name="New shape">
              <a:extLst>
                <a:ext uri="{FF2B5EF4-FFF2-40B4-BE49-F238E27FC236}">
                  <a16:creationId xmlns:a16="http://schemas.microsoft.com/office/drawing/2014/main" id="{51862CE3-E4E0-AE27-F63F-BDF820608A3B}"/>
                </a:ext>
              </a:extLst>
            </p:cNvPr>
            <p:cNvSpPr/>
            <p:nvPr/>
          </p:nvSpPr>
          <p:spPr>
            <a:xfrm>
              <a:off x="8434538" y="227899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solidFill>
                    <a:schemeClr val="bg1"/>
                  </a:solidFill>
                  <a:latin typeface="arial"/>
                </a:rPr>
                <a:t>-24*</a:t>
              </a:r>
            </a:p>
          </p:txBody>
        </p:sp>
        <p:sp>
          <p:nvSpPr>
            <p:cNvPr id="29" name="New shape">
              <a:extLst>
                <a:ext uri="{FF2B5EF4-FFF2-40B4-BE49-F238E27FC236}">
                  <a16:creationId xmlns:a16="http://schemas.microsoft.com/office/drawing/2014/main" id="{2D0A09F4-BEFF-8C3D-AE61-A90945E83744}"/>
                </a:ext>
              </a:extLst>
            </p:cNvPr>
            <p:cNvSpPr/>
            <p:nvPr/>
          </p:nvSpPr>
          <p:spPr>
            <a:xfrm>
              <a:off x="484338" y="299019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 name="New shape">
              <a:extLst>
                <a:ext uri="{FF2B5EF4-FFF2-40B4-BE49-F238E27FC236}">
                  <a16:creationId xmlns:a16="http://schemas.microsoft.com/office/drawing/2014/main" id="{961F1A3A-7C35-278C-FCAE-8971CAC6A5B3}"/>
                </a:ext>
              </a:extLst>
            </p:cNvPr>
            <p:cNvSpPr/>
            <p:nvPr/>
          </p:nvSpPr>
          <p:spPr>
            <a:xfrm>
              <a:off x="484338" y="299019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a:extLst>
                <a:ext uri="{FF2B5EF4-FFF2-40B4-BE49-F238E27FC236}">
                  <a16:creationId xmlns:a16="http://schemas.microsoft.com/office/drawing/2014/main" id="{15F7268F-FF15-DB17-6C54-91F2A3030CF8}"/>
                </a:ext>
              </a:extLst>
            </p:cNvPr>
            <p:cNvSpPr/>
            <p:nvPr/>
          </p:nvSpPr>
          <p:spPr>
            <a:xfrm>
              <a:off x="484338" y="267904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Organization:</a:t>
              </a:r>
              <a:r>
                <a:rPr sz="1050" b="0" i="0" u="none" kern="200">
                  <a:solidFill>
                    <a:srgbClr val="000000"/>
                  </a:solidFill>
                  <a:latin typeface="arial"/>
                </a:rPr>
                <a:t> In my organisation we make good use of technology to improve our operating efficiency. </a:t>
              </a:r>
            </a:p>
          </p:txBody>
        </p:sp>
        <p:graphicFrame>
          <p:nvGraphicFramePr>
            <p:cNvPr id="96" name="ChartObject">
              <a:extLst>
                <a:ext uri="{FF2B5EF4-FFF2-40B4-BE49-F238E27FC236}">
                  <a16:creationId xmlns:a16="http://schemas.microsoft.com/office/drawing/2014/main" id="{8792703A-810B-39EE-5027-B398AA8A8C16}"/>
                </a:ext>
              </a:extLst>
            </p:cNvPr>
            <p:cNvGraphicFramePr/>
            <p:nvPr/>
          </p:nvGraphicFramePr>
          <p:xfrm>
            <a:off x="5838658" y="2659995"/>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99" name="New shape">
              <a:extLst>
                <a:ext uri="{FF2B5EF4-FFF2-40B4-BE49-F238E27FC236}">
                  <a16:creationId xmlns:a16="http://schemas.microsoft.com/office/drawing/2014/main" id="{A61ABA7B-52AA-5DEB-9E48-00D4A6257F8C}"/>
                </a:ext>
              </a:extLst>
            </p:cNvPr>
            <p:cNvSpPr/>
            <p:nvPr/>
          </p:nvSpPr>
          <p:spPr>
            <a:xfrm>
              <a:off x="5838658" y="2659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71</a:t>
              </a:r>
            </a:p>
          </p:txBody>
        </p:sp>
        <p:sp>
          <p:nvSpPr>
            <p:cNvPr id="100" name="New shape">
              <a:extLst>
                <a:ext uri="{FF2B5EF4-FFF2-40B4-BE49-F238E27FC236}">
                  <a16:creationId xmlns:a16="http://schemas.microsoft.com/office/drawing/2014/main" id="{2BEA2920-A63C-F4AC-130E-50C1BC5265FD}"/>
                </a:ext>
              </a:extLst>
            </p:cNvPr>
            <p:cNvSpPr/>
            <p:nvPr/>
          </p:nvSpPr>
          <p:spPr>
            <a:xfrm>
              <a:off x="5838658" y="2659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71</a:t>
              </a:r>
            </a:p>
          </p:txBody>
        </p:sp>
        <p:sp>
          <p:nvSpPr>
            <p:cNvPr id="101" name="New shape">
              <a:extLst>
                <a:ext uri="{FF2B5EF4-FFF2-40B4-BE49-F238E27FC236}">
                  <a16:creationId xmlns:a16="http://schemas.microsoft.com/office/drawing/2014/main" id="{D3B667DB-8D71-E4F7-2916-47E3BF0A65ED}"/>
                </a:ext>
              </a:extLst>
            </p:cNvPr>
            <p:cNvSpPr/>
            <p:nvPr/>
          </p:nvSpPr>
          <p:spPr>
            <a:xfrm>
              <a:off x="8434538" y="265999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solidFill>
                    <a:schemeClr val="bg1"/>
                  </a:solidFill>
                  <a:latin typeface="arial"/>
                </a:rPr>
                <a:t>-7*</a:t>
              </a:r>
            </a:p>
          </p:txBody>
        </p:sp>
        <p:sp>
          <p:nvSpPr>
            <p:cNvPr id="102" name="New shape">
              <a:extLst>
                <a:ext uri="{FF2B5EF4-FFF2-40B4-BE49-F238E27FC236}">
                  <a16:creationId xmlns:a16="http://schemas.microsoft.com/office/drawing/2014/main" id="{BCD89E00-C3DC-95B2-77EB-9E3A85B0DA9E}"/>
                </a:ext>
              </a:extLst>
            </p:cNvPr>
            <p:cNvSpPr/>
            <p:nvPr/>
          </p:nvSpPr>
          <p:spPr>
            <a:xfrm>
              <a:off x="484338" y="337119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a:extLst>
                <a:ext uri="{FF2B5EF4-FFF2-40B4-BE49-F238E27FC236}">
                  <a16:creationId xmlns:a16="http://schemas.microsoft.com/office/drawing/2014/main" id="{007CD742-68B8-529E-99CD-AB48A3C8F45A}"/>
                </a:ext>
              </a:extLst>
            </p:cNvPr>
            <p:cNvSpPr/>
            <p:nvPr/>
          </p:nvSpPr>
          <p:spPr>
            <a:xfrm>
              <a:off x="484338" y="337119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a:extLst>
                <a:ext uri="{FF2B5EF4-FFF2-40B4-BE49-F238E27FC236}">
                  <a16:creationId xmlns:a16="http://schemas.microsoft.com/office/drawing/2014/main" id="{DA682547-BA64-A6B4-1D20-7317FF60D056}"/>
                </a:ext>
              </a:extLst>
            </p:cNvPr>
            <p:cNvSpPr/>
            <p:nvPr/>
          </p:nvSpPr>
          <p:spPr>
            <a:xfrm>
              <a:off x="484338" y="306004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Manager Support:</a:t>
              </a:r>
              <a:r>
                <a:rPr sz="1050" b="0" i="0" u="none" kern="200">
                  <a:solidFill>
                    <a:srgbClr val="000000"/>
                  </a:solidFill>
                  <a:latin typeface="arial"/>
                </a:rPr>
                <a:t> My direct supervisor/manager does a good job of building teamwork. </a:t>
              </a:r>
            </a:p>
          </p:txBody>
        </p:sp>
        <p:graphicFrame>
          <p:nvGraphicFramePr>
            <p:cNvPr id="105" name="ChartObject">
              <a:extLst>
                <a:ext uri="{FF2B5EF4-FFF2-40B4-BE49-F238E27FC236}">
                  <a16:creationId xmlns:a16="http://schemas.microsoft.com/office/drawing/2014/main" id="{9DCF8A2D-F331-6740-AB46-C0250CD717CC}"/>
                </a:ext>
              </a:extLst>
            </p:cNvPr>
            <p:cNvGraphicFramePr/>
            <p:nvPr/>
          </p:nvGraphicFramePr>
          <p:xfrm>
            <a:off x="5838658" y="3040995"/>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106" name="New shape">
              <a:extLst>
                <a:ext uri="{FF2B5EF4-FFF2-40B4-BE49-F238E27FC236}">
                  <a16:creationId xmlns:a16="http://schemas.microsoft.com/office/drawing/2014/main" id="{591229FC-099F-180C-ECCB-8152CA6543CD}"/>
                </a:ext>
              </a:extLst>
            </p:cNvPr>
            <p:cNvSpPr/>
            <p:nvPr/>
          </p:nvSpPr>
          <p:spPr>
            <a:xfrm>
              <a:off x="5838658" y="3040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107" name="New shape">
              <a:extLst>
                <a:ext uri="{FF2B5EF4-FFF2-40B4-BE49-F238E27FC236}">
                  <a16:creationId xmlns:a16="http://schemas.microsoft.com/office/drawing/2014/main" id="{A10D0799-C683-92EA-FDDA-B5547352E58F}"/>
                </a:ext>
              </a:extLst>
            </p:cNvPr>
            <p:cNvSpPr/>
            <p:nvPr/>
          </p:nvSpPr>
          <p:spPr>
            <a:xfrm>
              <a:off x="5838658" y="3040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108" name="New shape">
              <a:extLst>
                <a:ext uri="{FF2B5EF4-FFF2-40B4-BE49-F238E27FC236}">
                  <a16:creationId xmlns:a16="http://schemas.microsoft.com/office/drawing/2014/main" id="{3D35A7E3-C14E-1549-ED0C-E932DC6B9F2B}"/>
                </a:ext>
              </a:extLst>
            </p:cNvPr>
            <p:cNvSpPr/>
            <p:nvPr/>
          </p:nvSpPr>
          <p:spPr>
            <a:xfrm>
              <a:off x="8434538" y="304099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solidFill>
                    <a:schemeClr val="bg1"/>
                  </a:solidFill>
                  <a:latin typeface="arial"/>
                </a:rPr>
                <a:t>-6*</a:t>
              </a:r>
            </a:p>
          </p:txBody>
        </p:sp>
        <p:sp>
          <p:nvSpPr>
            <p:cNvPr id="109" name="New shape">
              <a:extLst>
                <a:ext uri="{FF2B5EF4-FFF2-40B4-BE49-F238E27FC236}">
                  <a16:creationId xmlns:a16="http://schemas.microsoft.com/office/drawing/2014/main" id="{542C91C6-E692-4418-73D9-F15099F93EE1}"/>
                </a:ext>
              </a:extLst>
            </p:cNvPr>
            <p:cNvSpPr/>
            <p:nvPr/>
          </p:nvSpPr>
          <p:spPr>
            <a:xfrm>
              <a:off x="484338" y="375219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a:extLst>
                <a:ext uri="{FF2B5EF4-FFF2-40B4-BE49-F238E27FC236}">
                  <a16:creationId xmlns:a16="http://schemas.microsoft.com/office/drawing/2014/main" id="{9AD46C21-008A-BC5D-AD93-C72530284370}"/>
                </a:ext>
              </a:extLst>
            </p:cNvPr>
            <p:cNvSpPr/>
            <p:nvPr/>
          </p:nvSpPr>
          <p:spPr>
            <a:xfrm>
              <a:off x="484338" y="375219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1" name="New shape">
              <a:extLst>
                <a:ext uri="{FF2B5EF4-FFF2-40B4-BE49-F238E27FC236}">
                  <a16:creationId xmlns:a16="http://schemas.microsoft.com/office/drawing/2014/main" id="{737E51F4-ECC1-B229-10D9-6699BC62D615}"/>
                </a:ext>
              </a:extLst>
            </p:cNvPr>
            <p:cNvSpPr/>
            <p:nvPr/>
          </p:nvSpPr>
          <p:spPr>
            <a:xfrm>
              <a:off x="484338" y="344104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Voice:</a:t>
              </a:r>
              <a:r>
                <a:rPr sz="1050" b="0" i="0" u="none" kern="200">
                  <a:solidFill>
                    <a:srgbClr val="000000"/>
                  </a:solidFill>
                  <a:latin typeface="arial"/>
                </a:rPr>
                <a:t> I can openly and honestly communicate my views. </a:t>
              </a:r>
            </a:p>
          </p:txBody>
        </p:sp>
        <p:graphicFrame>
          <p:nvGraphicFramePr>
            <p:cNvPr id="112" name="ChartObject">
              <a:extLst>
                <a:ext uri="{FF2B5EF4-FFF2-40B4-BE49-F238E27FC236}">
                  <a16:creationId xmlns:a16="http://schemas.microsoft.com/office/drawing/2014/main" id="{F00CC4B3-BF7D-DE6D-0633-25860C3DEC47}"/>
                </a:ext>
              </a:extLst>
            </p:cNvPr>
            <p:cNvGraphicFramePr/>
            <p:nvPr/>
          </p:nvGraphicFramePr>
          <p:xfrm>
            <a:off x="5838658" y="3421995"/>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113" name="New shape">
              <a:extLst>
                <a:ext uri="{FF2B5EF4-FFF2-40B4-BE49-F238E27FC236}">
                  <a16:creationId xmlns:a16="http://schemas.microsoft.com/office/drawing/2014/main" id="{27810F1E-F99E-B0C0-862C-DCA1F369E8B3}"/>
                </a:ext>
              </a:extLst>
            </p:cNvPr>
            <p:cNvSpPr/>
            <p:nvPr/>
          </p:nvSpPr>
          <p:spPr>
            <a:xfrm>
              <a:off x="5838658" y="3421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14" name="New shape">
              <a:extLst>
                <a:ext uri="{FF2B5EF4-FFF2-40B4-BE49-F238E27FC236}">
                  <a16:creationId xmlns:a16="http://schemas.microsoft.com/office/drawing/2014/main" id="{564FBEA6-9EDD-C9A2-4C18-FC91CE4063DF}"/>
                </a:ext>
              </a:extLst>
            </p:cNvPr>
            <p:cNvSpPr/>
            <p:nvPr/>
          </p:nvSpPr>
          <p:spPr>
            <a:xfrm>
              <a:off x="5838658" y="3421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15" name="New shape">
              <a:extLst>
                <a:ext uri="{FF2B5EF4-FFF2-40B4-BE49-F238E27FC236}">
                  <a16:creationId xmlns:a16="http://schemas.microsoft.com/office/drawing/2014/main" id="{EF4A432B-19E7-4DF2-F212-3401ECD3940B}"/>
                </a:ext>
              </a:extLst>
            </p:cNvPr>
            <p:cNvSpPr/>
            <p:nvPr/>
          </p:nvSpPr>
          <p:spPr>
            <a:xfrm>
              <a:off x="8434538" y="342199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solidFill>
                    <a:schemeClr val="bg1"/>
                  </a:solidFill>
                  <a:latin typeface="arial"/>
                </a:rPr>
                <a:t>-4</a:t>
              </a:r>
            </a:p>
          </p:txBody>
        </p:sp>
        <p:sp>
          <p:nvSpPr>
            <p:cNvPr id="116" name="New shape">
              <a:extLst>
                <a:ext uri="{FF2B5EF4-FFF2-40B4-BE49-F238E27FC236}">
                  <a16:creationId xmlns:a16="http://schemas.microsoft.com/office/drawing/2014/main" id="{624A1E22-8532-C0CA-F32F-083C38F9B598}"/>
                </a:ext>
              </a:extLst>
            </p:cNvPr>
            <p:cNvSpPr/>
            <p:nvPr/>
          </p:nvSpPr>
          <p:spPr>
            <a:xfrm>
              <a:off x="484338" y="382204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Capability:</a:t>
              </a:r>
              <a:r>
                <a:rPr sz="1050" b="0" i="0" u="none" kern="200">
                  <a:solidFill>
                    <a:srgbClr val="000000"/>
                  </a:solidFill>
                  <a:latin typeface="arial"/>
                </a:rPr>
                <a:t> I receive regular feedback that helps me improve at work. </a:t>
              </a:r>
            </a:p>
          </p:txBody>
        </p:sp>
        <p:graphicFrame>
          <p:nvGraphicFramePr>
            <p:cNvPr id="117" name="ChartObject">
              <a:extLst>
                <a:ext uri="{FF2B5EF4-FFF2-40B4-BE49-F238E27FC236}">
                  <a16:creationId xmlns:a16="http://schemas.microsoft.com/office/drawing/2014/main" id="{B24A381C-53C8-12EB-C20E-AB308B3DB4AF}"/>
                </a:ext>
              </a:extLst>
            </p:cNvPr>
            <p:cNvGraphicFramePr/>
            <p:nvPr/>
          </p:nvGraphicFramePr>
          <p:xfrm>
            <a:off x="5838658" y="3802995"/>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118" name="New shape">
              <a:extLst>
                <a:ext uri="{FF2B5EF4-FFF2-40B4-BE49-F238E27FC236}">
                  <a16:creationId xmlns:a16="http://schemas.microsoft.com/office/drawing/2014/main" id="{4A67D745-6058-8658-4A6F-AAC2A8B07CE3}"/>
                </a:ext>
              </a:extLst>
            </p:cNvPr>
            <p:cNvSpPr/>
            <p:nvPr/>
          </p:nvSpPr>
          <p:spPr>
            <a:xfrm>
              <a:off x="5838658" y="3802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19" name="New shape">
              <a:extLst>
                <a:ext uri="{FF2B5EF4-FFF2-40B4-BE49-F238E27FC236}">
                  <a16:creationId xmlns:a16="http://schemas.microsoft.com/office/drawing/2014/main" id="{DA6C2365-04DE-380C-9A2C-50B931775F98}"/>
                </a:ext>
              </a:extLst>
            </p:cNvPr>
            <p:cNvSpPr/>
            <p:nvPr/>
          </p:nvSpPr>
          <p:spPr>
            <a:xfrm>
              <a:off x="5838658" y="380299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20" name="New shape">
              <a:extLst>
                <a:ext uri="{FF2B5EF4-FFF2-40B4-BE49-F238E27FC236}">
                  <a16:creationId xmlns:a16="http://schemas.microsoft.com/office/drawing/2014/main" id="{582CF4C3-712E-741F-CEDA-CF27A8D6FB35}"/>
                </a:ext>
              </a:extLst>
            </p:cNvPr>
            <p:cNvSpPr/>
            <p:nvPr/>
          </p:nvSpPr>
          <p:spPr>
            <a:xfrm>
              <a:off x="8434538" y="380299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solidFill>
                    <a:schemeClr val="bg1"/>
                  </a:solidFill>
                  <a:latin typeface="arial"/>
                </a:rPr>
                <a:t>-4</a:t>
              </a:r>
            </a:p>
          </p:txBody>
        </p:sp>
      </p:grpSp>
      <p:sp>
        <p:nvSpPr>
          <p:cNvPr id="121" name="New shape">
            <a:extLst>
              <a:ext uri="{FF2B5EF4-FFF2-40B4-BE49-F238E27FC236}">
                <a16:creationId xmlns:a16="http://schemas.microsoft.com/office/drawing/2014/main" id="{9AEB438D-C201-5866-4936-5BB6660BAB74}"/>
              </a:ext>
            </a:extLst>
          </p:cNvPr>
          <p:cNvSpPr/>
          <p:nvPr/>
        </p:nvSpPr>
        <p:spPr>
          <a:xfrm>
            <a:off x="514537" y="1705203"/>
            <a:ext cx="11060605"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
        <p:nvSpPr>
          <p:cNvPr id="21" name="New shape">
            <a:extLst>
              <a:ext uri="{FF2B5EF4-FFF2-40B4-BE49-F238E27FC236}">
                <a16:creationId xmlns:a16="http://schemas.microsoft.com/office/drawing/2014/main" id="{D2E1E717-8A9E-53B4-DFEA-66447A5D12D8}"/>
              </a:ext>
            </a:extLst>
          </p:cNvPr>
          <p:cNvSpPr/>
          <p:nvPr/>
        </p:nvSpPr>
        <p:spPr>
          <a:xfrm>
            <a:off x="10428458" y="1626627"/>
            <a:ext cx="1145540" cy="393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Autofit/>
          </a:bodyPr>
          <a:lstStyle>
            <a:defPPr>
              <a:defRPr kern="200"/>
            </a:defPPr>
          </a:lstStyle>
          <a:p>
            <a:pPr indent="0" algn="ctr" hangingPunct="0">
              <a:spcBef>
                <a:spcPct val="0"/>
              </a:spcBef>
              <a:spcAft>
                <a:spcPct val="100000"/>
              </a:spcAft>
              <a:buNone/>
              <a:defRPr sz="1050" b="0" i="0">
                <a:solidFill>
                  <a:srgbClr val="000000"/>
                </a:solidFill>
                <a:latin typeface="Arial"/>
              </a:defRPr>
            </a:pPr>
            <a:r>
              <a:rPr sz="900" b="0" i="0" u="none" kern="200" dirty="0">
                <a:solidFill>
                  <a:srgbClr val="000000"/>
                </a:solidFill>
                <a:latin typeface="Arial"/>
              </a:rPr>
              <a:t>WTW Safety, Health, Wellness, and Environment Functions Norm</a:t>
            </a:r>
          </a:p>
        </p:txBody>
      </p:sp>
    </p:spTree>
    <p:extLst>
      <p:ext uri="{BB962C8B-B14F-4D97-AF65-F5344CB8AC3E}">
        <p14:creationId xmlns:p14="http://schemas.microsoft.com/office/powerpoint/2010/main" val="302217429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Arts, Entertainment and Recreation Sector</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325431904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D2E793B4-9060-2CE3-A8BD-7097D9D74B6D}"/>
              </a:ext>
            </a:extLst>
          </p:cNvPr>
          <p:cNvGrpSpPr/>
          <p:nvPr/>
        </p:nvGrpSpPr>
        <p:grpSpPr>
          <a:xfrm>
            <a:off x="390418" y="301946"/>
            <a:ext cx="11147461" cy="5621335"/>
            <a:chOff x="1778000" y="301946"/>
            <a:chExt cx="8636000" cy="5621335"/>
          </a:xfrm>
        </p:grpSpPr>
        <p:sp>
          <p:nvSpPr>
            <p:cNvPr id="2" name="New shape"/>
            <p:cNvSpPr/>
            <p:nvPr/>
          </p:nvSpPr>
          <p:spPr>
            <a:xfrm>
              <a:off x="1778000" y="301946"/>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Arts, entertainment and recreation Benchmark (381)</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Media &amp; Entertainment Norm</a:t>
              </a:r>
              <a:br>
                <a:rPr sz="1100" kern="200">
                  <a:solidFill>
                    <a:srgbClr val="000000"/>
                  </a:solidFill>
                  <a:latin typeface="arial"/>
                </a:rPr>
              </a:br>
              <a:r>
                <a:rPr sz="1000" kern="200">
                  <a:solidFill>
                    <a:srgbClr val="A6A6A6"/>
                  </a:solidFill>
                  <a:latin typeface="arial"/>
                </a:rPr>
                <a:t>(26,448)</a:t>
              </a: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1127635092"/>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17" name="New shape"/>
            <p:cNvSpPr/>
            <p:nvPr/>
          </p:nvSpPr>
          <p:spPr>
            <a:xfrm>
              <a:off x="8864600" y="2052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18" name="New shape"/>
            <p:cNvSpPr/>
            <p:nvPr/>
          </p:nvSpPr>
          <p:spPr>
            <a:xfrm>
              <a:off x="9728200" y="20523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1288353695"/>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5" name="New shape"/>
            <p:cNvSpPr/>
            <p:nvPr/>
          </p:nvSpPr>
          <p:spPr>
            <a:xfrm>
              <a:off x="8864600" y="22961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26" name="New shape"/>
            <p:cNvSpPr/>
            <p:nvPr/>
          </p:nvSpPr>
          <p:spPr>
            <a:xfrm>
              <a:off x="97282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2289038063"/>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33" name="New shape"/>
            <p:cNvSpPr/>
            <p:nvPr/>
          </p:nvSpPr>
          <p:spPr>
            <a:xfrm>
              <a:off x="8864600" y="25400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34" name="New shape"/>
            <p:cNvSpPr/>
            <p:nvPr/>
          </p:nvSpPr>
          <p:spPr>
            <a:xfrm>
              <a:off x="97282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3369676240"/>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1" name="New shape"/>
            <p:cNvSpPr/>
            <p:nvPr/>
          </p:nvSpPr>
          <p:spPr>
            <a:xfrm>
              <a:off x="8864600" y="27838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42" name="New shape"/>
            <p:cNvSpPr/>
            <p:nvPr/>
          </p:nvSpPr>
          <p:spPr>
            <a:xfrm>
              <a:off x="97282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1828348173"/>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49" name="New shape"/>
            <p:cNvSpPr/>
            <p:nvPr/>
          </p:nvSpPr>
          <p:spPr>
            <a:xfrm>
              <a:off x="8864600" y="302768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50" name="New shape"/>
            <p:cNvSpPr/>
            <p:nvPr/>
          </p:nvSpPr>
          <p:spPr>
            <a:xfrm>
              <a:off x="9728200" y="30276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112514117"/>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7" name="New shape"/>
            <p:cNvSpPr/>
            <p:nvPr/>
          </p:nvSpPr>
          <p:spPr>
            <a:xfrm>
              <a:off x="8864600" y="32715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8" name="New shape"/>
            <p:cNvSpPr/>
            <p:nvPr/>
          </p:nvSpPr>
          <p:spPr>
            <a:xfrm>
              <a:off x="9728200" y="32715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918262593"/>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65" name="New shape"/>
            <p:cNvSpPr/>
            <p:nvPr/>
          </p:nvSpPr>
          <p:spPr>
            <a:xfrm>
              <a:off x="8864600" y="35153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66" name="New shape"/>
            <p:cNvSpPr/>
            <p:nvPr/>
          </p:nvSpPr>
          <p:spPr>
            <a:xfrm>
              <a:off x="9728200" y="35153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807677746"/>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3" name="New shape"/>
            <p:cNvSpPr/>
            <p:nvPr/>
          </p:nvSpPr>
          <p:spPr>
            <a:xfrm>
              <a:off x="8864600" y="375920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3046701691"/>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81" name="New shape"/>
            <p:cNvSpPr/>
            <p:nvPr/>
          </p:nvSpPr>
          <p:spPr>
            <a:xfrm>
              <a:off x="8864600" y="400304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82" name="New shape"/>
            <p:cNvSpPr/>
            <p:nvPr/>
          </p:nvSpPr>
          <p:spPr>
            <a:xfrm>
              <a:off x="9728200" y="40030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3912195164"/>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9" name="New shape"/>
            <p:cNvSpPr/>
            <p:nvPr/>
          </p:nvSpPr>
          <p:spPr>
            <a:xfrm>
              <a:off x="8864600" y="42468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90" name="New shape"/>
            <p:cNvSpPr/>
            <p:nvPr/>
          </p:nvSpPr>
          <p:spPr>
            <a:xfrm>
              <a:off x="9728200" y="42468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458494705"/>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97" name="New shape"/>
            <p:cNvSpPr/>
            <p:nvPr/>
          </p:nvSpPr>
          <p:spPr>
            <a:xfrm>
              <a:off x="8864600" y="44907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3271481412"/>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55</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55</a:t>
              </a:r>
            </a:p>
          </p:txBody>
        </p:sp>
        <p:sp>
          <p:nvSpPr>
            <p:cNvPr id="105" name="New shape"/>
            <p:cNvSpPr/>
            <p:nvPr/>
          </p:nvSpPr>
          <p:spPr>
            <a:xfrm>
              <a:off x="8864600" y="47345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1039252214"/>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113" name="New shape"/>
            <p:cNvSpPr/>
            <p:nvPr/>
          </p:nvSpPr>
          <p:spPr>
            <a:xfrm>
              <a:off x="8864600" y="4978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14" name="New shape"/>
            <p:cNvSpPr/>
            <p:nvPr/>
          </p:nvSpPr>
          <p:spPr>
            <a:xfrm>
              <a:off x="97282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3031456269"/>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21" name="New shape"/>
            <p:cNvSpPr/>
            <p:nvPr/>
          </p:nvSpPr>
          <p:spPr>
            <a:xfrm>
              <a:off x="8864600" y="522224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22" name="New shape"/>
            <p:cNvSpPr/>
            <p:nvPr/>
          </p:nvSpPr>
          <p:spPr>
            <a:xfrm>
              <a:off x="9728200" y="522224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3692428810"/>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129" name="New shape"/>
            <p:cNvSpPr/>
            <p:nvPr/>
          </p:nvSpPr>
          <p:spPr>
            <a:xfrm>
              <a:off x="8864600" y="5466081"/>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3963951743"/>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135" name="New shape"/>
            <p:cNvSpPr/>
            <p:nvPr/>
          </p:nvSpPr>
          <p:spPr>
            <a:xfrm>
              <a:off x="8864600" y="570992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95D395A9-4D4F-75F0-140C-5B0BE737CEFE}"/>
              </a:ext>
            </a:extLst>
          </p:cNvPr>
          <p:cNvGrpSpPr/>
          <p:nvPr/>
        </p:nvGrpSpPr>
        <p:grpSpPr>
          <a:xfrm>
            <a:off x="585627" y="254000"/>
            <a:ext cx="11024171" cy="565364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Arts, entertainment and recreation Benchmark (381)</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extLst>
                <p:ext uri="{D42A27DB-BD31-4B8C-83A1-F6EECF244321}">
                  <p14:modId xmlns:p14="http://schemas.microsoft.com/office/powerpoint/2010/main" val="3887829409"/>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17" name="ChartObject"/>
            <p:cNvGraphicFramePr/>
            <p:nvPr>
              <p:extLst>
                <p:ext uri="{D42A27DB-BD31-4B8C-83A1-F6EECF244321}">
                  <p14:modId xmlns:p14="http://schemas.microsoft.com/office/powerpoint/2010/main" val="2272383117"/>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23" name="ChartObject"/>
            <p:cNvGraphicFramePr/>
            <p:nvPr>
              <p:extLst>
                <p:ext uri="{D42A27DB-BD31-4B8C-83A1-F6EECF244321}">
                  <p14:modId xmlns:p14="http://schemas.microsoft.com/office/powerpoint/2010/main" val="3067595900"/>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29" name="ChartObject"/>
            <p:cNvGraphicFramePr/>
            <p:nvPr>
              <p:extLst>
                <p:ext uri="{D42A27DB-BD31-4B8C-83A1-F6EECF244321}">
                  <p14:modId xmlns:p14="http://schemas.microsoft.com/office/powerpoint/2010/main" val="2066099960"/>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33" name="ChartObject"/>
            <p:cNvGraphicFramePr/>
            <p:nvPr>
              <p:extLst>
                <p:ext uri="{D42A27DB-BD31-4B8C-83A1-F6EECF244321}">
                  <p14:modId xmlns:p14="http://schemas.microsoft.com/office/powerpoint/2010/main" val="2038896998"/>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1887289756"/>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55</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55</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48" name="ChartObject"/>
            <p:cNvGraphicFramePr/>
            <p:nvPr>
              <p:extLst>
                <p:ext uri="{D42A27DB-BD31-4B8C-83A1-F6EECF244321}">
                  <p14:modId xmlns:p14="http://schemas.microsoft.com/office/powerpoint/2010/main" val="3936653222"/>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54" name="ChartObject"/>
            <p:cNvGraphicFramePr/>
            <p:nvPr>
              <p:extLst>
                <p:ext uri="{D42A27DB-BD31-4B8C-83A1-F6EECF244321}">
                  <p14:modId xmlns:p14="http://schemas.microsoft.com/office/powerpoint/2010/main" val="3223164088"/>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0" name="ChartObject"/>
            <p:cNvGraphicFramePr/>
            <p:nvPr>
              <p:extLst>
                <p:ext uri="{D42A27DB-BD31-4B8C-83A1-F6EECF244321}">
                  <p14:modId xmlns:p14="http://schemas.microsoft.com/office/powerpoint/2010/main" val="386394189"/>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64" name="ChartObject"/>
            <p:cNvGraphicFramePr/>
            <p:nvPr>
              <p:extLst>
                <p:ext uri="{D42A27DB-BD31-4B8C-83A1-F6EECF244321}">
                  <p14:modId xmlns:p14="http://schemas.microsoft.com/office/powerpoint/2010/main" val="400179072"/>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31C703D-0CA8-41DC-6817-51F8A6110B21}"/>
              </a:ext>
            </a:extLst>
          </p:cNvPr>
          <p:cNvSpPr>
            <a:spLocks noGrp="1"/>
          </p:cNvSpPr>
          <p:nvPr>
            <p:ph type="ftr" sz="quarter" idx="10"/>
          </p:nvPr>
        </p:nvSpPr>
        <p:spPr/>
        <p:txBody>
          <a:bodyPr/>
          <a:lstStyle/>
          <a:p>
            <a:pPr marL="0" marR="0" lvl="6" indent="9525"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Proprietary and confidential. For WTW and WTW client use only.</a:t>
            </a:r>
          </a:p>
        </p:txBody>
      </p:sp>
      <p:sp>
        <p:nvSpPr>
          <p:cNvPr id="2" name="Title 1">
            <a:extLst>
              <a:ext uri="{FF2B5EF4-FFF2-40B4-BE49-F238E27FC236}">
                <a16:creationId xmlns:a16="http://schemas.microsoft.com/office/drawing/2014/main" id="{317A3AE7-4E95-427F-B57B-E59F976BE698}"/>
              </a:ext>
            </a:extLst>
          </p:cNvPr>
          <p:cNvSpPr>
            <a:spLocks noGrp="1"/>
          </p:cNvSpPr>
          <p:nvPr>
            <p:ph type="title"/>
          </p:nvPr>
        </p:nvSpPr>
        <p:spPr/>
        <p:txBody>
          <a:bodyPr/>
          <a:lstStyle/>
          <a:p>
            <a:r>
              <a:rPr lang="en-US" dirty="0"/>
              <a:t>Business Mauritius National Employee Engagement Survey 2023</a:t>
            </a:r>
            <a:endParaRPr lang="en-GB" b="1" dirty="0">
              <a:solidFill>
                <a:srgbClr val="FF0000"/>
              </a:solidFill>
            </a:endParaRPr>
          </a:p>
        </p:txBody>
      </p:sp>
      <p:sp>
        <p:nvSpPr>
          <p:cNvPr id="4" name="Text Placeholder 3">
            <a:extLst>
              <a:ext uri="{FF2B5EF4-FFF2-40B4-BE49-F238E27FC236}">
                <a16:creationId xmlns:a16="http://schemas.microsoft.com/office/drawing/2014/main" id="{AAC13C2F-0C74-4224-814E-3A02B5539E44}"/>
              </a:ext>
            </a:extLst>
          </p:cNvPr>
          <p:cNvSpPr>
            <a:spLocks noGrp="1"/>
          </p:cNvSpPr>
          <p:nvPr>
            <p:ph type="body" sz="quarter" idx="16"/>
          </p:nvPr>
        </p:nvSpPr>
        <p:spPr/>
        <p:txBody>
          <a:bodyPr/>
          <a:lstStyle/>
          <a:p>
            <a:r>
              <a:rPr lang="en-GB" dirty="0"/>
              <a:t>October 2023</a:t>
            </a:r>
          </a:p>
        </p:txBody>
      </p:sp>
      <p:sp>
        <p:nvSpPr>
          <p:cNvPr id="7" name="Text Placeholder 6">
            <a:extLst>
              <a:ext uri="{FF2B5EF4-FFF2-40B4-BE49-F238E27FC236}">
                <a16:creationId xmlns:a16="http://schemas.microsoft.com/office/drawing/2014/main" id="{448EEAF4-0742-4B28-81F4-A57AE61E8E8C}"/>
              </a:ext>
            </a:extLst>
          </p:cNvPr>
          <p:cNvSpPr>
            <a:spLocks noGrp="1"/>
          </p:cNvSpPr>
          <p:nvPr>
            <p:ph type="body" sz="quarter" idx="15"/>
          </p:nvPr>
        </p:nvSpPr>
        <p:spPr>
          <a:xfrm>
            <a:off x="457198" y="3891294"/>
            <a:ext cx="5166360" cy="452106"/>
          </a:xfrm>
        </p:spPr>
        <p:txBody>
          <a:bodyPr/>
          <a:lstStyle/>
          <a:p>
            <a:r>
              <a:rPr lang="en-US" altLang="zh-CN" dirty="0"/>
              <a:t>2023 National survey results</a:t>
            </a:r>
            <a:endParaRPr lang="zh-CN" altLang="en-US" dirty="0"/>
          </a:p>
        </p:txBody>
      </p:sp>
      <p:sp>
        <p:nvSpPr>
          <p:cNvPr id="10" name="Text Placeholder 9">
            <a:extLst>
              <a:ext uri="{FF2B5EF4-FFF2-40B4-BE49-F238E27FC236}">
                <a16:creationId xmlns:a16="http://schemas.microsoft.com/office/drawing/2014/main" id="{3E309E43-934D-364A-8879-BFF8654294E6}"/>
              </a:ext>
            </a:extLst>
          </p:cNvPr>
          <p:cNvSpPr>
            <a:spLocks noGrp="1"/>
          </p:cNvSpPr>
          <p:nvPr>
            <p:ph type="body" sz="quarter" idx="17"/>
          </p:nvPr>
        </p:nvSpPr>
        <p:spPr/>
        <p:txBody>
          <a:bodyPr/>
          <a:lstStyle/>
          <a:p>
            <a:r>
              <a:rPr lang="en-US"/>
              <a:t> </a:t>
            </a:r>
          </a:p>
        </p:txBody>
      </p:sp>
    </p:spTree>
    <p:extLst>
      <p:ext uri="{BB962C8B-B14F-4D97-AF65-F5344CB8AC3E}">
        <p14:creationId xmlns:p14="http://schemas.microsoft.com/office/powerpoint/2010/main" val="22436384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13D1F8-7260-420E-9A2A-2AFCFD175A36}"/>
              </a:ext>
            </a:extLst>
          </p:cNvPr>
          <p:cNvSpPr>
            <a:spLocks noGrp="1"/>
          </p:cNvSpPr>
          <p:nvPr>
            <p:ph type="title"/>
          </p:nvPr>
        </p:nvSpPr>
        <p:spPr/>
        <p:txBody>
          <a:bodyPr/>
          <a:lstStyle/>
          <a:p>
            <a:r>
              <a:rPr lang="en-GB" dirty="0"/>
              <a:t>Engagement &amp; Retention</a:t>
            </a:r>
          </a:p>
        </p:txBody>
      </p:sp>
      <p:sp>
        <p:nvSpPr>
          <p:cNvPr id="3" name="Text Placeholder 2">
            <a:extLst>
              <a:ext uri="{FF2B5EF4-FFF2-40B4-BE49-F238E27FC236}">
                <a16:creationId xmlns:a16="http://schemas.microsoft.com/office/drawing/2014/main" id="{5411C086-B443-4E2F-9CBE-6DD6CA78D070}"/>
              </a:ext>
            </a:extLst>
          </p:cNvPr>
          <p:cNvSpPr>
            <a:spLocks noGrp="1"/>
          </p:cNvSpPr>
          <p:nvPr>
            <p:ph type="body" sz="quarter" idx="15"/>
          </p:nvPr>
        </p:nvSpPr>
        <p:spPr>
          <a:xfrm>
            <a:off x="472608" y="3358327"/>
            <a:ext cx="5638800" cy="513010"/>
          </a:xfrm>
        </p:spPr>
        <p:txBody>
          <a:bodyPr/>
          <a:lstStyle/>
          <a:p>
            <a:r>
              <a:rPr lang="en-US" dirty="0"/>
              <a:t>EX Value Driver Analysis</a:t>
            </a:r>
          </a:p>
        </p:txBody>
      </p:sp>
      <p:sp>
        <p:nvSpPr>
          <p:cNvPr id="7" name="Footer Placeholder 6">
            <a:extLst>
              <a:ext uri="{FF2B5EF4-FFF2-40B4-BE49-F238E27FC236}">
                <a16:creationId xmlns:a16="http://schemas.microsoft.com/office/drawing/2014/main" id="{0355D542-A769-45F9-A700-5DC49FE98B40}"/>
              </a:ext>
            </a:extLst>
          </p:cNvPr>
          <p:cNvSpPr>
            <a:spLocks noGrp="1"/>
          </p:cNvSpPr>
          <p:nvPr>
            <p:ph type="ftr" sz="quarter" idx="10"/>
          </p:nvPr>
        </p:nvSpPr>
        <p:spPr/>
        <p:txBody>
          <a:bodyPr/>
          <a:lstStyle/>
          <a:p>
            <a:r>
              <a:rPr lang="en-GB"/>
              <a:t>© 2023 WTW. All rights reserved. </a:t>
            </a:r>
            <a:endParaRPr lang="en-US" dirty="0"/>
          </a:p>
        </p:txBody>
      </p:sp>
      <p:pic>
        <p:nvPicPr>
          <p:cNvPr id="10" name="Picture Placeholder 9" descr="A picture containing glass&#10;&#10;Description automatically generated">
            <a:extLst>
              <a:ext uri="{FF2B5EF4-FFF2-40B4-BE49-F238E27FC236}">
                <a16:creationId xmlns:a16="http://schemas.microsoft.com/office/drawing/2014/main" id="{4CCF767A-8EF7-48BE-84D6-7CC55A6C49F2}"/>
              </a:ext>
            </a:extLst>
          </p:cNvPr>
          <p:cNvPicPr>
            <a:picLocks noGrp="1" noChangeAspect="1"/>
          </p:cNvPicPr>
          <p:nvPr>
            <p:ph type="pic" sz="quarter" idx="18"/>
          </p:nvPr>
        </p:nvPicPr>
        <p:blipFill>
          <a:blip r:embed="rId2">
            <a:extLst>
              <a:ext uri="{28A0092B-C50C-407E-A947-70E740481C1C}">
                <a14:useLocalDpi xmlns:a14="http://schemas.microsoft.com/office/drawing/2010/main" val="0"/>
              </a:ext>
            </a:extLst>
          </a:blip>
          <a:srcRect t="65" b="65"/>
          <a:stretch>
            <a:fillRect/>
          </a:stretch>
        </p:blipFill>
        <p:spPr/>
      </p:pic>
    </p:spTree>
    <p:extLst>
      <p:ext uri="{BB962C8B-B14F-4D97-AF65-F5344CB8AC3E}">
        <p14:creationId xmlns:p14="http://schemas.microsoft.com/office/powerpoint/2010/main" val="114835726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99DC025B-63DE-241D-8422-50C9A70485C2}"/>
              </a:ext>
            </a:extLst>
          </p:cNvPr>
          <p:cNvGrpSpPr/>
          <p:nvPr/>
        </p:nvGrpSpPr>
        <p:grpSpPr>
          <a:xfrm>
            <a:off x="647272" y="254000"/>
            <a:ext cx="11013897" cy="565364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Arts, entertainment and recreation Benchmark (381)</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75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12" name="ChartObject"/>
            <p:cNvGraphicFramePr/>
            <p:nvPr>
              <p:extLst>
                <p:ext uri="{D42A27DB-BD31-4B8C-83A1-F6EECF244321}">
                  <p14:modId xmlns:p14="http://schemas.microsoft.com/office/powerpoint/2010/main" val="4286937719"/>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19" name="ChartObject"/>
            <p:cNvGraphicFramePr/>
            <p:nvPr>
              <p:extLst>
                <p:ext uri="{D42A27DB-BD31-4B8C-83A1-F6EECF244321}">
                  <p14:modId xmlns:p14="http://schemas.microsoft.com/office/powerpoint/2010/main" val="621424958"/>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55</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55</a:t>
              </a:r>
            </a:p>
          </p:txBody>
        </p:sp>
        <p:sp>
          <p:nvSpPr>
            <p:cNvPr id="22" name="New shape"/>
            <p:cNvSpPr/>
            <p:nvPr/>
          </p:nvSpPr>
          <p:spPr>
            <a:xfrm>
              <a:off x="9728200" y="1809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26" name="ChartObject"/>
            <p:cNvGraphicFramePr/>
            <p:nvPr>
              <p:extLst>
                <p:ext uri="{D42A27DB-BD31-4B8C-83A1-F6EECF244321}">
                  <p14:modId xmlns:p14="http://schemas.microsoft.com/office/powerpoint/2010/main" val="4020576284"/>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9" name="New shape"/>
            <p:cNvSpPr/>
            <p:nvPr/>
          </p:nvSpPr>
          <p:spPr>
            <a:xfrm>
              <a:off x="9728200" y="2190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graphicFrame>
          <p:nvGraphicFramePr>
            <p:cNvPr id="33" name="ChartObject"/>
            <p:cNvGraphicFramePr/>
            <p:nvPr>
              <p:extLst>
                <p:ext uri="{D42A27DB-BD31-4B8C-83A1-F6EECF244321}">
                  <p14:modId xmlns:p14="http://schemas.microsoft.com/office/powerpoint/2010/main" val="1156759713"/>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38" name="ChartObject"/>
            <p:cNvGraphicFramePr/>
            <p:nvPr>
              <p:extLst>
                <p:ext uri="{D42A27DB-BD31-4B8C-83A1-F6EECF244321}">
                  <p14:modId xmlns:p14="http://schemas.microsoft.com/office/powerpoint/2010/main" val="2710450354"/>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41" name="New shape"/>
            <p:cNvSpPr/>
            <p:nvPr/>
          </p:nvSpPr>
          <p:spPr>
            <a:xfrm>
              <a:off x="9728200" y="295275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48" name="ChartObject"/>
            <p:cNvGraphicFramePr/>
            <p:nvPr>
              <p:extLst>
                <p:ext uri="{D42A27DB-BD31-4B8C-83A1-F6EECF244321}">
                  <p14:modId xmlns:p14="http://schemas.microsoft.com/office/powerpoint/2010/main" val="3871533446"/>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1" name="New shape"/>
            <p:cNvSpPr/>
            <p:nvPr/>
          </p:nvSpPr>
          <p:spPr>
            <a:xfrm>
              <a:off x="9728200" y="3822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55" name="ChartObject"/>
            <p:cNvGraphicFramePr/>
            <p:nvPr>
              <p:extLst>
                <p:ext uri="{D42A27DB-BD31-4B8C-83A1-F6EECF244321}">
                  <p14:modId xmlns:p14="http://schemas.microsoft.com/office/powerpoint/2010/main" val="3690541198"/>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8" name="New shape"/>
            <p:cNvSpPr/>
            <p:nvPr/>
          </p:nvSpPr>
          <p:spPr>
            <a:xfrm>
              <a:off x="9728200" y="4203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62" name="ChartObject"/>
            <p:cNvGraphicFramePr/>
            <p:nvPr>
              <p:extLst>
                <p:ext uri="{D42A27DB-BD31-4B8C-83A1-F6EECF244321}">
                  <p14:modId xmlns:p14="http://schemas.microsoft.com/office/powerpoint/2010/main" val="4050552637"/>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65" name="New shape"/>
            <p:cNvSpPr/>
            <p:nvPr/>
          </p:nvSpPr>
          <p:spPr>
            <a:xfrm>
              <a:off x="9728200" y="4584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69" name="ChartObject"/>
            <p:cNvGraphicFramePr/>
            <p:nvPr>
              <p:extLst>
                <p:ext uri="{D42A27DB-BD31-4B8C-83A1-F6EECF244321}">
                  <p14:modId xmlns:p14="http://schemas.microsoft.com/office/powerpoint/2010/main" val="2847482392"/>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72" name="New shape"/>
            <p:cNvSpPr/>
            <p:nvPr/>
          </p:nvSpPr>
          <p:spPr>
            <a:xfrm>
              <a:off x="9728200" y="4965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74" name="ChartObject"/>
            <p:cNvGraphicFramePr/>
            <p:nvPr>
              <p:extLst>
                <p:ext uri="{D42A27DB-BD31-4B8C-83A1-F6EECF244321}">
                  <p14:modId xmlns:p14="http://schemas.microsoft.com/office/powerpoint/2010/main" val="2780491083"/>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77" name="New shape"/>
            <p:cNvSpPr/>
            <p:nvPr/>
          </p:nvSpPr>
          <p:spPr>
            <a:xfrm>
              <a:off x="9728200" y="5346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gr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C5938BD-12D0-BB7C-8C44-747836C55DC2}"/>
              </a:ext>
            </a:extLst>
          </p:cNvPr>
          <p:cNvGrpSpPr/>
          <p:nvPr/>
        </p:nvGrpSpPr>
        <p:grpSpPr>
          <a:xfrm>
            <a:off x="462337" y="254000"/>
            <a:ext cx="11003623" cy="5591996"/>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Arts, entertainment and recreation Benchmark (381)</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9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Media &amp; Entertainment Norm</a:t>
              </a:r>
              <a:br>
                <a:rPr sz="1100" kern="200">
                  <a:solidFill>
                    <a:srgbClr val="000000"/>
                  </a:solidFill>
                  <a:latin typeface="arial"/>
                </a:rPr>
              </a:br>
              <a:r>
                <a:rPr sz="1000" kern="200">
                  <a:solidFill>
                    <a:srgbClr val="A6A6A6"/>
                  </a:solidFill>
                  <a:latin typeface="arial"/>
                </a:rPr>
                <a:t>(26,448)</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12" name="ChartObject"/>
            <p:cNvGraphicFramePr/>
            <p:nvPr>
              <p:extLst>
                <p:ext uri="{D42A27DB-BD31-4B8C-83A1-F6EECF244321}">
                  <p14:modId xmlns:p14="http://schemas.microsoft.com/office/powerpoint/2010/main" val="3843746314"/>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graphicFrame>
          <p:nvGraphicFramePr>
            <p:cNvPr id="19" name="ChartObject"/>
            <p:cNvGraphicFramePr/>
            <p:nvPr>
              <p:extLst>
                <p:ext uri="{D42A27DB-BD31-4B8C-83A1-F6EECF244321}">
                  <p14:modId xmlns:p14="http://schemas.microsoft.com/office/powerpoint/2010/main" val="767978846"/>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26" name="ChartObject"/>
            <p:cNvGraphicFramePr/>
            <p:nvPr>
              <p:extLst>
                <p:ext uri="{D42A27DB-BD31-4B8C-83A1-F6EECF244321}">
                  <p14:modId xmlns:p14="http://schemas.microsoft.com/office/powerpoint/2010/main" val="3890286894"/>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33" name="ChartObject"/>
            <p:cNvGraphicFramePr/>
            <p:nvPr>
              <p:extLst>
                <p:ext uri="{D42A27DB-BD31-4B8C-83A1-F6EECF244321}">
                  <p14:modId xmlns:p14="http://schemas.microsoft.com/office/powerpoint/2010/main" val="2587768861"/>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38" name="ChartObject"/>
            <p:cNvGraphicFramePr/>
            <p:nvPr>
              <p:extLst>
                <p:ext uri="{D42A27DB-BD31-4B8C-83A1-F6EECF244321}">
                  <p14:modId xmlns:p14="http://schemas.microsoft.com/office/powerpoint/2010/main" val="2368647092"/>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1" name="New shape"/>
            <p:cNvSpPr/>
            <p:nvPr/>
          </p:nvSpPr>
          <p:spPr>
            <a:xfrm>
              <a:off x="9728200" y="2952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48" name="ChartObject"/>
            <p:cNvGraphicFramePr/>
            <p:nvPr>
              <p:extLst>
                <p:ext uri="{D42A27DB-BD31-4B8C-83A1-F6EECF244321}">
                  <p14:modId xmlns:p14="http://schemas.microsoft.com/office/powerpoint/2010/main" val="947573211"/>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55" name="ChartObject"/>
            <p:cNvGraphicFramePr/>
            <p:nvPr>
              <p:extLst>
                <p:ext uri="{D42A27DB-BD31-4B8C-83A1-F6EECF244321}">
                  <p14:modId xmlns:p14="http://schemas.microsoft.com/office/powerpoint/2010/main" val="3502105551"/>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55</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55</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r>
                <a:rPr sz="1400" kern="200">
                  <a:solidFill>
                    <a:srgbClr val="000000"/>
                  </a:solidFill>
                  <a:latin typeface="arial"/>
                </a:rPr>
                <a:t>⋆</a:t>
              </a:r>
            </a:p>
          </p:txBody>
        </p:sp>
        <p:graphicFrame>
          <p:nvGraphicFramePr>
            <p:cNvPr id="62" name="ChartObject"/>
            <p:cNvGraphicFramePr/>
            <p:nvPr>
              <p:extLst>
                <p:ext uri="{D42A27DB-BD31-4B8C-83A1-F6EECF244321}">
                  <p14:modId xmlns:p14="http://schemas.microsoft.com/office/powerpoint/2010/main" val="1031653160"/>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69" name="ChartObject"/>
            <p:cNvGraphicFramePr/>
            <p:nvPr>
              <p:extLst>
                <p:ext uri="{D42A27DB-BD31-4B8C-83A1-F6EECF244321}">
                  <p14:modId xmlns:p14="http://schemas.microsoft.com/office/powerpoint/2010/main" val="929087888"/>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74" name="ChartObject"/>
            <p:cNvGraphicFramePr/>
            <p:nvPr>
              <p:extLst>
                <p:ext uri="{D42A27DB-BD31-4B8C-83A1-F6EECF244321}">
                  <p14:modId xmlns:p14="http://schemas.microsoft.com/office/powerpoint/2010/main" val="1092574369"/>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gr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US" altLang="en-US"/>
              <a:t>R - Arts, entertainment and recreation</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663750" y="1511825"/>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663750" y="2797445"/>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663750" y="4078449"/>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340695" y="1523817"/>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340695" y="2809437"/>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340695" y="4068593"/>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035612" y="1522656"/>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035612" y="2808276"/>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035612" y="4067432"/>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8728465" y="1522656"/>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8728465" y="2781814"/>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8728465" y="4067432"/>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664675"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664675"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341620"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341620"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036537"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036537"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8729390"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8729390"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664675"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664675"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341620"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341620"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036537"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036537"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8729390"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8729390"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664675"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664675"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341620"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341620"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036537"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036537"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8729390"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8729390"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468993"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371370"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439337"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1676387" y="3162607"/>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007567"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007567"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279966"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465934"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3874256"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018946"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5812685"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178506"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138964"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372853"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372853"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372853"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2" name="Group 1">
            <a:extLst>
              <a:ext uri="{FF2B5EF4-FFF2-40B4-BE49-F238E27FC236}">
                <a16:creationId xmlns:a16="http://schemas.microsoft.com/office/drawing/2014/main" id="{99369265-F32A-6809-38BC-265ECC5230C8}"/>
              </a:ext>
            </a:extLst>
          </p:cNvPr>
          <p:cNvGrpSpPr/>
          <p:nvPr/>
        </p:nvGrpSpPr>
        <p:grpSpPr>
          <a:xfrm>
            <a:off x="194742" y="1585377"/>
            <a:ext cx="1644640" cy="4263317"/>
            <a:chOff x="2480706" y="1419711"/>
            <a:chExt cx="2047958" cy="4727441"/>
          </a:xfrm>
        </p:grpSpPr>
        <p:sp>
          <p:nvSpPr>
            <p:cNvPr id="3" name="Rectangle 8">
              <a:extLst>
                <a:ext uri="{FF2B5EF4-FFF2-40B4-BE49-F238E27FC236}">
                  <a16:creationId xmlns:a16="http://schemas.microsoft.com/office/drawing/2014/main" id="{ED986A49-7407-5F59-D438-49144FB4243A}"/>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4" name="Group 3">
              <a:extLst>
                <a:ext uri="{FF2B5EF4-FFF2-40B4-BE49-F238E27FC236}">
                  <a16:creationId xmlns:a16="http://schemas.microsoft.com/office/drawing/2014/main" id="{656F4CAE-E3AB-0E1D-A267-F4AF926F9D45}"/>
                </a:ext>
              </a:extLst>
            </p:cNvPr>
            <p:cNvGrpSpPr/>
            <p:nvPr/>
          </p:nvGrpSpPr>
          <p:grpSpPr>
            <a:xfrm>
              <a:off x="2665238" y="1589690"/>
              <a:ext cx="1312148" cy="860500"/>
              <a:chOff x="1042747" y="1850087"/>
              <a:chExt cx="1510612" cy="1007325"/>
            </a:xfrm>
            <a:solidFill>
              <a:srgbClr val="81AD27"/>
            </a:solidFill>
            <a:effectLst/>
          </p:grpSpPr>
          <p:sp>
            <p:nvSpPr>
              <p:cNvPr id="71" name="Rectangle 70">
                <a:extLst>
                  <a:ext uri="{FF2B5EF4-FFF2-40B4-BE49-F238E27FC236}">
                    <a16:creationId xmlns:a16="http://schemas.microsoft.com/office/drawing/2014/main" id="{4D295BD9-06C2-BFD7-A346-82CF0B83E8C9}"/>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2" name="TextBox 71">
                <a:extLst>
                  <a:ext uri="{FF2B5EF4-FFF2-40B4-BE49-F238E27FC236}">
                    <a16:creationId xmlns:a16="http://schemas.microsoft.com/office/drawing/2014/main" id="{F723E907-C48B-449C-2B92-A9B03CC3EE9D}"/>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5" name="Rectangle 4">
              <a:extLst>
                <a:ext uri="{FF2B5EF4-FFF2-40B4-BE49-F238E27FC236}">
                  <a16:creationId xmlns:a16="http://schemas.microsoft.com/office/drawing/2014/main" id="{6C5B21E8-72AB-56BF-6A2B-CA7385E897F9}"/>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6" name="Group 5">
              <a:extLst>
                <a:ext uri="{FF2B5EF4-FFF2-40B4-BE49-F238E27FC236}">
                  <a16:creationId xmlns:a16="http://schemas.microsoft.com/office/drawing/2014/main" id="{616DE182-271E-32A4-0D94-CD7D105C8439}"/>
                </a:ext>
              </a:extLst>
            </p:cNvPr>
            <p:cNvGrpSpPr/>
            <p:nvPr/>
          </p:nvGrpSpPr>
          <p:grpSpPr>
            <a:xfrm>
              <a:off x="2665238" y="3438172"/>
              <a:ext cx="1312465" cy="860500"/>
              <a:chOff x="1042748" y="1846690"/>
              <a:chExt cx="1510977" cy="1007325"/>
            </a:xfrm>
            <a:solidFill>
              <a:srgbClr val="FFB81C"/>
            </a:solidFill>
            <a:effectLst/>
          </p:grpSpPr>
          <p:sp>
            <p:nvSpPr>
              <p:cNvPr id="69" name="Rectangle 68">
                <a:extLst>
                  <a:ext uri="{FF2B5EF4-FFF2-40B4-BE49-F238E27FC236}">
                    <a16:creationId xmlns:a16="http://schemas.microsoft.com/office/drawing/2014/main" id="{BFD673A6-C861-FC63-0EA2-35A0E1B4BA78}"/>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0" name="TextBox 69">
                <a:extLst>
                  <a:ext uri="{FF2B5EF4-FFF2-40B4-BE49-F238E27FC236}">
                    <a16:creationId xmlns:a16="http://schemas.microsoft.com/office/drawing/2014/main" id="{7E63F2F1-EEF6-1067-56A3-8ECFCF747FEF}"/>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10" name="Group 9">
              <a:extLst>
                <a:ext uri="{FF2B5EF4-FFF2-40B4-BE49-F238E27FC236}">
                  <a16:creationId xmlns:a16="http://schemas.microsoft.com/office/drawing/2014/main" id="{20E85718-FDE4-8F75-4FD1-A7181AE96DA6}"/>
                </a:ext>
              </a:extLst>
            </p:cNvPr>
            <p:cNvGrpSpPr/>
            <p:nvPr/>
          </p:nvGrpSpPr>
          <p:grpSpPr>
            <a:xfrm>
              <a:off x="2665238" y="4356989"/>
              <a:ext cx="1312465" cy="860500"/>
              <a:chOff x="1042748" y="1846690"/>
              <a:chExt cx="1510977" cy="1007325"/>
            </a:xfrm>
            <a:solidFill>
              <a:srgbClr val="E9928E"/>
            </a:solidFill>
            <a:effectLst/>
          </p:grpSpPr>
          <p:sp>
            <p:nvSpPr>
              <p:cNvPr id="67" name="Rectangle 66">
                <a:extLst>
                  <a:ext uri="{FF2B5EF4-FFF2-40B4-BE49-F238E27FC236}">
                    <a16:creationId xmlns:a16="http://schemas.microsoft.com/office/drawing/2014/main" id="{E74EAA8C-400E-50C7-43F3-6451E0279330}"/>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8" name="TextBox 67">
                <a:extLst>
                  <a:ext uri="{FF2B5EF4-FFF2-40B4-BE49-F238E27FC236}">
                    <a16:creationId xmlns:a16="http://schemas.microsoft.com/office/drawing/2014/main" id="{0E870D5A-84DE-B5E8-965F-CC2163120627}"/>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63" name="Group 62">
              <a:extLst>
                <a:ext uri="{FF2B5EF4-FFF2-40B4-BE49-F238E27FC236}">
                  <a16:creationId xmlns:a16="http://schemas.microsoft.com/office/drawing/2014/main" id="{3B8E8A85-4C09-953A-8DE9-8A109ADB002A}"/>
                </a:ext>
              </a:extLst>
            </p:cNvPr>
            <p:cNvGrpSpPr/>
            <p:nvPr/>
          </p:nvGrpSpPr>
          <p:grpSpPr>
            <a:xfrm>
              <a:off x="2665238" y="5286652"/>
              <a:ext cx="1312147" cy="860500"/>
              <a:chOff x="1042747" y="1763113"/>
              <a:chExt cx="1510611" cy="1007325"/>
            </a:xfrm>
            <a:solidFill>
              <a:srgbClr val="DA6056"/>
            </a:solidFill>
            <a:effectLst/>
          </p:grpSpPr>
          <p:sp>
            <p:nvSpPr>
              <p:cNvPr id="65" name="Rectangle 64">
                <a:extLst>
                  <a:ext uri="{FF2B5EF4-FFF2-40B4-BE49-F238E27FC236}">
                    <a16:creationId xmlns:a16="http://schemas.microsoft.com/office/drawing/2014/main" id="{236A5156-22F4-2AC9-59B3-E22F59B55B54}"/>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6" name="TextBox 65">
                <a:extLst>
                  <a:ext uri="{FF2B5EF4-FFF2-40B4-BE49-F238E27FC236}">
                    <a16:creationId xmlns:a16="http://schemas.microsoft.com/office/drawing/2014/main" id="{A7DC7FD6-6ECF-E988-8B05-4D65E4EAA7D8}"/>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64" name="TextBox 63">
              <a:extLst>
                <a:ext uri="{FF2B5EF4-FFF2-40B4-BE49-F238E27FC236}">
                  <a16:creationId xmlns:a16="http://schemas.microsoft.com/office/drawing/2014/main" id="{E9B03EB9-68D0-3599-045E-4C7B02EBE32B}"/>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23612055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US" altLang="en-US"/>
              <a:t>R - Arts, entertainment and recreation</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203</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4513259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A69CB00E-9818-8D90-B390-0B5374057422}"/>
              </a:ext>
            </a:extLst>
          </p:cNvPr>
          <p:cNvGrpSpPr/>
          <p:nvPr/>
        </p:nvGrpSpPr>
        <p:grpSpPr>
          <a:xfrm>
            <a:off x="359596" y="253999"/>
            <a:ext cx="10972800" cy="5561173"/>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Lookdown</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Arts, entertainment and recreation Benchmark</a:t>
              </a:r>
              <a:br>
                <a:rPr sz="1100" kern="200">
                  <a:solidFill>
                    <a:srgbClr val="000000"/>
                  </a:solidFill>
                  <a:latin typeface="arial"/>
                </a:rPr>
              </a:br>
              <a:r>
                <a:rPr sz="1100" kern="200">
                  <a:solidFill>
                    <a:srgbClr val="A6A6A6"/>
                  </a:solidFill>
                  <a:latin typeface="arial"/>
                </a:rPr>
                <a:t>(381)</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Sports/Leisure/Recreation</a:t>
              </a:r>
              <a:br>
                <a:rPr sz="1100" kern="200">
                  <a:solidFill>
                    <a:srgbClr val="000000"/>
                  </a:solidFill>
                  <a:latin typeface="arial"/>
                </a:rPr>
              </a:br>
              <a:r>
                <a:rPr sz="1100" kern="200">
                  <a:solidFill>
                    <a:srgbClr val="A6A6A6"/>
                  </a:solidFill>
                  <a:latin typeface="arial"/>
                </a:rPr>
                <a:t>(116)</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Travel Agent and Tour Operator</a:t>
              </a:r>
              <a:br>
                <a:rPr sz="1100" kern="200">
                  <a:solidFill>
                    <a:srgbClr val="000000"/>
                  </a:solidFill>
                  <a:latin typeface="arial"/>
                </a:rPr>
              </a:br>
              <a:r>
                <a:rPr sz="1100" kern="200">
                  <a:solidFill>
                    <a:srgbClr val="A6A6A6"/>
                  </a:solidFill>
                  <a:latin typeface="arial"/>
                </a:rPr>
                <a:t>(265)</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5" name="New shape"/>
            <p:cNvSpPr/>
            <p:nvPr/>
          </p:nvSpPr>
          <p:spPr>
            <a:xfrm>
              <a:off x="88646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16"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22" name="New shape"/>
            <p:cNvSpPr/>
            <p:nvPr/>
          </p:nvSpPr>
          <p:spPr>
            <a:xfrm>
              <a:off x="88646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3"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29" name="New shape"/>
            <p:cNvSpPr/>
            <p:nvPr/>
          </p:nvSpPr>
          <p:spPr>
            <a:xfrm>
              <a:off x="88646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30" name="New shape"/>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36" name="New shape"/>
            <p:cNvSpPr/>
            <p:nvPr/>
          </p:nvSpPr>
          <p:spPr>
            <a:xfrm>
              <a:off x="8864600"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37" name="New shape"/>
            <p:cNvSpPr/>
            <p:nvPr/>
          </p:nvSpPr>
          <p:spPr>
            <a:xfrm>
              <a:off x="97282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43"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44"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50" name="New shape"/>
            <p:cNvSpPr/>
            <p:nvPr/>
          </p:nvSpPr>
          <p:spPr>
            <a:xfrm>
              <a:off x="88646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51"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57" name="New shape"/>
            <p:cNvSpPr/>
            <p:nvPr/>
          </p:nvSpPr>
          <p:spPr>
            <a:xfrm>
              <a:off x="88646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58" name="New shape"/>
            <p:cNvSpPr/>
            <p:nvPr/>
          </p:nvSpPr>
          <p:spPr>
            <a:xfrm>
              <a:off x="9728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64" name="New shape"/>
            <p:cNvSpPr/>
            <p:nvPr/>
          </p:nvSpPr>
          <p:spPr>
            <a:xfrm>
              <a:off x="88646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65" name="New shape"/>
            <p:cNvSpPr/>
            <p:nvPr/>
          </p:nvSpPr>
          <p:spPr>
            <a:xfrm>
              <a:off x="97282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7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79"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85" name="New shape"/>
            <p:cNvSpPr/>
            <p:nvPr/>
          </p:nvSpPr>
          <p:spPr>
            <a:xfrm>
              <a:off x="88646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86"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55</a:t>
              </a:r>
            </a:p>
          </p:txBody>
        </p:sp>
        <p:sp>
          <p:nvSpPr>
            <p:cNvPr id="92" name="New shape"/>
            <p:cNvSpPr/>
            <p:nvPr/>
          </p:nvSpPr>
          <p:spPr>
            <a:xfrm>
              <a:off x="8864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47</a:t>
              </a:r>
            </a:p>
          </p:txBody>
        </p:sp>
        <p:sp>
          <p:nvSpPr>
            <p:cNvPr id="93"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99"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00"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06" name="New shape"/>
            <p:cNvSpPr/>
            <p:nvPr/>
          </p:nvSpPr>
          <p:spPr>
            <a:xfrm>
              <a:off x="88646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64*</a:t>
              </a:r>
            </a:p>
          </p:txBody>
        </p:sp>
        <p:sp>
          <p:nvSpPr>
            <p:cNvPr id="107"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13" name="New shape"/>
            <p:cNvSpPr/>
            <p:nvPr/>
          </p:nvSpPr>
          <p:spPr>
            <a:xfrm>
              <a:off x="88646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4" name="New shape"/>
            <p:cNvSpPr/>
            <p:nvPr/>
          </p:nvSpPr>
          <p:spPr>
            <a:xfrm>
              <a:off x="9728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18" name="New shape"/>
            <p:cNvSpPr/>
            <p:nvPr/>
          </p:nvSpPr>
          <p:spPr>
            <a:xfrm>
              <a:off x="8864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19"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gr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32094"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a:t>
            </a:r>
          </a:p>
        </p:txBody>
      </p:sp>
      <p:sp>
        <p:nvSpPr>
          <p:cNvPr id="180" name="New shape"/>
          <p:cNvSpPr/>
          <p:nvPr/>
        </p:nvSpPr>
        <p:spPr>
          <a:xfrm>
            <a:off x="3022894"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3022894"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3022894"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3022894"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3022894"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3022894"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3022894"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3022894"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3022894"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3022894"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3022894"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3022894"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022894"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3022894"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3022894"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3022894"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3022894"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432094"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432093" y="2031999"/>
            <a:ext cx="10016725" cy="19051"/>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302289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Arts, entertainment and recreation Benchmark</a:t>
            </a:r>
            <a:br>
              <a:rPr sz="1100" kern="200">
                <a:solidFill>
                  <a:srgbClr val="000000"/>
                </a:solidFill>
                <a:latin typeface="arial"/>
              </a:rPr>
            </a:br>
            <a:r>
              <a:rPr sz="1100" kern="200">
                <a:solidFill>
                  <a:srgbClr val="A6A6A6"/>
                </a:solidFill>
                <a:latin typeface="arial"/>
              </a:rPr>
              <a:t>(381)</a:t>
            </a:r>
          </a:p>
        </p:txBody>
      </p:sp>
      <p:sp>
        <p:nvSpPr>
          <p:cNvPr id="8" name="New shape"/>
          <p:cNvSpPr/>
          <p:nvPr/>
        </p:nvSpPr>
        <p:spPr>
          <a:xfrm>
            <a:off x="388649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(84)</a:t>
            </a:r>
          </a:p>
        </p:txBody>
      </p:sp>
      <p:sp>
        <p:nvSpPr>
          <p:cNvPr id="9" name="New shape"/>
          <p:cNvSpPr/>
          <p:nvPr/>
        </p:nvSpPr>
        <p:spPr>
          <a:xfrm>
            <a:off x="475009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(99)</a:t>
            </a:r>
          </a:p>
        </p:txBody>
      </p:sp>
      <p:sp>
        <p:nvSpPr>
          <p:cNvPr id="10" name="New shape"/>
          <p:cNvSpPr/>
          <p:nvPr/>
        </p:nvSpPr>
        <p:spPr>
          <a:xfrm>
            <a:off x="561369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(63)</a:t>
            </a:r>
          </a:p>
        </p:txBody>
      </p:sp>
      <p:sp>
        <p:nvSpPr>
          <p:cNvPr id="11" name="New shape"/>
          <p:cNvSpPr/>
          <p:nvPr/>
        </p:nvSpPr>
        <p:spPr>
          <a:xfrm>
            <a:off x="647729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(40)</a:t>
            </a:r>
          </a:p>
        </p:txBody>
      </p:sp>
      <p:sp>
        <p:nvSpPr>
          <p:cNvPr id="12" name="New shape"/>
          <p:cNvSpPr/>
          <p:nvPr/>
        </p:nvSpPr>
        <p:spPr>
          <a:xfrm>
            <a:off x="734089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(28)</a:t>
            </a:r>
          </a:p>
        </p:txBody>
      </p:sp>
      <p:sp>
        <p:nvSpPr>
          <p:cNvPr id="13" name="New shape"/>
          <p:cNvSpPr/>
          <p:nvPr/>
        </p:nvSpPr>
        <p:spPr>
          <a:xfrm>
            <a:off x="820449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21-25 years </a:t>
            </a:r>
            <a:br>
              <a:rPr sz="1100" kern="200">
                <a:solidFill>
                  <a:srgbClr val="000000"/>
                </a:solidFill>
                <a:latin typeface="arial"/>
              </a:rPr>
            </a:br>
            <a:r>
              <a:rPr sz="1100" kern="200">
                <a:solidFill>
                  <a:srgbClr val="A6A6A6"/>
                </a:solidFill>
                <a:latin typeface="arial"/>
              </a:rPr>
              <a:t>(26)</a:t>
            </a:r>
          </a:p>
        </p:txBody>
      </p:sp>
      <p:sp>
        <p:nvSpPr>
          <p:cNvPr id="14" name="New shape"/>
          <p:cNvSpPr/>
          <p:nvPr/>
        </p:nvSpPr>
        <p:spPr>
          <a:xfrm>
            <a:off x="432094"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432094"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432094"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3022894"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9" name="New shape"/>
          <p:cNvSpPr/>
          <p:nvPr/>
        </p:nvSpPr>
        <p:spPr>
          <a:xfrm>
            <a:off x="4064294"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0" name="New shape"/>
          <p:cNvSpPr/>
          <p:nvPr/>
        </p:nvSpPr>
        <p:spPr>
          <a:xfrm>
            <a:off x="4927894"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1" name="New shape"/>
          <p:cNvSpPr/>
          <p:nvPr/>
        </p:nvSpPr>
        <p:spPr>
          <a:xfrm>
            <a:off x="5791494"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2" name="New shape"/>
          <p:cNvSpPr/>
          <p:nvPr/>
        </p:nvSpPr>
        <p:spPr>
          <a:xfrm>
            <a:off x="6655094"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3" name="New shape"/>
          <p:cNvSpPr/>
          <p:nvPr/>
        </p:nvSpPr>
        <p:spPr>
          <a:xfrm>
            <a:off x="7518694"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4" name="New shape"/>
          <p:cNvSpPr/>
          <p:nvPr/>
        </p:nvSpPr>
        <p:spPr>
          <a:xfrm>
            <a:off x="8382294"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5" name="New shape"/>
          <p:cNvSpPr/>
          <p:nvPr/>
        </p:nvSpPr>
        <p:spPr>
          <a:xfrm>
            <a:off x="432094"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432094"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432094"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3022894"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30" name="New shape"/>
          <p:cNvSpPr/>
          <p:nvPr/>
        </p:nvSpPr>
        <p:spPr>
          <a:xfrm>
            <a:off x="4064294"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1" name="New shape"/>
          <p:cNvSpPr/>
          <p:nvPr/>
        </p:nvSpPr>
        <p:spPr>
          <a:xfrm>
            <a:off x="4927894"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2" name="New shape"/>
          <p:cNvSpPr/>
          <p:nvPr/>
        </p:nvSpPr>
        <p:spPr>
          <a:xfrm>
            <a:off x="5791494"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3" name="New shape"/>
          <p:cNvSpPr/>
          <p:nvPr/>
        </p:nvSpPr>
        <p:spPr>
          <a:xfrm>
            <a:off x="6655094"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4" name="New shape"/>
          <p:cNvSpPr/>
          <p:nvPr/>
        </p:nvSpPr>
        <p:spPr>
          <a:xfrm>
            <a:off x="7518694"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5" name="New shape"/>
          <p:cNvSpPr/>
          <p:nvPr/>
        </p:nvSpPr>
        <p:spPr>
          <a:xfrm>
            <a:off x="8382294"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6" name="New shape"/>
          <p:cNvSpPr/>
          <p:nvPr/>
        </p:nvSpPr>
        <p:spPr>
          <a:xfrm>
            <a:off x="432094"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432094"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432094"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3022894"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41" name="New shape"/>
          <p:cNvSpPr/>
          <p:nvPr/>
        </p:nvSpPr>
        <p:spPr>
          <a:xfrm>
            <a:off x="4064294"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2" name="New shape"/>
          <p:cNvSpPr/>
          <p:nvPr/>
        </p:nvSpPr>
        <p:spPr>
          <a:xfrm>
            <a:off x="4927894"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3" name="New shape"/>
          <p:cNvSpPr/>
          <p:nvPr/>
        </p:nvSpPr>
        <p:spPr>
          <a:xfrm>
            <a:off x="5791494"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44" name="New shape"/>
          <p:cNvSpPr/>
          <p:nvPr/>
        </p:nvSpPr>
        <p:spPr>
          <a:xfrm>
            <a:off x="6655094"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5" name="New shape"/>
          <p:cNvSpPr/>
          <p:nvPr/>
        </p:nvSpPr>
        <p:spPr>
          <a:xfrm>
            <a:off x="7518694"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46" name="New shape"/>
          <p:cNvSpPr/>
          <p:nvPr/>
        </p:nvSpPr>
        <p:spPr>
          <a:xfrm>
            <a:off x="8382294"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47" name="New shape"/>
          <p:cNvSpPr/>
          <p:nvPr/>
        </p:nvSpPr>
        <p:spPr>
          <a:xfrm>
            <a:off x="432094"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432094"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432094"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3022894"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52" name="New shape"/>
          <p:cNvSpPr/>
          <p:nvPr/>
        </p:nvSpPr>
        <p:spPr>
          <a:xfrm>
            <a:off x="4064294"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53" name="New shape"/>
          <p:cNvSpPr/>
          <p:nvPr/>
        </p:nvSpPr>
        <p:spPr>
          <a:xfrm>
            <a:off x="4927894"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54" name="New shape"/>
          <p:cNvSpPr/>
          <p:nvPr/>
        </p:nvSpPr>
        <p:spPr>
          <a:xfrm>
            <a:off x="5791494"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5" name="New shape"/>
          <p:cNvSpPr/>
          <p:nvPr/>
        </p:nvSpPr>
        <p:spPr>
          <a:xfrm>
            <a:off x="6655094"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56" name="New shape"/>
          <p:cNvSpPr/>
          <p:nvPr/>
        </p:nvSpPr>
        <p:spPr>
          <a:xfrm>
            <a:off x="7518694"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7" name="New shape"/>
          <p:cNvSpPr/>
          <p:nvPr/>
        </p:nvSpPr>
        <p:spPr>
          <a:xfrm>
            <a:off x="8382294"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58" name="New shape"/>
          <p:cNvSpPr/>
          <p:nvPr/>
        </p:nvSpPr>
        <p:spPr>
          <a:xfrm>
            <a:off x="432094"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432094"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432094"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3022894"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63" name="New shape"/>
          <p:cNvSpPr/>
          <p:nvPr/>
        </p:nvSpPr>
        <p:spPr>
          <a:xfrm>
            <a:off x="4064294"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64" name="New shape"/>
          <p:cNvSpPr/>
          <p:nvPr/>
        </p:nvSpPr>
        <p:spPr>
          <a:xfrm>
            <a:off x="4927894"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5" name="New shape"/>
          <p:cNvSpPr/>
          <p:nvPr/>
        </p:nvSpPr>
        <p:spPr>
          <a:xfrm>
            <a:off x="5791494"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6" name="New shape"/>
          <p:cNvSpPr/>
          <p:nvPr/>
        </p:nvSpPr>
        <p:spPr>
          <a:xfrm>
            <a:off x="6655094"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7" name="New shape"/>
          <p:cNvSpPr/>
          <p:nvPr/>
        </p:nvSpPr>
        <p:spPr>
          <a:xfrm>
            <a:off x="7518694"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8" name="New shape"/>
          <p:cNvSpPr/>
          <p:nvPr/>
        </p:nvSpPr>
        <p:spPr>
          <a:xfrm>
            <a:off x="8382294"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69" name="New shape"/>
          <p:cNvSpPr/>
          <p:nvPr/>
        </p:nvSpPr>
        <p:spPr>
          <a:xfrm>
            <a:off x="432094"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432094"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432094"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3022894"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74" name="New shape"/>
          <p:cNvSpPr/>
          <p:nvPr/>
        </p:nvSpPr>
        <p:spPr>
          <a:xfrm>
            <a:off x="4064294"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75" name="New shape"/>
          <p:cNvSpPr/>
          <p:nvPr/>
        </p:nvSpPr>
        <p:spPr>
          <a:xfrm>
            <a:off x="4927894"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6" name="New shape"/>
          <p:cNvSpPr/>
          <p:nvPr/>
        </p:nvSpPr>
        <p:spPr>
          <a:xfrm>
            <a:off x="5791494"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77" name="New shape"/>
          <p:cNvSpPr/>
          <p:nvPr/>
        </p:nvSpPr>
        <p:spPr>
          <a:xfrm>
            <a:off x="6655094"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8" name="New shape"/>
          <p:cNvSpPr/>
          <p:nvPr/>
        </p:nvSpPr>
        <p:spPr>
          <a:xfrm>
            <a:off x="7518694"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79" name="New shape"/>
          <p:cNvSpPr/>
          <p:nvPr/>
        </p:nvSpPr>
        <p:spPr>
          <a:xfrm>
            <a:off x="8382294"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80" name="New shape"/>
          <p:cNvSpPr/>
          <p:nvPr/>
        </p:nvSpPr>
        <p:spPr>
          <a:xfrm>
            <a:off x="432094"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432094"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432094"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3022894"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85" name="New shape"/>
          <p:cNvSpPr/>
          <p:nvPr/>
        </p:nvSpPr>
        <p:spPr>
          <a:xfrm>
            <a:off x="4064294"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86" name="New shape"/>
          <p:cNvSpPr/>
          <p:nvPr/>
        </p:nvSpPr>
        <p:spPr>
          <a:xfrm>
            <a:off x="4927894"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7" name="New shape"/>
          <p:cNvSpPr/>
          <p:nvPr/>
        </p:nvSpPr>
        <p:spPr>
          <a:xfrm>
            <a:off x="5791494"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8" name="New shape"/>
          <p:cNvSpPr/>
          <p:nvPr/>
        </p:nvSpPr>
        <p:spPr>
          <a:xfrm>
            <a:off x="6655094"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89" name="New shape"/>
          <p:cNvSpPr/>
          <p:nvPr/>
        </p:nvSpPr>
        <p:spPr>
          <a:xfrm>
            <a:off x="7518694"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90" name="New shape"/>
          <p:cNvSpPr/>
          <p:nvPr/>
        </p:nvSpPr>
        <p:spPr>
          <a:xfrm>
            <a:off x="8382294"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1" name="New shape"/>
          <p:cNvSpPr/>
          <p:nvPr/>
        </p:nvSpPr>
        <p:spPr>
          <a:xfrm>
            <a:off x="432094"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432094"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432094"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3022894"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96" name="New shape"/>
          <p:cNvSpPr/>
          <p:nvPr/>
        </p:nvSpPr>
        <p:spPr>
          <a:xfrm>
            <a:off x="4064294"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97" name="New shape"/>
          <p:cNvSpPr/>
          <p:nvPr/>
        </p:nvSpPr>
        <p:spPr>
          <a:xfrm>
            <a:off x="4927894"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98" name="New shape"/>
          <p:cNvSpPr/>
          <p:nvPr/>
        </p:nvSpPr>
        <p:spPr>
          <a:xfrm>
            <a:off x="5791494"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99" name="New shape"/>
          <p:cNvSpPr/>
          <p:nvPr/>
        </p:nvSpPr>
        <p:spPr>
          <a:xfrm>
            <a:off x="6655094"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00" name="New shape"/>
          <p:cNvSpPr/>
          <p:nvPr/>
        </p:nvSpPr>
        <p:spPr>
          <a:xfrm>
            <a:off x="7518694"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01" name="New shape"/>
          <p:cNvSpPr/>
          <p:nvPr/>
        </p:nvSpPr>
        <p:spPr>
          <a:xfrm>
            <a:off x="8382294"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2" name="New shape"/>
          <p:cNvSpPr/>
          <p:nvPr/>
        </p:nvSpPr>
        <p:spPr>
          <a:xfrm>
            <a:off x="432094"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432094"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432094"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3022894"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07" name="New shape"/>
          <p:cNvSpPr/>
          <p:nvPr/>
        </p:nvSpPr>
        <p:spPr>
          <a:xfrm>
            <a:off x="4064294"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8" name="New shape"/>
          <p:cNvSpPr/>
          <p:nvPr/>
        </p:nvSpPr>
        <p:spPr>
          <a:xfrm>
            <a:off x="4927894"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09" name="New shape"/>
          <p:cNvSpPr/>
          <p:nvPr/>
        </p:nvSpPr>
        <p:spPr>
          <a:xfrm>
            <a:off x="5791494"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0" name="New shape"/>
          <p:cNvSpPr/>
          <p:nvPr/>
        </p:nvSpPr>
        <p:spPr>
          <a:xfrm>
            <a:off x="6655094"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1" name="New shape"/>
          <p:cNvSpPr/>
          <p:nvPr/>
        </p:nvSpPr>
        <p:spPr>
          <a:xfrm>
            <a:off x="7518694"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2" name="New shape"/>
          <p:cNvSpPr/>
          <p:nvPr/>
        </p:nvSpPr>
        <p:spPr>
          <a:xfrm>
            <a:off x="8382294"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113" name="New shape"/>
          <p:cNvSpPr/>
          <p:nvPr/>
        </p:nvSpPr>
        <p:spPr>
          <a:xfrm>
            <a:off x="432094"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432094"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432094"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3022894"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18" name="New shape"/>
          <p:cNvSpPr/>
          <p:nvPr/>
        </p:nvSpPr>
        <p:spPr>
          <a:xfrm>
            <a:off x="406429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19" name="New shape"/>
          <p:cNvSpPr/>
          <p:nvPr/>
        </p:nvSpPr>
        <p:spPr>
          <a:xfrm>
            <a:off x="4927894"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20" name="New shape"/>
          <p:cNvSpPr/>
          <p:nvPr/>
        </p:nvSpPr>
        <p:spPr>
          <a:xfrm>
            <a:off x="5791494"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21" name="New shape"/>
          <p:cNvSpPr/>
          <p:nvPr/>
        </p:nvSpPr>
        <p:spPr>
          <a:xfrm>
            <a:off x="665509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22" name="New shape"/>
          <p:cNvSpPr/>
          <p:nvPr/>
        </p:nvSpPr>
        <p:spPr>
          <a:xfrm>
            <a:off x="751869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23" name="New shape"/>
          <p:cNvSpPr/>
          <p:nvPr/>
        </p:nvSpPr>
        <p:spPr>
          <a:xfrm>
            <a:off x="838229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24" name="New shape"/>
          <p:cNvSpPr/>
          <p:nvPr/>
        </p:nvSpPr>
        <p:spPr>
          <a:xfrm>
            <a:off x="432094"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432094"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432094"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3022894"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29" name="New shape"/>
          <p:cNvSpPr/>
          <p:nvPr/>
        </p:nvSpPr>
        <p:spPr>
          <a:xfrm>
            <a:off x="4064294"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130" name="New shape"/>
          <p:cNvSpPr/>
          <p:nvPr/>
        </p:nvSpPr>
        <p:spPr>
          <a:xfrm>
            <a:off x="4927894"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31" name="New shape"/>
          <p:cNvSpPr/>
          <p:nvPr/>
        </p:nvSpPr>
        <p:spPr>
          <a:xfrm>
            <a:off x="5791494"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32" name="New shape"/>
          <p:cNvSpPr/>
          <p:nvPr/>
        </p:nvSpPr>
        <p:spPr>
          <a:xfrm>
            <a:off x="6655094"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33" name="New shape"/>
          <p:cNvSpPr/>
          <p:nvPr/>
        </p:nvSpPr>
        <p:spPr>
          <a:xfrm>
            <a:off x="7518694"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34" name="New shape"/>
          <p:cNvSpPr/>
          <p:nvPr/>
        </p:nvSpPr>
        <p:spPr>
          <a:xfrm>
            <a:off x="8382294"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35" name="New shape"/>
          <p:cNvSpPr/>
          <p:nvPr/>
        </p:nvSpPr>
        <p:spPr>
          <a:xfrm>
            <a:off x="432094"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432094"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432094"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3022894"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55</a:t>
            </a:r>
          </a:p>
        </p:txBody>
      </p:sp>
      <p:sp>
        <p:nvSpPr>
          <p:cNvPr id="140" name="New shape"/>
          <p:cNvSpPr/>
          <p:nvPr/>
        </p:nvSpPr>
        <p:spPr>
          <a:xfrm>
            <a:off x="4064294"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41" name="New shape"/>
          <p:cNvSpPr/>
          <p:nvPr/>
        </p:nvSpPr>
        <p:spPr>
          <a:xfrm>
            <a:off x="4927894"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142" name="New shape"/>
          <p:cNvSpPr/>
          <p:nvPr/>
        </p:nvSpPr>
        <p:spPr>
          <a:xfrm>
            <a:off x="5791494"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48</a:t>
            </a:r>
          </a:p>
        </p:txBody>
      </p:sp>
      <p:sp>
        <p:nvSpPr>
          <p:cNvPr id="143" name="New shape"/>
          <p:cNvSpPr/>
          <p:nvPr/>
        </p:nvSpPr>
        <p:spPr>
          <a:xfrm>
            <a:off x="6655094"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144" name="New shape"/>
          <p:cNvSpPr/>
          <p:nvPr/>
        </p:nvSpPr>
        <p:spPr>
          <a:xfrm>
            <a:off x="7518694"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45" name="New shape"/>
          <p:cNvSpPr/>
          <p:nvPr/>
        </p:nvSpPr>
        <p:spPr>
          <a:xfrm>
            <a:off x="8382294"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46" name="New shape"/>
          <p:cNvSpPr/>
          <p:nvPr/>
        </p:nvSpPr>
        <p:spPr>
          <a:xfrm>
            <a:off x="432094"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432094"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432094"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3022894"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151" name="New shape"/>
          <p:cNvSpPr/>
          <p:nvPr/>
        </p:nvSpPr>
        <p:spPr>
          <a:xfrm>
            <a:off x="4064294"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2" name="New shape"/>
          <p:cNvSpPr/>
          <p:nvPr/>
        </p:nvSpPr>
        <p:spPr>
          <a:xfrm>
            <a:off x="4927894"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3" name="New shape"/>
          <p:cNvSpPr/>
          <p:nvPr/>
        </p:nvSpPr>
        <p:spPr>
          <a:xfrm>
            <a:off x="5791494"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54" name="New shape"/>
          <p:cNvSpPr/>
          <p:nvPr/>
        </p:nvSpPr>
        <p:spPr>
          <a:xfrm>
            <a:off x="6655094"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5" name="New shape"/>
          <p:cNvSpPr/>
          <p:nvPr/>
        </p:nvSpPr>
        <p:spPr>
          <a:xfrm>
            <a:off x="7518694"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56" name="New shape"/>
          <p:cNvSpPr/>
          <p:nvPr/>
        </p:nvSpPr>
        <p:spPr>
          <a:xfrm>
            <a:off x="8382294"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57" name="New shape"/>
          <p:cNvSpPr/>
          <p:nvPr/>
        </p:nvSpPr>
        <p:spPr>
          <a:xfrm>
            <a:off x="432094"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432094"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432094"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3022894"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62" name="New shape"/>
          <p:cNvSpPr/>
          <p:nvPr/>
        </p:nvSpPr>
        <p:spPr>
          <a:xfrm>
            <a:off x="4064294"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63" name="New shape"/>
          <p:cNvSpPr/>
          <p:nvPr/>
        </p:nvSpPr>
        <p:spPr>
          <a:xfrm>
            <a:off x="4927894"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64" name="New shape"/>
          <p:cNvSpPr/>
          <p:nvPr/>
        </p:nvSpPr>
        <p:spPr>
          <a:xfrm>
            <a:off x="5791494"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65" name="New shape"/>
          <p:cNvSpPr/>
          <p:nvPr/>
        </p:nvSpPr>
        <p:spPr>
          <a:xfrm>
            <a:off x="6655094"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66" name="New shape"/>
          <p:cNvSpPr/>
          <p:nvPr/>
        </p:nvSpPr>
        <p:spPr>
          <a:xfrm>
            <a:off x="7518694"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67" name="New shape"/>
          <p:cNvSpPr/>
          <p:nvPr/>
        </p:nvSpPr>
        <p:spPr>
          <a:xfrm>
            <a:off x="8382294"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68" name="New shape"/>
          <p:cNvSpPr/>
          <p:nvPr/>
        </p:nvSpPr>
        <p:spPr>
          <a:xfrm>
            <a:off x="432094"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432094"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432094"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3022894"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73" name="New shape"/>
          <p:cNvSpPr/>
          <p:nvPr/>
        </p:nvSpPr>
        <p:spPr>
          <a:xfrm>
            <a:off x="4064294"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4" name="New shape"/>
          <p:cNvSpPr/>
          <p:nvPr/>
        </p:nvSpPr>
        <p:spPr>
          <a:xfrm>
            <a:off x="4927894"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5" name="New shape"/>
          <p:cNvSpPr/>
          <p:nvPr/>
        </p:nvSpPr>
        <p:spPr>
          <a:xfrm>
            <a:off x="5791494"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76" name="New shape"/>
          <p:cNvSpPr/>
          <p:nvPr/>
        </p:nvSpPr>
        <p:spPr>
          <a:xfrm>
            <a:off x="6655094"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77" name="New shape"/>
          <p:cNvSpPr/>
          <p:nvPr/>
        </p:nvSpPr>
        <p:spPr>
          <a:xfrm>
            <a:off x="7518694"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78" name="New shape"/>
          <p:cNvSpPr/>
          <p:nvPr/>
        </p:nvSpPr>
        <p:spPr>
          <a:xfrm>
            <a:off x="8382294"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79" name="New shape"/>
          <p:cNvSpPr/>
          <p:nvPr/>
        </p:nvSpPr>
        <p:spPr>
          <a:xfrm>
            <a:off x="432094"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3022894"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82" name="New shape"/>
          <p:cNvSpPr/>
          <p:nvPr/>
        </p:nvSpPr>
        <p:spPr>
          <a:xfrm>
            <a:off x="4064294"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83" name="New shape"/>
          <p:cNvSpPr/>
          <p:nvPr/>
        </p:nvSpPr>
        <p:spPr>
          <a:xfrm>
            <a:off x="4927894"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84" name="New shape"/>
          <p:cNvSpPr/>
          <p:nvPr/>
        </p:nvSpPr>
        <p:spPr>
          <a:xfrm>
            <a:off x="5791494"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85" name="New shape"/>
          <p:cNvSpPr/>
          <p:nvPr/>
        </p:nvSpPr>
        <p:spPr>
          <a:xfrm>
            <a:off x="6655094"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86" name="New shape"/>
          <p:cNvSpPr/>
          <p:nvPr/>
        </p:nvSpPr>
        <p:spPr>
          <a:xfrm>
            <a:off x="7518694"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87" name="New shape"/>
          <p:cNvSpPr/>
          <p:nvPr/>
        </p:nvSpPr>
        <p:spPr>
          <a:xfrm>
            <a:off x="8382294"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88" name="New shape">
            <a:extLst>
              <a:ext uri="{FF2B5EF4-FFF2-40B4-BE49-F238E27FC236}">
                <a16:creationId xmlns:a16="http://schemas.microsoft.com/office/drawing/2014/main" id="{631D5F6F-0118-F7C8-F183-BD43B9EAD09F}"/>
              </a:ext>
            </a:extLst>
          </p:cNvPr>
          <p:cNvSpPr/>
          <p:nvPr/>
        </p:nvSpPr>
        <p:spPr>
          <a:xfrm>
            <a:off x="895392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(17)</a:t>
            </a:r>
          </a:p>
        </p:txBody>
      </p:sp>
      <p:sp>
        <p:nvSpPr>
          <p:cNvPr id="189" name="New shape">
            <a:extLst>
              <a:ext uri="{FF2B5EF4-FFF2-40B4-BE49-F238E27FC236}">
                <a16:creationId xmlns:a16="http://schemas.microsoft.com/office/drawing/2014/main" id="{4B1A224C-3D1A-A60F-7A9E-C3F0D532B188}"/>
              </a:ext>
            </a:extLst>
          </p:cNvPr>
          <p:cNvSpPr/>
          <p:nvPr/>
        </p:nvSpPr>
        <p:spPr>
          <a:xfrm>
            <a:off x="981752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(18)</a:t>
            </a:r>
          </a:p>
        </p:txBody>
      </p:sp>
      <p:sp>
        <p:nvSpPr>
          <p:cNvPr id="190" name="New shape">
            <a:extLst>
              <a:ext uri="{FF2B5EF4-FFF2-40B4-BE49-F238E27FC236}">
                <a16:creationId xmlns:a16="http://schemas.microsoft.com/office/drawing/2014/main" id="{8D9856D9-9D02-7F7B-542E-6D969A5EE8B7}"/>
              </a:ext>
            </a:extLst>
          </p:cNvPr>
          <p:cNvSpPr/>
          <p:nvPr/>
        </p:nvSpPr>
        <p:spPr>
          <a:xfrm>
            <a:off x="9131727"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91" name="New shape">
            <a:extLst>
              <a:ext uri="{FF2B5EF4-FFF2-40B4-BE49-F238E27FC236}">
                <a16:creationId xmlns:a16="http://schemas.microsoft.com/office/drawing/2014/main" id="{8374A725-3B1C-C390-292D-8949A228AF78}"/>
              </a:ext>
            </a:extLst>
          </p:cNvPr>
          <p:cNvSpPr/>
          <p:nvPr/>
        </p:nvSpPr>
        <p:spPr>
          <a:xfrm>
            <a:off x="9995327"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92" name="New shape">
            <a:extLst>
              <a:ext uri="{FF2B5EF4-FFF2-40B4-BE49-F238E27FC236}">
                <a16:creationId xmlns:a16="http://schemas.microsoft.com/office/drawing/2014/main" id="{DC48357E-E09B-50C4-25DC-DF0A3E106305}"/>
              </a:ext>
            </a:extLst>
          </p:cNvPr>
          <p:cNvSpPr/>
          <p:nvPr/>
        </p:nvSpPr>
        <p:spPr>
          <a:xfrm>
            <a:off x="9131727"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93" name="New shape">
            <a:extLst>
              <a:ext uri="{FF2B5EF4-FFF2-40B4-BE49-F238E27FC236}">
                <a16:creationId xmlns:a16="http://schemas.microsoft.com/office/drawing/2014/main" id="{C3722750-DE4F-C032-B4B1-421FDD6DB18B}"/>
              </a:ext>
            </a:extLst>
          </p:cNvPr>
          <p:cNvSpPr/>
          <p:nvPr/>
        </p:nvSpPr>
        <p:spPr>
          <a:xfrm>
            <a:off x="9995327"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94" name="New shape">
            <a:extLst>
              <a:ext uri="{FF2B5EF4-FFF2-40B4-BE49-F238E27FC236}">
                <a16:creationId xmlns:a16="http://schemas.microsoft.com/office/drawing/2014/main" id="{65826E65-BC33-3321-1604-F0CBBC34AC77}"/>
              </a:ext>
            </a:extLst>
          </p:cNvPr>
          <p:cNvSpPr/>
          <p:nvPr/>
        </p:nvSpPr>
        <p:spPr>
          <a:xfrm>
            <a:off x="9131727"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95" name="New shape">
            <a:extLst>
              <a:ext uri="{FF2B5EF4-FFF2-40B4-BE49-F238E27FC236}">
                <a16:creationId xmlns:a16="http://schemas.microsoft.com/office/drawing/2014/main" id="{70BC2781-3602-9076-EBB9-0C7A3CEA8627}"/>
              </a:ext>
            </a:extLst>
          </p:cNvPr>
          <p:cNvSpPr/>
          <p:nvPr/>
        </p:nvSpPr>
        <p:spPr>
          <a:xfrm>
            <a:off x="9995327"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96" name="New shape">
            <a:extLst>
              <a:ext uri="{FF2B5EF4-FFF2-40B4-BE49-F238E27FC236}">
                <a16:creationId xmlns:a16="http://schemas.microsoft.com/office/drawing/2014/main" id="{D80ED8ED-9F75-551E-A0D6-16E56A36061F}"/>
              </a:ext>
            </a:extLst>
          </p:cNvPr>
          <p:cNvSpPr/>
          <p:nvPr/>
        </p:nvSpPr>
        <p:spPr>
          <a:xfrm>
            <a:off x="9131727"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97" name="New shape">
            <a:extLst>
              <a:ext uri="{FF2B5EF4-FFF2-40B4-BE49-F238E27FC236}">
                <a16:creationId xmlns:a16="http://schemas.microsoft.com/office/drawing/2014/main" id="{35D8C16F-B481-1F3C-E178-9168C0753C30}"/>
              </a:ext>
            </a:extLst>
          </p:cNvPr>
          <p:cNvSpPr/>
          <p:nvPr/>
        </p:nvSpPr>
        <p:spPr>
          <a:xfrm>
            <a:off x="9995327"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98" name="New shape">
            <a:extLst>
              <a:ext uri="{FF2B5EF4-FFF2-40B4-BE49-F238E27FC236}">
                <a16:creationId xmlns:a16="http://schemas.microsoft.com/office/drawing/2014/main" id="{DB4A3957-FD19-B07D-413E-07D07A9D0658}"/>
              </a:ext>
            </a:extLst>
          </p:cNvPr>
          <p:cNvSpPr/>
          <p:nvPr/>
        </p:nvSpPr>
        <p:spPr>
          <a:xfrm>
            <a:off x="9131727"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99" name="New shape">
            <a:extLst>
              <a:ext uri="{FF2B5EF4-FFF2-40B4-BE49-F238E27FC236}">
                <a16:creationId xmlns:a16="http://schemas.microsoft.com/office/drawing/2014/main" id="{65502CD5-9A6E-BD12-EEB0-44B1951D6910}"/>
              </a:ext>
            </a:extLst>
          </p:cNvPr>
          <p:cNvSpPr/>
          <p:nvPr/>
        </p:nvSpPr>
        <p:spPr>
          <a:xfrm>
            <a:off x="9995327"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00" name="New shape">
            <a:extLst>
              <a:ext uri="{FF2B5EF4-FFF2-40B4-BE49-F238E27FC236}">
                <a16:creationId xmlns:a16="http://schemas.microsoft.com/office/drawing/2014/main" id="{D2C355B5-3B39-2A23-7389-C1C993E4B322}"/>
              </a:ext>
            </a:extLst>
          </p:cNvPr>
          <p:cNvSpPr/>
          <p:nvPr/>
        </p:nvSpPr>
        <p:spPr>
          <a:xfrm>
            <a:off x="9131727"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201" name="New shape">
            <a:extLst>
              <a:ext uri="{FF2B5EF4-FFF2-40B4-BE49-F238E27FC236}">
                <a16:creationId xmlns:a16="http://schemas.microsoft.com/office/drawing/2014/main" id="{0BB4D5B4-8627-E9C2-9175-C3C53E7F6A6D}"/>
              </a:ext>
            </a:extLst>
          </p:cNvPr>
          <p:cNvSpPr/>
          <p:nvPr/>
        </p:nvSpPr>
        <p:spPr>
          <a:xfrm>
            <a:off x="9995327"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02" name="New shape">
            <a:extLst>
              <a:ext uri="{FF2B5EF4-FFF2-40B4-BE49-F238E27FC236}">
                <a16:creationId xmlns:a16="http://schemas.microsoft.com/office/drawing/2014/main" id="{E1EB33C4-FEEC-C222-640A-EA7F6763B1A1}"/>
              </a:ext>
            </a:extLst>
          </p:cNvPr>
          <p:cNvSpPr/>
          <p:nvPr/>
        </p:nvSpPr>
        <p:spPr>
          <a:xfrm>
            <a:off x="9131727"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03" name="New shape">
            <a:extLst>
              <a:ext uri="{FF2B5EF4-FFF2-40B4-BE49-F238E27FC236}">
                <a16:creationId xmlns:a16="http://schemas.microsoft.com/office/drawing/2014/main" id="{4C513031-95B1-384B-32DE-88B0AEF1584A}"/>
              </a:ext>
            </a:extLst>
          </p:cNvPr>
          <p:cNvSpPr/>
          <p:nvPr/>
        </p:nvSpPr>
        <p:spPr>
          <a:xfrm>
            <a:off x="9995327"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4" name="New shape">
            <a:extLst>
              <a:ext uri="{FF2B5EF4-FFF2-40B4-BE49-F238E27FC236}">
                <a16:creationId xmlns:a16="http://schemas.microsoft.com/office/drawing/2014/main" id="{7B144893-02B8-96B9-8AE8-D58B447ECA65}"/>
              </a:ext>
            </a:extLst>
          </p:cNvPr>
          <p:cNvSpPr/>
          <p:nvPr/>
        </p:nvSpPr>
        <p:spPr>
          <a:xfrm>
            <a:off x="9131727"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05" name="New shape">
            <a:extLst>
              <a:ext uri="{FF2B5EF4-FFF2-40B4-BE49-F238E27FC236}">
                <a16:creationId xmlns:a16="http://schemas.microsoft.com/office/drawing/2014/main" id="{8AD01449-8638-EF8B-B927-2B224B342664}"/>
              </a:ext>
            </a:extLst>
          </p:cNvPr>
          <p:cNvSpPr/>
          <p:nvPr/>
        </p:nvSpPr>
        <p:spPr>
          <a:xfrm>
            <a:off x="9995327"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06" name="New shape">
            <a:extLst>
              <a:ext uri="{FF2B5EF4-FFF2-40B4-BE49-F238E27FC236}">
                <a16:creationId xmlns:a16="http://schemas.microsoft.com/office/drawing/2014/main" id="{69B223B9-98F8-1BC4-938A-94933FD482D6}"/>
              </a:ext>
            </a:extLst>
          </p:cNvPr>
          <p:cNvSpPr/>
          <p:nvPr/>
        </p:nvSpPr>
        <p:spPr>
          <a:xfrm>
            <a:off x="9131727"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07" name="New shape">
            <a:extLst>
              <a:ext uri="{FF2B5EF4-FFF2-40B4-BE49-F238E27FC236}">
                <a16:creationId xmlns:a16="http://schemas.microsoft.com/office/drawing/2014/main" id="{FD196ADF-5BD1-F7F7-A241-6CC02F74727E}"/>
              </a:ext>
            </a:extLst>
          </p:cNvPr>
          <p:cNvSpPr/>
          <p:nvPr/>
        </p:nvSpPr>
        <p:spPr>
          <a:xfrm>
            <a:off x="9995327"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08" name="New shape">
            <a:extLst>
              <a:ext uri="{FF2B5EF4-FFF2-40B4-BE49-F238E27FC236}">
                <a16:creationId xmlns:a16="http://schemas.microsoft.com/office/drawing/2014/main" id="{0CEA2BDD-EC96-77A8-BEFC-C7FC5F40073B}"/>
              </a:ext>
            </a:extLst>
          </p:cNvPr>
          <p:cNvSpPr/>
          <p:nvPr/>
        </p:nvSpPr>
        <p:spPr>
          <a:xfrm>
            <a:off x="9131727"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209" name="New shape">
            <a:extLst>
              <a:ext uri="{FF2B5EF4-FFF2-40B4-BE49-F238E27FC236}">
                <a16:creationId xmlns:a16="http://schemas.microsoft.com/office/drawing/2014/main" id="{2C18CD63-1176-D8C1-A1A6-19D092CD4C57}"/>
              </a:ext>
            </a:extLst>
          </p:cNvPr>
          <p:cNvSpPr/>
          <p:nvPr/>
        </p:nvSpPr>
        <p:spPr>
          <a:xfrm>
            <a:off x="9995327"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10" name="New shape">
            <a:extLst>
              <a:ext uri="{FF2B5EF4-FFF2-40B4-BE49-F238E27FC236}">
                <a16:creationId xmlns:a16="http://schemas.microsoft.com/office/drawing/2014/main" id="{A53A1E92-98D8-F7C7-0CFF-83DDE62F6882}"/>
              </a:ext>
            </a:extLst>
          </p:cNvPr>
          <p:cNvSpPr/>
          <p:nvPr/>
        </p:nvSpPr>
        <p:spPr>
          <a:xfrm>
            <a:off x="9131727"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11" name="New shape">
            <a:extLst>
              <a:ext uri="{FF2B5EF4-FFF2-40B4-BE49-F238E27FC236}">
                <a16:creationId xmlns:a16="http://schemas.microsoft.com/office/drawing/2014/main" id="{14A776B5-7651-B19F-3615-5D5204E1096C}"/>
              </a:ext>
            </a:extLst>
          </p:cNvPr>
          <p:cNvSpPr/>
          <p:nvPr/>
        </p:nvSpPr>
        <p:spPr>
          <a:xfrm>
            <a:off x="9995327"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2" name="New shape">
            <a:extLst>
              <a:ext uri="{FF2B5EF4-FFF2-40B4-BE49-F238E27FC236}">
                <a16:creationId xmlns:a16="http://schemas.microsoft.com/office/drawing/2014/main" id="{3A9322B9-FC54-970E-78C9-AF9C7ECBC4EB}"/>
              </a:ext>
            </a:extLst>
          </p:cNvPr>
          <p:cNvSpPr/>
          <p:nvPr/>
        </p:nvSpPr>
        <p:spPr>
          <a:xfrm>
            <a:off x="9131727"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24*</a:t>
            </a:r>
          </a:p>
        </p:txBody>
      </p:sp>
      <p:sp>
        <p:nvSpPr>
          <p:cNvPr id="213" name="New shape">
            <a:extLst>
              <a:ext uri="{FF2B5EF4-FFF2-40B4-BE49-F238E27FC236}">
                <a16:creationId xmlns:a16="http://schemas.microsoft.com/office/drawing/2014/main" id="{BC9891A4-C273-3919-7909-139BB7BA0385}"/>
              </a:ext>
            </a:extLst>
          </p:cNvPr>
          <p:cNvSpPr/>
          <p:nvPr/>
        </p:nvSpPr>
        <p:spPr>
          <a:xfrm>
            <a:off x="9995327"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214" name="New shape">
            <a:extLst>
              <a:ext uri="{FF2B5EF4-FFF2-40B4-BE49-F238E27FC236}">
                <a16:creationId xmlns:a16="http://schemas.microsoft.com/office/drawing/2014/main" id="{364048FC-714D-F3D9-34DF-EC97276F200C}"/>
              </a:ext>
            </a:extLst>
          </p:cNvPr>
          <p:cNvSpPr/>
          <p:nvPr/>
        </p:nvSpPr>
        <p:spPr>
          <a:xfrm>
            <a:off x="9131727"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15" name="New shape">
            <a:extLst>
              <a:ext uri="{FF2B5EF4-FFF2-40B4-BE49-F238E27FC236}">
                <a16:creationId xmlns:a16="http://schemas.microsoft.com/office/drawing/2014/main" id="{AE5990DF-2821-C332-97BA-BFBEC03983F9}"/>
              </a:ext>
            </a:extLst>
          </p:cNvPr>
          <p:cNvSpPr/>
          <p:nvPr/>
        </p:nvSpPr>
        <p:spPr>
          <a:xfrm>
            <a:off x="9995327"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16" name="New shape">
            <a:extLst>
              <a:ext uri="{FF2B5EF4-FFF2-40B4-BE49-F238E27FC236}">
                <a16:creationId xmlns:a16="http://schemas.microsoft.com/office/drawing/2014/main" id="{077B7683-8394-BF63-8A25-33679E08C3D6}"/>
              </a:ext>
            </a:extLst>
          </p:cNvPr>
          <p:cNvSpPr/>
          <p:nvPr/>
        </p:nvSpPr>
        <p:spPr>
          <a:xfrm>
            <a:off x="9131727"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41*</a:t>
            </a:r>
          </a:p>
        </p:txBody>
      </p:sp>
      <p:sp>
        <p:nvSpPr>
          <p:cNvPr id="217" name="New shape">
            <a:extLst>
              <a:ext uri="{FF2B5EF4-FFF2-40B4-BE49-F238E27FC236}">
                <a16:creationId xmlns:a16="http://schemas.microsoft.com/office/drawing/2014/main" id="{DDA03E3B-064D-B064-B065-0BC8E49A4BE7}"/>
              </a:ext>
            </a:extLst>
          </p:cNvPr>
          <p:cNvSpPr/>
          <p:nvPr/>
        </p:nvSpPr>
        <p:spPr>
          <a:xfrm>
            <a:off x="9995327"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18" name="New shape">
            <a:extLst>
              <a:ext uri="{FF2B5EF4-FFF2-40B4-BE49-F238E27FC236}">
                <a16:creationId xmlns:a16="http://schemas.microsoft.com/office/drawing/2014/main" id="{A8F77C29-CF21-9B67-7E84-601C561BFF93}"/>
              </a:ext>
            </a:extLst>
          </p:cNvPr>
          <p:cNvSpPr/>
          <p:nvPr/>
        </p:nvSpPr>
        <p:spPr>
          <a:xfrm>
            <a:off x="9131727"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219" name="New shape">
            <a:extLst>
              <a:ext uri="{FF2B5EF4-FFF2-40B4-BE49-F238E27FC236}">
                <a16:creationId xmlns:a16="http://schemas.microsoft.com/office/drawing/2014/main" id="{53B90F02-B0F0-627B-5965-83803B66E747}"/>
              </a:ext>
            </a:extLst>
          </p:cNvPr>
          <p:cNvSpPr/>
          <p:nvPr/>
        </p:nvSpPr>
        <p:spPr>
          <a:xfrm>
            <a:off x="9995327"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220" name="New shape">
            <a:extLst>
              <a:ext uri="{FF2B5EF4-FFF2-40B4-BE49-F238E27FC236}">
                <a16:creationId xmlns:a16="http://schemas.microsoft.com/office/drawing/2014/main" id="{A07B9190-2051-1D73-49FE-8256C914C5F2}"/>
              </a:ext>
            </a:extLst>
          </p:cNvPr>
          <p:cNvSpPr/>
          <p:nvPr/>
        </p:nvSpPr>
        <p:spPr>
          <a:xfrm>
            <a:off x="9131727"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21" name="New shape">
            <a:extLst>
              <a:ext uri="{FF2B5EF4-FFF2-40B4-BE49-F238E27FC236}">
                <a16:creationId xmlns:a16="http://schemas.microsoft.com/office/drawing/2014/main" id="{B0001CF7-C81D-F53A-BFA9-B7825AC7D68F}"/>
              </a:ext>
            </a:extLst>
          </p:cNvPr>
          <p:cNvSpPr/>
          <p:nvPr/>
        </p:nvSpPr>
        <p:spPr>
          <a:xfrm>
            <a:off x="9995327"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2" name="Group 221">
            <a:extLst>
              <a:ext uri="{FF2B5EF4-FFF2-40B4-BE49-F238E27FC236}">
                <a16:creationId xmlns:a16="http://schemas.microsoft.com/office/drawing/2014/main" id="{1D13B677-D354-3A9A-F318-09BF2157FC28}"/>
              </a:ext>
            </a:extLst>
          </p:cNvPr>
          <p:cNvGrpSpPr/>
          <p:nvPr/>
        </p:nvGrpSpPr>
        <p:grpSpPr>
          <a:xfrm>
            <a:off x="863599" y="356741"/>
            <a:ext cx="10257602" cy="5245100"/>
            <a:chOff x="1777999" y="254000"/>
            <a:chExt cx="10257602"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sp>
          <p:nvSpPr>
            <p:cNvPr id="180" name="New shape"/>
            <p:cNvSpPr/>
            <p:nvPr/>
          </p:nvSpPr>
          <p:spPr>
            <a:xfrm>
              <a:off x="4368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368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368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368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368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368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368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368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368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368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368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368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368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368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368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368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368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7999" y="2032000"/>
              <a:ext cx="10079801" cy="1270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368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Arts, entertainment and recreation Benchmark</a:t>
              </a:r>
              <a:br>
                <a:rPr sz="1100" kern="200">
                  <a:solidFill>
                    <a:srgbClr val="000000"/>
                  </a:solidFill>
                  <a:latin typeface="arial"/>
                </a:rPr>
              </a:br>
              <a:r>
                <a:rPr sz="1100" kern="200">
                  <a:solidFill>
                    <a:srgbClr val="A6A6A6"/>
                  </a:solidFill>
                  <a:latin typeface="arial"/>
                </a:rPr>
                <a:t>(381)</a:t>
              </a:r>
            </a:p>
          </p:txBody>
        </p:sp>
        <p:sp>
          <p:nvSpPr>
            <p:cNvPr id="8" name="New shape"/>
            <p:cNvSpPr/>
            <p:nvPr/>
          </p:nvSpPr>
          <p:spPr>
            <a:xfrm>
              <a:off x="5232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(45)</a:t>
              </a:r>
            </a:p>
          </p:txBody>
        </p:sp>
        <p:sp>
          <p:nvSpPr>
            <p:cNvPr id="9"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(47)</a:t>
              </a:r>
            </a:p>
          </p:txBody>
        </p:sp>
        <p:sp>
          <p:nvSpPr>
            <p:cNvPr id="10"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(41)</a:t>
              </a:r>
            </a:p>
          </p:txBody>
        </p:sp>
        <p:sp>
          <p:nvSpPr>
            <p:cNvPr id="11"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(40)</a:t>
              </a:r>
            </a:p>
          </p:txBody>
        </p:sp>
        <p:sp>
          <p:nvSpPr>
            <p:cNvPr id="12"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(24)</a:t>
              </a:r>
            </a:p>
          </p:txBody>
        </p:sp>
        <p:sp>
          <p:nvSpPr>
            <p:cNvPr id="13"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46-50 </a:t>
              </a:r>
              <a:br>
                <a:rPr sz="1100" kern="200">
                  <a:solidFill>
                    <a:srgbClr val="000000"/>
                  </a:solidFill>
                  <a:latin typeface="arial"/>
                </a:rPr>
              </a:br>
              <a:r>
                <a:rPr sz="1100" kern="200">
                  <a:solidFill>
                    <a:srgbClr val="A6A6A6"/>
                  </a:solidFill>
                  <a:latin typeface="arial"/>
                </a:rPr>
                <a:t>(18)</a:t>
              </a:r>
            </a:p>
          </p:txBody>
        </p:sp>
        <p:sp>
          <p:nvSpPr>
            <p:cNvPr id="14"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368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9" name="New shape"/>
            <p:cNvSpPr/>
            <p:nvPr/>
          </p:nvSpPr>
          <p:spPr>
            <a:xfrm>
              <a:off x="5410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0" name="New shape"/>
            <p:cNvSpPr/>
            <p:nvPr/>
          </p:nvSpPr>
          <p:spPr>
            <a:xfrm>
              <a:off x="62738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1" name="New shape"/>
            <p:cNvSpPr/>
            <p:nvPr/>
          </p:nvSpPr>
          <p:spPr>
            <a:xfrm>
              <a:off x="71374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2" name="New shape"/>
            <p:cNvSpPr/>
            <p:nvPr/>
          </p:nvSpPr>
          <p:spPr>
            <a:xfrm>
              <a:off x="80010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23"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4"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5"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368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30" name="New shape"/>
            <p:cNvSpPr/>
            <p:nvPr/>
          </p:nvSpPr>
          <p:spPr>
            <a:xfrm>
              <a:off x="5410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1" name="New shape"/>
            <p:cNvSpPr/>
            <p:nvPr/>
          </p:nvSpPr>
          <p:spPr>
            <a:xfrm>
              <a:off x="62738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2" name="New shape"/>
            <p:cNvSpPr/>
            <p:nvPr/>
          </p:nvSpPr>
          <p:spPr>
            <a:xfrm>
              <a:off x="71374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3" name="New shape"/>
            <p:cNvSpPr/>
            <p:nvPr/>
          </p:nvSpPr>
          <p:spPr>
            <a:xfrm>
              <a:off x="80010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4" name="New shape"/>
            <p:cNvSpPr/>
            <p:nvPr/>
          </p:nvSpPr>
          <p:spPr>
            <a:xfrm>
              <a:off x="88646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5"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6"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368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41" name="New shape"/>
            <p:cNvSpPr/>
            <p:nvPr/>
          </p:nvSpPr>
          <p:spPr>
            <a:xfrm>
              <a:off x="5410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42" name="New shape"/>
            <p:cNvSpPr/>
            <p:nvPr/>
          </p:nvSpPr>
          <p:spPr>
            <a:xfrm>
              <a:off x="62738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3" name="New shape"/>
            <p:cNvSpPr/>
            <p:nvPr/>
          </p:nvSpPr>
          <p:spPr>
            <a:xfrm>
              <a:off x="71374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4" name="New shape"/>
            <p:cNvSpPr/>
            <p:nvPr/>
          </p:nvSpPr>
          <p:spPr>
            <a:xfrm>
              <a:off x="80010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5"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6"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7"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368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52" name="New shape"/>
            <p:cNvSpPr/>
            <p:nvPr/>
          </p:nvSpPr>
          <p:spPr>
            <a:xfrm>
              <a:off x="54102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53" name="New shape"/>
            <p:cNvSpPr/>
            <p:nvPr/>
          </p:nvSpPr>
          <p:spPr>
            <a:xfrm>
              <a:off x="62738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4" name="New shape"/>
            <p:cNvSpPr/>
            <p:nvPr/>
          </p:nvSpPr>
          <p:spPr>
            <a:xfrm>
              <a:off x="71374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55" name="New shape"/>
            <p:cNvSpPr/>
            <p:nvPr/>
          </p:nvSpPr>
          <p:spPr>
            <a:xfrm>
              <a:off x="80010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5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368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63" name="New shape"/>
            <p:cNvSpPr/>
            <p:nvPr/>
          </p:nvSpPr>
          <p:spPr>
            <a:xfrm>
              <a:off x="5410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4" name="New shape"/>
            <p:cNvSpPr/>
            <p:nvPr/>
          </p:nvSpPr>
          <p:spPr>
            <a:xfrm>
              <a:off x="62738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65" name="New shape"/>
            <p:cNvSpPr/>
            <p:nvPr/>
          </p:nvSpPr>
          <p:spPr>
            <a:xfrm>
              <a:off x="71374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6" name="New shape"/>
            <p:cNvSpPr/>
            <p:nvPr/>
          </p:nvSpPr>
          <p:spPr>
            <a:xfrm>
              <a:off x="80010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67"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68"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69"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778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368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74" name="New shape"/>
            <p:cNvSpPr/>
            <p:nvPr/>
          </p:nvSpPr>
          <p:spPr>
            <a:xfrm>
              <a:off x="5410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75" name="New shape"/>
            <p:cNvSpPr/>
            <p:nvPr/>
          </p:nvSpPr>
          <p:spPr>
            <a:xfrm>
              <a:off x="62738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6" name="New shape"/>
            <p:cNvSpPr/>
            <p:nvPr/>
          </p:nvSpPr>
          <p:spPr>
            <a:xfrm>
              <a:off x="71374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7" name="New shape"/>
            <p:cNvSpPr/>
            <p:nvPr/>
          </p:nvSpPr>
          <p:spPr>
            <a:xfrm>
              <a:off x="80010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8"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9" name="New shape"/>
            <p:cNvSpPr/>
            <p:nvPr/>
          </p:nvSpPr>
          <p:spPr>
            <a:xfrm>
              <a:off x="97282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8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368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85" name="New shape"/>
            <p:cNvSpPr/>
            <p:nvPr/>
          </p:nvSpPr>
          <p:spPr>
            <a:xfrm>
              <a:off x="5410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86" name="New shape"/>
            <p:cNvSpPr/>
            <p:nvPr/>
          </p:nvSpPr>
          <p:spPr>
            <a:xfrm>
              <a:off x="62738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7" name="New shape"/>
            <p:cNvSpPr/>
            <p:nvPr/>
          </p:nvSpPr>
          <p:spPr>
            <a:xfrm>
              <a:off x="71374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88" name="New shape"/>
            <p:cNvSpPr/>
            <p:nvPr/>
          </p:nvSpPr>
          <p:spPr>
            <a:xfrm>
              <a:off x="80010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9"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90"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1"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368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96" name="New shape"/>
            <p:cNvSpPr/>
            <p:nvPr/>
          </p:nvSpPr>
          <p:spPr>
            <a:xfrm>
              <a:off x="5410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97" name="New shape"/>
            <p:cNvSpPr/>
            <p:nvPr/>
          </p:nvSpPr>
          <p:spPr>
            <a:xfrm>
              <a:off x="62738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98" name="New shape"/>
            <p:cNvSpPr/>
            <p:nvPr/>
          </p:nvSpPr>
          <p:spPr>
            <a:xfrm>
              <a:off x="71374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99" name="New shape"/>
            <p:cNvSpPr/>
            <p:nvPr/>
          </p:nvSpPr>
          <p:spPr>
            <a:xfrm>
              <a:off x="80010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00"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01"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02"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368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07" name="New shape"/>
            <p:cNvSpPr/>
            <p:nvPr/>
          </p:nvSpPr>
          <p:spPr>
            <a:xfrm>
              <a:off x="5410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8" name="New shape"/>
            <p:cNvSpPr/>
            <p:nvPr/>
          </p:nvSpPr>
          <p:spPr>
            <a:xfrm>
              <a:off x="62738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9" name="New shape"/>
            <p:cNvSpPr/>
            <p:nvPr/>
          </p:nvSpPr>
          <p:spPr>
            <a:xfrm>
              <a:off x="71374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10" name="New shape"/>
            <p:cNvSpPr/>
            <p:nvPr/>
          </p:nvSpPr>
          <p:spPr>
            <a:xfrm>
              <a:off x="80010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1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1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778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368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18" name="New shape"/>
            <p:cNvSpPr/>
            <p:nvPr/>
          </p:nvSpPr>
          <p:spPr>
            <a:xfrm>
              <a:off x="5410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19" name="New shape"/>
            <p:cNvSpPr/>
            <p:nvPr/>
          </p:nvSpPr>
          <p:spPr>
            <a:xfrm>
              <a:off x="62738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20" name="New shape"/>
            <p:cNvSpPr/>
            <p:nvPr/>
          </p:nvSpPr>
          <p:spPr>
            <a:xfrm>
              <a:off x="71374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21" name="New shape"/>
            <p:cNvSpPr/>
            <p:nvPr/>
          </p:nvSpPr>
          <p:spPr>
            <a:xfrm>
              <a:off x="80010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22"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23"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24"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778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368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29" name="New shape"/>
            <p:cNvSpPr/>
            <p:nvPr/>
          </p:nvSpPr>
          <p:spPr>
            <a:xfrm>
              <a:off x="5410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30" name="New shape"/>
            <p:cNvSpPr/>
            <p:nvPr/>
          </p:nvSpPr>
          <p:spPr>
            <a:xfrm>
              <a:off x="62738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31" name="New shape"/>
            <p:cNvSpPr/>
            <p:nvPr/>
          </p:nvSpPr>
          <p:spPr>
            <a:xfrm>
              <a:off x="71374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32" name="New shape"/>
            <p:cNvSpPr/>
            <p:nvPr/>
          </p:nvSpPr>
          <p:spPr>
            <a:xfrm>
              <a:off x="80010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33" name="New shape"/>
            <p:cNvSpPr/>
            <p:nvPr/>
          </p:nvSpPr>
          <p:spPr>
            <a:xfrm>
              <a:off x="88646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34" name="New shape"/>
            <p:cNvSpPr/>
            <p:nvPr/>
          </p:nvSpPr>
          <p:spPr>
            <a:xfrm>
              <a:off x="97282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35"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778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368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55</a:t>
              </a:r>
            </a:p>
          </p:txBody>
        </p:sp>
        <p:sp>
          <p:nvSpPr>
            <p:cNvPr id="140" name="New shape"/>
            <p:cNvSpPr/>
            <p:nvPr/>
          </p:nvSpPr>
          <p:spPr>
            <a:xfrm>
              <a:off x="5410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49</a:t>
              </a:r>
            </a:p>
          </p:txBody>
        </p:sp>
        <p:sp>
          <p:nvSpPr>
            <p:cNvPr id="141" name="New shape"/>
            <p:cNvSpPr/>
            <p:nvPr/>
          </p:nvSpPr>
          <p:spPr>
            <a:xfrm>
              <a:off x="62738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49</a:t>
              </a:r>
            </a:p>
          </p:txBody>
        </p:sp>
        <p:sp>
          <p:nvSpPr>
            <p:cNvPr id="142" name="New shape"/>
            <p:cNvSpPr/>
            <p:nvPr/>
          </p:nvSpPr>
          <p:spPr>
            <a:xfrm>
              <a:off x="71374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43" name="New shape"/>
            <p:cNvSpPr/>
            <p:nvPr/>
          </p:nvSpPr>
          <p:spPr>
            <a:xfrm>
              <a:off x="80010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44"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45"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46"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778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368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151" name="New shape"/>
            <p:cNvSpPr/>
            <p:nvPr/>
          </p:nvSpPr>
          <p:spPr>
            <a:xfrm>
              <a:off x="5410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2" name="New shape"/>
            <p:cNvSpPr/>
            <p:nvPr/>
          </p:nvSpPr>
          <p:spPr>
            <a:xfrm>
              <a:off x="62738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53" name="New shape"/>
            <p:cNvSpPr/>
            <p:nvPr/>
          </p:nvSpPr>
          <p:spPr>
            <a:xfrm>
              <a:off x="71374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54" name="New shape"/>
            <p:cNvSpPr/>
            <p:nvPr/>
          </p:nvSpPr>
          <p:spPr>
            <a:xfrm>
              <a:off x="80010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55"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6"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57"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778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368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62" name="New shape"/>
            <p:cNvSpPr/>
            <p:nvPr/>
          </p:nvSpPr>
          <p:spPr>
            <a:xfrm>
              <a:off x="5410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63" name="New shape"/>
            <p:cNvSpPr/>
            <p:nvPr/>
          </p:nvSpPr>
          <p:spPr>
            <a:xfrm>
              <a:off x="62738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64" name="New shape"/>
            <p:cNvSpPr/>
            <p:nvPr/>
          </p:nvSpPr>
          <p:spPr>
            <a:xfrm>
              <a:off x="71374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65" name="New shape"/>
            <p:cNvSpPr/>
            <p:nvPr/>
          </p:nvSpPr>
          <p:spPr>
            <a:xfrm>
              <a:off x="80010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6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67"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6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778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368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73" name="New shape"/>
            <p:cNvSpPr/>
            <p:nvPr/>
          </p:nvSpPr>
          <p:spPr>
            <a:xfrm>
              <a:off x="5410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74" name="New shape"/>
            <p:cNvSpPr/>
            <p:nvPr/>
          </p:nvSpPr>
          <p:spPr>
            <a:xfrm>
              <a:off x="62738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75" name="New shape"/>
            <p:cNvSpPr/>
            <p:nvPr/>
          </p:nvSpPr>
          <p:spPr>
            <a:xfrm>
              <a:off x="71374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76" name="New shape"/>
            <p:cNvSpPr/>
            <p:nvPr/>
          </p:nvSpPr>
          <p:spPr>
            <a:xfrm>
              <a:off x="80010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77"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78" name="New shape"/>
            <p:cNvSpPr/>
            <p:nvPr/>
          </p:nvSpPr>
          <p:spPr>
            <a:xfrm>
              <a:off x="9728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9" name="New shape"/>
            <p:cNvSpPr/>
            <p:nvPr/>
          </p:nvSpPr>
          <p:spPr>
            <a:xfrm>
              <a:off x="1778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368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82" name="New shape"/>
            <p:cNvSpPr/>
            <p:nvPr/>
          </p:nvSpPr>
          <p:spPr>
            <a:xfrm>
              <a:off x="5410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83" name="New shape"/>
            <p:cNvSpPr/>
            <p:nvPr/>
          </p:nvSpPr>
          <p:spPr>
            <a:xfrm>
              <a:off x="62738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84" name="New shape"/>
            <p:cNvSpPr/>
            <p:nvPr/>
          </p:nvSpPr>
          <p:spPr>
            <a:xfrm>
              <a:off x="71374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85" name="New shape"/>
            <p:cNvSpPr/>
            <p:nvPr/>
          </p:nvSpPr>
          <p:spPr>
            <a:xfrm>
              <a:off x="80010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86"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87"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88" name="New shape">
              <a:extLst>
                <a:ext uri="{FF2B5EF4-FFF2-40B4-BE49-F238E27FC236}">
                  <a16:creationId xmlns:a16="http://schemas.microsoft.com/office/drawing/2014/main" id="{A5670A2D-7D57-618E-5728-7995AA077AE5}"/>
                </a:ext>
              </a:extLst>
            </p:cNvPr>
            <p:cNvSpPr/>
            <p:nvPr/>
          </p:nvSpPr>
          <p:spPr>
            <a:xfrm>
              <a:off x="10308401" y="934736"/>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(16)</a:t>
              </a:r>
            </a:p>
          </p:txBody>
        </p:sp>
        <p:sp>
          <p:nvSpPr>
            <p:cNvPr id="189" name="New shape">
              <a:extLst>
                <a:ext uri="{FF2B5EF4-FFF2-40B4-BE49-F238E27FC236}">
                  <a16:creationId xmlns:a16="http://schemas.microsoft.com/office/drawing/2014/main" id="{F8791C45-A267-40A4-02B2-ECD8276644C4}"/>
                </a:ext>
              </a:extLst>
            </p:cNvPr>
            <p:cNvSpPr/>
            <p:nvPr/>
          </p:nvSpPr>
          <p:spPr>
            <a:xfrm>
              <a:off x="11172001" y="934736"/>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(8)</a:t>
              </a:r>
            </a:p>
          </p:txBody>
        </p:sp>
        <p:sp>
          <p:nvSpPr>
            <p:cNvPr id="190" name="New shape">
              <a:extLst>
                <a:ext uri="{FF2B5EF4-FFF2-40B4-BE49-F238E27FC236}">
                  <a16:creationId xmlns:a16="http://schemas.microsoft.com/office/drawing/2014/main" id="{5365A6BE-A866-EFBF-3C61-5C831FFA4CB2}"/>
                </a:ext>
              </a:extLst>
            </p:cNvPr>
            <p:cNvSpPr/>
            <p:nvPr/>
          </p:nvSpPr>
          <p:spPr>
            <a:xfrm>
              <a:off x="10486201" y="20698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91" name="New shape">
              <a:extLst>
                <a:ext uri="{FF2B5EF4-FFF2-40B4-BE49-F238E27FC236}">
                  <a16:creationId xmlns:a16="http://schemas.microsoft.com/office/drawing/2014/main" id="{DD77EB57-8E97-0CF5-49D2-4D9D375DB85B}"/>
                </a:ext>
              </a:extLst>
            </p:cNvPr>
            <p:cNvSpPr/>
            <p:nvPr/>
          </p:nvSpPr>
          <p:spPr>
            <a:xfrm>
              <a:off x="11349801" y="20698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92" name="New shape">
              <a:extLst>
                <a:ext uri="{FF2B5EF4-FFF2-40B4-BE49-F238E27FC236}">
                  <a16:creationId xmlns:a16="http://schemas.microsoft.com/office/drawing/2014/main" id="{5C7917FA-C92E-A6F5-3D64-D13C21ED3530}"/>
                </a:ext>
              </a:extLst>
            </p:cNvPr>
            <p:cNvSpPr/>
            <p:nvPr/>
          </p:nvSpPr>
          <p:spPr>
            <a:xfrm>
              <a:off x="10486201" y="22857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93" name="New shape">
              <a:extLst>
                <a:ext uri="{FF2B5EF4-FFF2-40B4-BE49-F238E27FC236}">
                  <a16:creationId xmlns:a16="http://schemas.microsoft.com/office/drawing/2014/main" id="{E6456956-9DF1-FD68-2FE0-61F87003491E}"/>
                </a:ext>
              </a:extLst>
            </p:cNvPr>
            <p:cNvSpPr/>
            <p:nvPr/>
          </p:nvSpPr>
          <p:spPr>
            <a:xfrm>
              <a:off x="11349801" y="22857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4" name="New shape">
              <a:extLst>
                <a:ext uri="{FF2B5EF4-FFF2-40B4-BE49-F238E27FC236}">
                  <a16:creationId xmlns:a16="http://schemas.microsoft.com/office/drawing/2014/main" id="{9E96ECC1-AFCA-C9B2-253F-EC194AE8D732}"/>
                </a:ext>
              </a:extLst>
            </p:cNvPr>
            <p:cNvSpPr/>
            <p:nvPr/>
          </p:nvSpPr>
          <p:spPr>
            <a:xfrm>
              <a:off x="10486201" y="25016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95" name="New shape">
              <a:extLst>
                <a:ext uri="{FF2B5EF4-FFF2-40B4-BE49-F238E27FC236}">
                  <a16:creationId xmlns:a16="http://schemas.microsoft.com/office/drawing/2014/main" id="{C885298C-6D15-264E-D2F2-EA3AAC829985}"/>
                </a:ext>
              </a:extLst>
            </p:cNvPr>
            <p:cNvSpPr/>
            <p:nvPr/>
          </p:nvSpPr>
          <p:spPr>
            <a:xfrm>
              <a:off x="11349801" y="25016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6" name="New shape">
              <a:extLst>
                <a:ext uri="{FF2B5EF4-FFF2-40B4-BE49-F238E27FC236}">
                  <a16:creationId xmlns:a16="http://schemas.microsoft.com/office/drawing/2014/main" id="{30FE533A-6C5E-37A8-8645-0F917FBE8968}"/>
                </a:ext>
              </a:extLst>
            </p:cNvPr>
            <p:cNvSpPr/>
            <p:nvPr/>
          </p:nvSpPr>
          <p:spPr>
            <a:xfrm>
              <a:off x="10486201" y="27175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7" name="New shape">
              <a:extLst>
                <a:ext uri="{FF2B5EF4-FFF2-40B4-BE49-F238E27FC236}">
                  <a16:creationId xmlns:a16="http://schemas.microsoft.com/office/drawing/2014/main" id="{B37C0E8C-F23C-0817-E287-BBC530DE4BE0}"/>
                </a:ext>
              </a:extLst>
            </p:cNvPr>
            <p:cNvSpPr/>
            <p:nvPr/>
          </p:nvSpPr>
          <p:spPr>
            <a:xfrm>
              <a:off x="11349801" y="27175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8" name="New shape">
              <a:extLst>
                <a:ext uri="{FF2B5EF4-FFF2-40B4-BE49-F238E27FC236}">
                  <a16:creationId xmlns:a16="http://schemas.microsoft.com/office/drawing/2014/main" id="{E4FDBD82-7BBE-249A-DAB1-2DCCE261FAFA}"/>
                </a:ext>
              </a:extLst>
            </p:cNvPr>
            <p:cNvSpPr/>
            <p:nvPr/>
          </p:nvSpPr>
          <p:spPr>
            <a:xfrm>
              <a:off x="10486201" y="29334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99" name="New shape">
              <a:extLst>
                <a:ext uri="{FF2B5EF4-FFF2-40B4-BE49-F238E27FC236}">
                  <a16:creationId xmlns:a16="http://schemas.microsoft.com/office/drawing/2014/main" id="{86385DA3-ED8D-9653-2BF2-8495BC118BA6}"/>
                </a:ext>
              </a:extLst>
            </p:cNvPr>
            <p:cNvSpPr/>
            <p:nvPr/>
          </p:nvSpPr>
          <p:spPr>
            <a:xfrm>
              <a:off x="11349801" y="29334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0" name="New shape">
              <a:extLst>
                <a:ext uri="{FF2B5EF4-FFF2-40B4-BE49-F238E27FC236}">
                  <a16:creationId xmlns:a16="http://schemas.microsoft.com/office/drawing/2014/main" id="{113371F3-B649-7805-7992-AB12DAC9B0EF}"/>
                </a:ext>
              </a:extLst>
            </p:cNvPr>
            <p:cNvSpPr/>
            <p:nvPr/>
          </p:nvSpPr>
          <p:spPr>
            <a:xfrm>
              <a:off x="10486201" y="31493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1" name="New shape">
              <a:extLst>
                <a:ext uri="{FF2B5EF4-FFF2-40B4-BE49-F238E27FC236}">
                  <a16:creationId xmlns:a16="http://schemas.microsoft.com/office/drawing/2014/main" id="{51381EBD-A6EF-AFEE-3ED6-D3EF2D98AEEA}"/>
                </a:ext>
              </a:extLst>
            </p:cNvPr>
            <p:cNvSpPr/>
            <p:nvPr/>
          </p:nvSpPr>
          <p:spPr>
            <a:xfrm>
              <a:off x="11349801" y="31493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2" name="New shape">
              <a:extLst>
                <a:ext uri="{FF2B5EF4-FFF2-40B4-BE49-F238E27FC236}">
                  <a16:creationId xmlns:a16="http://schemas.microsoft.com/office/drawing/2014/main" id="{A236E77C-C7F3-F24C-B20C-A849124B7797}"/>
                </a:ext>
              </a:extLst>
            </p:cNvPr>
            <p:cNvSpPr/>
            <p:nvPr/>
          </p:nvSpPr>
          <p:spPr>
            <a:xfrm>
              <a:off x="10486201" y="33652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3" name="New shape">
              <a:extLst>
                <a:ext uri="{FF2B5EF4-FFF2-40B4-BE49-F238E27FC236}">
                  <a16:creationId xmlns:a16="http://schemas.microsoft.com/office/drawing/2014/main" id="{3FB42E0A-0477-5263-F4AD-6A57D6BE2225}"/>
                </a:ext>
              </a:extLst>
            </p:cNvPr>
            <p:cNvSpPr/>
            <p:nvPr/>
          </p:nvSpPr>
          <p:spPr>
            <a:xfrm>
              <a:off x="11349801" y="33652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4" name="New shape">
              <a:extLst>
                <a:ext uri="{FF2B5EF4-FFF2-40B4-BE49-F238E27FC236}">
                  <a16:creationId xmlns:a16="http://schemas.microsoft.com/office/drawing/2014/main" id="{5003AE26-E592-DC3B-8639-F6D9B68D98F6}"/>
                </a:ext>
              </a:extLst>
            </p:cNvPr>
            <p:cNvSpPr/>
            <p:nvPr/>
          </p:nvSpPr>
          <p:spPr>
            <a:xfrm>
              <a:off x="10486201" y="35811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5" name="New shape">
              <a:extLst>
                <a:ext uri="{FF2B5EF4-FFF2-40B4-BE49-F238E27FC236}">
                  <a16:creationId xmlns:a16="http://schemas.microsoft.com/office/drawing/2014/main" id="{95D33103-737B-E2A8-1B13-5407F8C1ED86}"/>
                </a:ext>
              </a:extLst>
            </p:cNvPr>
            <p:cNvSpPr/>
            <p:nvPr/>
          </p:nvSpPr>
          <p:spPr>
            <a:xfrm>
              <a:off x="11349801" y="35811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6" name="New shape">
              <a:extLst>
                <a:ext uri="{FF2B5EF4-FFF2-40B4-BE49-F238E27FC236}">
                  <a16:creationId xmlns:a16="http://schemas.microsoft.com/office/drawing/2014/main" id="{1ED71F7E-CC96-34FE-496A-307379070507}"/>
                </a:ext>
              </a:extLst>
            </p:cNvPr>
            <p:cNvSpPr/>
            <p:nvPr/>
          </p:nvSpPr>
          <p:spPr>
            <a:xfrm>
              <a:off x="10486201" y="37970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7" name="New shape">
              <a:extLst>
                <a:ext uri="{FF2B5EF4-FFF2-40B4-BE49-F238E27FC236}">
                  <a16:creationId xmlns:a16="http://schemas.microsoft.com/office/drawing/2014/main" id="{EFF7D72D-1FC8-9423-137F-A17649C10178}"/>
                </a:ext>
              </a:extLst>
            </p:cNvPr>
            <p:cNvSpPr/>
            <p:nvPr/>
          </p:nvSpPr>
          <p:spPr>
            <a:xfrm>
              <a:off x="11349801" y="37970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8" name="New shape">
              <a:extLst>
                <a:ext uri="{FF2B5EF4-FFF2-40B4-BE49-F238E27FC236}">
                  <a16:creationId xmlns:a16="http://schemas.microsoft.com/office/drawing/2014/main" id="{2C6A97FC-C4C9-9A7D-33DB-5D8E09153374}"/>
                </a:ext>
              </a:extLst>
            </p:cNvPr>
            <p:cNvSpPr/>
            <p:nvPr/>
          </p:nvSpPr>
          <p:spPr>
            <a:xfrm>
              <a:off x="10486201" y="40129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9" name="New shape">
              <a:extLst>
                <a:ext uri="{FF2B5EF4-FFF2-40B4-BE49-F238E27FC236}">
                  <a16:creationId xmlns:a16="http://schemas.microsoft.com/office/drawing/2014/main" id="{993B56CA-CC6E-C99D-7DF4-11C1D1129844}"/>
                </a:ext>
              </a:extLst>
            </p:cNvPr>
            <p:cNvSpPr/>
            <p:nvPr/>
          </p:nvSpPr>
          <p:spPr>
            <a:xfrm>
              <a:off x="11349801" y="40129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10" name="New shape">
              <a:extLst>
                <a:ext uri="{FF2B5EF4-FFF2-40B4-BE49-F238E27FC236}">
                  <a16:creationId xmlns:a16="http://schemas.microsoft.com/office/drawing/2014/main" id="{FC21E118-3E93-E1C8-0D71-61EE04425C6E}"/>
                </a:ext>
              </a:extLst>
            </p:cNvPr>
            <p:cNvSpPr/>
            <p:nvPr/>
          </p:nvSpPr>
          <p:spPr>
            <a:xfrm>
              <a:off x="10486201" y="42288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11" name="New shape">
              <a:extLst>
                <a:ext uri="{FF2B5EF4-FFF2-40B4-BE49-F238E27FC236}">
                  <a16:creationId xmlns:a16="http://schemas.microsoft.com/office/drawing/2014/main" id="{2D5CCDA7-59A9-A94D-62BB-0B8BC09B5036}"/>
                </a:ext>
              </a:extLst>
            </p:cNvPr>
            <p:cNvSpPr/>
            <p:nvPr/>
          </p:nvSpPr>
          <p:spPr>
            <a:xfrm>
              <a:off x="11349801" y="42288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12" name="New shape">
              <a:extLst>
                <a:ext uri="{FF2B5EF4-FFF2-40B4-BE49-F238E27FC236}">
                  <a16:creationId xmlns:a16="http://schemas.microsoft.com/office/drawing/2014/main" id="{B07274BD-0C4B-9626-EE1B-09B47D60D0F4}"/>
                </a:ext>
              </a:extLst>
            </p:cNvPr>
            <p:cNvSpPr/>
            <p:nvPr/>
          </p:nvSpPr>
          <p:spPr>
            <a:xfrm>
              <a:off x="10486201" y="44447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13" name="New shape">
              <a:extLst>
                <a:ext uri="{FF2B5EF4-FFF2-40B4-BE49-F238E27FC236}">
                  <a16:creationId xmlns:a16="http://schemas.microsoft.com/office/drawing/2014/main" id="{310EFBC5-C9CB-0196-0F21-46B476487B4E}"/>
                </a:ext>
              </a:extLst>
            </p:cNvPr>
            <p:cNvSpPr/>
            <p:nvPr/>
          </p:nvSpPr>
          <p:spPr>
            <a:xfrm>
              <a:off x="11349801" y="4444788"/>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14" name="New shape">
              <a:extLst>
                <a:ext uri="{FF2B5EF4-FFF2-40B4-BE49-F238E27FC236}">
                  <a16:creationId xmlns:a16="http://schemas.microsoft.com/office/drawing/2014/main" id="{0A357FFE-24F2-0227-CA9F-F7E9AA7BDBD4}"/>
                </a:ext>
              </a:extLst>
            </p:cNvPr>
            <p:cNvSpPr/>
            <p:nvPr/>
          </p:nvSpPr>
          <p:spPr>
            <a:xfrm>
              <a:off x="10486201" y="46606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15" name="New shape">
              <a:extLst>
                <a:ext uri="{FF2B5EF4-FFF2-40B4-BE49-F238E27FC236}">
                  <a16:creationId xmlns:a16="http://schemas.microsoft.com/office/drawing/2014/main" id="{570766A4-4932-B3CD-E8B7-9E031316B400}"/>
                </a:ext>
              </a:extLst>
            </p:cNvPr>
            <p:cNvSpPr/>
            <p:nvPr/>
          </p:nvSpPr>
          <p:spPr>
            <a:xfrm>
              <a:off x="11349801" y="46606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16" name="New shape">
              <a:extLst>
                <a:ext uri="{FF2B5EF4-FFF2-40B4-BE49-F238E27FC236}">
                  <a16:creationId xmlns:a16="http://schemas.microsoft.com/office/drawing/2014/main" id="{56DDEDD7-EB64-7845-9E71-00B0D8E52BAD}"/>
                </a:ext>
              </a:extLst>
            </p:cNvPr>
            <p:cNvSpPr/>
            <p:nvPr/>
          </p:nvSpPr>
          <p:spPr>
            <a:xfrm>
              <a:off x="10486201" y="48765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17" name="New shape">
              <a:extLst>
                <a:ext uri="{FF2B5EF4-FFF2-40B4-BE49-F238E27FC236}">
                  <a16:creationId xmlns:a16="http://schemas.microsoft.com/office/drawing/2014/main" id="{B4EEC57E-6259-A23E-4FD8-454AB09DF92C}"/>
                </a:ext>
              </a:extLst>
            </p:cNvPr>
            <p:cNvSpPr/>
            <p:nvPr/>
          </p:nvSpPr>
          <p:spPr>
            <a:xfrm>
              <a:off x="11349801" y="48765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18" name="New shape">
              <a:extLst>
                <a:ext uri="{FF2B5EF4-FFF2-40B4-BE49-F238E27FC236}">
                  <a16:creationId xmlns:a16="http://schemas.microsoft.com/office/drawing/2014/main" id="{33CCB993-9CD6-E60C-BE2F-5A0436BA5AEB}"/>
                </a:ext>
              </a:extLst>
            </p:cNvPr>
            <p:cNvSpPr/>
            <p:nvPr/>
          </p:nvSpPr>
          <p:spPr>
            <a:xfrm>
              <a:off x="10486201" y="50924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19" name="New shape">
              <a:extLst>
                <a:ext uri="{FF2B5EF4-FFF2-40B4-BE49-F238E27FC236}">
                  <a16:creationId xmlns:a16="http://schemas.microsoft.com/office/drawing/2014/main" id="{79532660-DB39-5F20-CEC9-7D02D617B218}"/>
                </a:ext>
              </a:extLst>
            </p:cNvPr>
            <p:cNvSpPr/>
            <p:nvPr/>
          </p:nvSpPr>
          <p:spPr>
            <a:xfrm>
              <a:off x="11349801" y="50924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grpSp>
      <p:sp>
        <p:nvSpPr>
          <p:cNvPr id="220" name="New shape">
            <a:extLst>
              <a:ext uri="{FF2B5EF4-FFF2-40B4-BE49-F238E27FC236}">
                <a16:creationId xmlns:a16="http://schemas.microsoft.com/office/drawing/2014/main" id="{FC05C893-173B-96C7-B227-AFAB373DD0A0}"/>
              </a:ext>
            </a:extLst>
          </p:cNvPr>
          <p:cNvSpPr/>
          <p:nvPr/>
        </p:nvSpPr>
        <p:spPr>
          <a:xfrm>
            <a:off x="9571801" y="5411129"/>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21" name="New shape">
            <a:extLst>
              <a:ext uri="{FF2B5EF4-FFF2-40B4-BE49-F238E27FC236}">
                <a16:creationId xmlns:a16="http://schemas.microsoft.com/office/drawing/2014/main" id="{4C17EF70-6F0A-EE45-9A00-28065D3E1660}"/>
              </a:ext>
            </a:extLst>
          </p:cNvPr>
          <p:cNvSpPr/>
          <p:nvPr/>
        </p:nvSpPr>
        <p:spPr>
          <a:xfrm>
            <a:off x="10435401" y="5411129"/>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E155D99D-E478-52E1-B220-4443795D64F4}"/>
              </a:ext>
            </a:extLst>
          </p:cNvPr>
          <p:cNvGrpSpPr/>
          <p:nvPr/>
        </p:nvGrpSpPr>
        <p:grpSpPr>
          <a:xfrm>
            <a:off x="410967" y="254000"/>
            <a:ext cx="11168008"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Arts, entertainment and recreation Benchmark</a:t>
              </a:r>
              <a:br>
                <a:rPr sz="1100" kern="200">
                  <a:solidFill>
                    <a:srgbClr val="000000"/>
                  </a:solidFill>
                  <a:latin typeface="arial"/>
                </a:rPr>
              </a:br>
              <a:r>
                <a:rPr sz="1100" kern="200">
                  <a:solidFill>
                    <a:srgbClr val="A6A6A6"/>
                  </a:solidFill>
                  <a:latin typeface="arial"/>
                </a:rPr>
                <a:t>(381)</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(179)</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(202)</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22" name="New shape"/>
            <p:cNvSpPr/>
            <p:nvPr/>
          </p:nvSpPr>
          <p:spPr>
            <a:xfrm>
              <a:off x="88646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55</a:t>
              </a:r>
            </a:p>
          </p:txBody>
        </p:sp>
        <p:sp>
          <p:nvSpPr>
            <p:cNvPr id="92" name="New shape"/>
            <p:cNvSpPr/>
            <p:nvPr/>
          </p:nvSpPr>
          <p:spPr>
            <a:xfrm>
              <a:off x="8864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64*</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47</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gr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BED81558-DFFA-E5A3-B897-E52B9680F1BD}"/>
              </a:ext>
            </a:extLst>
          </p:cNvPr>
          <p:cNvGrpSpPr/>
          <p:nvPr/>
        </p:nvGrpSpPr>
        <p:grpSpPr>
          <a:xfrm>
            <a:off x="472611" y="253999"/>
            <a:ext cx="11085815" cy="5715285"/>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Arts, entertainment and recreation Benchmark</a:t>
              </a:r>
              <a:br>
                <a:rPr sz="1100" kern="200">
                  <a:solidFill>
                    <a:srgbClr val="000000"/>
                  </a:solidFill>
                  <a:latin typeface="arial"/>
                </a:rPr>
              </a:br>
              <a:r>
                <a:rPr sz="1100" kern="200">
                  <a:solidFill>
                    <a:srgbClr val="A6A6A6"/>
                  </a:solidFill>
                  <a:latin typeface="arial"/>
                </a:rPr>
                <a:t>(381)</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(49)</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(332)</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22" name="New shape"/>
            <p:cNvSpPr/>
            <p:nvPr/>
          </p:nvSpPr>
          <p:spPr>
            <a:xfrm>
              <a:off x="88646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98*</a:t>
              </a:r>
            </a:p>
          </p:txBody>
        </p:sp>
        <p:sp>
          <p:nvSpPr>
            <p:cNvPr id="23" name="New shape"/>
            <p:cNvSpPr/>
            <p:nvPr/>
          </p:nvSpPr>
          <p:spPr>
            <a:xfrm>
              <a:off x="9728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43"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44" name="New shape"/>
            <p:cNvSpPr/>
            <p:nvPr/>
          </p:nvSpPr>
          <p:spPr>
            <a:xfrm>
              <a:off x="97282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8" name="New shape"/>
            <p:cNvSpPr/>
            <p:nvPr/>
          </p:nvSpPr>
          <p:spPr>
            <a:xfrm>
              <a:off x="97282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7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9" name="New shape"/>
            <p:cNvSpPr/>
            <p:nvPr/>
          </p:nvSpPr>
          <p:spPr>
            <a:xfrm>
              <a:off x="9728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85" name="New shape"/>
            <p:cNvSpPr/>
            <p:nvPr/>
          </p:nvSpPr>
          <p:spPr>
            <a:xfrm>
              <a:off x="8864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6"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55</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13"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gr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D3BD98D0-929B-94F8-D8F3-B2217F7CC5C0}"/>
              </a:ext>
            </a:extLst>
          </p:cNvPr>
          <p:cNvGrpSpPr/>
          <p:nvPr/>
        </p:nvGrpSpPr>
        <p:grpSpPr>
          <a:xfrm>
            <a:off x="739739" y="254000"/>
            <a:ext cx="10531012" cy="5355690"/>
            <a:chOff x="1778000" y="254000"/>
            <a:chExt cx="8636000" cy="3877045"/>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2650744"/>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Arts, entertainment and recreation Benchmark (381)</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Media &amp; Entertainment Norm </a:t>
              </a:r>
              <a:br>
                <a:rPr sz="1100" kern="200">
                  <a:solidFill>
                    <a:srgbClr val="000000"/>
                  </a:solidFill>
                  <a:latin typeface="arial"/>
                </a:rPr>
              </a:br>
              <a:r>
                <a:rPr sz="1000" kern="200">
                  <a:solidFill>
                    <a:srgbClr val="A6A6A6"/>
                  </a:solidFill>
                  <a:latin typeface="arial"/>
                </a:rPr>
                <a:t>(26,448)</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76</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22946"/>
              <a:ext cx="410210" cy="2008099"/>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2674558"/>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75</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85</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ew shape"/>
          <p:cNvSpPr/>
          <p:nvPr/>
        </p:nvSpPr>
        <p:spPr>
          <a:xfrm>
            <a:off x="659560" y="1716875"/>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BM National Engagement Survey Overall</a:t>
            </a:r>
            <a:r>
              <a:rPr sz="1200" b="1" kern="200" dirty="0">
                <a:solidFill>
                  <a:srgbClr val="A6A6A6"/>
                </a:solidFill>
                <a:latin typeface="arial"/>
              </a:rPr>
              <a:t> (21,603)</a:t>
            </a:r>
          </a:p>
        </p:txBody>
      </p:sp>
      <p:sp>
        <p:nvSpPr>
          <p:cNvPr id="4" name="New shape"/>
          <p:cNvSpPr/>
          <p:nvPr/>
        </p:nvSpPr>
        <p:spPr>
          <a:xfrm>
            <a:off x="8686800" y="1197222"/>
            <a:ext cx="863600" cy="1270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5" name="New shape"/>
          <p:cNvSpPr/>
          <p:nvPr/>
        </p:nvSpPr>
        <p:spPr>
          <a:xfrm>
            <a:off x="9852118" y="728743"/>
            <a:ext cx="863600" cy="1270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Vs/ </a:t>
            </a:r>
            <a:r>
              <a:rPr sz="1100" kern="200" dirty="0">
                <a:solidFill>
                  <a:srgbClr val="000000"/>
                </a:solidFill>
                <a:latin typeface="arial"/>
              </a:rPr>
              <a:t>Global </a:t>
            </a:r>
            <a:r>
              <a:rPr lang="en-GB" sz="1100" kern="200" dirty="0">
                <a:solidFill>
                  <a:srgbClr val="000000"/>
                </a:solidFill>
                <a:latin typeface="arial"/>
              </a:rPr>
              <a:t>Average</a:t>
            </a:r>
            <a:endParaRPr sz="1000" kern="200" dirty="0">
              <a:solidFill>
                <a:srgbClr val="A6A6A6"/>
              </a:solidFill>
              <a:latin typeface="arial"/>
            </a:endParaRPr>
          </a:p>
        </p:txBody>
      </p:sp>
      <p:grpSp>
        <p:nvGrpSpPr>
          <p:cNvPr id="40" name="Group 39">
            <a:extLst>
              <a:ext uri="{FF2B5EF4-FFF2-40B4-BE49-F238E27FC236}">
                <a16:creationId xmlns:a16="http://schemas.microsoft.com/office/drawing/2014/main" id="{33333C8F-913D-6FA4-B4E7-2CC2664EDB1B}"/>
              </a:ext>
            </a:extLst>
          </p:cNvPr>
          <p:cNvGrpSpPr/>
          <p:nvPr/>
        </p:nvGrpSpPr>
        <p:grpSpPr>
          <a:xfrm>
            <a:off x="708918" y="2054825"/>
            <a:ext cx="10078948" cy="3849952"/>
            <a:chOff x="1778000" y="2159000"/>
            <a:chExt cx="8636000" cy="3067689"/>
          </a:xfrm>
        </p:grpSpPr>
        <p:sp>
          <p:nvSpPr>
            <p:cNvPr id="28" name="New shape"/>
            <p:cNvSpPr/>
            <p:nvPr/>
          </p:nvSpPr>
          <p:spPr>
            <a:xfrm>
              <a:off x="8686800" y="3543300"/>
              <a:ext cx="863600" cy="4953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1" name="New shape"/>
            <p:cNvSpPr/>
            <p:nvPr/>
          </p:nvSpPr>
          <p:spPr>
            <a:xfrm>
              <a:off x="8686800" y="3048000"/>
              <a:ext cx="863600" cy="4953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 name="New shape"/>
            <p:cNvSpPr/>
            <p:nvPr/>
          </p:nvSpPr>
          <p:spPr>
            <a:xfrm>
              <a:off x="8686800" y="2540000"/>
              <a:ext cx="863600" cy="4953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 name="New shape"/>
            <p:cNvSpPr/>
            <p:nvPr/>
          </p:nvSpPr>
          <p:spPr>
            <a:xfrm>
              <a:off x="9550400" y="2159000"/>
              <a:ext cx="863600" cy="381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8686800" y="2159000"/>
              <a:ext cx="863600" cy="381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1778000" y="2159000"/>
              <a:ext cx="6908800" cy="381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 name="New shape"/>
            <p:cNvSpPr/>
            <p:nvPr/>
          </p:nvSpPr>
          <p:spPr>
            <a:xfrm>
              <a:off x="1778000" y="2237740"/>
              <a:ext cx="6908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0" bIns="0" rtlCol="0" anchor="ctr">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Sustainable Engagement</a:t>
              </a:r>
            </a:p>
          </p:txBody>
        </p:sp>
        <p:sp>
          <p:nvSpPr>
            <p:cNvPr id="9" name="New shape"/>
            <p:cNvSpPr/>
            <p:nvPr/>
          </p:nvSpPr>
          <p:spPr>
            <a:xfrm>
              <a:off x="8686800" y="225806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200" b="1" i="0" kern="200">
                  <a:solidFill>
                    <a:srgbClr val="000000"/>
                  </a:solidFill>
                  <a:latin typeface="arial"/>
                </a:defRPr>
              </a:pPr>
              <a:r>
                <a:rPr sz="1200" kern="200"/>
                <a:t>85</a:t>
              </a:r>
            </a:p>
          </p:txBody>
        </p:sp>
        <p:sp>
          <p:nvSpPr>
            <p:cNvPr id="11" name="New shape"/>
            <p:cNvSpPr/>
            <p:nvPr/>
          </p:nvSpPr>
          <p:spPr>
            <a:xfrm>
              <a:off x="9759950" y="21907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2" name="New shape"/>
            <p:cNvSpPr/>
            <p:nvPr/>
          </p:nvSpPr>
          <p:spPr>
            <a:xfrm>
              <a:off x="1778000" y="2731770"/>
              <a:ext cx="317500" cy="21336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050" b="1" i="0">
                  <a:solidFill>
                    <a:srgbClr val="000000"/>
                  </a:solidFill>
                  <a:latin typeface="arial"/>
                </a:defRPr>
              </a:pPr>
              <a:r>
                <a:rPr sz="1050" b="1" kern="200">
                  <a:solidFill>
                    <a:srgbClr val="000000"/>
                  </a:solidFill>
                  <a:latin typeface="arial"/>
                </a:rPr>
                <a:t>1</a:t>
              </a:r>
            </a:p>
          </p:txBody>
        </p:sp>
        <p:sp>
          <p:nvSpPr>
            <p:cNvPr id="13" name="New shape"/>
            <p:cNvSpPr/>
            <p:nvPr/>
          </p:nvSpPr>
          <p:spPr>
            <a:xfrm>
              <a:off x="2095500" y="2578100"/>
              <a:ext cx="6217920" cy="4191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889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kern="200">
                  <a:solidFill>
                    <a:srgbClr val="000000"/>
                  </a:solidFill>
                  <a:latin typeface="arial"/>
                </a:rPr>
                <a:t>There are no substantial obstacles at work to doing my job well. </a:t>
              </a:r>
            </a:p>
          </p:txBody>
        </p:sp>
        <p:sp>
          <p:nvSpPr>
            <p:cNvPr id="15" name="New shape"/>
            <p:cNvSpPr/>
            <p:nvPr/>
          </p:nvSpPr>
          <p:spPr>
            <a:xfrm>
              <a:off x="8686800" y="269621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200" b="1" i="0" kern="200">
                  <a:solidFill>
                    <a:srgbClr val="000000"/>
                  </a:solidFill>
                  <a:latin typeface="arial"/>
                </a:defRPr>
              </a:pPr>
              <a:r>
                <a:rPr sz="1200" kern="200"/>
                <a:t>80</a:t>
              </a:r>
            </a:p>
          </p:txBody>
        </p:sp>
        <p:sp>
          <p:nvSpPr>
            <p:cNvPr id="16" name="New shape"/>
            <p:cNvSpPr/>
            <p:nvPr/>
          </p:nvSpPr>
          <p:spPr>
            <a:xfrm>
              <a:off x="9759950" y="262890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7" name="New shape"/>
            <p:cNvSpPr/>
            <p:nvPr/>
          </p:nvSpPr>
          <p:spPr>
            <a:xfrm>
              <a:off x="1778000" y="3048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3048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3239770"/>
              <a:ext cx="317500" cy="21336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050" b="1" i="0">
                  <a:solidFill>
                    <a:srgbClr val="000000"/>
                  </a:solidFill>
                  <a:latin typeface="arial"/>
                </a:defRPr>
              </a:pPr>
              <a:r>
                <a:rPr sz="1050" b="1" kern="200">
                  <a:solidFill>
                    <a:srgbClr val="000000"/>
                  </a:solidFill>
                  <a:latin typeface="arial"/>
                </a:rPr>
                <a:t>2</a:t>
              </a:r>
            </a:p>
          </p:txBody>
        </p:sp>
        <p:sp>
          <p:nvSpPr>
            <p:cNvPr id="20" name="New shape"/>
            <p:cNvSpPr/>
            <p:nvPr/>
          </p:nvSpPr>
          <p:spPr>
            <a:xfrm>
              <a:off x="2095500" y="3086100"/>
              <a:ext cx="6217920" cy="4191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889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kern="200" dirty="0">
                  <a:solidFill>
                    <a:srgbClr val="000000"/>
                  </a:solidFill>
                  <a:latin typeface="arial"/>
                </a:rPr>
                <a:t>I am inspired to work beyond what is required to help us succeed. </a:t>
              </a:r>
            </a:p>
          </p:txBody>
        </p:sp>
        <p:sp>
          <p:nvSpPr>
            <p:cNvPr id="22" name="New shape"/>
            <p:cNvSpPr/>
            <p:nvPr/>
          </p:nvSpPr>
          <p:spPr>
            <a:xfrm>
              <a:off x="8686800" y="320421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200" b="1" i="0" kern="200">
                  <a:solidFill>
                    <a:srgbClr val="000000"/>
                  </a:solidFill>
                  <a:latin typeface="arial"/>
                </a:defRPr>
              </a:pPr>
              <a:r>
                <a:rPr sz="1200" kern="200"/>
                <a:t>88</a:t>
              </a:r>
            </a:p>
          </p:txBody>
        </p:sp>
        <p:sp>
          <p:nvSpPr>
            <p:cNvPr id="23" name="New shape"/>
            <p:cNvSpPr/>
            <p:nvPr/>
          </p:nvSpPr>
          <p:spPr>
            <a:xfrm>
              <a:off x="9759950" y="313690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24" name="New shape"/>
            <p:cNvSpPr/>
            <p:nvPr/>
          </p:nvSpPr>
          <p:spPr>
            <a:xfrm>
              <a:off x="1778000" y="3543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3543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3735070"/>
              <a:ext cx="317500" cy="21336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050" b="1" i="0">
                  <a:solidFill>
                    <a:srgbClr val="000000"/>
                  </a:solidFill>
                  <a:latin typeface="arial"/>
                </a:defRPr>
              </a:pPr>
              <a:r>
                <a:rPr sz="1050" b="1" kern="200">
                  <a:solidFill>
                    <a:srgbClr val="000000"/>
                  </a:solidFill>
                  <a:latin typeface="arial"/>
                </a:rPr>
                <a:t>3</a:t>
              </a:r>
            </a:p>
          </p:txBody>
        </p:sp>
        <p:sp>
          <p:nvSpPr>
            <p:cNvPr id="27" name="New shape"/>
            <p:cNvSpPr/>
            <p:nvPr/>
          </p:nvSpPr>
          <p:spPr>
            <a:xfrm>
              <a:off x="2095500" y="3581400"/>
              <a:ext cx="6217920" cy="4191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889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kern="200">
                  <a:solidFill>
                    <a:srgbClr val="000000"/>
                  </a:solidFill>
                  <a:latin typeface="arial"/>
                </a:rPr>
                <a:t>My work provides me with a sense of purpose. </a:t>
              </a:r>
            </a:p>
          </p:txBody>
        </p:sp>
        <p:sp>
          <p:nvSpPr>
            <p:cNvPr id="29" name="New shape"/>
            <p:cNvSpPr/>
            <p:nvPr/>
          </p:nvSpPr>
          <p:spPr>
            <a:xfrm>
              <a:off x="8686800" y="369951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200" b="1" i="0" kern="200">
                  <a:solidFill>
                    <a:srgbClr val="000000"/>
                  </a:solidFill>
                  <a:latin typeface="arial"/>
                </a:defRPr>
              </a:pPr>
              <a:r>
                <a:rPr sz="1200" kern="200"/>
                <a:t>88</a:t>
              </a:r>
            </a:p>
          </p:txBody>
        </p:sp>
        <p:sp>
          <p:nvSpPr>
            <p:cNvPr id="30" name="New shape"/>
            <p:cNvSpPr/>
            <p:nvPr/>
          </p:nvSpPr>
          <p:spPr>
            <a:xfrm>
              <a:off x="9759950" y="363220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1" name="New shape">
              <a:extLst>
                <a:ext uri="{FF2B5EF4-FFF2-40B4-BE49-F238E27FC236}">
                  <a16:creationId xmlns:a16="http://schemas.microsoft.com/office/drawing/2014/main" id="{DBA05B94-0D2B-3C40-8140-15AA5ECB6D14}"/>
                </a:ext>
              </a:extLst>
            </p:cNvPr>
            <p:cNvSpPr/>
            <p:nvPr/>
          </p:nvSpPr>
          <p:spPr>
            <a:xfrm>
              <a:off x="8686800" y="4704798"/>
              <a:ext cx="863600" cy="4953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a:extLst>
                <a:ext uri="{FF2B5EF4-FFF2-40B4-BE49-F238E27FC236}">
                  <a16:creationId xmlns:a16="http://schemas.microsoft.com/office/drawing/2014/main" id="{F2C6B54C-22D1-6C96-DEAA-93619331E6E5}"/>
                </a:ext>
              </a:extLst>
            </p:cNvPr>
            <p:cNvSpPr/>
            <p:nvPr/>
          </p:nvSpPr>
          <p:spPr>
            <a:xfrm>
              <a:off x="7912250" y="4388488"/>
              <a:ext cx="1638150" cy="381001"/>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3" name="New shape">
              <a:extLst>
                <a:ext uri="{FF2B5EF4-FFF2-40B4-BE49-F238E27FC236}">
                  <a16:creationId xmlns:a16="http://schemas.microsoft.com/office/drawing/2014/main" id="{F26A83BD-937D-A269-2C91-C8A0AEBD077F}"/>
                </a:ext>
              </a:extLst>
            </p:cNvPr>
            <p:cNvSpPr/>
            <p:nvPr/>
          </p:nvSpPr>
          <p:spPr>
            <a:xfrm>
              <a:off x="1867050" y="4388489"/>
              <a:ext cx="6045200" cy="381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5" name="New shape">
              <a:extLst>
                <a:ext uri="{FF2B5EF4-FFF2-40B4-BE49-F238E27FC236}">
                  <a16:creationId xmlns:a16="http://schemas.microsoft.com/office/drawing/2014/main" id="{353FC495-3949-7590-0516-C552DF3A5281}"/>
                </a:ext>
              </a:extLst>
            </p:cNvPr>
            <p:cNvSpPr/>
            <p:nvPr/>
          </p:nvSpPr>
          <p:spPr>
            <a:xfrm>
              <a:off x="1867050" y="4467229"/>
              <a:ext cx="60452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0" bIns="0" rtlCol="0" anchor="ctr">
              <a:normAutofit/>
            </a:bodyPr>
            <a:lstStyle>
              <a:defPPr>
                <a:defRPr kern="200"/>
              </a:defPPr>
            </a:lstStyle>
            <a:p>
              <a:pPr indent="0" algn="l" hangingPunct="0">
                <a:spcBef>
                  <a:spcPct val="0"/>
                </a:spcBef>
                <a:spcAft>
                  <a:spcPct val="100000"/>
                </a:spcAft>
                <a:buNone/>
                <a:defRPr sz="1100" b="1" i="0">
                  <a:solidFill>
                    <a:srgbClr val="000000"/>
                  </a:solidFill>
                  <a:latin typeface="arial"/>
                </a:defRPr>
              </a:pPr>
              <a:r>
                <a:rPr sz="1100" b="1" i="0" u="none" kern="200">
                  <a:solidFill>
                    <a:srgbClr val="000000"/>
                  </a:solidFill>
                  <a:latin typeface="arial"/>
                </a:rPr>
                <a:t>Retention</a:t>
              </a:r>
            </a:p>
          </p:txBody>
        </p:sp>
        <p:sp>
          <p:nvSpPr>
            <p:cNvPr id="36" name="New shape">
              <a:extLst>
                <a:ext uri="{FF2B5EF4-FFF2-40B4-BE49-F238E27FC236}">
                  <a16:creationId xmlns:a16="http://schemas.microsoft.com/office/drawing/2014/main" id="{DC3193D2-6F03-82C7-5FCF-4026F33A6454}"/>
                </a:ext>
              </a:extLst>
            </p:cNvPr>
            <p:cNvSpPr/>
            <p:nvPr/>
          </p:nvSpPr>
          <p:spPr>
            <a:xfrm>
              <a:off x="7912250" y="4487549"/>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200" b="1" i="0" kern="200">
                  <a:solidFill>
                    <a:srgbClr val="000000"/>
                  </a:solidFill>
                  <a:latin typeface="arial"/>
                </a:defRPr>
              </a:pPr>
              <a:endParaRPr kern="200" dirty="0"/>
            </a:p>
          </p:txBody>
        </p:sp>
        <p:sp>
          <p:nvSpPr>
            <p:cNvPr id="37" name="New shape">
              <a:extLst>
                <a:ext uri="{FF2B5EF4-FFF2-40B4-BE49-F238E27FC236}">
                  <a16:creationId xmlns:a16="http://schemas.microsoft.com/office/drawing/2014/main" id="{DB2F6F4C-4794-ACB8-2BDB-37BE8D4E9ECF}"/>
                </a:ext>
              </a:extLst>
            </p:cNvPr>
            <p:cNvSpPr/>
            <p:nvPr/>
          </p:nvSpPr>
          <p:spPr>
            <a:xfrm>
              <a:off x="1867050" y="4961259"/>
              <a:ext cx="317500" cy="21336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ctr" hangingPunct="0">
                <a:spcBef>
                  <a:spcPct val="0"/>
                </a:spcBef>
                <a:spcAft>
                  <a:spcPct val="100000"/>
                </a:spcAft>
                <a:buNone/>
                <a:defRPr sz="1050" b="1" i="0">
                  <a:solidFill>
                    <a:srgbClr val="000000"/>
                  </a:solidFill>
                  <a:latin typeface="arial"/>
                </a:defRPr>
              </a:pPr>
              <a:r>
                <a:rPr sz="1050" b="1" i="0" u="none" kern="200">
                  <a:solidFill>
                    <a:srgbClr val="000000"/>
                  </a:solidFill>
                  <a:latin typeface="arial"/>
                </a:rPr>
                <a:t>19</a:t>
              </a:r>
            </a:p>
          </p:txBody>
        </p:sp>
        <p:sp>
          <p:nvSpPr>
            <p:cNvPr id="38" name="New shape">
              <a:extLst>
                <a:ext uri="{FF2B5EF4-FFF2-40B4-BE49-F238E27FC236}">
                  <a16:creationId xmlns:a16="http://schemas.microsoft.com/office/drawing/2014/main" id="{A163D067-69BB-411D-DDE3-58FC074BED93}"/>
                </a:ext>
              </a:extLst>
            </p:cNvPr>
            <p:cNvSpPr/>
            <p:nvPr/>
          </p:nvSpPr>
          <p:spPr>
            <a:xfrm>
              <a:off x="2184550" y="4807589"/>
              <a:ext cx="5440680" cy="4191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889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I intend to stay with my current company at the moment. </a:t>
              </a:r>
            </a:p>
          </p:txBody>
        </p:sp>
        <p:sp>
          <p:nvSpPr>
            <p:cNvPr id="39" name="New shape">
              <a:extLst>
                <a:ext uri="{FF2B5EF4-FFF2-40B4-BE49-F238E27FC236}">
                  <a16:creationId xmlns:a16="http://schemas.microsoft.com/office/drawing/2014/main" id="{76010F78-4F6E-1A6A-7E15-E7C1B053E58A}"/>
                </a:ext>
              </a:extLst>
            </p:cNvPr>
            <p:cNvSpPr/>
            <p:nvPr/>
          </p:nvSpPr>
          <p:spPr>
            <a:xfrm>
              <a:off x="8686800" y="4925699"/>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200" b="1" i="0" kern="200">
                  <a:solidFill>
                    <a:srgbClr val="000000"/>
                  </a:solidFill>
                  <a:latin typeface="arial"/>
                </a:defRPr>
              </a:pPr>
              <a:r>
                <a:rPr kern="200"/>
                <a:t>83</a:t>
              </a:r>
            </a:p>
          </p:txBody>
        </p:sp>
      </p:grpSp>
      <p:sp>
        <p:nvSpPr>
          <p:cNvPr id="41" name="Title 2">
            <a:extLst>
              <a:ext uri="{FF2B5EF4-FFF2-40B4-BE49-F238E27FC236}">
                <a16:creationId xmlns:a16="http://schemas.microsoft.com/office/drawing/2014/main" id="{1799F6E2-6217-3387-D077-DB11997EA35F}"/>
              </a:ext>
            </a:extLst>
          </p:cNvPr>
          <p:cNvSpPr txBox="1">
            <a:spLocks/>
          </p:cNvSpPr>
          <p:nvPr/>
        </p:nvSpPr>
        <p:spPr>
          <a:xfrm>
            <a:off x="457200" y="457200"/>
            <a:ext cx="11247438"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0" i="0" kern="1200" baseline="0">
                <a:solidFill>
                  <a:schemeClr val="tx1"/>
                </a:solidFill>
                <a:latin typeface="+mj-lt"/>
                <a:ea typeface="Roboto Medium" panose="02000000000000000000" pitchFamily="2" charset="0"/>
                <a:cs typeface="Verdana" panose="020B0604030504040204" pitchFamily="34" charset="0"/>
              </a:defRPr>
            </a:lvl1pPr>
          </a:lstStyle>
          <a:p>
            <a:r>
              <a:rPr lang="en-US" dirty="0">
                <a:ea typeface="Roboto Medium"/>
              </a:rPr>
              <a:t>How Engaged our employees in Mauritius?</a:t>
            </a:r>
          </a:p>
        </p:txBody>
      </p:sp>
      <p:sp>
        <p:nvSpPr>
          <p:cNvPr id="2" name="Text Placeholder 1">
            <a:extLst>
              <a:ext uri="{FF2B5EF4-FFF2-40B4-BE49-F238E27FC236}">
                <a16:creationId xmlns:a16="http://schemas.microsoft.com/office/drawing/2014/main" id="{9002269E-BC0A-0EC4-EC43-B979E4F30749}"/>
              </a:ext>
            </a:extLst>
          </p:cNvPr>
          <p:cNvSpPr txBox="1">
            <a:spLocks/>
          </p:cNvSpPr>
          <p:nvPr/>
        </p:nvSpPr>
        <p:spPr>
          <a:xfrm>
            <a:off x="417644" y="931093"/>
            <a:ext cx="11247120" cy="365760"/>
          </a:xfrm>
          <a:prstGeom prst="rect">
            <a:avLst/>
          </a:prstGeom>
        </p:spPr>
        <p:txBody>
          <a:bodyPr/>
          <a:lstStyle>
            <a:lvl1pPr marL="0" indent="0" algn="l" defTabSz="914400" rtl="0" eaLnBrk="1" latinLnBrk="0" hangingPunct="1">
              <a:lnSpc>
                <a:spcPct val="100000"/>
              </a:lnSpc>
              <a:spcBef>
                <a:spcPts val="0"/>
              </a:spcBef>
              <a:spcAft>
                <a:spcPts val="300"/>
              </a:spcAft>
              <a:buFont typeface="Arial" panose="020B0604020202020204" pitchFamily="34" charset="0"/>
              <a:buNone/>
              <a:defRPr sz="16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1600" b="1" i="0" kern="1200">
                <a:solidFill>
                  <a:schemeClr val="tx2"/>
                </a:solidFill>
                <a:latin typeface="Arial" panose="020B0604020202020204" pitchFamily="34" charset="0"/>
                <a:ea typeface="Roboto" panose="02000000000000000000" pitchFamily="2" charset="0"/>
                <a:cs typeface="Arial" panose="020B0604020202020204" pitchFamily="34" charset="0"/>
              </a:defRPr>
            </a:lvl2pPr>
            <a:lvl3pPr marL="228600" indent="-228600" algn="l" defTabSz="292608" rtl="0" eaLnBrk="1" latinLnBrk="0" hangingPunct="1">
              <a:lnSpc>
                <a:spcPct val="100000"/>
              </a:lnSpc>
              <a:spcBef>
                <a:spcPts val="0"/>
              </a:spcBef>
              <a:spcAft>
                <a:spcPts val="300"/>
              </a:spcAft>
              <a:buClr>
                <a:schemeClr val="tx2"/>
              </a:buClr>
              <a:buFont typeface="Arial" panose="020B0604020202020204" pitchFamily="34" charset="0"/>
              <a:buChar char="•"/>
              <a:tabLst>
                <a:tab pos="276225" algn="l"/>
                <a:tab pos="584200" algn="l"/>
              </a:tabLst>
              <a:defRPr sz="1600" b="0" i="0" kern="1200">
                <a:solidFill>
                  <a:schemeClr val="tx1"/>
                </a:solidFill>
                <a:latin typeface="+mn-lt"/>
                <a:ea typeface="Roboto" panose="02000000000000000000" pitchFamily="2" charset="0"/>
                <a:cs typeface="Times New Roman" panose="02020603050405020304" pitchFamily="18" charset="0"/>
              </a:defRPr>
            </a:lvl3pPr>
            <a:lvl4pPr marL="457200" marR="0" indent="-228600" algn="l" defTabSz="292608" rtl="0" eaLnBrk="1" fontAlgn="auto" latinLnBrk="0" hangingPunct="1">
              <a:lnSpc>
                <a:spcPct val="100000"/>
              </a:lnSpc>
              <a:spcBef>
                <a:spcPts val="0"/>
              </a:spcBef>
              <a:spcAft>
                <a:spcPts val="300"/>
              </a:spcAft>
              <a:buClr>
                <a:schemeClr val="tx2"/>
              </a:buClr>
              <a:buSzPct val="100000"/>
              <a:buFont typeface="System Font Regular"/>
              <a:buChar char="–"/>
              <a:tabLst/>
              <a:defRPr sz="1400" b="0" i="0" kern="1200">
                <a:solidFill>
                  <a:schemeClr val="tx1"/>
                </a:solidFill>
                <a:latin typeface="+mn-lt"/>
                <a:ea typeface="Roboto" panose="02000000000000000000" pitchFamily="2" charset="0"/>
                <a:cs typeface="Times New Roman" panose="02020603050405020304" pitchFamily="18" charset="0"/>
              </a:defRPr>
            </a:lvl4pPr>
            <a:lvl5pPr marL="685800" indent="-228600" algn="l" defTabSz="292608" rtl="0" eaLnBrk="1" latinLnBrk="0" hangingPunct="1">
              <a:lnSpc>
                <a:spcPct val="100000"/>
              </a:lnSpc>
              <a:spcBef>
                <a:spcPts val="0"/>
              </a:spcBef>
              <a:spcAft>
                <a:spcPts val="300"/>
              </a:spcAft>
              <a:buClr>
                <a:schemeClr val="tx2"/>
              </a:buClr>
              <a:buSzPct val="100000"/>
              <a:buFont typeface="Arial" panose="020B0604020202020204" pitchFamily="34" charset="0"/>
              <a:buChar char="•"/>
              <a:tabLst>
                <a:tab pos="292608" algn="l"/>
                <a:tab pos="585216" algn="l"/>
              </a:tabLst>
              <a:defRPr sz="1200" b="0" i="0" kern="1200">
                <a:solidFill>
                  <a:schemeClr val="tx1"/>
                </a:solidFill>
                <a:latin typeface="+mn-lt"/>
                <a:ea typeface="Roboto" panose="02000000000000000000" pitchFamily="2" charset="0"/>
                <a:cs typeface="Times New Roman" panose="02020603050405020304" pitchFamily="18" charset="0"/>
              </a:defRPr>
            </a:lvl5pPr>
            <a:lvl6pPr marL="914400" indent="-228600" algn="l" defTabSz="914400" rtl="0" eaLnBrk="1" latinLnBrk="0" hangingPunct="1">
              <a:lnSpc>
                <a:spcPct val="100000"/>
              </a:lnSpc>
              <a:spcBef>
                <a:spcPts val="0"/>
              </a:spcBef>
              <a:spcAft>
                <a:spcPts val="300"/>
              </a:spcAft>
              <a:buClr>
                <a:schemeClr val="tx2"/>
              </a:buClr>
              <a:buSzPct val="100000"/>
              <a:buFont typeface="Arial" panose="020B0604020202020204" pitchFamily="34" charset="0"/>
              <a:buChar char="‒"/>
              <a:tabLst/>
              <a:defRPr sz="1200" b="0" i="0" kern="1200">
                <a:solidFill>
                  <a:schemeClr val="tx1"/>
                </a:solidFill>
                <a:latin typeface="+mn-lt"/>
                <a:ea typeface="Roboto" panose="02000000000000000000" pitchFamily="2" charset="0"/>
                <a:cs typeface="Times New Roman" panose="02020603050405020304" pitchFamily="18" charset="0"/>
              </a:defRPr>
            </a:lvl6pPr>
            <a:lvl7pPr marL="2286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600" b="0" i="0" kern="1200">
                <a:solidFill>
                  <a:schemeClr val="tx1"/>
                </a:solidFill>
                <a:latin typeface="+mn-lt"/>
                <a:ea typeface="Roboto" panose="02000000000000000000" pitchFamily="2" charset="0"/>
                <a:cs typeface="Times New Roman" panose="02020603050405020304" pitchFamily="18" charset="0"/>
              </a:defRPr>
            </a:lvl7pPr>
            <a:lvl8pPr marL="4572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400" b="0" i="0" kern="1200">
                <a:solidFill>
                  <a:schemeClr val="tx1"/>
                </a:solidFill>
                <a:latin typeface="+mn-lt"/>
                <a:ea typeface="Roboto" panose="02000000000000000000" pitchFamily="2" charset="0"/>
                <a:cs typeface="Times New Roman" panose="02020603050405020304" pitchFamily="18" charset="0"/>
              </a:defRPr>
            </a:lvl8pPr>
            <a:lvl9pPr marL="6858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200" b="0" i="0" kern="1200">
                <a:solidFill>
                  <a:schemeClr val="tx1"/>
                </a:solidFill>
                <a:latin typeface="+mn-lt"/>
                <a:ea typeface="Roboto" panose="02000000000000000000" pitchFamily="2" charset="0"/>
                <a:cs typeface="Times New Roman" panose="02020603050405020304" pitchFamily="18" charset="0"/>
              </a:defRPr>
            </a:lvl9pPr>
          </a:lstStyle>
          <a:p>
            <a:r>
              <a:rPr lang="en-US" sz="2000" dirty="0"/>
              <a:t>Overall strong motivation, sense of purpose and enablement.  Majority intend to stay.</a:t>
            </a:r>
          </a:p>
        </p:txBody>
      </p:sp>
      <p:grpSp>
        <p:nvGrpSpPr>
          <p:cNvPr id="47" name="Group 46">
            <a:extLst>
              <a:ext uri="{FF2B5EF4-FFF2-40B4-BE49-F238E27FC236}">
                <a16:creationId xmlns:a16="http://schemas.microsoft.com/office/drawing/2014/main" id="{97DF62B1-6038-885F-EB12-F9189521ADD2}"/>
              </a:ext>
            </a:extLst>
          </p:cNvPr>
          <p:cNvGrpSpPr/>
          <p:nvPr/>
        </p:nvGrpSpPr>
        <p:grpSpPr>
          <a:xfrm>
            <a:off x="10748486" y="446926"/>
            <a:ext cx="991280" cy="3867819"/>
            <a:chOff x="10758760" y="806808"/>
            <a:chExt cx="863600" cy="3060700"/>
          </a:xfrm>
        </p:grpSpPr>
        <p:sp>
          <p:nvSpPr>
            <p:cNvPr id="34" name="New shape">
              <a:extLst>
                <a:ext uri="{FF2B5EF4-FFF2-40B4-BE49-F238E27FC236}">
                  <a16:creationId xmlns:a16="http://schemas.microsoft.com/office/drawing/2014/main" id="{F26228A3-AEE6-0843-469F-564941246782}"/>
                </a:ext>
              </a:extLst>
            </p:cNvPr>
            <p:cNvSpPr/>
            <p:nvPr/>
          </p:nvSpPr>
          <p:spPr>
            <a:xfrm>
              <a:off x="10758760" y="2076808"/>
              <a:ext cx="863600" cy="381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2" name="New shape">
              <a:extLst>
                <a:ext uri="{FF2B5EF4-FFF2-40B4-BE49-F238E27FC236}">
                  <a16:creationId xmlns:a16="http://schemas.microsoft.com/office/drawing/2014/main" id="{C3AB33E3-6380-53FC-BFE1-27F04E5FD9F9}"/>
                </a:ext>
              </a:extLst>
            </p:cNvPr>
            <p:cNvSpPr/>
            <p:nvPr/>
          </p:nvSpPr>
          <p:spPr>
            <a:xfrm>
              <a:off x="10758760" y="806808"/>
              <a:ext cx="863600" cy="1270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Africa Overall Norm</a:t>
              </a:r>
              <a:r>
                <a:rPr sz="1000" b="0" i="0" u="none" kern="200" dirty="0">
                  <a:solidFill>
                    <a:srgbClr val="A6A6A6"/>
                  </a:solidFill>
                  <a:latin typeface="arial"/>
                </a:rPr>
                <a:t>(</a:t>
              </a:r>
            </a:p>
          </p:txBody>
        </p:sp>
        <p:sp>
          <p:nvSpPr>
            <p:cNvPr id="43" name="New shape">
              <a:extLst>
                <a:ext uri="{FF2B5EF4-FFF2-40B4-BE49-F238E27FC236}">
                  <a16:creationId xmlns:a16="http://schemas.microsoft.com/office/drawing/2014/main" id="{98AA216D-1808-C206-B3A3-C9B42A52E1E6}"/>
                </a:ext>
              </a:extLst>
            </p:cNvPr>
            <p:cNvSpPr/>
            <p:nvPr/>
          </p:nvSpPr>
          <p:spPr>
            <a:xfrm>
              <a:off x="10968310" y="210855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44" name="New shape">
              <a:extLst>
                <a:ext uri="{FF2B5EF4-FFF2-40B4-BE49-F238E27FC236}">
                  <a16:creationId xmlns:a16="http://schemas.microsoft.com/office/drawing/2014/main" id="{3389B9A1-9048-94A3-0CE7-C035FCD351D4}"/>
                </a:ext>
              </a:extLst>
            </p:cNvPr>
            <p:cNvSpPr/>
            <p:nvPr/>
          </p:nvSpPr>
          <p:spPr>
            <a:xfrm>
              <a:off x="10968310" y="254670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45" name="New shape">
              <a:extLst>
                <a:ext uri="{FF2B5EF4-FFF2-40B4-BE49-F238E27FC236}">
                  <a16:creationId xmlns:a16="http://schemas.microsoft.com/office/drawing/2014/main" id="{93C0A45F-13B6-BFC9-4485-05C84F8374BE}"/>
                </a:ext>
              </a:extLst>
            </p:cNvPr>
            <p:cNvSpPr/>
            <p:nvPr/>
          </p:nvSpPr>
          <p:spPr>
            <a:xfrm>
              <a:off x="10968310" y="305470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46" name="New shape">
              <a:extLst>
                <a:ext uri="{FF2B5EF4-FFF2-40B4-BE49-F238E27FC236}">
                  <a16:creationId xmlns:a16="http://schemas.microsoft.com/office/drawing/2014/main" id="{6CF7A3D4-4325-AF5A-F03A-3F261AC2EFDF}"/>
                </a:ext>
              </a:extLst>
            </p:cNvPr>
            <p:cNvSpPr/>
            <p:nvPr/>
          </p:nvSpPr>
          <p:spPr>
            <a:xfrm>
              <a:off x="10968310" y="355000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gr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D9790B76-C165-8A54-B3C9-06EA94D3C174}"/>
              </a:ext>
            </a:extLst>
          </p:cNvPr>
          <p:cNvGrpSpPr/>
          <p:nvPr/>
        </p:nvGrpSpPr>
        <p:grpSpPr>
          <a:xfrm>
            <a:off x="575353" y="253999"/>
            <a:ext cx="10983073" cy="5530351"/>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Arts, entertainment and recreation Benchmark (381)</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Media &amp; Entertainment Norm </a:t>
              </a:r>
              <a:br>
                <a:rPr sz="1100" kern="200">
                  <a:solidFill>
                    <a:srgbClr val="000000"/>
                  </a:solidFill>
                  <a:latin typeface="arial"/>
                </a:rPr>
              </a:br>
              <a:r>
                <a:rPr sz="1000" kern="200">
                  <a:solidFill>
                    <a:srgbClr val="A6A6A6"/>
                  </a:solidFill>
                  <a:latin typeface="arial"/>
                </a:rPr>
                <a:t>(26,448)</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76</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85</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92</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73</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1329881-D17D-D331-D214-2A73471BF1FA}"/>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5" name="Title 4">
            <a:extLst>
              <a:ext uri="{FF2B5EF4-FFF2-40B4-BE49-F238E27FC236}">
                <a16:creationId xmlns:a16="http://schemas.microsoft.com/office/drawing/2014/main" id="{F290521B-B2A2-8B08-302E-B716445CAB6A}"/>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Arts, entertainment and recreation Sector</a:t>
            </a:r>
            <a:endParaRPr lang="en-US" dirty="0"/>
          </a:p>
        </p:txBody>
      </p:sp>
      <p:pic>
        <p:nvPicPr>
          <p:cNvPr id="3" name="Picture 2">
            <a:extLst>
              <a:ext uri="{FF2B5EF4-FFF2-40B4-BE49-F238E27FC236}">
                <a16:creationId xmlns:a16="http://schemas.microsoft.com/office/drawing/2014/main" id="{DAA16960-1235-25B2-1F35-D2D7070C7718}"/>
              </a:ext>
            </a:extLst>
          </p:cNvPr>
          <p:cNvPicPr>
            <a:picLocks noChangeAspect="1"/>
          </p:cNvPicPr>
          <p:nvPr/>
        </p:nvPicPr>
        <p:blipFill rotWithShape="1">
          <a:blip r:embed="rId2"/>
          <a:srcRect t="2641" b="1929"/>
          <a:stretch/>
        </p:blipFill>
        <p:spPr>
          <a:xfrm>
            <a:off x="244867" y="1517458"/>
            <a:ext cx="11702265" cy="4803556"/>
          </a:xfrm>
          <a:prstGeom prst="rect">
            <a:avLst/>
          </a:prstGeom>
        </p:spPr>
      </p:pic>
    </p:spTree>
    <p:extLst>
      <p:ext uri="{BB962C8B-B14F-4D97-AF65-F5344CB8AC3E}">
        <p14:creationId xmlns:p14="http://schemas.microsoft.com/office/powerpoint/2010/main" val="183163181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1638" y="254000"/>
            <a:ext cx="11107554" cy="36163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Focus areas for Arts, entertainment and recreation sector</a:t>
            </a:r>
            <a:endParaRPr sz="2000" b="1" kern="200" dirty="0">
              <a:solidFill>
                <a:srgbClr val="003B5A"/>
              </a:solidFill>
              <a:latin typeface="arial"/>
            </a:endParaRPr>
          </a:p>
        </p:txBody>
      </p:sp>
      <p:sp>
        <p:nvSpPr>
          <p:cNvPr id="97" name="TextBox 96">
            <a:extLst>
              <a:ext uri="{FF2B5EF4-FFF2-40B4-BE49-F238E27FC236}">
                <a16:creationId xmlns:a16="http://schemas.microsoft.com/office/drawing/2014/main" id="{D63C35F9-48B2-FBC1-2951-E7436464497F}"/>
              </a:ext>
            </a:extLst>
          </p:cNvPr>
          <p:cNvSpPr txBox="1"/>
          <p:nvPr/>
        </p:nvSpPr>
        <p:spPr>
          <a:xfrm>
            <a:off x="1799471" y="4552632"/>
            <a:ext cx="8698133" cy="1200329"/>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 manager skills to create psychological safety</a:t>
            </a:r>
          </a:p>
          <a:p>
            <a:pPr marL="285750" indent="-285750" defTabSz="914400">
              <a:buFont typeface="Arial" panose="020B0604020202020204" pitchFamily="34" charset="0"/>
              <a:buChar char="•"/>
            </a:pPr>
            <a:r>
              <a:rPr lang="en-GB" dirty="0">
                <a:solidFill>
                  <a:prstClr val="black"/>
                </a:solidFill>
                <a:latin typeface="Calibri"/>
                <a:cs typeface="Arial"/>
              </a:rPr>
              <a:t>Focus on Total Reward</a:t>
            </a:r>
          </a:p>
          <a:p>
            <a:pPr marL="285750" indent="-285750" defTabSz="914400">
              <a:buFont typeface="Arial" panose="020B0604020202020204" pitchFamily="34" charset="0"/>
              <a:buChar char="•"/>
            </a:pPr>
            <a:r>
              <a:rPr lang="en-GB" dirty="0">
                <a:solidFill>
                  <a:prstClr val="black"/>
                </a:solidFill>
                <a:latin typeface="Calibri"/>
                <a:cs typeface="Arial"/>
              </a:rPr>
              <a:t>Focus on </a:t>
            </a:r>
            <a:r>
              <a:rPr lang="en-GB" b="1" dirty="0">
                <a:solidFill>
                  <a:prstClr val="black"/>
                </a:solidFill>
                <a:latin typeface="Calibri"/>
                <a:cs typeface="Arial"/>
              </a:rPr>
              <a:t>customer service</a:t>
            </a:r>
          </a:p>
          <a:p>
            <a:pPr marL="285750" indent="-285750" defTabSz="914400">
              <a:buFont typeface="Arial" panose="020B0604020202020204" pitchFamily="34" charset="0"/>
              <a:buChar char="•"/>
            </a:pPr>
            <a:r>
              <a:rPr lang="en-GB" dirty="0">
                <a:solidFill>
                  <a:prstClr val="black"/>
                </a:solidFill>
                <a:latin typeface="Calibri"/>
                <a:cs typeface="Arial"/>
              </a:rPr>
              <a:t>Focus on continuous constructive feedback culture</a:t>
            </a:r>
          </a:p>
        </p:txBody>
      </p:sp>
      <p:pic>
        <p:nvPicPr>
          <p:cNvPr id="98" name="Graphic 97" descr="Lights On with solid fill">
            <a:extLst>
              <a:ext uri="{FF2B5EF4-FFF2-40B4-BE49-F238E27FC236}">
                <a16:creationId xmlns:a16="http://schemas.microsoft.com/office/drawing/2014/main" id="{B9F7606B-9C0A-CAD3-7F90-143796683CA9}"/>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73171" y="4602382"/>
            <a:ext cx="914400" cy="914400"/>
          </a:xfrm>
          <a:prstGeom prst="rect">
            <a:avLst/>
          </a:prstGeom>
        </p:spPr>
      </p:pic>
      <p:sp>
        <p:nvSpPr>
          <p:cNvPr id="3" name="New shape">
            <a:extLst>
              <a:ext uri="{FF2B5EF4-FFF2-40B4-BE49-F238E27FC236}">
                <a16:creationId xmlns:a16="http://schemas.microsoft.com/office/drawing/2014/main" id="{BD189F7E-EF15-62D4-F417-9FC6907FD100}"/>
              </a:ext>
            </a:extLst>
          </p:cNvPr>
          <p:cNvSpPr/>
          <p:nvPr/>
        </p:nvSpPr>
        <p:spPr>
          <a:xfrm>
            <a:off x="6072338" y="120717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4" name="New shape">
            <a:extLst>
              <a:ext uri="{FF2B5EF4-FFF2-40B4-BE49-F238E27FC236}">
                <a16:creationId xmlns:a16="http://schemas.microsoft.com/office/drawing/2014/main" id="{E2E16CF7-AF20-5388-8E4D-58A25687AAC7}"/>
              </a:ext>
            </a:extLst>
          </p:cNvPr>
          <p:cNvSpPr/>
          <p:nvPr/>
        </p:nvSpPr>
        <p:spPr>
          <a:xfrm>
            <a:off x="4992838" y="120717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6" name="New shape">
            <a:extLst>
              <a:ext uri="{FF2B5EF4-FFF2-40B4-BE49-F238E27FC236}">
                <a16:creationId xmlns:a16="http://schemas.microsoft.com/office/drawing/2014/main" id="{155B94E7-7350-DF90-B835-7D6297C2AC55}"/>
              </a:ext>
            </a:extLst>
          </p:cNvPr>
          <p:cNvSpPr/>
          <p:nvPr/>
        </p:nvSpPr>
        <p:spPr>
          <a:xfrm>
            <a:off x="471638" y="968411"/>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100" b="1" i="0">
                <a:solidFill>
                  <a:srgbClr val="000000"/>
                </a:solidFill>
                <a:latin typeface="arial"/>
              </a:defRPr>
            </a:pPr>
            <a:r>
              <a:rPr sz="1100" b="1" i="0" u="none" kern="200">
                <a:solidFill>
                  <a:srgbClr val="000000"/>
                </a:solidFill>
                <a:latin typeface="arial"/>
              </a:rPr>
              <a:t>Sustainable Engagement</a:t>
            </a:r>
          </a:p>
        </p:txBody>
      </p:sp>
      <p:sp>
        <p:nvSpPr>
          <p:cNvPr id="7" name="New shape">
            <a:extLst>
              <a:ext uri="{FF2B5EF4-FFF2-40B4-BE49-F238E27FC236}">
                <a16:creationId xmlns:a16="http://schemas.microsoft.com/office/drawing/2014/main" id="{B6573D3C-1B20-9583-AA1A-3FCFDB89EB66}"/>
              </a:ext>
            </a:extLst>
          </p:cNvPr>
          <p:cNvSpPr/>
          <p:nvPr/>
        </p:nvSpPr>
        <p:spPr>
          <a:xfrm>
            <a:off x="484338" y="121987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a:extLst>
              <a:ext uri="{FF2B5EF4-FFF2-40B4-BE49-F238E27FC236}">
                <a16:creationId xmlns:a16="http://schemas.microsoft.com/office/drawing/2014/main" id="{A121B169-A25B-C174-0FD7-E5100D7AB7F8}"/>
              </a:ext>
            </a:extLst>
          </p:cNvPr>
          <p:cNvSpPr/>
          <p:nvPr/>
        </p:nvSpPr>
        <p:spPr>
          <a:xfrm flipH="1">
            <a:off x="484338" y="121987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a:extLst>
              <a:ext uri="{FF2B5EF4-FFF2-40B4-BE49-F238E27FC236}">
                <a16:creationId xmlns:a16="http://schemas.microsoft.com/office/drawing/2014/main" id="{5DB0255A-F210-3D37-4A6D-936661B5065D}"/>
              </a:ext>
            </a:extLst>
          </p:cNvPr>
          <p:cNvSpPr/>
          <p:nvPr/>
        </p:nvSpPr>
        <p:spPr>
          <a:xfrm flipH="1">
            <a:off x="4675338" y="121987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solidFill>
                <a:schemeClr val="bg1"/>
              </a:solidFill>
            </a:endParaRPr>
          </a:p>
        </p:txBody>
      </p:sp>
      <p:graphicFrame>
        <p:nvGraphicFramePr>
          <p:cNvPr id="11" name="ChartObject">
            <a:extLst>
              <a:ext uri="{FF2B5EF4-FFF2-40B4-BE49-F238E27FC236}">
                <a16:creationId xmlns:a16="http://schemas.microsoft.com/office/drawing/2014/main" id="{23DDDA4B-8060-ACE3-D6E2-34335AA31012}"/>
              </a:ext>
            </a:extLst>
          </p:cNvPr>
          <p:cNvGraphicFramePr/>
          <p:nvPr/>
        </p:nvGraphicFramePr>
        <p:xfrm>
          <a:off x="484338" y="1219871"/>
          <a:ext cx="4191000" cy="317500"/>
        </p:xfrm>
        <a:graphic>
          <a:graphicData uri="http://schemas.openxmlformats.org/drawingml/2006/chart">
            <c:chart xmlns:c="http://schemas.openxmlformats.org/drawingml/2006/chart" xmlns:r="http://schemas.openxmlformats.org/officeDocument/2006/relationships" r:id="rId5"/>
          </a:graphicData>
        </a:graphic>
      </p:graphicFrame>
      <p:sp>
        <p:nvSpPr>
          <p:cNvPr id="12" name="New shape">
            <a:extLst>
              <a:ext uri="{FF2B5EF4-FFF2-40B4-BE49-F238E27FC236}">
                <a16:creationId xmlns:a16="http://schemas.microsoft.com/office/drawing/2014/main" id="{2777FA10-33E4-5EE3-C2C3-8B4914007616}"/>
              </a:ext>
            </a:extLst>
          </p:cNvPr>
          <p:cNvSpPr/>
          <p:nvPr/>
        </p:nvSpPr>
        <p:spPr>
          <a:xfrm>
            <a:off x="2095968" y="121987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86</a:t>
            </a:r>
          </a:p>
        </p:txBody>
      </p:sp>
      <p:sp>
        <p:nvSpPr>
          <p:cNvPr id="13" name="New shape">
            <a:extLst>
              <a:ext uri="{FF2B5EF4-FFF2-40B4-BE49-F238E27FC236}">
                <a16:creationId xmlns:a16="http://schemas.microsoft.com/office/drawing/2014/main" id="{05573F78-8CAB-DF40-F283-9F2DDAB2ED08}"/>
              </a:ext>
            </a:extLst>
          </p:cNvPr>
          <p:cNvSpPr/>
          <p:nvPr/>
        </p:nvSpPr>
        <p:spPr>
          <a:xfrm>
            <a:off x="2095968" y="121987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86</a:t>
            </a:r>
          </a:p>
        </p:txBody>
      </p:sp>
      <p:sp>
        <p:nvSpPr>
          <p:cNvPr id="14" name="New shape">
            <a:extLst>
              <a:ext uri="{FF2B5EF4-FFF2-40B4-BE49-F238E27FC236}">
                <a16:creationId xmlns:a16="http://schemas.microsoft.com/office/drawing/2014/main" id="{80E58D3E-44A1-A497-1A45-39D212AD782F}"/>
              </a:ext>
            </a:extLst>
          </p:cNvPr>
          <p:cNvSpPr/>
          <p:nvPr/>
        </p:nvSpPr>
        <p:spPr>
          <a:xfrm>
            <a:off x="4789638" y="82617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a:solidFill>
                  <a:srgbClr val="000000"/>
                </a:solidFill>
                <a:latin typeface="Arial"/>
              </a:rPr>
              <a:t>BM National Engagement Survey Overall</a:t>
            </a:r>
          </a:p>
        </p:txBody>
      </p:sp>
      <p:sp>
        <p:nvSpPr>
          <p:cNvPr id="15" name="New shape">
            <a:extLst>
              <a:ext uri="{FF2B5EF4-FFF2-40B4-BE49-F238E27FC236}">
                <a16:creationId xmlns:a16="http://schemas.microsoft.com/office/drawing/2014/main" id="{8BCC45F7-8C4E-55CE-F36D-68425756C7D3}"/>
              </a:ext>
            </a:extLst>
          </p:cNvPr>
          <p:cNvSpPr/>
          <p:nvPr/>
        </p:nvSpPr>
        <p:spPr>
          <a:xfrm>
            <a:off x="5869138" y="82617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WTW Media &amp; Entertainment Norm</a:t>
            </a:r>
          </a:p>
        </p:txBody>
      </p:sp>
      <p:pic>
        <p:nvPicPr>
          <p:cNvPr id="16" name="New picture">
            <a:extLst>
              <a:ext uri="{FF2B5EF4-FFF2-40B4-BE49-F238E27FC236}">
                <a16:creationId xmlns:a16="http://schemas.microsoft.com/office/drawing/2014/main" id="{3D3ABEE7-7E00-7615-D82F-7443C5DFE4B6}"/>
              </a:ext>
            </a:extLst>
          </p:cNvPr>
          <p:cNvPicPr/>
          <p:nvPr/>
        </p:nvPicPr>
        <p:blipFill>
          <a:blip r:embed="rId6"/>
          <a:stretch>
            <a:fillRect/>
          </a:stretch>
        </p:blipFill>
        <p:spPr>
          <a:xfrm>
            <a:off x="5069038" y="1279561"/>
            <a:ext cx="177800" cy="177800"/>
          </a:xfrm>
          <a:prstGeom prst="rect">
            <a:avLst/>
          </a:prstGeom>
          <a:solidFill>
            <a:schemeClr val="bg2"/>
          </a:solidFill>
          <a:ln>
            <a:noFill/>
          </a:ln>
        </p:spPr>
      </p:pic>
      <p:sp>
        <p:nvSpPr>
          <p:cNvPr id="17" name="New shape">
            <a:extLst>
              <a:ext uri="{FF2B5EF4-FFF2-40B4-BE49-F238E27FC236}">
                <a16:creationId xmlns:a16="http://schemas.microsoft.com/office/drawing/2014/main" id="{0B4A9911-612E-5D60-583D-3279CD2A111F}"/>
              </a:ext>
            </a:extLst>
          </p:cNvPr>
          <p:cNvSpPr/>
          <p:nvPr/>
        </p:nvSpPr>
        <p:spPr>
          <a:xfrm>
            <a:off x="5310338" y="125416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4A4A4A"/>
                </a:solidFill>
                <a:latin typeface="arial"/>
              </a:defRPr>
            </a:pPr>
            <a:r>
              <a:rPr sz="1100" b="1" i="0" u="none" kern="200">
                <a:solidFill>
                  <a:schemeClr val="bg1"/>
                </a:solidFill>
                <a:latin typeface="arial"/>
              </a:rPr>
              <a:t>1</a:t>
            </a:r>
          </a:p>
        </p:txBody>
      </p:sp>
      <p:pic>
        <p:nvPicPr>
          <p:cNvPr id="18" name="New picture">
            <a:extLst>
              <a:ext uri="{FF2B5EF4-FFF2-40B4-BE49-F238E27FC236}">
                <a16:creationId xmlns:a16="http://schemas.microsoft.com/office/drawing/2014/main" id="{D8EA30FF-321A-5F25-BF41-EFD47E0BAB0B}"/>
              </a:ext>
            </a:extLst>
          </p:cNvPr>
          <p:cNvPicPr/>
          <p:nvPr/>
        </p:nvPicPr>
        <p:blipFill>
          <a:blip r:embed="rId6"/>
          <a:stretch>
            <a:fillRect/>
          </a:stretch>
        </p:blipFill>
        <p:spPr>
          <a:xfrm>
            <a:off x="6148538" y="1279561"/>
            <a:ext cx="177800" cy="177800"/>
          </a:xfrm>
          <a:prstGeom prst="rect">
            <a:avLst/>
          </a:prstGeom>
          <a:solidFill>
            <a:schemeClr val="bg2"/>
          </a:solidFill>
          <a:ln>
            <a:noFill/>
          </a:ln>
        </p:spPr>
      </p:pic>
      <p:sp>
        <p:nvSpPr>
          <p:cNvPr id="19" name="New shape">
            <a:extLst>
              <a:ext uri="{FF2B5EF4-FFF2-40B4-BE49-F238E27FC236}">
                <a16:creationId xmlns:a16="http://schemas.microsoft.com/office/drawing/2014/main" id="{56EA3667-2758-5239-5B6E-5B234D7642DB}"/>
              </a:ext>
            </a:extLst>
          </p:cNvPr>
          <p:cNvSpPr/>
          <p:nvPr/>
        </p:nvSpPr>
        <p:spPr>
          <a:xfrm>
            <a:off x="6389838" y="125416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FFFFFF"/>
                </a:solidFill>
                <a:latin typeface="arial"/>
              </a:defRPr>
            </a:pPr>
            <a:r>
              <a:rPr sz="1100" b="1" i="0" u="none" kern="200">
                <a:solidFill>
                  <a:schemeClr val="bg1"/>
                </a:solidFill>
                <a:latin typeface="arial"/>
              </a:rPr>
              <a:t>8*</a:t>
            </a:r>
          </a:p>
        </p:txBody>
      </p:sp>
      <p:grpSp>
        <p:nvGrpSpPr>
          <p:cNvPr id="122" name="Group 121">
            <a:extLst>
              <a:ext uri="{FF2B5EF4-FFF2-40B4-BE49-F238E27FC236}">
                <a16:creationId xmlns:a16="http://schemas.microsoft.com/office/drawing/2014/main" id="{E0AB327D-864F-36CD-575A-9B16610DE91E}"/>
              </a:ext>
            </a:extLst>
          </p:cNvPr>
          <p:cNvGrpSpPr/>
          <p:nvPr/>
        </p:nvGrpSpPr>
        <p:grpSpPr>
          <a:xfrm>
            <a:off x="471638" y="1537371"/>
            <a:ext cx="11106000" cy="2486604"/>
            <a:chOff x="471638" y="1537371"/>
            <a:chExt cx="8636000" cy="2486604"/>
          </a:xfrm>
        </p:grpSpPr>
        <p:sp>
          <p:nvSpPr>
            <p:cNvPr id="8" name="New shape">
              <a:extLst>
                <a:ext uri="{FF2B5EF4-FFF2-40B4-BE49-F238E27FC236}">
                  <a16:creationId xmlns:a16="http://schemas.microsoft.com/office/drawing/2014/main" id="{82122970-4C62-E74D-80EB-2AE539A19DB7}"/>
                </a:ext>
              </a:extLst>
            </p:cNvPr>
            <p:cNvSpPr/>
            <p:nvPr/>
          </p:nvSpPr>
          <p:spPr>
            <a:xfrm>
              <a:off x="484338" y="153737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a:extLst>
                <a:ext uri="{FF2B5EF4-FFF2-40B4-BE49-F238E27FC236}">
                  <a16:creationId xmlns:a16="http://schemas.microsoft.com/office/drawing/2014/main" id="{201881CF-E4F1-3480-2BF9-0D193276DDDD}"/>
                </a:ext>
              </a:extLst>
            </p:cNvPr>
            <p:cNvSpPr/>
            <p:nvPr/>
          </p:nvSpPr>
          <p:spPr>
            <a:xfrm>
              <a:off x="471638" y="2144375"/>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a:extLst>
                <a:ext uri="{FF2B5EF4-FFF2-40B4-BE49-F238E27FC236}">
                  <a16:creationId xmlns:a16="http://schemas.microsoft.com/office/drawing/2014/main" id="{F2458DA6-DCE8-E4E2-5180-F46CE03CBED6}"/>
                </a:ext>
              </a:extLst>
            </p:cNvPr>
            <p:cNvSpPr/>
            <p:nvPr/>
          </p:nvSpPr>
          <p:spPr>
            <a:xfrm>
              <a:off x="471638" y="2144375"/>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 name="New shape">
              <a:extLst>
                <a:ext uri="{FF2B5EF4-FFF2-40B4-BE49-F238E27FC236}">
                  <a16:creationId xmlns:a16="http://schemas.microsoft.com/office/drawing/2014/main" id="{B1622FCC-D0CA-CD42-926F-7D91066428CA}"/>
                </a:ext>
              </a:extLst>
            </p:cNvPr>
            <p:cNvSpPr/>
            <p:nvPr/>
          </p:nvSpPr>
          <p:spPr>
            <a:xfrm>
              <a:off x="471638" y="255077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a:extLst>
                <a:ext uri="{FF2B5EF4-FFF2-40B4-BE49-F238E27FC236}">
                  <a16:creationId xmlns:a16="http://schemas.microsoft.com/office/drawing/2014/main" id="{8A880C24-6E56-1F7C-7817-3666B0E48B8F}"/>
                </a:ext>
              </a:extLst>
            </p:cNvPr>
            <p:cNvSpPr/>
            <p:nvPr/>
          </p:nvSpPr>
          <p:spPr>
            <a:xfrm>
              <a:off x="471638" y="255077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a:extLst>
                <a:ext uri="{FF2B5EF4-FFF2-40B4-BE49-F238E27FC236}">
                  <a16:creationId xmlns:a16="http://schemas.microsoft.com/office/drawing/2014/main" id="{647D035C-F0DA-5660-147A-9BCF34CFE594}"/>
                </a:ext>
              </a:extLst>
            </p:cNvPr>
            <p:cNvSpPr/>
            <p:nvPr/>
          </p:nvSpPr>
          <p:spPr>
            <a:xfrm>
              <a:off x="471638" y="223962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Collaboration:</a:t>
              </a:r>
              <a:r>
                <a:rPr sz="1050" b="0" i="0" u="none" kern="200">
                  <a:solidFill>
                    <a:srgbClr val="000000"/>
                  </a:solidFill>
                  <a:latin typeface="arial"/>
                </a:rPr>
                <a:t> Different opinions are openly discussed when decisions are made in my department/team. </a:t>
              </a:r>
            </a:p>
          </p:txBody>
        </p:sp>
        <p:graphicFrame>
          <p:nvGraphicFramePr>
            <p:cNvPr id="26" name="ChartObject">
              <a:extLst>
                <a:ext uri="{FF2B5EF4-FFF2-40B4-BE49-F238E27FC236}">
                  <a16:creationId xmlns:a16="http://schemas.microsoft.com/office/drawing/2014/main" id="{A1915AD6-0963-7D9A-1D5A-B6A6ABC7DE67}"/>
                </a:ext>
              </a:extLst>
            </p:cNvPr>
            <p:cNvGraphicFramePr/>
            <p:nvPr/>
          </p:nvGraphicFramePr>
          <p:xfrm>
            <a:off x="5825958" y="2220575"/>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27" name="New shape">
              <a:extLst>
                <a:ext uri="{FF2B5EF4-FFF2-40B4-BE49-F238E27FC236}">
                  <a16:creationId xmlns:a16="http://schemas.microsoft.com/office/drawing/2014/main" id="{CDF53432-12BB-FF7E-A846-1C0989420CE7}"/>
                </a:ext>
              </a:extLst>
            </p:cNvPr>
            <p:cNvSpPr/>
            <p:nvPr/>
          </p:nvSpPr>
          <p:spPr>
            <a:xfrm>
              <a:off x="5825958" y="2220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73</a:t>
              </a:r>
            </a:p>
          </p:txBody>
        </p:sp>
        <p:sp>
          <p:nvSpPr>
            <p:cNvPr id="28" name="New shape">
              <a:extLst>
                <a:ext uri="{FF2B5EF4-FFF2-40B4-BE49-F238E27FC236}">
                  <a16:creationId xmlns:a16="http://schemas.microsoft.com/office/drawing/2014/main" id="{0E65CB2D-D6F8-31F4-E60B-11ECE2AD8019}"/>
                </a:ext>
              </a:extLst>
            </p:cNvPr>
            <p:cNvSpPr/>
            <p:nvPr/>
          </p:nvSpPr>
          <p:spPr>
            <a:xfrm>
              <a:off x="5825958" y="2220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73</a:t>
              </a:r>
            </a:p>
          </p:txBody>
        </p:sp>
        <p:sp>
          <p:nvSpPr>
            <p:cNvPr id="29" name="New shape">
              <a:extLst>
                <a:ext uri="{FF2B5EF4-FFF2-40B4-BE49-F238E27FC236}">
                  <a16:creationId xmlns:a16="http://schemas.microsoft.com/office/drawing/2014/main" id="{35BE4AF9-64D2-366E-692E-53B457201D4A}"/>
                </a:ext>
              </a:extLst>
            </p:cNvPr>
            <p:cNvSpPr/>
            <p:nvPr/>
          </p:nvSpPr>
          <p:spPr>
            <a:xfrm>
              <a:off x="8421838" y="222057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30" name="New shape">
              <a:extLst>
                <a:ext uri="{FF2B5EF4-FFF2-40B4-BE49-F238E27FC236}">
                  <a16:creationId xmlns:a16="http://schemas.microsoft.com/office/drawing/2014/main" id="{B0A9CC22-0966-78C8-65AA-C71406CDD6C5}"/>
                </a:ext>
              </a:extLst>
            </p:cNvPr>
            <p:cNvSpPr/>
            <p:nvPr/>
          </p:nvSpPr>
          <p:spPr>
            <a:xfrm>
              <a:off x="471638" y="293177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a:extLst>
                <a:ext uri="{FF2B5EF4-FFF2-40B4-BE49-F238E27FC236}">
                  <a16:creationId xmlns:a16="http://schemas.microsoft.com/office/drawing/2014/main" id="{E0056B20-CEC5-708C-F34C-6D3F82E23DC5}"/>
                </a:ext>
              </a:extLst>
            </p:cNvPr>
            <p:cNvSpPr/>
            <p:nvPr/>
          </p:nvSpPr>
          <p:spPr>
            <a:xfrm>
              <a:off x="471638" y="293177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a:extLst>
                <a:ext uri="{FF2B5EF4-FFF2-40B4-BE49-F238E27FC236}">
                  <a16:creationId xmlns:a16="http://schemas.microsoft.com/office/drawing/2014/main" id="{B028CFDA-34D6-B888-438E-648A13882A74}"/>
                </a:ext>
              </a:extLst>
            </p:cNvPr>
            <p:cNvSpPr/>
            <p:nvPr/>
          </p:nvSpPr>
          <p:spPr>
            <a:xfrm>
              <a:off x="471638" y="262062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Reward:</a:t>
              </a:r>
              <a:r>
                <a:rPr sz="1050" b="0" i="0" u="none" kern="200">
                  <a:solidFill>
                    <a:srgbClr val="000000"/>
                  </a:solidFill>
                  <a:latin typeface="arial"/>
                </a:rPr>
                <a:t> I am fairly paid for the work I do (total remuneration - fixed pay, bonus/incentive, benefits). </a:t>
              </a:r>
            </a:p>
          </p:txBody>
        </p:sp>
        <p:graphicFrame>
          <p:nvGraphicFramePr>
            <p:cNvPr id="99" name="ChartObject">
              <a:extLst>
                <a:ext uri="{FF2B5EF4-FFF2-40B4-BE49-F238E27FC236}">
                  <a16:creationId xmlns:a16="http://schemas.microsoft.com/office/drawing/2014/main" id="{24CC0899-2A27-AC79-3F59-76877A268796}"/>
                </a:ext>
              </a:extLst>
            </p:cNvPr>
            <p:cNvGraphicFramePr/>
            <p:nvPr/>
          </p:nvGraphicFramePr>
          <p:xfrm>
            <a:off x="5825958" y="2601575"/>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100" name="New shape">
              <a:extLst>
                <a:ext uri="{FF2B5EF4-FFF2-40B4-BE49-F238E27FC236}">
                  <a16:creationId xmlns:a16="http://schemas.microsoft.com/office/drawing/2014/main" id="{81E31DBE-2738-6627-336A-DD2BD118EA23}"/>
                </a:ext>
              </a:extLst>
            </p:cNvPr>
            <p:cNvSpPr/>
            <p:nvPr/>
          </p:nvSpPr>
          <p:spPr>
            <a:xfrm>
              <a:off x="5825958" y="2601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55</a:t>
              </a:r>
            </a:p>
          </p:txBody>
        </p:sp>
        <p:sp>
          <p:nvSpPr>
            <p:cNvPr id="101" name="New shape">
              <a:extLst>
                <a:ext uri="{FF2B5EF4-FFF2-40B4-BE49-F238E27FC236}">
                  <a16:creationId xmlns:a16="http://schemas.microsoft.com/office/drawing/2014/main" id="{38B0765C-6506-9305-47B1-61AAA665AD0D}"/>
                </a:ext>
              </a:extLst>
            </p:cNvPr>
            <p:cNvSpPr/>
            <p:nvPr/>
          </p:nvSpPr>
          <p:spPr>
            <a:xfrm>
              <a:off x="5825958" y="2601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55</a:t>
              </a:r>
            </a:p>
          </p:txBody>
        </p:sp>
        <p:sp>
          <p:nvSpPr>
            <p:cNvPr id="102" name="New shape">
              <a:extLst>
                <a:ext uri="{FF2B5EF4-FFF2-40B4-BE49-F238E27FC236}">
                  <a16:creationId xmlns:a16="http://schemas.microsoft.com/office/drawing/2014/main" id="{CBE9282B-3336-9430-FE69-E4DCA94C18DF}"/>
                </a:ext>
              </a:extLst>
            </p:cNvPr>
            <p:cNvSpPr/>
            <p:nvPr/>
          </p:nvSpPr>
          <p:spPr>
            <a:xfrm>
              <a:off x="8421838" y="260157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03" name="New shape">
              <a:extLst>
                <a:ext uri="{FF2B5EF4-FFF2-40B4-BE49-F238E27FC236}">
                  <a16:creationId xmlns:a16="http://schemas.microsoft.com/office/drawing/2014/main" id="{51FF92A5-0BBC-58E4-58EE-8B1E1E49E4CF}"/>
                </a:ext>
              </a:extLst>
            </p:cNvPr>
            <p:cNvSpPr/>
            <p:nvPr/>
          </p:nvSpPr>
          <p:spPr>
            <a:xfrm>
              <a:off x="471638" y="331277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a:extLst>
                <a:ext uri="{FF2B5EF4-FFF2-40B4-BE49-F238E27FC236}">
                  <a16:creationId xmlns:a16="http://schemas.microsoft.com/office/drawing/2014/main" id="{1B5E454F-192C-BD05-36B5-21B3BFB605CA}"/>
                </a:ext>
              </a:extLst>
            </p:cNvPr>
            <p:cNvSpPr/>
            <p:nvPr/>
          </p:nvSpPr>
          <p:spPr>
            <a:xfrm>
              <a:off x="471638" y="331277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5" name="New shape">
              <a:extLst>
                <a:ext uri="{FF2B5EF4-FFF2-40B4-BE49-F238E27FC236}">
                  <a16:creationId xmlns:a16="http://schemas.microsoft.com/office/drawing/2014/main" id="{9E36A8C6-D38E-DA5C-64A0-F87269D55088}"/>
                </a:ext>
              </a:extLst>
            </p:cNvPr>
            <p:cNvSpPr/>
            <p:nvPr/>
          </p:nvSpPr>
          <p:spPr>
            <a:xfrm>
              <a:off x="471638" y="300162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Voice:</a:t>
              </a:r>
              <a:r>
                <a:rPr sz="1050" b="0" i="0" u="none" kern="200">
                  <a:solidFill>
                    <a:srgbClr val="000000"/>
                  </a:solidFill>
                  <a:latin typeface="arial"/>
                </a:rPr>
                <a:t> I can openly and honestly communicate my views. </a:t>
              </a:r>
              <a:r>
                <a:rPr sz="1400" b="0" i="0" u="none" kern="200">
                  <a:solidFill>
                    <a:srgbClr val="000000"/>
                  </a:solidFill>
                  <a:latin typeface="arial"/>
                </a:rPr>
                <a:t>⋆</a:t>
              </a:r>
            </a:p>
          </p:txBody>
        </p:sp>
        <p:graphicFrame>
          <p:nvGraphicFramePr>
            <p:cNvPr id="106" name="ChartObject">
              <a:extLst>
                <a:ext uri="{FF2B5EF4-FFF2-40B4-BE49-F238E27FC236}">
                  <a16:creationId xmlns:a16="http://schemas.microsoft.com/office/drawing/2014/main" id="{3AEC93B3-B70C-2800-96B4-16CC2BBABF42}"/>
                </a:ext>
              </a:extLst>
            </p:cNvPr>
            <p:cNvGraphicFramePr/>
            <p:nvPr/>
          </p:nvGraphicFramePr>
          <p:xfrm>
            <a:off x="5825958" y="2982575"/>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107" name="New shape">
              <a:extLst>
                <a:ext uri="{FF2B5EF4-FFF2-40B4-BE49-F238E27FC236}">
                  <a16:creationId xmlns:a16="http://schemas.microsoft.com/office/drawing/2014/main" id="{B53B17E6-EB6F-F0F6-930C-012576B57221}"/>
                </a:ext>
              </a:extLst>
            </p:cNvPr>
            <p:cNvSpPr/>
            <p:nvPr/>
          </p:nvSpPr>
          <p:spPr>
            <a:xfrm>
              <a:off x="5825958" y="2982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75</a:t>
              </a:r>
            </a:p>
          </p:txBody>
        </p:sp>
        <p:sp>
          <p:nvSpPr>
            <p:cNvPr id="108" name="New shape">
              <a:extLst>
                <a:ext uri="{FF2B5EF4-FFF2-40B4-BE49-F238E27FC236}">
                  <a16:creationId xmlns:a16="http://schemas.microsoft.com/office/drawing/2014/main" id="{1054DE97-42B9-4943-FF0C-8FAA84724410}"/>
                </a:ext>
              </a:extLst>
            </p:cNvPr>
            <p:cNvSpPr/>
            <p:nvPr/>
          </p:nvSpPr>
          <p:spPr>
            <a:xfrm>
              <a:off x="5825958" y="2982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75</a:t>
              </a:r>
            </a:p>
          </p:txBody>
        </p:sp>
        <p:sp>
          <p:nvSpPr>
            <p:cNvPr id="109" name="New shape">
              <a:extLst>
                <a:ext uri="{FF2B5EF4-FFF2-40B4-BE49-F238E27FC236}">
                  <a16:creationId xmlns:a16="http://schemas.microsoft.com/office/drawing/2014/main" id="{6C3A3DE5-01C1-8EE7-40A1-3473649B868B}"/>
                </a:ext>
              </a:extLst>
            </p:cNvPr>
            <p:cNvSpPr/>
            <p:nvPr/>
          </p:nvSpPr>
          <p:spPr>
            <a:xfrm>
              <a:off x="8421838" y="298257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10" name="New shape">
              <a:extLst>
                <a:ext uri="{FF2B5EF4-FFF2-40B4-BE49-F238E27FC236}">
                  <a16:creationId xmlns:a16="http://schemas.microsoft.com/office/drawing/2014/main" id="{C993C198-C44E-F862-0B75-C03E61FA7D90}"/>
                </a:ext>
              </a:extLst>
            </p:cNvPr>
            <p:cNvSpPr/>
            <p:nvPr/>
          </p:nvSpPr>
          <p:spPr>
            <a:xfrm>
              <a:off x="471638" y="369377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1" name="New shape">
              <a:extLst>
                <a:ext uri="{FF2B5EF4-FFF2-40B4-BE49-F238E27FC236}">
                  <a16:creationId xmlns:a16="http://schemas.microsoft.com/office/drawing/2014/main" id="{D8BBA523-0EA5-89AE-FBE4-A007D55320C6}"/>
                </a:ext>
              </a:extLst>
            </p:cNvPr>
            <p:cNvSpPr/>
            <p:nvPr/>
          </p:nvSpPr>
          <p:spPr>
            <a:xfrm>
              <a:off x="471638" y="3693775"/>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2" name="New shape">
              <a:extLst>
                <a:ext uri="{FF2B5EF4-FFF2-40B4-BE49-F238E27FC236}">
                  <a16:creationId xmlns:a16="http://schemas.microsoft.com/office/drawing/2014/main" id="{0385B742-77B0-52F4-2668-A1BD93267982}"/>
                </a:ext>
              </a:extLst>
            </p:cNvPr>
            <p:cNvSpPr/>
            <p:nvPr/>
          </p:nvSpPr>
          <p:spPr>
            <a:xfrm>
              <a:off x="471638" y="338262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Drive:</a:t>
              </a:r>
              <a:r>
                <a:rPr sz="1050" b="0" i="0" u="none" kern="200">
                  <a:solidFill>
                    <a:srgbClr val="000000"/>
                  </a:solidFill>
                  <a:latin typeface="arial"/>
                </a:rPr>
                <a:t> My organisation constantly looks for better ways to serve its customers. </a:t>
              </a:r>
            </a:p>
          </p:txBody>
        </p:sp>
        <p:graphicFrame>
          <p:nvGraphicFramePr>
            <p:cNvPr id="113" name="ChartObject">
              <a:extLst>
                <a:ext uri="{FF2B5EF4-FFF2-40B4-BE49-F238E27FC236}">
                  <a16:creationId xmlns:a16="http://schemas.microsoft.com/office/drawing/2014/main" id="{8CCF0D18-7C76-4C3D-DBED-BF62B069E7AB}"/>
                </a:ext>
              </a:extLst>
            </p:cNvPr>
            <p:cNvGraphicFramePr/>
            <p:nvPr/>
          </p:nvGraphicFramePr>
          <p:xfrm>
            <a:off x="5825958" y="3363575"/>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114" name="New shape">
              <a:extLst>
                <a:ext uri="{FF2B5EF4-FFF2-40B4-BE49-F238E27FC236}">
                  <a16:creationId xmlns:a16="http://schemas.microsoft.com/office/drawing/2014/main" id="{5A921B98-ACD5-809A-29F2-77D8194639E2}"/>
                </a:ext>
              </a:extLst>
            </p:cNvPr>
            <p:cNvSpPr/>
            <p:nvPr/>
          </p:nvSpPr>
          <p:spPr>
            <a:xfrm>
              <a:off x="5825958" y="3363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85</a:t>
              </a:r>
            </a:p>
          </p:txBody>
        </p:sp>
        <p:sp>
          <p:nvSpPr>
            <p:cNvPr id="115" name="New shape">
              <a:extLst>
                <a:ext uri="{FF2B5EF4-FFF2-40B4-BE49-F238E27FC236}">
                  <a16:creationId xmlns:a16="http://schemas.microsoft.com/office/drawing/2014/main" id="{8B7ECE2F-2AC6-7106-DCBE-652DCD895C37}"/>
                </a:ext>
              </a:extLst>
            </p:cNvPr>
            <p:cNvSpPr/>
            <p:nvPr/>
          </p:nvSpPr>
          <p:spPr>
            <a:xfrm>
              <a:off x="5825958" y="3363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85</a:t>
              </a:r>
            </a:p>
          </p:txBody>
        </p:sp>
        <p:sp>
          <p:nvSpPr>
            <p:cNvPr id="116" name="New shape">
              <a:extLst>
                <a:ext uri="{FF2B5EF4-FFF2-40B4-BE49-F238E27FC236}">
                  <a16:creationId xmlns:a16="http://schemas.microsoft.com/office/drawing/2014/main" id="{020BF5F5-196B-19CD-1AFE-9CC05D5B3F09}"/>
                </a:ext>
              </a:extLst>
            </p:cNvPr>
            <p:cNvSpPr/>
            <p:nvPr/>
          </p:nvSpPr>
          <p:spPr>
            <a:xfrm>
              <a:off x="8421838" y="336357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17" name="New shape">
              <a:extLst>
                <a:ext uri="{FF2B5EF4-FFF2-40B4-BE49-F238E27FC236}">
                  <a16:creationId xmlns:a16="http://schemas.microsoft.com/office/drawing/2014/main" id="{C2F2B2B6-428D-FF0B-7103-152BEBF2C230}"/>
                </a:ext>
              </a:extLst>
            </p:cNvPr>
            <p:cNvSpPr/>
            <p:nvPr/>
          </p:nvSpPr>
          <p:spPr>
            <a:xfrm>
              <a:off x="471638" y="3763625"/>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Capability:</a:t>
              </a:r>
              <a:r>
                <a:rPr sz="1050" b="0" i="0" u="none" kern="200">
                  <a:solidFill>
                    <a:srgbClr val="000000"/>
                  </a:solidFill>
                  <a:latin typeface="arial"/>
                </a:rPr>
                <a:t> I receive regular feedback that helps me improve at work. </a:t>
              </a:r>
            </a:p>
          </p:txBody>
        </p:sp>
        <p:graphicFrame>
          <p:nvGraphicFramePr>
            <p:cNvPr id="118" name="ChartObject">
              <a:extLst>
                <a:ext uri="{FF2B5EF4-FFF2-40B4-BE49-F238E27FC236}">
                  <a16:creationId xmlns:a16="http://schemas.microsoft.com/office/drawing/2014/main" id="{7DDCBBAE-E835-A0CE-EAC3-15DED096BB13}"/>
                </a:ext>
              </a:extLst>
            </p:cNvPr>
            <p:cNvGraphicFramePr/>
            <p:nvPr/>
          </p:nvGraphicFramePr>
          <p:xfrm>
            <a:off x="5825958" y="3744575"/>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119" name="New shape">
              <a:extLst>
                <a:ext uri="{FF2B5EF4-FFF2-40B4-BE49-F238E27FC236}">
                  <a16:creationId xmlns:a16="http://schemas.microsoft.com/office/drawing/2014/main" id="{F7BA5874-D541-8047-9A01-00D3A2206628}"/>
                </a:ext>
              </a:extLst>
            </p:cNvPr>
            <p:cNvSpPr/>
            <p:nvPr/>
          </p:nvSpPr>
          <p:spPr>
            <a:xfrm>
              <a:off x="5825958" y="3744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75</a:t>
              </a:r>
            </a:p>
          </p:txBody>
        </p:sp>
        <p:sp>
          <p:nvSpPr>
            <p:cNvPr id="120" name="New shape">
              <a:extLst>
                <a:ext uri="{FF2B5EF4-FFF2-40B4-BE49-F238E27FC236}">
                  <a16:creationId xmlns:a16="http://schemas.microsoft.com/office/drawing/2014/main" id="{C6D3A619-D0BE-B6BB-8DD6-71A604DC968F}"/>
                </a:ext>
              </a:extLst>
            </p:cNvPr>
            <p:cNvSpPr/>
            <p:nvPr/>
          </p:nvSpPr>
          <p:spPr>
            <a:xfrm>
              <a:off x="5825958" y="3744575"/>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75</a:t>
              </a:r>
            </a:p>
          </p:txBody>
        </p:sp>
        <p:sp>
          <p:nvSpPr>
            <p:cNvPr id="121" name="New shape">
              <a:extLst>
                <a:ext uri="{FF2B5EF4-FFF2-40B4-BE49-F238E27FC236}">
                  <a16:creationId xmlns:a16="http://schemas.microsoft.com/office/drawing/2014/main" id="{612156CD-8152-7D7E-F55E-0749E97B1BEE}"/>
                </a:ext>
              </a:extLst>
            </p:cNvPr>
            <p:cNvSpPr/>
            <p:nvPr/>
          </p:nvSpPr>
          <p:spPr>
            <a:xfrm>
              <a:off x="8421838" y="3744575"/>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grpSp>
      <p:sp>
        <p:nvSpPr>
          <p:cNvPr id="123" name="New shape">
            <a:extLst>
              <a:ext uri="{FF2B5EF4-FFF2-40B4-BE49-F238E27FC236}">
                <a16:creationId xmlns:a16="http://schemas.microsoft.com/office/drawing/2014/main" id="{FE635AC7-861B-197C-B901-48CAC7BBD2C2}"/>
              </a:ext>
            </a:extLst>
          </p:cNvPr>
          <p:cNvSpPr/>
          <p:nvPr/>
        </p:nvSpPr>
        <p:spPr>
          <a:xfrm>
            <a:off x="514537" y="1705203"/>
            <a:ext cx="11060605"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
        <p:nvSpPr>
          <p:cNvPr id="5" name="New shape">
            <a:extLst>
              <a:ext uri="{FF2B5EF4-FFF2-40B4-BE49-F238E27FC236}">
                <a16:creationId xmlns:a16="http://schemas.microsoft.com/office/drawing/2014/main" id="{171ECF66-26B0-0EC2-BC50-8228F51167B9}"/>
              </a:ext>
            </a:extLst>
          </p:cNvPr>
          <p:cNvSpPr/>
          <p:nvPr/>
        </p:nvSpPr>
        <p:spPr>
          <a:xfrm>
            <a:off x="10501080" y="1687487"/>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WTW Media &amp; Entertainment Norm</a:t>
            </a:r>
          </a:p>
        </p:txBody>
      </p:sp>
    </p:spTree>
    <p:extLst>
      <p:ext uri="{BB962C8B-B14F-4D97-AF65-F5344CB8AC3E}">
        <p14:creationId xmlns:p14="http://schemas.microsoft.com/office/powerpoint/2010/main" val="193174980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Properties and Utilities Sector</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180784648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6DF90F74-8E82-5E2D-8DDD-FEDF8CAE0DEC}"/>
              </a:ext>
            </a:extLst>
          </p:cNvPr>
          <p:cNvGrpSpPr/>
          <p:nvPr/>
        </p:nvGrpSpPr>
        <p:grpSpPr>
          <a:xfrm>
            <a:off x="688369" y="254000"/>
            <a:ext cx="10931703"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T - Property and utilities (386)</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Property &amp; Asset Management Norm</a:t>
              </a:r>
              <a:br>
                <a:rPr sz="1100" kern="200">
                  <a:solidFill>
                    <a:srgbClr val="000000"/>
                  </a:solidFill>
                  <a:latin typeface="arial"/>
                </a:rPr>
              </a:br>
              <a:r>
                <a:rPr sz="1000" kern="200">
                  <a:solidFill>
                    <a:srgbClr val="A6A6A6"/>
                  </a:solidFill>
                  <a:latin typeface="arial"/>
                </a:rPr>
                <a:t>(35,960)</a:t>
              </a: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3903425687"/>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17" name="New shape"/>
            <p:cNvSpPr/>
            <p:nvPr/>
          </p:nvSpPr>
          <p:spPr>
            <a:xfrm>
              <a:off x="88646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8" name="New shape"/>
            <p:cNvSpPr/>
            <p:nvPr/>
          </p:nvSpPr>
          <p:spPr>
            <a:xfrm>
              <a:off x="97282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529527521"/>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5" name="New shape"/>
            <p:cNvSpPr/>
            <p:nvPr/>
          </p:nvSpPr>
          <p:spPr>
            <a:xfrm>
              <a:off x="88646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26" name="New shape"/>
            <p:cNvSpPr/>
            <p:nvPr/>
          </p:nvSpPr>
          <p:spPr>
            <a:xfrm>
              <a:off x="9728200" y="22961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547541118"/>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33" name="New shape"/>
            <p:cNvSpPr/>
            <p:nvPr/>
          </p:nvSpPr>
          <p:spPr>
            <a:xfrm>
              <a:off x="8864600" y="25400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4" name="New shape"/>
            <p:cNvSpPr/>
            <p:nvPr/>
          </p:nvSpPr>
          <p:spPr>
            <a:xfrm>
              <a:off x="97282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3244572133"/>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41" name="New shape"/>
            <p:cNvSpPr/>
            <p:nvPr/>
          </p:nvSpPr>
          <p:spPr>
            <a:xfrm>
              <a:off x="8864600" y="27838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2" name="New shape"/>
            <p:cNvSpPr/>
            <p:nvPr/>
          </p:nvSpPr>
          <p:spPr>
            <a:xfrm>
              <a:off x="97282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47925468"/>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49" name="New shape"/>
            <p:cNvSpPr/>
            <p:nvPr/>
          </p:nvSpPr>
          <p:spPr>
            <a:xfrm>
              <a:off x="8864600" y="30276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0" name="New shape"/>
            <p:cNvSpPr/>
            <p:nvPr/>
          </p:nvSpPr>
          <p:spPr>
            <a:xfrm>
              <a:off x="9728200" y="30276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4215771314"/>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57" name="New shape"/>
            <p:cNvSpPr/>
            <p:nvPr/>
          </p:nvSpPr>
          <p:spPr>
            <a:xfrm>
              <a:off x="8864600" y="32715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58" name="New shape"/>
            <p:cNvSpPr/>
            <p:nvPr/>
          </p:nvSpPr>
          <p:spPr>
            <a:xfrm>
              <a:off x="9728200" y="32715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194612287"/>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65" name="New shape"/>
            <p:cNvSpPr/>
            <p:nvPr/>
          </p:nvSpPr>
          <p:spPr>
            <a:xfrm>
              <a:off x="8864600" y="35153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66" name="New shape"/>
            <p:cNvSpPr/>
            <p:nvPr/>
          </p:nvSpPr>
          <p:spPr>
            <a:xfrm>
              <a:off x="9728200" y="35153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1987733013"/>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73" name="New shape"/>
            <p:cNvSpPr/>
            <p:nvPr/>
          </p:nvSpPr>
          <p:spPr>
            <a:xfrm>
              <a:off x="8864600" y="37592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2248848624"/>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1" name="New shape"/>
            <p:cNvSpPr/>
            <p:nvPr/>
          </p:nvSpPr>
          <p:spPr>
            <a:xfrm>
              <a:off x="8864600" y="40030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82" name="New shape"/>
            <p:cNvSpPr/>
            <p:nvPr/>
          </p:nvSpPr>
          <p:spPr>
            <a:xfrm>
              <a:off x="97282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2939743754"/>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9" name="New shape"/>
            <p:cNvSpPr/>
            <p:nvPr/>
          </p:nvSpPr>
          <p:spPr>
            <a:xfrm>
              <a:off x="8864600" y="42468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90" name="New shape"/>
            <p:cNvSpPr/>
            <p:nvPr/>
          </p:nvSpPr>
          <p:spPr>
            <a:xfrm>
              <a:off x="9728200" y="42468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1919378164"/>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97" name="New shape"/>
            <p:cNvSpPr/>
            <p:nvPr/>
          </p:nvSpPr>
          <p:spPr>
            <a:xfrm>
              <a:off x="8864600" y="44907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192339475"/>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105" name="New shape"/>
            <p:cNvSpPr/>
            <p:nvPr/>
          </p:nvSpPr>
          <p:spPr>
            <a:xfrm>
              <a:off x="8864600" y="47345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06" name="New shape"/>
            <p:cNvSpPr/>
            <p:nvPr/>
          </p:nvSpPr>
          <p:spPr>
            <a:xfrm>
              <a:off x="9728200" y="47345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1106256470"/>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13" name="New shape"/>
            <p:cNvSpPr/>
            <p:nvPr/>
          </p:nvSpPr>
          <p:spPr>
            <a:xfrm>
              <a:off x="8864600" y="49784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14" name="New shape"/>
            <p:cNvSpPr/>
            <p:nvPr/>
          </p:nvSpPr>
          <p:spPr>
            <a:xfrm>
              <a:off x="9728200" y="49784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3223394223"/>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121" name="New shape"/>
            <p:cNvSpPr/>
            <p:nvPr/>
          </p:nvSpPr>
          <p:spPr>
            <a:xfrm>
              <a:off x="8864600" y="522224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22" name="New shape"/>
            <p:cNvSpPr/>
            <p:nvPr/>
          </p:nvSpPr>
          <p:spPr>
            <a:xfrm>
              <a:off x="9728200" y="5222241"/>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1973750866"/>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29" name="New shape"/>
            <p:cNvSpPr/>
            <p:nvPr/>
          </p:nvSpPr>
          <p:spPr>
            <a:xfrm>
              <a:off x="8864600" y="546608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1232121038"/>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135" name="New shape"/>
            <p:cNvSpPr/>
            <p:nvPr/>
          </p:nvSpPr>
          <p:spPr>
            <a:xfrm>
              <a:off x="8864600" y="570992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693DB5BF-940F-0C78-2D18-019078B0726A}"/>
              </a:ext>
            </a:extLst>
          </p:cNvPr>
          <p:cNvGrpSpPr/>
          <p:nvPr/>
        </p:nvGrpSpPr>
        <p:grpSpPr>
          <a:xfrm>
            <a:off x="380144" y="254000"/>
            <a:ext cx="10900881"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T - Property and utilities (386)</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graphicFrame>
          <p:nvGraphicFramePr>
            <p:cNvPr id="11" name="ChartObject"/>
            <p:cNvGraphicFramePr/>
            <p:nvPr>
              <p:extLst>
                <p:ext uri="{D42A27DB-BD31-4B8C-83A1-F6EECF244321}">
                  <p14:modId xmlns:p14="http://schemas.microsoft.com/office/powerpoint/2010/main" val="3408755017"/>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95</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17" name="ChartObject"/>
            <p:cNvGraphicFramePr/>
            <p:nvPr>
              <p:extLst>
                <p:ext uri="{D42A27DB-BD31-4B8C-83A1-F6EECF244321}">
                  <p14:modId xmlns:p14="http://schemas.microsoft.com/office/powerpoint/2010/main" val="4260084868"/>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graphicFrame>
          <p:nvGraphicFramePr>
            <p:cNvPr id="23" name="ChartObject"/>
            <p:cNvGraphicFramePr/>
            <p:nvPr>
              <p:extLst>
                <p:ext uri="{D42A27DB-BD31-4B8C-83A1-F6EECF244321}">
                  <p14:modId xmlns:p14="http://schemas.microsoft.com/office/powerpoint/2010/main" val="1588647830"/>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29" name="ChartObject"/>
            <p:cNvGraphicFramePr/>
            <p:nvPr>
              <p:extLst>
                <p:ext uri="{D42A27DB-BD31-4B8C-83A1-F6EECF244321}">
                  <p14:modId xmlns:p14="http://schemas.microsoft.com/office/powerpoint/2010/main" val="3121332054"/>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33" name="ChartObject"/>
            <p:cNvGraphicFramePr/>
            <p:nvPr>
              <p:extLst>
                <p:ext uri="{D42A27DB-BD31-4B8C-83A1-F6EECF244321}">
                  <p14:modId xmlns:p14="http://schemas.microsoft.com/office/powerpoint/2010/main" val="3740239965"/>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3063672827"/>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extLst>
                <p:ext uri="{D42A27DB-BD31-4B8C-83A1-F6EECF244321}">
                  <p14:modId xmlns:p14="http://schemas.microsoft.com/office/powerpoint/2010/main" val="1525699581"/>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54" name="ChartObject"/>
            <p:cNvGraphicFramePr/>
            <p:nvPr>
              <p:extLst>
                <p:ext uri="{D42A27DB-BD31-4B8C-83A1-F6EECF244321}">
                  <p14:modId xmlns:p14="http://schemas.microsoft.com/office/powerpoint/2010/main" val="2737166709"/>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60" name="ChartObject"/>
            <p:cNvGraphicFramePr/>
            <p:nvPr>
              <p:extLst>
                <p:ext uri="{D42A27DB-BD31-4B8C-83A1-F6EECF244321}">
                  <p14:modId xmlns:p14="http://schemas.microsoft.com/office/powerpoint/2010/main" val="2523197529"/>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aphicFrame>
          <p:nvGraphicFramePr>
            <p:cNvPr id="64" name="ChartObject"/>
            <p:cNvGraphicFramePr/>
            <p:nvPr>
              <p:extLst>
                <p:ext uri="{D42A27DB-BD31-4B8C-83A1-F6EECF244321}">
                  <p14:modId xmlns:p14="http://schemas.microsoft.com/office/powerpoint/2010/main" val="1927777584"/>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gr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E41816E4-E2DA-6AF2-CBEC-C034B1241CA5}"/>
              </a:ext>
            </a:extLst>
          </p:cNvPr>
          <p:cNvGrpSpPr/>
          <p:nvPr/>
        </p:nvGrpSpPr>
        <p:grpSpPr>
          <a:xfrm>
            <a:off x="380144" y="254000"/>
            <a:ext cx="11178283"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T - Property and utilities (386)</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12" name="ChartObject"/>
            <p:cNvGraphicFramePr/>
            <p:nvPr>
              <p:extLst>
                <p:ext uri="{D42A27DB-BD31-4B8C-83A1-F6EECF244321}">
                  <p14:modId xmlns:p14="http://schemas.microsoft.com/office/powerpoint/2010/main" val="3083112114"/>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graphicFrame>
          <p:nvGraphicFramePr>
            <p:cNvPr id="19" name="ChartObject"/>
            <p:cNvGraphicFramePr/>
            <p:nvPr>
              <p:extLst>
                <p:ext uri="{D42A27DB-BD31-4B8C-83A1-F6EECF244321}">
                  <p14:modId xmlns:p14="http://schemas.microsoft.com/office/powerpoint/2010/main" val="2589992816"/>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graphicFrame>
          <p:nvGraphicFramePr>
            <p:cNvPr id="26" name="ChartObject"/>
            <p:cNvGraphicFramePr/>
            <p:nvPr>
              <p:extLst>
                <p:ext uri="{D42A27DB-BD31-4B8C-83A1-F6EECF244321}">
                  <p14:modId xmlns:p14="http://schemas.microsoft.com/office/powerpoint/2010/main" val="987654010"/>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29" name="New shape"/>
            <p:cNvSpPr/>
            <p:nvPr/>
          </p:nvSpPr>
          <p:spPr>
            <a:xfrm>
              <a:off x="9728200" y="2190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33" name="ChartObject"/>
            <p:cNvGraphicFramePr/>
            <p:nvPr>
              <p:extLst>
                <p:ext uri="{D42A27DB-BD31-4B8C-83A1-F6EECF244321}">
                  <p14:modId xmlns:p14="http://schemas.microsoft.com/office/powerpoint/2010/main" val="1210367624"/>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38" name="ChartObject"/>
            <p:cNvGraphicFramePr/>
            <p:nvPr>
              <p:extLst>
                <p:ext uri="{D42A27DB-BD31-4B8C-83A1-F6EECF244321}">
                  <p14:modId xmlns:p14="http://schemas.microsoft.com/office/powerpoint/2010/main" val="1844488846"/>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extLst>
                <p:ext uri="{D42A27DB-BD31-4B8C-83A1-F6EECF244321}">
                  <p14:modId xmlns:p14="http://schemas.microsoft.com/office/powerpoint/2010/main" val="2707743909"/>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55" name="ChartObject"/>
            <p:cNvGraphicFramePr/>
            <p:nvPr>
              <p:extLst>
                <p:ext uri="{D42A27DB-BD31-4B8C-83A1-F6EECF244321}">
                  <p14:modId xmlns:p14="http://schemas.microsoft.com/office/powerpoint/2010/main" val="3543836848"/>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58" name="New shape"/>
            <p:cNvSpPr/>
            <p:nvPr/>
          </p:nvSpPr>
          <p:spPr>
            <a:xfrm>
              <a:off x="9728200" y="4203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62" name="ChartObject"/>
            <p:cNvGraphicFramePr/>
            <p:nvPr>
              <p:extLst>
                <p:ext uri="{D42A27DB-BD31-4B8C-83A1-F6EECF244321}">
                  <p14:modId xmlns:p14="http://schemas.microsoft.com/office/powerpoint/2010/main" val="612305627"/>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65" name="New shape"/>
            <p:cNvSpPr/>
            <p:nvPr/>
          </p:nvSpPr>
          <p:spPr>
            <a:xfrm>
              <a:off x="9728200" y="4584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69" name="ChartObject"/>
            <p:cNvGraphicFramePr/>
            <p:nvPr>
              <p:extLst>
                <p:ext uri="{D42A27DB-BD31-4B8C-83A1-F6EECF244321}">
                  <p14:modId xmlns:p14="http://schemas.microsoft.com/office/powerpoint/2010/main" val="3075606918"/>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72" name="New shape"/>
            <p:cNvSpPr/>
            <p:nvPr/>
          </p:nvSpPr>
          <p:spPr>
            <a:xfrm>
              <a:off x="9728200" y="4965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74" name="ChartObject"/>
            <p:cNvGraphicFramePr/>
            <p:nvPr>
              <p:extLst>
                <p:ext uri="{D42A27DB-BD31-4B8C-83A1-F6EECF244321}">
                  <p14:modId xmlns:p14="http://schemas.microsoft.com/office/powerpoint/2010/main" val="3723362088"/>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7" name="New shape"/>
            <p:cNvSpPr/>
            <p:nvPr/>
          </p:nvSpPr>
          <p:spPr>
            <a:xfrm>
              <a:off x="9728200" y="5346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gr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95E86C94-7965-C77A-BE81-4C536E08A3D5}"/>
              </a:ext>
            </a:extLst>
          </p:cNvPr>
          <p:cNvGrpSpPr/>
          <p:nvPr/>
        </p:nvGrpSpPr>
        <p:grpSpPr>
          <a:xfrm>
            <a:off x="575353" y="254000"/>
            <a:ext cx="10983074"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T - Property and utilities (386)</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Property &amp; Asset Management Norm</a:t>
              </a:r>
              <a:br>
                <a:rPr sz="1100" kern="200">
                  <a:solidFill>
                    <a:srgbClr val="000000"/>
                  </a:solidFill>
                  <a:latin typeface="arial"/>
                </a:rPr>
              </a:br>
              <a:r>
                <a:rPr sz="1000" kern="200">
                  <a:solidFill>
                    <a:srgbClr val="A6A6A6"/>
                  </a:solidFill>
                  <a:latin typeface="arial"/>
                </a:rPr>
                <a:t>(35,960)</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12" name="ChartObject"/>
            <p:cNvGraphicFramePr/>
            <p:nvPr>
              <p:extLst>
                <p:ext uri="{D42A27DB-BD31-4B8C-83A1-F6EECF244321}">
                  <p14:modId xmlns:p14="http://schemas.microsoft.com/office/powerpoint/2010/main" val="3732683279"/>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graphicFrame>
          <p:nvGraphicFramePr>
            <p:cNvPr id="19" name="ChartObject"/>
            <p:cNvGraphicFramePr/>
            <p:nvPr>
              <p:extLst>
                <p:ext uri="{D42A27DB-BD31-4B8C-83A1-F6EECF244321}">
                  <p14:modId xmlns:p14="http://schemas.microsoft.com/office/powerpoint/2010/main" val="913011216"/>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aphicFrame>
          <p:nvGraphicFramePr>
            <p:cNvPr id="26" name="ChartObject"/>
            <p:cNvGraphicFramePr/>
            <p:nvPr>
              <p:extLst>
                <p:ext uri="{D42A27DB-BD31-4B8C-83A1-F6EECF244321}">
                  <p14:modId xmlns:p14="http://schemas.microsoft.com/office/powerpoint/2010/main" val="1623356435"/>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33" name="ChartObject"/>
            <p:cNvGraphicFramePr/>
            <p:nvPr>
              <p:extLst>
                <p:ext uri="{D42A27DB-BD31-4B8C-83A1-F6EECF244321}">
                  <p14:modId xmlns:p14="http://schemas.microsoft.com/office/powerpoint/2010/main" val="3625881480"/>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38" name="ChartObject"/>
            <p:cNvGraphicFramePr/>
            <p:nvPr>
              <p:extLst>
                <p:ext uri="{D42A27DB-BD31-4B8C-83A1-F6EECF244321}">
                  <p14:modId xmlns:p14="http://schemas.microsoft.com/office/powerpoint/2010/main" val="2211346615"/>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1" name="New shape"/>
            <p:cNvSpPr/>
            <p:nvPr/>
          </p:nvSpPr>
          <p:spPr>
            <a:xfrm>
              <a:off x="9728200" y="295275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48" name="ChartObject"/>
            <p:cNvGraphicFramePr/>
            <p:nvPr>
              <p:extLst>
                <p:ext uri="{D42A27DB-BD31-4B8C-83A1-F6EECF244321}">
                  <p14:modId xmlns:p14="http://schemas.microsoft.com/office/powerpoint/2010/main" val="3500699284"/>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55" name="ChartObject"/>
            <p:cNvGraphicFramePr/>
            <p:nvPr>
              <p:extLst>
                <p:ext uri="{D42A27DB-BD31-4B8C-83A1-F6EECF244321}">
                  <p14:modId xmlns:p14="http://schemas.microsoft.com/office/powerpoint/2010/main" val="2752706460"/>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62" name="ChartObject"/>
            <p:cNvGraphicFramePr/>
            <p:nvPr>
              <p:extLst>
                <p:ext uri="{D42A27DB-BD31-4B8C-83A1-F6EECF244321}">
                  <p14:modId xmlns:p14="http://schemas.microsoft.com/office/powerpoint/2010/main" val="1373367772"/>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64</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9" name="ChartObject"/>
            <p:cNvGraphicFramePr/>
            <p:nvPr>
              <p:extLst>
                <p:ext uri="{D42A27DB-BD31-4B8C-83A1-F6EECF244321}">
                  <p14:modId xmlns:p14="http://schemas.microsoft.com/office/powerpoint/2010/main" val="2027875040"/>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74" name="ChartObject"/>
            <p:cNvGraphicFramePr/>
            <p:nvPr>
              <p:extLst>
                <p:ext uri="{D42A27DB-BD31-4B8C-83A1-F6EECF244321}">
                  <p14:modId xmlns:p14="http://schemas.microsoft.com/office/powerpoint/2010/main" val="1903359649"/>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gr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40261144-0D06-ECCA-5AF3-DD61EA1AAC29}"/>
              </a:ext>
            </a:extLst>
          </p:cNvPr>
          <p:cNvGrpSpPr/>
          <p:nvPr/>
        </p:nvGrpSpPr>
        <p:grpSpPr>
          <a:xfrm>
            <a:off x="811658" y="254000"/>
            <a:ext cx="10787866" cy="5257800"/>
            <a:chOff x="1778000" y="254000"/>
            <a:chExt cx="8636000" cy="52578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Lookdown</a:t>
              </a:r>
            </a:p>
          </p:txBody>
        </p:sp>
        <p:sp>
          <p:nvSpPr>
            <p:cNvPr id="108" name="New shape"/>
            <p:cNvSpPr/>
            <p:nvPr/>
          </p:nvSpPr>
          <p:spPr>
            <a:xfrm>
              <a:off x="6959600" y="52451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2" name="New shape"/>
            <p:cNvSpPr/>
            <p:nvPr/>
          </p:nvSpPr>
          <p:spPr>
            <a:xfrm>
              <a:off x="6959600" y="49784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6959600" y="47117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6" name="New shape"/>
            <p:cNvSpPr/>
            <p:nvPr/>
          </p:nvSpPr>
          <p:spPr>
            <a:xfrm>
              <a:off x="6959600" y="44450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8" name="New shape"/>
            <p:cNvSpPr/>
            <p:nvPr/>
          </p:nvSpPr>
          <p:spPr>
            <a:xfrm>
              <a:off x="6959600" y="41783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0" name="New shape"/>
            <p:cNvSpPr/>
            <p:nvPr/>
          </p:nvSpPr>
          <p:spPr>
            <a:xfrm>
              <a:off x="6959600" y="39116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6959600" y="36449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4" name="New shape"/>
            <p:cNvSpPr/>
            <p:nvPr/>
          </p:nvSpPr>
          <p:spPr>
            <a:xfrm>
              <a:off x="6959600" y="33782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6" name="New shape"/>
            <p:cNvSpPr/>
            <p:nvPr/>
          </p:nvSpPr>
          <p:spPr>
            <a:xfrm>
              <a:off x="6959600" y="31115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8" name="New shape"/>
            <p:cNvSpPr/>
            <p:nvPr/>
          </p:nvSpPr>
          <p:spPr>
            <a:xfrm>
              <a:off x="6959600" y="28448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0" name="New shape"/>
            <p:cNvSpPr/>
            <p:nvPr/>
          </p:nvSpPr>
          <p:spPr>
            <a:xfrm>
              <a:off x="6959600" y="25781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2" name="New shape"/>
            <p:cNvSpPr/>
            <p:nvPr/>
          </p:nvSpPr>
          <p:spPr>
            <a:xfrm>
              <a:off x="6959600" y="23114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 name="New shape"/>
            <p:cNvSpPr/>
            <p:nvPr/>
          </p:nvSpPr>
          <p:spPr>
            <a:xfrm>
              <a:off x="6959600" y="20447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69596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 - Property and utilities</a:t>
              </a:r>
              <a:br>
                <a:rPr sz="1100" kern="200">
                  <a:solidFill>
                    <a:srgbClr val="000000"/>
                  </a:solidFill>
                  <a:latin typeface="arial"/>
                </a:rPr>
              </a:br>
              <a:r>
                <a:rPr sz="1100" kern="200">
                  <a:solidFill>
                    <a:srgbClr val="A6A6A6"/>
                  </a:solidFill>
                  <a:latin typeface="arial"/>
                </a:rPr>
                <a:t>(386)</a:t>
              </a:r>
            </a:p>
          </p:txBody>
        </p:sp>
        <p:sp>
          <p:nvSpPr>
            <p:cNvPr id="8"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Energy Saving</a:t>
              </a:r>
              <a:br>
                <a:rPr sz="1100" kern="200">
                  <a:solidFill>
                    <a:srgbClr val="000000"/>
                  </a:solidFill>
                  <a:latin typeface="arial"/>
                </a:rPr>
              </a:br>
              <a:r>
                <a:rPr sz="1100" kern="200">
                  <a:solidFill>
                    <a:srgbClr val="A6A6A6"/>
                  </a:solidFill>
                  <a:latin typeface="arial"/>
                </a:rPr>
                <a:t>(40)</a:t>
              </a:r>
            </a:p>
          </p:txBody>
        </p:sp>
        <p:sp>
          <p:nvSpPr>
            <p:cNvPr id="9"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Construction</a:t>
              </a:r>
              <a:br>
                <a:rPr sz="1100" kern="200">
                  <a:solidFill>
                    <a:srgbClr val="000000"/>
                  </a:solidFill>
                  <a:latin typeface="arial"/>
                </a:rPr>
              </a:br>
              <a:r>
                <a:rPr sz="1100" kern="200">
                  <a:solidFill>
                    <a:srgbClr val="A6A6A6"/>
                  </a:solidFill>
                  <a:latin typeface="arial"/>
                </a:rPr>
                <a:t>(217)</a:t>
              </a:r>
            </a:p>
          </p:txBody>
        </p:sp>
        <p:sp>
          <p:nvSpPr>
            <p:cNvPr id="10"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Real Estate</a:t>
              </a:r>
              <a:br>
                <a:rPr sz="1100" kern="200">
                  <a:solidFill>
                    <a:srgbClr val="000000"/>
                  </a:solidFill>
                  <a:latin typeface="arial"/>
                </a:rPr>
              </a:br>
              <a:r>
                <a:rPr sz="1100" kern="200">
                  <a:solidFill>
                    <a:srgbClr val="A6A6A6"/>
                  </a:solidFill>
                  <a:latin typeface="arial"/>
                </a:rPr>
                <a:t>(129)</a:t>
              </a:r>
            </a:p>
          </p:txBody>
        </p:sp>
        <p:sp>
          <p:nvSpPr>
            <p:cNvPr id="11" name="New shape"/>
            <p:cNvSpPr/>
            <p:nvPr/>
          </p:nvSpPr>
          <p:spPr>
            <a:xfrm>
              <a:off x="1778000" y="231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31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662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sp>
          <p:nvSpPr>
            <p:cNvPr id="15" name="New shape"/>
            <p:cNvSpPr/>
            <p:nvPr/>
          </p:nvSpPr>
          <p:spPr>
            <a:xfrm>
              <a:off x="6959600" y="20447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6" name="New shape"/>
            <p:cNvSpPr/>
            <p:nvPr/>
          </p:nvSpPr>
          <p:spPr>
            <a:xfrm>
              <a:off x="8001000" y="20510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51</a:t>
              </a:r>
            </a:p>
          </p:txBody>
        </p:sp>
        <p:sp>
          <p:nvSpPr>
            <p:cNvPr id="17" name="New shape"/>
            <p:cNvSpPr/>
            <p:nvPr/>
          </p:nvSpPr>
          <p:spPr>
            <a:xfrm>
              <a:off x="8864600" y="20510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8" name="New shape"/>
            <p:cNvSpPr/>
            <p:nvPr/>
          </p:nvSpPr>
          <p:spPr>
            <a:xfrm>
              <a:off x="9728200" y="20510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9" name="New shape"/>
            <p:cNvSpPr/>
            <p:nvPr/>
          </p:nvSpPr>
          <p:spPr>
            <a:xfrm>
              <a:off x="1778000" y="2578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78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3329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sp>
          <p:nvSpPr>
            <p:cNvPr id="23" name="New shape"/>
            <p:cNvSpPr/>
            <p:nvPr/>
          </p:nvSpPr>
          <p:spPr>
            <a:xfrm>
              <a:off x="6959600" y="23114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4" name="New shape"/>
            <p:cNvSpPr/>
            <p:nvPr/>
          </p:nvSpPr>
          <p:spPr>
            <a:xfrm>
              <a:off x="8001000" y="23177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25" name="New shape"/>
            <p:cNvSpPr/>
            <p:nvPr/>
          </p:nvSpPr>
          <p:spPr>
            <a:xfrm>
              <a:off x="8864600" y="23177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6" name="New shape"/>
            <p:cNvSpPr/>
            <p:nvPr/>
          </p:nvSpPr>
          <p:spPr>
            <a:xfrm>
              <a:off x="9728200" y="23177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27" name="New shape"/>
            <p:cNvSpPr/>
            <p:nvPr/>
          </p:nvSpPr>
          <p:spPr>
            <a:xfrm>
              <a:off x="1778000" y="2844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844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996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sp>
          <p:nvSpPr>
            <p:cNvPr id="31" name="New shape"/>
            <p:cNvSpPr/>
            <p:nvPr/>
          </p:nvSpPr>
          <p:spPr>
            <a:xfrm>
              <a:off x="6959600" y="25781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32" name="New shape"/>
            <p:cNvSpPr/>
            <p:nvPr/>
          </p:nvSpPr>
          <p:spPr>
            <a:xfrm>
              <a:off x="8001000" y="25844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33" name="New shape"/>
            <p:cNvSpPr/>
            <p:nvPr/>
          </p:nvSpPr>
          <p:spPr>
            <a:xfrm>
              <a:off x="8864600" y="25844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34" name="New shape"/>
            <p:cNvSpPr/>
            <p:nvPr/>
          </p:nvSpPr>
          <p:spPr>
            <a:xfrm>
              <a:off x="9728200" y="2584450"/>
              <a:ext cx="508000" cy="2540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5" name="New shape"/>
            <p:cNvSpPr/>
            <p:nvPr/>
          </p:nvSpPr>
          <p:spPr>
            <a:xfrm>
              <a:off x="1778000" y="3111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111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8663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sp>
          <p:nvSpPr>
            <p:cNvPr id="39" name="New shape"/>
            <p:cNvSpPr/>
            <p:nvPr/>
          </p:nvSpPr>
          <p:spPr>
            <a:xfrm>
              <a:off x="6959600" y="28448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40" name="New shape"/>
            <p:cNvSpPr/>
            <p:nvPr/>
          </p:nvSpPr>
          <p:spPr>
            <a:xfrm>
              <a:off x="8001000" y="28511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41" name="New shape"/>
            <p:cNvSpPr/>
            <p:nvPr/>
          </p:nvSpPr>
          <p:spPr>
            <a:xfrm>
              <a:off x="8864600" y="28511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42" name="New shape"/>
            <p:cNvSpPr/>
            <p:nvPr/>
          </p:nvSpPr>
          <p:spPr>
            <a:xfrm>
              <a:off x="9728200" y="28511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43" name="New shape"/>
            <p:cNvSpPr/>
            <p:nvPr/>
          </p:nvSpPr>
          <p:spPr>
            <a:xfrm>
              <a:off x="1778000" y="3378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378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1330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sp>
          <p:nvSpPr>
            <p:cNvPr id="47" name="New shape"/>
            <p:cNvSpPr/>
            <p:nvPr/>
          </p:nvSpPr>
          <p:spPr>
            <a:xfrm>
              <a:off x="6959600" y="31115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48" name="New shape"/>
            <p:cNvSpPr/>
            <p:nvPr/>
          </p:nvSpPr>
          <p:spPr>
            <a:xfrm>
              <a:off x="8001000" y="31178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49" name="New shape"/>
            <p:cNvSpPr/>
            <p:nvPr/>
          </p:nvSpPr>
          <p:spPr>
            <a:xfrm>
              <a:off x="8864600" y="3117850"/>
              <a:ext cx="508000" cy="2540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50" name="New shape"/>
            <p:cNvSpPr/>
            <p:nvPr/>
          </p:nvSpPr>
          <p:spPr>
            <a:xfrm>
              <a:off x="9728200" y="31178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1" name="New shape"/>
            <p:cNvSpPr/>
            <p:nvPr/>
          </p:nvSpPr>
          <p:spPr>
            <a:xfrm>
              <a:off x="1778000" y="364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64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3997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sp>
          <p:nvSpPr>
            <p:cNvPr id="55" name="New shape"/>
            <p:cNvSpPr/>
            <p:nvPr/>
          </p:nvSpPr>
          <p:spPr>
            <a:xfrm>
              <a:off x="6959600" y="33782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56" name="New shape"/>
            <p:cNvSpPr/>
            <p:nvPr/>
          </p:nvSpPr>
          <p:spPr>
            <a:xfrm>
              <a:off x="8001000" y="33845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40*</a:t>
              </a:r>
            </a:p>
          </p:txBody>
        </p:sp>
        <p:sp>
          <p:nvSpPr>
            <p:cNvPr id="57" name="New shape"/>
            <p:cNvSpPr/>
            <p:nvPr/>
          </p:nvSpPr>
          <p:spPr>
            <a:xfrm>
              <a:off x="8864600" y="33845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8" name="New shape"/>
            <p:cNvSpPr/>
            <p:nvPr/>
          </p:nvSpPr>
          <p:spPr>
            <a:xfrm>
              <a:off x="9728200" y="33845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9" name="New shape"/>
            <p:cNvSpPr/>
            <p:nvPr/>
          </p:nvSpPr>
          <p:spPr>
            <a:xfrm>
              <a:off x="1778000" y="3911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911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6664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sp>
          <p:nvSpPr>
            <p:cNvPr id="63" name="New shape"/>
            <p:cNvSpPr/>
            <p:nvPr/>
          </p:nvSpPr>
          <p:spPr>
            <a:xfrm>
              <a:off x="6959600" y="36449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64" name="New shape"/>
            <p:cNvSpPr/>
            <p:nvPr/>
          </p:nvSpPr>
          <p:spPr>
            <a:xfrm>
              <a:off x="8001000" y="36512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58*</a:t>
              </a:r>
            </a:p>
          </p:txBody>
        </p:sp>
        <p:sp>
          <p:nvSpPr>
            <p:cNvPr id="65" name="New shape"/>
            <p:cNvSpPr/>
            <p:nvPr/>
          </p:nvSpPr>
          <p:spPr>
            <a:xfrm>
              <a:off x="8864600" y="36512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6" name="New shape"/>
            <p:cNvSpPr/>
            <p:nvPr/>
          </p:nvSpPr>
          <p:spPr>
            <a:xfrm>
              <a:off x="9728200" y="36512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67" name="New shape"/>
            <p:cNvSpPr/>
            <p:nvPr/>
          </p:nvSpPr>
          <p:spPr>
            <a:xfrm>
              <a:off x="1778000" y="417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17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9331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sp>
          <p:nvSpPr>
            <p:cNvPr id="71" name="New shape"/>
            <p:cNvSpPr/>
            <p:nvPr/>
          </p:nvSpPr>
          <p:spPr>
            <a:xfrm>
              <a:off x="6959600" y="39116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2" name="New shape"/>
            <p:cNvSpPr/>
            <p:nvPr/>
          </p:nvSpPr>
          <p:spPr>
            <a:xfrm>
              <a:off x="8001000" y="39179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48*</a:t>
              </a:r>
            </a:p>
          </p:txBody>
        </p:sp>
        <p:sp>
          <p:nvSpPr>
            <p:cNvPr id="73" name="New shape"/>
            <p:cNvSpPr/>
            <p:nvPr/>
          </p:nvSpPr>
          <p:spPr>
            <a:xfrm>
              <a:off x="8864600" y="39179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74" name="New shape"/>
            <p:cNvSpPr/>
            <p:nvPr/>
          </p:nvSpPr>
          <p:spPr>
            <a:xfrm>
              <a:off x="9728200" y="39179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75" name="New shape"/>
            <p:cNvSpPr/>
            <p:nvPr/>
          </p:nvSpPr>
          <p:spPr>
            <a:xfrm>
              <a:off x="1778000" y="4445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445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41998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sp>
          <p:nvSpPr>
            <p:cNvPr id="79" name="New shape"/>
            <p:cNvSpPr/>
            <p:nvPr/>
          </p:nvSpPr>
          <p:spPr>
            <a:xfrm>
              <a:off x="6959600" y="41783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80" name="New shape"/>
            <p:cNvSpPr/>
            <p:nvPr/>
          </p:nvSpPr>
          <p:spPr>
            <a:xfrm>
              <a:off x="8001000" y="41846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81" name="New shape"/>
            <p:cNvSpPr/>
            <p:nvPr/>
          </p:nvSpPr>
          <p:spPr>
            <a:xfrm>
              <a:off x="8864600" y="41846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82" name="New shape"/>
            <p:cNvSpPr/>
            <p:nvPr/>
          </p:nvSpPr>
          <p:spPr>
            <a:xfrm>
              <a:off x="9728200" y="41846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83" name="New shape"/>
            <p:cNvSpPr/>
            <p:nvPr/>
          </p:nvSpPr>
          <p:spPr>
            <a:xfrm>
              <a:off x="1778000" y="4711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711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4665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sp>
          <p:nvSpPr>
            <p:cNvPr id="87" name="New shape"/>
            <p:cNvSpPr/>
            <p:nvPr/>
          </p:nvSpPr>
          <p:spPr>
            <a:xfrm>
              <a:off x="6959600" y="44450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60</a:t>
              </a:r>
            </a:p>
          </p:txBody>
        </p:sp>
        <p:sp>
          <p:nvSpPr>
            <p:cNvPr id="88" name="New shape"/>
            <p:cNvSpPr/>
            <p:nvPr/>
          </p:nvSpPr>
          <p:spPr>
            <a:xfrm>
              <a:off x="8001000" y="44513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28*</a:t>
              </a:r>
            </a:p>
          </p:txBody>
        </p:sp>
        <p:sp>
          <p:nvSpPr>
            <p:cNvPr id="89" name="New shape"/>
            <p:cNvSpPr/>
            <p:nvPr/>
          </p:nvSpPr>
          <p:spPr>
            <a:xfrm>
              <a:off x="8864600" y="4451350"/>
              <a:ext cx="508000" cy="2540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90" name="New shape"/>
            <p:cNvSpPr/>
            <p:nvPr/>
          </p:nvSpPr>
          <p:spPr>
            <a:xfrm>
              <a:off x="9728200" y="4451350"/>
              <a:ext cx="508000" cy="2540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91" name="New shape"/>
            <p:cNvSpPr/>
            <p:nvPr/>
          </p:nvSpPr>
          <p:spPr>
            <a:xfrm>
              <a:off x="1778000" y="4978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978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7332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sp>
          <p:nvSpPr>
            <p:cNvPr id="95" name="New shape"/>
            <p:cNvSpPr/>
            <p:nvPr/>
          </p:nvSpPr>
          <p:spPr>
            <a:xfrm>
              <a:off x="6959600" y="47117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96" name="New shape"/>
            <p:cNvSpPr/>
            <p:nvPr/>
          </p:nvSpPr>
          <p:spPr>
            <a:xfrm>
              <a:off x="8001000" y="47180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54*</a:t>
              </a:r>
            </a:p>
          </p:txBody>
        </p:sp>
        <p:sp>
          <p:nvSpPr>
            <p:cNvPr id="97" name="New shape"/>
            <p:cNvSpPr/>
            <p:nvPr/>
          </p:nvSpPr>
          <p:spPr>
            <a:xfrm>
              <a:off x="8864600" y="47180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98" name="New shape"/>
            <p:cNvSpPr/>
            <p:nvPr/>
          </p:nvSpPr>
          <p:spPr>
            <a:xfrm>
              <a:off x="9728200" y="47180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99" name="New shape"/>
            <p:cNvSpPr/>
            <p:nvPr/>
          </p:nvSpPr>
          <p:spPr>
            <a:xfrm>
              <a:off x="1778000" y="5245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5245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9999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sp>
          <p:nvSpPr>
            <p:cNvPr id="103" name="New shape"/>
            <p:cNvSpPr/>
            <p:nvPr/>
          </p:nvSpPr>
          <p:spPr>
            <a:xfrm>
              <a:off x="6959600" y="49784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04" name="New shape"/>
            <p:cNvSpPr/>
            <p:nvPr/>
          </p:nvSpPr>
          <p:spPr>
            <a:xfrm>
              <a:off x="8001000" y="49847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50*</a:t>
              </a:r>
            </a:p>
          </p:txBody>
        </p:sp>
        <p:sp>
          <p:nvSpPr>
            <p:cNvPr id="105" name="New shape"/>
            <p:cNvSpPr/>
            <p:nvPr/>
          </p:nvSpPr>
          <p:spPr>
            <a:xfrm>
              <a:off x="8864600" y="49847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06" name="New shape"/>
            <p:cNvSpPr/>
            <p:nvPr/>
          </p:nvSpPr>
          <p:spPr>
            <a:xfrm>
              <a:off x="9728200" y="4984750"/>
              <a:ext cx="508000" cy="2540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07" name="New shape"/>
            <p:cNvSpPr/>
            <p:nvPr/>
          </p:nvSpPr>
          <p:spPr>
            <a:xfrm>
              <a:off x="1778000" y="5266690"/>
              <a:ext cx="51816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sp>
          <p:nvSpPr>
            <p:cNvPr id="109" name="New shape"/>
            <p:cNvSpPr/>
            <p:nvPr/>
          </p:nvSpPr>
          <p:spPr>
            <a:xfrm>
              <a:off x="6959600" y="52451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10" name="New shape"/>
            <p:cNvSpPr/>
            <p:nvPr/>
          </p:nvSpPr>
          <p:spPr>
            <a:xfrm>
              <a:off x="8001000" y="52514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45*</a:t>
              </a:r>
            </a:p>
          </p:txBody>
        </p:sp>
        <p:sp>
          <p:nvSpPr>
            <p:cNvPr id="111" name="New shape"/>
            <p:cNvSpPr/>
            <p:nvPr/>
          </p:nvSpPr>
          <p:spPr>
            <a:xfrm>
              <a:off x="8864600" y="52514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2" name="New shape"/>
            <p:cNvSpPr/>
            <p:nvPr/>
          </p:nvSpPr>
          <p:spPr>
            <a:xfrm>
              <a:off x="9728200" y="52514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gr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2" name="Group 221">
            <a:extLst>
              <a:ext uri="{FF2B5EF4-FFF2-40B4-BE49-F238E27FC236}">
                <a16:creationId xmlns:a16="http://schemas.microsoft.com/office/drawing/2014/main" id="{ACA2FBF3-79DB-6AAB-4988-312A5CC9C5BC}"/>
              </a:ext>
            </a:extLst>
          </p:cNvPr>
          <p:cNvGrpSpPr/>
          <p:nvPr/>
        </p:nvGrpSpPr>
        <p:grpSpPr>
          <a:xfrm>
            <a:off x="647843" y="521128"/>
            <a:ext cx="11064696" cy="5257588"/>
            <a:chOff x="1778000" y="254000"/>
            <a:chExt cx="10267874" cy="5257588"/>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a:t>
              </a:r>
            </a:p>
          </p:txBody>
        </p:sp>
        <p:sp>
          <p:nvSpPr>
            <p:cNvPr id="180" name="New shape"/>
            <p:cNvSpPr/>
            <p:nvPr/>
          </p:nvSpPr>
          <p:spPr>
            <a:xfrm>
              <a:off x="4368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368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368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368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368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368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368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368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368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368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368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368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368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368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368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368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368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10267874" cy="1270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368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 - Property and utilities</a:t>
              </a:r>
              <a:br>
                <a:rPr sz="1100" kern="200">
                  <a:solidFill>
                    <a:srgbClr val="000000"/>
                  </a:solidFill>
                  <a:latin typeface="arial"/>
                </a:rPr>
              </a:br>
              <a:r>
                <a:rPr sz="1100" kern="200">
                  <a:solidFill>
                    <a:srgbClr val="A6A6A6"/>
                  </a:solidFill>
                  <a:latin typeface="arial"/>
                </a:rPr>
                <a:t>(386)</a:t>
              </a:r>
            </a:p>
          </p:txBody>
        </p:sp>
        <p:sp>
          <p:nvSpPr>
            <p:cNvPr id="8" name="New shape"/>
            <p:cNvSpPr/>
            <p:nvPr/>
          </p:nvSpPr>
          <p:spPr>
            <a:xfrm>
              <a:off x="5232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(59)</a:t>
              </a:r>
            </a:p>
          </p:txBody>
        </p:sp>
        <p:sp>
          <p:nvSpPr>
            <p:cNvPr id="9"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(100)</a:t>
              </a:r>
            </a:p>
          </p:txBody>
        </p:sp>
        <p:sp>
          <p:nvSpPr>
            <p:cNvPr id="10"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(36)</a:t>
              </a:r>
            </a:p>
          </p:txBody>
        </p:sp>
        <p:sp>
          <p:nvSpPr>
            <p:cNvPr id="11"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(22)</a:t>
              </a:r>
            </a:p>
          </p:txBody>
        </p:sp>
        <p:sp>
          <p:nvSpPr>
            <p:cNvPr id="12"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(24)</a:t>
              </a:r>
            </a:p>
          </p:txBody>
        </p:sp>
        <p:sp>
          <p:nvSpPr>
            <p:cNvPr id="13"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21-25 years </a:t>
              </a:r>
              <a:br>
                <a:rPr sz="1100" kern="200">
                  <a:solidFill>
                    <a:srgbClr val="000000"/>
                  </a:solidFill>
                  <a:latin typeface="arial"/>
                </a:rPr>
              </a:br>
              <a:r>
                <a:rPr sz="1100" kern="200">
                  <a:solidFill>
                    <a:srgbClr val="A6A6A6"/>
                  </a:solidFill>
                  <a:latin typeface="arial"/>
                </a:rPr>
                <a:t>(22)</a:t>
              </a:r>
            </a:p>
          </p:txBody>
        </p:sp>
        <p:sp>
          <p:nvSpPr>
            <p:cNvPr id="14"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368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9" name="New shape"/>
            <p:cNvSpPr/>
            <p:nvPr/>
          </p:nvSpPr>
          <p:spPr>
            <a:xfrm>
              <a:off x="5410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20" name="New shape"/>
            <p:cNvSpPr/>
            <p:nvPr/>
          </p:nvSpPr>
          <p:spPr>
            <a:xfrm>
              <a:off x="62738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1" name="New shape"/>
            <p:cNvSpPr/>
            <p:nvPr/>
          </p:nvSpPr>
          <p:spPr>
            <a:xfrm>
              <a:off x="71374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2" name="New shape"/>
            <p:cNvSpPr/>
            <p:nvPr/>
          </p:nvSpPr>
          <p:spPr>
            <a:xfrm>
              <a:off x="80010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3"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24"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5"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368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5410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1" name="New shape"/>
            <p:cNvSpPr/>
            <p:nvPr/>
          </p:nvSpPr>
          <p:spPr>
            <a:xfrm>
              <a:off x="62738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2" name="New shape"/>
            <p:cNvSpPr/>
            <p:nvPr/>
          </p:nvSpPr>
          <p:spPr>
            <a:xfrm>
              <a:off x="71374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3" name="New shape"/>
            <p:cNvSpPr/>
            <p:nvPr/>
          </p:nvSpPr>
          <p:spPr>
            <a:xfrm>
              <a:off x="80010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34"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5"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6"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368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41" name="New shape"/>
            <p:cNvSpPr/>
            <p:nvPr/>
          </p:nvSpPr>
          <p:spPr>
            <a:xfrm>
              <a:off x="5410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2" name="New shape"/>
            <p:cNvSpPr/>
            <p:nvPr/>
          </p:nvSpPr>
          <p:spPr>
            <a:xfrm>
              <a:off x="62738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3" name="New shape"/>
            <p:cNvSpPr/>
            <p:nvPr/>
          </p:nvSpPr>
          <p:spPr>
            <a:xfrm>
              <a:off x="71374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44" name="New shape"/>
            <p:cNvSpPr/>
            <p:nvPr/>
          </p:nvSpPr>
          <p:spPr>
            <a:xfrm>
              <a:off x="80010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5" name="New shape"/>
            <p:cNvSpPr/>
            <p:nvPr/>
          </p:nvSpPr>
          <p:spPr>
            <a:xfrm>
              <a:off x="88646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46"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7"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368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52" name="New shape"/>
            <p:cNvSpPr/>
            <p:nvPr/>
          </p:nvSpPr>
          <p:spPr>
            <a:xfrm>
              <a:off x="5410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53" name="New shape"/>
            <p:cNvSpPr/>
            <p:nvPr/>
          </p:nvSpPr>
          <p:spPr>
            <a:xfrm>
              <a:off x="62738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4" name="New shape"/>
            <p:cNvSpPr/>
            <p:nvPr/>
          </p:nvSpPr>
          <p:spPr>
            <a:xfrm>
              <a:off x="71374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5" name="New shape"/>
            <p:cNvSpPr/>
            <p:nvPr/>
          </p:nvSpPr>
          <p:spPr>
            <a:xfrm>
              <a:off x="80010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5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368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63" name="New shape"/>
            <p:cNvSpPr/>
            <p:nvPr/>
          </p:nvSpPr>
          <p:spPr>
            <a:xfrm>
              <a:off x="5410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64" name="New shape"/>
            <p:cNvSpPr/>
            <p:nvPr/>
          </p:nvSpPr>
          <p:spPr>
            <a:xfrm>
              <a:off x="62738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65" name="New shape"/>
            <p:cNvSpPr/>
            <p:nvPr/>
          </p:nvSpPr>
          <p:spPr>
            <a:xfrm>
              <a:off x="71374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66" name="New shape"/>
            <p:cNvSpPr/>
            <p:nvPr/>
          </p:nvSpPr>
          <p:spPr>
            <a:xfrm>
              <a:off x="80010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67"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68"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69"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778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368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74" name="New shape"/>
            <p:cNvSpPr/>
            <p:nvPr/>
          </p:nvSpPr>
          <p:spPr>
            <a:xfrm>
              <a:off x="5410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75" name="New shape"/>
            <p:cNvSpPr/>
            <p:nvPr/>
          </p:nvSpPr>
          <p:spPr>
            <a:xfrm>
              <a:off x="62738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76" name="New shape"/>
            <p:cNvSpPr/>
            <p:nvPr/>
          </p:nvSpPr>
          <p:spPr>
            <a:xfrm>
              <a:off x="71374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77" name="New shape"/>
            <p:cNvSpPr/>
            <p:nvPr/>
          </p:nvSpPr>
          <p:spPr>
            <a:xfrm>
              <a:off x="80010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8"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9"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368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85" name="New shape"/>
            <p:cNvSpPr/>
            <p:nvPr/>
          </p:nvSpPr>
          <p:spPr>
            <a:xfrm>
              <a:off x="5410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86" name="New shape"/>
            <p:cNvSpPr/>
            <p:nvPr/>
          </p:nvSpPr>
          <p:spPr>
            <a:xfrm>
              <a:off x="62738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7" name="New shape"/>
            <p:cNvSpPr/>
            <p:nvPr/>
          </p:nvSpPr>
          <p:spPr>
            <a:xfrm>
              <a:off x="71374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8" name="New shape"/>
            <p:cNvSpPr/>
            <p:nvPr/>
          </p:nvSpPr>
          <p:spPr>
            <a:xfrm>
              <a:off x="80010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9" name="New shape"/>
            <p:cNvSpPr/>
            <p:nvPr/>
          </p:nvSpPr>
          <p:spPr>
            <a:xfrm>
              <a:off x="88646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90" name="New shape"/>
            <p:cNvSpPr/>
            <p:nvPr/>
          </p:nvSpPr>
          <p:spPr>
            <a:xfrm>
              <a:off x="9728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91"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368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96" name="New shape"/>
            <p:cNvSpPr/>
            <p:nvPr/>
          </p:nvSpPr>
          <p:spPr>
            <a:xfrm>
              <a:off x="5410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97" name="New shape"/>
            <p:cNvSpPr/>
            <p:nvPr/>
          </p:nvSpPr>
          <p:spPr>
            <a:xfrm>
              <a:off x="62738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8" name="New shape"/>
            <p:cNvSpPr/>
            <p:nvPr/>
          </p:nvSpPr>
          <p:spPr>
            <a:xfrm>
              <a:off x="71374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99" name="New shape"/>
            <p:cNvSpPr/>
            <p:nvPr/>
          </p:nvSpPr>
          <p:spPr>
            <a:xfrm>
              <a:off x="80010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00" name="New shape"/>
            <p:cNvSpPr/>
            <p:nvPr/>
          </p:nvSpPr>
          <p:spPr>
            <a:xfrm>
              <a:off x="8864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1"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2"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368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07" name="New shape"/>
            <p:cNvSpPr/>
            <p:nvPr/>
          </p:nvSpPr>
          <p:spPr>
            <a:xfrm>
              <a:off x="5410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08" name="New shape"/>
            <p:cNvSpPr/>
            <p:nvPr/>
          </p:nvSpPr>
          <p:spPr>
            <a:xfrm>
              <a:off x="62738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9" name="New shape"/>
            <p:cNvSpPr/>
            <p:nvPr/>
          </p:nvSpPr>
          <p:spPr>
            <a:xfrm>
              <a:off x="71374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0" name="New shape"/>
            <p:cNvSpPr/>
            <p:nvPr/>
          </p:nvSpPr>
          <p:spPr>
            <a:xfrm>
              <a:off x="80010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1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1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778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368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18" name="New shape"/>
            <p:cNvSpPr/>
            <p:nvPr/>
          </p:nvSpPr>
          <p:spPr>
            <a:xfrm>
              <a:off x="5410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9" name="New shape"/>
            <p:cNvSpPr/>
            <p:nvPr/>
          </p:nvSpPr>
          <p:spPr>
            <a:xfrm>
              <a:off x="62738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20" name="New shape"/>
            <p:cNvSpPr/>
            <p:nvPr/>
          </p:nvSpPr>
          <p:spPr>
            <a:xfrm>
              <a:off x="71374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21" name="New shape"/>
            <p:cNvSpPr/>
            <p:nvPr/>
          </p:nvSpPr>
          <p:spPr>
            <a:xfrm>
              <a:off x="80010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22"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23"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24"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778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368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29" name="New shape"/>
            <p:cNvSpPr/>
            <p:nvPr/>
          </p:nvSpPr>
          <p:spPr>
            <a:xfrm>
              <a:off x="5410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30" name="New shape"/>
            <p:cNvSpPr/>
            <p:nvPr/>
          </p:nvSpPr>
          <p:spPr>
            <a:xfrm>
              <a:off x="62738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31" name="New shape"/>
            <p:cNvSpPr/>
            <p:nvPr/>
          </p:nvSpPr>
          <p:spPr>
            <a:xfrm>
              <a:off x="71374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32" name="New shape"/>
            <p:cNvSpPr/>
            <p:nvPr/>
          </p:nvSpPr>
          <p:spPr>
            <a:xfrm>
              <a:off x="80010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33"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34"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135"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778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368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60</a:t>
              </a:r>
            </a:p>
          </p:txBody>
        </p:sp>
        <p:sp>
          <p:nvSpPr>
            <p:cNvPr id="140" name="New shape"/>
            <p:cNvSpPr/>
            <p:nvPr/>
          </p:nvSpPr>
          <p:spPr>
            <a:xfrm>
              <a:off x="5410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141" name="New shape"/>
            <p:cNvSpPr/>
            <p:nvPr/>
          </p:nvSpPr>
          <p:spPr>
            <a:xfrm>
              <a:off x="62738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42" name="New shape"/>
            <p:cNvSpPr/>
            <p:nvPr/>
          </p:nvSpPr>
          <p:spPr>
            <a:xfrm>
              <a:off x="71374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143" name="New shape"/>
            <p:cNvSpPr/>
            <p:nvPr/>
          </p:nvSpPr>
          <p:spPr>
            <a:xfrm>
              <a:off x="80010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50</a:t>
              </a:r>
            </a:p>
          </p:txBody>
        </p:sp>
        <p:sp>
          <p:nvSpPr>
            <p:cNvPr id="144" name="New shape"/>
            <p:cNvSpPr/>
            <p:nvPr/>
          </p:nvSpPr>
          <p:spPr>
            <a:xfrm>
              <a:off x="8864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50</a:t>
              </a:r>
            </a:p>
          </p:txBody>
        </p:sp>
        <p:sp>
          <p:nvSpPr>
            <p:cNvPr id="145"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46"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778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368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51" name="New shape"/>
            <p:cNvSpPr/>
            <p:nvPr/>
          </p:nvSpPr>
          <p:spPr>
            <a:xfrm>
              <a:off x="5410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2" name="New shape"/>
            <p:cNvSpPr/>
            <p:nvPr/>
          </p:nvSpPr>
          <p:spPr>
            <a:xfrm>
              <a:off x="62738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3" name="New shape"/>
            <p:cNvSpPr/>
            <p:nvPr/>
          </p:nvSpPr>
          <p:spPr>
            <a:xfrm>
              <a:off x="71374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54" name="New shape"/>
            <p:cNvSpPr/>
            <p:nvPr/>
          </p:nvSpPr>
          <p:spPr>
            <a:xfrm>
              <a:off x="80010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55"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6"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57"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778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368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62" name="New shape"/>
            <p:cNvSpPr/>
            <p:nvPr/>
          </p:nvSpPr>
          <p:spPr>
            <a:xfrm>
              <a:off x="5410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63" name="New shape"/>
            <p:cNvSpPr/>
            <p:nvPr/>
          </p:nvSpPr>
          <p:spPr>
            <a:xfrm>
              <a:off x="62738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64" name="New shape"/>
            <p:cNvSpPr/>
            <p:nvPr/>
          </p:nvSpPr>
          <p:spPr>
            <a:xfrm>
              <a:off x="71374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65" name="New shape"/>
            <p:cNvSpPr/>
            <p:nvPr/>
          </p:nvSpPr>
          <p:spPr>
            <a:xfrm>
              <a:off x="80010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6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67" name="New shape"/>
            <p:cNvSpPr/>
            <p:nvPr/>
          </p:nvSpPr>
          <p:spPr>
            <a:xfrm>
              <a:off x="97282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6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778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368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73" name="New shape"/>
            <p:cNvSpPr/>
            <p:nvPr/>
          </p:nvSpPr>
          <p:spPr>
            <a:xfrm>
              <a:off x="5410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74" name="New shape"/>
            <p:cNvSpPr/>
            <p:nvPr/>
          </p:nvSpPr>
          <p:spPr>
            <a:xfrm>
              <a:off x="62738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75" name="New shape"/>
            <p:cNvSpPr/>
            <p:nvPr/>
          </p:nvSpPr>
          <p:spPr>
            <a:xfrm>
              <a:off x="71374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76" name="New shape"/>
            <p:cNvSpPr/>
            <p:nvPr/>
          </p:nvSpPr>
          <p:spPr>
            <a:xfrm>
              <a:off x="80010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77" name="New shape"/>
            <p:cNvSpPr/>
            <p:nvPr/>
          </p:nvSpPr>
          <p:spPr>
            <a:xfrm>
              <a:off x="88646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78" name="New shape"/>
            <p:cNvSpPr/>
            <p:nvPr/>
          </p:nvSpPr>
          <p:spPr>
            <a:xfrm>
              <a:off x="9728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79" name="New shape"/>
            <p:cNvSpPr/>
            <p:nvPr/>
          </p:nvSpPr>
          <p:spPr>
            <a:xfrm>
              <a:off x="1778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368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82" name="New shape"/>
            <p:cNvSpPr/>
            <p:nvPr/>
          </p:nvSpPr>
          <p:spPr>
            <a:xfrm>
              <a:off x="5410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83" name="New shape"/>
            <p:cNvSpPr/>
            <p:nvPr/>
          </p:nvSpPr>
          <p:spPr>
            <a:xfrm>
              <a:off x="62738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84" name="New shape"/>
            <p:cNvSpPr/>
            <p:nvPr/>
          </p:nvSpPr>
          <p:spPr>
            <a:xfrm>
              <a:off x="71374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85" name="New shape"/>
            <p:cNvSpPr/>
            <p:nvPr/>
          </p:nvSpPr>
          <p:spPr>
            <a:xfrm>
              <a:off x="80010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86"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87"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88" name="New shape">
              <a:extLst>
                <a:ext uri="{FF2B5EF4-FFF2-40B4-BE49-F238E27FC236}">
                  <a16:creationId xmlns:a16="http://schemas.microsoft.com/office/drawing/2014/main" id="{A918C4D5-4BBB-5926-A0ED-4B732A9AB80D}"/>
                </a:ext>
              </a:extLst>
            </p:cNvPr>
            <p:cNvSpPr/>
            <p:nvPr/>
          </p:nvSpPr>
          <p:spPr>
            <a:xfrm>
              <a:off x="10318674" y="914188"/>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(8)</a:t>
              </a:r>
            </a:p>
          </p:txBody>
        </p:sp>
        <p:sp>
          <p:nvSpPr>
            <p:cNvPr id="189" name="New shape">
              <a:extLst>
                <a:ext uri="{FF2B5EF4-FFF2-40B4-BE49-F238E27FC236}">
                  <a16:creationId xmlns:a16="http://schemas.microsoft.com/office/drawing/2014/main" id="{0F48F2F8-2DEE-85A0-70A3-A199B0BE69C8}"/>
                </a:ext>
              </a:extLst>
            </p:cNvPr>
            <p:cNvSpPr/>
            <p:nvPr/>
          </p:nvSpPr>
          <p:spPr>
            <a:xfrm>
              <a:off x="11182274" y="914188"/>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(14)</a:t>
              </a:r>
            </a:p>
          </p:txBody>
        </p:sp>
        <p:sp>
          <p:nvSpPr>
            <p:cNvPr id="190" name="New shape">
              <a:extLst>
                <a:ext uri="{FF2B5EF4-FFF2-40B4-BE49-F238E27FC236}">
                  <a16:creationId xmlns:a16="http://schemas.microsoft.com/office/drawing/2014/main" id="{FF25770C-E52D-B294-4838-63E7B72C6174}"/>
                </a:ext>
              </a:extLst>
            </p:cNvPr>
            <p:cNvSpPr/>
            <p:nvPr/>
          </p:nvSpPr>
          <p:spPr>
            <a:xfrm>
              <a:off x="10496474" y="20698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191" name="New shape">
              <a:extLst>
                <a:ext uri="{FF2B5EF4-FFF2-40B4-BE49-F238E27FC236}">
                  <a16:creationId xmlns:a16="http://schemas.microsoft.com/office/drawing/2014/main" id="{6150C3BE-A2A9-A9A9-A41C-3DBA43F5C437}"/>
                </a:ext>
              </a:extLst>
            </p:cNvPr>
            <p:cNvSpPr/>
            <p:nvPr/>
          </p:nvSpPr>
          <p:spPr>
            <a:xfrm>
              <a:off x="11360074" y="20698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92" name="New shape">
              <a:extLst>
                <a:ext uri="{FF2B5EF4-FFF2-40B4-BE49-F238E27FC236}">
                  <a16:creationId xmlns:a16="http://schemas.microsoft.com/office/drawing/2014/main" id="{EEF73BE5-1DA6-FEF9-8427-0B70270454F4}"/>
                </a:ext>
              </a:extLst>
            </p:cNvPr>
            <p:cNvSpPr/>
            <p:nvPr/>
          </p:nvSpPr>
          <p:spPr>
            <a:xfrm>
              <a:off x="10496474" y="22857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3" name="New shape">
              <a:extLst>
                <a:ext uri="{FF2B5EF4-FFF2-40B4-BE49-F238E27FC236}">
                  <a16:creationId xmlns:a16="http://schemas.microsoft.com/office/drawing/2014/main" id="{1F3C3C4E-1166-4BA3-7694-0F60EB8E6423}"/>
                </a:ext>
              </a:extLst>
            </p:cNvPr>
            <p:cNvSpPr/>
            <p:nvPr/>
          </p:nvSpPr>
          <p:spPr>
            <a:xfrm>
              <a:off x="11360074" y="22857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4" name="New shape">
              <a:extLst>
                <a:ext uri="{FF2B5EF4-FFF2-40B4-BE49-F238E27FC236}">
                  <a16:creationId xmlns:a16="http://schemas.microsoft.com/office/drawing/2014/main" id="{19B7AB2A-4615-4485-BF25-B40FCFC15C24}"/>
                </a:ext>
              </a:extLst>
            </p:cNvPr>
            <p:cNvSpPr/>
            <p:nvPr/>
          </p:nvSpPr>
          <p:spPr>
            <a:xfrm>
              <a:off x="10496474" y="25016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95" name="New shape">
              <a:extLst>
                <a:ext uri="{FF2B5EF4-FFF2-40B4-BE49-F238E27FC236}">
                  <a16:creationId xmlns:a16="http://schemas.microsoft.com/office/drawing/2014/main" id="{701F82C7-0612-A67B-64A7-6E5123ADD90F}"/>
                </a:ext>
              </a:extLst>
            </p:cNvPr>
            <p:cNvSpPr/>
            <p:nvPr/>
          </p:nvSpPr>
          <p:spPr>
            <a:xfrm>
              <a:off x="11360074" y="25016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96" name="New shape">
              <a:extLst>
                <a:ext uri="{FF2B5EF4-FFF2-40B4-BE49-F238E27FC236}">
                  <a16:creationId xmlns:a16="http://schemas.microsoft.com/office/drawing/2014/main" id="{ED30ABB3-37FD-A814-937F-61EC67F3ECC9}"/>
                </a:ext>
              </a:extLst>
            </p:cNvPr>
            <p:cNvSpPr/>
            <p:nvPr/>
          </p:nvSpPr>
          <p:spPr>
            <a:xfrm>
              <a:off x="10496474" y="27175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7" name="New shape">
              <a:extLst>
                <a:ext uri="{FF2B5EF4-FFF2-40B4-BE49-F238E27FC236}">
                  <a16:creationId xmlns:a16="http://schemas.microsoft.com/office/drawing/2014/main" id="{B409ECA0-ECA3-45AC-454A-83FD464C8700}"/>
                </a:ext>
              </a:extLst>
            </p:cNvPr>
            <p:cNvSpPr/>
            <p:nvPr/>
          </p:nvSpPr>
          <p:spPr>
            <a:xfrm>
              <a:off x="11360074" y="27175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98" name="New shape">
              <a:extLst>
                <a:ext uri="{FF2B5EF4-FFF2-40B4-BE49-F238E27FC236}">
                  <a16:creationId xmlns:a16="http://schemas.microsoft.com/office/drawing/2014/main" id="{5D238C3F-CCDE-0F6D-8DDB-F3AE5DEDC3D9}"/>
                </a:ext>
              </a:extLst>
            </p:cNvPr>
            <p:cNvSpPr/>
            <p:nvPr/>
          </p:nvSpPr>
          <p:spPr>
            <a:xfrm>
              <a:off x="10496474" y="29334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9" name="New shape">
              <a:extLst>
                <a:ext uri="{FF2B5EF4-FFF2-40B4-BE49-F238E27FC236}">
                  <a16:creationId xmlns:a16="http://schemas.microsoft.com/office/drawing/2014/main" id="{FCF78F31-3C2E-015A-B3AE-74A42F782B2E}"/>
                </a:ext>
              </a:extLst>
            </p:cNvPr>
            <p:cNvSpPr/>
            <p:nvPr/>
          </p:nvSpPr>
          <p:spPr>
            <a:xfrm>
              <a:off x="11360074" y="29334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00" name="New shape">
              <a:extLst>
                <a:ext uri="{FF2B5EF4-FFF2-40B4-BE49-F238E27FC236}">
                  <a16:creationId xmlns:a16="http://schemas.microsoft.com/office/drawing/2014/main" id="{15A6F414-6E45-429B-20E0-987754808F3C}"/>
                </a:ext>
              </a:extLst>
            </p:cNvPr>
            <p:cNvSpPr/>
            <p:nvPr/>
          </p:nvSpPr>
          <p:spPr>
            <a:xfrm>
              <a:off x="10496474" y="31493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1" name="New shape">
              <a:extLst>
                <a:ext uri="{FF2B5EF4-FFF2-40B4-BE49-F238E27FC236}">
                  <a16:creationId xmlns:a16="http://schemas.microsoft.com/office/drawing/2014/main" id="{F6785224-6AF4-795F-537D-E879F67231F0}"/>
                </a:ext>
              </a:extLst>
            </p:cNvPr>
            <p:cNvSpPr/>
            <p:nvPr/>
          </p:nvSpPr>
          <p:spPr>
            <a:xfrm>
              <a:off x="11360074" y="31493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02" name="New shape">
              <a:extLst>
                <a:ext uri="{FF2B5EF4-FFF2-40B4-BE49-F238E27FC236}">
                  <a16:creationId xmlns:a16="http://schemas.microsoft.com/office/drawing/2014/main" id="{2CCDFA88-ACBE-8570-7E08-3F7F4E55DAA3}"/>
                </a:ext>
              </a:extLst>
            </p:cNvPr>
            <p:cNvSpPr/>
            <p:nvPr/>
          </p:nvSpPr>
          <p:spPr>
            <a:xfrm>
              <a:off x="10496474" y="33652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3" name="New shape">
              <a:extLst>
                <a:ext uri="{FF2B5EF4-FFF2-40B4-BE49-F238E27FC236}">
                  <a16:creationId xmlns:a16="http://schemas.microsoft.com/office/drawing/2014/main" id="{22E463E3-B390-C994-FA4B-57171EA6EF7F}"/>
                </a:ext>
              </a:extLst>
            </p:cNvPr>
            <p:cNvSpPr/>
            <p:nvPr/>
          </p:nvSpPr>
          <p:spPr>
            <a:xfrm>
              <a:off x="11360074" y="33652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04" name="New shape">
              <a:extLst>
                <a:ext uri="{FF2B5EF4-FFF2-40B4-BE49-F238E27FC236}">
                  <a16:creationId xmlns:a16="http://schemas.microsoft.com/office/drawing/2014/main" id="{539FBEF7-E9B6-BD54-ED66-534C5E881F13}"/>
                </a:ext>
              </a:extLst>
            </p:cNvPr>
            <p:cNvSpPr/>
            <p:nvPr/>
          </p:nvSpPr>
          <p:spPr>
            <a:xfrm>
              <a:off x="10496474" y="35811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05" name="New shape">
              <a:extLst>
                <a:ext uri="{FF2B5EF4-FFF2-40B4-BE49-F238E27FC236}">
                  <a16:creationId xmlns:a16="http://schemas.microsoft.com/office/drawing/2014/main" id="{219B6C9B-29E3-7653-516D-F0DBDDE52EB0}"/>
                </a:ext>
              </a:extLst>
            </p:cNvPr>
            <p:cNvSpPr/>
            <p:nvPr/>
          </p:nvSpPr>
          <p:spPr>
            <a:xfrm>
              <a:off x="11360074" y="35811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06" name="New shape">
              <a:extLst>
                <a:ext uri="{FF2B5EF4-FFF2-40B4-BE49-F238E27FC236}">
                  <a16:creationId xmlns:a16="http://schemas.microsoft.com/office/drawing/2014/main" id="{4C0592B1-2570-8044-4BD8-D9DC464EDFFF}"/>
                </a:ext>
              </a:extLst>
            </p:cNvPr>
            <p:cNvSpPr/>
            <p:nvPr/>
          </p:nvSpPr>
          <p:spPr>
            <a:xfrm>
              <a:off x="10496474" y="37970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7" name="New shape">
              <a:extLst>
                <a:ext uri="{FF2B5EF4-FFF2-40B4-BE49-F238E27FC236}">
                  <a16:creationId xmlns:a16="http://schemas.microsoft.com/office/drawing/2014/main" id="{08B1B84E-D541-3F2F-1976-1B93C7E10054}"/>
                </a:ext>
              </a:extLst>
            </p:cNvPr>
            <p:cNvSpPr/>
            <p:nvPr/>
          </p:nvSpPr>
          <p:spPr>
            <a:xfrm>
              <a:off x="11360074" y="37970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08" name="New shape">
              <a:extLst>
                <a:ext uri="{FF2B5EF4-FFF2-40B4-BE49-F238E27FC236}">
                  <a16:creationId xmlns:a16="http://schemas.microsoft.com/office/drawing/2014/main" id="{DA4951F6-A7DD-A41A-CA5C-E41E991FDB21}"/>
                </a:ext>
              </a:extLst>
            </p:cNvPr>
            <p:cNvSpPr/>
            <p:nvPr/>
          </p:nvSpPr>
          <p:spPr>
            <a:xfrm>
              <a:off x="10496474" y="40129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09" name="New shape">
              <a:extLst>
                <a:ext uri="{FF2B5EF4-FFF2-40B4-BE49-F238E27FC236}">
                  <a16:creationId xmlns:a16="http://schemas.microsoft.com/office/drawing/2014/main" id="{DC031055-B688-8E41-0AFD-398F6BC04FE1}"/>
                </a:ext>
              </a:extLst>
            </p:cNvPr>
            <p:cNvSpPr/>
            <p:nvPr/>
          </p:nvSpPr>
          <p:spPr>
            <a:xfrm>
              <a:off x="11360074" y="40129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10" name="New shape">
              <a:extLst>
                <a:ext uri="{FF2B5EF4-FFF2-40B4-BE49-F238E27FC236}">
                  <a16:creationId xmlns:a16="http://schemas.microsoft.com/office/drawing/2014/main" id="{83A83A44-E6A9-438D-4E4D-74729C0E4F99}"/>
                </a:ext>
              </a:extLst>
            </p:cNvPr>
            <p:cNvSpPr/>
            <p:nvPr/>
          </p:nvSpPr>
          <p:spPr>
            <a:xfrm>
              <a:off x="10496474" y="42288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11" name="New shape">
              <a:extLst>
                <a:ext uri="{FF2B5EF4-FFF2-40B4-BE49-F238E27FC236}">
                  <a16:creationId xmlns:a16="http://schemas.microsoft.com/office/drawing/2014/main" id="{B672A949-189C-B42F-AE60-B6173EE0F168}"/>
                </a:ext>
              </a:extLst>
            </p:cNvPr>
            <p:cNvSpPr/>
            <p:nvPr/>
          </p:nvSpPr>
          <p:spPr>
            <a:xfrm>
              <a:off x="11360074" y="42288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12" name="New shape">
              <a:extLst>
                <a:ext uri="{FF2B5EF4-FFF2-40B4-BE49-F238E27FC236}">
                  <a16:creationId xmlns:a16="http://schemas.microsoft.com/office/drawing/2014/main" id="{C4765E97-50ED-AA06-5F5C-58597B18382E}"/>
                </a:ext>
              </a:extLst>
            </p:cNvPr>
            <p:cNvSpPr/>
            <p:nvPr/>
          </p:nvSpPr>
          <p:spPr>
            <a:xfrm>
              <a:off x="10496474" y="44447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213" name="New shape">
              <a:extLst>
                <a:ext uri="{FF2B5EF4-FFF2-40B4-BE49-F238E27FC236}">
                  <a16:creationId xmlns:a16="http://schemas.microsoft.com/office/drawing/2014/main" id="{04F9D5A5-C810-1484-33EE-026D8EF98D82}"/>
                </a:ext>
              </a:extLst>
            </p:cNvPr>
            <p:cNvSpPr/>
            <p:nvPr/>
          </p:nvSpPr>
          <p:spPr>
            <a:xfrm>
              <a:off x="11360074" y="44447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214" name="New shape">
              <a:extLst>
                <a:ext uri="{FF2B5EF4-FFF2-40B4-BE49-F238E27FC236}">
                  <a16:creationId xmlns:a16="http://schemas.microsoft.com/office/drawing/2014/main" id="{66A5770F-54B1-6464-A2C1-F4522573C0B1}"/>
                </a:ext>
              </a:extLst>
            </p:cNvPr>
            <p:cNvSpPr/>
            <p:nvPr/>
          </p:nvSpPr>
          <p:spPr>
            <a:xfrm>
              <a:off x="10496474" y="46606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15" name="New shape">
              <a:extLst>
                <a:ext uri="{FF2B5EF4-FFF2-40B4-BE49-F238E27FC236}">
                  <a16:creationId xmlns:a16="http://schemas.microsoft.com/office/drawing/2014/main" id="{00207135-33FB-DE62-55C9-68076B5CE688}"/>
                </a:ext>
              </a:extLst>
            </p:cNvPr>
            <p:cNvSpPr/>
            <p:nvPr/>
          </p:nvSpPr>
          <p:spPr>
            <a:xfrm>
              <a:off x="11360074" y="46606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16" name="New shape">
              <a:extLst>
                <a:ext uri="{FF2B5EF4-FFF2-40B4-BE49-F238E27FC236}">
                  <a16:creationId xmlns:a16="http://schemas.microsoft.com/office/drawing/2014/main" id="{E71658FF-0405-3C4A-B5AE-15008BD76B01}"/>
                </a:ext>
              </a:extLst>
            </p:cNvPr>
            <p:cNvSpPr/>
            <p:nvPr/>
          </p:nvSpPr>
          <p:spPr>
            <a:xfrm>
              <a:off x="10496474" y="48765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17" name="New shape">
              <a:extLst>
                <a:ext uri="{FF2B5EF4-FFF2-40B4-BE49-F238E27FC236}">
                  <a16:creationId xmlns:a16="http://schemas.microsoft.com/office/drawing/2014/main" id="{4C3CF699-2291-DAD8-9937-A627CB1D63CD}"/>
                </a:ext>
              </a:extLst>
            </p:cNvPr>
            <p:cNvSpPr/>
            <p:nvPr/>
          </p:nvSpPr>
          <p:spPr>
            <a:xfrm>
              <a:off x="11360074" y="48765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18" name="New shape">
              <a:extLst>
                <a:ext uri="{FF2B5EF4-FFF2-40B4-BE49-F238E27FC236}">
                  <a16:creationId xmlns:a16="http://schemas.microsoft.com/office/drawing/2014/main" id="{F03A315E-E879-586C-6888-0D9C5A82195F}"/>
                </a:ext>
              </a:extLst>
            </p:cNvPr>
            <p:cNvSpPr/>
            <p:nvPr/>
          </p:nvSpPr>
          <p:spPr>
            <a:xfrm>
              <a:off x="10496474" y="50924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19" name="New shape">
              <a:extLst>
                <a:ext uri="{FF2B5EF4-FFF2-40B4-BE49-F238E27FC236}">
                  <a16:creationId xmlns:a16="http://schemas.microsoft.com/office/drawing/2014/main" id="{3A87A10D-7CFB-4238-C2D3-41917C880643}"/>
                </a:ext>
              </a:extLst>
            </p:cNvPr>
            <p:cNvSpPr/>
            <p:nvPr/>
          </p:nvSpPr>
          <p:spPr>
            <a:xfrm>
              <a:off x="11360074" y="509248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20" name="New shape">
              <a:extLst>
                <a:ext uri="{FF2B5EF4-FFF2-40B4-BE49-F238E27FC236}">
                  <a16:creationId xmlns:a16="http://schemas.microsoft.com/office/drawing/2014/main" id="{D7456BE9-FBFB-2DD8-DCF3-53FB59A12B5A}"/>
                </a:ext>
              </a:extLst>
            </p:cNvPr>
            <p:cNvSpPr/>
            <p:nvPr/>
          </p:nvSpPr>
          <p:spPr>
            <a:xfrm>
              <a:off x="10496474" y="53083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21" name="New shape">
              <a:extLst>
                <a:ext uri="{FF2B5EF4-FFF2-40B4-BE49-F238E27FC236}">
                  <a16:creationId xmlns:a16="http://schemas.microsoft.com/office/drawing/2014/main" id="{D0A49E87-8469-DE57-EADD-D75DD5953735}"/>
                </a:ext>
              </a:extLst>
            </p:cNvPr>
            <p:cNvSpPr/>
            <p:nvPr/>
          </p:nvSpPr>
          <p:spPr>
            <a:xfrm>
              <a:off x="11360074" y="530838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4A914B-91C1-45F1-9F2B-6F99A0943326}"/>
              </a:ext>
            </a:extLst>
          </p:cNvPr>
          <p:cNvSpPr>
            <a:spLocks noGrp="1"/>
          </p:cNvSpPr>
          <p:nvPr>
            <p:ph type="sldNum" sz="quarter" idx="2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DCA5C9-2E11-4C67-86EB-AE1DE127DC64}" type="slidenum">
              <a:rPr kumimoji="0" lang="en-US" sz="900" b="0" i="0" u="none" strike="noStrike" kern="1200" cap="none" spc="0" normalizeH="0" baseline="0" noProof="0" smtClean="0">
                <a:ln>
                  <a:noFill/>
                </a:ln>
                <a:solidFill>
                  <a:srgbClr val="000000"/>
                </a:solidFill>
                <a:effectLst/>
                <a:uLnTx/>
                <a:uFillTx/>
                <a:latin typeface="Arial" panose="020B0604020202020204"/>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9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endParaRPr>
          </a:p>
        </p:txBody>
      </p:sp>
      <p:sp>
        <p:nvSpPr>
          <p:cNvPr id="3" name="Text Placeholder 2">
            <a:extLst>
              <a:ext uri="{FF2B5EF4-FFF2-40B4-BE49-F238E27FC236}">
                <a16:creationId xmlns:a16="http://schemas.microsoft.com/office/drawing/2014/main" id="{C52844B8-C64A-4A8D-A403-EFE1AFFB3670}"/>
              </a:ext>
            </a:extLst>
          </p:cNvPr>
          <p:cNvSpPr>
            <a:spLocks noGrp="1"/>
          </p:cNvSpPr>
          <p:nvPr>
            <p:ph type="body" sz="quarter" idx="17"/>
          </p:nvPr>
        </p:nvSpPr>
        <p:spPr/>
        <p:txBody>
          <a:bodyPr/>
          <a:lstStyle/>
          <a:p>
            <a:r>
              <a:rPr lang="en-US" dirty="0"/>
              <a:t>What’s the distribution of employees in Mauritius?</a:t>
            </a:r>
          </a:p>
        </p:txBody>
      </p:sp>
      <p:sp>
        <p:nvSpPr>
          <p:cNvPr id="4" name="Title 3">
            <a:extLst>
              <a:ext uri="{FF2B5EF4-FFF2-40B4-BE49-F238E27FC236}">
                <a16:creationId xmlns:a16="http://schemas.microsoft.com/office/drawing/2014/main" id="{90119F1B-0AD2-484B-B931-EAF8FBC2A3F1}"/>
              </a:ext>
            </a:extLst>
          </p:cNvPr>
          <p:cNvSpPr>
            <a:spLocks noGrp="1"/>
          </p:cNvSpPr>
          <p:nvPr>
            <p:ph type="title"/>
          </p:nvPr>
        </p:nvSpPr>
        <p:spPr/>
        <p:txBody>
          <a:bodyPr/>
          <a:lstStyle/>
          <a:p>
            <a:r>
              <a:rPr lang="en-US" dirty="0"/>
              <a:t>Employee Experience Value Segments</a:t>
            </a:r>
          </a:p>
        </p:txBody>
      </p:sp>
      <p:sp>
        <p:nvSpPr>
          <p:cNvPr id="5" name="Footer Placeholder 4">
            <a:extLst>
              <a:ext uri="{FF2B5EF4-FFF2-40B4-BE49-F238E27FC236}">
                <a16:creationId xmlns:a16="http://schemas.microsoft.com/office/drawing/2014/main" id="{D73B54AC-0FB0-4AE7-9CAA-3D3F1784EA72}"/>
              </a:ext>
            </a:extLst>
          </p:cNvPr>
          <p:cNvSpPr>
            <a:spLocks noGrp="1"/>
          </p:cNvSpPr>
          <p:nvPr>
            <p:ph type="ftr" sz="quarter" idx="10"/>
          </p:nvPr>
        </p:nvSpPr>
        <p:spPr/>
        <p:txBody>
          <a:bodyPr/>
          <a:lstStyle/>
          <a:p>
            <a:pPr marL="0" marR="0" lvl="0" indent="9525"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rPr>
              <a:t>© 2023 WTW. All rights reserved. Proprietary and Confidential. For WTW and WTW client use only. Not suitable for unintended purpose or use by unauthorized recipient.</a:t>
            </a:r>
            <a:endParaRPr kumimoji="0" lang="en-US" sz="600" b="0" i="0" u="none" strike="noStrike" kern="1200" cap="none" spc="0" normalizeH="0" baseline="0" noProof="0" dirty="0">
              <a:ln>
                <a:noFill/>
              </a:ln>
              <a:solidFill>
                <a:srgbClr val="000000"/>
              </a:solidFill>
              <a:effectLst/>
              <a:uLnTx/>
              <a:uFillTx/>
              <a:latin typeface="Arial" panose="020B0604020202020204"/>
            </a:endParaRPr>
          </a:p>
        </p:txBody>
      </p:sp>
      <p:sp>
        <p:nvSpPr>
          <p:cNvPr id="7" name="TextBox 6">
            <a:extLst>
              <a:ext uri="{FF2B5EF4-FFF2-40B4-BE49-F238E27FC236}">
                <a16:creationId xmlns:a16="http://schemas.microsoft.com/office/drawing/2014/main" id="{E7A11C5F-5543-4250-988F-DD982A3D9470}"/>
              </a:ext>
            </a:extLst>
          </p:cNvPr>
          <p:cNvSpPr txBox="1"/>
          <p:nvPr/>
        </p:nvSpPr>
        <p:spPr>
          <a:xfrm>
            <a:off x="1199134" y="3209217"/>
            <a:ext cx="907464" cy="433378"/>
          </a:xfrm>
          <a:prstGeom prst="rect">
            <a:avLst/>
          </a:prstGeom>
          <a:noFill/>
        </p:spPr>
        <p:txBody>
          <a:bodyPr wrap="square" lIns="0" tIns="91440" rIns="0" bIns="0" rtlCol="0">
            <a:normAutofit/>
          </a:bodyPr>
          <a:lstStyle/>
          <a:p>
            <a:pPr marL="0" marR="0" lvl="0" indent="-365760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Status of Engagement</a:t>
            </a:r>
          </a:p>
        </p:txBody>
      </p:sp>
      <p:sp>
        <p:nvSpPr>
          <p:cNvPr id="8" name="TextBox 7">
            <a:extLst>
              <a:ext uri="{FF2B5EF4-FFF2-40B4-BE49-F238E27FC236}">
                <a16:creationId xmlns:a16="http://schemas.microsoft.com/office/drawing/2014/main" id="{5D4D5F08-59E1-490C-8CC7-48029DCC6170}"/>
              </a:ext>
            </a:extLst>
          </p:cNvPr>
          <p:cNvSpPr txBox="1"/>
          <p:nvPr/>
        </p:nvSpPr>
        <p:spPr>
          <a:xfrm>
            <a:off x="4995834" y="5348419"/>
            <a:ext cx="867159" cy="365760"/>
          </a:xfrm>
          <a:prstGeom prst="rect">
            <a:avLst/>
          </a:prstGeom>
          <a:noFill/>
        </p:spPr>
        <p:txBody>
          <a:bodyPr wrap="square" lIns="0" tIns="91440" rIns="0" bIns="0" rtlCol="0">
            <a:normAutofit lnSpcReduction="10000"/>
          </a:bodyPr>
          <a:lstStyle/>
          <a:p>
            <a:pPr marL="0" marR="0" lvl="0" indent="-3657600" algn="ctr" defTabSz="457200" rtl="0" eaLnBrk="1" fontAlgn="auto" latinLnBrk="0" hangingPunct="1">
              <a:lnSpc>
                <a:spcPct val="100000"/>
              </a:lnSpc>
              <a:spcBef>
                <a:spcPts val="0"/>
              </a:spcBef>
              <a:spcAft>
                <a:spcPts val="60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Status of Retention</a:t>
            </a:r>
          </a:p>
        </p:txBody>
      </p:sp>
      <p:cxnSp>
        <p:nvCxnSpPr>
          <p:cNvPr id="58" name="Straight Arrow Connector 57">
            <a:extLst>
              <a:ext uri="{FF2B5EF4-FFF2-40B4-BE49-F238E27FC236}">
                <a16:creationId xmlns:a16="http://schemas.microsoft.com/office/drawing/2014/main" id="{43CA3E66-26B2-4141-9DB3-840F90DE3988}"/>
              </a:ext>
            </a:extLst>
          </p:cNvPr>
          <p:cNvCxnSpPr>
            <a:cxnSpLocks/>
          </p:cNvCxnSpPr>
          <p:nvPr/>
        </p:nvCxnSpPr>
        <p:spPr>
          <a:xfrm flipV="1">
            <a:off x="2163617" y="1484291"/>
            <a:ext cx="0" cy="3793298"/>
          </a:xfrm>
          <a:prstGeom prst="straightConnector1">
            <a:avLst/>
          </a:prstGeom>
          <a:ln>
            <a:headEnd type="ova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F653A1AD-43ED-4E67-B3F9-3418AD6C1277}"/>
              </a:ext>
            </a:extLst>
          </p:cNvPr>
          <p:cNvCxnSpPr>
            <a:cxnSpLocks/>
          </p:cNvCxnSpPr>
          <p:nvPr/>
        </p:nvCxnSpPr>
        <p:spPr>
          <a:xfrm>
            <a:off x="2163617" y="5294946"/>
            <a:ext cx="6624900" cy="381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D607A331-D629-4D60-B797-E946DE59EEF7}"/>
              </a:ext>
            </a:extLst>
          </p:cNvPr>
          <p:cNvSpPr txBox="1"/>
          <p:nvPr/>
        </p:nvSpPr>
        <p:spPr>
          <a:xfrm>
            <a:off x="1199134" y="1294493"/>
            <a:ext cx="907464" cy="495865"/>
          </a:xfrm>
          <a:prstGeom prst="rect">
            <a:avLst/>
          </a:prstGeom>
          <a:noFill/>
        </p:spPr>
        <p:txBody>
          <a:bodyPr wrap="square" lIns="0" tIns="91440" rIns="0" bIns="0" rtlCol="0">
            <a:noAutofit/>
          </a:bodyPr>
          <a:lstStyle/>
          <a:p>
            <a:pPr marL="0" marR="0" lvl="0" indent="-365760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Fully Engaged</a:t>
            </a:r>
          </a:p>
        </p:txBody>
      </p:sp>
      <p:sp>
        <p:nvSpPr>
          <p:cNvPr id="34" name="TextBox 33">
            <a:extLst>
              <a:ext uri="{FF2B5EF4-FFF2-40B4-BE49-F238E27FC236}">
                <a16:creationId xmlns:a16="http://schemas.microsoft.com/office/drawing/2014/main" id="{3ECC3A10-4D4B-47F8-B732-D9B8624751A0}"/>
              </a:ext>
            </a:extLst>
          </p:cNvPr>
          <p:cNvSpPr txBox="1"/>
          <p:nvPr/>
        </p:nvSpPr>
        <p:spPr>
          <a:xfrm>
            <a:off x="8334785" y="5395393"/>
            <a:ext cx="907464" cy="271813"/>
          </a:xfrm>
          <a:prstGeom prst="rect">
            <a:avLst/>
          </a:prstGeom>
          <a:noFill/>
        </p:spPr>
        <p:txBody>
          <a:bodyPr wrap="square" lIns="0" tIns="91440" rIns="0" bIns="0" rtlCol="0">
            <a:noAutofit/>
          </a:bodyPr>
          <a:lstStyle/>
          <a:p>
            <a:pPr marL="0" marR="0" lvl="0" indent="-365760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Staying</a:t>
            </a:r>
          </a:p>
        </p:txBody>
      </p:sp>
      <p:sp>
        <p:nvSpPr>
          <p:cNvPr id="35" name="TextBox 34">
            <a:extLst>
              <a:ext uri="{FF2B5EF4-FFF2-40B4-BE49-F238E27FC236}">
                <a16:creationId xmlns:a16="http://schemas.microsoft.com/office/drawing/2014/main" id="{60B32DB3-58E6-463E-9850-5FC489A191A0}"/>
              </a:ext>
            </a:extLst>
          </p:cNvPr>
          <p:cNvSpPr txBox="1"/>
          <p:nvPr/>
        </p:nvSpPr>
        <p:spPr>
          <a:xfrm>
            <a:off x="1199134" y="4968798"/>
            <a:ext cx="907464" cy="271813"/>
          </a:xfrm>
          <a:prstGeom prst="rect">
            <a:avLst/>
          </a:prstGeom>
          <a:noFill/>
        </p:spPr>
        <p:txBody>
          <a:bodyPr wrap="square" lIns="0" tIns="91440" rIns="0" bIns="0" rtlCol="0">
            <a:noAutofit/>
          </a:bodyPr>
          <a:lstStyle/>
          <a:p>
            <a:pPr marL="0" marR="0" lvl="0" indent="-365760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Not Fully Engaged</a:t>
            </a:r>
          </a:p>
        </p:txBody>
      </p:sp>
      <p:sp>
        <p:nvSpPr>
          <p:cNvPr id="40" name="Rectangle 39">
            <a:extLst>
              <a:ext uri="{FF2B5EF4-FFF2-40B4-BE49-F238E27FC236}">
                <a16:creationId xmlns:a16="http://schemas.microsoft.com/office/drawing/2014/main" id="{D27DD017-2065-4B15-8244-2503B7C37BD0}"/>
              </a:ext>
            </a:extLst>
          </p:cNvPr>
          <p:cNvSpPr/>
          <p:nvPr/>
        </p:nvSpPr>
        <p:spPr>
          <a:xfrm>
            <a:off x="2305606" y="3514890"/>
            <a:ext cx="3072077" cy="1686197"/>
          </a:xfrm>
          <a:prstGeom prst="rect">
            <a:avLst/>
          </a:prstGeom>
          <a:solidFill>
            <a:srgbClr val="FFA3C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60" name="Rectangle 59">
            <a:extLst>
              <a:ext uri="{FF2B5EF4-FFF2-40B4-BE49-F238E27FC236}">
                <a16:creationId xmlns:a16="http://schemas.microsoft.com/office/drawing/2014/main" id="{7DF3E578-F509-4BE8-AC64-A2173EA7E8BD}"/>
              </a:ext>
            </a:extLst>
          </p:cNvPr>
          <p:cNvSpPr/>
          <p:nvPr/>
        </p:nvSpPr>
        <p:spPr>
          <a:xfrm>
            <a:off x="2311792" y="3672632"/>
            <a:ext cx="3072077" cy="341632"/>
          </a:xfrm>
          <a:prstGeom prst="rect">
            <a:avLst/>
          </a:prstGeom>
        </p:spPr>
        <p:txBody>
          <a:bodyPr wrap="square" lIns="13716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mn-ea"/>
                <a:cs typeface="+mn-cs"/>
              </a:rPr>
              <a:t>Detached</a:t>
            </a:r>
            <a:endParaRPr kumimoji="0" lang="en-US" sz="1600" b="1" i="0" u="none" strike="noStrike" kern="1200" cap="none" spc="0" normalizeH="0" baseline="0" noProof="0" dirty="0">
              <a:ln>
                <a:noFill/>
              </a:ln>
              <a:solidFill>
                <a:srgbClr val="000000"/>
              </a:solidFill>
              <a:effectLst/>
              <a:uLnTx/>
              <a:uFillTx/>
              <a:latin typeface="Arial"/>
              <a:ea typeface="+mn-ea"/>
              <a:cs typeface="+mn-cs"/>
            </a:endParaRPr>
          </a:p>
        </p:txBody>
      </p:sp>
      <p:sp>
        <p:nvSpPr>
          <p:cNvPr id="61" name="Rectangle 60">
            <a:extLst>
              <a:ext uri="{FF2B5EF4-FFF2-40B4-BE49-F238E27FC236}">
                <a16:creationId xmlns:a16="http://schemas.microsoft.com/office/drawing/2014/main" id="{2B8B7C47-7025-4212-952D-FE38FA3A2536}"/>
              </a:ext>
            </a:extLst>
          </p:cNvPr>
          <p:cNvSpPr/>
          <p:nvPr/>
        </p:nvSpPr>
        <p:spPr>
          <a:xfrm>
            <a:off x="5515065" y="1703687"/>
            <a:ext cx="3072077" cy="1686197"/>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62" name="Rectangle 61">
            <a:extLst>
              <a:ext uri="{FF2B5EF4-FFF2-40B4-BE49-F238E27FC236}">
                <a16:creationId xmlns:a16="http://schemas.microsoft.com/office/drawing/2014/main" id="{1ECFCF60-EA89-4447-A410-3EF76AF85501}"/>
              </a:ext>
            </a:extLst>
          </p:cNvPr>
          <p:cNvSpPr/>
          <p:nvPr/>
        </p:nvSpPr>
        <p:spPr>
          <a:xfrm>
            <a:off x="5525952" y="1849964"/>
            <a:ext cx="2378055" cy="341632"/>
          </a:xfrm>
          <a:prstGeom prst="rect">
            <a:avLst/>
          </a:prstGeom>
        </p:spPr>
        <p:txBody>
          <a:bodyPr wrap="square" lIns="13716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mn-ea"/>
                <a:cs typeface="+mn-cs"/>
              </a:rPr>
              <a:t>Driving</a:t>
            </a: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63" name="TextBox 62">
            <a:extLst>
              <a:ext uri="{FF2B5EF4-FFF2-40B4-BE49-F238E27FC236}">
                <a16:creationId xmlns:a16="http://schemas.microsoft.com/office/drawing/2014/main" id="{85AB8178-160A-4838-859D-DE8831E7913A}"/>
              </a:ext>
            </a:extLst>
          </p:cNvPr>
          <p:cNvSpPr txBox="1"/>
          <p:nvPr/>
        </p:nvSpPr>
        <p:spPr>
          <a:xfrm>
            <a:off x="5672168" y="2297885"/>
            <a:ext cx="1943530" cy="937426"/>
          </a:xfrm>
          <a:prstGeom prst="rect">
            <a:avLst/>
          </a:prstGeom>
          <a:noFill/>
        </p:spPr>
        <p:txBody>
          <a:bodyPr wrap="square" lIns="0" tIns="0" rIns="0" bIns="0" rtlCol="0" anchor="t">
            <a:no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Fully connected and committed employees, driving outsized value for the business</a:t>
            </a:r>
          </a:p>
        </p:txBody>
      </p:sp>
      <p:sp>
        <p:nvSpPr>
          <p:cNvPr id="64" name="Rectangle 63">
            <a:extLst>
              <a:ext uri="{FF2B5EF4-FFF2-40B4-BE49-F238E27FC236}">
                <a16:creationId xmlns:a16="http://schemas.microsoft.com/office/drawing/2014/main" id="{68B5D0FA-094F-42C4-BA8D-6F4A0566836D}"/>
              </a:ext>
            </a:extLst>
          </p:cNvPr>
          <p:cNvSpPr/>
          <p:nvPr/>
        </p:nvSpPr>
        <p:spPr>
          <a:xfrm>
            <a:off x="2300906" y="1703687"/>
            <a:ext cx="3072077" cy="1686197"/>
          </a:xfrm>
          <a:prstGeom prst="rect">
            <a:avLst/>
          </a:prstGeom>
          <a:solidFill>
            <a:srgbClr val="C2A8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82880" rIns="18288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65" name="Rectangle 64">
            <a:extLst>
              <a:ext uri="{FF2B5EF4-FFF2-40B4-BE49-F238E27FC236}">
                <a16:creationId xmlns:a16="http://schemas.microsoft.com/office/drawing/2014/main" id="{E86C38A8-9F76-40BA-916A-C32B529D6482}"/>
              </a:ext>
            </a:extLst>
          </p:cNvPr>
          <p:cNvSpPr/>
          <p:nvPr/>
        </p:nvSpPr>
        <p:spPr>
          <a:xfrm>
            <a:off x="2311792" y="1849964"/>
            <a:ext cx="2282609" cy="341632"/>
          </a:xfrm>
          <a:prstGeom prst="rect">
            <a:avLst/>
          </a:prstGeom>
        </p:spPr>
        <p:txBody>
          <a:bodyPr wrap="square" lIns="13716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mn-ea"/>
                <a:cs typeface="+mn-cs"/>
              </a:rPr>
              <a:t>At Risk</a:t>
            </a:r>
            <a:endParaRPr kumimoji="0" lang="en-US" sz="2000" b="1" i="0" u="none" strike="noStrike" kern="1200" cap="none" spc="0" normalizeH="0" baseline="0" noProof="0" dirty="0">
              <a:ln>
                <a:noFill/>
              </a:ln>
              <a:solidFill>
                <a:srgbClr val="000000"/>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9CFE9046-4501-47F1-864E-92551A063F8A}"/>
              </a:ext>
            </a:extLst>
          </p:cNvPr>
          <p:cNvSpPr/>
          <p:nvPr/>
        </p:nvSpPr>
        <p:spPr>
          <a:xfrm>
            <a:off x="5520792" y="3515507"/>
            <a:ext cx="3072077" cy="1686197"/>
          </a:xfrm>
          <a:prstGeom prst="rect">
            <a:avLst/>
          </a:prstGeom>
          <a:solidFill>
            <a:srgbClr val="FFBFAC"/>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82880" rIns="18288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67" name="Rectangle 66">
            <a:extLst>
              <a:ext uri="{FF2B5EF4-FFF2-40B4-BE49-F238E27FC236}">
                <a16:creationId xmlns:a16="http://schemas.microsoft.com/office/drawing/2014/main" id="{930CD30C-4CFE-470E-9672-5368D2A0C7D3}"/>
              </a:ext>
            </a:extLst>
          </p:cNvPr>
          <p:cNvSpPr/>
          <p:nvPr/>
        </p:nvSpPr>
        <p:spPr>
          <a:xfrm>
            <a:off x="5525951" y="3668950"/>
            <a:ext cx="2906410" cy="341632"/>
          </a:xfrm>
          <a:prstGeom prst="rect">
            <a:avLst/>
          </a:prstGeom>
        </p:spPr>
        <p:txBody>
          <a:bodyPr wrap="square" lIns="13716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mn-ea"/>
                <a:cs typeface="+mn-cs"/>
              </a:rPr>
              <a:t>Untapped</a:t>
            </a:r>
            <a:endParaRPr kumimoji="0" lang="en-US" sz="2000" b="1" i="0" u="none" strike="noStrike" kern="1200" cap="none" spc="0" normalizeH="0" baseline="0" noProof="0" dirty="0">
              <a:ln>
                <a:noFill/>
              </a:ln>
              <a:solidFill>
                <a:srgbClr val="000000"/>
              </a:solidFill>
              <a:effectLst/>
              <a:uLnTx/>
              <a:uFillTx/>
              <a:latin typeface="Arial"/>
              <a:ea typeface="+mn-ea"/>
              <a:cs typeface="+mn-cs"/>
            </a:endParaRPr>
          </a:p>
        </p:txBody>
      </p:sp>
      <p:sp>
        <p:nvSpPr>
          <p:cNvPr id="68" name="TextBox 67">
            <a:extLst>
              <a:ext uri="{FF2B5EF4-FFF2-40B4-BE49-F238E27FC236}">
                <a16:creationId xmlns:a16="http://schemas.microsoft.com/office/drawing/2014/main" id="{4271727F-698A-422C-8057-E423A936C31F}"/>
              </a:ext>
            </a:extLst>
          </p:cNvPr>
          <p:cNvSpPr txBox="1"/>
          <p:nvPr/>
        </p:nvSpPr>
        <p:spPr>
          <a:xfrm>
            <a:off x="2460368" y="2303888"/>
            <a:ext cx="2208054" cy="982254"/>
          </a:xfrm>
          <a:prstGeom prst="rect">
            <a:avLst/>
          </a:prstGeom>
          <a:noFill/>
        </p:spPr>
        <p:txBody>
          <a:bodyPr wrap="square" lIns="0" tIns="0" rIns="0" bIns="0" rtlCol="0" anchor="t">
            <a:no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Fully connected contributors looking to leave risk value being drained from the company</a:t>
            </a:r>
          </a:p>
        </p:txBody>
      </p:sp>
      <p:sp>
        <p:nvSpPr>
          <p:cNvPr id="69" name="TextBox 68">
            <a:extLst>
              <a:ext uri="{FF2B5EF4-FFF2-40B4-BE49-F238E27FC236}">
                <a16:creationId xmlns:a16="http://schemas.microsoft.com/office/drawing/2014/main" id="{785C5166-EE8E-44DD-B00E-F7D366A134D7}"/>
              </a:ext>
            </a:extLst>
          </p:cNvPr>
          <p:cNvSpPr txBox="1"/>
          <p:nvPr/>
        </p:nvSpPr>
        <p:spPr>
          <a:xfrm>
            <a:off x="2460368" y="4102024"/>
            <a:ext cx="1970278" cy="1011302"/>
          </a:xfrm>
          <a:prstGeom prst="rect">
            <a:avLst/>
          </a:prstGeom>
          <a:noFill/>
        </p:spPr>
        <p:txBody>
          <a:bodyPr wrap="square" lIns="0" tIns="0" rIns="0" bIns="0" rtlCol="0" anchor="t">
            <a:no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Disconnected employees looking to leave drag value down</a:t>
            </a:r>
          </a:p>
        </p:txBody>
      </p:sp>
      <p:sp>
        <p:nvSpPr>
          <p:cNvPr id="70" name="TextBox 69">
            <a:extLst>
              <a:ext uri="{FF2B5EF4-FFF2-40B4-BE49-F238E27FC236}">
                <a16:creationId xmlns:a16="http://schemas.microsoft.com/office/drawing/2014/main" id="{DF920442-7B7A-4BFF-BC4F-D1E4F69DFF77}"/>
              </a:ext>
            </a:extLst>
          </p:cNvPr>
          <p:cNvSpPr txBox="1"/>
          <p:nvPr/>
        </p:nvSpPr>
        <p:spPr>
          <a:xfrm>
            <a:off x="4421312" y="1703687"/>
            <a:ext cx="971444" cy="594197"/>
          </a:xfrm>
          <a:prstGeom prst="rect">
            <a:avLst/>
          </a:prstGeom>
          <a:noFill/>
        </p:spPr>
        <p:txBody>
          <a:bodyPr wrap="square" lIns="91440" tIns="118872" rIns="118872" bIns="91440" rtlCol="0" anchor="t">
            <a:normAutofit/>
          </a:bodyPr>
          <a:lstStyle/>
          <a:p>
            <a:pPr marL="457200" marR="0" lvl="1" indent="-3657600" algn="r" defTabSz="457200" rtl="0" eaLnBrk="1" fontAlgn="auto" latinLnBrk="0" hangingPunct="1">
              <a:lnSpc>
                <a:spcPct val="100000"/>
              </a:lnSpc>
              <a:spcBef>
                <a:spcPts val="0"/>
              </a:spcBef>
              <a:spcAft>
                <a:spcPts val="6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6%</a:t>
            </a:r>
          </a:p>
        </p:txBody>
      </p:sp>
      <p:sp>
        <p:nvSpPr>
          <p:cNvPr id="71" name="TextBox 70">
            <a:extLst>
              <a:ext uri="{FF2B5EF4-FFF2-40B4-BE49-F238E27FC236}">
                <a16:creationId xmlns:a16="http://schemas.microsoft.com/office/drawing/2014/main" id="{59ED1A51-56AB-41A4-BAED-6075C0DEE8CD}"/>
              </a:ext>
            </a:extLst>
          </p:cNvPr>
          <p:cNvSpPr txBox="1"/>
          <p:nvPr/>
        </p:nvSpPr>
        <p:spPr>
          <a:xfrm>
            <a:off x="7644930" y="1702265"/>
            <a:ext cx="971444" cy="594197"/>
          </a:xfrm>
          <a:prstGeom prst="rect">
            <a:avLst/>
          </a:prstGeom>
          <a:noFill/>
        </p:spPr>
        <p:txBody>
          <a:bodyPr wrap="square" lIns="91440" tIns="118872" rIns="118872" bIns="91440" rtlCol="0" anchor="t">
            <a:normAutofit/>
          </a:bodyPr>
          <a:lstStyle/>
          <a:p>
            <a:pPr marL="0" marR="0" lvl="0" indent="-3657600" algn="r" defTabSz="457200" rtl="0" eaLnBrk="1" fontAlgn="auto" latinLnBrk="0" hangingPunct="1">
              <a:lnSpc>
                <a:spcPct val="100000"/>
              </a:lnSpc>
              <a:spcBef>
                <a:spcPts val="0"/>
              </a:spcBef>
              <a:spcAft>
                <a:spcPts val="60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66%</a:t>
            </a:r>
            <a:endParaRPr kumimoji="0" lang="en-US" sz="24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endParaRPr>
          </a:p>
        </p:txBody>
      </p:sp>
      <p:sp>
        <p:nvSpPr>
          <p:cNvPr id="72" name="TextBox 71">
            <a:extLst>
              <a:ext uri="{FF2B5EF4-FFF2-40B4-BE49-F238E27FC236}">
                <a16:creationId xmlns:a16="http://schemas.microsoft.com/office/drawing/2014/main" id="{E8FDF455-6F47-4ACA-9FE5-DB1636BDAFAC}"/>
              </a:ext>
            </a:extLst>
          </p:cNvPr>
          <p:cNvSpPr txBox="1"/>
          <p:nvPr/>
        </p:nvSpPr>
        <p:spPr>
          <a:xfrm>
            <a:off x="4436832" y="3515104"/>
            <a:ext cx="971444" cy="594197"/>
          </a:xfrm>
          <a:prstGeom prst="rect">
            <a:avLst/>
          </a:prstGeom>
          <a:noFill/>
        </p:spPr>
        <p:txBody>
          <a:bodyPr wrap="square" lIns="91440" tIns="118872" rIns="118872" bIns="91440" rtlCol="0" anchor="t">
            <a:normAutofit/>
          </a:bodyPr>
          <a:lstStyle/>
          <a:p>
            <a:pPr marL="0" marR="0" lvl="0" indent="-3657600" algn="r" defTabSz="457200" rtl="0" eaLnBrk="1" fontAlgn="auto" latinLnBrk="0" hangingPunct="1">
              <a:lnSpc>
                <a:spcPct val="100000"/>
              </a:lnSpc>
              <a:spcBef>
                <a:spcPts val="0"/>
              </a:spcBef>
              <a:spcAft>
                <a:spcPts val="6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13%</a:t>
            </a:r>
          </a:p>
        </p:txBody>
      </p:sp>
      <p:sp>
        <p:nvSpPr>
          <p:cNvPr id="73" name="TextBox 72">
            <a:extLst>
              <a:ext uri="{FF2B5EF4-FFF2-40B4-BE49-F238E27FC236}">
                <a16:creationId xmlns:a16="http://schemas.microsoft.com/office/drawing/2014/main" id="{16EE5E99-6C8B-4E58-9DA0-9BCB4A153FE2}"/>
              </a:ext>
            </a:extLst>
          </p:cNvPr>
          <p:cNvSpPr txBox="1"/>
          <p:nvPr/>
        </p:nvSpPr>
        <p:spPr>
          <a:xfrm>
            <a:off x="7627392" y="3509643"/>
            <a:ext cx="971444" cy="594197"/>
          </a:xfrm>
          <a:prstGeom prst="rect">
            <a:avLst/>
          </a:prstGeom>
          <a:noFill/>
        </p:spPr>
        <p:txBody>
          <a:bodyPr wrap="square" lIns="91440" tIns="118872" rIns="118872" bIns="91440" rtlCol="0" anchor="t">
            <a:normAutofit/>
          </a:bodyPr>
          <a:lstStyle/>
          <a:p>
            <a:pPr marL="0" marR="0" lvl="0" indent="-3657600" algn="r" defTabSz="457200" rtl="0" eaLnBrk="1" fontAlgn="auto" latinLnBrk="0" hangingPunct="1">
              <a:lnSpc>
                <a:spcPct val="100000"/>
              </a:lnSpc>
              <a:spcBef>
                <a:spcPts val="0"/>
              </a:spcBef>
              <a:spcAft>
                <a:spcPts val="6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16%</a:t>
            </a:r>
          </a:p>
        </p:txBody>
      </p:sp>
      <p:sp>
        <p:nvSpPr>
          <p:cNvPr id="74" name="TextBox 73">
            <a:extLst>
              <a:ext uri="{FF2B5EF4-FFF2-40B4-BE49-F238E27FC236}">
                <a16:creationId xmlns:a16="http://schemas.microsoft.com/office/drawing/2014/main" id="{945F9F17-5A2B-449D-811E-FDAB8009E072}"/>
              </a:ext>
            </a:extLst>
          </p:cNvPr>
          <p:cNvSpPr txBox="1"/>
          <p:nvPr/>
        </p:nvSpPr>
        <p:spPr>
          <a:xfrm>
            <a:off x="5672168" y="4103840"/>
            <a:ext cx="2220954" cy="994391"/>
          </a:xfrm>
          <a:prstGeom prst="rect">
            <a:avLst/>
          </a:prstGeom>
          <a:noFill/>
        </p:spPr>
        <p:txBody>
          <a:bodyPr wrap="square" lIns="0" tIns="0" rIns="0" bIns="0" rtlCol="0" anchor="t">
            <a:no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Less-optimally engaged employees who want to stay with the company, represent untapped potential value</a:t>
            </a:r>
          </a:p>
        </p:txBody>
      </p:sp>
      <p:sp>
        <p:nvSpPr>
          <p:cNvPr id="32" name="TextBox 31">
            <a:extLst>
              <a:ext uri="{FF2B5EF4-FFF2-40B4-BE49-F238E27FC236}">
                <a16:creationId xmlns:a16="http://schemas.microsoft.com/office/drawing/2014/main" id="{BB52287A-9C8B-4B29-9D51-1CA76B0B6FE1}"/>
              </a:ext>
            </a:extLst>
          </p:cNvPr>
          <p:cNvSpPr txBox="1"/>
          <p:nvPr/>
        </p:nvSpPr>
        <p:spPr>
          <a:xfrm>
            <a:off x="1709885" y="5395393"/>
            <a:ext cx="907464" cy="271813"/>
          </a:xfrm>
          <a:prstGeom prst="rect">
            <a:avLst/>
          </a:prstGeom>
          <a:noFill/>
        </p:spPr>
        <p:txBody>
          <a:bodyPr wrap="square" lIns="0" tIns="91440" rIns="0" bIns="0" rtlCol="0">
            <a:noAutofit/>
          </a:bodyPr>
          <a:lstStyle/>
          <a:p>
            <a:pPr marL="0" marR="0" lvl="0" indent="-365760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Not Fully Committed</a:t>
            </a:r>
          </a:p>
        </p:txBody>
      </p:sp>
      <p:sp>
        <p:nvSpPr>
          <p:cNvPr id="10" name="TextBox 9">
            <a:extLst>
              <a:ext uri="{FF2B5EF4-FFF2-40B4-BE49-F238E27FC236}">
                <a16:creationId xmlns:a16="http://schemas.microsoft.com/office/drawing/2014/main" id="{E9D0927E-3CBE-47F2-902F-A3C121E101EC}"/>
              </a:ext>
            </a:extLst>
          </p:cNvPr>
          <p:cNvSpPr txBox="1"/>
          <p:nvPr/>
        </p:nvSpPr>
        <p:spPr>
          <a:xfrm>
            <a:off x="389103" y="5832915"/>
            <a:ext cx="5937986" cy="516568"/>
          </a:xfrm>
          <a:prstGeom prst="rect">
            <a:avLst/>
          </a:prstGeom>
          <a:noFill/>
        </p:spPr>
        <p:txBody>
          <a:bodyPr wrap="square" lIns="91440" tIns="0" rIns="91440" bIns="0" rtlCol="0">
            <a:noAutofit/>
          </a:bodyPr>
          <a:lstStyle/>
          <a:p>
            <a:pPr marL="0" marR="0" lvl="0" indent="-3657600" algn="l" defTabSz="457200" rtl="0" eaLnBrk="1" fontAlgn="auto" latinLnBrk="0" hangingPunct="1">
              <a:lnSpc>
                <a:spcPct val="100000"/>
              </a:lnSpc>
              <a:spcBef>
                <a:spcPts val="0"/>
              </a:spcBef>
              <a:spcAft>
                <a:spcPts val="0"/>
              </a:spcAft>
              <a:buClrTx/>
              <a:buSzTx/>
              <a:buFontTx/>
              <a:buNone/>
              <a:tabLst/>
              <a:defRPr/>
            </a:pPr>
            <a:r>
              <a:rPr kumimoji="0" lang="en-US" sz="900" b="1" i="1" u="sng"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Notes: </a:t>
            </a:r>
          </a:p>
          <a:p>
            <a:pPr marL="0" marR="0" lvl="0" indent="-3657600" algn="l" defTabSz="4572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Fully Engaged refers to employees who responded </a:t>
            </a:r>
            <a:r>
              <a:rPr kumimoji="0" lang="en-US" sz="900" b="0" i="1" u="none" strike="noStrike" kern="1200" cap="none" spc="0" normalizeH="0" baseline="0" noProof="0" dirty="0" err="1">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favourably</a:t>
            </a:r>
            <a:r>
              <a:rPr kumimoji="0" lang="en-US" sz="900" b="0" i="1"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on ALL Engagement items</a:t>
            </a:r>
          </a:p>
          <a:p>
            <a:pPr marL="0" marR="0" lvl="0" indent="-3657600" algn="l" defTabSz="457200" rtl="0" eaLnBrk="1" fontAlgn="auto" latinLnBrk="0" hangingPunct="1">
              <a:lnSpc>
                <a:spcPct val="100000"/>
              </a:lnSpc>
              <a:spcBef>
                <a:spcPts val="0"/>
              </a:spcBef>
              <a:spcAft>
                <a:spcPts val="0"/>
              </a:spcAft>
              <a:buClrTx/>
              <a:buSzTx/>
              <a:buFontTx/>
              <a:buNone/>
              <a:tabLst/>
              <a:defRPr/>
            </a:pPr>
            <a:r>
              <a:rPr kumimoji="0" lang="en-US" sz="900" b="0" i="1"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Staying refers to employees who responded </a:t>
            </a:r>
            <a:r>
              <a:rPr kumimoji="0" lang="en-US" sz="900" b="0" i="1" u="none" strike="noStrike" kern="1200" cap="none" spc="0" normalizeH="0" baseline="0" noProof="0" dirty="0" err="1">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favourably</a:t>
            </a:r>
            <a:r>
              <a:rPr kumimoji="0" lang="en-US" sz="900" b="0" i="1"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on the Retention items</a:t>
            </a:r>
          </a:p>
        </p:txBody>
      </p:sp>
      <p:pic>
        <p:nvPicPr>
          <p:cNvPr id="9" name="Picture 8">
            <a:extLst>
              <a:ext uri="{FF2B5EF4-FFF2-40B4-BE49-F238E27FC236}">
                <a16:creationId xmlns:a16="http://schemas.microsoft.com/office/drawing/2014/main" id="{6BC971D8-E59C-428E-2023-58A14F2E7452}"/>
              </a:ext>
            </a:extLst>
          </p:cNvPr>
          <p:cNvPicPr>
            <a:picLocks noChangeAspect="1"/>
          </p:cNvPicPr>
          <p:nvPr/>
        </p:nvPicPr>
        <p:blipFill rotWithShape="1">
          <a:blip r:embed="rId3"/>
          <a:srcRect l="11291" r="10640" b="6339"/>
          <a:stretch/>
        </p:blipFill>
        <p:spPr>
          <a:xfrm>
            <a:off x="9115438" y="1526929"/>
            <a:ext cx="3072077" cy="2142021"/>
          </a:xfrm>
          <a:prstGeom prst="rect">
            <a:avLst/>
          </a:prstGeom>
        </p:spPr>
      </p:pic>
      <p:sp>
        <p:nvSpPr>
          <p:cNvPr id="11" name="Text Placeholder 2">
            <a:extLst>
              <a:ext uri="{FF2B5EF4-FFF2-40B4-BE49-F238E27FC236}">
                <a16:creationId xmlns:a16="http://schemas.microsoft.com/office/drawing/2014/main" id="{C9B99E00-5329-4869-529D-FF305638EF69}"/>
              </a:ext>
            </a:extLst>
          </p:cNvPr>
          <p:cNvSpPr txBox="1">
            <a:spLocks/>
          </p:cNvSpPr>
          <p:nvPr/>
        </p:nvSpPr>
        <p:spPr>
          <a:xfrm>
            <a:off x="9410531" y="1111613"/>
            <a:ext cx="2293789" cy="365760"/>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0"/>
              </a:spcAft>
              <a:buFont typeface="Arial" panose="020B0604020202020204" pitchFamily="34" charset="0"/>
              <a:buNone/>
              <a:defRPr sz="20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2000" b="0" i="0" kern="1200">
                <a:solidFill>
                  <a:schemeClr val="tx1"/>
                </a:solidFill>
                <a:latin typeface="+mn-lt"/>
                <a:ea typeface="Roboto" panose="02000000000000000000" pitchFamily="2" charset="0"/>
                <a:cs typeface="Arial" panose="020B0604020202020204" pitchFamily="34" charset="0"/>
              </a:defRPr>
            </a:lvl2pPr>
            <a:lvl3pPr marL="0" indent="0" algn="l" defTabSz="292608" rtl="0" eaLnBrk="1" latinLnBrk="0" hangingPunct="1">
              <a:lnSpc>
                <a:spcPct val="100000"/>
              </a:lnSpc>
              <a:spcBef>
                <a:spcPts val="0"/>
              </a:spcBef>
              <a:spcAft>
                <a:spcPts val="300"/>
              </a:spcAft>
              <a:buClr>
                <a:schemeClr val="tx2"/>
              </a:buClr>
              <a:buFontTx/>
              <a:buNone/>
              <a:tabLst>
                <a:tab pos="276225" algn="l"/>
                <a:tab pos="584200" algn="l"/>
              </a:tabLst>
              <a:defRPr sz="2000" b="0" i="0" kern="1200">
                <a:solidFill>
                  <a:schemeClr val="tx1"/>
                </a:solidFill>
                <a:latin typeface="+mn-lt"/>
                <a:ea typeface="Roboto" panose="02000000000000000000" pitchFamily="2" charset="0"/>
                <a:cs typeface="Times New Roman" panose="02020603050405020304" pitchFamily="18" charset="0"/>
              </a:defRPr>
            </a:lvl3pPr>
            <a:lvl4pPr marL="0" marR="0" indent="0" algn="l" defTabSz="292608" rtl="0" eaLnBrk="1" fontAlgn="auto"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4pPr>
            <a:lvl5pPr marL="0" indent="0" algn="l" defTabSz="292608" rtl="0" eaLnBrk="1" latinLnBrk="0" hangingPunct="1">
              <a:lnSpc>
                <a:spcPct val="100000"/>
              </a:lnSpc>
              <a:spcBef>
                <a:spcPts val="0"/>
              </a:spcBef>
              <a:spcAft>
                <a:spcPts val="300"/>
              </a:spcAft>
              <a:buClr>
                <a:schemeClr val="tx2"/>
              </a:buClr>
              <a:buSzPct val="100000"/>
              <a:buFontTx/>
              <a:buNone/>
              <a:tabLst>
                <a:tab pos="292608" algn="l"/>
                <a:tab pos="585216" algn="l"/>
              </a:tabLst>
              <a:defRPr sz="2000" b="0" i="0" kern="1200">
                <a:solidFill>
                  <a:schemeClr val="tx1"/>
                </a:solidFill>
                <a:latin typeface="+mn-lt"/>
                <a:ea typeface="Roboto" panose="02000000000000000000" pitchFamily="2" charset="0"/>
                <a:cs typeface="Times New Roman" panose="02020603050405020304" pitchFamily="18" charset="0"/>
              </a:defRPr>
            </a:lvl5pPr>
            <a:lvl6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6pPr>
            <a:lvl7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7pPr>
            <a:lvl8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8pPr>
            <a:lvl9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1" u="none" strike="noStrike" kern="1200" cap="none" spc="0" normalizeH="0" baseline="0" noProof="0" dirty="0">
                <a:ln>
                  <a:noFill/>
                </a:ln>
                <a:solidFill>
                  <a:srgbClr val="000000"/>
                </a:solidFill>
                <a:effectLst/>
                <a:uLnTx/>
                <a:uFillTx/>
                <a:latin typeface="Arial" panose="020B0604020202020204"/>
                <a:cs typeface="Times New Roman" panose="02020603050405020304" pitchFamily="18" charset="0"/>
              </a:rPr>
              <a:t>Global average:</a:t>
            </a:r>
          </a:p>
        </p:txBody>
      </p:sp>
    </p:spTree>
    <p:extLst>
      <p:ext uri="{BB962C8B-B14F-4D97-AF65-F5344CB8AC3E}">
        <p14:creationId xmlns:p14="http://schemas.microsoft.com/office/powerpoint/2010/main" val="3633762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2" name="Group 221">
            <a:extLst>
              <a:ext uri="{FF2B5EF4-FFF2-40B4-BE49-F238E27FC236}">
                <a16:creationId xmlns:a16="http://schemas.microsoft.com/office/drawing/2014/main" id="{DA81C11C-51E7-8564-502E-5433A35B53F2}"/>
              </a:ext>
            </a:extLst>
          </p:cNvPr>
          <p:cNvGrpSpPr/>
          <p:nvPr/>
        </p:nvGrpSpPr>
        <p:grpSpPr>
          <a:xfrm>
            <a:off x="596471" y="469757"/>
            <a:ext cx="10941407" cy="5248910"/>
            <a:chOff x="1778000" y="254000"/>
            <a:chExt cx="10197666" cy="524891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sp>
          <p:nvSpPr>
            <p:cNvPr id="180" name="New shape"/>
            <p:cNvSpPr/>
            <p:nvPr/>
          </p:nvSpPr>
          <p:spPr>
            <a:xfrm>
              <a:off x="4368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368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368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368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368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368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368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368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368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368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368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368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368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368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368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368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368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368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 - Property and utilities</a:t>
              </a:r>
              <a:br>
                <a:rPr sz="1100" kern="200">
                  <a:solidFill>
                    <a:srgbClr val="000000"/>
                  </a:solidFill>
                  <a:latin typeface="arial"/>
                </a:rPr>
              </a:br>
              <a:r>
                <a:rPr sz="1100" kern="200">
                  <a:solidFill>
                    <a:srgbClr val="A6A6A6"/>
                  </a:solidFill>
                  <a:latin typeface="arial"/>
                </a:rPr>
                <a:t>(386)</a:t>
              </a:r>
            </a:p>
          </p:txBody>
        </p:sp>
        <p:sp>
          <p:nvSpPr>
            <p:cNvPr id="8" name="New shape"/>
            <p:cNvSpPr/>
            <p:nvPr/>
          </p:nvSpPr>
          <p:spPr>
            <a:xfrm>
              <a:off x="5232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(27)</a:t>
              </a:r>
            </a:p>
          </p:txBody>
        </p:sp>
        <p:sp>
          <p:nvSpPr>
            <p:cNvPr id="9"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(51)</a:t>
              </a:r>
            </a:p>
          </p:txBody>
        </p:sp>
        <p:sp>
          <p:nvSpPr>
            <p:cNvPr id="10"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(57)</a:t>
              </a:r>
            </a:p>
          </p:txBody>
        </p:sp>
        <p:sp>
          <p:nvSpPr>
            <p:cNvPr id="11"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(30)</a:t>
              </a:r>
            </a:p>
          </p:txBody>
        </p:sp>
        <p:sp>
          <p:nvSpPr>
            <p:cNvPr id="12"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(45)</a:t>
              </a:r>
            </a:p>
          </p:txBody>
        </p:sp>
        <p:sp>
          <p:nvSpPr>
            <p:cNvPr id="13"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46-50 </a:t>
              </a:r>
              <a:br>
                <a:rPr sz="1100" kern="200">
                  <a:solidFill>
                    <a:srgbClr val="000000"/>
                  </a:solidFill>
                  <a:latin typeface="arial"/>
                </a:rPr>
              </a:br>
              <a:r>
                <a:rPr sz="1100" kern="200">
                  <a:solidFill>
                    <a:srgbClr val="A6A6A6"/>
                  </a:solidFill>
                  <a:latin typeface="arial"/>
                </a:rPr>
                <a:t>(35)</a:t>
              </a:r>
            </a:p>
          </p:txBody>
        </p:sp>
        <p:sp>
          <p:nvSpPr>
            <p:cNvPr id="14"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2019301"/>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368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9" name="New shape"/>
            <p:cNvSpPr/>
            <p:nvPr/>
          </p:nvSpPr>
          <p:spPr>
            <a:xfrm>
              <a:off x="5410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0" name="New shape"/>
            <p:cNvSpPr/>
            <p:nvPr/>
          </p:nvSpPr>
          <p:spPr>
            <a:xfrm>
              <a:off x="62738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1" name="New shape"/>
            <p:cNvSpPr/>
            <p:nvPr/>
          </p:nvSpPr>
          <p:spPr>
            <a:xfrm>
              <a:off x="71374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22" name="New shape"/>
            <p:cNvSpPr/>
            <p:nvPr/>
          </p:nvSpPr>
          <p:spPr>
            <a:xfrm>
              <a:off x="80010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3"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4" name="New shape"/>
            <p:cNvSpPr/>
            <p:nvPr/>
          </p:nvSpPr>
          <p:spPr>
            <a:xfrm>
              <a:off x="97282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25"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368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5410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1" name="New shape"/>
            <p:cNvSpPr/>
            <p:nvPr/>
          </p:nvSpPr>
          <p:spPr>
            <a:xfrm>
              <a:off x="62738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2" name="New shape"/>
            <p:cNvSpPr/>
            <p:nvPr/>
          </p:nvSpPr>
          <p:spPr>
            <a:xfrm>
              <a:off x="71374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3" name="New shape"/>
            <p:cNvSpPr/>
            <p:nvPr/>
          </p:nvSpPr>
          <p:spPr>
            <a:xfrm>
              <a:off x="80010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34"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5"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6"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368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41" name="New shape"/>
            <p:cNvSpPr/>
            <p:nvPr/>
          </p:nvSpPr>
          <p:spPr>
            <a:xfrm>
              <a:off x="5410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2" name="New shape"/>
            <p:cNvSpPr/>
            <p:nvPr/>
          </p:nvSpPr>
          <p:spPr>
            <a:xfrm>
              <a:off x="62738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3" name="New shape"/>
            <p:cNvSpPr/>
            <p:nvPr/>
          </p:nvSpPr>
          <p:spPr>
            <a:xfrm>
              <a:off x="71374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44" name="New shape"/>
            <p:cNvSpPr/>
            <p:nvPr/>
          </p:nvSpPr>
          <p:spPr>
            <a:xfrm>
              <a:off x="80010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45"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46" name="New shape"/>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7"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368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52" name="New shape"/>
            <p:cNvSpPr/>
            <p:nvPr/>
          </p:nvSpPr>
          <p:spPr>
            <a:xfrm>
              <a:off x="54102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3" name="New shape"/>
            <p:cNvSpPr/>
            <p:nvPr/>
          </p:nvSpPr>
          <p:spPr>
            <a:xfrm>
              <a:off x="62738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54" name="New shape"/>
            <p:cNvSpPr/>
            <p:nvPr/>
          </p:nvSpPr>
          <p:spPr>
            <a:xfrm>
              <a:off x="71374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55" name="New shape"/>
            <p:cNvSpPr/>
            <p:nvPr/>
          </p:nvSpPr>
          <p:spPr>
            <a:xfrm>
              <a:off x="80010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5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5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368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63" name="New shape"/>
            <p:cNvSpPr/>
            <p:nvPr/>
          </p:nvSpPr>
          <p:spPr>
            <a:xfrm>
              <a:off x="5410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64" name="New shape"/>
            <p:cNvSpPr/>
            <p:nvPr/>
          </p:nvSpPr>
          <p:spPr>
            <a:xfrm>
              <a:off x="62738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65" name="New shape"/>
            <p:cNvSpPr/>
            <p:nvPr/>
          </p:nvSpPr>
          <p:spPr>
            <a:xfrm>
              <a:off x="71374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66" name="New shape"/>
            <p:cNvSpPr/>
            <p:nvPr/>
          </p:nvSpPr>
          <p:spPr>
            <a:xfrm>
              <a:off x="80010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67" name="New shape"/>
            <p:cNvSpPr/>
            <p:nvPr/>
          </p:nvSpPr>
          <p:spPr>
            <a:xfrm>
              <a:off x="88646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8"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69"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778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368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74" name="New shape"/>
            <p:cNvSpPr/>
            <p:nvPr/>
          </p:nvSpPr>
          <p:spPr>
            <a:xfrm>
              <a:off x="5410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75" name="New shape"/>
            <p:cNvSpPr/>
            <p:nvPr/>
          </p:nvSpPr>
          <p:spPr>
            <a:xfrm>
              <a:off x="62738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6" name="New shape"/>
            <p:cNvSpPr/>
            <p:nvPr/>
          </p:nvSpPr>
          <p:spPr>
            <a:xfrm>
              <a:off x="71374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77" name="New shape"/>
            <p:cNvSpPr/>
            <p:nvPr/>
          </p:nvSpPr>
          <p:spPr>
            <a:xfrm>
              <a:off x="80010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78"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79"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8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368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85" name="New shape"/>
            <p:cNvSpPr/>
            <p:nvPr/>
          </p:nvSpPr>
          <p:spPr>
            <a:xfrm>
              <a:off x="5410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6" name="New shape"/>
            <p:cNvSpPr/>
            <p:nvPr/>
          </p:nvSpPr>
          <p:spPr>
            <a:xfrm>
              <a:off x="62738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87" name="New shape"/>
            <p:cNvSpPr/>
            <p:nvPr/>
          </p:nvSpPr>
          <p:spPr>
            <a:xfrm>
              <a:off x="71374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8" name="New shape"/>
            <p:cNvSpPr/>
            <p:nvPr/>
          </p:nvSpPr>
          <p:spPr>
            <a:xfrm>
              <a:off x="80010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9"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0" name="New shape"/>
            <p:cNvSpPr/>
            <p:nvPr/>
          </p:nvSpPr>
          <p:spPr>
            <a:xfrm>
              <a:off x="97282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1"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368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96" name="New shape"/>
            <p:cNvSpPr/>
            <p:nvPr/>
          </p:nvSpPr>
          <p:spPr>
            <a:xfrm>
              <a:off x="54102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97" name="New shape"/>
            <p:cNvSpPr/>
            <p:nvPr/>
          </p:nvSpPr>
          <p:spPr>
            <a:xfrm>
              <a:off x="62738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98" name="New shape"/>
            <p:cNvSpPr/>
            <p:nvPr/>
          </p:nvSpPr>
          <p:spPr>
            <a:xfrm>
              <a:off x="71374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99" name="New shape"/>
            <p:cNvSpPr/>
            <p:nvPr/>
          </p:nvSpPr>
          <p:spPr>
            <a:xfrm>
              <a:off x="80010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0"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01"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2"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368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07" name="New shape"/>
            <p:cNvSpPr/>
            <p:nvPr/>
          </p:nvSpPr>
          <p:spPr>
            <a:xfrm>
              <a:off x="5410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08" name="New shape"/>
            <p:cNvSpPr/>
            <p:nvPr/>
          </p:nvSpPr>
          <p:spPr>
            <a:xfrm>
              <a:off x="62738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09" name="New shape"/>
            <p:cNvSpPr/>
            <p:nvPr/>
          </p:nvSpPr>
          <p:spPr>
            <a:xfrm>
              <a:off x="71374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0" name="New shape"/>
            <p:cNvSpPr/>
            <p:nvPr/>
          </p:nvSpPr>
          <p:spPr>
            <a:xfrm>
              <a:off x="80010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1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1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778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368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18" name="New shape"/>
            <p:cNvSpPr/>
            <p:nvPr/>
          </p:nvSpPr>
          <p:spPr>
            <a:xfrm>
              <a:off x="5410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9" name="New shape"/>
            <p:cNvSpPr/>
            <p:nvPr/>
          </p:nvSpPr>
          <p:spPr>
            <a:xfrm>
              <a:off x="62738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0" name="New shape"/>
            <p:cNvSpPr/>
            <p:nvPr/>
          </p:nvSpPr>
          <p:spPr>
            <a:xfrm>
              <a:off x="71374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21" name="New shape"/>
            <p:cNvSpPr/>
            <p:nvPr/>
          </p:nvSpPr>
          <p:spPr>
            <a:xfrm>
              <a:off x="80010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22"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23"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24"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778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368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29" name="New shape"/>
            <p:cNvSpPr/>
            <p:nvPr/>
          </p:nvSpPr>
          <p:spPr>
            <a:xfrm>
              <a:off x="5410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30" name="New shape"/>
            <p:cNvSpPr/>
            <p:nvPr/>
          </p:nvSpPr>
          <p:spPr>
            <a:xfrm>
              <a:off x="62738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31" name="New shape"/>
            <p:cNvSpPr/>
            <p:nvPr/>
          </p:nvSpPr>
          <p:spPr>
            <a:xfrm>
              <a:off x="71374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32" name="New shape"/>
            <p:cNvSpPr/>
            <p:nvPr/>
          </p:nvSpPr>
          <p:spPr>
            <a:xfrm>
              <a:off x="80010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33"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34"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35"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778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368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60</a:t>
              </a:r>
            </a:p>
          </p:txBody>
        </p:sp>
        <p:sp>
          <p:nvSpPr>
            <p:cNvPr id="140" name="New shape"/>
            <p:cNvSpPr/>
            <p:nvPr/>
          </p:nvSpPr>
          <p:spPr>
            <a:xfrm>
              <a:off x="5410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141" name="New shape"/>
            <p:cNvSpPr/>
            <p:nvPr/>
          </p:nvSpPr>
          <p:spPr>
            <a:xfrm>
              <a:off x="62738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42" name="New shape"/>
            <p:cNvSpPr/>
            <p:nvPr/>
          </p:nvSpPr>
          <p:spPr>
            <a:xfrm>
              <a:off x="71374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143" name="New shape"/>
            <p:cNvSpPr/>
            <p:nvPr/>
          </p:nvSpPr>
          <p:spPr>
            <a:xfrm>
              <a:off x="80010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44" name="New shape"/>
            <p:cNvSpPr/>
            <p:nvPr/>
          </p:nvSpPr>
          <p:spPr>
            <a:xfrm>
              <a:off x="88646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45"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46"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778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368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51" name="New shape"/>
            <p:cNvSpPr/>
            <p:nvPr/>
          </p:nvSpPr>
          <p:spPr>
            <a:xfrm>
              <a:off x="5410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2" name="New shape"/>
            <p:cNvSpPr/>
            <p:nvPr/>
          </p:nvSpPr>
          <p:spPr>
            <a:xfrm>
              <a:off x="62738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53" name="New shape"/>
            <p:cNvSpPr/>
            <p:nvPr/>
          </p:nvSpPr>
          <p:spPr>
            <a:xfrm>
              <a:off x="71374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54" name="New shape"/>
            <p:cNvSpPr/>
            <p:nvPr/>
          </p:nvSpPr>
          <p:spPr>
            <a:xfrm>
              <a:off x="80010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55"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56"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7"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778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368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62" name="New shape"/>
            <p:cNvSpPr/>
            <p:nvPr/>
          </p:nvSpPr>
          <p:spPr>
            <a:xfrm>
              <a:off x="5410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63" name="New shape"/>
            <p:cNvSpPr/>
            <p:nvPr/>
          </p:nvSpPr>
          <p:spPr>
            <a:xfrm>
              <a:off x="62738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64" name="New shape"/>
            <p:cNvSpPr/>
            <p:nvPr/>
          </p:nvSpPr>
          <p:spPr>
            <a:xfrm>
              <a:off x="71374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65" name="New shape"/>
            <p:cNvSpPr/>
            <p:nvPr/>
          </p:nvSpPr>
          <p:spPr>
            <a:xfrm>
              <a:off x="80010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6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67"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6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778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368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73" name="New shape"/>
            <p:cNvSpPr/>
            <p:nvPr/>
          </p:nvSpPr>
          <p:spPr>
            <a:xfrm>
              <a:off x="5410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74" name="New shape"/>
            <p:cNvSpPr/>
            <p:nvPr/>
          </p:nvSpPr>
          <p:spPr>
            <a:xfrm>
              <a:off x="62738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75" name="New shape"/>
            <p:cNvSpPr/>
            <p:nvPr/>
          </p:nvSpPr>
          <p:spPr>
            <a:xfrm>
              <a:off x="71374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76" name="New shape"/>
            <p:cNvSpPr/>
            <p:nvPr/>
          </p:nvSpPr>
          <p:spPr>
            <a:xfrm>
              <a:off x="80010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7"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78"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79" name="New shape"/>
            <p:cNvSpPr/>
            <p:nvPr/>
          </p:nvSpPr>
          <p:spPr>
            <a:xfrm>
              <a:off x="1778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368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82" name="New shape"/>
            <p:cNvSpPr/>
            <p:nvPr/>
          </p:nvSpPr>
          <p:spPr>
            <a:xfrm>
              <a:off x="54102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83" name="New shape"/>
            <p:cNvSpPr/>
            <p:nvPr/>
          </p:nvSpPr>
          <p:spPr>
            <a:xfrm>
              <a:off x="62738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84" name="New shape"/>
            <p:cNvSpPr/>
            <p:nvPr/>
          </p:nvSpPr>
          <p:spPr>
            <a:xfrm>
              <a:off x="71374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85" name="New shape"/>
            <p:cNvSpPr/>
            <p:nvPr/>
          </p:nvSpPr>
          <p:spPr>
            <a:xfrm>
              <a:off x="80010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86"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87"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88" name="New shape">
              <a:extLst>
                <a:ext uri="{FF2B5EF4-FFF2-40B4-BE49-F238E27FC236}">
                  <a16:creationId xmlns:a16="http://schemas.microsoft.com/office/drawing/2014/main" id="{058B0C61-9A1A-93F2-F111-F36B19C9E6BA}"/>
                </a:ext>
              </a:extLst>
            </p:cNvPr>
            <p:cNvSpPr/>
            <p:nvPr/>
          </p:nvSpPr>
          <p:spPr>
            <a:xfrm>
              <a:off x="1024846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(18)</a:t>
              </a:r>
            </a:p>
          </p:txBody>
        </p:sp>
        <p:sp>
          <p:nvSpPr>
            <p:cNvPr id="189" name="New shape">
              <a:extLst>
                <a:ext uri="{FF2B5EF4-FFF2-40B4-BE49-F238E27FC236}">
                  <a16:creationId xmlns:a16="http://schemas.microsoft.com/office/drawing/2014/main" id="{664D30FE-AC4E-2711-2262-057F16F1D426}"/>
                </a:ext>
              </a:extLst>
            </p:cNvPr>
            <p:cNvSpPr/>
            <p:nvPr/>
          </p:nvSpPr>
          <p:spPr>
            <a:xfrm>
              <a:off x="1111206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(15)</a:t>
              </a:r>
            </a:p>
          </p:txBody>
        </p:sp>
        <p:sp>
          <p:nvSpPr>
            <p:cNvPr id="190" name="New shape">
              <a:extLst>
                <a:ext uri="{FF2B5EF4-FFF2-40B4-BE49-F238E27FC236}">
                  <a16:creationId xmlns:a16="http://schemas.microsoft.com/office/drawing/2014/main" id="{C8F5FBD9-A307-6E5E-E207-9A8CC91458BE}"/>
                </a:ext>
              </a:extLst>
            </p:cNvPr>
            <p:cNvSpPr/>
            <p:nvPr/>
          </p:nvSpPr>
          <p:spPr>
            <a:xfrm>
              <a:off x="10426266" y="2040890"/>
              <a:ext cx="508000" cy="22352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91" name="New shape">
              <a:extLst>
                <a:ext uri="{FF2B5EF4-FFF2-40B4-BE49-F238E27FC236}">
                  <a16:creationId xmlns:a16="http://schemas.microsoft.com/office/drawing/2014/main" id="{2E3EDAD2-1C18-F38E-5E68-B9ABC4707D5D}"/>
                </a:ext>
              </a:extLst>
            </p:cNvPr>
            <p:cNvSpPr/>
            <p:nvPr/>
          </p:nvSpPr>
          <p:spPr>
            <a:xfrm>
              <a:off x="11289866" y="20408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92" name="New shape">
              <a:extLst>
                <a:ext uri="{FF2B5EF4-FFF2-40B4-BE49-F238E27FC236}">
                  <a16:creationId xmlns:a16="http://schemas.microsoft.com/office/drawing/2014/main" id="{118354C5-7D54-1ED4-9DF2-2877636578DE}"/>
                </a:ext>
              </a:extLst>
            </p:cNvPr>
            <p:cNvSpPr/>
            <p:nvPr/>
          </p:nvSpPr>
          <p:spPr>
            <a:xfrm>
              <a:off x="10426266" y="22567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3" name="New shape">
              <a:extLst>
                <a:ext uri="{FF2B5EF4-FFF2-40B4-BE49-F238E27FC236}">
                  <a16:creationId xmlns:a16="http://schemas.microsoft.com/office/drawing/2014/main" id="{71318906-EE8A-321E-DB25-B164FEB59BD7}"/>
                </a:ext>
              </a:extLst>
            </p:cNvPr>
            <p:cNvSpPr/>
            <p:nvPr/>
          </p:nvSpPr>
          <p:spPr>
            <a:xfrm>
              <a:off x="11289866" y="22567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4" name="New shape">
              <a:extLst>
                <a:ext uri="{FF2B5EF4-FFF2-40B4-BE49-F238E27FC236}">
                  <a16:creationId xmlns:a16="http://schemas.microsoft.com/office/drawing/2014/main" id="{0E354BCB-9BAE-DC56-A722-9C1CC200EA5F}"/>
                </a:ext>
              </a:extLst>
            </p:cNvPr>
            <p:cNvSpPr/>
            <p:nvPr/>
          </p:nvSpPr>
          <p:spPr>
            <a:xfrm>
              <a:off x="10426266" y="24726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95" name="New shape">
              <a:extLst>
                <a:ext uri="{FF2B5EF4-FFF2-40B4-BE49-F238E27FC236}">
                  <a16:creationId xmlns:a16="http://schemas.microsoft.com/office/drawing/2014/main" id="{D13F53E9-F20B-659B-3120-E8F026E8A9B2}"/>
                </a:ext>
              </a:extLst>
            </p:cNvPr>
            <p:cNvSpPr/>
            <p:nvPr/>
          </p:nvSpPr>
          <p:spPr>
            <a:xfrm>
              <a:off x="11289866" y="24726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96" name="New shape">
              <a:extLst>
                <a:ext uri="{FF2B5EF4-FFF2-40B4-BE49-F238E27FC236}">
                  <a16:creationId xmlns:a16="http://schemas.microsoft.com/office/drawing/2014/main" id="{27C30A4C-7659-2536-7849-B867B8866908}"/>
                </a:ext>
              </a:extLst>
            </p:cNvPr>
            <p:cNvSpPr/>
            <p:nvPr/>
          </p:nvSpPr>
          <p:spPr>
            <a:xfrm>
              <a:off x="10426266" y="26885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97" name="New shape">
              <a:extLst>
                <a:ext uri="{FF2B5EF4-FFF2-40B4-BE49-F238E27FC236}">
                  <a16:creationId xmlns:a16="http://schemas.microsoft.com/office/drawing/2014/main" id="{DA6F33DA-E56E-BD3C-35ED-B43391D673DE}"/>
                </a:ext>
              </a:extLst>
            </p:cNvPr>
            <p:cNvSpPr/>
            <p:nvPr/>
          </p:nvSpPr>
          <p:spPr>
            <a:xfrm>
              <a:off x="11289866" y="26885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98" name="New shape">
              <a:extLst>
                <a:ext uri="{FF2B5EF4-FFF2-40B4-BE49-F238E27FC236}">
                  <a16:creationId xmlns:a16="http://schemas.microsoft.com/office/drawing/2014/main" id="{716963F7-7E6A-60A2-4482-0E9D0E860629}"/>
                </a:ext>
              </a:extLst>
            </p:cNvPr>
            <p:cNvSpPr/>
            <p:nvPr/>
          </p:nvSpPr>
          <p:spPr>
            <a:xfrm>
              <a:off x="10426266" y="2904490"/>
              <a:ext cx="508000" cy="22352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199" name="New shape">
              <a:extLst>
                <a:ext uri="{FF2B5EF4-FFF2-40B4-BE49-F238E27FC236}">
                  <a16:creationId xmlns:a16="http://schemas.microsoft.com/office/drawing/2014/main" id="{DFAE7480-51D6-8504-F544-E60AD0B61AF3}"/>
                </a:ext>
              </a:extLst>
            </p:cNvPr>
            <p:cNvSpPr/>
            <p:nvPr/>
          </p:nvSpPr>
          <p:spPr>
            <a:xfrm>
              <a:off x="11289866" y="2904490"/>
              <a:ext cx="508000" cy="22352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00" name="New shape">
              <a:extLst>
                <a:ext uri="{FF2B5EF4-FFF2-40B4-BE49-F238E27FC236}">
                  <a16:creationId xmlns:a16="http://schemas.microsoft.com/office/drawing/2014/main" id="{67B33CB5-BE34-77A1-4125-A2681C5F4552}"/>
                </a:ext>
              </a:extLst>
            </p:cNvPr>
            <p:cNvSpPr/>
            <p:nvPr/>
          </p:nvSpPr>
          <p:spPr>
            <a:xfrm>
              <a:off x="10426266" y="31203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01" name="New shape">
              <a:extLst>
                <a:ext uri="{FF2B5EF4-FFF2-40B4-BE49-F238E27FC236}">
                  <a16:creationId xmlns:a16="http://schemas.microsoft.com/office/drawing/2014/main" id="{EB7AFFBA-B2A5-41CE-9181-B4F70FDAFFD9}"/>
                </a:ext>
              </a:extLst>
            </p:cNvPr>
            <p:cNvSpPr/>
            <p:nvPr/>
          </p:nvSpPr>
          <p:spPr>
            <a:xfrm>
              <a:off x="11289866" y="31203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02" name="New shape">
              <a:extLst>
                <a:ext uri="{FF2B5EF4-FFF2-40B4-BE49-F238E27FC236}">
                  <a16:creationId xmlns:a16="http://schemas.microsoft.com/office/drawing/2014/main" id="{3D5BB828-3428-39BD-E393-089B5117D5AF}"/>
                </a:ext>
              </a:extLst>
            </p:cNvPr>
            <p:cNvSpPr/>
            <p:nvPr/>
          </p:nvSpPr>
          <p:spPr>
            <a:xfrm>
              <a:off x="10426266" y="33362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3" name="New shape">
              <a:extLst>
                <a:ext uri="{FF2B5EF4-FFF2-40B4-BE49-F238E27FC236}">
                  <a16:creationId xmlns:a16="http://schemas.microsoft.com/office/drawing/2014/main" id="{C45643A4-1188-8F32-7AAF-F022222622F6}"/>
                </a:ext>
              </a:extLst>
            </p:cNvPr>
            <p:cNvSpPr/>
            <p:nvPr/>
          </p:nvSpPr>
          <p:spPr>
            <a:xfrm>
              <a:off x="11289866" y="33362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04" name="New shape">
              <a:extLst>
                <a:ext uri="{FF2B5EF4-FFF2-40B4-BE49-F238E27FC236}">
                  <a16:creationId xmlns:a16="http://schemas.microsoft.com/office/drawing/2014/main" id="{34C6559D-9C31-0C4B-8FAD-F664FDF71FB3}"/>
                </a:ext>
              </a:extLst>
            </p:cNvPr>
            <p:cNvSpPr/>
            <p:nvPr/>
          </p:nvSpPr>
          <p:spPr>
            <a:xfrm>
              <a:off x="10426266" y="35521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05" name="New shape">
              <a:extLst>
                <a:ext uri="{FF2B5EF4-FFF2-40B4-BE49-F238E27FC236}">
                  <a16:creationId xmlns:a16="http://schemas.microsoft.com/office/drawing/2014/main" id="{2AC7C4A8-5CBB-0BF5-DD98-4FAB17BBFE55}"/>
                </a:ext>
              </a:extLst>
            </p:cNvPr>
            <p:cNvSpPr/>
            <p:nvPr/>
          </p:nvSpPr>
          <p:spPr>
            <a:xfrm>
              <a:off x="11289866" y="35521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06" name="New shape">
              <a:extLst>
                <a:ext uri="{FF2B5EF4-FFF2-40B4-BE49-F238E27FC236}">
                  <a16:creationId xmlns:a16="http://schemas.microsoft.com/office/drawing/2014/main" id="{E29B4757-FB98-2744-2D20-97091234F03E}"/>
                </a:ext>
              </a:extLst>
            </p:cNvPr>
            <p:cNvSpPr/>
            <p:nvPr/>
          </p:nvSpPr>
          <p:spPr>
            <a:xfrm>
              <a:off x="10426266" y="37680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07" name="New shape">
              <a:extLst>
                <a:ext uri="{FF2B5EF4-FFF2-40B4-BE49-F238E27FC236}">
                  <a16:creationId xmlns:a16="http://schemas.microsoft.com/office/drawing/2014/main" id="{7B786EEC-D552-C07F-13D8-31D3815B8056}"/>
                </a:ext>
              </a:extLst>
            </p:cNvPr>
            <p:cNvSpPr/>
            <p:nvPr/>
          </p:nvSpPr>
          <p:spPr>
            <a:xfrm>
              <a:off x="11289866" y="37680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08" name="New shape">
              <a:extLst>
                <a:ext uri="{FF2B5EF4-FFF2-40B4-BE49-F238E27FC236}">
                  <a16:creationId xmlns:a16="http://schemas.microsoft.com/office/drawing/2014/main" id="{5A29ED9D-8390-48C2-2D71-A06FFFD09F1C}"/>
                </a:ext>
              </a:extLst>
            </p:cNvPr>
            <p:cNvSpPr/>
            <p:nvPr/>
          </p:nvSpPr>
          <p:spPr>
            <a:xfrm>
              <a:off x="10426266" y="3983990"/>
              <a:ext cx="508000" cy="22352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09" name="New shape">
              <a:extLst>
                <a:ext uri="{FF2B5EF4-FFF2-40B4-BE49-F238E27FC236}">
                  <a16:creationId xmlns:a16="http://schemas.microsoft.com/office/drawing/2014/main" id="{D8E02058-231E-273B-2B88-A9A1336C147B}"/>
                </a:ext>
              </a:extLst>
            </p:cNvPr>
            <p:cNvSpPr/>
            <p:nvPr/>
          </p:nvSpPr>
          <p:spPr>
            <a:xfrm>
              <a:off x="11289866" y="39839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10" name="New shape">
              <a:extLst>
                <a:ext uri="{FF2B5EF4-FFF2-40B4-BE49-F238E27FC236}">
                  <a16:creationId xmlns:a16="http://schemas.microsoft.com/office/drawing/2014/main" id="{CD52D2F7-8C47-5D20-6BCC-04518D3F72FA}"/>
                </a:ext>
              </a:extLst>
            </p:cNvPr>
            <p:cNvSpPr/>
            <p:nvPr/>
          </p:nvSpPr>
          <p:spPr>
            <a:xfrm>
              <a:off x="10426266" y="41998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11" name="New shape">
              <a:extLst>
                <a:ext uri="{FF2B5EF4-FFF2-40B4-BE49-F238E27FC236}">
                  <a16:creationId xmlns:a16="http://schemas.microsoft.com/office/drawing/2014/main" id="{C90B188F-6981-FDC4-A208-FE9287EC6CE0}"/>
                </a:ext>
              </a:extLst>
            </p:cNvPr>
            <p:cNvSpPr/>
            <p:nvPr/>
          </p:nvSpPr>
          <p:spPr>
            <a:xfrm>
              <a:off x="11289866" y="41998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12" name="New shape">
              <a:extLst>
                <a:ext uri="{FF2B5EF4-FFF2-40B4-BE49-F238E27FC236}">
                  <a16:creationId xmlns:a16="http://schemas.microsoft.com/office/drawing/2014/main" id="{86618FD6-49F2-6E88-353E-CC9E025AF080}"/>
                </a:ext>
              </a:extLst>
            </p:cNvPr>
            <p:cNvSpPr/>
            <p:nvPr/>
          </p:nvSpPr>
          <p:spPr>
            <a:xfrm>
              <a:off x="10426266" y="44157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213" name="New shape">
              <a:extLst>
                <a:ext uri="{FF2B5EF4-FFF2-40B4-BE49-F238E27FC236}">
                  <a16:creationId xmlns:a16="http://schemas.microsoft.com/office/drawing/2014/main" id="{516291E7-1725-3CAC-AC96-7E2343E2E18C}"/>
                </a:ext>
              </a:extLst>
            </p:cNvPr>
            <p:cNvSpPr/>
            <p:nvPr/>
          </p:nvSpPr>
          <p:spPr>
            <a:xfrm>
              <a:off x="11289866" y="4415790"/>
              <a:ext cx="508000" cy="22352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214" name="New shape">
              <a:extLst>
                <a:ext uri="{FF2B5EF4-FFF2-40B4-BE49-F238E27FC236}">
                  <a16:creationId xmlns:a16="http://schemas.microsoft.com/office/drawing/2014/main" id="{09E6970E-0232-07EB-E89C-21C901BAE6CF}"/>
                </a:ext>
              </a:extLst>
            </p:cNvPr>
            <p:cNvSpPr/>
            <p:nvPr/>
          </p:nvSpPr>
          <p:spPr>
            <a:xfrm>
              <a:off x="10426266" y="46316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15" name="New shape">
              <a:extLst>
                <a:ext uri="{FF2B5EF4-FFF2-40B4-BE49-F238E27FC236}">
                  <a16:creationId xmlns:a16="http://schemas.microsoft.com/office/drawing/2014/main" id="{6C564006-7129-BCAC-BD92-4B3C320E30C8}"/>
                </a:ext>
              </a:extLst>
            </p:cNvPr>
            <p:cNvSpPr/>
            <p:nvPr/>
          </p:nvSpPr>
          <p:spPr>
            <a:xfrm>
              <a:off x="11289866" y="46316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16" name="New shape">
              <a:extLst>
                <a:ext uri="{FF2B5EF4-FFF2-40B4-BE49-F238E27FC236}">
                  <a16:creationId xmlns:a16="http://schemas.microsoft.com/office/drawing/2014/main" id="{FBB5D6EF-4EB1-ACCF-7DE3-BA7583BF859D}"/>
                </a:ext>
              </a:extLst>
            </p:cNvPr>
            <p:cNvSpPr/>
            <p:nvPr/>
          </p:nvSpPr>
          <p:spPr>
            <a:xfrm>
              <a:off x="10426266" y="48475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7" name="New shape">
              <a:extLst>
                <a:ext uri="{FF2B5EF4-FFF2-40B4-BE49-F238E27FC236}">
                  <a16:creationId xmlns:a16="http://schemas.microsoft.com/office/drawing/2014/main" id="{25BE9BEE-14D8-388D-A3E9-0D157F32B89D}"/>
                </a:ext>
              </a:extLst>
            </p:cNvPr>
            <p:cNvSpPr/>
            <p:nvPr/>
          </p:nvSpPr>
          <p:spPr>
            <a:xfrm>
              <a:off x="11289866" y="48475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18" name="New shape">
              <a:extLst>
                <a:ext uri="{FF2B5EF4-FFF2-40B4-BE49-F238E27FC236}">
                  <a16:creationId xmlns:a16="http://schemas.microsoft.com/office/drawing/2014/main" id="{847A9740-06FE-3C0E-2EBB-43EF4C0CDA3E}"/>
                </a:ext>
              </a:extLst>
            </p:cNvPr>
            <p:cNvSpPr/>
            <p:nvPr/>
          </p:nvSpPr>
          <p:spPr>
            <a:xfrm>
              <a:off x="10426266" y="50634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9" name="New shape">
              <a:extLst>
                <a:ext uri="{FF2B5EF4-FFF2-40B4-BE49-F238E27FC236}">
                  <a16:creationId xmlns:a16="http://schemas.microsoft.com/office/drawing/2014/main" id="{DF1316BB-2957-9088-2107-32BEF3531802}"/>
                </a:ext>
              </a:extLst>
            </p:cNvPr>
            <p:cNvSpPr/>
            <p:nvPr/>
          </p:nvSpPr>
          <p:spPr>
            <a:xfrm>
              <a:off x="11289866" y="5063490"/>
              <a:ext cx="508000" cy="22352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20" name="New shape">
              <a:extLst>
                <a:ext uri="{FF2B5EF4-FFF2-40B4-BE49-F238E27FC236}">
                  <a16:creationId xmlns:a16="http://schemas.microsoft.com/office/drawing/2014/main" id="{E1461F7A-BEC8-FAEC-043A-AED174771160}"/>
                </a:ext>
              </a:extLst>
            </p:cNvPr>
            <p:cNvSpPr/>
            <p:nvPr/>
          </p:nvSpPr>
          <p:spPr>
            <a:xfrm>
              <a:off x="10426266" y="52793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21" name="New shape">
              <a:extLst>
                <a:ext uri="{FF2B5EF4-FFF2-40B4-BE49-F238E27FC236}">
                  <a16:creationId xmlns:a16="http://schemas.microsoft.com/office/drawing/2014/main" id="{6C0C185D-03EF-9E4C-B91C-3CDD6EA764F0}"/>
                </a:ext>
              </a:extLst>
            </p:cNvPr>
            <p:cNvSpPr/>
            <p:nvPr/>
          </p:nvSpPr>
          <p:spPr>
            <a:xfrm>
              <a:off x="11289866" y="5279390"/>
              <a:ext cx="508000" cy="22352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gr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666581D7-41D9-9416-12C3-F88024E1D11D}"/>
              </a:ext>
            </a:extLst>
          </p:cNvPr>
          <p:cNvGrpSpPr/>
          <p:nvPr/>
        </p:nvGrpSpPr>
        <p:grpSpPr>
          <a:xfrm>
            <a:off x="554804" y="253999"/>
            <a:ext cx="10808414" cy="5530351"/>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 - Property and utilities</a:t>
              </a:r>
              <a:br>
                <a:rPr sz="1100" kern="200">
                  <a:solidFill>
                    <a:srgbClr val="000000"/>
                  </a:solidFill>
                  <a:latin typeface="arial"/>
                </a:rPr>
              </a:br>
              <a:r>
                <a:rPr sz="1100" kern="200">
                  <a:solidFill>
                    <a:srgbClr val="A6A6A6"/>
                  </a:solidFill>
                  <a:latin typeface="arial"/>
                </a:rPr>
                <a:t>(386)</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(283)</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(101)</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3"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3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57" name="New shape"/>
            <p:cNvSpPr/>
            <p:nvPr/>
          </p:nvSpPr>
          <p:spPr>
            <a:xfrm>
              <a:off x="88646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8" name="New shape"/>
            <p:cNvSpPr/>
            <p:nvPr/>
          </p:nvSpPr>
          <p:spPr>
            <a:xfrm>
              <a:off x="9728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1" name="New shape"/>
            <p:cNvSpPr/>
            <p:nvPr/>
          </p:nvSpPr>
          <p:spPr>
            <a:xfrm>
              <a:off x="88646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9"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60</a:t>
              </a:r>
            </a:p>
          </p:txBody>
        </p:sp>
        <p:sp>
          <p:nvSpPr>
            <p:cNvPr id="92" name="New shape"/>
            <p:cNvSpPr/>
            <p:nvPr/>
          </p:nvSpPr>
          <p:spPr>
            <a:xfrm>
              <a:off x="88646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93" name="New shape"/>
            <p:cNvSpPr/>
            <p:nvPr/>
          </p:nvSpPr>
          <p:spPr>
            <a:xfrm>
              <a:off x="97282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99"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00"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06" name="New shape"/>
            <p:cNvSpPr/>
            <p:nvPr/>
          </p:nvSpPr>
          <p:spPr>
            <a:xfrm>
              <a:off x="88646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07"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13" name="New shape"/>
            <p:cNvSpPr/>
            <p:nvPr/>
          </p:nvSpPr>
          <p:spPr>
            <a:xfrm>
              <a:off x="88646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4" name="New shape"/>
            <p:cNvSpPr/>
            <p:nvPr/>
          </p:nvSpPr>
          <p:spPr>
            <a:xfrm>
              <a:off x="9728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gr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113D4F6C-1A8B-134C-603B-F2B32D9C63D2}"/>
              </a:ext>
            </a:extLst>
          </p:cNvPr>
          <p:cNvGrpSpPr/>
          <p:nvPr/>
        </p:nvGrpSpPr>
        <p:grpSpPr>
          <a:xfrm>
            <a:off x="472611" y="254000"/>
            <a:ext cx="11178283" cy="5499528"/>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 - Property and utilities</a:t>
              </a:r>
              <a:br>
                <a:rPr sz="1100" kern="200">
                  <a:solidFill>
                    <a:srgbClr val="000000"/>
                  </a:solidFill>
                  <a:latin typeface="arial"/>
                </a:rPr>
              </a:br>
              <a:r>
                <a:rPr sz="1100" kern="200">
                  <a:solidFill>
                    <a:srgbClr val="A6A6A6"/>
                  </a:solidFill>
                  <a:latin typeface="arial"/>
                </a:rPr>
                <a:t>(386)</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(68)</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(230)</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5" name="New shape"/>
            <p:cNvSpPr/>
            <p:nvPr/>
          </p:nvSpPr>
          <p:spPr>
            <a:xfrm>
              <a:off x="88646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3"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36" name="New shape"/>
            <p:cNvSpPr/>
            <p:nvPr/>
          </p:nvSpPr>
          <p:spPr>
            <a:xfrm>
              <a:off x="88646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50" name="New shape"/>
            <p:cNvSpPr/>
            <p:nvPr/>
          </p:nvSpPr>
          <p:spPr>
            <a:xfrm>
              <a:off x="88646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51"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57" name="New shape"/>
            <p:cNvSpPr/>
            <p:nvPr/>
          </p:nvSpPr>
          <p:spPr>
            <a:xfrm>
              <a:off x="8864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58" name="New shape"/>
            <p:cNvSpPr/>
            <p:nvPr/>
          </p:nvSpPr>
          <p:spPr>
            <a:xfrm>
              <a:off x="97282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64" name="New shape"/>
            <p:cNvSpPr/>
            <p:nvPr/>
          </p:nvSpPr>
          <p:spPr>
            <a:xfrm>
              <a:off x="8864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1" name="New shape"/>
            <p:cNvSpPr/>
            <p:nvPr/>
          </p:nvSpPr>
          <p:spPr>
            <a:xfrm>
              <a:off x="88646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7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9" name="New shape"/>
            <p:cNvSpPr/>
            <p:nvPr/>
          </p:nvSpPr>
          <p:spPr>
            <a:xfrm>
              <a:off x="9728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85" name="New shape"/>
            <p:cNvSpPr/>
            <p:nvPr/>
          </p:nvSpPr>
          <p:spPr>
            <a:xfrm>
              <a:off x="88646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60</a:t>
              </a:r>
            </a:p>
          </p:txBody>
        </p:sp>
        <p:sp>
          <p:nvSpPr>
            <p:cNvPr id="92" name="New shape"/>
            <p:cNvSpPr/>
            <p:nvPr/>
          </p:nvSpPr>
          <p:spPr>
            <a:xfrm>
              <a:off x="8864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00"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06" name="New shape"/>
            <p:cNvSpPr/>
            <p:nvPr/>
          </p:nvSpPr>
          <p:spPr>
            <a:xfrm>
              <a:off x="8864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gr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1329881-D17D-D331-D214-2A73471BF1FA}"/>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5" name="Title 4">
            <a:extLst>
              <a:ext uri="{FF2B5EF4-FFF2-40B4-BE49-F238E27FC236}">
                <a16:creationId xmlns:a16="http://schemas.microsoft.com/office/drawing/2014/main" id="{F290521B-B2A2-8B08-302E-B716445CAB6A}"/>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Property and Utilities Sector</a:t>
            </a:r>
            <a:endParaRPr lang="en-US" dirty="0"/>
          </a:p>
        </p:txBody>
      </p:sp>
      <p:pic>
        <p:nvPicPr>
          <p:cNvPr id="3" name="Picture 2">
            <a:extLst>
              <a:ext uri="{FF2B5EF4-FFF2-40B4-BE49-F238E27FC236}">
                <a16:creationId xmlns:a16="http://schemas.microsoft.com/office/drawing/2014/main" id="{EB564F25-877B-B94B-0D45-46D18AA2B567}"/>
              </a:ext>
            </a:extLst>
          </p:cNvPr>
          <p:cNvPicPr>
            <a:picLocks noChangeAspect="1"/>
          </p:cNvPicPr>
          <p:nvPr/>
        </p:nvPicPr>
        <p:blipFill rotWithShape="1">
          <a:blip r:embed="rId2"/>
          <a:srcRect t="2530" b="3130"/>
          <a:stretch/>
        </p:blipFill>
        <p:spPr>
          <a:xfrm>
            <a:off x="0" y="1643866"/>
            <a:ext cx="12192000" cy="4037744"/>
          </a:xfrm>
          <a:prstGeom prst="rect">
            <a:avLst/>
          </a:prstGeom>
        </p:spPr>
      </p:pic>
    </p:spTree>
    <p:extLst>
      <p:ext uri="{BB962C8B-B14F-4D97-AF65-F5344CB8AC3E}">
        <p14:creationId xmlns:p14="http://schemas.microsoft.com/office/powerpoint/2010/main" val="174455972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1638" y="254000"/>
            <a:ext cx="11107554" cy="36163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Focus areas for Property and utilities</a:t>
            </a:r>
            <a:endParaRPr sz="2000" b="1" kern="200" dirty="0">
              <a:solidFill>
                <a:srgbClr val="003B5A"/>
              </a:solidFill>
              <a:latin typeface="arial"/>
            </a:endParaRPr>
          </a:p>
        </p:txBody>
      </p:sp>
      <p:sp>
        <p:nvSpPr>
          <p:cNvPr id="97" name="TextBox 96">
            <a:extLst>
              <a:ext uri="{FF2B5EF4-FFF2-40B4-BE49-F238E27FC236}">
                <a16:creationId xmlns:a16="http://schemas.microsoft.com/office/drawing/2014/main" id="{D63C35F9-48B2-FBC1-2951-E7436464497F}"/>
              </a:ext>
            </a:extLst>
          </p:cNvPr>
          <p:cNvSpPr txBox="1"/>
          <p:nvPr/>
        </p:nvSpPr>
        <p:spPr>
          <a:xfrm>
            <a:off x="1799471" y="4524021"/>
            <a:ext cx="8698133" cy="1477328"/>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a:t>
            </a:r>
            <a:r>
              <a:rPr lang="en-GB" b="1" dirty="0">
                <a:solidFill>
                  <a:prstClr val="black"/>
                </a:solidFill>
                <a:latin typeface="Calibri"/>
                <a:cs typeface="Arial"/>
              </a:rPr>
              <a:t> technology </a:t>
            </a:r>
            <a:r>
              <a:rPr lang="en-GB" dirty="0">
                <a:solidFill>
                  <a:prstClr val="black"/>
                </a:solidFill>
                <a:latin typeface="Calibri"/>
                <a:cs typeface="Arial"/>
              </a:rPr>
              <a:t>to improve efficiency</a:t>
            </a:r>
          </a:p>
          <a:p>
            <a:pPr marL="285750" indent="-285750" defTabSz="914400">
              <a:buFont typeface="Arial" panose="020B0604020202020204" pitchFamily="34" charset="0"/>
              <a:buChar char="•"/>
            </a:pPr>
            <a:r>
              <a:rPr lang="en-GB" dirty="0">
                <a:solidFill>
                  <a:prstClr val="black"/>
                </a:solidFill>
                <a:latin typeface="Calibri"/>
                <a:cs typeface="Arial"/>
              </a:rPr>
              <a:t>Focus on creating psychological safety</a:t>
            </a:r>
          </a:p>
          <a:p>
            <a:pPr marL="285750" indent="-285750" defTabSz="914400">
              <a:buFont typeface="Arial" panose="020B0604020202020204" pitchFamily="34" charset="0"/>
              <a:buChar char="•"/>
            </a:pPr>
            <a:r>
              <a:rPr lang="en-GB" dirty="0">
                <a:solidFill>
                  <a:prstClr val="black"/>
                </a:solidFill>
                <a:latin typeface="Calibri"/>
                <a:cs typeface="Arial"/>
              </a:rPr>
              <a:t>Focus on training opportunities to build skills</a:t>
            </a:r>
          </a:p>
          <a:p>
            <a:pPr marL="285750" indent="-285750" defTabSz="914400">
              <a:buFont typeface="Arial" panose="020B0604020202020204" pitchFamily="34" charset="0"/>
              <a:buChar char="•"/>
            </a:pPr>
            <a:r>
              <a:rPr lang="en-GB" dirty="0">
                <a:solidFill>
                  <a:prstClr val="black"/>
                </a:solidFill>
                <a:latin typeface="Calibri"/>
                <a:cs typeface="Arial"/>
              </a:rPr>
              <a:t>Focus on inspiring </a:t>
            </a:r>
            <a:r>
              <a:rPr lang="en-GB" b="1" dirty="0">
                <a:solidFill>
                  <a:prstClr val="black"/>
                </a:solidFill>
                <a:latin typeface="Calibri"/>
                <a:cs typeface="Arial"/>
              </a:rPr>
              <a:t>leader and manager </a:t>
            </a:r>
            <a:r>
              <a:rPr lang="en-GB" dirty="0">
                <a:solidFill>
                  <a:prstClr val="black"/>
                </a:solidFill>
                <a:latin typeface="Calibri"/>
                <a:cs typeface="Arial"/>
              </a:rPr>
              <a:t>style </a:t>
            </a:r>
          </a:p>
          <a:p>
            <a:pPr marL="285750" indent="-285750" defTabSz="914400">
              <a:buFont typeface="Arial" panose="020B0604020202020204" pitchFamily="34" charset="0"/>
              <a:buChar char="•"/>
            </a:pPr>
            <a:endParaRPr lang="en-GB" dirty="0">
              <a:solidFill>
                <a:prstClr val="black"/>
              </a:solidFill>
              <a:latin typeface="Calibri"/>
              <a:cs typeface="Arial"/>
            </a:endParaRPr>
          </a:p>
        </p:txBody>
      </p:sp>
      <p:pic>
        <p:nvPicPr>
          <p:cNvPr id="98" name="Graphic 97" descr="Lights On with solid fill">
            <a:extLst>
              <a:ext uri="{FF2B5EF4-FFF2-40B4-BE49-F238E27FC236}">
                <a16:creationId xmlns:a16="http://schemas.microsoft.com/office/drawing/2014/main" id="{B9F7606B-9C0A-CAD3-7F90-143796683CA9}"/>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73171" y="4602382"/>
            <a:ext cx="914400" cy="914400"/>
          </a:xfrm>
          <a:prstGeom prst="rect">
            <a:avLst/>
          </a:prstGeom>
        </p:spPr>
      </p:pic>
      <p:sp>
        <p:nvSpPr>
          <p:cNvPr id="3" name="New shape">
            <a:extLst>
              <a:ext uri="{FF2B5EF4-FFF2-40B4-BE49-F238E27FC236}">
                <a16:creationId xmlns:a16="http://schemas.microsoft.com/office/drawing/2014/main" id="{40C118AF-59FB-AAD3-DC5D-395372761AFA}"/>
              </a:ext>
            </a:extLst>
          </p:cNvPr>
          <p:cNvSpPr/>
          <p:nvPr/>
        </p:nvSpPr>
        <p:spPr>
          <a:xfrm>
            <a:off x="6072338" y="109541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4" name="New shape">
            <a:extLst>
              <a:ext uri="{FF2B5EF4-FFF2-40B4-BE49-F238E27FC236}">
                <a16:creationId xmlns:a16="http://schemas.microsoft.com/office/drawing/2014/main" id="{96BF8834-0FDA-854F-8B46-028722561AC8}"/>
              </a:ext>
            </a:extLst>
          </p:cNvPr>
          <p:cNvSpPr/>
          <p:nvPr/>
        </p:nvSpPr>
        <p:spPr>
          <a:xfrm>
            <a:off x="4992838" y="109541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5" name="New shape">
            <a:extLst>
              <a:ext uri="{FF2B5EF4-FFF2-40B4-BE49-F238E27FC236}">
                <a16:creationId xmlns:a16="http://schemas.microsoft.com/office/drawing/2014/main" id="{F930CC14-0799-F28A-2A5D-9677A44E7424}"/>
              </a:ext>
            </a:extLst>
          </p:cNvPr>
          <p:cNvSpPr/>
          <p:nvPr/>
        </p:nvSpPr>
        <p:spPr>
          <a:xfrm>
            <a:off x="471638" y="856651"/>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100" b="1" i="0">
                <a:solidFill>
                  <a:srgbClr val="000000"/>
                </a:solidFill>
                <a:latin typeface="arial"/>
              </a:defRPr>
            </a:pPr>
            <a:r>
              <a:rPr sz="1100" b="1" i="0" u="none" kern="200">
                <a:solidFill>
                  <a:srgbClr val="000000"/>
                </a:solidFill>
                <a:latin typeface="arial"/>
              </a:rPr>
              <a:t>Sustainable Engagement</a:t>
            </a:r>
          </a:p>
        </p:txBody>
      </p:sp>
      <p:sp>
        <p:nvSpPr>
          <p:cNvPr id="6" name="New shape">
            <a:extLst>
              <a:ext uri="{FF2B5EF4-FFF2-40B4-BE49-F238E27FC236}">
                <a16:creationId xmlns:a16="http://schemas.microsoft.com/office/drawing/2014/main" id="{6DF44677-67E6-EE42-E341-47D5C7B72260}"/>
              </a:ext>
            </a:extLst>
          </p:cNvPr>
          <p:cNvSpPr/>
          <p:nvPr/>
        </p:nvSpPr>
        <p:spPr>
          <a:xfrm>
            <a:off x="484338" y="110811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a:extLst>
              <a:ext uri="{FF2B5EF4-FFF2-40B4-BE49-F238E27FC236}">
                <a16:creationId xmlns:a16="http://schemas.microsoft.com/office/drawing/2014/main" id="{DEAB2FDA-47EF-A58E-D3F3-39C484C39FB2}"/>
              </a:ext>
            </a:extLst>
          </p:cNvPr>
          <p:cNvSpPr/>
          <p:nvPr/>
        </p:nvSpPr>
        <p:spPr>
          <a:xfrm>
            <a:off x="484338" y="142561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a:extLst>
              <a:ext uri="{FF2B5EF4-FFF2-40B4-BE49-F238E27FC236}">
                <a16:creationId xmlns:a16="http://schemas.microsoft.com/office/drawing/2014/main" id="{631D1926-654D-9BB7-A7BA-39334F354D21}"/>
              </a:ext>
            </a:extLst>
          </p:cNvPr>
          <p:cNvSpPr/>
          <p:nvPr/>
        </p:nvSpPr>
        <p:spPr>
          <a:xfrm flipH="1">
            <a:off x="484338" y="110811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a:extLst>
              <a:ext uri="{FF2B5EF4-FFF2-40B4-BE49-F238E27FC236}">
                <a16:creationId xmlns:a16="http://schemas.microsoft.com/office/drawing/2014/main" id="{73E30789-A898-711B-4C9B-E5BDBA21A276}"/>
              </a:ext>
            </a:extLst>
          </p:cNvPr>
          <p:cNvSpPr/>
          <p:nvPr/>
        </p:nvSpPr>
        <p:spPr>
          <a:xfrm flipH="1">
            <a:off x="4675338" y="110811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solidFill>
                <a:schemeClr val="bg1"/>
              </a:solidFill>
            </a:endParaRPr>
          </a:p>
        </p:txBody>
      </p:sp>
      <p:graphicFrame>
        <p:nvGraphicFramePr>
          <p:cNvPr id="10" name="ChartObject">
            <a:extLst>
              <a:ext uri="{FF2B5EF4-FFF2-40B4-BE49-F238E27FC236}">
                <a16:creationId xmlns:a16="http://schemas.microsoft.com/office/drawing/2014/main" id="{A200901B-5B47-2AD1-78C4-C8FA7EA4785E}"/>
              </a:ext>
            </a:extLst>
          </p:cNvPr>
          <p:cNvGraphicFramePr/>
          <p:nvPr/>
        </p:nvGraphicFramePr>
        <p:xfrm>
          <a:off x="484338" y="1108111"/>
          <a:ext cx="4191000" cy="317500"/>
        </p:xfrm>
        <a:graphic>
          <a:graphicData uri="http://schemas.openxmlformats.org/drawingml/2006/chart">
            <c:chart xmlns:c="http://schemas.openxmlformats.org/drawingml/2006/chart" xmlns:r="http://schemas.openxmlformats.org/officeDocument/2006/relationships" r:id="rId5"/>
          </a:graphicData>
        </a:graphic>
      </p:graphicFrame>
      <p:sp>
        <p:nvSpPr>
          <p:cNvPr id="11" name="New shape">
            <a:extLst>
              <a:ext uri="{FF2B5EF4-FFF2-40B4-BE49-F238E27FC236}">
                <a16:creationId xmlns:a16="http://schemas.microsoft.com/office/drawing/2014/main" id="{F0F0B77E-344C-F0F4-C8B6-03D270926BE0}"/>
              </a:ext>
            </a:extLst>
          </p:cNvPr>
          <p:cNvSpPr/>
          <p:nvPr/>
        </p:nvSpPr>
        <p:spPr>
          <a:xfrm>
            <a:off x="2054058" y="110811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84</a:t>
            </a:r>
          </a:p>
        </p:txBody>
      </p:sp>
      <p:sp>
        <p:nvSpPr>
          <p:cNvPr id="12" name="New shape">
            <a:extLst>
              <a:ext uri="{FF2B5EF4-FFF2-40B4-BE49-F238E27FC236}">
                <a16:creationId xmlns:a16="http://schemas.microsoft.com/office/drawing/2014/main" id="{006DA6C1-9552-09F5-19D5-2F1FB25FE1B3}"/>
              </a:ext>
            </a:extLst>
          </p:cNvPr>
          <p:cNvSpPr/>
          <p:nvPr/>
        </p:nvSpPr>
        <p:spPr>
          <a:xfrm>
            <a:off x="2054058" y="110811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84</a:t>
            </a:r>
          </a:p>
        </p:txBody>
      </p:sp>
      <p:sp>
        <p:nvSpPr>
          <p:cNvPr id="13" name="New shape">
            <a:extLst>
              <a:ext uri="{FF2B5EF4-FFF2-40B4-BE49-F238E27FC236}">
                <a16:creationId xmlns:a16="http://schemas.microsoft.com/office/drawing/2014/main" id="{AF8EF3C2-86E9-F2A8-5210-7B3B9BFE5DCC}"/>
              </a:ext>
            </a:extLst>
          </p:cNvPr>
          <p:cNvSpPr/>
          <p:nvPr/>
        </p:nvSpPr>
        <p:spPr>
          <a:xfrm>
            <a:off x="4789638" y="71441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a:solidFill>
                  <a:srgbClr val="000000"/>
                </a:solidFill>
                <a:latin typeface="Arial"/>
              </a:rPr>
              <a:t>BM National Engagement Survey Overall</a:t>
            </a:r>
          </a:p>
        </p:txBody>
      </p:sp>
      <p:sp>
        <p:nvSpPr>
          <p:cNvPr id="14" name="New shape">
            <a:extLst>
              <a:ext uri="{FF2B5EF4-FFF2-40B4-BE49-F238E27FC236}">
                <a16:creationId xmlns:a16="http://schemas.microsoft.com/office/drawing/2014/main" id="{AAC80B47-6884-03DF-9146-F098C04BC87D}"/>
              </a:ext>
            </a:extLst>
          </p:cNvPr>
          <p:cNvSpPr/>
          <p:nvPr/>
        </p:nvSpPr>
        <p:spPr>
          <a:xfrm>
            <a:off x="5869138" y="71441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WTW Property &amp; Asset Management Norm</a:t>
            </a:r>
          </a:p>
        </p:txBody>
      </p:sp>
      <p:pic>
        <p:nvPicPr>
          <p:cNvPr id="15" name="New picture">
            <a:extLst>
              <a:ext uri="{FF2B5EF4-FFF2-40B4-BE49-F238E27FC236}">
                <a16:creationId xmlns:a16="http://schemas.microsoft.com/office/drawing/2014/main" id="{B1D81589-4CEC-217F-E658-63A6A2018D15}"/>
              </a:ext>
            </a:extLst>
          </p:cNvPr>
          <p:cNvPicPr/>
          <p:nvPr/>
        </p:nvPicPr>
        <p:blipFill>
          <a:blip r:embed="rId6"/>
          <a:stretch>
            <a:fillRect/>
          </a:stretch>
        </p:blipFill>
        <p:spPr>
          <a:xfrm>
            <a:off x="5069038" y="1167801"/>
            <a:ext cx="177800" cy="177800"/>
          </a:xfrm>
          <a:prstGeom prst="rect">
            <a:avLst/>
          </a:prstGeom>
          <a:solidFill>
            <a:schemeClr val="bg2"/>
          </a:solidFill>
          <a:ln>
            <a:noFill/>
          </a:ln>
        </p:spPr>
      </p:pic>
      <p:sp>
        <p:nvSpPr>
          <p:cNvPr id="16" name="New shape">
            <a:extLst>
              <a:ext uri="{FF2B5EF4-FFF2-40B4-BE49-F238E27FC236}">
                <a16:creationId xmlns:a16="http://schemas.microsoft.com/office/drawing/2014/main" id="{71222FA9-4880-EEA5-4F5A-377BDA7C2981}"/>
              </a:ext>
            </a:extLst>
          </p:cNvPr>
          <p:cNvSpPr/>
          <p:nvPr/>
        </p:nvSpPr>
        <p:spPr>
          <a:xfrm>
            <a:off x="5310338" y="114240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4A4A4A"/>
                </a:solidFill>
                <a:latin typeface="arial"/>
              </a:defRPr>
            </a:pPr>
            <a:r>
              <a:rPr sz="1100" b="1" i="0" u="none" kern="200">
                <a:solidFill>
                  <a:schemeClr val="bg1"/>
                </a:solidFill>
                <a:latin typeface="arial"/>
              </a:rPr>
              <a:t>-1</a:t>
            </a:r>
          </a:p>
        </p:txBody>
      </p:sp>
      <p:pic>
        <p:nvPicPr>
          <p:cNvPr id="17" name="New picture">
            <a:extLst>
              <a:ext uri="{FF2B5EF4-FFF2-40B4-BE49-F238E27FC236}">
                <a16:creationId xmlns:a16="http://schemas.microsoft.com/office/drawing/2014/main" id="{2CB51C32-F631-A537-8C61-C689BBE57061}"/>
              </a:ext>
            </a:extLst>
          </p:cNvPr>
          <p:cNvPicPr/>
          <p:nvPr/>
        </p:nvPicPr>
        <p:blipFill>
          <a:blip r:embed="rId6"/>
          <a:stretch>
            <a:fillRect/>
          </a:stretch>
        </p:blipFill>
        <p:spPr>
          <a:xfrm>
            <a:off x="6148538" y="1167801"/>
            <a:ext cx="177800" cy="177800"/>
          </a:xfrm>
          <a:prstGeom prst="rect">
            <a:avLst/>
          </a:prstGeom>
          <a:solidFill>
            <a:schemeClr val="bg2"/>
          </a:solidFill>
          <a:ln>
            <a:noFill/>
          </a:ln>
        </p:spPr>
      </p:pic>
      <p:sp>
        <p:nvSpPr>
          <p:cNvPr id="18" name="New shape">
            <a:extLst>
              <a:ext uri="{FF2B5EF4-FFF2-40B4-BE49-F238E27FC236}">
                <a16:creationId xmlns:a16="http://schemas.microsoft.com/office/drawing/2014/main" id="{18C559C8-C078-2E22-9329-2F54F2F1B727}"/>
              </a:ext>
            </a:extLst>
          </p:cNvPr>
          <p:cNvSpPr/>
          <p:nvPr/>
        </p:nvSpPr>
        <p:spPr>
          <a:xfrm>
            <a:off x="6389838" y="114240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4A4A4A"/>
                </a:solidFill>
                <a:latin typeface="arial"/>
              </a:defRPr>
            </a:pPr>
            <a:r>
              <a:rPr sz="1100" b="1" i="0" u="none" kern="200">
                <a:solidFill>
                  <a:schemeClr val="bg1"/>
                </a:solidFill>
                <a:latin typeface="arial"/>
              </a:rPr>
              <a:t>-1</a:t>
            </a:r>
          </a:p>
        </p:txBody>
      </p:sp>
      <p:grpSp>
        <p:nvGrpSpPr>
          <p:cNvPr id="122" name="Group 121">
            <a:extLst>
              <a:ext uri="{FF2B5EF4-FFF2-40B4-BE49-F238E27FC236}">
                <a16:creationId xmlns:a16="http://schemas.microsoft.com/office/drawing/2014/main" id="{800F516D-43AF-E6DD-C677-2AFBD051C13A}"/>
              </a:ext>
            </a:extLst>
          </p:cNvPr>
          <p:cNvGrpSpPr/>
          <p:nvPr/>
        </p:nvGrpSpPr>
        <p:grpSpPr>
          <a:xfrm>
            <a:off x="471638" y="2227021"/>
            <a:ext cx="11106000" cy="1879600"/>
            <a:chOff x="471638" y="2227021"/>
            <a:chExt cx="8636000" cy="1879600"/>
          </a:xfrm>
        </p:grpSpPr>
        <p:sp>
          <p:nvSpPr>
            <p:cNvPr id="19" name="New shape">
              <a:extLst>
                <a:ext uri="{FF2B5EF4-FFF2-40B4-BE49-F238E27FC236}">
                  <a16:creationId xmlns:a16="http://schemas.microsoft.com/office/drawing/2014/main" id="{FF190C7B-6027-0C0F-CC5D-43CFEE569646}"/>
                </a:ext>
              </a:extLst>
            </p:cNvPr>
            <p:cNvSpPr/>
            <p:nvPr/>
          </p:nvSpPr>
          <p:spPr>
            <a:xfrm>
              <a:off x="471638" y="2227021"/>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a:extLst>
                <a:ext uri="{FF2B5EF4-FFF2-40B4-BE49-F238E27FC236}">
                  <a16:creationId xmlns:a16="http://schemas.microsoft.com/office/drawing/2014/main" id="{15FB208F-E31E-F780-A188-317704BCD777}"/>
                </a:ext>
              </a:extLst>
            </p:cNvPr>
            <p:cNvSpPr/>
            <p:nvPr/>
          </p:nvSpPr>
          <p:spPr>
            <a:xfrm>
              <a:off x="471638" y="2227021"/>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a:extLst>
                <a:ext uri="{FF2B5EF4-FFF2-40B4-BE49-F238E27FC236}">
                  <a16:creationId xmlns:a16="http://schemas.microsoft.com/office/drawing/2014/main" id="{713BB551-56BD-150F-2305-817573331D04}"/>
                </a:ext>
              </a:extLst>
            </p:cNvPr>
            <p:cNvSpPr/>
            <p:nvPr/>
          </p:nvSpPr>
          <p:spPr>
            <a:xfrm>
              <a:off x="471638" y="263342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 name="New shape">
              <a:extLst>
                <a:ext uri="{FF2B5EF4-FFF2-40B4-BE49-F238E27FC236}">
                  <a16:creationId xmlns:a16="http://schemas.microsoft.com/office/drawing/2014/main" id="{4A16B558-257B-45B4-9287-E186E69626E7}"/>
                </a:ext>
              </a:extLst>
            </p:cNvPr>
            <p:cNvSpPr/>
            <p:nvPr/>
          </p:nvSpPr>
          <p:spPr>
            <a:xfrm>
              <a:off x="471638" y="263342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a:extLst>
                <a:ext uri="{FF2B5EF4-FFF2-40B4-BE49-F238E27FC236}">
                  <a16:creationId xmlns:a16="http://schemas.microsoft.com/office/drawing/2014/main" id="{91DA9BE0-8702-D07C-940F-B8B1ECA52D63}"/>
                </a:ext>
              </a:extLst>
            </p:cNvPr>
            <p:cNvSpPr/>
            <p:nvPr/>
          </p:nvSpPr>
          <p:spPr>
            <a:xfrm>
              <a:off x="471638" y="2322271"/>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Organization:</a:t>
              </a:r>
              <a:r>
                <a:rPr sz="1050" b="0" i="0" u="none" kern="200">
                  <a:solidFill>
                    <a:srgbClr val="000000"/>
                  </a:solidFill>
                  <a:latin typeface="arial"/>
                </a:rPr>
                <a:t> In my organisation we make good use of technology to improve our operating efficiency. </a:t>
              </a:r>
            </a:p>
          </p:txBody>
        </p:sp>
        <p:graphicFrame>
          <p:nvGraphicFramePr>
            <p:cNvPr id="25" name="ChartObject">
              <a:extLst>
                <a:ext uri="{FF2B5EF4-FFF2-40B4-BE49-F238E27FC236}">
                  <a16:creationId xmlns:a16="http://schemas.microsoft.com/office/drawing/2014/main" id="{0815CC75-766A-A18B-DE41-D04BC46B61F3}"/>
                </a:ext>
              </a:extLst>
            </p:cNvPr>
            <p:cNvGraphicFramePr/>
            <p:nvPr/>
          </p:nvGraphicFramePr>
          <p:xfrm>
            <a:off x="5825958" y="2303221"/>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26" name="New shape">
              <a:extLst>
                <a:ext uri="{FF2B5EF4-FFF2-40B4-BE49-F238E27FC236}">
                  <a16:creationId xmlns:a16="http://schemas.microsoft.com/office/drawing/2014/main" id="{B6AF5F6A-A58E-6CDA-331F-CF4BE2854033}"/>
                </a:ext>
              </a:extLst>
            </p:cNvPr>
            <p:cNvSpPr/>
            <p:nvPr/>
          </p:nvSpPr>
          <p:spPr>
            <a:xfrm>
              <a:off x="5825958" y="2303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78</a:t>
              </a:r>
            </a:p>
          </p:txBody>
        </p:sp>
        <p:sp>
          <p:nvSpPr>
            <p:cNvPr id="27" name="New shape">
              <a:extLst>
                <a:ext uri="{FF2B5EF4-FFF2-40B4-BE49-F238E27FC236}">
                  <a16:creationId xmlns:a16="http://schemas.microsoft.com/office/drawing/2014/main" id="{040AB47C-3BBA-E648-FC1B-D1FDD32562D6}"/>
                </a:ext>
              </a:extLst>
            </p:cNvPr>
            <p:cNvSpPr/>
            <p:nvPr/>
          </p:nvSpPr>
          <p:spPr>
            <a:xfrm>
              <a:off x="5825958" y="2303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78</a:t>
              </a:r>
            </a:p>
          </p:txBody>
        </p:sp>
        <p:sp>
          <p:nvSpPr>
            <p:cNvPr id="28" name="New shape">
              <a:extLst>
                <a:ext uri="{FF2B5EF4-FFF2-40B4-BE49-F238E27FC236}">
                  <a16:creationId xmlns:a16="http://schemas.microsoft.com/office/drawing/2014/main" id="{AB98A060-5D8D-3618-C500-96C8137F11EE}"/>
                </a:ext>
              </a:extLst>
            </p:cNvPr>
            <p:cNvSpPr/>
            <p:nvPr/>
          </p:nvSpPr>
          <p:spPr>
            <a:xfrm>
              <a:off x="8421838" y="2303221"/>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29" name="New shape">
              <a:extLst>
                <a:ext uri="{FF2B5EF4-FFF2-40B4-BE49-F238E27FC236}">
                  <a16:creationId xmlns:a16="http://schemas.microsoft.com/office/drawing/2014/main" id="{581BC8D9-3DA4-5EDB-6E82-83B75E046DFC}"/>
                </a:ext>
              </a:extLst>
            </p:cNvPr>
            <p:cNvSpPr/>
            <p:nvPr/>
          </p:nvSpPr>
          <p:spPr>
            <a:xfrm>
              <a:off x="471638" y="301442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 name="New shape">
              <a:extLst>
                <a:ext uri="{FF2B5EF4-FFF2-40B4-BE49-F238E27FC236}">
                  <a16:creationId xmlns:a16="http://schemas.microsoft.com/office/drawing/2014/main" id="{F3DD5366-713D-E840-BE71-1E671B948EE9}"/>
                </a:ext>
              </a:extLst>
            </p:cNvPr>
            <p:cNvSpPr/>
            <p:nvPr/>
          </p:nvSpPr>
          <p:spPr>
            <a:xfrm>
              <a:off x="471638" y="301442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a:extLst>
                <a:ext uri="{FF2B5EF4-FFF2-40B4-BE49-F238E27FC236}">
                  <a16:creationId xmlns:a16="http://schemas.microsoft.com/office/drawing/2014/main" id="{814AB9D1-379A-0400-8864-52DE46972649}"/>
                </a:ext>
              </a:extLst>
            </p:cNvPr>
            <p:cNvSpPr/>
            <p:nvPr/>
          </p:nvSpPr>
          <p:spPr>
            <a:xfrm>
              <a:off x="471638" y="2703271"/>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Collaboration:</a:t>
              </a:r>
              <a:r>
                <a:rPr sz="1050" b="0" i="0" u="none" kern="200">
                  <a:solidFill>
                    <a:srgbClr val="000000"/>
                  </a:solidFill>
                  <a:latin typeface="arial"/>
                </a:rPr>
                <a:t> Different opinions are openly discussed when decisions are made in my department/team. </a:t>
              </a:r>
            </a:p>
          </p:txBody>
        </p:sp>
        <p:graphicFrame>
          <p:nvGraphicFramePr>
            <p:cNvPr id="96" name="ChartObject">
              <a:extLst>
                <a:ext uri="{FF2B5EF4-FFF2-40B4-BE49-F238E27FC236}">
                  <a16:creationId xmlns:a16="http://schemas.microsoft.com/office/drawing/2014/main" id="{1497CCD0-3BBB-5518-3755-79F02BED751C}"/>
                </a:ext>
              </a:extLst>
            </p:cNvPr>
            <p:cNvGraphicFramePr/>
            <p:nvPr/>
          </p:nvGraphicFramePr>
          <p:xfrm>
            <a:off x="5825958" y="2684221"/>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99" name="New shape">
              <a:extLst>
                <a:ext uri="{FF2B5EF4-FFF2-40B4-BE49-F238E27FC236}">
                  <a16:creationId xmlns:a16="http://schemas.microsoft.com/office/drawing/2014/main" id="{FC929F85-A657-536C-971F-FCEC4E32440C}"/>
                </a:ext>
              </a:extLst>
            </p:cNvPr>
            <p:cNvSpPr/>
            <p:nvPr/>
          </p:nvSpPr>
          <p:spPr>
            <a:xfrm>
              <a:off x="5825958" y="2684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74</a:t>
              </a:r>
            </a:p>
          </p:txBody>
        </p:sp>
        <p:sp>
          <p:nvSpPr>
            <p:cNvPr id="100" name="New shape">
              <a:extLst>
                <a:ext uri="{FF2B5EF4-FFF2-40B4-BE49-F238E27FC236}">
                  <a16:creationId xmlns:a16="http://schemas.microsoft.com/office/drawing/2014/main" id="{D587E259-9013-C66B-E285-21321FD9A79F}"/>
                </a:ext>
              </a:extLst>
            </p:cNvPr>
            <p:cNvSpPr/>
            <p:nvPr/>
          </p:nvSpPr>
          <p:spPr>
            <a:xfrm>
              <a:off x="5825958" y="2684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74</a:t>
              </a:r>
            </a:p>
          </p:txBody>
        </p:sp>
        <p:sp>
          <p:nvSpPr>
            <p:cNvPr id="101" name="New shape">
              <a:extLst>
                <a:ext uri="{FF2B5EF4-FFF2-40B4-BE49-F238E27FC236}">
                  <a16:creationId xmlns:a16="http://schemas.microsoft.com/office/drawing/2014/main" id="{50128E08-CA19-4820-906E-0FC102111F6D}"/>
                </a:ext>
              </a:extLst>
            </p:cNvPr>
            <p:cNvSpPr/>
            <p:nvPr/>
          </p:nvSpPr>
          <p:spPr>
            <a:xfrm>
              <a:off x="8421838" y="2684221"/>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102" name="New shape">
              <a:extLst>
                <a:ext uri="{FF2B5EF4-FFF2-40B4-BE49-F238E27FC236}">
                  <a16:creationId xmlns:a16="http://schemas.microsoft.com/office/drawing/2014/main" id="{01CD17B6-92D5-2532-2F07-DE0918A12757}"/>
                </a:ext>
              </a:extLst>
            </p:cNvPr>
            <p:cNvSpPr/>
            <p:nvPr/>
          </p:nvSpPr>
          <p:spPr>
            <a:xfrm>
              <a:off x="471638" y="339542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a:extLst>
                <a:ext uri="{FF2B5EF4-FFF2-40B4-BE49-F238E27FC236}">
                  <a16:creationId xmlns:a16="http://schemas.microsoft.com/office/drawing/2014/main" id="{B7FFD9A8-4B78-37C1-9CFC-38070539C1B4}"/>
                </a:ext>
              </a:extLst>
            </p:cNvPr>
            <p:cNvSpPr/>
            <p:nvPr/>
          </p:nvSpPr>
          <p:spPr>
            <a:xfrm>
              <a:off x="471638" y="339542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a:extLst>
                <a:ext uri="{FF2B5EF4-FFF2-40B4-BE49-F238E27FC236}">
                  <a16:creationId xmlns:a16="http://schemas.microsoft.com/office/drawing/2014/main" id="{C489DD0A-B798-148B-3512-979F20DC154F}"/>
                </a:ext>
              </a:extLst>
            </p:cNvPr>
            <p:cNvSpPr/>
            <p:nvPr/>
          </p:nvSpPr>
          <p:spPr>
            <a:xfrm>
              <a:off x="471638" y="3084271"/>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Capability:</a:t>
              </a:r>
              <a:r>
                <a:rPr sz="1050" b="0" i="0" u="none" kern="200">
                  <a:solidFill>
                    <a:srgbClr val="000000"/>
                  </a:solidFill>
                  <a:latin typeface="arial"/>
                </a:rPr>
                <a:t> There are sufficient training opportunities for me to improve my skills. </a:t>
              </a:r>
            </a:p>
          </p:txBody>
        </p:sp>
        <p:graphicFrame>
          <p:nvGraphicFramePr>
            <p:cNvPr id="105" name="ChartObject">
              <a:extLst>
                <a:ext uri="{FF2B5EF4-FFF2-40B4-BE49-F238E27FC236}">
                  <a16:creationId xmlns:a16="http://schemas.microsoft.com/office/drawing/2014/main" id="{990A1F55-FF08-991F-9EE0-706BFD204916}"/>
                </a:ext>
              </a:extLst>
            </p:cNvPr>
            <p:cNvGraphicFramePr/>
            <p:nvPr/>
          </p:nvGraphicFramePr>
          <p:xfrm>
            <a:off x="5825958" y="3065221"/>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106" name="New shape">
              <a:extLst>
                <a:ext uri="{FF2B5EF4-FFF2-40B4-BE49-F238E27FC236}">
                  <a16:creationId xmlns:a16="http://schemas.microsoft.com/office/drawing/2014/main" id="{7DF1FD87-C1F0-FC51-FB83-C0A70195D242}"/>
                </a:ext>
              </a:extLst>
            </p:cNvPr>
            <p:cNvSpPr/>
            <p:nvPr/>
          </p:nvSpPr>
          <p:spPr>
            <a:xfrm>
              <a:off x="5825958" y="3065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64</a:t>
              </a:r>
            </a:p>
          </p:txBody>
        </p:sp>
        <p:sp>
          <p:nvSpPr>
            <p:cNvPr id="107" name="New shape">
              <a:extLst>
                <a:ext uri="{FF2B5EF4-FFF2-40B4-BE49-F238E27FC236}">
                  <a16:creationId xmlns:a16="http://schemas.microsoft.com/office/drawing/2014/main" id="{4576A95D-F169-E0EB-B158-6A4DF11B9B8B}"/>
                </a:ext>
              </a:extLst>
            </p:cNvPr>
            <p:cNvSpPr/>
            <p:nvPr/>
          </p:nvSpPr>
          <p:spPr>
            <a:xfrm>
              <a:off x="5825958" y="3065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64</a:t>
              </a:r>
            </a:p>
          </p:txBody>
        </p:sp>
        <p:sp>
          <p:nvSpPr>
            <p:cNvPr id="108" name="New shape">
              <a:extLst>
                <a:ext uri="{FF2B5EF4-FFF2-40B4-BE49-F238E27FC236}">
                  <a16:creationId xmlns:a16="http://schemas.microsoft.com/office/drawing/2014/main" id="{75BA3D13-2FBE-D4C0-22D5-A160A57CAA8F}"/>
                </a:ext>
              </a:extLst>
            </p:cNvPr>
            <p:cNvSpPr/>
            <p:nvPr/>
          </p:nvSpPr>
          <p:spPr>
            <a:xfrm>
              <a:off x="8421838" y="3065221"/>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109" name="New shape">
              <a:extLst>
                <a:ext uri="{FF2B5EF4-FFF2-40B4-BE49-F238E27FC236}">
                  <a16:creationId xmlns:a16="http://schemas.microsoft.com/office/drawing/2014/main" id="{B2FDBD5D-7C1A-8839-23C9-E4B27DA0FA61}"/>
                </a:ext>
              </a:extLst>
            </p:cNvPr>
            <p:cNvSpPr/>
            <p:nvPr/>
          </p:nvSpPr>
          <p:spPr>
            <a:xfrm>
              <a:off x="471638" y="377642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a:extLst>
                <a:ext uri="{FF2B5EF4-FFF2-40B4-BE49-F238E27FC236}">
                  <a16:creationId xmlns:a16="http://schemas.microsoft.com/office/drawing/2014/main" id="{EA70330E-4349-C395-CE1F-58AA2F984EE7}"/>
                </a:ext>
              </a:extLst>
            </p:cNvPr>
            <p:cNvSpPr/>
            <p:nvPr/>
          </p:nvSpPr>
          <p:spPr>
            <a:xfrm>
              <a:off x="471638" y="377642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1" name="New shape">
              <a:extLst>
                <a:ext uri="{FF2B5EF4-FFF2-40B4-BE49-F238E27FC236}">
                  <a16:creationId xmlns:a16="http://schemas.microsoft.com/office/drawing/2014/main" id="{610FEEB9-0A41-875C-DA8F-DE3E0754B5EE}"/>
                </a:ext>
              </a:extLst>
            </p:cNvPr>
            <p:cNvSpPr/>
            <p:nvPr/>
          </p:nvSpPr>
          <p:spPr>
            <a:xfrm>
              <a:off x="471638" y="3465271"/>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Voice:</a:t>
              </a:r>
              <a:r>
                <a:rPr sz="1050" b="0" i="0" u="none" kern="200">
                  <a:solidFill>
                    <a:srgbClr val="000000"/>
                  </a:solidFill>
                  <a:latin typeface="arial"/>
                </a:rPr>
                <a:t> I can openly and honestly communicate my views. </a:t>
              </a:r>
            </a:p>
          </p:txBody>
        </p:sp>
        <p:graphicFrame>
          <p:nvGraphicFramePr>
            <p:cNvPr id="112" name="ChartObject">
              <a:extLst>
                <a:ext uri="{FF2B5EF4-FFF2-40B4-BE49-F238E27FC236}">
                  <a16:creationId xmlns:a16="http://schemas.microsoft.com/office/drawing/2014/main" id="{E188C36B-DA7F-5AB3-BCB4-2924D33EF5BD}"/>
                </a:ext>
              </a:extLst>
            </p:cNvPr>
            <p:cNvGraphicFramePr/>
            <p:nvPr/>
          </p:nvGraphicFramePr>
          <p:xfrm>
            <a:off x="5825958" y="3446221"/>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113" name="New shape">
              <a:extLst>
                <a:ext uri="{FF2B5EF4-FFF2-40B4-BE49-F238E27FC236}">
                  <a16:creationId xmlns:a16="http://schemas.microsoft.com/office/drawing/2014/main" id="{9B9C7429-3572-4A73-349F-6843C79A5057}"/>
                </a:ext>
              </a:extLst>
            </p:cNvPr>
            <p:cNvSpPr/>
            <p:nvPr/>
          </p:nvSpPr>
          <p:spPr>
            <a:xfrm>
              <a:off x="5825958" y="3446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14" name="New shape">
              <a:extLst>
                <a:ext uri="{FF2B5EF4-FFF2-40B4-BE49-F238E27FC236}">
                  <a16:creationId xmlns:a16="http://schemas.microsoft.com/office/drawing/2014/main" id="{1A1FDBA1-CEFD-6CB7-3654-5BD05219E041}"/>
                </a:ext>
              </a:extLst>
            </p:cNvPr>
            <p:cNvSpPr/>
            <p:nvPr/>
          </p:nvSpPr>
          <p:spPr>
            <a:xfrm>
              <a:off x="5825958" y="3446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77</a:t>
              </a:r>
            </a:p>
          </p:txBody>
        </p:sp>
        <p:sp>
          <p:nvSpPr>
            <p:cNvPr id="115" name="New shape">
              <a:extLst>
                <a:ext uri="{FF2B5EF4-FFF2-40B4-BE49-F238E27FC236}">
                  <a16:creationId xmlns:a16="http://schemas.microsoft.com/office/drawing/2014/main" id="{231E7F69-7CAE-EF9E-2D96-215B393C1DE4}"/>
                </a:ext>
              </a:extLst>
            </p:cNvPr>
            <p:cNvSpPr/>
            <p:nvPr/>
          </p:nvSpPr>
          <p:spPr>
            <a:xfrm>
              <a:off x="8421838" y="3446221"/>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16" name="New shape">
              <a:extLst>
                <a:ext uri="{FF2B5EF4-FFF2-40B4-BE49-F238E27FC236}">
                  <a16:creationId xmlns:a16="http://schemas.microsoft.com/office/drawing/2014/main" id="{F0BA1EFA-0C50-80FC-263D-3E8719B34CD6}"/>
                </a:ext>
              </a:extLst>
            </p:cNvPr>
            <p:cNvSpPr/>
            <p:nvPr/>
          </p:nvSpPr>
          <p:spPr>
            <a:xfrm>
              <a:off x="471638" y="3846271"/>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Sustainable Engagement:</a:t>
              </a:r>
              <a:r>
                <a:rPr sz="1050" b="0" i="0" u="none" kern="200">
                  <a:solidFill>
                    <a:srgbClr val="000000"/>
                  </a:solidFill>
                  <a:latin typeface="arial"/>
                </a:rPr>
                <a:t> I am inspired to work beyond what is required to help us succeed. </a:t>
              </a:r>
            </a:p>
          </p:txBody>
        </p:sp>
        <p:graphicFrame>
          <p:nvGraphicFramePr>
            <p:cNvPr id="117" name="ChartObject">
              <a:extLst>
                <a:ext uri="{FF2B5EF4-FFF2-40B4-BE49-F238E27FC236}">
                  <a16:creationId xmlns:a16="http://schemas.microsoft.com/office/drawing/2014/main" id="{65B37AA9-9892-818A-4348-236752566CCB}"/>
                </a:ext>
              </a:extLst>
            </p:cNvPr>
            <p:cNvGraphicFramePr/>
            <p:nvPr/>
          </p:nvGraphicFramePr>
          <p:xfrm>
            <a:off x="5825958" y="3827221"/>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118" name="New shape">
              <a:extLst>
                <a:ext uri="{FF2B5EF4-FFF2-40B4-BE49-F238E27FC236}">
                  <a16:creationId xmlns:a16="http://schemas.microsoft.com/office/drawing/2014/main" id="{A64E1CF6-89EB-576A-4FE5-6AAA65A02EA4}"/>
                </a:ext>
              </a:extLst>
            </p:cNvPr>
            <p:cNvSpPr/>
            <p:nvPr/>
          </p:nvSpPr>
          <p:spPr>
            <a:xfrm>
              <a:off x="5825958" y="3827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19" name="New shape">
              <a:extLst>
                <a:ext uri="{FF2B5EF4-FFF2-40B4-BE49-F238E27FC236}">
                  <a16:creationId xmlns:a16="http://schemas.microsoft.com/office/drawing/2014/main" id="{F7B4D7A4-6EE3-CB0D-76BE-519FD63575F8}"/>
                </a:ext>
              </a:extLst>
            </p:cNvPr>
            <p:cNvSpPr/>
            <p:nvPr/>
          </p:nvSpPr>
          <p:spPr>
            <a:xfrm>
              <a:off x="5825958" y="3827221"/>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88</a:t>
              </a:r>
            </a:p>
          </p:txBody>
        </p:sp>
        <p:sp>
          <p:nvSpPr>
            <p:cNvPr id="120" name="New shape">
              <a:extLst>
                <a:ext uri="{FF2B5EF4-FFF2-40B4-BE49-F238E27FC236}">
                  <a16:creationId xmlns:a16="http://schemas.microsoft.com/office/drawing/2014/main" id="{13A0455F-2EDF-66C8-3833-C4BCDFBB0270}"/>
                </a:ext>
              </a:extLst>
            </p:cNvPr>
            <p:cNvSpPr/>
            <p:nvPr/>
          </p:nvSpPr>
          <p:spPr>
            <a:xfrm>
              <a:off x="8421838" y="3827221"/>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grpSp>
      <p:sp>
        <p:nvSpPr>
          <p:cNvPr id="121" name="New shape">
            <a:extLst>
              <a:ext uri="{FF2B5EF4-FFF2-40B4-BE49-F238E27FC236}">
                <a16:creationId xmlns:a16="http://schemas.microsoft.com/office/drawing/2014/main" id="{56BB52C5-8AAC-FA4C-7EE5-EACB79900309}"/>
              </a:ext>
            </a:extLst>
          </p:cNvPr>
          <p:cNvSpPr/>
          <p:nvPr/>
        </p:nvSpPr>
        <p:spPr>
          <a:xfrm>
            <a:off x="514537" y="1705203"/>
            <a:ext cx="11060605"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
        <p:nvSpPr>
          <p:cNvPr id="21" name="New shape">
            <a:extLst>
              <a:ext uri="{FF2B5EF4-FFF2-40B4-BE49-F238E27FC236}">
                <a16:creationId xmlns:a16="http://schemas.microsoft.com/office/drawing/2014/main" id="{2E4EA670-E126-1279-8FD9-09DA1B83A5E2}"/>
              </a:ext>
            </a:extLst>
          </p:cNvPr>
          <p:cNvSpPr/>
          <p:nvPr/>
        </p:nvSpPr>
        <p:spPr>
          <a:xfrm>
            <a:off x="10459978" y="1678466"/>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WTW Property &amp; Asset Management Norm</a:t>
            </a:r>
          </a:p>
        </p:txBody>
      </p:sp>
    </p:spTree>
    <p:extLst>
      <p:ext uri="{BB962C8B-B14F-4D97-AF65-F5344CB8AC3E}">
        <p14:creationId xmlns:p14="http://schemas.microsoft.com/office/powerpoint/2010/main" val="425476909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Other Activities Sector</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186565744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Other service activities Benchmark (277)</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Global All Industry Average</a:t>
            </a:r>
            <a:br>
              <a:rPr sz="1100" kern="200">
                <a:solidFill>
                  <a:srgbClr val="000000"/>
                </a:solidFill>
                <a:latin typeface="arial"/>
              </a:rPr>
            </a:br>
            <a:r>
              <a:rPr sz="1000" kern="200">
                <a:solidFill>
                  <a:srgbClr val="A6A6A6"/>
                </a:solidFill>
                <a:latin typeface="arial"/>
              </a:rPr>
              <a:t>(145,952)</a:t>
            </a: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17" name="New shape"/>
          <p:cNvSpPr/>
          <p:nvPr/>
        </p:nvSpPr>
        <p:spPr>
          <a:xfrm>
            <a:off x="8864600" y="2052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8" name="New shape"/>
          <p:cNvSpPr/>
          <p:nvPr/>
        </p:nvSpPr>
        <p:spPr>
          <a:xfrm>
            <a:off x="97282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5" name="New shape"/>
          <p:cNvSpPr/>
          <p:nvPr/>
        </p:nvSpPr>
        <p:spPr>
          <a:xfrm>
            <a:off x="88646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26" name="New shape"/>
          <p:cNvSpPr/>
          <p:nvPr/>
        </p:nvSpPr>
        <p:spPr>
          <a:xfrm>
            <a:off x="9728200" y="22961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33" name="New shape"/>
          <p:cNvSpPr/>
          <p:nvPr/>
        </p:nvSpPr>
        <p:spPr>
          <a:xfrm>
            <a:off x="88646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34" name="New shape"/>
          <p:cNvSpPr/>
          <p:nvPr/>
        </p:nvSpPr>
        <p:spPr>
          <a:xfrm>
            <a:off x="97282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1" name="New shape"/>
          <p:cNvSpPr/>
          <p:nvPr/>
        </p:nvSpPr>
        <p:spPr>
          <a:xfrm>
            <a:off x="8864600" y="278384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2" name="New shape"/>
          <p:cNvSpPr/>
          <p:nvPr/>
        </p:nvSpPr>
        <p:spPr>
          <a:xfrm>
            <a:off x="9728200" y="2783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9" name="New shape"/>
          <p:cNvSpPr/>
          <p:nvPr/>
        </p:nvSpPr>
        <p:spPr>
          <a:xfrm>
            <a:off x="8864600" y="30276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50" name="New shape"/>
          <p:cNvSpPr/>
          <p:nvPr/>
        </p:nvSpPr>
        <p:spPr>
          <a:xfrm>
            <a:off x="9728200" y="30276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57" name="New shape"/>
          <p:cNvSpPr/>
          <p:nvPr/>
        </p:nvSpPr>
        <p:spPr>
          <a:xfrm>
            <a:off x="8864600" y="32715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58" name="New shape"/>
          <p:cNvSpPr/>
          <p:nvPr/>
        </p:nvSpPr>
        <p:spPr>
          <a:xfrm>
            <a:off x="9728200" y="32715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65" name="New shape"/>
          <p:cNvSpPr/>
          <p:nvPr/>
        </p:nvSpPr>
        <p:spPr>
          <a:xfrm>
            <a:off x="8864600" y="35153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66" name="New shape"/>
          <p:cNvSpPr/>
          <p:nvPr/>
        </p:nvSpPr>
        <p:spPr>
          <a:xfrm>
            <a:off x="9728200" y="35153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73" name="New shape"/>
          <p:cNvSpPr/>
          <p:nvPr/>
        </p:nvSpPr>
        <p:spPr>
          <a:xfrm>
            <a:off x="8864600" y="37592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74" name="New shape"/>
          <p:cNvSpPr/>
          <p:nvPr/>
        </p:nvSpPr>
        <p:spPr>
          <a:xfrm>
            <a:off x="9728200" y="37592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1" name="New shape"/>
          <p:cNvSpPr/>
          <p:nvPr/>
        </p:nvSpPr>
        <p:spPr>
          <a:xfrm>
            <a:off x="8864600" y="40030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82" name="New shape"/>
          <p:cNvSpPr/>
          <p:nvPr/>
        </p:nvSpPr>
        <p:spPr>
          <a:xfrm>
            <a:off x="9728200" y="40030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89" name="New shape"/>
          <p:cNvSpPr/>
          <p:nvPr/>
        </p:nvSpPr>
        <p:spPr>
          <a:xfrm>
            <a:off x="8864600" y="42468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90" name="New shape"/>
          <p:cNvSpPr/>
          <p:nvPr/>
        </p:nvSpPr>
        <p:spPr>
          <a:xfrm>
            <a:off x="9728200" y="42468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97" name="New shape"/>
          <p:cNvSpPr/>
          <p:nvPr/>
        </p:nvSpPr>
        <p:spPr>
          <a:xfrm>
            <a:off x="8864600" y="44907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57</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57</a:t>
            </a:r>
          </a:p>
        </p:txBody>
      </p:sp>
      <p:sp>
        <p:nvSpPr>
          <p:cNvPr id="105" name="New shape"/>
          <p:cNvSpPr/>
          <p:nvPr/>
        </p:nvSpPr>
        <p:spPr>
          <a:xfrm>
            <a:off x="8864600" y="47345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06" name="New shape"/>
          <p:cNvSpPr/>
          <p:nvPr/>
        </p:nvSpPr>
        <p:spPr>
          <a:xfrm>
            <a:off x="9728200" y="47345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13" name="New shape"/>
          <p:cNvSpPr/>
          <p:nvPr/>
        </p:nvSpPr>
        <p:spPr>
          <a:xfrm>
            <a:off x="8864600" y="49784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14" name="New shape"/>
          <p:cNvSpPr/>
          <p:nvPr/>
        </p:nvSpPr>
        <p:spPr>
          <a:xfrm>
            <a:off x="9728200" y="4978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21" name="New shape"/>
          <p:cNvSpPr/>
          <p:nvPr/>
        </p:nvSpPr>
        <p:spPr>
          <a:xfrm>
            <a:off x="8864600" y="522224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22" name="New shape"/>
          <p:cNvSpPr/>
          <p:nvPr/>
        </p:nvSpPr>
        <p:spPr>
          <a:xfrm>
            <a:off x="9728200" y="522224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129" name="New shape"/>
          <p:cNvSpPr/>
          <p:nvPr/>
        </p:nvSpPr>
        <p:spPr>
          <a:xfrm>
            <a:off x="8864600" y="5466081"/>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135" name="New shape"/>
          <p:cNvSpPr/>
          <p:nvPr/>
        </p:nvSpPr>
        <p:spPr>
          <a:xfrm>
            <a:off x="8864600" y="570992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Other service activities Benchmark (277)</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17" name="ChartObject"/>
          <p:cNvGraphicFramePr/>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23" name="ChartObject"/>
          <p:cNvGraphicFramePr/>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29" name="ChartObject"/>
          <p:cNvGraphicFramePr/>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33" name="ChartObject"/>
          <p:cNvGraphicFramePr/>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r>
              <a:rPr sz="1400" kern="200">
                <a:solidFill>
                  <a:srgbClr val="000000"/>
                </a:solidFill>
                <a:latin typeface="arial"/>
              </a:rPr>
              <a:t>⋆</a:t>
            </a:r>
          </a:p>
        </p:txBody>
      </p:sp>
      <p:graphicFrame>
        <p:nvGraphicFramePr>
          <p:cNvPr id="42" name="ChartObject"/>
          <p:cNvGraphicFramePr/>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57</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57</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48" name="ChartObject"/>
          <p:cNvGraphicFramePr/>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r>
              <a:rPr sz="1400" kern="200">
                <a:solidFill>
                  <a:srgbClr val="000000"/>
                </a:solidFill>
                <a:latin typeface="arial"/>
              </a:rPr>
              <a:t>⋆</a:t>
            </a:r>
          </a:p>
        </p:txBody>
      </p:sp>
      <p:graphicFrame>
        <p:nvGraphicFramePr>
          <p:cNvPr id="54" name="ChartObject"/>
          <p:cNvGraphicFramePr/>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60" name="ChartObject"/>
          <p:cNvGraphicFramePr/>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aphicFrame>
        <p:nvGraphicFramePr>
          <p:cNvPr id="64" name="ChartObject"/>
          <p:cNvGraphicFramePr/>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Other service activities Benchmark (277)</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r>
              <a:rPr sz="1400" kern="200">
                <a:solidFill>
                  <a:srgbClr val="000000"/>
                </a:solidFill>
                <a:latin typeface="arial"/>
              </a:rPr>
              <a:t>⋆</a:t>
            </a:r>
          </a:p>
        </p:txBody>
      </p:sp>
      <p:graphicFrame>
        <p:nvGraphicFramePr>
          <p:cNvPr id="12" name="ChartObject"/>
          <p:cNvGraphicFramePr/>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57</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57</a:t>
            </a:r>
          </a:p>
        </p:txBody>
      </p:sp>
      <p:sp>
        <p:nvSpPr>
          <p:cNvPr id="15" name="New shape"/>
          <p:cNvSpPr/>
          <p:nvPr/>
        </p:nvSpPr>
        <p:spPr>
          <a:xfrm>
            <a:off x="9728200" y="1428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19" name="ChartObject"/>
          <p:cNvGraphicFramePr/>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2" name="New shape"/>
          <p:cNvSpPr/>
          <p:nvPr/>
        </p:nvSpPr>
        <p:spPr>
          <a:xfrm>
            <a:off x="9728200" y="1809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26" name="ChartObject"/>
          <p:cNvGraphicFramePr/>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9" name="New shape"/>
          <p:cNvSpPr/>
          <p:nvPr/>
        </p:nvSpPr>
        <p:spPr>
          <a:xfrm>
            <a:off x="9728200" y="2190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33" name="ChartObject"/>
          <p:cNvGraphicFramePr/>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38" name="ChartObject"/>
          <p:cNvGraphicFramePr/>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48" name="ChartObject"/>
          <p:cNvGraphicFramePr/>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55" name="ChartObject"/>
          <p:cNvGraphicFramePr/>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r>
              <a:rPr sz="1400" kern="200">
                <a:solidFill>
                  <a:srgbClr val="000000"/>
                </a:solidFill>
                <a:latin typeface="arial"/>
              </a:rPr>
              <a:t>⋆</a:t>
            </a:r>
          </a:p>
        </p:txBody>
      </p:sp>
      <p:graphicFrame>
        <p:nvGraphicFramePr>
          <p:cNvPr id="62" name="ChartObject"/>
          <p:cNvGraphicFramePr/>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65" name="New shape"/>
          <p:cNvSpPr/>
          <p:nvPr/>
        </p:nvSpPr>
        <p:spPr>
          <a:xfrm>
            <a:off x="9728200" y="4584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aphicFrame>
        <p:nvGraphicFramePr>
          <p:cNvPr id="69" name="ChartObject"/>
          <p:cNvGraphicFramePr/>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72" name="New shape"/>
          <p:cNvSpPr/>
          <p:nvPr/>
        </p:nvSpPr>
        <p:spPr>
          <a:xfrm>
            <a:off x="9728200" y="4965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r>
              <a:rPr sz="1400" kern="200">
                <a:solidFill>
                  <a:srgbClr val="000000"/>
                </a:solidFill>
                <a:latin typeface="arial"/>
              </a:rPr>
              <a:t>⋆</a:t>
            </a:r>
          </a:p>
        </p:txBody>
      </p:sp>
      <p:graphicFrame>
        <p:nvGraphicFramePr>
          <p:cNvPr id="74" name="ChartObject"/>
          <p:cNvGraphicFramePr/>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77" name="New shape"/>
          <p:cNvSpPr/>
          <p:nvPr/>
        </p:nvSpPr>
        <p:spPr>
          <a:xfrm>
            <a:off x="9728200" y="5346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Other service activities Benchmark (277)</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Global All Industry Average</a:t>
            </a:r>
            <a:br>
              <a:rPr sz="1100" kern="200">
                <a:solidFill>
                  <a:srgbClr val="000000"/>
                </a:solidFill>
                <a:latin typeface="arial"/>
              </a:rPr>
            </a:br>
            <a:r>
              <a:rPr sz="1000" kern="200">
                <a:solidFill>
                  <a:srgbClr val="A6A6A6"/>
                </a:solidFill>
                <a:latin typeface="arial"/>
              </a:rPr>
              <a:t>(145,952)</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12" name="ChartObject"/>
          <p:cNvGraphicFramePr/>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19" name="ChartObject"/>
          <p:cNvGraphicFramePr/>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2" name="New shape"/>
          <p:cNvSpPr/>
          <p:nvPr/>
        </p:nvSpPr>
        <p:spPr>
          <a:xfrm>
            <a:off x="9728200" y="1809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26" name="ChartObject"/>
          <p:cNvGraphicFramePr/>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29" name="New shape"/>
          <p:cNvSpPr/>
          <p:nvPr/>
        </p:nvSpPr>
        <p:spPr>
          <a:xfrm>
            <a:off x="9728200" y="2190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33" name="ChartObject"/>
          <p:cNvGraphicFramePr/>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6" name="New shape"/>
          <p:cNvSpPr/>
          <p:nvPr/>
        </p:nvSpPr>
        <p:spPr>
          <a:xfrm>
            <a:off x="9728200" y="2571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38" name="ChartObject"/>
          <p:cNvGraphicFramePr/>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48" name="ChartObject"/>
          <p:cNvGraphicFramePr/>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r>
              <a:rPr sz="1400" kern="200">
                <a:solidFill>
                  <a:srgbClr val="000000"/>
                </a:solidFill>
                <a:latin typeface="arial"/>
              </a:rPr>
              <a:t>⋆</a:t>
            </a:r>
          </a:p>
        </p:txBody>
      </p:sp>
      <p:graphicFrame>
        <p:nvGraphicFramePr>
          <p:cNvPr id="55" name="ChartObject"/>
          <p:cNvGraphicFramePr/>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r>
              <a:rPr sz="1400" kern="200">
                <a:solidFill>
                  <a:srgbClr val="000000"/>
                </a:solidFill>
                <a:latin typeface="arial"/>
              </a:rPr>
              <a:t>⋆</a:t>
            </a:r>
          </a:p>
        </p:txBody>
      </p:sp>
      <p:graphicFrame>
        <p:nvGraphicFramePr>
          <p:cNvPr id="62" name="ChartObject"/>
          <p:cNvGraphicFramePr/>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r>
              <a:rPr sz="1400" kern="200">
                <a:solidFill>
                  <a:srgbClr val="000000"/>
                </a:solidFill>
                <a:latin typeface="arial"/>
              </a:rPr>
              <a:t>⋆</a:t>
            </a:r>
          </a:p>
        </p:txBody>
      </p:sp>
      <p:graphicFrame>
        <p:nvGraphicFramePr>
          <p:cNvPr id="69" name="ChartObject"/>
          <p:cNvGraphicFramePr/>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r>
              <a:rPr sz="1400" kern="200">
                <a:solidFill>
                  <a:srgbClr val="000000"/>
                </a:solidFill>
                <a:latin typeface="arial"/>
              </a:rPr>
              <a:t>⋆</a:t>
            </a:r>
          </a:p>
        </p:txBody>
      </p:sp>
      <p:graphicFrame>
        <p:nvGraphicFramePr>
          <p:cNvPr id="74" name="ChartObject"/>
          <p:cNvGraphicFramePr/>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4A914B-91C1-45F1-9F2B-6F99A0943326}"/>
              </a:ext>
            </a:extLst>
          </p:cNvPr>
          <p:cNvSpPr>
            <a:spLocks noGrp="1"/>
          </p:cNvSpPr>
          <p:nvPr>
            <p:ph type="sldNum" sz="quarter" idx="2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DCA5C9-2E11-4C67-86EB-AE1DE127DC64}" type="slidenum">
              <a:rPr kumimoji="0" lang="en-US" sz="900" b="0" i="0" u="none" strike="noStrike" kern="1200" cap="none" spc="0" normalizeH="0" baseline="0" noProof="0" smtClean="0">
                <a:ln>
                  <a:noFill/>
                </a:ln>
                <a:solidFill>
                  <a:srgbClr val="000000"/>
                </a:solidFill>
                <a:effectLst/>
                <a:uLnTx/>
                <a:uFillTx/>
                <a:latin typeface="Arial" panose="020B0604020202020204"/>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9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endParaRPr>
          </a:p>
        </p:txBody>
      </p:sp>
      <p:sp>
        <p:nvSpPr>
          <p:cNvPr id="3" name="Text Placeholder 2">
            <a:extLst>
              <a:ext uri="{FF2B5EF4-FFF2-40B4-BE49-F238E27FC236}">
                <a16:creationId xmlns:a16="http://schemas.microsoft.com/office/drawing/2014/main" id="{C52844B8-C64A-4A8D-A403-EFE1AFFB3670}"/>
              </a:ext>
            </a:extLst>
          </p:cNvPr>
          <p:cNvSpPr>
            <a:spLocks noGrp="1"/>
          </p:cNvSpPr>
          <p:nvPr>
            <p:ph type="body" sz="quarter" idx="17"/>
          </p:nvPr>
        </p:nvSpPr>
        <p:spPr/>
        <p:txBody>
          <a:bodyPr/>
          <a:lstStyle/>
          <a:p>
            <a:r>
              <a:rPr lang="en-US" dirty="0"/>
              <a:t>What’s the distribution of employees in the various sectors</a:t>
            </a:r>
          </a:p>
        </p:txBody>
      </p:sp>
      <p:sp>
        <p:nvSpPr>
          <p:cNvPr id="4" name="Title 3">
            <a:extLst>
              <a:ext uri="{FF2B5EF4-FFF2-40B4-BE49-F238E27FC236}">
                <a16:creationId xmlns:a16="http://schemas.microsoft.com/office/drawing/2014/main" id="{90119F1B-0AD2-484B-B931-EAF8FBC2A3F1}"/>
              </a:ext>
            </a:extLst>
          </p:cNvPr>
          <p:cNvSpPr>
            <a:spLocks noGrp="1"/>
          </p:cNvSpPr>
          <p:nvPr>
            <p:ph type="title"/>
          </p:nvPr>
        </p:nvSpPr>
        <p:spPr/>
        <p:txBody>
          <a:bodyPr/>
          <a:lstStyle/>
          <a:p>
            <a:r>
              <a:rPr lang="en-US" dirty="0">
                <a:ea typeface="Roboto Medium"/>
              </a:rPr>
              <a:t>EX Value Segments across the sectors</a:t>
            </a:r>
          </a:p>
        </p:txBody>
      </p:sp>
      <p:sp>
        <p:nvSpPr>
          <p:cNvPr id="5" name="Footer Placeholder 4">
            <a:extLst>
              <a:ext uri="{FF2B5EF4-FFF2-40B4-BE49-F238E27FC236}">
                <a16:creationId xmlns:a16="http://schemas.microsoft.com/office/drawing/2014/main" id="{D73B54AC-0FB0-4AE7-9CAA-3D3F1784EA72}"/>
              </a:ext>
            </a:extLst>
          </p:cNvPr>
          <p:cNvSpPr>
            <a:spLocks noGrp="1"/>
          </p:cNvSpPr>
          <p:nvPr>
            <p:ph type="ftr" sz="quarter" idx="10"/>
          </p:nvPr>
        </p:nvSpPr>
        <p:spPr/>
        <p:txBody>
          <a:bodyPr/>
          <a:lstStyle/>
          <a:p>
            <a:pPr marL="0" marR="0" lvl="0" indent="9525"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All rights reserved. Proprietary and Confidential. For WTW and WTW client use only. Not suitable for unintended purpose or use by unauthorized recipient.</a:t>
            </a:r>
            <a:endParaRPr kumimoji="0" lang="en-US" sz="6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endParaRPr>
          </a:p>
        </p:txBody>
      </p:sp>
      <p:graphicFrame>
        <p:nvGraphicFramePr>
          <p:cNvPr id="14" name="Chart 13">
            <a:extLst>
              <a:ext uri="{FF2B5EF4-FFF2-40B4-BE49-F238E27FC236}">
                <a16:creationId xmlns:a16="http://schemas.microsoft.com/office/drawing/2014/main" id="{2417B7E1-2C55-C6C7-9EC8-8923A8A235D1}"/>
              </a:ext>
            </a:extLst>
          </p:cNvPr>
          <p:cNvGraphicFramePr/>
          <p:nvPr/>
        </p:nvGraphicFramePr>
        <p:xfrm>
          <a:off x="457199" y="1243174"/>
          <a:ext cx="11356489" cy="4985504"/>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5">
            <a:extLst>
              <a:ext uri="{FF2B5EF4-FFF2-40B4-BE49-F238E27FC236}">
                <a16:creationId xmlns:a16="http://schemas.microsoft.com/office/drawing/2014/main" id="{EB06FDD2-95B4-85AC-8E86-335B9034B36B}"/>
              </a:ext>
            </a:extLst>
          </p:cNvPr>
          <p:cNvSpPr/>
          <p:nvPr/>
        </p:nvSpPr>
        <p:spPr bwMode="auto">
          <a:xfrm>
            <a:off x="1479479" y="3811712"/>
            <a:ext cx="10479640" cy="267128"/>
          </a:xfrm>
          <a:prstGeom prst="rect">
            <a:avLst/>
          </a:prstGeom>
          <a:noFill/>
          <a:ln>
            <a:solidFill>
              <a:srgbClr val="FFC00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7" name="Rectangle 6">
            <a:extLst>
              <a:ext uri="{FF2B5EF4-FFF2-40B4-BE49-F238E27FC236}">
                <a16:creationId xmlns:a16="http://schemas.microsoft.com/office/drawing/2014/main" id="{558440A1-6995-1A92-0E44-0ACB744D2572}"/>
              </a:ext>
            </a:extLst>
          </p:cNvPr>
          <p:cNvSpPr/>
          <p:nvPr/>
        </p:nvSpPr>
        <p:spPr bwMode="auto">
          <a:xfrm>
            <a:off x="1152599" y="4078787"/>
            <a:ext cx="10806520" cy="298006"/>
          </a:xfrm>
          <a:prstGeom prst="rect">
            <a:avLst/>
          </a:prstGeom>
          <a:noFill/>
          <a:ln>
            <a:solidFill>
              <a:srgbClr val="FFC00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8" name="Rectangle 7">
            <a:extLst>
              <a:ext uri="{FF2B5EF4-FFF2-40B4-BE49-F238E27FC236}">
                <a16:creationId xmlns:a16="http://schemas.microsoft.com/office/drawing/2014/main" id="{9C72A598-D611-CD91-3C79-D44EF49BC5E4}"/>
              </a:ext>
            </a:extLst>
          </p:cNvPr>
          <p:cNvSpPr/>
          <p:nvPr/>
        </p:nvSpPr>
        <p:spPr bwMode="auto">
          <a:xfrm>
            <a:off x="3542872" y="4753067"/>
            <a:ext cx="8416247" cy="267127"/>
          </a:xfrm>
          <a:prstGeom prst="rect">
            <a:avLst/>
          </a:prstGeom>
          <a:noFill/>
          <a:ln>
            <a:solidFill>
              <a:srgbClr val="FFC00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9" name="Rectangle 8">
            <a:extLst>
              <a:ext uri="{FF2B5EF4-FFF2-40B4-BE49-F238E27FC236}">
                <a16:creationId xmlns:a16="http://schemas.microsoft.com/office/drawing/2014/main" id="{EE06AA48-3B73-9EBD-32D5-2D66EC3B7637}"/>
              </a:ext>
            </a:extLst>
          </p:cNvPr>
          <p:cNvSpPr/>
          <p:nvPr/>
        </p:nvSpPr>
        <p:spPr bwMode="auto">
          <a:xfrm>
            <a:off x="457197" y="3412565"/>
            <a:ext cx="11501921" cy="351591"/>
          </a:xfrm>
          <a:prstGeom prst="rect">
            <a:avLst/>
          </a:prstGeom>
          <a:noFill/>
          <a:ln>
            <a:solidFill>
              <a:srgbClr val="92D05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i="0" dirty="0">
              <a:solidFill>
                <a:schemeClr val="bg1"/>
              </a:solidFill>
              <a:latin typeface="+mn-lt"/>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15423EEF-FDCA-433C-3DA8-01AF10262922}"/>
              </a:ext>
            </a:extLst>
          </p:cNvPr>
          <p:cNvSpPr/>
          <p:nvPr/>
        </p:nvSpPr>
        <p:spPr bwMode="auto">
          <a:xfrm>
            <a:off x="457197" y="4368573"/>
            <a:ext cx="11501921" cy="351591"/>
          </a:xfrm>
          <a:prstGeom prst="rect">
            <a:avLst/>
          </a:prstGeom>
          <a:noFill/>
          <a:ln>
            <a:solidFill>
              <a:srgbClr val="92D05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i="0" dirty="0">
              <a:solidFill>
                <a:schemeClr val="bg1"/>
              </a:solidFill>
              <a:latin typeface="+mn-lt"/>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4218241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Other service activities Benchmark (277)</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34544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34544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78232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78232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Global High Performance Norm</a:t>
            </a:r>
            <a:br>
              <a:rPr sz="1100" kern="200">
                <a:solidFill>
                  <a:srgbClr val="000000"/>
                </a:solidFill>
                <a:latin typeface="arial"/>
              </a:rPr>
            </a:br>
            <a:r>
              <a:rPr sz="1000" kern="200">
                <a:solidFill>
                  <a:srgbClr val="A6A6A6"/>
                </a:solidFill>
                <a:latin typeface="arial"/>
              </a:rPr>
              <a:t>(138,996)</a:t>
            </a:r>
          </a:p>
        </p:txBody>
      </p:sp>
      <p:sp>
        <p:nvSpPr>
          <p:cNvPr id="11"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Global All Industry Average</a:t>
            </a:r>
            <a:br>
              <a:rPr sz="1100" kern="200">
                <a:solidFill>
                  <a:srgbClr val="000000"/>
                </a:solidFill>
                <a:latin typeface="arial"/>
              </a:rPr>
            </a:br>
            <a:r>
              <a:rPr sz="1000" kern="200">
                <a:solidFill>
                  <a:srgbClr val="A6A6A6"/>
                </a:solidFill>
                <a:latin typeface="arial"/>
              </a:rPr>
              <a:t>(145,952)</a:t>
            </a:r>
          </a:p>
        </p:txBody>
      </p:sp>
      <p:sp>
        <p:nvSpPr>
          <p:cNvPr id="13"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6" name="ChartObject"/>
          <p:cNvGraphicFramePr/>
          <p:nvPr/>
        </p:nvGraphicFramePr>
        <p:xfrm>
          <a:off x="4368800" y="2052320"/>
          <a:ext cx="34544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7"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18"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19" name="New shape"/>
          <p:cNvSpPr/>
          <p:nvPr/>
        </p:nvSpPr>
        <p:spPr>
          <a:xfrm>
            <a:off x="8001000" y="2052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20" name="New shape"/>
          <p:cNvSpPr/>
          <p:nvPr/>
        </p:nvSpPr>
        <p:spPr>
          <a:xfrm>
            <a:off x="88646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21" name="New shape"/>
          <p:cNvSpPr/>
          <p:nvPr/>
        </p:nvSpPr>
        <p:spPr>
          <a:xfrm>
            <a:off x="97282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22"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5" name="ChartObject"/>
          <p:cNvGraphicFramePr/>
          <p:nvPr/>
        </p:nvGraphicFramePr>
        <p:xfrm>
          <a:off x="4368800" y="2296160"/>
          <a:ext cx="34544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6"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7"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8" name="New shape"/>
          <p:cNvSpPr/>
          <p:nvPr/>
        </p:nvSpPr>
        <p:spPr>
          <a:xfrm>
            <a:off x="80010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29" name="New shape"/>
          <p:cNvSpPr/>
          <p:nvPr/>
        </p:nvSpPr>
        <p:spPr>
          <a:xfrm>
            <a:off x="8864600" y="229616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30" name="New shape"/>
          <p:cNvSpPr/>
          <p:nvPr/>
        </p:nvSpPr>
        <p:spPr>
          <a:xfrm>
            <a:off x="9728200" y="22961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31"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4" name="ChartObject"/>
          <p:cNvGraphicFramePr/>
          <p:nvPr/>
        </p:nvGraphicFramePr>
        <p:xfrm>
          <a:off x="4368800" y="2540000"/>
          <a:ext cx="34544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5"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36"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37" name="New shape"/>
          <p:cNvSpPr/>
          <p:nvPr/>
        </p:nvSpPr>
        <p:spPr>
          <a:xfrm>
            <a:off x="80010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38" name="New shape"/>
          <p:cNvSpPr/>
          <p:nvPr/>
        </p:nvSpPr>
        <p:spPr>
          <a:xfrm>
            <a:off x="88646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-18*</a:t>
            </a:r>
          </a:p>
        </p:txBody>
      </p:sp>
      <p:sp>
        <p:nvSpPr>
          <p:cNvPr id="39" name="New shape"/>
          <p:cNvSpPr/>
          <p:nvPr/>
        </p:nvSpPr>
        <p:spPr>
          <a:xfrm>
            <a:off x="97282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40"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2"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43" name="ChartObject"/>
          <p:cNvGraphicFramePr/>
          <p:nvPr/>
        </p:nvGraphicFramePr>
        <p:xfrm>
          <a:off x="4368800" y="2783840"/>
          <a:ext cx="34544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44"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5"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6" name="New shape"/>
          <p:cNvSpPr/>
          <p:nvPr/>
        </p:nvSpPr>
        <p:spPr>
          <a:xfrm>
            <a:off x="8001000" y="278384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47" name="New shape"/>
          <p:cNvSpPr/>
          <p:nvPr/>
        </p:nvSpPr>
        <p:spPr>
          <a:xfrm>
            <a:off x="8864600" y="27838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8" name="New shape"/>
          <p:cNvSpPr/>
          <p:nvPr/>
        </p:nvSpPr>
        <p:spPr>
          <a:xfrm>
            <a:off x="9728200" y="2783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49"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0"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1"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52" name="ChartObject"/>
          <p:cNvGraphicFramePr/>
          <p:nvPr/>
        </p:nvGraphicFramePr>
        <p:xfrm>
          <a:off x="4368800" y="3027680"/>
          <a:ext cx="34544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53"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54"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55" name="New shape"/>
          <p:cNvSpPr/>
          <p:nvPr/>
        </p:nvSpPr>
        <p:spPr>
          <a:xfrm>
            <a:off x="8001000" y="30276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56" name="New shape"/>
          <p:cNvSpPr/>
          <p:nvPr/>
        </p:nvSpPr>
        <p:spPr>
          <a:xfrm>
            <a:off x="8864600" y="30276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7" name="New shape"/>
          <p:cNvSpPr/>
          <p:nvPr/>
        </p:nvSpPr>
        <p:spPr>
          <a:xfrm>
            <a:off x="9728200" y="30276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58"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61" name="ChartObject"/>
          <p:cNvGraphicFramePr/>
          <p:nvPr/>
        </p:nvGraphicFramePr>
        <p:xfrm>
          <a:off x="4368800" y="3271520"/>
          <a:ext cx="34544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62"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63"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64" name="New shape"/>
          <p:cNvSpPr/>
          <p:nvPr/>
        </p:nvSpPr>
        <p:spPr>
          <a:xfrm>
            <a:off x="8001000" y="32715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65" name="New shape"/>
          <p:cNvSpPr/>
          <p:nvPr/>
        </p:nvSpPr>
        <p:spPr>
          <a:xfrm>
            <a:off x="8864600" y="3271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66" name="New shape"/>
          <p:cNvSpPr/>
          <p:nvPr/>
        </p:nvSpPr>
        <p:spPr>
          <a:xfrm>
            <a:off x="9728200" y="32715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67"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70" name="ChartObject"/>
          <p:cNvGraphicFramePr/>
          <p:nvPr/>
        </p:nvGraphicFramePr>
        <p:xfrm>
          <a:off x="4368800" y="3515360"/>
          <a:ext cx="34544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71"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2"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73" name="New shape"/>
          <p:cNvSpPr/>
          <p:nvPr/>
        </p:nvSpPr>
        <p:spPr>
          <a:xfrm>
            <a:off x="8001000" y="35153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74" name="New shape"/>
          <p:cNvSpPr/>
          <p:nvPr/>
        </p:nvSpPr>
        <p:spPr>
          <a:xfrm>
            <a:off x="8864600" y="35153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75" name="New shape"/>
          <p:cNvSpPr/>
          <p:nvPr/>
        </p:nvSpPr>
        <p:spPr>
          <a:xfrm>
            <a:off x="9728200" y="35153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76"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8"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9" name="ChartObject"/>
          <p:cNvGraphicFramePr/>
          <p:nvPr/>
        </p:nvGraphicFramePr>
        <p:xfrm>
          <a:off x="4368800" y="3759200"/>
          <a:ext cx="34544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80"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8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82" name="New shape"/>
          <p:cNvSpPr/>
          <p:nvPr/>
        </p:nvSpPr>
        <p:spPr>
          <a:xfrm>
            <a:off x="8001000" y="37592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83" name="New shape"/>
          <p:cNvSpPr/>
          <p:nvPr/>
        </p:nvSpPr>
        <p:spPr>
          <a:xfrm>
            <a:off x="88646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84" name="New shape"/>
          <p:cNvSpPr/>
          <p:nvPr/>
        </p:nvSpPr>
        <p:spPr>
          <a:xfrm>
            <a:off x="9728200" y="37592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8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88" name="ChartObject"/>
          <p:cNvGraphicFramePr/>
          <p:nvPr/>
        </p:nvGraphicFramePr>
        <p:xfrm>
          <a:off x="4368800" y="4003040"/>
          <a:ext cx="34544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8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9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91" name="New shape"/>
          <p:cNvSpPr/>
          <p:nvPr/>
        </p:nvSpPr>
        <p:spPr>
          <a:xfrm>
            <a:off x="8001000" y="40030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92" name="New shape"/>
          <p:cNvSpPr/>
          <p:nvPr/>
        </p:nvSpPr>
        <p:spPr>
          <a:xfrm>
            <a:off x="88646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93" name="New shape"/>
          <p:cNvSpPr/>
          <p:nvPr/>
        </p:nvSpPr>
        <p:spPr>
          <a:xfrm>
            <a:off x="9728200" y="40030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9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97" name="ChartObject"/>
          <p:cNvGraphicFramePr/>
          <p:nvPr/>
        </p:nvGraphicFramePr>
        <p:xfrm>
          <a:off x="4368800" y="4246880"/>
          <a:ext cx="34544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9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99"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100" name="New shape"/>
          <p:cNvSpPr/>
          <p:nvPr/>
        </p:nvSpPr>
        <p:spPr>
          <a:xfrm>
            <a:off x="8001000" y="42468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01" name="New shape"/>
          <p:cNvSpPr/>
          <p:nvPr/>
        </p:nvSpPr>
        <p:spPr>
          <a:xfrm>
            <a:off x="8864600" y="42468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02" name="New shape"/>
          <p:cNvSpPr/>
          <p:nvPr/>
        </p:nvSpPr>
        <p:spPr>
          <a:xfrm>
            <a:off x="9728200" y="424688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103"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5"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106" name="ChartObject"/>
          <p:cNvGraphicFramePr/>
          <p:nvPr/>
        </p:nvGraphicFramePr>
        <p:xfrm>
          <a:off x="4368800" y="4490720"/>
          <a:ext cx="34544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107"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08"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09" name="New shape"/>
          <p:cNvSpPr/>
          <p:nvPr/>
        </p:nvSpPr>
        <p:spPr>
          <a:xfrm>
            <a:off x="8001000" y="44907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10" name="New shape"/>
          <p:cNvSpPr/>
          <p:nvPr/>
        </p:nvSpPr>
        <p:spPr>
          <a:xfrm>
            <a:off x="88646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11"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12"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3"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15" name="ChartObject"/>
          <p:cNvGraphicFramePr/>
          <p:nvPr/>
        </p:nvGraphicFramePr>
        <p:xfrm>
          <a:off x="4368800" y="4734560"/>
          <a:ext cx="34544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16"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57</a:t>
            </a:r>
          </a:p>
        </p:txBody>
      </p:sp>
      <p:sp>
        <p:nvSpPr>
          <p:cNvPr id="117"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57</a:t>
            </a:r>
          </a:p>
        </p:txBody>
      </p:sp>
      <p:sp>
        <p:nvSpPr>
          <p:cNvPr id="118" name="New shape"/>
          <p:cNvSpPr/>
          <p:nvPr/>
        </p:nvSpPr>
        <p:spPr>
          <a:xfrm>
            <a:off x="8001000" y="47345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19" name="New shape"/>
          <p:cNvSpPr/>
          <p:nvPr/>
        </p:nvSpPr>
        <p:spPr>
          <a:xfrm>
            <a:off x="88646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120" name="New shape"/>
          <p:cNvSpPr/>
          <p:nvPr/>
        </p:nvSpPr>
        <p:spPr>
          <a:xfrm>
            <a:off x="9728200" y="473456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121"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2"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3"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24" name="ChartObject"/>
          <p:cNvGraphicFramePr/>
          <p:nvPr/>
        </p:nvGraphicFramePr>
        <p:xfrm>
          <a:off x="4368800" y="4978400"/>
          <a:ext cx="34544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25"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26"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27" name="New shape"/>
          <p:cNvSpPr/>
          <p:nvPr/>
        </p:nvSpPr>
        <p:spPr>
          <a:xfrm>
            <a:off x="8001000" y="49784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28" name="New shape"/>
          <p:cNvSpPr/>
          <p:nvPr/>
        </p:nvSpPr>
        <p:spPr>
          <a:xfrm>
            <a:off x="8864600" y="49784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129" name="New shape"/>
          <p:cNvSpPr/>
          <p:nvPr/>
        </p:nvSpPr>
        <p:spPr>
          <a:xfrm>
            <a:off x="9728200" y="4978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30"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1"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2"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33" name="ChartObject"/>
          <p:cNvGraphicFramePr/>
          <p:nvPr/>
        </p:nvGraphicFramePr>
        <p:xfrm>
          <a:off x="4368800" y="5222241"/>
          <a:ext cx="34544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34"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35"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36" name="New shape"/>
          <p:cNvSpPr/>
          <p:nvPr/>
        </p:nvSpPr>
        <p:spPr>
          <a:xfrm>
            <a:off x="8001000" y="522224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37" name="New shape"/>
          <p:cNvSpPr/>
          <p:nvPr/>
        </p:nvSpPr>
        <p:spPr>
          <a:xfrm>
            <a:off x="8864600" y="522224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38" name="New shape"/>
          <p:cNvSpPr/>
          <p:nvPr/>
        </p:nvSpPr>
        <p:spPr>
          <a:xfrm>
            <a:off x="9728200" y="522224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139"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0"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1"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42" name="ChartObject"/>
          <p:cNvGraphicFramePr/>
          <p:nvPr/>
        </p:nvGraphicFramePr>
        <p:xfrm>
          <a:off x="4368800" y="5466081"/>
          <a:ext cx="34544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43"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144"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145" name="New shape"/>
          <p:cNvSpPr/>
          <p:nvPr/>
        </p:nvSpPr>
        <p:spPr>
          <a:xfrm>
            <a:off x="8001000" y="5466081"/>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146" name="New shape"/>
          <p:cNvSpPr/>
          <p:nvPr/>
        </p:nvSpPr>
        <p:spPr>
          <a:xfrm>
            <a:off x="88646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147"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48"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49" name="ChartObject"/>
          <p:cNvGraphicFramePr/>
          <p:nvPr/>
        </p:nvGraphicFramePr>
        <p:xfrm>
          <a:off x="4368800" y="5709921"/>
          <a:ext cx="34544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50"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151"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152" name="New shape"/>
          <p:cNvSpPr/>
          <p:nvPr/>
        </p:nvSpPr>
        <p:spPr>
          <a:xfrm>
            <a:off x="8001000" y="570992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53" name="New shape"/>
          <p:cNvSpPr/>
          <p:nvPr/>
        </p:nvSpPr>
        <p:spPr>
          <a:xfrm>
            <a:off x="88646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54"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Lookdown</a:t>
            </a:r>
          </a:p>
        </p:txBody>
      </p:sp>
      <p:sp>
        <p:nvSpPr>
          <p:cNvPr id="139" name="New shape"/>
          <p:cNvSpPr/>
          <p:nvPr/>
        </p:nvSpPr>
        <p:spPr>
          <a:xfrm>
            <a:off x="6096000" y="57785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2" name="New shape"/>
          <p:cNvSpPr/>
          <p:nvPr/>
        </p:nvSpPr>
        <p:spPr>
          <a:xfrm>
            <a:off x="6096000" y="55118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3" name="New shape"/>
          <p:cNvSpPr/>
          <p:nvPr/>
        </p:nvSpPr>
        <p:spPr>
          <a:xfrm>
            <a:off x="6096000" y="52451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4" name="New shape"/>
          <p:cNvSpPr/>
          <p:nvPr/>
        </p:nvSpPr>
        <p:spPr>
          <a:xfrm>
            <a:off x="6096000" y="49784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6096000" y="47117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6" name="New shape"/>
          <p:cNvSpPr/>
          <p:nvPr/>
        </p:nvSpPr>
        <p:spPr>
          <a:xfrm>
            <a:off x="6096000" y="44450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7" name="New shape"/>
          <p:cNvSpPr/>
          <p:nvPr/>
        </p:nvSpPr>
        <p:spPr>
          <a:xfrm>
            <a:off x="6096000" y="41783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8" name="New shape"/>
          <p:cNvSpPr/>
          <p:nvPr/>
        </p:nvSpPr>
        <p:spPr>
          <a:xfrm>
            <a:off x="6096000" y="39116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6096000" y="36449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0" name="New shape"/>
          <p:cNvSpPr/>
          <p:nvPr/>
        </p:nvSpPr>
        <p:spPr>
          <a:xfrm>
            <a:off x="6096000" y="33782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1" name="New shape"/>
          <p:cNvSpPr/>
          <p:nvPr/>
        </p:nvSpPr>
        <p:spPr>
          <a:xfrm>
            <a:off x="6096000" y="31115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2" name="New shape"/>
          <p:cNvSpPr/>
          <p:nvPr/>
        </p:nvSpPr>
        <p:spPr>
          <a:xfrm>
            <a:off x="6096000" y="28448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3" name="New shape"/>
          <p:cNvSpPr/>
          <p:nvPr/>
        </p:nvSpPr>
        <p:spPr>
          <a:xfrm>
            <a:off x="6096000" y="25781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4" name="New shape"/>
          <p:cNvSpPr/>
          <p:nvPr/>
        </p:nvSpPr>
        <p:spPr>
          <a:xfrm>
            <a:off x="6096000" y="23114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5" name="New shape"/>
          <p:cNvSpPr/>
          <p:nvPr/>
        </p:nvSpPr>
        <p:spPr>
          <a:xfrm>
            <a:off x="6096000" y="2044700"/>
            <a:ext cx="863600" cy="2667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60960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Other service activities Benchmark</a:t>
            </a:r>
            <a:br>
              <a:rPr sz="1100" kern="200">
                <a:solidFill>
                  <a:srgbClr val="000000"/>
                </a:solidFill>
                <a:latin typeface="arial"/>
              </a:rPr>
            </a:br>
            <a:r>
              <a:rPr sz="1100" kern="200">
                <a:solidFill>
                  <a:srgbClr val="A6A6A6"/>
                </a:solidFill>
                <a:latin typeface="arial"/>
              </a:rPr>
              <a:t>(277)</a:t>
            </a:r>
          </a:p>
        </p:txBody>
      </p:sp>
      <p:sp>
        <p:nvSpPr>
          <p:cNvPr id="8"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Cleaning Services</a:t>
            </a:r>
            <a:br>
              <a:rPr sz="1100" kern="200">
                <a:solidFill>
                  <a:srgbClr val="000000"/>
                </a:solidFill>
                <a:latin typeface="arial"/>
              </a:rPr>
            </a:br>
            <a:r>
              <a:rPr sz="1100" kern="200">
                <a:solidFill>
                  <a:srgbClr val="A6A6A6"/>
                </a:solidFill>
                <a:latin typeface="arial"/>
              </a:rPr>
              <a:t>(71)</a:t>
            </a:r>
          </a:p>
        </p:txBody>
      </p:sp>
      <p:sp>
        <p:nvSpPr>
          <p:cNvPr id="9"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Funeral Services</a:t>
            </a:r>
            <a:br>
              <a:rPr sz="1100" kern="200">
                <a:solidFill>
                  <a:srgbClr val="000000"/>
                </a:solidFill>
                <a:latin typeface="arial"/>
              </a:rPr>
            </a:br>
            <a:r>
              <a:rPr sz="1100" kern="200">
                <a:solidFill>
                  <a:srgbClr val="A6A6A6"/>
                </a:solidFill>
                <a:latin typeface="arial"/>
              </a:rPr>
              <a:t>(112)</a:t>
            </a:r>
          </a:p>
        </p:txBody>
      </p:sp>
      <p:sp>
        <p:nvSpPr>
          <p:cNvPr id="10"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Repair of Motor Vehicles and Motorcycle</a:t>
            </a:r>
            <a:br>
              <a:rPr sz="1100" kern="200">
                <a:solidFill>
                  <a:srgbClr val="000000"/>
                </a:solidFill>
                <a:latin typeface="arial"/>
              </a:rPr>
            </a:br>
            <a:r>
              <a:rPr sz="1100" kern="200">
                <a:solidFill>
                  <a:srgbClr val="A6A6A6"/>
                </a:solidFill>
                <a:latin typeface="arial"/>
              </a:rPr>
              <a:t>(24)</a:t>
            </a:r>
          </a:p>
        </p:txBody>
      </p:sp>
      <p:sp>
        <p:nvSpPr>
          <p:cNvPr id="11"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Security Services</a:t>
            </a:r>
            <a:br>
              <a:rPr sz="1100" kern="200">
                <a:solidFill>
                  <a:srgbClr val="000000"/>
                </a:solidFill>
                <a:latin typeface="arial"/>
              </a:rPr>
            </a:br>
            <a:r>
              <a:rPr sz="1100" kern="200">
                <a:solidFill>
                  <a:srgbClr val="A6A6A6"/>
                </a:solidFill>
                <a:latin typeface="arial"/>
              </a:rPr>
              <a:t>(66)</a:t>
            </a:r>
          </a:p>
        </p:txBody>
      </p:sp>
      <p:sp>
        <p:nvSpPr>
          <p:cNvPr id="12" name="New shape"/>
          <p:cNvSpPr/>
          <p:nvPr/>
        </p:nvSpPr>
        <p:spPr>
          <a:xfrm>
            <a:off x="1778000" y="231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31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662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sp>
        <p:nvSpPr>
          <p:cNvPr id="16" name="New shape"/>
          <p:cNvSpPr/>
          <p:nvPr/>
        </p:nvSpPr>
        <p:spPr>
          <a:xfrm>
            <a:off x="6096000" y="20447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7" name="New shape"/>
          <p:cNvSpPr/>
          <p:nvPr/>
        </p:nvSpPr>
        <p:spPr>
          <a:xfrm>
            <a:off x="7137400" y="20510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8" name="New shape"/>
          <p:cNvSpPr/>
          <p:nvPr/>
        </p:nvSpPr>
        <p:spPr>
          <a:xfrm>
            <a:off x="8001000" y="20510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9" name="New shape"/>
          <p:cNvSpPr/>
          <p:nvPr/>
        </p:nvSpPr>
        <p:spPr>
          <a:xfrm>
            <a:off x="8864600" y="20510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20" name="New shape"/>
          <p:cNvSpPr/>
          <p:nvPr/>
        </p:nvSpPr>
        <p:spPr>
          <a:xfrm>
            <a:off x="9728200" y="20510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1" name="New shape"/>
          <p:cNvSpPr/>
          <p:nvPr/>
        </p:nvSpPr>
        <p:spPr>
          <a:xfrm>
            <a:off x="1778000" y="2578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578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 name="New shape"/>
          <p:cNvSpPr/>
          <p:nvPr/>
        </p:nvSpPr>
        <p:spPr>
          <a:xfrm>
            <a:off x="1778000" y="23329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sp>
        <p:nvSpPr>
          <p:cNvPr id="25" name="New shape"/>
          <p:cNvSpPr/>
          <p:nvPr/>
        </p:nvSpPr>
        <p:spPr>
          <a:xfrm>
            <a:off x="6096000" y="23114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6" name="New shape"/>
          <p:cNvSpPr/>
          <p:nvPr/>
        </p:nvSpPr>
        <p:spPr>
          <a:xfrm>
            <a:off x="7137400" y="23177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7" name="New shape"/>
          <p:cNvSpPr/>
          <p:nvPr/>
        </p:nvSpPr>
        <p:spPr>
          <a:xfrm>
            <a:off x="8001000" y="23177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8" name="New shape"/>
          <p:cNvSpPr/>
          <p:nvPr/>
        </p:nvSpPr>
        <p:spPr>
          <a:xfrm>
            <a:off x="8864600" y="23177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9" name="New shape"/>
          <p:cNvSpPr/>
          <p:nvPr/>
        </p:nvSpPr>
        <p:spPr>
          <a:xfrm>
            <a:off x="9728200" y="23177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0" name="New shape"/>
          <p:cNvSpPr/>
          <p:nvPr/>
        </p:nvSpPr>
        <p:spPr>
          <a:xfrm>
            <a:off x="1778000" y="2844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844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96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sp>
        <p:nvSpPr>
          <p:cNvPr id="34" name="New shape"/>
          <p:cNvSpPr/>
          <p:nvPr/>
        </p:nvSpPr>
        <p:spPr>
          <a:xfrm>
            <a:off x="6096000" y="25781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35" name="New shape"/>
          <p:cNvSpPr/>
          <p:nvPr/>
        </p:nvSpPr>
        <p:spPr>
          <a:xfrm>
            <a:off x="7137400" y="25844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36" name="New shape"/>
          <p:cNvSpPr/>
          <p:nvPr/>
        </p:nvSpPr>
        <p:spPr>
          <a:xfrm>
            <a:off x="8001000" y="2584450"/>
            <a:ext cx="508000" cy="2540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37" name="New shape"/>
          <p:cNvSpPr/>
          <p:nvPr/>
        </p:nvSpPr>
        <p:spPr>
          <a:xfrm>
            <a:off x="8864600" y="25844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38" name="New shape"/>
          <p:cNvSpPr/>
          <p:nvPr/>
        </p:nvSpPr>
        <p:spPr>
          <a:xfrm>
            <a:off x="9728200" y="25844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39" name="New shape"/>
          <p:cNvSpPr/>
          <p:nvPr/>
        </p:nvSpPr>
        <p:spPr>
          <a:xfrm>
            <a:off x="1778000" y="3111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3111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28663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sp>
        <p:nvSpPr>
          <p:cNvPr id="43" name="New shape"/>
          <p:cNvSpPr/>
          <p:nvPr/>
        </p:nvSpPr>
        <p:spPr>
          <a:xfrm>
            <a:off x="6096000" y="28448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44" name="New shape"/>
          <p:cNvSpPr/>
          <p:nvPr/>
        </p:nvSpPr>
        <p:spPr>
          <a:xfrm>
            <a:off x="7137400" y="28511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5" name="New shape"/>
          <p:cNvSpPr/>
          <p:nvPr/>
        </p:nvSpPr>
        <p:spPr>
          <a:xfrm>
            <a:off x="8001000" y="28511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46" name="New shape"/>
          <p:cNvSpPr/>
          <p:nvPr/>
        </p:nvSpPr>
        <p:spPr>
          <a:xfrm>
            <a:off x="8864600" y="28511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47" name="New shape"/>
          <p:cNvSpPr/>
          <p:nvPr/>
        </p:nvSpPr>
        <p:spPr>
          <a:xfrm>
            <a:off x="9728200" y="28511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48" name="New shape"/>
          <p:cNvSpPr/>
          <p:nvPr/>
        </p:nvSpPr>
        <p:spPr>
          <a:xfrm>
            <a:off x="1778000" y="3378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3378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0" name="New shape"/>
          <p:cNvSpPr/>
          <p:nvPr/>
        </p:nvSpPr>
        <p:spPr>
          <a:xfrm>
            <a:off x="1778000" y="31330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sp>
        <p:nvSpPr>
          <p:cNvPr id="52" name="New shape"/>
          <p:cNvSpPr/>
          <p:nvPr/>
        </p:nvSpPr>
        <p:spPr>
          <a:xfrm>
            <a:off x="6096000" y="31115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53" name="New shape"/>
          <p:cNvSpPr/>
          <p:nvPr/>
        </p:nvSpPr>
        <p:spPr>
          <a:xfrm>
            <a:off x="7137400" y="31178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4" name="New shape"/>
          <p:cNvSpPr/>
          <p:nvPr/>
        </p:nvSpPr>
        <p:spPr>
          <a:xfrm>
            <a:off x="8001000" y="3117850"/>
            <a:ext cx="508000" cy="2540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5" name="New shape"/>
          <p:cNvSpPr/>
          <p:nvPr/>
        </p:nvSpPr>
        <p:spPr>
          <a:xfrm>
            <a:off x="8864600" y="31178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56" name="New shape"/>
          <p:cNvSpPr/>
          <p:nvPr/>
        </p:nvSpPr>
        <p:spPr>
          <a:xfrm>
            <a:off x="9728200" y="31178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7" name="New shape"/>
          <p:cNvSpPr/>
          <p:nvPr/>
        </p:nvSpPr>
        <p:spPr>
          <a:xfrm>
            <a:off x="1778000" y="364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364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3997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sp>
        <p:nvSpPr>
          <p:cNvPr id="61" name="New shape"/>
          <p:cNvSpPr/>
          <p:nvPr/>
        </p:nvSpPr>
        <p:spPr>
          <a:xfrm>
            <a:off x="6096000" y="33782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62" name="New shape"/>
          <p:cNvSpPr/>
          <p:nvPr/>
        </p:nvSpPr>
        <p:spPr>
          <a:xfrm>
            <a:off x="7137400" y="33845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63" name="New shape"/>
          <p:cNvSpPr/>
          <p:nvPr/>
        </p:nvSpPr>
        <p:spPr>
          <a:xfrm>
            <a:off x="8001000" y="33845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64" name="New shape"/>
          <p:cNvSpPr/>
          <p:nvPr/>
        </p:nvSpPr>
        <p:spPr>
          <a:xfrm>
            <a:off x="8864600" y="33845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65" name="New shape"/>
          <p:cNvSpPr/>
          <p:nvPr/>
        </p:nvSpPr>
        <p:spPr>
          <a:xfrm>
            <a:off x="9728200" y="33845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66" name="New shape"/>
          <p:cNvSpPr/>
          <p:nvPr/>
        </p:nvSpPr>
        <p:spPr>
          <a:xfrm>
            <a:off x="1778000" y="3911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11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6664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sp>
        <p:nvSpPr>
          <p:cNvPr id="70" name="New shape"/>
          <p:cNvSpPr/>
          <p:nvPr/>
        </p:nvSpPr>
        <p:spPr>
          <a:xfrm>
            <a:off x="6096000" y="36449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71" name="New shape"/>
          <p:cNvSpPr/>
          <p:nvPr/>
        </p:nvSpPr>
        <p:spPr>
          <a:xfrm>
            <a:off x="7137400" y="36512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72" name="New shape"/>
          <p:cNvSpPr/>
          <p:nvPr/>
        </p:nvSpPr>
        <p:spPr>
          <a:xfrm>
            <a:off x="8001000" y="36512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3" name="New shape"/>
          <p:cNvSpPr/>
          <p:nvPr/>
        </p:nvSpPr>
        <p:spPr>
          <a:xfrm>
            <a:off x="8864600" y="3651250"/>
            <a:ext cx="508000" cy="2540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4" name="New shape"/>
          <p:cNvSpPr/>
          <p:nvPr/>
        </p:nvSpPr>
        <p:spPr>
          <a:xfrm>
            <a:off x="9728200" y="3651250"/>
            <a:ext cx="508000" cy="2540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5" name="New shape"/>
          <p:cNvSpPr/>
          <p:nvPr/>
        </p:nvSpPr>
        <p:spPr>
          <a:xfrm>
            <a:off x="1778000" y="417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17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331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sp>
        <p:nvSpPr>
          <p:cNvPr id="79" name="New shape"/>
          <p:cNvSpPr/>
          <p:nvPr/>
        </p:nvSpPr>
        <p:spPr>
          <a:xfrm>
            <a:off x="6096000" y="39116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80" name="New shape"/>
          <p:cNvSpPr/>
          <p:nvPr/>
        </p:nvSpPr>
        <p:spPr>
          <a:xfrm>
            <a:off x="7137400" y="39179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81" name="New shape"/>
          <p:cNvSpPr/>
          <p:nvPr/>
        </p:nvSpPr>
        <p:spPr>
          <a:xfrm>
            <a:off x="8001000" y="39179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82" name="New shape"/>
          <p:cNvSpPr/>
          <p:nvPr/>
        </p:nvSpPr>
        <p:spPr>
          <a:xfrm>
            <a:off x="8864600" y="39179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83" name="New shape"/>
          <p:cNvSpPr/>
          <p:nvPr/>
        </p:nvSpPr>
        <p:spPr>
          <a:xfrm>
            <a:off x="9728200" y="39179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84" name="New shape"/>
          <p:cNvSpPr/>
          <p:nvPr/>
        </p:nvSpPr>
        <p:spPr>
          <a:xfrm>
            <a:off x="1778000" y="4445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445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6" name="New shape"/>
          <p:cNvSpPr/>
          <p:nvPr/>
        </p:nvSpPr>
        <p:spPr>
          <a:xfrm>
            <a:off x="1778000" y="41998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sp>
        <p:nvSpPr>
          <p:cNvPr id="88" name="New shape"/>
          <p:cNvSpPr/>
          <p:nvPr/>
        </p:nvSpPr>
        <p:spPr>
          <a:xfrm>
            <a:off x="6096000" y="41783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89" name="New shape"/>
          <p:cNvSpPr/>
          <p:nvPr/>
        </p:nvSpPr>
        <p:spPr>
          <a:xfrm>
            <a:off x="7137400" y="41846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90" name="New shape"/>
          <p:cNvSpPr/>
          <p:nvPr/>
        </p:nvSpPr>
        <p:spPr>
          <a:xfrm>
            <a:off x="8001000" y="4184650"/>
            <a:ext cx="508000" cy="2540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91" name="New shape"/>
          <p:cNvSpPr/>
          <p:nvPr/>
        </p:nvSpPr>
        <p:spPr>
          <a:xfrm>
            <a:off x="8864600" y="41846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2" name="New shape"/>
          <p:cNvSpPr/>
          <p:nvPr/>
        </p:nvSpPr>
        <p:spPr>
          <a:xfrm>
            <a:off x="9728200" y="41846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93" name="New shape"/>
          <p:cNvSpPr/>
          <p:nvPr/>
        </p:nvSpPr>
        <p:spPr>
          <a:xfrm>
            <a:off x="1778000" y="4711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4" name="New shape"/>
          <p:cNvSpPr/>
          <p:nvPr/>
        </p:nvSpPr>
        <p:spPr>
          <a:xfrm>
            <a:off x="1778000" y="4711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4665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sp>
        <p:nvSpPr>
          <p:cNvPr id="97" name="New shape"/>
          <p:cNvSpPr/>
          <p:nvPr/>
        </p:nvSpPr>
        <p:spPr>
          <a:xfrm>
            <a:off x="6096000" y="44450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98" name="New shape"/>
          <p:cNvSpPr/>
          <p:nvPr/>
        </p:nvSpPr>
        <p:spPr>
          <a:xfrm>
            <a:off x="7137400" y="44513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99" name="New shape"/>
          <p:cNvSpPr/>
          <p:nvPr/>
        </p:nvSpPr>
        <p:spPr>
          <a:xfrm>
            <a:off x="8001000" y="4451350"/>
            <a:ext cx="508000" cy="2540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00" name="New shape"/>
          <p:cNvSpPr/>
          <p:nvPr/>
        </p:nvSpPr>
        <p:spPr>
          <a:xfrm>
            <a:off x="8864600" y="44513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01" name="New shape"/>
          <p:cNvSpPr/>
          <p:nvPr/>
        </p:nvSpPr>
        <p:spPr>
          <a:xfrm>
            <a:off x="9728200" y="44513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02" name="New shape"/>
          <p:cNvSpPr/>
          <p:nvPr/>
        </p:nvSpPr>
        <p:spPr>
          <a:xfrm>
            <a:off x="1778000" y="4978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978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47332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sp>
        <p:nvSpPr>
          <p:cNvPr id="106" name="New shape"/>
          <p:cNvSpPr/>
          <p:nvPr/>
        </p:nvSpPr>
        <p:spPr>
          <a:xfrm>
            <a:off x="6096000" y="47117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57</a:t>
            </a:r>
          </a:p>
        </p:txBody>
      </p:sp>
      <p:sp>
        <p:nvSpPr>
          <p:cNvPr id="107" name="New shape"/>
          <p:cNvSpPr/>
          <p:nvPr/>
        </p:nvSpPr>
        <p:spPr>
          <a:xfrm>
            <a:off x="7137400" y="47180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108" name="New shape"/>
          <p:cNvSpPr/>
          <p:nvPr/>
        </p:nvSpPr>
        <p:spPr>
          <a:xfrm>
            <a:off x="8001000" y="47180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09" name="New shape"/>
          <p:cNvSpPr/>
          <p:nvPr/>
        </p:nvSpPr>
        <p:spPr>
          <a:xfrm>
            <a:off x="8864600" y="4718050"/>
            <a:ext cx="508000" cy="2540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21*</a:t>
            </a:r>
          </a:p>
        </p:txBody>
      </p:sp>
      <p:sp>
        <p:nvSpPr>
          <p:cNvPr id="110" name="New shape"/>
          <p:cNvSpPr/>
          <p:nvPr/>
        </p:nvSpPr>
        <p:spPr>
          <a:xfrm>
            <a:off x="9728200" y="47180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111" name="New shape"/>
          <p:cNvSpPr/>
          <p:nvPr/>
        </p:nvSpPr>
        <p:spPr>
          <a:xfrm>
            <a:off x="1778000" y="5245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2" name="New shape"/>
          <p:cNvSpPr/>
          <p:nvPr/>
        </p:nvSpPr>
        <p:spPr>
          <a:xfrm>
            <a:off x="1778000" y="5245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3" name="New shape"/>
          <p:cNvSpPr/>
          <p:nvPr/>
        </p:nvSpPr>
        <p:spPr>
          <a:xfrm>
            <a:off x="1778000" y="49999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sp>
        <p:nvSpPr>
          <p:cNvPr id="115" name="New shape"/>
          <p:cNvSpPr/>
          <p:nvPr/>
        </p:nvSpPr>
        <p:spPr>
          <a:xfrm>
            <a:off x="6096000" y="49784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16" name="New shape"/>
          <p:cNvSpPr/>
          <p:nvPr/>
        </p:nvSpPr>
        <p:spPr>
          <a:xfrm>
            <a:off x="7137400" y="49847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17" name="New shape"/>
          <p:cNvSpPr/>
          <p:nvPr/>
        </p:nvSpPr>
        <p:spPr>
          <a:xfrm>
            <a:off x="8001000" y="49847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8" name="New shape"/>
          <p:cNvSpPr/>
          <p:nvPr/>
        </p:nvSpPr>
        <p:spPr>
          <a:xfrm>
            <a:off x="8864600" y="49847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19" name="New shape"/>
          <p:cNvSpPr/>
          <p:nvPr/>
        </p:nvSpPr>
        <p:spPr>
          <a:xfrm>
            <a:off x="9728200" y="49847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20" name="New shape"/>
          <p:cNvSpPr/>
          <p:nvPr/>
        </p:nvSpPr>
        <p:spPr>
          <a:xfrm>
            <a:off x="1778000" y="5511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1" name="New shape"/>
          <p:cNvSpPr/>
          <p:nvPr/>
        </p:nvSpPr>
        <p:spPr>
          <a:xfrm>
            <a:off x="1778000" y="5511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2" name="New shape"/>
          <p:cNvSpPr/>
          <p:nvPr/>
        </p:nvSpPr>
        <p:spPr>
          <a:xfrm>
            <a:off x="1778000" y="52666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sp>
        <p:nvSpPr>
          <p:cNvPr id="124" name="New shape"/>
          <p:cNvSpPr/>
          <p:nvPr/>
        </p:nvSpPr>
        <p:spPr>
          <a:xfrm>
            <a:off x="6096000" y="52451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25" name="New shape"/>
          <p:cNvSpPr/>
          <p:nvPr/>
        </p:nvSpPr>
        <p:spPr>
          <a:xfrm>
            <a:off x="7137400" y="52514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26" name="New shape"/>
          <p:cNvSpPr/>
          <p:nvPr/>
        </p:nvSpPr>
        <p:spPr>
          <a:xfrm>
            <a:off x="8001000" y="52514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27" name="New shape"/>
          <p:cNvSpPr/>
          <p:nvPr/>
        </p:nvSpPr>
        <p:spPr>
          <a:xfrm>
            <a:off x="8864600" y="52514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28" name="New shape"/>
          <p:cNvSpPr/>
          <p:nvPr/>
        </p:nvSpPr>
        <p:spPr>
          <a:xfrm>
            <a:off x="9728200" y="5251450"/>
            <a:ext cx="508000" cy="2540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29" name="New shape"/>
          <p:cNvSpPr/>
          <p:nvPr/>
        </p:nvSpPr>
        <p:spPr>
          <a:xfrm>
            <a:off x="1778000" y="5778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0" name="New shape"/>
          <p:cNvSpPr/>
          <p:nvPr/>
        </p:nvSpPr>
        <p:spPr>
          <a:xfrm>
            <a:off x="1778000" y="5778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1" name="New shape"/>
          <p:cNvSpPr/>
          <p:nvPr/>
        </p:nvSpPr>
        <p:spPr>
          <a:xfrm>
            <a:off x="1778000" y="55333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sp>
        <p:nvSpPr>
          <p:cNvPr id="133" name="New shape"/>
          <p:cNvSpPr/>
          <p:nvPr/>
        </p:nvSpPr>
        <p:spPr>
          <a:xfrm>
            <a:off x="6096000" y="55118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134" name="New shape"/>
          <p:cNvSpPr/>
          <p:nvPr/>
        </p:nvSpPr>
        <p:spPr>
          <a:xfrm>
            <a:off x="7137400" y="55181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35" name="New shape"/>
          <p:cNvSpPr/>
          <p:nvPr/>
        </p:nvSpPr>
        <p:spPr>
          <a:xfrm>
            <a:off x="8001000" y="55181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36" name="New shape"/>
          <p:cNvSpPr/>
          <p:nvPr/>
        </p:nvSpPr>
        <p:spPr>
          <a:xfrm>
            <a:off x="8864600" y="55181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37" name="New shape"/>
          <p:cNvSpPr/>
          <p:nvPr/>
        </p:nvSpPr>
        <p:spPr>
          <a:xfrm>
            <a:off x="9728200" y="55181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38" name="New shape"/>
          <p:cNvSpPr/>
          <p:nvPr/>
        </p:nvSpPr>
        <p:spPr>
          <a:xfrm>
            <a:off x="1778000" y="5800090"/>
            <a:ext cx="4318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sp>
        <p:nvSpPr>
          <p:cNvPr id="140" name="New shape"/>
          <p:cNvSpPr/>
          <p:nvPr/>
        </p:nvSpPr>
        <p:spPr>
          <a:xfrm>
            <a:off x="6096000" y="5778500"/>
            <a:ext cx="863600" cy="2667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41" name="New shape"/>
          <p:cNvSpPr/>
          <p:nvPr/>
        </p:nvSpPr>
        <p:spPr>
          <a:xfrm>
            <a:off x="7137400" y="57848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42" name="New shape"/>
          <p:cNvSpPr/>
          <p:nvPr/>
        </p:nvSpPr>
        <p:spPr>
          <a:xfrm>
            <a:off x="8001000" y="5784850"/>
            <a:ext cx="508000" cy="2540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43" name="New shape"/>
          <p:cNvSpPr/>
          <p:nvPr/>
        </p:nvSpPr>
        <p:spPr>
          <a:xfrm>
            <a:off x="8864600" y="57848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44" name="New shape"/>
          <p:cNvSpPr/>
          <p:nvPr/>
        </p:nvSpPr>
        <p:spPr>
          <a:xfrm>
            <a:off x="9728200" y="5784850"/>
            <a:ext cx="508000" cy="2540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 </a:t>
            </a:r>
          </a:p>
        </p:txBody>
      </p:sp>
      <p:sp>
        <p:nvSpPr>
          <p:cNvPr id="180" name="New shape"/>
          <p:cNvSpPr/>
          <p:nvPr/>
        </p:nvSpPr>
        <p:spPr>
          <a:xfrm>
            <a:off x="4368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368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368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368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368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368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368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368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368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368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368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368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368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368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368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368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368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368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Other service activities Benchmark</a:t>
            </a:r>
            <a:br>
              <a:rPr sz="1100" kern="200">
                <a:solidFill>
                  <a:srgbClr val="000000"/>
                </a:solidFill>
                <a:latin typeface="arial"/>
              </a:rPr>
            </a:br>
            <a:r>
              <a:rPr sz="1100" kern="200">
                <a:solidFill>
                  <a:srgbClr val="A6A6A6"/>
                </a:solidFill>
                <a:latin typeface="arial"/>
              </a:rPr>
              <a:t>(277)</a:t>
            </a:r>
          </a:p>
        </p:txBody>
      </p:sp>
      <p:sp>
        <p:nvSpPr>
          <p:cNvPr id="8" name="New shape"/>
          <p:cNvSpPr/>
          <p:nvPr/>
        </p:nvSpPr>
        <p:spPr>
          <a:xfrm>
            <a:off x="5232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(36)</a:t>
            </a:r>
          </a:p>
        </p:txBody>
      </p:sp>
      <p:sp>
        <p:nvSpPr>
          <p:cNvPr id="9"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(84)</a:t>
            </a:r>
          </a:p>
        </p:txBody>
      </p:sp>
      <p:sp>
        <p:nvSpPr>
          <p:cNvPr id="10"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(81)</a:t>
            </a:r>
          </a:p>
        </p:txBody>
      </p:sp>
      <p:sp>
        <p:nvSpPr>
          <p:cNvPr id="11"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(31)</a:t>
            </a:r>
          </a:p>
        </p:txBody>
      </p:sp>
      <p:sp>
        <p:nvSpPr>
          <p:cNvPr id="12"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(17)</a:t>
            </a:r>
          </a:p>
        </p:txBody>
      </p:sp>
      <p:sp>
        <p:nvSpPr>
          <p:cNvPr id="13"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21-25 years </a:t>
            </a:r>
            <a:br>
              <a:rPr sz="1100" kern="200">
                <a:solidFill>
                  <a:srgbClr val="000000"/>
                </a:solidFill>
                <a:latin typeface="arial"/>
              </a:rPr>
            </a:br>
            <a:r>
              <a:rPr sz="1100" kern="200">
                <a:solidFill>
                  <a:srgbClr val="A6A6A6"/>
                </a:solidFill>
                <a:latin typeface="arial"/>
              </a:rPr>
              <a:t>(8)</a:t>
            </a:r>
          </a:p>
        </p:txBody>
      </p:sp>
      <p:sp>
        <p:nvSpPr>
          <p:cNvPr id="14"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368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9" name="New shape"/>
          <p:cNvSpPr/>
          <p:nvPr/>
        </p:nvSpPr>
        <p:spPr>
          <a:xfrm>
            <a:off x="5410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 name="New shape"/>
          <p:cNvSpPr/>
          <p:nvPr/>
        </p:nvSpPr>
        <p:spPr>
          <a:xfrm>
            <a:off x="62738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1" name="New shape"/>
          <p:cNvSpPr/>
          <p:nvPr/>
        </p:nvSpPr>
        <p:spPr>
          <a:xfrm>
            <a:off x="71374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22" name="New shape"/>
          <p:cNvSpPr/>
          <p:nvPr/>
        </p:nvSpPr>
        <p:spPr>
          <a:xfrm>
            <a:off x="80010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3"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4"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5"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368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5410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1" name="New shape"/>
          <p:cNvSpPr/>
          <p:nvPr/>
        </p:nvSpPr>
        <p:spPr>
          <a:xfrm>
            <a:off x="62738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2" name="New shape"/>
          <p:cNvSpPr/>
          <p:nvPr/>
        </p:nvSpPr>
        <p:spPr>
          <a:xfrm>
            <a:off x="71374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3" name="New shape"/>
          <p:cNvSpPr/>
          <p:nvPr/>
        </p:nvSpPr>
        <p:spPr>
          <a:xfrm>
            <a:off x="80010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4" name="New shape"/>
          <p:cNvSpPr/>
          <p:nvPr/>
        </p:nvSpPr>
        <p:spPr>
          <a:xfrm>
            <a:off x="88646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5"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36"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368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41" name="New shape"/>
          <p:cNvSpPr/>
          <p:nvPr/>
        </p:nvSpPr>
        <p:spPr>
          <a:xfrm>
            <a:off x="5410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2" name="New shape"/>
          <p:cNvSpPr/>
          <p:nvPr/>
        </p:nvSpPr>
        <p:spPr>
          <a:xfrm>
            <a:off x="62738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43" name="New shape"/>
          <p:cNvSpPr/>
          <p:nvPr/>
        </p:nvSpPr>
        <p:spPr>
          <a:xfrm>
            <a:off x="71374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44" name="New shape"/>
          <p:cNvSpPr/>
          <p:nvPr/>
        </p:nvSpPr>
        <p:spPr>
          <a:xfrm>
            <a:off x="80010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45"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46"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47"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368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52" name="New shape"/>
          <p:cNvSpPr/>
          <p:nvPr/>
        </p:nvSpPr>
        <p:spPr>
          <a:xfrm>
            <a:off x="5410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3" name="New shape"/>
          <p:cNvSpPr/>
          <p:nvPr/>
        </p:nvSpPr>
        <p:spPr>
          <a:xfrm>
            <a:off x="62738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54" name="New shape"/>
          <p:cNvSpPr/>
          <p:nvPr/>
        </p:nvSpPr>
        <p:spPr>
          <a:xfrm>
            <a:off x="71374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5" name="New shape"/>
          <p:cNvSpPr/>
          <p:nvPr/>
        </p:nvSpPr>
        <p:spPr>
          <a:xfrm>
            <a:off x="80010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6" name="New shape"/>
          <p:cNvSpPr/>
          <p:nvPr/>
        </p:nvSpPr>
        <p:spPr>
          <a:xfrm>
            <a:off x="88646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5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5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368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63" name="New shape"/>
          <p:cNvSpPr/>
          <p:nvPr/>
        </p:nvSpPr>
        <p:spPr>
          <a:xfrm>
            <a:off x="5410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64" name="New shape"/>
          <p:cNvSpPr/>
          <p:nvPr/>
        </p:nvSpPr>
        <p:spPr>
          <a:xfrm>
            <a:off x="62738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5" name="New shape"/>
          <p:cNvSpPr/>
          <p:nvPr/>
        </p:nvSpPr>
        <p:spPr>
          <a:xfrm>
            <a:off x="71374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6" name="New shape"/>
          <p:cNvSpPr/>
          <p:nvPr/>
        </p:nvSpPr>
        <p:spPr>
          <a:xfrm>
            <a:off x="80010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67"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68"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69"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778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368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74" name="New shape"/>
          <p:cNvSpPr/>
          <p:nvPr/>
        </p:nvSpPr>
        <p:spPr>
          <a:xfrm>
            <a:off x="5410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5" name="New shape"/>
          <p:cNvSpPr/>
          <p:nvPr/>
        </p:nvSpPr>
        <p:spPr>
          <a:xfrm>
            <a:off x="62738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76" name="New shape"/>
          <p:cNvSpPr/>
          <p:nvPr/>
        </p:nvSpPr>
        <p:spPr>
          <a:xfrm>
            <a:off x="71374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77" name="New shape"/>
          <p:cNvSpPr/>
          <p:nvPr/>
        </p:nvSpPr>
        <p:spPr>
          <a:xfrm>
            <a:off x="80010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78" name="New shape"/>
          <p:cNvSpPr/>
          <p:nvPr/>
        </p:nvSpPr>
        <p:spPr>
          <a:xfrm>
            <a:off x="88646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79"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8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368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85" name="New shape"/>
          <p:cNvSpPr/>
          <p:nvPr/>
        </p:nvSpPr>
        <p:spPr>
          <a:xfrm>
            <a:off x="5410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6" name="New shape"/>
          <p:cNvSpPr/>
          <p:nvPr/>
        </p:nvSpPr>
        <p:spPr>
          <a:xfrm>
            <a:off x="62738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7" name="New shape"/>
          <p:cNvSpPr/>
          <p:nvPr/>
        </p:nvSpPr>
        <p:spPr>
          <a:xfrm>
            <a:off x="71374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88" name="New shape"/>
          <p:cNvSpPr/>
          <p:nvPr/>
        </p:nvSpPr>
        <p:spPr>
          <a:xfrm>
            <a:off x="80010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89" name="New shape"/>
          <p:cNvSpPr/>
          <p:nvPr/>
        </p:nvSpPr>
        <p:spPr>
          <a:xfrm>
            <a:off x="88646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90"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91"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368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96" name="New shape"/>
          <p:cNvSpPr/>
          <p:nvPr/>
        </p:nvSpPr>
        <p:spPr>
          <a:xfrm>
            <a:off x="5410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7" name="New shape"/>
          <p:cNvSpPr/>
          <p:nvPr/>
        </p:nvSpPr>
        <p:spPr>
          <a:xfrm>
            <a:off x="62738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98" name="New shape"/>
          <p:cNvSpPr/>
          <p:nvPr/>
        </p:nvSpPr>
        <p:spPr>
          <a:xfrm>
            <a:off x="71374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99" name="New shape"/>
          <p:cNvSpPr/>
          <p:nvPr/>
        </p:nvSpPr>
        <p:spPr>
          <a:xfrm>
            <a:off x="80010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00"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01"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02"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368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07" name="New shape"/>
          <p:cNvSpPr/>
          <p:nvPr/>
        </p:nvSpPr>
        <p:spPr>
          <a:xfrm>
            <a:off x="5410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08" name="New shape"/>
          <p:cNvSpPr/>
          <p:nvPr/>
        </p:nvSpPr>
        <p:spPr>
          <a:xfrm>
            <a:off x="62738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9" name="New shape"/>
          <p:cNvSpPr/>
          <p:nvPr/>
        </p:nvSpPr>
        <p:spPr>
          <a:xfrm>
            <a:off x="71374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10" name="New shape"/>
          <p:cNvSpPr/>
          <p:nvPr/>
        </p:nvSpPr>
        <p:spPr>
          <a:xfrm>
            <a:off x="80010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1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1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778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368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18" name="New shape"/>
          <p:cNvSpPr/>
          <p:nvPr/>
        </p:nvSpPr>
        <p:spPr>
          <a:xfrm>
            <a:off x="5410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9" name="New shape"/>
          <p:cNvSpPr/>
          <p:nvPr/>
        </p:nvSpPr>
        <p:spPr>
          <a:xfrm>
            <a:off x="62738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20" name="New shape"/>
          <p:cNvSpPr/>
          <p:nvPr/>
        </p:nvSpPr>
        <p:spPr>
          <a:xfrm>
            <a:off x="71374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21" name="New shape"/>
          <p:cNvSpPr/>
          <p:nvPr/>
        </p:nvSpPr>
        <p:spPr>
          <a:xfrm>
            <a:off x="80010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22"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23"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24"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778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368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29" name="New shape"/>
          <p:cNvSpPr/>
          <p:nvPr/>
        </p:nvSpPr>
        <p:spPr>
          <a:xfrm>
            <a:off x="5410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30" name="New shape"/>
          <p:cNvSpPr/>
          <p:nvPr/>
        </p:nvSpPr>
        <p:spPr>
          <a:xfrm>
            <a:off x="62738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31" name="New shape"/>
          <p:cNvSpPr/>
          <p:nvPr/>
        </p:nvSpPr>
        <p:spPr>
          <a:xfrm>
            <a:off x="71374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32" name="New shape"/>
          <p:cNvSpPr/>
          <p:nvPr/>
        </p:nvSpPr>
        <p:spPr>
          <a:xfrm>
            <a:off x="80010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33"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34"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35"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778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368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57</a:t>
            </a:r>
          </a:p>
        </p:txBody>
      </p:sp>
      <p:sp>
        <p:nvSpPr>
          <p:cNvPr id="140" name="New shape"/>
          <p:cNvSpPr/>
          <p:nvPr/>
        </p:nvSpPr>
        <p:spPr>
          <a:xfrm>
            <a:off x="5410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41" name="New shape"/>
          <p:cNvSpPr/>
          <p:nvPr/>
        </p:nvSpPr>
        <p:spPr>
          <a:xfrm>
            <a:off x="62738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142" name="New shape"/>
          <p:cNvSpPr/>
          <p:nvPr/>
        </p:nvSpPr>
        <p:spPr>
          <a:xfrm>
            <a:off x="71374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143" name="New shape"/>
          <p:cNvSpPr/>
          <p:nvPr/>
        </p:nvSpPr>
        <p:spPr>
          <a:xfrm>
            <a:off x="80010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144" name="New shape"/>
          <p:cNvSpPr/>
          <p:nvPr/>
        </p:nvSpPr>
        <p:spPr>
          <a:xfrm>
            <a:off x="8864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41</a:t>
            </a:r>
          </a:p>
        </p:txBody>
      </p:sp>
      <p:sp>
        <p:nvSpPr>
          <p:cNvPr id="145"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46"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778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368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51" name="New shape"/>
          <p:cNvSpPr/>
          <p:nvPr/>
        </p:nvSpPr>
        <p:spPr>
          <a:xfrm>
            <a:off x="5410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52" name="New shape"/>
          <p:cNvSpPr/>
          <p:nvPr/>
        </p:nvSpPr>
        <p:spPr>
          <a:xfrm>
            <a:off x="62738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3" name="New shape"/>
          <p:cNvSpPr/>
          <p:nvPr/>
        </p:nvSpPr>
        <p:spPr>
          <a:xfrm>
            <a:off x="71374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54" name="New shape"/>
          <p:cNvSpPr/>
          <p:nvPr/>
        </p:nvSpPr>
        <p:spPr>
          <a:xfrm>
            <a:off x="80010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55"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56"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157"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778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368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62" name="New shape"/>
          <p:cNvSpPr/>
          <p:nvPr/>
        </p:nvSpPr>
        <p:spPr>
          <a:xfrm>
            <a:off x="5410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63" name="New shape"/>
          <p:cNvSpPr/>
          <p:nvPr/>
        </p:nvSpPr>
        <p:spPr>
          <a:xfrm>
            <a:off x="62738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64" name="New shape"/>
          <p:cNvSpPr/>
          <p:nvPr/>
        </p:nvSpPr>
        <p:spPr>
          <a:xfrm>
            <a:off x="71374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65" name="New shape"/>
          <p:cNvSpPr/>
          <p:nvPr/>
        </p:nvSpPr>
        <p:spPr>
          <a:xfrm>
            <a:off x="80010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66" name="New shape"/>
          <p:cNvSpPr/>
          <p:nvPr/>
        </p:nvSpPr>
        <p:spPr>
          <a:xfrm>
            <a:off x="88646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6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6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778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368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173" name="New shape"/>
          <p:cNvSpPr/>
          <p:nvPr/>
        </p:nvSpPr>
        <p:spPr>
          <a:xfrm>
            <a:off x="5410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4" name="New shape"/>
          <p:cNvSpPr/>
          <p:nvPr/>
        </p:nvSpPr>
        <p:spPr>
          <a:xfrm>
            <a:off x="62738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75" name="New shape"/>
          <p:cNvSpPr/>
          <p:nvPr/>
        </p:nvSpPr>
        <p:spPr>
          <a:xfrm>
            <a:off x="71374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76" name="New shape"/>
          <p:cNvSpPr/>
          <p:nvPr/>
        </p:nvSpPr>
        <p:spPr>
          <a:xfrm>
            <a:off x="80010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77"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78"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79" name="New shape"/>
          <p:cNvSpPr/>
          <p:nvPr/>
        </p:nvSpPr>
        <p:spPr>
          <a:xfrm>
            <a:off x="1778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368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82" name="New shape"/>
          <p:cNvSpPr/>
          <p:nvPr/>
        </p:nvSpPr>
        <p:spPr>
          <a:xfrm>
            <a:off x="5410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83" name="New shape"/>
          <p:cNvSpPr/>
          <p:nvPr/>
        </p:nvSpPr>
        <p:spPr>
          <a:xfrm>
            <a:off x="62738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84" name="New shape"/>
          <p:cNvSpPr/>
          <p:nvPr/>
        </p:nvSpPr>
        <p:spPr>
          <a:xfrm>
            <a:off x="71374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85" name="New shape"/>
          <p:cNvSpPr/>
          <p:nvPr/>
        </p:nvSpPr>
        <p:spPr>
          <a:xfrm>
            <a:off x="80010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86" name="New shape"/>
          <p:cNvSpPr/>
          <p:nvPr/>
        </p:nvSpPr>
        <p:spPr>
          <a:xfrm>
            <a:off x="8864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87"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88" name="New shape">
            <a:extLst>
              <a:ext uri="{FF2B5EF4-FFF2-40B4-BE49-F238E27FC236}">
                <a16:creationId xmlns:a16="http://schemas.microsoft.com/office/drawing/2014/main" id="{EC971D91-CCE4-0AD3-0AAC-CA3B817A2BDC}"/>
              </a:ext>
            </a:extLst>
          </p:cNvPr>
          <p:cNvSpPr/>
          <p:nvPr/>
        </p:nvSpPr>
        <p:spPr>
          <a:xfrm>
            <a:off x="10298697" y="883366"/>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(6)</a:t>
            </a:r>
          </a:p>
        </p:txBody>
      </p:sp>
      <p:sp>
        <p:nvSpPr>
          <p:cNvPr id="189" name="New shape">
            <a:extLst>
              <a:ext uri="{FF2B5EF4-FFF2-40B4-BE49-F238E27FC236}">
                <a16:creationId xmlns:a16="http://schemas.microsoft.com/office/drawing/2014/main" id="{FA733F40-FB1F-5940-F023-312A0CAE60A0}"/>
              </a:ext>
            </a:extLst>
          </p:cNvPr>
          <p:cNvSpPr/>
          <p:nvPr/>
        </p:nvSpPr>
        <p:spPr>
          <a:xfrm>
            <a:off x="10476497" y="20390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190" name="New shape">
            <a:extLst>
              <a:ext uri="{FF2B5EF4-FFF2-40B4-BE49-F238E27FC236}">
                <a16:creationId xmlns:a16="http://schemas.microsoft.com/office/drawing/2014/main" id="{CB825C9F-0FF2-101E-E7D4-6E945DE64576}"/>
              </a:ext>
            </a:extLst>
          </p:cNvPr>
          <p:cNvSpPr/>
          <p:nvPr/>
        </p:nvSpPr>
        <p:spPr>
          <a:xfrm>
            <a:off x="10476497" y="22549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91" name="New shape">
            <a:extLst>
              <a:ext uri="{FF2B5EF4-FFF2-40B4-BE49-F238E27FC236}">
                <a16:creationId xmlns:a16="http://schemas.microsoft.com/office/drawing/2014/main" id="{09334741-D3CB-1854-4657-B3EEFAAE78D2}"/>
              </a:ext>
            </a:extLst>
          </p:cNvPr>
          <p:cNvSpPr/>
          <p:nvPr/>
        </p:nvSpPr>
        <p:spPr>
          <a:xfrm>
            <a:off x="10476497" y="2470866"/>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17*</a:t>
            </a:r>
          </a:p>
        </p:txBody>
      </p:sp>
      <p:sp>
        <p:nvSpPr>
          <p:cNvPr id="192" name="New shape">
            <a:extLst>
              <a:ext uri="{FF2B5EF4-FFF2-40B4-BE49-F238E27FC236}">
                <a16:creationId xmlns:a16="http://schemas.microsoft.com/office/drawing/2014/main" id="{86F00ED2-688E-46B5-FDA8-5CEDC6A20A00}"/>
              </a:ext>
            </a:extLst>
          </p:cNvPr>
          <p:cNvSpPr/>
          <p:nvPr/>
        </p:nvSpPr>
        <p:spPr>
          <a:xfrm>
            <a:off x="10476497" y="26867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93" name="New shape">
            <a:extLst>
              <a:ext uri="{FF2B5EF4-FFF2-40B4-BE49-F238E27FC236}">
                <a16:creationId xmlns:a16="http://schemas.microsoft.com/office/drawing/2014/main" id="{EC630392-88EE-46ED-2C4D-C26A5DE017E5}"/>
              </a:ext>
            </a:extLst>
          </p:cNvPr>
          <p:cNvSpPr/>
          <p:nvPr/>
        </p:nvSpPr>
        <p:spPr>
          <a:xfrm>
            <a:off x="10476497" y="29026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94" name="New shape">
            <a:extLst>
              <a:ext uri="{FF2B5EF4-FFF2-40B4-BE49-F238E27FC236}">
                <a16:creationId xmlns:a16="http://schemas.microsoft.com/office/drawing/2014/main" id="{AD9954BC-0A5E-A0A6-A7CC-39EC865FF4A4}"/>
              </a:ext>
            </a:extLst>
          </p:cNvPr>
          <p:cNvSpPr/>
          <p:nvPr/>
        </p:nvSpPr>
        <p:spPr>
          <a:xfrm>
            <a:off x="10476497" y="31185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95" name="New shape">
            <a:extLst>
              <a:ext uri="{FF2B5EF4-FFF2-40B4-BE49-F238E27FC236}">
                <a16:creationId xmlns:a16="http://schemas.microsoft.com/office/drawing/2014/main" id="{96ABC64B-FA2C-9291-9AE6-E544FDF2E2AB}"/>
              </a:ext>
            </a:extLst>
          </p:cNvPr>
          <p:cNvSpPr/>
          <p:nvPr/>
        </p:nvSpPr>
        <p:spPr>
          <a:xfrm>
            <a:off x="10476497" y="33344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6" name="New shape">
            <a:extLst>
              <a:ext uri="{FF2B5EF4-FFF2-40B4-BE49-F238E27FC236}">
                <a16:creationId xmlns:a16="http://schemas.microsoft.com/office/drawing/2014/main" id="{0F0F590C-1EEF-FE1B-ABEA-53DA82AC8D3E}"/>
              </a:ext>
            </a:extLst>
          </p:cNvPr>
          <p:cNvSpPr/>
          <p:nvPr/>
        </p:nvSpPr>
        <p:spPr>
          <a:xfrm>
            <a:off x="10476497" y="3550366"/>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33*</a:t>
            </a:r>
          </a:p>
        </p:txBody>
      </p:sp>
      <p:sp>
        <p:nvSpPr>
          <p:cNvPr id="197" name="New shape">
            <a:extLst>
              <a:ext uri="{FF2B5EF4-FFF2-40B4-BE49-F238E27FC236}">
                <a16:creationId xmlns:a16="http://schemas.microsoft.com/office/drawing/2014/main" id="{7AEDD4CC-AC37-9FCE-8CC2-60B88A6EF502}"/>
              </a:ext>
            </a:extLst>
          </p:cNvPr>
          <p:cNvSpPr/>
          <p:nvPr/>
        </p:nvSpPr>
        <p:spPr>
          <a:xfrm>
            <a:off x="10476497" y="37662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98" name="New shape">
            <a:extLst>
              <a:ext uri="{FF2B5EF4-FFF2-40B4-BE49-F238E27FC236}">
                <a16:creationId xmlns:a16="http://schemas.microsoft.com/office/drawing/2014/main" id="{FCD110FF-9E0E-7309-89CD-0B83135DC914}"/>
              </a:ext>
            </a:extLst>
          </p:cNvPr>
          <p:cNvSpPr/>
          <p:nvPr/>
        </p:nvSpPr>
        <p:spPr>
          <a:xfrm>
            <a:off x="10476497" y="39821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99" name="New shape">
            <a:extLst>
              <a:ext uri="{FF2B5EF4-FFF2-40B4-BE49-F238E27FC236}">
                <a16:creationId xmlns:a16="http://schemas.microsoft.com/office/drawing/2014/main" id="{C1997AFF-8FEA-0702-873E-1974F99B03A5}"/>
              </a:ext>
            </a:extLst>
          </p:cNvPr>
          <p:cNvSpPr/>
          <p:nvPr/>
        </p:nvSpPr>
        <p:spPr>
          <a:xfrm>
            <a:off x="10476497" y="41980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200" name="New shape">
            <a:extLst>
              <a:ext uri="{FF2B5EF4-FFF2-40B4-BE49-F238E27FC236}">
                <a16:creationId xmlns:a16="http://schemas.microsoft.com/office/drawing/2014/main" id="{90D913BE-7E8D-6102-2BF5-8010B72F3C1E}"/>
              </a:ext>
            </a:extLst>
          </p:cNvPr>
          <p:cNvSpPr/>
          <p:nvPr/>
        </p:nvSpPr>
        <p:spPr>
          <a:xfrm>
            <a:off x="10476497" y="44139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17</a:t>
            </a:r>
          </a:p>
        </p:txBody>
      </p:sp>
      <p:sp>
        <p:nvSpPr>
          <p:cNvPr id="201" name="New shape">
            <a:extLst>
              <a:ext uri="{FF2B5EF4-FFF2-40B4-BE49-F238E27FC236}">
                <a16:creationId xmlns:a16="http://schemas.microsoft.com/office/drawing/2014/main" id="{15E77CBA-219A-E54D-79E4-F49768EB70D1}"/>
              </a:ext>
            </a:extLst>
          </p:cNvPr>
          <p:cNvSpPr/>
          <p:nvPr/>
        </p:nvSpPr>
        <p:spPr>
          <a:xfrm>
            <a:off x="10476497" y="46298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202" name="New shape">
            <a:extLst>
              <a:ext uri="{FF2B5EF4-FFF2-40B4-BE49-F238E27FC236}">
                <a16:creationId xmlns:a16="http://schemas.microsoft.com/office/drawing/2014/main" id="{4310D2DD-489E-A708-6697-FBF564CF3F29}"/>
              </a:ext>
            </a:extLst>
          </p:cNvPr>
          <p:cNvSpPr/>
          <p:nvPr/>
        </p:nvSpPr>
        <p:spPr>
          <a:xfrm>
            <a:off x="10476497" y="4845766"/>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33*</a:t>
            </a:r>
          </a:p>
        </p:txBody>
      </p:sp>
      <p:sp>
        <p:nvSpPr>
          <p:cNvPr id="203" name="New shape">
            <a:extLst>
              <a:ext uri="{FF2B5EF4-FFF2-40B4-BE49-F238E27FC236}">
                <a16:creationId xmlns:a16="http://schemas.microsoft.com/office/drawing/2014/main" id="{E473ACA1-86AD-2CAA-BE2B-00A4B08A910D}"/>
              </a:ext>
            </a:extLst>
          </p:cNvPr>
          <p:cNvSpPr/>
          <p:nvPr/>
        </p:nvSpPr>
        <p:spPr>
          <a:xfrm>
            <a:off x="10476497" y="5061666"/>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33*</a:t>
            </a:r>
          </a:p>
        </p:txBody>
      </p:sp>
      <p:sp>
        <p:nvSpPr>
          <p:cNvPr id="204" name="New shape">
            <a:extLst>
              <a:ext uri="{FF2B5EF4-FFF2-40B4-BE49-F238E27FC236}">
                <a16:creationId xmlns:a16="http://schemas.microsoft.com/office/drawing/2014/main" id="{B7813BF7-3B05-BBBE-7317-2157FE84CE1C}"/>
              </a:ext>
            </a:extLst>
          </p:cNvPr>
          <p:cNvSpPr/>
          <p:nvPr/>
        </p:nvSpPr>
        <p:spPr>
          <a:xfrm>
            <a:off x="10476497" y="52775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33</a:t>
            </a: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438958"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sp>
        <p:nvSpPr>
          <p:cNvPr id="180" name="New shape"/>
          <p:cNvSpPr/>
          <p:nvPr/>
        </p:nvSpPr>
        <p:spPr>
          <a:xfrm>
            <a:off x="4029758"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029758"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029758"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029758"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029758"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029758"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029758"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029758"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029758"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029758"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029758"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029758"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029758"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029758"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029758"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029758"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029758"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438958"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438958"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438958"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02975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Other service activities Benchmark</a:t>
            </a:r>
            <a:br>
              <a:rPr sz="1100" kern="200">
                <a:solidFill>
                  <a:srgbClr val="000000"/>
                </a:solidFill>
                <a:latin typeface="arial"/>
              </a:rPr>
            </a:br>
            <a:r>
              <a:rPr sz="1100" kern="200">
                <a:solidFill>
                  <a:srgbClr val="A6A6A6"/>
                </a:solidFill>
                <a:latin typeface="arial"/>
              </a:rPr>
              <a:t>(277)</a:t>
            </a:r>
          </a:p>
        </p:txBody>
      </p:sp>
      <p:sp>
        <p:nvSpPr>
          <p:cNvPr id="8" name="New shape"/>
          <p:cNvSpPr/>
          <p:nvPr/>
        </p:nvSpPr>
        <p:spPr>
          <a:xfrm>
            <a:off x="489335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(21)</a:t>
            </a:r>
          </a:p>
        </p:txBody>
      </p:sp>
      <p:sp>
        <p:nvSpPr>
          <p:cNvPr id="9" name="New shape"/>
          <p:cNvSpPr/>
          <p:nvPr/>
        </p:nvSpPr>
        <p:spPr>
          <a:xfrm>
            <a:off x="575695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(43)</a:t>
            </a:r>
          </a:p>
        </p:txBody>
      </p:sp>
      <p:sp>
        <p:nvSpPr>
          <p:cNvPr id="10" name="New shape"/>
          <p:cNvSpPr/>
          <p:nvPr/>
        </p:nvSpPr>
        <p:spPr>
          <a:xfrm>
            <a:off x="662055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(41)</a:t>
            </a:r>
          </a:p>
        </p:txBody>
      </p:sp>
      <p:sp>
        <p:nvSpPr>
          <p:cNvPr id="11" name="New shape"/>
          <p:cNvSpPr/>
          <p:nvPr/>
        </p:nvSpPr>
        <p:spPr>
          <a:xfrm>
            <a:off x="748415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(40)</a:t>
            </a:r>
          </a:p>
        </p:txBody>
      </p:sp>
      <p:sp>
        <p:nvSpPr>
          <p:cNvPr id="12" name="New shape"/>
          <p:cNvSpPr/>
          <p:nvPr/>
        </p:nvSpPr>
        <p:spPr>
          <a:xfrm>
            <a:off x="834775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(35)</a:t>
            </a:r>
          </a:p>
        </p:txBody>
      </p:sp>
      <p:sp>
        <p:nvSpPr>
          <p:cNvPr id="13" name="New shape"/>
          <p:cNvSpPr/>
          <p:nvPr/>
        </p:nvSpPr>
        <p:spPr>
          <a:xfrm>
            <a:off x="9211358"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46-50 </a:t>
            </a:r>
            <a:br>
              <a:rPr sz="1100" kern="200">
                <a:solidFill>
                  <a:srgbClr val="000000"/>
                </a:solidFill>
                <a:latin typeface="arial"/>
              </a:rPr>
            </a:br>
            <a:r>
              <a:rPr sz="1100" kern="200">
                <a:solidFill>
                  <a:srgbClr val="A6A6A6"/>
                </a:solidFill>
                <a:latin typeface="arial"/>
              </a:rPr>
              <a:t>(26)</a:t>
            </a:r>
          </a:p>
        </p:txBody>
      </p:sp>
      <p:sp>
        <p:nvSpPr>
          <p:cNvPr id="14" name="New shape"/>
          <p:cNvSpPr/>
          <p:nvPr/>
        </p:nvSpPr>
        <p:spPr>
          <a:xfrm>
            <a:off x="1438958"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438958"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438958"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029758"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9" name="New shape"/>
          <p:cNvSpPr/>
          <p:nvPr/>
        </p:nvSpPr>
        <p:spPr>
          <a:xfrm>
            <a:off x="5071158"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0" name="New shape"/>
          <p:cNvSpPr/>
          <p:nvPr/>
        </p:nvSpPr>
        <p:spPr>
          <a:xfrm>
            <a:off x="5934758"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1" name="New shape"/>
          <p:cNvSpPr/>
          <p:nvPr/>
        </p:nvSpPr>
        <p:spPr>
          <a:xfrm>
            <a:off x="6798358"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2" name="New shape"/>
          <p:cNvSpPr/>
          <p:nvPr/>
        </p:nvSpPr>
        <p:spPr>
          <a:xfrm>
            <a:off x="7661958"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3" name="New shape"/>
          <p:cNvSpPr/>
          <p:nvPr/>
        </p:nvSpPr>
        <p:spPr>
          <a:xfrm>
            <a:off x="8525558"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4" name="New shape"/>
          <p:cNvSpPr/>
          <p:nvPr/>
        </p:nvSpPr>
        <p:spPr>
          <a:xfrm>
            <a:off x="9389158"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5" name="New shape"/>
          <p:cNvSpPr/>
          <p:nvPr/>
        </p:nvSpPr>
        <p:spPr>
          <a:xfrm>
            <a:off x="1438958"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438958"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438958"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029758"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5071158"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98</a:t>
            </a:r>
          </a:p>
        </p:txBody>
      </p:sp>
      <p:sp>
        <p:nvSpPr>
          <p:cNvPr id="31" name="New shape"/>
          <p:cNvSpPr/>
          <p:nvPr/>
        </p:nvSpPr>
        <p:spPr>
          <a:xfrm>
            <a:off x="5934758"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2" name="New shape"/>
          <p:cNvSpPr/>
          <p:nvPr/>
        </p:nvSpPr>
        <p:spPr>
          <a:xfrm>
            <a:off x="6798358"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3" name="New shape"/>
          <p:cNvSpPr/>
          <p:nvPr/>
        </p:nvSpPr>
        <p:spPr>
          <a:xfrm>
            <a:off x="7661958"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4" name="New shape"/>
          <p:cNvSpPr/>
          <p:nvPr/>
        </p:nvSpPr>
        <p:spPr>
          <a:xfrm>
            <a:off x="8525558"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5" name="New shape"/>
          <p:cNvSpPr/>
          <p:nvPr/>
        </p:nvSpPr>
        <p:spPr>
          <a:xfrm>
            <a:off x="9389158"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6" name="New shape"/>
          <p:cNvSpPr/>
          <p:nvPr/>
        </p:nvSpPr>
        <p:spPr>
          <a:xfrm>
            <a:off x="1438958"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438958"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438958"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029758"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41" name="New shape"/>
          <p:cNvSpPr/>
          <p:nvPr/>
        </p:nvSpPr>
        <p:spPr>
          <a:xfrm>
            <a:off x="5071158"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42" name="New shape"/>
          <p:cNvSpPr/>
          <p:nvPr/>
        </p:nvSpPr>
        <p:spPr>
          <a:xfrm>
            <a:off x="5934758"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43" name="New shape"/>
          <p:cNvSpPr/>
          <p:nvPr/>
        </p:nvSpPr>
        <p:spPr>
          <a:xfrm>
            <a:off x="6798358"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49*</a:t>
            </a:r>
          </a:p>
        </p:txBody>
      </p:sp>
      <p:sp>
        <p:nvSpPr>
          <p:cNvPr id="44" name="New shape"/>
          <p:cNvSpPr/>
          <p:nvPr/>
        </p:nvSpPr>
        <p:spPr>
          <a:xfrm>
            <a:off x="7661958"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5" name="New shape"/>
          <p:cNvSpPr/>
          <p:nvPr/>
        </p:nvSpPr>
        <p:spPr>
          <a:xfrm>
            <a:off x="8525558"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46" name="New shape"/>
          <p:cNvSpPr/>
          <p:nvPr/>
        </p:nvSpPr>
        <p:spPr>
          <a:xfrm>
            <a:off x="9389158"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47" name="New shape"/>
          <p:cNvSpPr/>
          <p:nvPr/>
        </p:nvSpPr>
        <p:spPr>
          <a:xfrm>
            <a:off x="1438958"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438958"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438958"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029758"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52" name="New shape"/>
          <p:cNvSpPr/>
          <p:nvPr/>
        </p:nvSpPr>
        <p:spPr>
          <a:xfrm>
            <a:off x="5071158"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3" name="New shape"/>
          <p:cNvSpPr/>
          <p:nvPr/>
        </p:nvSpPr>
        <p:spPr>
          <a:xfrm>
            <a:off x="5934758"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4" name="New shape"/>
          <p:cNvSpPr/>
          <p:nvPr/>
        </p:nvSpPr>
        <p:spPr>
          <a:xfrm>
            <a:off x="6798358"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5" name="New shape"/>
          <p:cNvSpPr/>
          <p:nvPr/>
        </p:nvSpPr>
        <p:spPr>
          <a:xfrm>
            <a:off x="7661958"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56" name="New shape"/>
          <p:cNvSpPr/>
          <p:nvPr/>
        </p:nvSpPr>
        <p:spPr>
          <a:xfrm>
            <a:off x="8525558"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57" name="New shape"/>
          <p:cNvSpPr/>
          <p:nvPr/>
        </p:nvSpPr>
        <p:spPr>
          <a:xfrm>
            <a:off x="9389158"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58" name="New shape"/>
          <p:cNvSpPr/>
          <p:nvPr/>
        </p:nvSpPr>
        <p:spPr>
          <a:xfrm>
            <a:off x="1438958"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438958"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438958"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029758"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63" name="New shape"/>
          <p:cNvSpPr/>
          <p:nvPr/>
        </p:nvSpPr>
        <p:spPr>
          <a:xfrm>
            <a:off x="5071158"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64" name="New shape"/>
          <p:cNvSpPr/>
          <p:nvPr/>
        </p:nvSpPr>
        <p:spPr>
          <a:xfrm>
            <a:off x="5934758"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65" name="New shape"/>
          <p:cNvSpPr/>
          <p:nvPr/>
        </p:nvSpPr>
        <p:spPr>
          <a:xfrm>
            <a:off x="6798358"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66" name="New shape"/>
          <p:cNvSpPr/>
          <p:nvPr/>
        </p:nvSpPr>
        <p:spPr>
          <a:xfrm>
            <a:off x="7661958"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67" name="New shape"/>
          <p:cNvSpPr/>
          <p:nvPr/>
        </p:nvSpPr>
        <p:spPr>
          <a:xfrm>
            <a:off x="8525558"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68" name="New shape"/>
          <p:cNvSpPr/>
          <p:nvPr/>
        </p:nvSpPr>
        <p:spPr>
          <a:xfrm>
            <a:off x="9389158"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69" name="New shape"/>
          <p:cNvSpPr/>
          <p:nvPr/>
        </p:nvSpPr>
        <p:spPr>
          <a:xfrm>
            <a:off x="1438958"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438958"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438958"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029758"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74" name="New shape"/>
          <p:cNvSpPr/>
          <p:nvPr/>
        </p:nvSpPr>
        <p:spPr>
          <a:xfrm>
            <a:off x="5071158"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75" name="New shape"/>
          <p:cNvSpPr/>
          <p:nvPr/>
        </p:nvSpPr>
        <p:spPr>
          <a:xfrm>
            <a:off x="5934758"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6" name="New shape"/>
          <p:cNvSpPr/>
          <p:nvPr/>
        </p:nvSpPr>
        <p:spPr>
          <a:xfrm>
            <a:off x="6798358"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54*</a:t>
            </a:r>
          </a:p>
        </p:txBody>
      </p:sp>
      <p:sp>
        <p:nvSpPr>
          <p:cNvPr id="77" name="New shape"/>
          <p:cNvSpPr/>
          <p:nvPr/>
        </p:nvSpPr>
        <p:spPr>
          <a:xfrm>
            <a:off x="7661958"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78" name="New shape"/>
          <p:cNvSpPr/>
          <p:nvPr/>
        </p:nvSpPr>
        <p:spPr>
          <a:xfrm>
            <a:off x="8525558"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79" name="New shape"/>
          <p:cNvSpPr/>
          <p:nvPr/>
        </p:nvSpPr>
        <p:spPr>
          <a:xfrm>
            <a:off x="9389158"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80" name="New shape"/>
          <p:cNvSpPr/>
          <p:nvPr/>
        </p:nvSpPr>
        <p:spPr>
          <a:xfrm>
            <a:off x="1438958"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438958"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438958"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029758"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85" name="New shape"/>
          <p:cNvSpPr/>
          <p:nvPr/>
        </p:nvSpPr>
        <p:spPr>
          <a:xfrm>
            <a:off x="5071158"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86" name="New shape"/>
          <p:cNvSpPr/>
          <p:nvPr/>
        </p:nvSpPr>
        <p:spPr>
          <a:xfrm>
            <a:off x="5934758"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87" name="New shape"/>
          <p:cNvSpPr/>
          <p:nvPr/>
        </p:nvSpPr>
        <p:spPr>
          <a:xfrm>
            <a:off x="6798358"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88" name="New shape"/>
          <p:cNvSpPr/>
          <p:nvPr/>
        </p:nvSpPr>
        <p:spPr>
          <a:xfrm>
            <a:off x="7661958"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89" name="New shape"/>
          <p:cNvSpPr/>
          <p:nvPr/>
        </p:nvSpPr>
        <p:spPr>
          <a:xfrm>
            <a:off x="8525558"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0" name="New shape"/>
          <p:cNvSpPr/>
          <p:nvPr/>
        </p:nvSpPr>
        <p:spPr>
          <a:xfrm>
            <a:off x="9389158"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91" name="New shape"/>
          <p:cNvSpPr/>
          <p:nvPr/>
        </p:nvSpPr>
        <p:spPr>
          <a:xfrm>
            <a:off x="1438958"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438958"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438958"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029758"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96" name="New shape"/>
          <p:cNvSpPr/>
          <p:nvPr/>
        </p:nvSpPr>
        <p:spPr>
          <a:xfrm>
            <a:off x="5071158"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97" name="New shape"/>
          <p:cNvSpPr/>
          <p:nvPr/>
        </p:nvSpPr>
        <p:spPr>
          <a:xfrm>
            <a:off x="5934758"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98" name="New shape"/>
          <p:cNvSpPr/>
          <p:nvPr/>
        </p:nvSpPr>
        <p:spPr>
          <a:xfrm>
            <a:off x="6798358"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99" name="New shape"/>
          <p:cNvSpPr/>
          <p:nvPr/>
        </p:nvSpPr>
        <p:spPr>
          <a:xfrm>
            <a:off x="7661958"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00" name="New shape"/>
          <p:cNvSpPr/>
          <p:nvPr/>
        </p:nvSpPr>
        <p:spPr>
          <a:xfrm>
            <a:off x="8525558"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1" name="New shape"/>
          <p:cNvSpPr/>
          <p:nvPr/>
        </p:nvSpPr>
        <p:spPr>
          <a:xfrm>
            <a:off x="9389158"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02" name="New shape"/>
          <p:cNvSpPr/>
          <p:nvPr/>
        </p:nvSpPr>
        <p:spPr>
          <a:xfrm>
            <a:off x="1438958"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438958"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438958"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029758"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107" name="New shape"/>
          <p:cNvSpPr/>
          <p:nvPr/>
        </p:nvSpPr>
        <p:spPr>
          <a:xfrm>
            <a:off x="5071158"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08" name="New shape"/>
          <p:cNvSpPr/>
          <p:nvPr/>
        </p:nvSpPr>
        <p:spPr>
          <a:xfrm>
            <a:off x="5934758"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09" name="New shape"/>
          <p:cNvSpPr/>
          <p:nvPr/>
        </p:nvSpPr>
        <p:spPr>
          <a:xfrm>
            <a:off x="6798358"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10" name="New shape"/>
          <p:cNvSpPr/>
          <p:nvPr/>
        </p:nvSpPr>
        <p:spPr>
          <a:xfrm>
            <a:off x="7661958"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1" name="New shape"/>
          <p:cNvSpPr/>
          <p:nvPr/>
        </p:nvSpPr>
        <p:spPr>
          <a:xfrm>
            <a:off x="8525558"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12" name="New shape"/>
          <p:cNvSpPr/>
          <p:nvPr/>
        </p:nvSpPr>
        <p:spPr>
          <a:xfrm>
            <a:off x="9389158"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13" name="New shape"/>
          <p:cNvSpPr/>
          <p:nvPr/>
        </p:nvSpPr>
        <p:spPr>
          <a:xfrm>
            <a:off x="1438958"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438958"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438958"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029758"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118" name="New shape"/>
          <p:cNvSpPr/>
          <p:nvPr/>
        </p:nvSpPr>
        <p:spPr>
          <a:xfrm>
            <a:off x="5071158"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19" name="New shape"/>
          <p:cNvSpPr/>
          <p:nvPr/>
        </p:nvSpPr>
        <p:spPr>
          <a:xfrm>
            <a:off x="5934758"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0" name="New shape"/>
          <p:cNvSpPr/>
          <p:nvPr/>
        </p:nvSpPr>
        <p:spPr>
          <a:xfrm>
            <a:off x="6798358"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121" name="New shape"/>
          <p:cNvSpPr/>
          <p:nvPr/>
        </p:nvSpPr>
        <p:spPr>
          <a:xfrm>
            <a:off x="7661958"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22" name="New shape"/>
          <p:cNvSpPr/>
          <p:nvPr/>
        </p:nvSpPr>
        <p:spPr>
          <a:xfrm>
            <a:off x="8525558"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23" name="New shape"/>
          <p:cNvSpPr/>
          <p:nvPr/>
        </p:nvSpPr>
        <p:spPr>
          <a:xfrm>
            <a:off x="9389158"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24" name="New shape"/>
          <p:cNvSpPr/>
          <p:nvPr/>
        </p:nvSpPr>
        <p:spPr>
          <a:xfrm>
            <a:off x="1438958"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438958"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438958"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029758"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29" name="New shape"/>
          <p:cNvSpPr/>
          <p:nvPr/>
        </p:nvSpPr>
        <p:spPr>
          <a:xfrm>
            <a:off x="5071158"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30" name="New shape"/>
          <p:cNvSpPr/>
          <p:nvPr/>
        </p:nvSpPr>
        <p:spPr>
          <a:xfrm>
            <a:off x="5934758"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31" name="New shape"/>
          <p:cNvSpPr/>
          <p:nvPr/>
        </p:nvSpPr>
        <p:spPr>
          <a:xfrm>
            <a:off x="6798358"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32" name="New shape"/>
          <p:cNvSpPr/>
          <p:nvPr/>
        </p:nvSpPr>
        <p:spPr>
          <a:xfrm>
            <a:off x="7661958"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33" name="New shape"/>
          <p:cNvSpPr/>
          <p:nvPr/>
        </p:nvSpPr>
        <p:spPr>
          <a:xfrm>
            <a:off x="8525558"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34" name="New shape"/>
          <p:cNvSpPr/>
          <p:nvPr/>
        </p:nvSpPr>
        <p:spPr>
          <a:xfrm>
            <a:off x="9389158"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35" name="New shape"/>
          <p:cNvSpPr/>
          <p:nvPr/>
        </p:nvSpPr>
        <p:spPr>
          <a:xfrm>
            <a:off x="1438958"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438958"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438958"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029758"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57</a:t>
            </a:r>
          </a:p>
        </p:txBody>
      </p:sp>
      <p:sp>
        <p:nvSpPr>
          <p:cNvPr id="140" name="New shape"/>
          <p:cNvSpPr/>
          <p:nvPr/>
        </p:nvSpPr>
        <p:spPr>
          <a:xfrm>
            <a:off x="5071158"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48</a:t>
            </a:r>
          </a:p>
        </p:txBody>
      </p:sp>
      <p:sp>
        <p:nvSpPr>
          <p:cNvPr id="141" name="New shape"/>
          <p:cNvSpPr/>
          <p:nvPr/>
        </p:nvSpPr>
        <p:spPr>
          <a:xfrm>
            <a:off x="5934758"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42" name="New shape"/>
          <p:cNvSpPr/>
          <p:nvPr/>
        </p:nvSpPr>
        <p:spPr>
          <a:xfrm>
            <a:off x="6798358"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143" name="New shape"/>
          <p:cNvSpPr/>
          <p:nvPr/>
        </p:nvSpPr>
        <p:spPr>
          <a:xfrm>
            <a:off x="7661958"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144" name="New shape"/>
          <p:cNvSpPr/>
          <p:nvPr/>
        </p:nvSpPr>
        <p:spPr>
          <a:xfrm>
            <a:off x="8525558"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145" name="New shape"/>
          <p:cNvSpPr/>
          <p:nvPr/>
        </p:nvSpPr>
        <p:spPr>
          <a:xfrm>
            <a:off x="9389158"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46" name="New shape"/>
          <p:cNvSpPr/>
          <p:nvPr/>
        </p:nvSpPr>
        <p:spPr>
          <a:xfrm>
            <a:off x="1438958"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438958"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438958"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029758"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51" name="New shape"/>
          <p:cNvSpPr/>
          <p:nvPr/>
        </p:nvSpPr>
        <p:spPr>
          <a:xfrm>
            <a:off x="5071158"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52" name="New shape"/>
          <p:cNvSpPr/>
          <p:nvPr/>
        </p:nvSpPr>
        <p:spPr>
          <a:xfrm>
            <a:off x="5934758"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53" name="New shape"/>
          <p:cNvSpPr/>
          <p:nvPr/>
        </p:nvSpPr>
        <p:spPr>
          <a:xfrm>
            <a:off x="6798358"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54" name="New shape"/>
          <p:cNvSpPr/>
          <p:nvPr/>
        </p:nvSpPr>
        <p:spPr>
          <a:xfrm>
            <a:off x="7661958"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55" name="New shape"/>
          <p:cNvSpPr/>
          <p:nvPr/>
        </p:nvSpPr>
        <p:spPr>
          <a:xfrm>
            <a:off x="8525558"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56" name="New shape"/>
          <p:cNvSpPr/>
          <p:nvPr/>
        </p:nvSpPr>
        <p:spPr>
          <a:xfrm>
            <a:off x="9389158"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57" name="New shape"/>
          <p:cNvSpPr/>
          <p:nvPr/>
        </p:nvSpPr>
        <p:spPr>
          <a:xfrm>
            <a:off x="1438958"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438958"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438958"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029758"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62" name="New shape"/>
          <p:cNvSpPr/>
          <p:nvPr/>
        </p:nvSpPr>
        <p:spPr>
          <a:xfrm>
            <a:off x="5071158"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63" name="New shape"/>
          <p:cNvSpPr/>
          <p:nvPr/>
        </p:nvSpPr>
        <p:spPr>
          <a:xfrm>
            <a:off x="5934758"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64" name="New shape"/>
          <p:cNvSpPr/>
          <p:nvPr/>
        </p:nvSpPr>
        <p:spPr>
          <a:xfrm>
            <a:off x="6798358"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65" name="New shape"/>
          <p:cNvSpPr/>
          <p:nvPr/>
        </p:nvSpPr>
        <p:spPr>
          <a:xfrm>
            <a:off x="7661958"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66" name="New shape"/>
          <p:cNvSpPr/>
          <p:nvPr/>
        </p:nvSpPr>
        <p:spPr>
          <a:xfrm>
            <a:off x="8525558"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67" name="New shape"/>
          <p:cNvSpPr/>
          <p:nvPr/>
        </p:nvSpPr>
        <p:spPr>
          <a:xfrm>
            <a:off x="9389158"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68" name="New shape"/>
          <p:cNvSpPr/>
          <p:nvPr/>
        </p:nvSpPr>
        <p:spPr>
          <a:xfrm>
            <a:off x="1438958"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438958"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438958"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029758"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173" name="New shape"/>
          <p:cNvSpPr/>
          <p:nvPr/>
        </p:nvSpPr>
        <p:spPr>
          <a:xfrm>
            <a:off x="5071158"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74" name="New shape"/>
          <p:cNvSpPr/>
          <p:nvPr/>
        </p:nvSpPr>
        <p:spPr>
          <a:xfrm>
            <a:off x="5934758"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75" name="New shape"/>
          <p:cNvSpPr/>
          <p:nvPr/>
        </p:nvSpPr>
        <p:spPr>
          <a:xfrm>
            <a:off x="6798358"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76" name="New shape"/>
          <p:cNvSpPr/>
          <p:nvPr/>
        </p:nvSpPr>
        <p:spPr>
          <a:xfrm>
            <a:off x="7661958"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77" name="New shape"/>
          <p:cNvSpPr/>
          <p:nvPr/>
        </p:nvSpPr>
        <p:spPr>
          <a:xfrm>
            <a:off x="8525558"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8" name="New shape"/>
          <p:cNvSpPr/>
          <p:nvPr/>
        </p:nvSpPr>
        <p:spPr>
          <a:xfrm>
            <a:off x="9389158"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79" name="New shape"/>
          <p:cNvSpPr/>
          <p:nvPr/>
        </p:nvSpPr>
        <p:spPr>
          <a:xfrm>
            <a:off x="1438958"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029758"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82" name="New shape"/>
          <p:cNvSpPr/>
          <p:nvPr/>
        </p:nvSpPr>
        <p:spPr>
          <a:xfrm>
            <a:off x="5071158"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83" name="New shape"/>
          <p:cNvSpPr/>
          <p:nvPr/>
        </p:nvSpPr>
        <p:spPr>
          <a:xfrm>
            <a:off x="5934758"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84" name="New shape"/>
          <p:cNvSpPr/>
          <p:nvPr/>
        </p:nvSpPr>
        <p:spPr>
          <a:xfrm>
            <a:off x="6798358"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185" name="New shape"/>
          <p:cNvSpPr/>
          <p:nvPr/>
        </p:nvSpPr>
        <p:spPr>
          <a:xfrm>
            <a:off x="7661958"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186" name="New shape"/>
          <p:cNvSpPr/>
          <p:nvPr/>
        </p:nvSpPr>
        <p:spPr>
          <a:xfrm>
            <a:off x="8525558"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87" name="New shape"/>
          <p:cNvSpPr/>
          <p:nvPr/>
        </p:nvSpPr>
        <p:spPr>
          <a:xfrm>
            <a:off x="9389158"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88" name="New shape">
            <a:extLst>
              <a:ext uri="{FF2B5EF4-FFF2-40B4-BE49-F238E27FC236}">
                <a16:creationId xmlns:a16="http://schemas.microsoft.com/office/drawing/2014/main" id="{93DA8E95-4D02-D0DD-E80E-B7D6CA3E6D21}"/>
              </a:ext>
            </a:extLst>
          </p:cNvPr>
          <p:cNvSpPr/>
          <p:nvPr/>
        </p:nvSpPr>
        <p:spPr>
          <a:xfrm>
            <a:off x="10000182" y="89364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(16)</a:t>
            </a:r>
          </a:p>
        </p:txBody>
      </p:sp>
      <p:sp>
        <p:nvSpPr>
          <p:cNvPr id="189" name="New shape">
            <a:extLst>
              <a:ext uri="{FF2B5EF4-FFF2-40B4-BE49-F238E27FC236}">
                <a16:creationId xmlns:a16="http://schemas.microsoft.com/office/drawing/2014/main" id="{93DAAE3D-0DB2-BD69-D9CF-E8F3F56436E7}"/>
              </a:ext>
            </a:extLst>
          </p:cNvPr>
          <p:cNvSpPr/>
          <p:nvPr/>
        </p:nvSpPr>
        <p:spPr>
          <a:xfrm>
            <a:off x="10863782" y="89364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(16)</a:t>
            </a:r>
          </a:p>
        </p:txBody>
      </p:sp>
      <p:sp>
        <p:nvSpPr>
          <p:cNvPr id="190" name="New shape">
            <a:extLst>
              <a:ext uri="{FF2B5EF4-FFF2-40B4-BE49-F238E27FC236}">
                <a16:creationId xmlns:a16="http://schemas.microsoft.com/office/drawing/2014/main" id="{66D4D38D-6284-5A93-A28E-1DD9CF85D73C}"/>
              </a:ext>
            </a:extLst>
          </p:cNvPr>
          <p:cNvSpPr/>
          <p:nvPr/>
        </p:nvSpPr>
        <p:spPr>
          <a:xfrm>
            <a:off x="10177982" y="20493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1" name="New shape">
            <a:extLst>
              <a:ext uri="{FF2B5EF4-FFF2-40B4-BE49-F238E27FC236}">
                <a16:creationId xmlns:a16="http://schemas.microsoft.com/office/drawing/2014/main" id="{A04354F2-2852-97AB-2F33-D0E70DFB8803}"/>
              </a:ext>
            </a:extLst>
          </p:cNvPr>
          <p:cNvSpPr/>
          <p:nvPr/>
        </p:nvSpPr>
        <p:spPr>
          <a:xfrm>
            <a:off x="11041582" y="204934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92" name="New shape">
            <a:extLst>
              <a:ext uri="{FF2B5EF4-FFF2-40B4-BE49-F238E27FC236}">
                <a16:creationId xmlns:a16="http://schemas.microsoft.com/office/drawing/2014/main" id="{07E8F7E0-29E1-1A59-79D8-71A4B0DD462E}"/>
              </a:ext>
            </a:extLst>
          </p:cNvPr>
          <p:cNvSpPr/>
          <p:nvPr/>
        </p:nvSpPr>
        <p:spPr>
          <a:xfrm>
            <a:off x="10177982" y="22652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3" name="New shape">
            <a:extLst>
              <a:ext uri="{FF2B5EF4-FFF2-40B4-BE49-F238E27FC236}">
                <a16:creationId xmlns:a16="http://schemas.microsoft.com/office/drawing/2014/main" id="{B15F72FF-99F4-21F9-975F-8511A3916E17}"/>
              </a:ext>
            </a:extLst>
          </p:cNvPr>
          <p:cNvSpPr/>
          <p:nvPr/>
        </p:nvSpPr>
        <p:spPr>
          <a:xfrm>
            <a:off x="11041582" y="22652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4" name="New shape">
            <a:extLst>
              <a:ext uri="{FF2B5EF4-FFF2-40B4-BE49-F238E27FC236}">
                <a16:creationId xmlns:a16="http://schemas.microsoft.com/office/drawing/2014/main" id="{3722E0E4-8120-3338-5C41-97721D315135}"/>
              </a:ext>
            </a:extLst>
          </p:cNvPr>
          <p:cNvSpPr/>
          <p:nvPr/>
        </p:nvSpPr>
        <p:spPr>
          <a:xfrm>
            <a:off x="10177982" y="24811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95" name="New shape">
            <a:extLst>
              <a:ext uri="{FF2B5EF4-FFF2-40B4-BE49-F238E27FC236}">
                <a16:creationId xmlns:a16="http://schemas.microsoft.com/office/drawing/2014/main" id="{01FDFF35-B5E1-56BC-20CD-4B12AD80BA1B}"/>
              </a:ext>
            </a:extLst>
          </p:cNvPr>
          <p:cNvSpPr/>
          <p:nvPr/>
        </p:nvSpPr>
        <p:spPr>
          <a:xfrm>
            <a:off x="11041582" y="24811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96" name="New shape">
            <a:extLst>
              <a:ext uri="{FF2B5EF4-FFF2-40B4-BE49-F238E27FC236}">
                <a16:creationId xmlns:a16="http://schemas.microsoft.com/office/drawing/2014/main" id="{CC2749B5-0812-9C82-022A-14D6A52A4EAF}"/>
              </a:ext>
            </a:extLst>
          </p:cNvPr>
          <p:cNvSpPr/>
          <p:nvPr/>
        </p:nvSpPr>
        <p:spPr>
          <a:xfrm>
            <a:off x="10177982" y="26970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7" name="New shape">
            <a:extLst>
              <a:ext uri="{FF2B5EF4-FFF2-40B4-BE49-F238E27FC236}">
                <a16:creationId xmlns:a16="http://schemas.microsoft.com/office/drawing/2014/main" id="{0478C7DA-7310-95EB-0323-F7D77CB0D2ED}"/>
              </a:ext>
            </a:extLst>
          </p:cNvPr>
          <p:cNvSpPr/>
          <p:nvPr/>
        </p:nvSpPr>
        <p:spPr>
          <a:xfrm>
            <a:off x="11041582" y="26970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8" name="New shape">
            <a:extLst>
              <a:ext uri="{FF2B5EF4-FFF2-40B4-BE49-F238E27FC236}">
                <a16:creationId xmlns:a16="http://schemas.microsoft.com/office/drawing/2014/main" id="{165D19CB-BA89-2651-4B29-C7A7E908FFD8}"/>
              </a:ext>
            </a:extLst>
          </p:cNvPr>
          <p:cNvSpPr/>
          <p:nvPr/>
        </p:nvSpPr>
        <p:spPr>
          <a:xfrm>
            <a:off x="10177982" y="29129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199" name="New shape">
            <a:extLst>
              <a:ext uri="{FF2B5EF4-FFF2-40B4-BE49-F238E27FC236}">
                <a16:creationId xmlns:a16="http://schemas.microsoft.com/office/drawing/2014/main" id="{56A69EAA-0ECD-E4CD-0281-CAF813A263AA}"/>
              </a:ext>
            </a:extLst>
          </p:cNvPr>
          <p:cNvSpPr/>
          <p:nvPr/>
        </p:nvSpPr>
        <p:spPr>
          <a:xfrm>
            <a:off x="11041582" y="291294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0" name="New shape">
            <a:extLst>
              <a:ext uri="{FF2B5EF4-FFF2-40B4-BE49-F238E27FC236}">
                <a16:creationId xmlns:a16="http://schemas.microsoft.com/office/drawing/2014/main" id="{B5085F54-DC5A-76A0-D10E-62B56E8FC1D0}"/>
              </a:ext>
            </a:extLst>
          </p:cNvPr>
          <p:cNvSpPr/>
          <p:nvPr/>
        </p:nvSpPr>
        <p:spPr>
          <a:xfrm>
            <a:off x="10177982" y="3128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1" name="New shape">
            <a:extLst>
              <a:ext uri="{FF2B5EF4-FFF2-40B4-BE49-F238E27FC236}">
                <a16:creationId xmlns:a16="http://schemas.microsoft.com/office/drawing/2014/main" id="{A679CA9F-950B-BAA9-0A72-3D05EAD7F447}"/>
              </a:ext>
            </a:extLst>
          </p:cNvPr>
          <p:cNvSpPr/>
          <p:nvPr/>
        </p:nvSpPr>
        <p:spPr>
          <a:xfrm>
            <a:off x="11041582" y="3128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02" name="New shape">
            <a:extLst>
              <a:ext uri="{FF2B5EF4-FFF2-40B4-BE49-F238E27FC236}">
                <a16:creationId xmlns:a16="http://schemas.microsoft.com/office/drawing/2014/main" id="{80CA92B5-5D2C-8E1F-F8D4-7B38249D1C7E}"/>
              </a:ext>
            </a:extLst>
          </p:cNvPr>
          <p:cNvSpPr/>
          <p:nvPr/>
        </p:nvSpPr>
        <p:spPr>
          <a:xfrm>
            <a:off x="10177982" y="33447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03" name="New shape">
            <a:extLst>
              <a:ext uri="{FF2B5EF4-FFF2-40B4-BE49-F238E27FC236}">
                <a16:creationId xmlns:a16="http://schemas.microsoft.com/office/drawing/2014/main" id="{EFB6F97E-09DB-9712-131A-1CFBE41A8446}"/>
              </a:ext>
            </a:extLst>
          </p:cNvPr>
          <p:cNvSpPr/>
          <p:nvPr/>
        </p:nvSpPr>
        <p:spPr>
          <a:xfrm>
            <a:off x="11041582" y="33447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4" name="New shape">
            <a:extLst>
              <a:ext uri="{FF2B5EF4-FFF2-40B4-BE49-F238E27FC236}">
                <a16:creationId xmlns:a16="http://schemas.microsoft.com/office/drawing/2014/main" id="{31B489B2-83FB-14E6-3701-695CC637EDDC}"/>
              </a:ext>
            </a:extLst>
          </p:cNvPr>
          <p:cNvSpPr/>
          <p:nvPr/>
        </p:nvSpPr>
        <p:spPr>
          <a:xfrm>
            <a:off x="10177982" y="35606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5" name="New shape">
            <a:extLst>
              <a:ext uri="{FF2B5EF4-FFF2-40B4-BE49-F238E27FC236}">
                <a16:creationId xmlns:a16="http://schemas.microsoft.com/office/drawing/2014/main" id="{801B9FC4-C752-5382-F3B1-62CED41F26D7}"/>
              </a:ext>
            </a:extLst>
          </p:cNvPr>
          <p:cNvSpPr/>
          <p:nvPr/>
        </p:nvSpPr>
        <p:spPr>
          <a:xfrm>
            <a:off x="11041582" y="35606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06" name="New shape">
            <a:extLst>
              <a:ext uri="{FF2B5EF4-FFF2-40B4-BE49-F238E27FC236}">
                <a16:creationId xmlns:a16="http://schemas.microsoft.com/office/drawing/2014/main" id="{CF3161A1-0125-9E50-4366-10D2D441E613}"/>
              </a:ext>
            </a:extLst>
          </p:cNvPr>
          <p:cNvSpPr/>
          <p:nvPr/>
        </p:nvSpPr>
        <p:spPr>
          <a:xfrm>
            <a:off x="10177982" y="37765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07" name="New shape">
            <a:extLst>
              <a:ext uri="{FF2B5EF4-FFF2-40B4-BE49-F238E27FC236}">
                <a16:creationId xmlns:a16="http://schemas.microsoft.com/office/drawing/2014/main" id="{4DCD379E-C6DD-701E-B4A5-3E208C3194C4}"/>
              </a:ext>
            </a:extLst>
          </p:cNvPr>
          <p:cNvSpPr/>
          <p:nvPr/>
        </p:nvSpPr>
        <p:spPr>
          <a:xfrm>
            <a:off x="11041582" y="37765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8" name="New shape">
            <a:extLst>
              <a:ext uri="{FF2B5EF4-FFF2-40B4-BE49-F238E27FC236}">
                <a16:creationId xmlns:a16="http://schemas.microsoft.com/office/drawing/2014/main" id="{5D451EA9-57EF-1478-4A83-854363A9B860}"/>
              </a:ext>
            </a:extLst>
          </p:cNvPr>
          <p:cNvSpPr/>
          <p:nvPr/>
        </p:nvSpPr>
        <p:spPr>
          <a:xfrm>
            <a:off x="10177982" y="39924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100</a:t>
            </a:r>
          </a:p>
        </p:txBody>
      </p:sp>
      <p:sp>
        <p:nvSpPr>
          <p:cNvPr id="209" name="New shape">
            <a:extLst>
              <a:ext uri="{FF2B5EF4-FFF2-40B4-BE49-F238E27FC236}">
                <a16:creationId xmlns:a16="http://schemas.microsoft.com/office/drawing/2014/main" id="{97F7296E-25F9-DEF7-C349-A1494D3A6229}"/>
              </a:ext>
            </a:extLst>
          </p:cNvPr>
          <p:cNvSpPr/>
          <p:nvPr/>
        </p:nvSpPr>
        <p:spPr>
          <a:xfrm>
            <a:off x="11041582" y="39924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10" name="New shape">
            <a:extLst>
              <a:ext uri="{FF2B5EF4-FFF2-40B4-BE49-F238E27FC236}">
                <a16:creationId xmlns:a16="http://schemas.microsoft.com/office/drawing/2014/main" id="{3598DD77-AA59-047C-A6B0-C472BC05EC6B}"/>
              </a:ext>
            </a:extLst>
          </p:cNvPr>
          <p:cNvSpPr/>
          <p:nvPr/>
        </p:nvSpPr>
        <p:spPr>
          <a:xfrm>
            <a:off x="10177982" y="42083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11" name="New shape">
            <a:extLst>
              <a:ext uri="{FF2B5EF4-FFF2-40B4-BE49-F238E27FC236}">
                <a16:creationId xmlns:a16="http://schemas.microsoft.com/office/drawing/2014/main" id="{BB434ADB-3CA1-4AF4-599E-FBCA7302D1E5}"/>
              </a:ext>
            </a:extLst>
          </p:cNvPr>
          <p:cNvSpPr/>
          <p:nvPr/>
        </p:nvSpPr>
        <p:spPr>
          <a:xfrm>
            <a:off x="11041582" y="420834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12" name="New shape">
            <a:extLst>
              <a:ext uri="{FF2B5EF4-FFF2-40B4-BE49-F238E27FC236}">
                <a16:creationId xmlns:a16="http://schemas.microsoft.com/office/drawing/2014/main" id="{AE0F0B29-9DF0-0B8D-BE75-20BA37E950AB}"/>
              </a:ext>
            </a:extLst>
          </p:cNvPr>
          <p:cNvSpPr/>
          <p:nvPr/>
        </p:nvSpPr>
        <p:spPr>
          <a:xfrm>
            <a:off x="10177982" y="44242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13" name="New shape">
            <a:extLst>
              <a:ext uri="{FF2B5EF4-FFF2-40B4-BE49-F238E27FC236}">
                <a16:creationId xmlns:a16="http://schemas.microsoft.com/office/drawing/2014/main" id="{DF248EA0-7A13-0C55-EE76-F9D08A8CA0D1}"/>
              </a:ext>
            </a:extLst>
          </p:cNvPr>
          <p:cNvSpPr/>
          <p:nvPr/>
        </p:nvSpPr>
        <p:spPr>
          <a:xfrm>
            <a:off x="11041582" y="44242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14" name="New shape">
            <a:extLst>
              <a:ext uri="{FF2B5EF4-FFF2-40B4-BE49-F238E27FC236}">
                <a16:creationId xmlns:a16="http://schemas.microsoft.com/office/drawing/2014/main" id="{DDA10395-9A84-588D-3770-8582F625DB0F}"/>
              </a:ext>
            </a:extLst>
          </p:cNvPr>
          <p:cNvSpPr/>
          <p:nvPr/>
        </p:nvSpPr>
        <p:spPr>
          <a:xfrm>
            <a:off x="10177982" y="46401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98</a:t>
            </a:r>
          </a:p>
        </p:txBody>
      </p:sp>
      <p:sp>
        <p:nvSpPr>
          <p:cNvPr id="215" name="New shape">
            <a:extLst>
              <a:ext uri="{FF2B5EF4-FFF2-40B4-BE49-F238E27FC236}">
                <a16:creationId xmlns:a16="http://schemas.microsoft.com/office/drawing/2014/main" id="{C8674F94-9607-491C-B176-C755BA11FA90}"/>
              </a:ext>
            </a:extLst>
          </p:cNvPr>
          <p:cNvSpPr/>
          <p:nvPr/>
        </p:nvSpPr>
        <p:spPr>
          <a:xfrm>
            <a:off x="11041582" y="46401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6" name="New shape">
            <a:extLst>
              <a:ext uri="{FF2B5EF4-FFF2-40B4-BE49-F238E27FC236}">
                <a16:creationId xmlns:a16="http://schemas.microsoft.com/office/drawing/2014/main" id="{736F60BF-3BD6-77E6-A927-B4AEC5C5F2B8}"/>
              </a:ext>
            </a:extLst>
          </p:cNvPr>
          <p:cNvSpPr/>
          <p:nvPr/>
        </p:nvSpPr>
        <p:spPr>
          <a:xfrm>
            <a:off x="10177982" y="48560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17" name="New shape">
            <a:extLst>
              <a:ext uri="{FF2B5EF4-FFF2-40B4-BE49-F238E27FC236}">
                <a16:creationId xmlns:a16="http://schemas.microsoft.com/office/drawing/2014/main" id="{24ED6C27-A763-2B43-7AE1-4AAC75BC49CD}"/>
              </a:ext>
            </a:extLst>
          </p:cNvPr>
          <p:cNvSpPr/>
          <p:nvPr/>
        </p:nvSpPr>
        <p:spPr>
          <a:xfrm>
            <a:off x="11041582" y="48560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18" name="New shape">
            <a:extLst>
              <a:ext uri="{FF2B5EF4-FFF2-40B4-BE49-F238E27FC236}">
                <a16:creationId xmlns:a16="http://schemas.microsoft.com/office/drawing/2014/main" id="{C3648430-54A9-5785-1AB9-B6A64655607E}"/>
              </a:ext>
            </a:extLst>
          </p:cNvPr>
          <p:cNvSpPr/>
          <p:nvPr/>
        </p:nvSpPr>
        <p:spPr>
          <a:xfrm>
            <a:off x="10177982" y="50719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19" name="New shape">
            <a:extLst>
              <a:ext uri="{FF2B5EF4-FFF2-40B4-BE49-F238E27FC236}">
                <a16:creationId xmlns:a16="http://schemas.microsoft.com/office/drawing/2014/main" id="{F364AF5D-663E-BEFD-D17C-EC018962B449}"/>
              </a:ext>
            </a:extLst>
          </p:cNvPr>
          <p:cNvSpPr/>
          <p:nvPr/>
        </p:nvSpPr>
        <p:spPr>
          <a:xfrm>
            <a:off x="11041582" y="50719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220" name="New shape">
            <a:extLst>
              <a:ext uri="{FF2B5EF4-FFF2-40B4-BE49-F238E27FC236}">
                <a16:creationId xmlns:a16="http://schemas.microsoft.com/office/drawing/2014/main" id="{FB7DC471-2C58-D4B6-ED78-7B9264E99BC7}"/>
              </a:ext>
            </a:extLst>
          </p:cNvPr>
          <p:cNvSpPr/>
          <p:nvPr/>
        </p:nvSpPr>
        <p:spPr>
          <a:xfrm>
            <a:off x="10177982" y="5287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21" name="New shape">
            <a:extLst>
              <a:ext uri="{FF2B5EF4-FFF2-40B4-BE49-F238E27FC236}">
                <a16:creationId xmlns:a16="http://schemas.microsoft.com/office/drawing/2014/main" id="{82DE4620-774B-978D-8304-9E3CDC1E4E0D}"/>
              </a:ext>
            </a:extLst>
          </p:cNvPr>
          <p:cNvSpPr/>
          <p:nvPr/>
        </p:nvSpPr>
        <p:spPr>
          <a:xfrm>
            <a:off x="11041582" y="5287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Other service activities Benchmark</a:t>
            </a:r>
            <a:br>
              <a:rPr sz="1100" kern="200">
                <a:solidFill>
                  <a:srgbClr val="000000"/>
                </a:solidFill>
                <a:latin typeface="arial"/>
              </a:rPr>
            </a:br>
            <a:r>
              <a:rPr sz="1100" kern="200">
                <a:solidFill>
                  <a:srgbClr val="A6A6A6"/>
                </a:solidFill>
                <a:latin typeface="arial"/>
              </a:rPr>
              <a:t>(277)</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(160)</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(117)</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5"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6" name="New shape"/>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29" name="New shape"/>
          <p:cNvSpPr/>
          <p:nvPr/>
        </p:nvSpPr>
        <p:spPr>
          <a:xfrm>
            <a:off x="88646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30" name="New shape"/>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3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43"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4"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50" name="New shape"/>
          <p:cNvSpPr/>
          <p:nvPr/>
        </p:nvSpPr>
        <p:spPr>
          <a:xfrm>
            <a:off x="88646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51" name="New shape"/>
          <p:cNvSpPr/>
          <p:nvPr/>
        </p:nvSpPr>
        <p:spPr>
          <a:xfrm>
            <a:off x="9728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64" name="New shape"/>
          <p:cNvSpPr/>
          <p:nvPr/>
        </p:nvSpPr>
        <p:spPr>
          <a:xfrm>
            <a:off x="8864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65"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85" name="New shape"/>
          <p:cNvSpPr/>
          <p:nvPr/>
        </p:nvSpPr>
        <p:spPr>
          <a:xfrm>
            <a:off x="8864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86"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57</a:t>
            </a:r>
          </a:p>
        </p:txBody>
      </p:sp>
      <p:sp>
        <p:nvSpPr>
          <p:cNvPr id="92" name="New shape"/>
          <p:cNvSpPr/>
          <p:nvPr/>
        </p:nvSpPr>
        <p:spPr>
          <a:xfrm>
            <a:off x="88646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46*</a:t>
            </a:r>
          </a:p>
        </p:txBody>
      </p:sp>
      <p:sp>
        <p:nvSpPr>
          <p:cNvPr id="93" name="New shape"/>
          <p:cNvSpPr/>
          <p:nvPr/>
        </p:nvSpPr>
        <p:spPr>
          <a:xfrm>
            <a:off x="9728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99" name="New shape"/>
          <p:cNvSpPr/>
          <p:nvPr/>
        </p:nvSpPr>
        <p:spPr>
          <a:xfrm>
            <a:off x="8864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0"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06" name="New shape"/>
          <p:cNvSpPr/>
          <p:nvPr/>
        </p:nvSpPr>
        <p:spPr>
          <a:xfrm>
            <a:off x="88646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07" name="New shape"/>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113" name="New shape"/>
          <p:cNvSpPr/>
          <p:nvPr/>
        </p:nvSpPr>
        <p:spPr>
          <a:xfrm>
            <a:off x="88646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14" name="New shape"/>
          <p:cNvSpPr/>
          <p:nvPr/>
        </p:nvSpPr>
        <p:spPr>
          <a:xfrm>
            <a:off x="9728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18" name="New shape"/>
          <p:cNvSpPr/>
          <p:nvPr/>
        </p:nvSpPr>
        <p:spPr>
          <a:xfrm>
            <a:off x="88646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19" name="New shape"/>
          <p:cNvSpPr/>
          <p:nvPr/>
        </p:nvSpPr>
        <p:spPr>
          <a:xfrm>
            <a:off x="97282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Other service activities Benchmark</a:t>
            </a:r>
            <a:br>
              <a:rPr sz="1100" kern="200">
                <a:solidFill>
                  <a:srgbClr val="000000"/>
                </a:solidFill>
                <a:latin typeface="arial"/>
              </a:rPr>
            </a:br>
            <a:r>
              <a:rPr sz="1100" kern="200">
                <a:solidFill>
                  <a:srgbClr val="A6A6A6"/>
                </a:solidFill>
                <a:latin typeface="arial"/>
              </a:rPr>
              <a:t>(277)</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(47)</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(226)</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3" name="New shape"/>
          <p:cNvSpPr/>
          <p:nvPr/>
        </p:nvSpPr>
        <p:spPr>
          <a:xfrm>
            <a:off x="9728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7" name="New shape"/>
          <p:cNvSpPr/>
          <p:nvPr/>
        </p:nvSpPr>
        <p:spPr>
          <a:xfrm>
            <a:off x="97282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81</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50"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64" name="New shape"/>
          <p:cNvSpPr/>
          <p:nvPr/>
        </p:nvSpPr>
        <p:spPr>
          <a:xfrm>
            <a:off x="8864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78</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82</a:t>
            </a:r>
          </a:p>
        </p:txBody>
      </p:sp>
      <p:sp>
        <p:nvSpPr>
          <p:cNvPr id="78"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57</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114" name="New shape"/>
          <p:cNvSpPr/>
          <p:nvPr/>
        </p:nvSpPr>
        <p:spPr>
          <a:xfrm>
            <a:off x="9728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18"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59" name="New shape"/>
          <p:cNvSpPr/>
          <p:nvPr/>
        </p:nvSpPr>
        <p:spPr>
          <a:xfrm>
            <a:off x="3505200" y="4799584"/>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355340"/>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Other service activities Benchmark (277)</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Global High Performance Norm </a:t>
            </a:r>
            <a:br>
              <a:rPr sz="1100" kern="200">
                <a:solidFill>
                  <a:srgbClr val="000000"/>
                </a:solidFill>
                <a:latin typeface="arial"/>
              </a:rPr>
            </a:br>
            <a:r>
              <a:rPr sz="1000" kern="200">
                <a:solidFill>
                  <a:srgbClr val="A6A6A6"/>
                </a:solidFill>
                <a:latin typeface="arial"/>
              </a:rPr>
              <a:t>(138,996)</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91</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58176"/>
            <a:ext cx="410210" cy="3346831"/>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379154"/>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93</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73</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76</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sp>
        <p:nvSpPr>
          <p:cNvPr id="55" name="New shape"/>
          <p:cNvSpPr/>
          <p:nvPr/>
        </p:nvSpPr>
        <p:spPr>
          <a:xfrm>
            <a:off x="1778000" y="4799584"/>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6" name="New shape"/>
          <p:cNvSpPr/>
          <p:nvPr/>
        </p:nvSpPr>
        <p:spPr>
          <a:xfrm>
            <a:off x="1987550" y="4993132"/>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a:t>
            </a:r>
          </a:p>
        </p:txBody>
      </p:sp>
      <p:sp>
        <p:nvSpPr>
          <p:cNvPr id="57" name="New shape"/>
          <p:cNvSpPr/>
          <p:nvPr/>
        </p:nvSpPr>
        <p:spPr>
          <a:xfrm>
            <a:off x="2641600" y="4799584"/>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2851150" y="4993132"/>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60" name="New shape"/>
          <p:cNvSpPr/>
          <p:nvPr/>
        </p:nvSpPr>
        <p:spPr>
          <a:xfrm>
            <a:off x="3505200" y="4799584"/>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3505200" y="5060442"/>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68</a:t>
            </a:r>
          </a:p>
        </p:txBody>
      </p:sp>
      <p:sp>
        <p:nvSpPr>
          <p:cNvPr id="62" name="New shape"/>
          <p:cNvSpPr/>
          <p:nvPr/>
        </p:nvSpPr>
        <p:spPr>
          <a:xfrm>
            <a:off x="4368800" y="4799584"/>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3" name="New shape"/>
          <p:cNvSpPr/>
          <p:nvPr/>
        </p:nvSpPr>
        <p:spPr>
          <a:xfrm>
            <a:off x="4419600" y="4914081"/>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Other service activities Benchmark (277)</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WTW Global High Performance Norm </a:t>
            </a:r>
            <a:br>
              <a:rPr sz="1100" kern="200">
                <a:solidFill>
                  <a:srgbClr val="000000"/>
                </a:solidFill>
                <a:latin typeface="arial"/>
              </a:rPr>
            </a:br>
            <a:r>
              <a:rPr sz="1000" kern="200">
                <a:solidFill>
                  <a:srgbClr val="A6A6A6"/>
                </a:solidFill>
                <a:latin typeface="arial"/>
              </a:rPr>
              <a:t>(138,996)</a:t>
            </a: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73</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-2</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93</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91</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57</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1329881-D17D-D331-D214-2A73471BF1FA}"/>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5" name="Title 4">
            <a:extLst>
              <a:ext uri="{FF2B5EF4-FFF2-40B4-BE49-F238E27FC236}">
                <a16:creationId xmlns:a16="http://schemas.microsoft.com/office/drawing/2014/main" id="{F290521B-B2A2-8B08-302E-B716445CAB6A}"/>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Other Services Sector</a:t>
            </a:r>
            <a:endParaRPr lang="en-US" dirty="0"/>
          </a:p>
        </p:txBody>
      </p:sp>
      <p:pic>
        <p:nvPicPr>
          <p:cNvPr id="6" name="Picture 5">
            <a:extLst>
              <a:ext uri="{FF2B5EF4-FFF2-40B4-BE49-F238E27FC236}">
                <a16:creationId xmlns:a16="http://schemas.microsoft.com/office/drawing/2014/main" id="{CFEE42B0-0A04-2614-2306-ABA5C2FA6F5F}"/>
              </a:ext>
            </a:extLst>
          </p:cNvPr>
          <p:cNvPicPr>
            <a:picLocks noChangeAspect="1"/>
          </p:cNvPicPr>
          <p:nvPr/>
        </p:nvPicPr>
        <p:blipFill rotWithShape="1">
          <a:blip r:embed="rId2"/>
          <a:srcRect l="-590" t="2160" r="590" b="4330"/>
          <a:stretch/>
        </p:blipFill>
        <p:spPr>
          <a:xfrm>
            <a:off x="0" y="1535600"/>
            <a:ext cx="12192000" cy="4002172"/>
          </a:xfrm>
          <a:prstGeom prst="rect">
            <a:avLst/>
          </a:prstGeom>
        </p:spPr>
      </p:pic>
    </p:spTree>
    <p:extLst>
      <p:ext uri="{BB962C8B-B14F-4D97-AF65-F5344CB8AC3E}">
        <p14:creationId xmlns:p14="http://schemas.microsoft.com/office/powerpoint/2010/main" val="2842935258"/>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71638" y="254000"/>
            <a:ext cx="11107554" cy="36163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Focus areas for Other service activities Sector</a:t>
            </a:r>
            <a:endParaRPr sz="2000" b="1" kern="200" dirty="0">
              <a:solidFill>
                <a:srgbClr val="003B5A"/>
              </a:solidFill>
              <a:latin typeface="arial"/>
            </a:endParaRPr>
          </a:p>
        </p:txBody>
      </p:sp>
      <p:sp>
        <p:nvSpPr>
          <p:cNvPr id="97" name="TextBox 96">
            <a:extLst>
              <a:ext uri="{FF2B5EF4-FFF2-40B4-BE49-F238E27FC236}">
                <a16:creationId xmlns:a16="http://schemas.microsoft.com/office/drawing/2014/main" id="{D63C35F9-48B2-FBC1-2951-E7436464497F}"/>
              </a:ext>
            </a:extLst>
          </p:cNvPr>
          <p:cNvSpPr txBox="1"/>
          <p:nvPr/>
        </p:nvSpPr>
        <p:spPr>
          <a:xfrm>
            <a:off x="1814700" y="4854499"/>
            <a:ext cx="8698133" cy="923330"/>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 manager skills to create psychological safety, encourage employee voice</a:t>
            </a:r>
          </a:p>
          <a:p>
            <a:pPr marL="285750" indent="-285750" defTabSz="914400">
              <a:buFont typeface="Arial" panose="020B0604020202020204" pitchFamily="34" charset="0"/>
              <a:buChar char="•"/>
            </a:pPr>
            <a:r>
              <a:rPr lang="en-GB" dirty="0">
                <a:solidFill>
                  <a:prstClr val="black"/>
                </a:solidFill>
                <a:latin typeface="Calibri"/>
                <a:cs typeface="Arial"/>
              </a:rPr>
              <a:t>Focus on Leadership skills around visibly inspiring around vision</a:t>
            </a:r>
          </a:p>
          <a:p>
            <a:pPr marL="285750" indent="-285750" defTabSz="914400">
              <a:buFont typeface="Arial" panose="020B0604020202020204" pitchFamily="34" charset="0"/>
              <a:buChar char="•"/>
            </a:pPr>
            <a:r>
              <a:rPr lang="en-GB" dirty="0">
                <a:solidFill>
                  <a:prstClr val="black"/>
                </a:solidFill>
                <a:latin typeface="Calibri"/>
                <a:cs typeface="Arial"/>
              </a:rPr>
              <a:t>Focus on continuous feedback culture and training opportunities to build skills</a:t>
            </a:r>
          </a:p>
        </p:txBody>
      </p:sp>
      <p:pic>
        <p:nvPicPr>
          <p:cNvPr id="98" name="Graphic 97" descr="Lights On with solid fill">
            <a:extLst>
              <a:ext uri="{FF2B5EF4-FFF2-40B4-BE49-F238E27FC236}">
                <a16:creationId xmlns:a16="http://schemas.microsoft.com/office/drawing/2014/main" id="{B9F7606B-9C0A-CAD3-7F90-143796683CA9}"/>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73171" y="4602382"/>
            <a:ext cx="914400" cy="914400"/>
          </a:xfrm>
          <a:prstGeom prst="rect">
            <a:avLst/>
          </a:prstGeom>
        </p:spPr>
      </p:pic>
      <p:sp>
        <p:nvSpPr>
          <p:cNvPr id="3" name="New shape">
            <a:extLst>
              <a:ext uri="{FF2B5EF4-FFF2-40B4-BE49-F238E27FC236}">
                <a16:creationId xmlns:a16="http://schemas.microsoft.com/office/drawing/2014/main" id="{1144238E-D090-08FB-F208-A519B713D4E6}"/>
              </a:ext>
            </a:extLst>
          </p:cNvPr>
          <p:cNvSpPr/>
          <p:nvPr/>
        </p:nvSpPr>
        <p:spPr>
          <a:xfrm>
            <a:off x="6072338" y="112176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4" name="New shape">
            <a:extLst>
              <a:ext uri="{FF2B5EF4-FFF2-40B4-BE49-F238E27FC236}">
                <a16:creationId xmlns:a16="http://schemas.microsoft.com/office/drawing/2014/main" id="{C15605DC-35DE-8E7B-31EC-A21A94A11278}"/>
              </a:ext>
            </a:extLst>
          </p:cNvPr>
          <p:cNvSpPr/>
          <p:nvPr/>
        </p:nvSpPr>
        <p:spPr>
          <a:xfrm>
            <a:off x="4992838" y="1121761"/>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5" name="New shape">
            <a:extLst>
              <a:ext uri="{FF2B5EF4-FFF2-40B4-BE49-F238E27FC236}">
                <a16:creationId xmlns:a16="http://schemas.microsoft.com/office/drawing/2014/main" id="{9EB3D661-5D2F-6DF1-515B-D73741440867}"/>
              </a:ext>
            </a:extLst>
          </p:cNvPr>
          <p:cNvSpPr/>
          <p:nvPr/>
        </p:nvSpPr>
        <p:spPr>
          <a:xfrm>
            <a:off x="471638" y="883001"/>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100" b="1" i="0">
                <a:solidFill>
                  <a:srgbClr val="000000"/>
                </a:solidFill>
                <a:latin typeface="arial"/>
              </a:defRPr>
            </a:pPr>
            <a:r>
              <a:rPr sz="1100" b="1" i="0" u="none" kern="200">
                <a:solidFill>
                  <a:srgbClr val="000000"/>
                </a:solidFill>
                <a:latin typeface="arial"/>
              </a:rPr>
              <a:t>Sustainable Engagement</a:t>
            </a:r>
          </a:p>
        </p:txBody>
      </p:sp>
      <p:sp>
        <p:nvSpPr>
          <p:cNvPr id="6" name="New shape">
            <a:extLst>
              <a:ext uri="{FF2B5EF4-FFF2-40B4-BE49-F238E27FC236}">
                <a16:creationId xmlns:a16="http://schemas.microsoft.com/office/drawing/2014/main" id="{2029F57C-7BA4-B21F-BB15-376F52B69B1E}"/>
              </a:ext>
            </a:extLst>
          </p:cNvPr>
          <p:cNvSpPr/>
          <p:nvPr/>
        </p:nvSpPr>
        <p:spPr>
          <a:xfrm>
            <a:off x="484338" y="113446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a:extLst>
              <a:ext uri="{FF2B5EF4-FFF2-40B4-BE49-F238E27FC236}">
                <a16:creationId xmlns:a16="http://schemas.microsoft.com/office/drawing/2014/main" id="{2B9D5B98-D475-B43F-8C2F-E04E85914318}"/>
              </a:ext>
            </a:extLst>
          </p:cNvPr>
          <p:cNvSpPr/>
          <p:nvPr/>
        </p:nvSpPr>
        <p:spPr>
          <a:xfrm>
            <a:off x="484338" y="1451961"/>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a:extLst>
              <a:ext uri="{FF2B5EF4-FFF2-40B4-BE49-F238E27FC236}">
                <a16:creationId xmlns:a16="http://schemas.microsoft.com/office/drawing/2014/main" id="{EAEBBDD2-9986-7792-8610-C8D8F696E61F}"/>
              </a:ext>
            </a:extLst>
          </p:cNvPr>
          <p:cNvSpPr/>
          <p:nvPr/>
        </p:nvSpPr>
        <p:spPr>
          <a:xfrm flipH="1">
            <a:off x="484338" y="113446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a:extLst>
              <a:ext uri="{FF2B5EF4-FFF2-40B4-BE49-F238E27FC236}">
                <a16:creationId xmlns:a16="http://schemas.microsoft.com/office/drawing/2014/main" id="{153192ED-13D7-52E3-2AA5-55E21957708E}"/>
              </a:ext>
            </a:extLst>
          </p:cNvPr>
          <p:cNvSpPr/>
          <p:nvPr/>
        </p:nvSpPr>
        <p:spPr>
          <a:xfrm flipH="1">
            <a:off x="4675338" y="1134461"/>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solidFill>
                <a:schemeClr val="bg1"/>
              </a:solidFill>
            </a:endParaRPr>
          </a:p>
        </p:txBody>
      </p:sp>
      <p:graphicFrame>
        <p:nvGraphicFramePr>
          <p:cNvPr id="10" name="ChartObject">
            <a:extLst>
              <a:ext uri="{FF2B5EF4-FFF2-40B4-BE49-F238E27FC236}">
                <a16:creationId xmlns:a16="http://schemas.microsoft.com/office/drawing/2014/main" id="{62788BBA-F6B3-C8B8-C2C4-C3A9F2F07E51}"/>
              </a:ext>
            </a:extLst>
          </p:cNvPr>
          <p:cNvGraphicFramePr/>
          <p:nvPr/>
        </p:nvGraphicFramePr>
        <p:xfrm>
          <a:off x="484338" y="1134461"/>
          <a:ext cx="4191000" cy="317500"/>
        </p:xfrm>
        <a:graphic>
          <a:graphicData uri="http://schemas.openxmlformats.org/drawingml/2006/chart">
            <c:chart xmlns:c="http://schemas.openxmlformats.org/drawingml/2006/chart" xmlns:r="http://schemas.openxmlformats.org/officeDocument/2006/relationships" r:id="rId5"/>
          </a:graphicData>
        </a:graphic>
      </p:graphicFrame>
      <p:sp>
        <p:nvSpPr>
          <p:cNvPr id="11" name="New shape">
            <a:extLst>
              <a:ext uri="{FF2B5EF4-FFF2-40B4-BE49-F238E27FC236}">
                <a16:creationId xmlns:a16="http://schemas.microsoft.com/office/drawing/2014/main" id="{1A9641DD-B25B-7F28-ACEC-F616719588E3}"/>
              </a:ext>
            </a:extLst>
          </p:cNvPr>
          <p:cNvSpPr/>
          <p:nvPr/>
        </p:nvSpPr>
        <p:spPr>
          <a:xfrm>
            <a:off x="2054058" y="113446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84</a:t>
            </a:r>
          </a:p>
        </p:txBody>
      </p:sp>
      <p:sp>
        <p:nvSpPr>
          <p:cNvPr id="12" name="New shape">
            <a:extLst>
              <a:ext uri="{FF2B5EF4-FFF2-40B4-BE49-F238E27FC236}">
                <a16:creationId xmlns:a16="http://schemas.microsoft.com/office/drawing/2014/main" id="{CD0E2F80-3847-D693-2E5F-8F7CCA94106C}"/>
              </a:ext>
            </a:extLst>
          </p:cNvPr>
          <p:cNvSpPr/>
          <p:nvPr/>
        </p:nvSpPr>
        <p:spPr>
          <a:xfrm>
            <a:off x="2054058" y="1134461"/>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84</a:t>
            </a:r>
          </a:p>
        </p:txBody>
      </p:sp>
      <p:sp>
        <p:nvSpPr>
          <p:cNvPr id="13" name="New shape">
            <a:extLst>
              <a:ext uri="{FF2B5EF4-FFF2-40B4-BE49-F238E27FC236}">
                <a16:creationId xmlns:a16="http://schemas.microsoft.com/office/drawing/2014/main" id="{059E51C5-9CC8-5686-1655-A3C77E7A785F}"/>
              </a:ext>
            </a:extLst>
          </p:cNvPr>
          <p:cNvSpPr/>
          <p:nvPr/>
        </p:nvSpPr>
        <p:spPr>
          <a:xfrm>
            <a:off x="4789638" y="615630"/>
            <a:ext cx="1079500" cy="50613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95000" lnSpcReduction="1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BM National Engagement Survey Overall</a:t>
            </a:r>
          </a:p>
        </p:txBody>
      </p:sp>
      <p:sp>
        <p:nvSpPr>
          <p:cNvPr id="14" name="New shape">
            <a:extLst>
              <a:ext uri="{FF2B5EF4-FFF2-40B4-BE49-F238E27FC236}">
                <a16:creationId xmlns:a16="http://schemas.microsoft.com/office/drawing/2014/main" id="{1B92CF96-AC7E-90D1-FEA6-10B397F6397E}"/>
              </a:ext>
            </a:extLst>
          </p:cNvPr>
          <p:cNvSpPr/>
          <p:nvPr/>
        </p:nvSpPr>
        <p:spPr>
          <a:xfrm>
            <a:off x="5869138" y="740761"/>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95000"/>
          </a:bodyPr>
          <a:lstStyle>
            <a:defPPr>
              <a:defRPr kern="200"/>
            </a:defPPr>
          </a:lstStyle>
          <a:p>
            <a:pPr indent="0" algn="ctr" hangingPunct="0">
              <a:spcBef>
                <a:spcPct val="0"/>
              </a:spcBef>
              <a:spcAft>
                <a:spcPct val="100000"/>
              </a:spcAft>
              <a:buNone/>
              <a:defRPr sz="1050" b="0" i="0">
                <a:solidFill>
                  <a:srgbClr val="000000"/>
                </a:solidFill>
                <a:latin typeface="Arial"/>
              </a:defRPr>
            </a:pPr>
            <a:r>
              <a:rPr lang="en-GB" sz="1050" b="0" i="0" u="none" kern="200" dirty="0">
                <a:solidFill>
                  <a:srgbClr val="000000"/>
                </a:solidFill>
                <a:latin typeface="Arial"/>
              </a:rPr>
              <a:t>WTW Global All Industry Average</a:t>
            </a:r>
            <a:endParaRPr sz="1050" b="0" i="0" u="none" kern="200" dirty="0">
              <a:solidFill>
                <a:srgbClr val="000000"/>
              </a:solidFill>
              <a:latin typeface="Arial"/>
            </a:endParaRPr>
          </a:p>
        </p:txBody>
      </p:sp>
      <p:pic>
        <p:nvPicPr>
          <p:cNvPr id="15" name="New picture">
            <a:extLst>
              <a:ext uri="{FF2B5EF4-FFF2-40B4-BE49-F238E27FC236}">
                <a16:creationId xmlns:a16="http://schemas.microsoft.com/office/drawing/2014/main" id="{1767758B-3817-B4CD-1257-3AA23B4FE3A1}"/>
              </a:ext>
            </a:extLst>
          </p:cNvPr>
          <p:cNvPicPr/>
          <p:nvPr/>
        </p:nvPicPr>
        <p:blipFill>
          <a:blip r:embed="rId6"/>
          <a:stretch>
            <a:fillRect/>
          </a:stretch>
        </p:blipFill>
        <p:spPr>
          <a:xfrm>
            <a:off x="5069038" y="1194151"/>
            <a:ext cx="177800" cy="177800"/>
          </a:xfrm>
          <a:prstGeom prst="rect">
            <a:avLst/>
          </a:prstGeom>
          <a:solidFill>
            <a:schemeClr val="bg2"/>
          </a:solidFill>
          <a:ln>
            <a:noFill/>
          </a:ln>
        </p:spPr>
      </p:pic>
      <p:sp>
        <p:nvSpPr>
          <p:cNvPr id="16" name="New shape">
            <a:extLst>
              <a:ext uri="{FF2B5EF4-FFF2-40B4-BE49-F238E27FC236}">
                <a16:creationId xmlns:a16="http://schemas.microsoft.com/office/drawing/2014/main" id="{2515D351-CD71-115B-EA45-C2C34B853911}"/>
              </a:ext>
            </a:extLst>
          </p:cNvPr>
          <p:cNvSpPr/>
          <p:nvPr/>
        </p:nvSpPr>
        <p:spPr>
          <a:xfrm>
            <a:off x="5310338" y="116875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4A4A4A"/>
                </a:solidFill>
                <a:latin typeface="arial"/>
              </a:defRPr>
            </a:pPr>
            <a:r>
              <a:rPr sz="1100" b="1" i="0" u="none" kern="200">
                <a:solidFill>
                  <a:schemeClr val="bg1"/>
                </a:solidFill>
                <a:latin typeface="arial"/>
              </a:rPr>
              <a:t>-1</a:t>
            </a:r>
          </a:p>
        </p:txBody>
      </p:sp>
      <p:sp>
        <p:nvSpPr>
          <p:cNvPr id="18" name="New shape">
            <a:extLst>
              <a:ext uri="{FF2B5EF4-FFF2-40B4-BE49-F238E27FC236}">
                <a16:creationId xmlns:a16="http://schemas.microsoft.com/office/drawing/2014/main" id="{FE50A85B-1DEC-4464-69E9-A04F691B2B62}"/>
              </a:ext>
            </a:extLst>
          </p:cNvPr>
          <p:cNvSpPr/>
          <p:nvPr/>
        </p:nvSpPr>
        <p:spPr>
          <a:xfrm>
            <a:off x="6359358" y="1168751"/>
            <a:ext cx="317500" cy="22352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4A4A4A"/>
                </a:solidFill>
                <a:latin typeface="arial"/>
              </a:defRPr>
            </a:pPr>
            <a:r>
              <a:rPr lang="en-GB" sz="1100" b="1" kern="200" dirty="0">
                <a:solidFill>
                  <a:schemeClr val="bg1"/>
                </a:solidFill>
                <a:latin typeface="arial"/>
              </a:rPr>
              <a:t>4</a:t>
            </a:r>
            <a:endParaRPr sz="1100" b="1" i="0" u="none" kern="200" dirty="0">
              <a:solidFill>
                <a:schemeClr val="bg1"/>
              </a:solidFill>
              <a:latin typeface="arial"/>
            </a:endParaRPr>
          </a:p>
        </p:txBody>
      </p:sp>
      <p:pic>
        <p:nvPicPr>
          <p:cNvPr id="19" name="New picture">
            <a:extLst>
              <a:ext uri="{FF2B5EF4-FFF2-40B4-BE49-F238E27FC236}">
                <a16:creationId xmlns:a16="http://schemas.microsoft.com/office/drawing/2014/main" id="{B22A6176-55E3-83F3-7CB9-28EAEA1405A1}"/>
              </a:ext>
            </a:extLst>
          </p:cNvPr>
          <p:cNvPicPr/>
          <p:nvPr/>
        </p:nvPicPr>
        <p:blipFill>
          <a:blip r:embed="rId7"/>
          <a:stretch>
            <a:fillRect/>
          </a:stretch>
        </p:blipFill>
        <p:spPr>
          <a:xfrm>
            <a:off x="6148538" y="1194151"/>
            <a:ext cx="177800" cy="177800"/>
          </a:xfrm>
          <a:prstGeom prst="rect">
            <a:avLst/>
          </a:prstGeom>
          <a:solidFill>
            <a:schemeClr val="bg2"/>
          </a:solidFill>
          <a:ln>
            <a:noFill/>
          </a:ln>
        </p:spPr>
      </p:pic>
      <p:grpSp>
        <p:nvGrpSpPr>
          <p:cNvPr id="123" name="Group 122">
            <a:extLst>
              <a:ext uri="{FF2B5EF4-FFF2-40B4-BE49-F238E27FC236}">
                <a16:creationId xmlns:a16="http://schemas.microsoft.com/office/drawing/2014/main" id="{9B2BBD9C-F88C-510C-B14A-9FC8E63EDAB6}"/>
              </a:ext>
            </a:extLst>
          </p:cNvPr>
          <p:cNvGrpSpPr/>
          <p:nvPr/>
        </p:nvGrpSpPr>
        <p:grpSpPr>
          <a:xfrm>
            <a:off x="484338" y="2144193"/>
            <a:ext cx="11106000" cy="1879600"/>
            <a:chOff x="484338" y="2144193"/>
            <a:chExt cx="8636000" cy="1879600"/>
          </a:xfrm>
        </p:grpSpPr>
        <p:sp>
          <p:nvSpPr>
            <p:cNvPr id="20" name="New shape">
              <a:extLst>
                <a:ext uri="{FF2B5EF4-FFF2-40B4-BE49-F238E27FC236}">
                  <a16:creationId xmlns:a16="http://schemas.microsoft.com/office/drawing/2014/main" id="{0FA0FA21-626C-7555-B58D-50A0B23EB80B}"/>
                </a:ext>
              </a:extLst>
            </p:cNvPr>
            <p:cNvSpPr/>
            <p:nvPr/>
          </p:nvSpPr>
          <p:spPr>
            <a:xfrm>
              <a:off x="484338" y="2144193"/>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a:extLst>
                <a:ext uri="{FF2B5EF4-FFF2-40B4-BE49-F238E27FC236}">
                  <a16:creationId xmlns:a16="http://schemas.microsoft.com/office/drawing/2014/main" id="{C73FED71-0942-DFD0-5170-BB36CF574C58}"/>
                </a:ext>
              </a:extLst>
            </p:cNvPr>
            <p:cNvSpPr/>
            <p:nvPr/>
          </p:nvSpPr>
          <p:spPr>
            <a:xfrm>
              <a:off x="484338" y="2144193"/>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 name="New shape">
              <a:extLst>
                <a:ext uri="{FF2B5EF4-FFF2-40B4-BE49-F238E27FC236}">
                  <a16:creationId xmlns:a16="http://schemas.microsoft.com/office/drawing/2014/main" id="{8880EE0A-2F78-12ED-CAA1-F7A07125C615}"/>
                </a:ext>
              </a:extLst>
            </p:cNvPr>
            <p:cNvSpPr/>
            <p:nvPr/>
          </p:nvSpPr>
          <p:spPr>
            <a:xfrm>
              <a:off x="484338" y="2550593"/>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a:extLst>
                <a:ext uri="{FF2B5EF4-FFF2-40B4-BE49-F238E27FC236}">
                  <a16:creationId xmlns:a16="http://schemas.microsoft.com/office/drawing/2014/main" id="{B3223943-B690-6541-DDFD-87AEF48E6EBA}"/>
                </a:ext>
              </a:extLst>
            </p:cNvPr>
            <p:cNvSpPr/>
            <p:nvPr/>
          </p:nvSpPr>
          <p:spPr>
            <a:xfrm>
              <a:off x="484338" y="2550593"/>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a:extLst>
                <a:ext uri="{FF2B5EF4-FFF2-40B4-BE49-F238E27FC236}">
                  <a16:creationId xmlns:a16="http://schemas.microsoft.com/office/drawing/2014/main" id="{51A8E8B2-FB97-1012-48A8-6E06DCF53AED}"/>
                </a:ext>
              </a:extLst>
            </p:cNvPr>
            <p:cNvSpPr/>
            <p:nvPr/>
          </p:nvSpPr>
          <p:spPr>
            <a:xfrm>
              <a:off x="484338" y="2239443"/>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Collaboration:</a:t>
              </a:r>
              <a:r>
                <a:rPr sz="1050" b="0" i="0" u="none" kern="200">
                  <a:solidFill>
                    <a:srgbClr val="000000"/>
                  </a:solidFill>
                  <a:latin typeface="arial"/>
                </a:rPr>
                <a:t> Different opinions are openly discussed when decisions are made in my department/team. </a:t>
              </a:r>
            </a:p>
          </p:txBody>
        </p:sp>
        <p:graphicFrame>
          <p:nvGraphicFramePr>
            <p:cNvPr id="26" name="ChartObject">
              <a:extLst>
                <a:ext uri="{FF2B5EF4-FFF2-40B4-BE49-F238E27FC236}">
                  <a16:creationId xmlns:a16="http://schemas.microsoft.com/office/drawing/2014/main" id="{E99A637B-BE41-BF86-6B6D-87C521DB96AD}"/>
                </a:ext>
              </a:extLst>
            </p:cNvPr>
            <p:cNvGraphicFramePr/>
            <p:nvPr/>
          </p:nvGraphicFramePr>
          <p:xfrm>
            <a:off x="5838658" y="2220393"/>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27" name="New shape">
              <a:extLst>
                <a:ext uri="{FF2B5EF4-FFF2-40B4-BE49-F238E27FC236}">
                  <a16:creationId xmlns:a16="http://schemas.microsoft.com/office/drawing/2014/main" id="{6B0C8160-FEB1-843E-12C0-81A5A672AF9E}"/>
                </a:ext>
              </a:extLst>
            </p:cNvPr>
            <p:cNvSpPr/>
            <p:nvPr/>
          </p:nvSpPr>
          <p:spPr>
            <a:xfrm>
              <a:off x="5838658" y="2220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68</a:t>
              </a:r>
            </a:p>
          </p:txBody>
        </p:sp>
        <p:sp>
          <p:nvSpPr>
            <p:cNvPr id="28" name="New shape">
              <a:extLst>
                <a:ext uri="{FF2B5EF4-FFF2-40B4-BE49-F238E27FC236}">
                  <a16:creationId xmlns:a16="http://schemas.microsoft.com/office/drawing/2014/main" id="{50AECC3F-A1FC-7526-E180-12E86B240671}"/>
                </a:ext>
              </a:extLst>
            </p:cNvPr>
            <p:cNvSpPr/>
            <p:nvPr/>
          </p:nvSpPr>
          <p:spPr>
            <a:xfrm>
              <a:off x="5838658" y="2220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68</a:t>
              </a:r>
            </a:p>
          </p:txBody>
        </p:sp>
        <p:sp>
          <p:nvSpPr>
            <p:cNvPr id="29" name="New shape">
              <a:extLst>
                <a:ext uri="{FF2B5EF4-FFF2-40B4-BE49-F238E27FC236}">
                  <a16:creationId xmlns:a16="http://schemas.microsoft.com/office/drawing/2014/main" id="{D57E8CCB-C6A5-AE36-2AD8-D41025A8353F}"/>
                </a:ext>
              </a:extLst>
            </p:cNvPr>
            <p:cNvSpPr/>
            <p:nvPr/>
          </p:nvSpPr>
          <p:spPr>
            <a:xfrm>
              <a:off x="8434538" y="2220393"/>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30" name="New shape">
              <a:extLst>
                <a:ext uri="{FF2B5EF4-FFF2-40B4-BE49-F238E27FC236}">
                  <a16:creationId xmlns:a16="http://schemas.microsoft.com/office/drawing/2014/main" id="{3BCD57FE-6572-7864-5287-B7F13D650E11}"/>
                </a:ext>
              </a:extLst>
            </p:cNvPr>
            <p:cNvSpPr/>
            <p:nvPr/>
          </p:nvSpPr>
          <p:spPr>
            <a:xfrm>
              <a:off x="484338" y="2931593"/>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a:extLst>
                <a:ext uri="{FF2B5EF4-FFF2-40B4-BE49-F238E27FC236}">
                  <a16:creationId xmlns:a16="http://schemas.microsoft.com/office/drawing/2014/main" id="{5187C42C-93D8-15E5-6285-218DEE1DD7D8}"/>
                </a:ext>
              </a:extLst>
            </p:cNvPr>
            <p:cNvSpPr/>
            <p:nvPr/>
          </p:nvSpPr>
          <p:spPr>
            <a:xfrm>
              <a:off x="484338" y="2931593"/>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a:extLst>
                <a:ext uri="{FF2B5EF4-FFF2-40B4-BE49-F238E27FC236}">
                  <a16:creationId xmlns:a16="http://schemas.microsoft.com/office/drawing/2014/main" id="{A2C46F31-7A6F-6468-3FC0-9E267FB4382C}"/>
                </a:ext>
              </a:extLst>
            </p:cNvPr>
            <p:cNvSpPr/>
            <p:nvPr/>
          </p:nvSpPr>
          <p:spPr>
            <a:xfrm>
              <a:off x="484338" y="2620443"/>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Inspiration:</a:t>
              </a:r>
              <a:r>
                <a:rPr sz="1050" b="0" i="0" u="none" kern="200">
                  <a:solidFill>
                    <a:srgbClr val="000000"/>
                  </a:solidFill>
                  <a:latin typeface="arial"/>
                </a:rPr>
                <a:t> Senior Leadership provides a clear and inspiring vision for the future. </a:t>
              </a:r>
              <a:r>
                <a:rPr sz="1400" b="0" i="0" u="none" kern="200">
                  <a:solidFill>
                    <a:srgbClr val="000000"/>
                  </a:solidFill>
                  <a:latin typeface="arial"/>
                </a:rPr>
                <a:t>⋆</a:t>
              </a:r>
            </a:p>
          </p:txBody>
        </p:sp>
        <p:graphicFrame>
          <p:nvGraphicFramePr>
            <p:cNvPr id="99" name="ChartObject">
              <a:extLst>
                <a:ext uri="{FF2B5EF4-FFF2-40B4-BE49-F238E27FC236}">
                  <a16:creationId xmlns:a16="http://schemas.microsoft.com/office/drawing/2014/main" id="{CD12C044-CD5E-E53A-032A-F5C0AC83C027}"/>
                </a:ext>
              </a:extLst>
            </p:cNvPr>
            <p:cNvGraphicFramePr/>
            <p:nvPr/>
          </p:nvGraphicFramePr>
          <p:xfrm>
            <a:off x="5838658" y="2601393"/>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100" name="New shape">
              <a:extLst>
                <a:ext uri="{FF2B5EF4-FFF2-40B4-BE49-F238E27FC236}">
                  <a16:creationId xmlns:a16="http://schemas.microsoft.com/office/drawing/2014/main" id="{176C1B2E-FE1A-26CD-DE5D-8E0D708B01BE}"/>
                </a:ext>
              </a:extLst>
            </p:cNvPr>
            <p:cNvSpPr/>
            <p:nvPr/>
          </p:nvSpPr>
          <p:spPr>
            <a:xfrm>
              <a:off x="5838658" y="2601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73</a:t>
              </a:r>
            </a:p>
          </p:txBody>
        </p:sp>
        <p:sp>
          <p:nvSpPr>
            <p:cNvPr id="101" name="New shape">
              <a:extLst>
                <a:ext uri="{FF2B5EF4-FFF2-40B4-BE49-F238E27FC236}">
                  <a16:creationId xmlns:a16="http://schemas.microsoft.com/office/drawing/2014/main" id="{84AAC4CC-859C-66C0-E0FD-50813745D564}"/>
                </a:ext>
              </a:extLst>
            </p:cNvPr>
            <p:cNvSpPr/>
            <p:nvPr/>
          </p:nvSpPr>
          <p:spPr>
            <a:xfrm>
              <a:off x="5838658" y="2601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73</a:t>
              </a:r>
            </a:p>
          </p:txBody>
        </p:sp>
        <p:sp>
          <p:nvSpPr>
            <p:cNvPr id="102" name="New shape">
              <a:extLst>
                <a:ext uri="{FF2B5EF4-FFF2-40B4-BE49-F238E27FC236}">
                  <a16:creationId xmlns:a16="http://schemas.microsoft.com/office/drawing/2014/main" id="{140BF36A-713B-4131-B460-85DB29AAC26D}"/>
                </a:ext>
              </a:extLst>
            </p:cNvPr>
            <p:cNvSpPr/>
            <p:nvPr/>
          </p:nvSpPr>
          <p:spPr>
            <a:xfrm>
              <a:off x="8434538" y="2601393"/>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103" name="New shape">
              <a:extLst>
                <a:ext uri="{FF2B5EF4-FFF2-40B4-BE49-F238E27FC236}">
                  <a16:creationId xmlns:a16="http://schemas.microsoft.com/office/drawing/2014/main" id="{6DD2FBD9-FB36-08A4-ACDF-FDDC68CC1782}"/>
                </a:ext>
              </a:extLst>
            </p:cNvPr>
            <p:cNvSpPr/>
            <p:nvPr/>
          </p:nvSpPr>
          <p:spPr>
            <a:xfrm>
              <a:off x="484338" y="3312593"/>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a:extLst>
                <a:ext uri="{FF2B5EF4-FFF2-40B4-BE49-F238E27FC236}">
                  <a16:creationId xmlns:a16="http://schemas.microsoft.com/office/drawing/2014/main" id="{ED3541A8-1703-EAED-9980-F871128EA40C}"/>
                </a:ext>
              </a:extLst>
            </p:cNvPr>
            <p:cNvSpPr/>
            <p:nvPr/>
          </p:nvSpPr>
          <p:spPr>
            <a:xfrm>
              <a:off x="484338" y="3312593"/>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5" name="New shape">
              <a:extLst>
                <a:ext uri="{FF2B5EF4-FFF2-40B4-BE49-F238E27FC236}">
                  <a16:creationId xmlns:a16="http://schemas.microsoft.com/office/drawing/2014/main" id="{602B50AB-EA48-8055-3D30-755827DC373D}"/>
                </a:ext>
              </a:extLst>
            </p:cNvPr>
            <p:cNvSpPr/>
            <p:nvPr/>
          </p:nvSpPr>
          <p:spPr>
            <a:xfrm>
              <a:off x="484338" y="3001443"/>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Voice:</a:t>
              </a:r>
              <a:r>
                <a:rPr sz="1050" b="0" i="0" u="none" kern="200">
                  <a:solidFill>
                    <a:srgbClr val="000000"/>
                  </a:solidFill>
                  <a:latin typeface="arial"/>
                </a:rPr>
                <a:t> I can openly and honestly communicate my views. </a:t>
              </a:r>
              <a:r>
                <a:rPr sz="1400" b="0" i="0" u="none" kern="200">
                  <a:solidFill>
                    <a:srgbClr val="000000"/>
                  </a:solidFill>
                  <a:latin typeface="arial"/>
                </a:rPr>
                <a:t>⋆</a:t>
              </a:r>
            </a:p>
          </p:txBody>
        </p:sp>
        <p:graphicFrame>
          <p:nvGraphicFramePr>
            <p:cNvPr id="106" name="ChartObject">
              <a:extLst>
                <a:ext uri="{FF2B5EF4-FFF2-40B4-BE49-F238E27FC236}">
                  <a16:creationId xmlns:a16="http://schemas.microsoft.com/office/drawing/2014/main" id="{291B697D-CEAB-9DA3-5CED-438D52FB53AB}"/>
                </a:ext>
              </a:extLst>
            </p:cNvPr>
            <p:cNvGraphicFramePr/>
            <p:nvPr/>
          </p:nvGraphicFramePr>
          <p:xfrm>
            <a:off x="5838658" y="2982393"/>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107" name="New shape">
              <a:extLst>
                <a:ext uri="{FF2B5EF4-FFF2-40B4-BE49-F238E27FC236}">
                  <a16:creationId xmlns:a16="http://schemas.microsoft.com/office/drawing/2014/main" id="{DA6EFD9E-A69C-7782-9187-64F92FDFC94C}"/>
                </a:ext>
              </a:extLst>
            </p:cNvPr>
            <p:cNvSpPr/>
            <p:nvPr/>
          </p:nvSpPr>
          <p:spPr>
            <a:xfrm>
              <a:off x="5838658" y="2982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73</a:t>
              </a:r>
            </a:p>
          </p:txBody>
        </p:sp>
        <p:sp>
          <p:nvSpPr>
            <p:cNvPr id="108" name="New shape">
              <a:extLst>
                <a:ext uri="{FF2B5EF4-FFF2-40B4-BE49-F238E27FC236}">
                  <a16:creationId xmlns:a16="http://schemas.microsoft.com/office/drawing/2014/main" id="{902F68D0-80CC-A5C5-2F79-9BCCCA4CE15C}"/>
                </a:ext>
              </a:extLst>
            </p:cNvPr>
            <p:cNvSpPr/>
            <p:nvPr/>
          </p:nvSpPr>
          <p:spPr>
            <a:xfrm>
              <a:off x="5838658" y="2982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73</a:t>
              </a:r>
            </a:p>
          </p:txBody>
        </p:sp>
        <p:sp>
          <p:nvSpPr>
            <p:cNvPr id="109" name="New shape">
              <a:extLst>
                <a:ext uri="{FF2B5EF4-FFF2-40B4-BE49-F238E27FC236}">
                  <a16:creationId xmlns:a16="http://schemas.microsoft.com/office/drawing/2014/main" id="{76030936-BB83-628F-392A-ED8F3DA39496}"/>
                </a:ext>
              </a:extLst>
            </p:cNvPr>
            <p:cNvSpPr/>
            <p:nvPr/>
          </p:nvSpPr>
          <p:spPr>
            <a:xfrm>
              <a:off x="8434538" y="2982393"/>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10" name="New shape">
              <a:extLst>
                <a:ext uri="{FF2B5EF4-FFF2-40B4-BE49-F238E27FC236}">
                  <a16:creationId xmlns:a16="http://schemas.microsoft.com/office/drawing/2014/main" id="{5D0C440A-FD0E-FD49-1865-E3A9A818468F}"/>
                </a:ext>
              </a:extLst>
            </p:cNvPr>
            <p:cNvSpPr/>
            <p:nvPr/>
          </p:nvSpPr>
          <p:spPr>
            <a:xfrm>
              <a:off x="484338" y="3693593"/>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1" name="New shape">
              <a:extLst>
                <a:ext uri="{FF2B5EF4-FFF2-40B4-BE49-F238E27FC236}">
                  <a16:creationId xmlns:a16="http://schemas.microsoft.com/office/drawing/2014/main" id="{A6640BCB-19FD-60B0-7ACD-A5BD029487A0}"/>
                </a:ext>
              </a:extLst>
            </p:cNvPr>
            <p:cNvSpPr/>
            <p:nvPr/>
          </p:nvSpPr>
          <p:spPr>
            <a:xfrm>
              <a:off x="484338" y="3693593"/>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2" name="New shape">
              <a:extLst>
                <a:ext uri="{FF2B5EF4-FFF2-40B4-BE49-F238E27FC236}">
                  <a16:creationId xmlns:a16="http://schemas.microsoft.com/office/drawing/2014/main" id="{14320C4D-5FF5-D67B-B329-9B313DAD54C8}"/>
                </a:ext>
              </a:extLst>
            </p:cNvPr>
            <p:cNvSpPr/>
            <p:nvPr/>
          </p:nvSpPr>
          <p:spPr>
            <a:xfrm>
              <a:off x="484338" y="3382443"/>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Capability:</a:t>
              </a:r>
              <a:r>
                <a:rPr sz="1050" b="0" i="0" u="none" kern="200">
                  <a:solidFill>
                    <a:srgbClr val="000000"/>
                  </a:solidFill>
                  <a:latin typeface="arial"/>
                </a:rPr>
                <a:t> I receive regular feedback that helps me improve at work. </a:t>
              </a:r>
              <a:r>
                <a:rPr sz="1400" b="0" i="0" u="none" kern="200">
                  <a:solidFill>
                    <a:srgbClr val="000000"/>
                  </a:solidFill>
                  <a:latin typeface="arial"/>
                </a:rPr>
                <a:t>⋆</a:t>
              </a:r>
            </a:p>
          </p:txBody>
        </p:sp>
        <p:graphicFrame>
          <p:nvGraphicFramePr>
            <p:cNvPr id="113" name="ChartObject">
              <a:extLst>
                <a:ext uri="{FF2B5EF4-FFF2-40B4-BE49-F238E27FC236}">
                  <a16:creationId xmlns:a16="http://schemas.microsoft.com/office/drawing/2014/main" id="{99E31149-599F-47A2-5A6E-D34452BB98E4}"/>
                </a:ext>
              </a:extLst>
            </p:cNvPr>
            <p:cNvGraphicFramePr/>
            <p:nvPr/>
          </p:nvGraphicFramePr>
          <p:xfrm>
            <a:off x="5838658" y="3363393"/>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114" name="New shape">
              <a:extLst>
                <a:ext uri="{FF2B5EF4-FFF2-40B4-BE49-F238E27FC236}">
                  <a16:creationId xmlns:a16="http://schemas.microsoft.com/office/drawing/2014/main" id="{26E23137-4B00-288F-6096-43638DCAD534}"/>
                </a:ext>
              </a:extLst>
            </p:cNvPr>
            <p:cNvSpPr/>
            <p:nvPr/>
          </p:nvSpPr>
          <p:spPr>
            <a:xfrm>
              <a:off x="5838658" y="3363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115" name="New shape">
              <a:extLst>
                <a:ext uri="{FF2B5EF4-FFF2-40B4-BE49-F238E27FC236}">
                  <a16:creationId xmlns:a16="http://schemas.microsoft.com/office/drawing/2014/main" id="{13BFA140-3A09-DF6B-AE9B-4FDC6FBD28DB}"/>
                </a:ext>
              </a:extLst>
            </p:cNvPr>
            <p:cNvSpPr/>
            <p:nvPr/>
          </p:nvSpPr>
          <p:spPr>
            <a:xfrm>
              <a:off x="5838658" y="3363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76</a:t>
              </a:r>
            </a:p>
          </p:txBody>
        </p:sp>
        <p:sp>
          <p:nvSpPr>
            <p:cNvPr id="116" name="New shape">
              <a:extLst>
                <a:ext uri="{FF2B5EF4-FFF2-40B4-BE49-F238E27FC236}">
                  <a16:creationId xmlns:a16="http://schemas.microsoft.com/office/drawing/2014/main" id="{07195E93-F91F-C235-427F-3EA86225B493}"/>
                </a:ext>
              </a:extLst>
            </p:cNvPr>
            <p:cNvSpPr/>
            <p:nvPr/>
          </p:nvSpPr>
          <p:spPr>
            <a:xfrm>
              <a:off x="8434538" y="3363393"/>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17" name="New shape">
              <a:extLst>
                <a:ext uri="{FF2B5EF4-FFF2-40B4-BE49-F238E27FC236}">
                  <a16:creationId xmlns:a16="http://schemas.microsoft.com/office/drawing/2014/main" id="{8C003866-FA18-02EC-61A2-EAEE94FDD94E}"/>
                </a:ext>
              </a:extLst>
            </p:cNvPr>
            <p:cNvSpPr/>
            <p:nvPr/>
          </p:nvSpPr>
          <p:spPr>
            <a:xfrm>
              <a:off x="484338" y="3763443"/>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1" i="0" u="none" kern="200">
                  <a:solidFill>
                    <a:srgbClr val="000000"/>
                  </a:solidFill>
                  <a:latin typeface="arial"/>
                </a:rPr>
                <a:t>Capability:</a:t>
              </a:r>
              <a:r>
                <a:rPr sz="1050" b="0" i="0" u="none" kern="200">
                  <a:solidFill>
                    <a:srgbClr val="000000"/>
                  </a:solidFill>
                  <a:latin typeface="arial"/>
                </a:rPr>
                <a:t> There are sufficient training opportunities for me to improve my skills. </a:t>
              </a:r>
              <a:r>
                <a:rPr sz="1400" b="0" i="0" u="none" kern="200">
                  <a:solidFill>
                    <a:srgbClr val="000000"/>
                  </a:solidFill>
                  <a:latin typeface="arial"/>
                </a:rPr>
                <a:t>⋆</a:t>
              </a:r>
            </a:p>
          </p:txBody>
        </p:sp>
        <p:graphicFrame>
          <p:nvGraphicFramePr>
            <p:cNvPr id="118" name="ChartObject">
              <a:extLst>
                <a:ext uri="{FF2B5EF4-FFF2-40B4-BE49-F238E27FC236}">
                  <a16:creationId xmlns:a16="http://schemas.microsoft.com/office/drawing/2014/main" id="{459313FF-A368-E92D-E29C-CAC4E3C84716}"/>
                </a:ext>
              </a:extLst>
            </p:cNvPr>
            <p:cNvGraphicFramePr/>
            <p:nvPr/>
          </p:nvGraphicFramePr>
          <p:xfrm>
            <a:off x="5838658" y="3744393"/>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119" name="New shape">
              <a:extLst>
                <a:ext uri="{FF2B5EF4-FFF2-40B4-BE49-F238E27FC236}">
                  <a16:creationId xmlns:a16="http://schemas.microsoft.com/office/drawing/2014/main" id="{AEE6D491-2378-4126-25A8-54BC548A1919}"/>
                </a:ext>
              </a:extLst>
            </p:cNvPr>
            <p:cNvSpPr/>
            <p:nvPr/>
          </p:nvSpPr>
          <p:spPr>
            <a:xfrm>
              <a:off x="5838658" y="3744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68</a:t>
              </a:r>
            </a:p>
          </p:txBody>
        </p:sp>
        <p:sp>
          <p:nvSpPr>
            <p:cNvPr id="120" name="New shape">
              <a:extLst>
                <a:ext uri="{FF2B5EF4-FFF2-40B4-BE49-F238E27FC236}">
                  <a16:creationId xmlns:a16="http://schemas.microsoft.com/office/drawing/2014/main" id="{9E9DD28D-801B-6753-F2C8-8B6C95E26043}"/>
                </a:ext>
              </a:extLst>
            </p:cNvPr>
            <p:cNvSpPr/>
            <p:nvPr/>
          </p:nvSpPr>
          <p:spPr>
            <a:xfrm>
              <a:off x="5838658" y="3744393"/>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68</a:t>
              </a:r>
            </a:p>
          </p:txBody>
        </p:sp>
        <p:sp>
          <p:nvSpPr>
            <p:cNvPr id="121" name="New shape">
              <a:extLst>
                <a:ext uri="{FF2B5EF4-FFF2-40B4-BE49-F238E27FC236}">
                  <a16:creationId xmlns:a16="http://schemas.microsoft.com/office/drawing/2014/main" id="{754FAFF7-176B-FAB4-D3C6-C50B58FFC236}"/>
                </a:ext>
              </a:extLst>
            </p:cNvPr>
            <p:cNvSpPr/>
            <p:nvPr/>
          </p:nvSpPr>
          <p:spPr>
            <a:xfrm>
              <a:off x="8434538" y="3744393"/>
              <a:ext cx="508000"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grpSp>
      <p:sp>
        <p:nvSpPr>
          <p:cNvPr id="122" name="New shape">
            <a:extLst>
              <a:ext uri="{FF2B5EF4-FFF2-40B4-BE49-F238E27FC236}">
                <a16:creationId xmlns:a16="http://schemas.microsoft.com/office/drawing/2014/main" id="{7B3AC0E6-8B96-F11E-BC9B-CB20A7BAA9F0}"/>
              </a:ext>
            </a:extLst>
          </p:cNvPr>
          <p:cNvSpPr/>
          <p:nvPr/>
        </p:nvSpPr>
        <p:spPr>
          <a:xfrm>
            <a:off x="514537" y="1705203"/>
            <a:ext cx="11060605"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
        <p:nvSpPr>
          <p:cNvPr id="17" name="New shape">
            <a:extLst>
              <a:ext uri="{FF2B5EF4-FFF2-40B4-BE49-F238E27FC236}">
                <a16:creationId xmlns:a16="http://schemas.microsoft.com/office/drawing/2014/main" id="{667F152D-C3C2-ABAF-82BA-0D7DA316E6BD}"/>
              </a:ext>
            </a:extLst>
          </p:cNvPr>
          <p:cNvSpPr/>
          <p:nvPr/>
        </p:nvSpPr>
        <p:spPr>
          <a:xfrm>
            <a:off x="10501080" y="1622625"/>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95000"/>
          </a:bodyPr>
          <a:lstStyle>
            <a:defPPr>
              <a:defRPr kern="200"/>
            </a:defPPr>
          </a:lstStyle>
          <a:p>
            <a:pPr indent="0" algn="ctr" hangingPunct="0">
              <a:spcBef>
                <a:spcPct val="0"/>
              </a:spcBef>
              <a:spcAft>
                <a:spcPct val="100000"/>
              </a:spcAft>
              <a:buNone/>
              <a:defRPr sz="1050" b="0" i="0">
                <a:solidFill>
                  <a:srgbClr val="000000"/>
                </a:solidFill>
                <a:latin typeface="Arial"/>
              </a:defRPr>
            </a:pPr>
            <a:r>
              <a:rPr lang="en-GB" sz="1050" b="0" i="0" u="none" kern="200" dirty="0">
                <a:solidFill>
                  <a:srgbClr val="000000"/>
                </a:solidFill>
                <a:latin typeface="Arial"/>
              </a:rPr>
              <a:t>WTW Global All Industry Average</a:t>
            </a:r>
            <a:endParaRPr sz="1050" b="0" i="0" u="none" kern="200" dirty="0">
              <a:solidFill>
                <a:srgbClr val="000000"/>
              </a:solidFill>
              <a:latin typeface="Arial"/>
            </a:endParaRPr>
          </a:p>
        </p:txBody>
      </p:sp>
    </p:spTree>
    <p:extLst>
      <p:ext uri="{BB962C8B-B14F-4D97-AF65-F5344CB8AC3E}">
        <p14:creationId xmlns:p14="http://schemas.microsoft.com/office/powerpoint/2010/main" val="383306539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4A914B-91C1-45F1-9F2B-6F99A0943326}"/>
              </a:ext>
            </a:extLst>
          </p:cNvPr>
          <p:cNvSpPr>
            <a:spLocks noGrp="1"/>
          </p:cNvSpPr>
          <p:nvPr>
            <p:ph type="sldNum" sz="quarter" idx="21"/>
          </p:nvPr>
        </p:nvSpPr>
        <p:spPr/>
        <p:txBody>
          <a:bodyPr/>
          <a:lstStyle/>
          <a:p>
            <a:fld id="{63DCA5C9-2E11-4C67-86EB-AE1DE127DC64}" type="slidenum">
              <a:rPr lang="en-US" smtClean="0"/>
              <a:pPr/>
              <a:t>24</a:t>
            </a:fld>
            <a:endParaRPr lang="en-US"/>
          </a:p>
        </p:txBody>
      </p:sp>
      <p:sp>
        <p:nvSpPr>
          <p:cNvPr id="3" name="Text Placeholder 2">
            <a:extLst>
              <a:ext uri="{FF2B5EF4-FFF2-40B4-BE49-F238E27FC236}">
                <a16:creationId xmlns:a16="http://schemas.microsoft.com/office/drawing/2014/main" id="{C52844B8-C64A-4A8D-A403-EFE1AFFB3670}"/>
              </a:ext>
            </a:extLst>
          </p:cNvPr>
          <p:cNvSpPr>
            <a:spLocks noGrp="1"/>
          </p:cNvSpPr>
          <p:nvPr>
            <p:ph type="body" sz="quarter" idx="17"/>
          </p:nvPr>
        </p:nvSpPr>
        <p:spPr/>
        <p:txBody>
          <a:bodyPr/>
          <a:lstStyle/>
          <a:p>
            <a:r>
              <a:rPr lang="en-US" dirty="0"/>
              <a:t>What’s the distribution of employees in the various sectors</a:t>
            </a:r>
          </a:p>
        </p:txBody>
      </p:sp>
      <p:sp>
        <p:nvSpPr>
          <p:cNvPr id="4" name="Title 3">
            <a:extLst>
              <a:ext uri="{FF2B5EF4-FFF2-40B4-BE49-F238E27FC236}">
                <a16:creationId xmlns:a16="http://schemas.microsoft.com/office/drawing/2014/main" id="{90119F1B-0AD2-484B-B931-EAF8FBC2A3F1}"/>
              </a:ext>
            </a:extLst>
          </p:cNvPr>
          <p:cNvSpPr>
            <a:spLocks noGrp="1"/>
          </p:cNvSpPr>
          <p:nvPr>
            <p:ph type="title"/>
          </p:nvPr>
        </p:nvSpPr>
        <p:spPr/>
        <p:txBody>
          <a:bodyPr/>
          <a:lstStyle/>
          <a:p>
            <a:r>
              <a:rPr lang="en-US" dirty="0"/>
              <a:t>EX Value Segments across the Age groups</a:t>
            </a:r>
          </a:p>
        </p:txBody>
      </p:sp>
      <p:sp>
        <p:nvSpPr>
          <p:cNvPr id="5" name="Footer Placeholder 4">
            <a:extLst>
              <a:ext uri="{FF2B5EF4-FFF2-40B4-BE49-F238E27FC236}">
                <a16:creationId xmlns:a16="http://schemas.microsoft.com/office/drawing/2014/main" id="{D73B54AC-0FB0-4AE7-9CAA-3D3F1784EA72}"/>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graphicFrame>
        <p:nvGraphicFramePr>
          <p:cNvPr id="14" name="Chart 13">
            <a:extLst>
              <a:ext uri="{FF2B5EF4-FFF2-40B4-BE49-F238E27FC236}">
                <a16:creationId xmlns:a16="http://schemas.microsoft.com/office/drawing/2014/main" id="{2417B7E1-2C55-C6C7-9EC8-8923A8A235D1}"/>
              </a:ext>
            </a:extLst>
          </p:cNvPr>
          <p:cNvGraphicFramePr/>
          <p:nvPr/>
        </p:nvGraphicFramePr>
        <p:xfrm>
          <a:off x="457199" y="1499616"/>
          <a:ext cx="11356489" cy="4729061"/>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5">
            <a:extLst>
              <a:ext uri="{FF2B5EF4-FFF2-40B4-BE49-F238E27FC236}">
                <a16:creationId xmlns:a16="http://schemas.microsoft.com/office/drawing/2014/main" id="{A4C11917-4B69-890F-4D40-C157BEAF6D83}"/>
              </a:ext>
            </a:extLst>
          </p:cNvPr>
          <p:cNvSpPr/>
          <p:nvPr/>
        </p:nvSpPr>
        <p:spPr bwMode="auto">
          <a:xfrm>
            <a:off x="2675621" y="3077409"/>
            <a:ext cx="9380305" cy="351591"/>
          </a:xfrm>
          <a:prstGeom prst="rect">
            <a:avLst/>
          </a:prstGeom>
          <a:noFill/>
          <a:ln>
            <a:solidFill>
              <a:srgbClr val="92D05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i="0" dirty="0">
              <a:solidFill>
                <a:schemeClr val="bg1"/>
              </a:solidFill>
              <a:latin typeface="+mn-lt"/>
              <a:ea typeface="Roboto" panose="02000000000000000000" pitchFamily="2" charset="0"/>
              <a:cs typeface="Roboto" panose="02000000000000000000" pitchFamily="2" charset="0"/>
            </a:endParaRPr>
          </a:p>
        </p:txBody>
      </p:sp>
      <p:sp>
        <p:nvSpPr>
          <p:cNvPr id="7" name="Rectangle 6">
            <a:extLst>
              <a:ext uri="{FF2B5EF4-FFF2-40B4-BE49-F238E27FC236}">
                <a16:creationId xmlns:a16="http://schemas.microsoft.com/office/drawing/2014/main" id="{A992A822-9A38-9410-E400-A3E40FB311C7}"/>
              </a:ext>
            </a:extLst>
          </p:cNvPr>
          <p:cNvSpPr/>
          <p:nvPr/>
        </p:nvSpPr>
        <p:spPr bwMode="auto">
          <a:xfrm>
            <a:off x="2675621" y="2809650"/>
            <a:ext cx="9380305" cy="244524"/>
          </a:xfrm>
          <a:prstGeom prst="rect">
            <a:avLst/>
          </a:prstGeom>
          <a:noFill/>
          <a:ln>
            <a:solidFill>
              <a:srgbClr val="92D05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i="0" dirty="0">
              <a:solidFill>
                <a:schemeClr val="bg1"/>
              </a:solidFill>
              <a:latin typeface="+mn-lt"/>
              <a:ea typeface="Roboto" panose="02000000000000000000" pitchFamily="2" charset="0"/>
              <a:cs typeface="Roboto" panose="02000000000000000000" pitchFamily="2" charset="0"/>
            </a:endParaRPr>
          </a:p>
        </p:txBody>
      </p:sp>
      <p:sp>
        <p:nvSpPr>
          <p:cNvPr id="8" name="TextBox 7">
            <a:extLst>
              <a:ext uri="{FF2B5EF4-FFF2-40B4-BE49-F238E27FC236}">
                <a16:creationId xmlns:a16="http://schemas.microsoft.com/office/drawing/2014/main" id="{E5CDB666-6280-338F-306E-3395AC631161}"/>
              </a:ext>
            </a:extLst>
          </p:cNvPr>
          <p:cNvSpPr txBox="1"/>
          <p:nvPr/>
        </p:nvSpPr>
        <p:spPr>
          <a:xfrm>
            <a:off x="5697020" y="3220948"/>
            <a:ext cx="914400" cy="914400"/>
          </a:xfrm>
          <a:prstGeom prst="rect">
            <a:avLst/>
          </a:prstGeom>
          <a:noFill/>
        </p:spPr>
        <p:txBody>
          <a:bodyPr wrap="square" lIns="0" tIns="91440" rIns="0" bIns="0" rtlCol="0">
            <a:normAutofit/>
          </a:bodyPr>
          <a:lstStyle/>
          <a:p>
            <a:pPr marL="0" indent="-3657600" algn="l">
              <a:spcAft>
                <a:spcPts val="600"/>
              </a:spcAft>
            </a:pPr>
            <a:endParaRPr lang="en-GB" sz="1600" b="0" i="0" dirty="0">
              <a:solidFill>
                <a:schemeClr val="tx2"/>
              </a:solidFill>
              <a:latin typeface="+mn-lt"/>
              <a:ea typeface="Roboto" panose="02000000000000000000" pitchFamily="2" charset="0"/>
              <a:cs typeface="Times New Roman" panose="02020603050405020304" pitchFamily="18" charset="0"/>
            </a:endParaRPr>
          </a:p>
        </p:txBody>
      </p:sp>
      <p:sp>
        <p:nvSpPr>
          <p:cNvPr id="9" name="TextBox 8">
            <a:extLst>
              <a:ext uri="{FF2B5EF4-FFF2-40B4-BE49-F238E27FC236}">
                <a16:creationId xmlns:a16="http://schemas.microsoft.com/office/drawing/2014/main" id="{C75D0C20-D036-C044-4352-4606F9670D3A}"/>
              </a:ext>
            </a:extLst>
          </p:cNvPr>
          <p:cNvSpPr txBox="1"/>
          <p:nvPr/>
        </p:nvSpPr>
        <p:spPr>
          <a:xfrm>
            <a:off x="5697020" y="3220948"/>
            <a:ext cx="914400" cy="914400"/>
          </a:xfrm>
          <a:prstGeom prst="rect">
            <a:avLst/>
          </a:prstGeom>
          <a:noFill/>
        </p:spPr>
        <p:txBody>
          <a:bodyPr wrap="square" lIns="0" tIns="91440" rIns="0" bIns="0" rtlCol="0">
            <a:normAutofit/>
          </a:bodyPr>
          <a:lstStyle/>
          <a:p>
            <a:pPr marL="0" indent="-3657600" algn="l">
              <a:spcAft>
                <a:spcPts val="600"/>
              </a:spcAft>
            </a:pPr>
            <a:endParaRPr lang="en-GB" sz="1600" b="0" i="0" dirty="0">
              <a:solidFill>
                <a:schemeClr val="tx2"/>
              </a:solidFill>
              <a:latin typeface="+mn-lt"/>
              <a:ea typeface="Roboto" panose="02000000000000000000" pitchFamily="2" charset="0"/>
              <a:cs typeface="Times New Roman" panose="02020603050405020304" pitchFamily="18" charset="0"/>
            </a:endParaRPr>
          </a:p>
        </p:txBody>
      </p:sp>
      <p:sp>
        <p:nvSpPr>
          <p:cNvPr id="10" name="TextBox 9">
            <a:extLst>
              <a:ext uri="{FF2B5EF4-FFF2-40B4-BE49-F238E27FC236}">
                <a16:creationId xmlns:a16="http://schemas.microsoft.com/office/drawing/2014/main" id="{74C7BBD4-0FE9-B8EE-1651-84BFB5E0F158}"/>
              </a:ext>
            </a:extLst>
          </p:cNvPr>
          <p:cNvSpPr txBox="1"/>
          <p:nvPr/>
        </p:nvSpPr>
        <p:spPr>
          <a:xfrm>
            <a:off x="1222625" y="2503994"/>
            <a:ext cx="1113950" cy="611312"/>
          </a:xfrm>
          <a:prstGeom prst="rect">
            <a:avLst/>
          </a:prstGeom>
          <a:noFill/>
        </p:spPr>
        <p:txBody>
          <a:bodyPr wrap="square" lIns="0" tIns="91440" rIns="0" bIns="0" rtlCol="0">
            <a:normAutofit/>
          </a:bodyPr>
          <a:lstStyle/>
          <a:p>
            <a:pPr marL="0" indent="-3657600" algn="l">
              <a:spcAft>
                <a:spcPts val="600"/>
              </a:spcAft>
            </a:pPr>
            <a:endParaRPr lang="en-GB" sz="1600" b="0" i="0" dirty="0">
              <a:solidFill>
                <a:schemeClr val="tx2"/>
              </a:solidFill>
              <a:latin typeface="+mn-lt"/>
              <a:ea typeface="Roboto" panose="02000000000000000000" pitchFamily="2" charset="0"/>
              <a:cs typeface="Times New Roman" panose="02020603050405020304" pitchFamily="18" charset="0"/>
            </a:endParaRPr>
          </a:p>
        </p:txBody>
      </p:sp>
      <p:sp>
        <p:nvSpPr>
          <p:cNvPr id="11" name="Arrow: Pentagon 10">
            <a:extLst>
              <a:ext uri="{FF2B5EF4-FFF2-40B4-BE49-F238E27FC236}">
                <a16:creationId xmlns:a16="http://schemas.microsoft.com/office/drawing/2014/main" id="{1F85BB5F-CA29-3664-F772-8BE77F7E10C7}"/>
              </a:ext>
            </a:extLst>
          </p:cNvPr>
          <p:cNvSpPr/>
          <p:nvPr/>
        </p:nvSpPr>
        <p:spPr bwMode="auto">
          <a:xfrm>
            <a:off x="1218683" y="2490819"/>
            <a:ext cx="1143579" cy="305655"/>
          </a:xfrm>
          <a:prstGeom prst="homePlate">
            <a:avLst/>
          </a:prstGeom>
          <a:solidFill>
            <a:schemeClr val="accent1">
              <a:lumMod val="20000"/>
              <a:lumOff val="80000"/>
            </a:schemeClr>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r>
              <a:rPr lang="en-GB" sz="1600" b="0" i="0" dirty="0">
                <a:solidFill>
                  <a:schemeClr val="bg1"/>
                </a:solidFill>
                <a:latin typeface="+mn-lt"/>
                <a:ea typeface="Roboto" panose="02000000000000000000" pitchFamily="2" charset="0"/>
                <a:cs typeface="Roboto" panose="02000000000000000000" pitchFamily="2" charset="0"/>
              </a:rPr>
              <a:t>Gen Z</a:t>
            </a:r>
          </a:p>
        </p:txBody>
      </p:sp>
      <p:sp>
        <p:nvSpPr>
          <p:cNvPr id="12" name="Arrow: Pentagon 11">
            <a:extLst>
              <a:ext uri="{FF2B5EF4-FFF2-40B4-BE49-F238E27FC236}">
                <a16:creationId xmlns:a16="http://schemas.microsoft.com/office/drawing/2014/main" id="{32D8D512-9A3B-3D7A-973C-23CC7F7158ED}"/>
              </a:ext>
            </a:extLst>
          </p:cNvPr>
          <p:cNvSpPr/>
          <p:nvPr/>
        </p:nvSpPr>
        <p:spPr bwMode="auto">
          <a:xfrm>
            <a:off x="1218683" y="2850744"/>
            <a:ext cx="1195746" cy="1007271"/>
          </a:xfrm>
          <a:prstGeom prst="homePlate">
            <a:avLst/>
          </a:prstGeom>
          <a:solidFill>
            <a:schemeClr val="tx2">
              <a:lumMod val="60000"/>
              <a:lumOff val="40000"/>
            </a:schemeClr>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r>
              <a:rPr lang="en-GB" sz="1600" b="0" i="0" dirty="0">
                <a:solidFill>
                  <a:schemeClr val="bg1"/>
                </a:solidFill>
                <a:latin typeface="+mn-lt"/>
                <a:ea typeface="Roboto" panose="02000000000000000000" pitchFamily="2" charset="0"/>
                <a:cs typeface="Roboto" panose="02000000000000000000" pitchFamily="2" charset="0"/>
              </a:rPr>
              <a:t>Gen Y</a:t>
            </a:r>
          </a:p>
        </p:txBody>
      </p:sp>
      <p:sp>
        <p:nvSpPr>
          <p:cNvPr id="13" name="Arrow: Pentagon 12">
            <a:extLst>
              <a:ext uri="{FF2B5EF4-FFF2-40B4-BE49-F238E27FC236}">
                <a16:creationId xmlns:a16="http://schemas.microsoft.com/office/drawing/2014/main" id="{23085321-04C3-199F-3751-E4A6B7E32FA3}"/>
              </a:ext>
            </a:extLst>
          </p:cNvPr>
          <p:cNvSpPr/>
          <p:nvPr/>
        </p:nvSpPr>
        <p:spPr bwMode="auto">
          <a:xfrm>
            <a:off x="1226967" y="3944872"/>
            <a:ext cx="1313102" cy="966510"/>
          </a:xfrm>
          <a:prstGeom prst="homePlate">
            <a:avLst>
              <a:gd name="adj" fmla="val 41916"/>
            </a:avLst>
          </a:prstGeom>
          <a:solidFill>
            <a:srgbClr val="7F35B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r>
              <a:rPr lang="en-GB" sz="1600" b="0" i="0" dirty="0">
                <a:solidFill>
                  <a:schemeClr val="bg1"/>
                </a:solidFill>
                <a:latin typeface="+mn-lt"/>
                <a:ea typeface="Roboto" panose="02000000000000000000" pitchFamily="2" charset="0"/>
                <a:cs typeface="Roboto" panose="02000000000000000000" pitchFamily="2" charset="0"/>
              </a:rPr>
              <a:t>Gen X</a:t>
            </a:r>
          </a:p>
        </p:txBody>
      </p:sp>
      <p:sp>
        <p:nvSpPr>
          <p:cNvPr id="15" name="Arrow: Pentagon 14">
            <a:extLst>
              <a:ext uri="{FF2B5EF4-FFF2-40B4-BE49-F238E27FC236}">
                <a16:creationId xmlns:a16="http://schemas.microsoft.com/office/drawing/2014/main" id="{81728E5B-4913-4D28-6038-D2D17344F4E3}"/>
              </a:ext>
            </a:extLst>
          </p:cNvPr>
          <p:cNvSpPr/>
          <p:nvPr/>
        </p:nvSpPr>
        <p:spPr bwMode="auto">
          <a:xfrm>
            <a:off x="1222625" y="4997903"/>
            <a:ext cx="1517013" cy="1143918"/>
          </a:xfrm>
          <a:prstGeom prst="homePlate">
            <a:avLst/>
          </a:prstGeom>
          <a:solidFill>
            <a:srgbClr val="7F35B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r>
              <a:rPr lang="en-GB" sz="1600" b="0" i="0" dirty="0">
                <a:solidFill>
                  <a:schemeClr val="bg1"/>
                </a:solidFill>
                <a:latin typeface="+mn-lt"/>
                <a:ea typeface="Roboto" panose="02000000000000000000" pitchFamily="2" charset="0"/>
                <a:cs typeface="Roboto" panose="02000000000000000000" pitchFamily="2" charset="0"/>
              </a:rPr>
              <a:t>Boomers</a:t>
            </a:r>
          </a:p>
        </p:txBody>
      </p:sp>
    </p:spTree>
    <p:extLst>
      <p:ext uri="{BB962C8B-B14F-4D97-AF65-F5344CB8AC3E}">
        <p14:creationId xmlns:p14="http://schemas.microsoft.com/office/powerpoint/2010/main" val="28867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Strategic Path Forward for All</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1258896469"/>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5C560BC-F289-4E6D-9B08-0433F997BA91}"/>
              </a:ext>
            </a:extLst>
          </p:cNvPr>
          <p:cNvSpPr>
            <a:spLocks noGrp="1"/>
          </p:cNvSpPr>
          <p:nvPr>
            <p:ph type="title"/>
          </p:nvPr>
        </p:nvSpPr>
        <p:spPr/>
        <p:txBody>
          <a:bodyPr/>
          <a:lstStyle/>
          <a:p>
            <a:r>
              <a:rPr lang="en-US" dirty="0"/>
              <a:t>Potential paths forward for organisations</a:t>
            </a:r>
          </a:p>
        </p:txBody>
      </p:sp>
      <p:sp>
        <p:nvSpPr>
          <p:cNvPr id="4" name="Footer Placeholder 3">
            <a:extLst>
              <a:ext uri="{FF2B5EF4-FFF2-40B4-BE49-F238E27FC236}">
                <a16:creationId xmlns:a16="http://schemas.microsoft.com/office/drawing/2014/main" id="{4CA0C0DD-27E3-4544-B791-6D25AF3A3B73}"/>
              </a:ext>
            </a:extLst>
          </p:cNvPr>
          <p:cNvSpPr>
            <a:spLocks noGrp="1"/>
          </p:cNvSpPr>
          <p:nvPr>
            <p:ph type="ftr" sz="quarter" idx="10"/>
          </p:nvPr>
        </p:nvSpPr>
        <p:spPr/>
        <p:txBody>
          <a:bodyPr/>
          <a:lstStyle/>
          <a:p>
            <a:pPr marL="0" marR="0" lvl="6" indent="9525"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rPr>
              <a:t>© 2023 WTW. Proprietary and confidential. For WTW and WTW client use only.</a:t>
            </a:r>
            <a:endParaRPr kumimoji="0" lang="en-US" sz="600" b="0" i="0" u="none" strike="noStrike" kern="1200" cap="none" spc="0" normalizeH="0" baseline="0" noProof="0">
              <a:ln>
                <a:noFill/>
              </a:ln>
              <a:solidFill>
                <a:srgbClr val="000000"/>
              </a:solidFill>
              <a:effectLst/>
              <a:uLnTx/>
              <a:uFillTx/>
              <a:latin typeface="Arial" panose="020B0604020202020204"/>
            </a:endParaRPr>
          </a:p>
        </p:txBody>
      </p:sp>
      <p:grpSp>
        <p:nvGrpSpPr>
          <p:cNvPr id="44" name="Group 43">
            <a:extLst>
              <a:ext uri="{FF2B5EF4-FFF2-40B4-BE49-F238E27FC236}">
                <a16:creationId xmlns:a16="http://schemas.microsoft.com/office/drawing/2014/main" id="{FF63471B-5DAE-4A44-84DE-67E109BD85EB}"/>
              </a:ext>
            </a:extLst>
          </p:cNvPr>
          <p:cNvGrpSpPr/>
          <p:nvPr/>
        </p:nvGrpSpPr>
        <p:grpSpPr>
          <a:xfrm>
            <a:off x="572913" y="1089684"/>
            <a:ext cx="2530308" cy="2530311"/>
            <a:chOff x="620617" y="1341346"/>
            <a:chExt cx="2559964" cy="2559964"/>
          </a:xfrm>
        </p:grpSpPr>
        <p:grpSp>
          <p:nvGrpSpPr>
            <p:cNvPr id="49" name="Group 48">
              <a:extLst>
                <a:ext uri="{FF2B5EF4-FFF2-40B4-BE49-F238E27FC236}">
                  <a16:creationId xmlns:a16="http://schemas.microsoft.com/office/drawing/2014/main" id="{727444D0-BA55-4102-885F-0D0EF03D62C6}"/>
                </a:ext>
              </a:extLst>
            </p:cNvPr>
            <p:cNvGrpSpPr/>
            <p:nvPr/>
          </p:nvGrpSpPr>
          <p:grpSpPr>
            <a:xfrm>
              <a:off x="620617" y="1341346"/>
              <a:ext cx="2559964" cy="2559964"/>
              <a:chOff x="620617" y="1341346"/>
              <a:chExt cx="2559964" cy="2559964"/>
            </a:xfrm>
          </p:grpSpPr>
          <p:sp>
            <p:nvSpPr>
              <p:cNvPr id="53" name="Oval 52">
                <a:extLst>
                  <a:ext uri="{FF2B5EF4-FFF2-40B4-BE49-F238E27FC236}">
                    <a16:creationId xmlns:a16="http://schemas.microsoft.com/office/drawing/2014/main" id="{66250E76-159F-441E-A981-23D69A146456}"/>
                  </a:ext>
                </a:extLst>
              </p:cNvPr>
              <p:cNvSpPr/>
              <p:nvPr/>
            </p:nvSpPr>
            <p:spPr bwMode="auto">
              <a:xfrm>
                <a:off x="620617" y="1341346"/>
                <a:ext cx="2559964" cy="2559964"/>
              </a:xfrm>
              <a:prstGeom prst="ellipse">
                <a:avLst/>
              </a:prstGeom>
              <a:solidFill>
                <a:srgbClr val="E6E6E6"/>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grpSp>
            <p:nvGrpSpPr>
              <p:cNvPr id="54" name="Group 53">
                <a:extLst>
                  <a:ext uri="{FF2B5EF4-FFF2-40B4-BE49-F238E27FC236}">
                    <a16:creationId xmlns:a16="http://schemas.microsoft.com/office/drawing/2014/main" id="{0E384AEA-CB35-4C69-926B-55989CB5C699}"/>
                  </a:ext>
                </a:extLst>
              </p:cNvPr>
              <p:cNvGrpSpPr/>
              <p:nvPr/>
            </p:nvGrpSpPr>
            <p:grpSpPr>
              <a:xfrm>
                <a:off x="724163" y="1445312"/>
                <a:ext cx="2352872" cy="2352033"/>
                <a:chOff x="712020" y="1439267"/>
                <a:chExt cx="2352872" cy="2352033"/>
              </a:xfrm>
            </p:grpSpPr>
            <p:sp>
              <p:nvSpPr>
                <p:cNvPr id="55" name="Freeform: Shape 54">
                  <a:extLst>
                    <a:ext uri="{FF2B5EF4-FFF2-40B4-BE49-F238E27FC236}">
                      <a16:creationId xmlns:a16="http://schemas.microsoft.com/office/drawing/2014/main" id="{D90F058E-EFCB-4A0D-8742-3446BF259FD9}"/>
                    </a:ext>
                  </a:extLst>
                </p:cNvPr>
                <p:cNvSpPr/>
                <p:nvPr/>
              </p:nvSpPr>
              <p:spPr>
                <a:xfrm>
                  <a:off x="712440" y="1439267"/>
                  <a:ext cx="2352033" cy="2352033"/>
                </a:xfrm>
                <a:custGeom>
                  <a:avLst/>
                  <a:gdLst>
                    <a:gd name="connsiteX0" fmla="*/ 4121469 w 4121468"/>
                    <a:gd name="connsiteY0" fmla="*/ 2060735 h 4121468"/>
                    <a:gd name="connsiteX1" fmla="*/ 2060735 w 4121468"/>
                    <a:gd name="connsiteY1" fmla="*/ 4121469 h 4121468"/>
                    <a:gd name="connsiteX2" fmla="*/ 0 w 4121468"/>
                    <a:gd name="connsiteY2" fmla="*/ 2060735 h 4121468"/>
                    <a:gd name="connsiteX3" fmla="*/ 2060735 w 4121468"/>
                    <a:gd name="connsiteY3" fmla="*/ 0 h 4121468"/>
                    <a:gd name="connsiteX4" fmla="*/ 4121469 w 4121468"/>
                    <a:gd name="connsiteY4" fmla="*/ 2060735 h 4121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1468" h="4121468">
                      <a:moveTo>
                        <a:pt x="4121469" y="2060735"/>
                      </a:moveTo>
                      <a:cubicBezTo>
                        <a:pt x="4121469" y="3198847"/>
                        <a:pt x="3198847" y="4121469"/>
                        <a:pt x="2060735" y="4121469"/>
                      </a:cubicBezTo>
                      <a:cubicBezTo>
                        <a:pt x="922622" y="4121469"/>
                        <a:pt x="0" y="3198847"/>
                        <a:pt x="0" y="2060735"/>
                      </a:cubicBezTo>
                      <a:cubicBezTo>
                        <a:pt x="0" y="922622"/>
                        <a:pt x="922622" y="0"/>
                        <a:pt x="2060735" y="0"/>
                      </a:cubicBezTo>
                      <a:cubicBezTo>
                        <a:pt x="3198847" y="0"/>
                        <a:pt x="4121469" y="922622"/>
                        <a:pt x="4121469" y="2060735"/>
                      </a:cubicBezTo>
                      <a:close/>
                    </a:path>
                  </a:pathLst>
                </a:custGeom>
                <a:solidFill>
                  <a:srgbClr val="C2A8F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 name="Freeform: Shape 55">
                  <a:extLst>
                    <a:ext uri="{FF2B5EF4-FFF2-40B4-BE49-F238E27FC236}">
                      <a16:creationId xmlns:a16="http://schemas.microsoft.com/office/drawing/2014/main" id="{605B77CC-CDB8-46A0-B217-E04B2CABB16B}"/>
                    </a:ext>
                  </a:extLst>
                </p:cNvPr>
                <p:cNvSpPr/>
                <p:nvPr/>
              </p:nvSpPr>
              <p:spPr bwMode="auto">
                <a:xfrm flipV="1">
                  <a:off x="712020" y="1439267"/>
                  <a:ext cx="2352872" cy="1174775"/>
                </a:xfrm>
                <a:custGeom>
                  <a:avLst/>
                  <a:gdLst>
                    <a:gd name="connsiteX0" fmla="*/ 0 w 3431523"/>
                    <a:gd name="connsiteY0" fmla="*/ 0 h 1714404"/>
                    <a:gd name="connsiteX1" fmla="*/ 3431523 w 3431523"/>
                    <a:gd name="connsiteY1" fmla="*/ 0 h 1714404"/>
                    <a:gd name="connsiteX2" fmla="*/ 3422736 w 3431523"/>
                    <a:gd name="connsiteY2" fmla="*/ 174005 h 1714404"/>
                    <a:gd name="connsiteX3" fmla="*/ 1715761 w 3431523"/>
                    <a:gd name="connsiteY3" fmla="*/ 1714404 h 1714404"/>
                    <a:gd name="connsiteX4" fmla="*/ 8787 w 3431523"/>
                    <a:gd name="connsiteY4" fmla="*/ 174005 h 1714404"/>
                    <a:gd name="connsiteX5" fmla="*/ 0 w 3431523"/>
                    <a:gd name="connsiteY5" fmla="*/ 0 h 171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1523" h="1714404">
                      <a:moveTo>
                        <a:pt x="0" y="0"/>
                      </a:moveTo>
                      <a:lnTo>
                        <a:pt x="3431523" y="0"/>
                      </a:lnTo>
                      <a:lnTo>
                        <a:pt x="3422736" y="174005"/>
                      </a:lnTo>
                      <a:cubicBezTo>
                        <a:pt x="3334869" y="1039224"/>
                        <a:pt x="2604163" y="1714404"/>
                        <a:pt x="1715761" y="1714404"/>
                      </a:cubicBezTo>
                      <a:cubicBezTo>
                        <a:pt x="827360" y="1714404"/>
                        <a:pt x="96655" y="1039224"/>
                        <a:pt x="8787" y="174005"/>
                      </a:cubicBezTo>
                      <a:lnTo>
                        <a:pt x="0" y="0"/>
                      </a:lnTo>
                      <a:close/>
                    </a:path>
                  </a:pathLst>
                </a:cu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grpSp>
        </p:grpSp>
        <p:sp>
          <p:nvSpPr>
            <p:cNvPr id="50" name="TextBox 49">
              <a:extLst>
                <a:ext uri="{FF2B5EF4-FFF2-40B4-BE49-F238E27FC236}">
                  <a16:creationId xmlns:a16="http://schemas.microsoft.com/office/drawing/2014/main" id="{D09CA5F3-9EA3-4C9C-B474-E31EC8EAA724}"/>
                </a:ext>
              </a:extLst>
            </p:cNvPr>
            <p:cNvSpPr txBox="1"/>
            <p:nvPr/>
          </p:nvSpPr>
          <p:spPr>
            <a:xfrm>
              <a:off x="773685" y="2734569"/>
              <a:ext cx="2259948" cy="4670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Management &amp; Leadership Development</a:t>
              </a:r>
            </a:p>
          </p:txBody>
        </p:sp>
        <p:sp>
          <p:nvSpPr>
            <p:cNvPr id="51" name="Freeform: Shape 50">
              <a:extLst>
                <a:ext uri="{FF2B5EF4-FFF2-40B4-BE49-F238E27FC236}">
                  <a16:creationId xmlns:a16="http://schemas.microsoft.com/office/drawing/2014/main" id="{12E1BDE0-E548-4B1D-A475-ED9F44D70F8E}"/>
                </a:ext>
              </a:extLst>
            </p:cNvPr>
            <p:cNvSpPr/>
            <p:nvPr/>
          </p:nvSpPr>
          <p:spPr>
            <a:xfrm>
              <a:off x="1699420" y="1969617"/>
              <a:ext cx="452638" cy="452656"/>
            </a:xfrm>
            <a:custGeom>
              <a:avLst/>
              <a:gdLst>
                <a:gd name="connsiteX0" fmla="*/ 0 w 821956"/>
                <a:gd name="connsiteY0" fmla="*/ 0 h 821956"/>
                <a:gd name="connsiteX1" fmla="*/ 821956 w 821956"/>
                <a:gd name="connsiteY1" fmla="*/ 0 h 821956"/>
                <a:gd name="connsiteX2" fmla="*/ 821956 w 821956"/>
                <a:gd name="connsiteY2" fmla="*/ 821956 h 821956"/>
                <a:gd name="connsiteX3" fmla="*/ 0 w 821956"/>
                <a:gd name="connsiteY3" fmla="*/ 821956 h 821956"/>
              </a:gdLst>
              <a:ahLst/>
              <a:cxnLst>
                <a:cxn ang="0">
                  <a:pos x="connsiteX0" y="connsiteY0"/>
                </a:cxn>
                <a:cxn ang="0">
                  <a:pos x="connsiteX1" y="connsiteY1"/>
                </a:cxn>
                <a:cxn ang="0">
                  <a:pos x="connsiteX2" y="connsiteY2"/>
                </a:cxn>
                <a:cxn ang="0">
                  <a:pos x="connsiteX3" y="connsiteY3"/>
                </a:cxn>
              </a:cxnLst>
              <a:rect l="l" t="t" r="r" b="b"/>
              <a:pathLst>
                <a:path w="821956" h="821956">
                  <a:moveTo>
                    <a:pt x="0" y="0"/>
                  </a:moveTo>
                  <a:lnTo>
                    <a:pt x="821956" y="0"/>
                  </a:lnTo>
                  <a:lnTo>
                    <a:pt x="821956" y="821956"/>
                  </a:lnTo>
                  <a:lnTo>
                    <a:pt x="0" y="821956"/>
                  </a:lnTo>
                  <a:close/>
                </a:path>
              </a:pathLst>
            </a:custGeom>
            <a:solidFill>
              <a:srgbClr val="C2A8F0"/>
            </a:solidFill>
            <a:ln w="27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6" name="Group 45">
            <a:extLst>
              <a:ext uri="{FF2B5EF4-FFF2-40B4-BE49-F238E27FC236}">
                <a16:creationId xmlns:a16="http://schemas.microsoft.com/office/drawing/2014/main" id="{93904DFB-24C3-4E58-9E94-F027B1FE5A85}"/>
              </a:ext>
            </a:extLst>
          </p:cNvPr>
          <p:cNvGrpSpPr>
            <a:grpSpLocks noChangeAspect="1"/>
          </p:cNvGrpSpPr>
          <p:nvPr/>
        </p:nvGrpSpPr>
        <p:grpSpPr>
          <a:xfrm>
            <a:off x="1580522" y="1761152"/>
            <a:ext cx="406803" cy="447385"/>
            <a:chOff x="1354759" y="1659348"/>
            <a:chExt cx="773095" cy="850216"/>
          </a:xfrm>
        </p:grpSpPr>
        <p:sp>
          <p:nvSpPr>
            <p:cNvPr id="47" name="Freeform 5">
              <a:extLst>
                <a:ext uri="{FF2B5EF4-FFF2-40B4-BE49-F238E27FC236}">
                  <a16:creationId xmlns:a16="http://schemas.microsoft.com/office/drawing/2014/main" id="{DAAC5BC3-4FDF-4F43-9FC6-618CE194C16F}"/>
                </a:ext>
              </a:extLst>
            </p:cNvPr>
            <p:cNvSpPr>
              <a:spLocks/>
            </p:cNvSpPr>
            <p:nvPr/>
          </p:nvSpPr>
          <p:spPr bwMode="auto">
            <a:xfrm>
              <a:off x="1354759" y="1659348"/>
              <a:ext cx="773095" cy="850216"/>
            </a:xfrm>
            <a:custGeom>
              <a:avLst/>
              <a:gdLst>
                <a:gd name="T0" fmla="*/ 209 w 431"/>
                <a:gd name="T1" fmla="*/ 0 h 488"/>
                <a:gd name="T2" fmla="*/ 33 w 431"/>
                <a:gd name="T3" fmla="*/ 186 h 488"/>
                <a:gd name="T4" fmla="*/ 37 w 431"/>
                <a:gd name="T5" fmla="*/ 205 h 488"/>
                <a:gd name="T6" fmla="*/ 4 w 431"/>
                <a:gd name="T7" fmla="*/ 289 h 488"/>
                <a:gd name="T8" fmla="*/ 16 w 431"/>
                <a:gd name="T9" fmla="*/ 315 h 488"/>
                <a:gd name="T10" fmla="*/ 27 w 431"/>
                <a:gd name="T11" fmla="*/ 331 h 488"/>
                <a:gd name="T12" fmla="*/ 29 w 431"/>
                <a:gd name="T13" fmla="*/ 348 h 488"/>
                <a:gd name="T14" fmla="*/ 49 w 431"/>
                <a:gd name="T15" fmla="*/ 356 h 488"/>
                <a:gd name="T16" fmla="*/ 41 w 431"/>
                <a:gd name="T17" fmla="*/ 365 h 488"/>
                <a:gd name="T18" fmla="*/ 44 w 431"/>
                <a:gd name="T19" fmla="*/ 381 h 488"/>
                <a:gd name="T20" fmla="*/ 58 w 431"/>
                <a:gd name="T21" fmla="*/ 390 h 488"/>
                <a:gd name="T22" fmla="*/ 59 w 431"/>
                <a:gd name="T23" fmla="*/ 426 h 488"/>
                <a:gd name="T24" fmla="*/ 90 w 431"/>
                <a:gd name="T25" fmla="*/ 454 h 488"/>
                <a:gd name="T26" fmla="*/ 151 w 431"/>
                <a:gd name="T27" fmla="*/ 439 h 488"/>
                <a:gd name="T28" fmla="*/ 161 w 431"/>
                <a:gd name="T29" fmla="*/ 488 h 488"/>
                <a:gd name="T30" fmla="*/ 328 w 431"/>
                <a:gd name="T31" fmla="*/ 436 h 488"/>
                <a:gd name="T32" fmla="*/ 339 w 431"/>
                <a:gd name="T33" fmla="*/ 433 h 488"/>
                <a:gd name="T34" fmla="*/ 330 w 431"/>
                <a:gd name="T35" fmla="*/ 367 h 488"/>
                <a:gd name="T36" fmla="*/ 412 w 431"/>
                <a:gd name="T37" fmla="*/ 215 h 488"/>
                <a:gd name="T38" fmla="*/ 209 w 431"/>
                <a:gd name="T39"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1" h="488">
                  <a:moveTo>
                    <a:pt x="209" y="0"/>
                  </a:moveTo>
                  <a:cubicBezTo>
                    <a:pt x="103" y="0"/>
                    <a:pt x="33" y="80"/>
                    <a:pt x="33" y="186"/>
                  </a:cubicBezTo>
                  <a:cubicBezTo>
                    <a:pt x="33" y="191"/>
                    <a:pt x="36" y="192"/>
                    <a:pt x="37" y="205"/>
                  </a:cubicBezTo>
                  <a:cubicBezTo>
                    <a:pt x="37" y="218"/>
                    <a:pt x="7" y="279"/>
                    <a:pt x="4" y="289"/>
                  </a:cubicBezTo>
                  <a:cubicBezTo>
                    <a:pt x="0" y="298"/>
                    <a:pt x="2" y="315"/>
                    <a:pt x="16" y="315"/>
                  </a:cubicBezTo>
                  <a:cubicBezTo>
                    <a:pt x="33" y="314"/>
                    <a:pt x="35" y="325"/>
                    <a:pt x="27" y="331"/>
                  </a:cubicBezTo>
                  <a:cubicBezTo>
                    <a:pt x="23" y="334"/>
                    <a:pt x="27" y="347"/>
                    <a:pt x="29" y="348"/>
                  </a:cubicBezTo>
                  <a:cubicBezTo>
                    <a:pt x="32" y="350"/>
                    <a:pt x="48" y="355"/>
                    <a:pt x="49" y="356"/>
                  </a:cubicBezTo>
                  <a:cubicBezTo>
                    <a:pt x="50" y="357"/>
                    <a:pt x="43" y="362"/>
                    <a:pt x="41" y="365"/>
                  </a:cubicBezTo>
                  <a:cubicBezTo>
                    <a:pt x="39" y="369"/>
                    <a:pt x="44" y="381"/>
                    <a:pt x="44" y="381"/>
                  </a:cubicBezTo>
                  <a:cubicBezTo>
                    <a:pt x="44" y="381"/>
                    <a:pt x="49" y="384"/>
                    <a:pt x="58" y="390"/>
                  </a:cubicBezTo>
                  <a:cubicBezTo>
                    <a:pt x="68" y="397"/>
                    <a:pt x="58" y="419"/>
                    <a:pt x="59" y="426"/>
                  </a:cubicBezTo>
                  <a:cubicBezTo>
                    <a:pt x="59" y="432"/>
                    <a:pt x="67" y="454"/>
                    <a:pt x="90" y="454"/>
                  </a:cubicBezTo>
                  <a:cubicBezTo>
                    <a:pt x="113" y="454"/>
                    <a:pt x="151" y="439"/>
                    <a:pt x="151" y="439"/>
                  </a:cubicBezTo>
                  <a:cubicBezTo>
                    <a:pt x="161" y="488"/>
                    <a:pt x="161" y="488"/>
                    <a:pt x="161" y="488"/>
                  </a:cubicBezTo>
                  <a:cubicBezTo>
                    <a:pt x="169" y="486"/>
                    <a:pt x="296" y="445"/>
                    <a:pt x="328" y="436"/>
                  </a:cubicBezTo>
                  <a:cubicBezTo>
                    <a:pt x="332" y="435"/>
                    <a:pt x="335" y="434"/>
                    <a:pt x="339" y="433"/>
                  </a:cubicBezTo>
                  <a:cubicBezTo>
                    <a:pt x="330" y="367"/>
                    <a:pt x="330" y="367"/>
                    <a:pt x="330" y="367"/>
                  </a:cubicBezTo>
                  <a:cubicBezTo>
                    <a:pt x="353" y="330"/>
                    <a:pt x="406" y="272"/>
                    <a:pt x="412" y="215"/>
                  </a:cubicBezTo>
                  <a:cubicBezTo>
                    <a:pt x="431" y="72"/>
                    <a:pt x="330" y="0"/>
                    <a:pt x="209" y="0"/>
                  </a:cubicBezTo>
                  <a:close/>
                </a:path>
              </a:pathLst>
            </a:custGeom>
            <a:solidFill>
              <a:schemeClr val="tx1"/>
            </a:solidFill>
            <a:ln>
              <a:noFill/>
            </a:ln>
          </p:spPr>
          <p:txBody>
            <a:bodyPr vert="horz" wrap="square" lIns="134112" tIns="67056" rIns="134112" bIns="67056"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223" b="0" i="0" u="none" strike="noStrike" kern="1200" cap="none" spc="0" normalizeH="0" baseline="0" noProof="0">
                <a:ln>
                  <a:noFill/>
                </a:ln>
                <a:solidFill>
                  <a:prstClr val="black"/>
                </a:solidFill>
                <a:effectLst/>
                <a:uLnTx/>
                <a:uFillTx/>
                <a:latin typeface="Arial"/>
                <a:ea typeface="+mn-ea"/>
                <a:cs typeface="+mn-cs"/>
              </a:endParaRPr>
            </a:p>
          </p:txBody>
        </p:sp>
        <p:sp>
          <p:nvSpPr>
            <p:cNvPr id="48" name="Freeform 50">
              <a:extLst>
                <a:ext uri="{FF2B5EF4-FFF2-40B4-BE49-F238E27FC236}">
                  <a16:creationId xmlns:a16="http://schemas.microsoft.com/office/drawing/2014/main" id="{4D84DBA4-803F-45E0-9C62-03A249C83119}"/>
                </a:ext>
              </a:extLst>
            </p:cNvPr>
            <p:cNvSpPr>
              <a:spLocks noEditPoints="1"/>
            </p:cNvSpPr>
            <p:nvPr/>
          </p:nvSpPr>
          <p:spPr bwMode="auto">
            <a:xfrm>
              <a:off x="1596318" y="1753427"/>
              <a:ext cx="411700" cy="365984"/>
            </a:xfrm>
            <a:custGeom>
              <a:avLst/>
              <a:gdLst>
                <a:gd name="T0" fmla="*/ 341 w 594"/>
                <a:gd name="T1" fmla="*/ 318 h 545"/>
                <a:gd name="T2" fmla="*/ 361 w 594"/>
                <a:gd name="T3" fmla="*/ 383 h 545"/>
                <a:gd name="T4" fmla="*/ 303 w 594"/>
                <a:gd name="T5" fmla="*/ 433 h 545"/>
                <a:gd name="T6" fmla="*/ 236 w 594"/>
                <a:gd name="T7" fmla="*/ 463 h 545"/>
                <a:gd name="T8" fmla="*/ 160 w 594"/>
                <a:gd name="T9" fmla="*/ 463 h 545"/>
                <a:gd name="T10" fmla="*/ 93 w 594"/>
                <a:gd name="T11" fmla="*/ 433 h 545"/>
                <a:gd name="T12" fmla="*/ 36 w 594"/>
                <a:gd name="T13" fmla="*/ 383 h 545"/>
                <a:gd name="T14" fmla="*/ 54 w 594"/>
                <a:gd name="T15" fmla="*/ 317 h 545"/>
                <a:gd name="T16" fmla="*/ 0 w 594"/>
                <a:gd name="T17" fmla="*/ 243 h 545"/>
                <a:gd name="T18" fmla="*/ 65 w 594"/>
                <a:gd name="T19" fmla="*/ 203 h 545"/>
                <a:gd name="T20" fmla="*/ 37 w 594"/>
                <a:gd name="T21" fmla="*/ 155 h 545"/>
                <a:gd name="T22" fmla="*/ 129 w 594"/>
                <a:gd name="T23" fmla="*/ 139 h 545"/>
                <a:gd name="T24" fmla="*/ 169 w 594"/>
                <a:gd name="T25" fmla="*/ 74 h 545"/>
                <a:gd name="T26" fmla="*/ 243 w 594"/>
                <a:gd name="T27" fmla="*/ 129 h 545"/>
                <a:gd name="T28" fmla="*/ 309 w 594"/>
                <a:gd name="T29" fmla="*/ 109 h 545"/>
                <a:gd name="T30" fmla="*/ 358 w 594"/>
                <a:gd name="T31" fmla="*/ 167 h 545"/>
                <a:gd name="T32" fmla="*/ 389 w 594"/>
                <a:gd name="T33" fmla="*/ 235 h 545"/>
                <a:gd name="T34" fmla="*/ 198 w 594"/>
                <a:gd name="T35" fmla="*/ 193 h 545"/>
                <a:gd name="T36" fmla="*/ 277 w 594"/>
                <a:gd name="T37" fmla="*/ 272 h 545"/>
                <a:gd name="T38" fmla="*/ 548 w 594"/>
                <a:gd name="T39" fmla="*/ 145 h 545"/>
                <a:gd name="T40" fmla="*/ 554 w 594"/>
                <a:gd name="T41" fmla="*/ 206 h 545"/>
                <a:gd name="T42" fmla="*/ 476 w 594"/>
                <a:gd name="T43" fmla="*/ 193 h 545"/>
                <a:gd name="T44" fmla="*/ 397 w 594"/>
                <a:gd name="T45" fmla="*/ 206 h 545"/>
                <a:gd name="T46" fmla="*/ 403 w 594"/>
                <a:gd name="T47" fmla="*/ 145 h 545"/>
                <a:gd name="T48" fmla="*/ 403 w 594"/>
                <a:gd name="T49" fmla="*/ 82 h 545"/>
                <a:gd name="T50" fmla="*/ 397 w 594"/>
                <a:gd name="T51" fmla="*/ 21 h 545"/>
                <a:gd name="T52" fmla="*/ 476 w 594"/>
                <a:gd name="T53" fmla="*/ 34 h 545"/>
                <a:gd name="T54" fmla="*/ 515 w 594"/>
                <a:gd name="T55" fmla="*/ 0 h 545"/>
                <a:gd name="T56" fmla="*/ 539 w 594"/>
                <a:gd name="T57" fmla="*/ 66 h 545"/>
                <a:gd name="T58" fmla="*/ 594 w 594"/>
                <a:gd name="T59" fmla="*/ 135 h 545"/>
                <a:gd name="T60" fmla="*/ 539 w 594"/>
                <a:gd name="T61" fmla="*/ 478 h 545"/>
                <a:gd name="T62" fmla="*/ 515 w 594"/>
                <a:gd name="T63" fmla="*/ 545 h 545"/>
                <a:gd name="T64" fmla="*/ 466 w 594"/>
                <a:gd name="T65" fmla="*/ 509 h 545"/>
                <a:gd name="T66" fmla="*/ 396 w 594"/>
                <a:gd name="T67" fmla="*/ 521 h 545"/>
                <a:gd name="T68" fmla="*/ 357 w 594"/>
                <a:gd name="T69" fmla="*/ 452 h 545"/>
                <a:gd name="T70" fmla="*/ 412 w 594"/>
                <a:gd name="T71" fmla="*/ 383 h 545"/>
                <a:gd name="T72" fmla="*/ 436 w 594"/>
                <a:gd name="T73" fmla="*/ 317 h 545"/>
                <a:gd name="T74" fmla="*/ 485 w 594"/>
                <a:gd name="T75" fmla="*/ 352 h 545"/>
                <a:gd name="T76" fmla="*/ 554 w 594"/>
                <a:gd name="T77" fmla="*/ 338 h 545"/>
                <a:gd name="T78" fmla="*/ 548 w 594"/>
                <a:gd name="T79" fmla="*/ 399 h 545"/>
                <a:gd name="T80" fmla="*/ 476 w 594"/>
                <a:gd name="T81" fmla="*/ 74 h 545"/>
                <a:gd name="T82" fmla="*/ 515 w 594"/>
                <a:gd name="T83" fmla="*/ 114 h 545"/>
                <a:gd name="T84" fmla="*/ 436 w 594"/>
                <a:gd name="T85" fmla="*/ 431 h 545"/>
                <a:gd name="T86" fmla="*/ 476 w 594"/>
                <a:gd name="T87" fmla="*/ 39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4" h="545">
                  <a:moveTo>
                    <a:pt x="396" y="301"/>
                  </a:moveTo>
                  <a:cubicBezTo>
                    <a:pt x="396" y="305"/>
                    <a:pt x="393" y="310"/>
                    <a:pt x="389" y="311"/>
                  </a:cubicBezTo>
                  <a:cubicBezTo>
                    <a:pt x="341" y="318"/>
                    <a:pt x="341" y="318"/>
                    <a:pt x="341" y="318"/>
                  </a:cubicBezTo>
                  <a:cubicBezTo>
                    <a:pt x="339" y="326"/>
                    <a:pt x="335" y="334"/>
                    <a:pt x="331" y="342"/>
                  </a:cubicBezTo>
                  <a:cubicBezTo>
                    <a:pt x="340" y="354"/>
                    <a:pt x="349" y="365"/>
                    <a:pt x="359" y="377"/>
                  </a:cubicBezTo>
                  <a:cubicBezTo>
                    <a:pt x="360" y="379"/>
                    <a:pt x="361" y="381"/>
                    <a:pt x="361" y="383"/>
                  </a:cubicBezTo>
                  <a:cubicBezTo>
                    <a:pt x="361" y="386"/>
                    <a:pt x="361" y="388"/>
                    <a:pt x="359" y="389"/>
                  </a:cubicBezTo>
                  <a:cubicBezTo>
                    <a:pt x="353" y="398"/>
                    <a:pt x="318" y="435"/>
                    <a:pt x="309" y="435"/>
                  </a:cubicBezTo>
                  <a:cubicBezTo>
                    <a:pt x="307" y="435"/>
                    <a:pt x="305" y="434"/>
                    <a:pt x="303" y="433"/>
                  </a:cubicBezTo>
                  <a:cubicBezTo>
                    <a:pt x="267" y="405"/>
                    <a:pt x="267" y="405"/>
                    <a:pt x="267" y="405"/>
                  </a:cubicBezTo>
                  <a:cubicBezTo>
                    <a:pt x="259" y="409"/>
                    <a:pt x="252" y="412"/>
                    <a:pt x="243" y="415"/>
                  </a:cubicBezTo>
                  <a:cubicBezTo>
                    <a:pt x="242" y="431"/>
                    <a:pt x="240" y="448"/>
                    <a:pt x="236" y="463"/>
                  </a:cubicBezTo>
                  <a:cubicBezTo>
                    <a:pt x="235" y="467"/>
                    <a:pt x="231" y="470"/>
                    <a:pt x="227" y="470"/>
                  </a:cubicBezTo>
                  <a:cubicBezTo>
                    <a:pt x="169" y="470"/>
                    <a:pt x="169" y="470"/>
                    <a:pt x="169" y="470"/>
                  </a:cubicBezTo>
                  <a:cubicBezTo>
                    <a:pt x="165" y="470"/>
                    <a:pt x="161" y="467"/>
                    <a:pt x="160" y="463"/>
                  </a:cubicBezTo>
                  <a:cubicBezTo>
                    <a:pt x="153" y="415"/>
                    <a:pt x="153" y="415"/>
                    <a:pt x="153" y="415"/>
                  </a:cubicBezTo>
                  <a:cubicBezTo>
                    <a:pt x="145" y="413"/>
                    <a:pt x="137" y="409"/>
                    <a:pt x="130" y="406"/>
                  </a:cubicBezTo>
                  <a:cubicBezTo>
                    <a:pt x="93" y="433"/>
                    <a:pt x="93" y="433"/>
                    <a:pt x="93" y="433"/>
                  </a:cubicBezTo>
                  <a:cubicBezTo>
                    <a:pt x="92" y="435"/>
                    <a:pt x="89" y="435"/>
                    <a:pt x="87" y="435"/>
                  </a:cubicBezTo>
                  <a:cubicBezTo>
                    <a:pt x="84" y="435"/>
                    <a:pt x="82" y="434"/>
                    <a:pt x="80" y="433"/>
                  </a:cubicBezTo>
                  <a:cubicBezTo>
                    <a:pt x="72" y="425"/>
                    <a:pt x="36" y="392"/>
                    <a:pt x="36" y="383"/>
                  </a:cubicBezTo>
                  <a:cubicBezTo>
                    <a:pt x="36" y="381"/>
                    <a:pt x="37" y="379"/>
                    <a:pt x="38" y="377"/>
                  </a:cubicBezTo>
                  <a:cubicBezTo>
                    <a:pt x="47" y="366"/>
                    <a:pt x="56" y="354"/>
                    <a:pt x="65" y="342"/>
                  </a:cubicBezTo>
                  <a:cubicBezTo>
                    <a:pt x="61" y="334"/>
                    <a:pt x="57" y="325"/>
                    <a:pt x="54" y="317"/>
                  </a:cubicBezTo>
                  <a:cubicBezTo>
                    <a:pt x="7" y="309"/>
                    <a:pt x="7" y="309"/>
                    <a:pt x="7" y="309"/>
                  </a:cubicBezTo>
                  <a:cubicBezTo>
                    <a:pt x="3" y="309"/>
                    <a:pt x="0" y="305"/>
                    <a:pt x="0" y="300"/>
                  </a:cubicBezTo>
                  <a:cubicBezTo>
                    <a:pt x="0" y="243"/>
                    <a:pt x="0" y="243"/>
                    <a:pt x="0" y="243"/>
                  </a:cubicBezTo>
                  <a:cubicBezTo>
                    <a:pt x="0" y="239"/>
                    <a:pt x="3" y="234"/>
                    <a:pt x="7" y="234"/>
                  </a:cubicBezTo>
                  <a:cubicBezTo>
                    <a:pt x="55" y="226"/>
                    <a:pt x="55" y="226"/>
                    <a:pt x="55" y="226"/>
                  </a:cubicBezTo>
                  <a:cubicBezTo>
                    <a:pt x="57" y="218"/>
                    <a:pt x="61" y="211"/>
                    <a:pt x="65" y="203"/>
                  </a:cubicBezTo>
                  <a:cubicBezTo>
                    <a:pt x="56" y="190"/>
                    <a:pt x="47" y="179"/>
                    <a:pt x="37" y="167"/>
                  </a:cubicBezTo>
                  <a:cubicBezTo>
                    <a:pt x="36" y="165"/>
                    <a:pt x="35" y="163"/>
                    <a:pt x="35" y="161"/>
                  </a:cubicBezTo>
                  <a:cubicBezTo>
                    <a:pt x="35" y="159"/>
                    <a:pt x="35" y="157"/>
                    <a:pt x="37" y="155"/>
                  </a:cubicBezTo>
                  <a:cubicBezTo>
                    <a:pt x="43" y="146"/>
                    <a:pt x="78" y="109"/>
                    <a:pt x="87" y="109"/>
                  </a:cubicBezTo>
                  <a:cubicBezTo>
                    <a:pt x="89" y="109"/>
                    <a:pt x="92" y="110"/>
                    <a:pt x="93" y="111"/>
                  </a:cubicBezTo>
                  <a:cubicBezTo>
                    <a:pt x="129" y="139"/>
                    <a:pt x="129" y="139"/>
                    <a:pt x="129" y="139"/>
                  </a:cubicBezTo>
                  <a:cubicBezTo>
                    <a:pt x="137" y="135"/>
                    <a:pt x="144" y="132"/>
                    <a:pt x="153" y="129"/>
                  </a:cubicBezTo>
                  <a:cubicBezTo>
                    <a:pt x="154" y="114"/>
                    <a:pt x="156" y="97"/>
                    <a:pt x="160" y="81"/>
                  </a:cubicBezTo>
                  <a:cubicBezTo>
                    <a:pt x="161" y="77"/>
                    <a:pt x="165" y="74"/>
                    <a:pt x="169" y="74"/>
                  </a:cubicBezTo>
                  <a:cubicBezTo>
                    <a:pt x="227" y="74"/>
                    <a:pt x="227" y="74"/>
                    <a:pt x="227" y="74"/>
                  </a:cubicBezTo>
                  <a:cubicBezTo>
                    <a:pt x="231" y="74"/>
                    <a:pt x="236" y="77"/>
                    <a:pt x="236" y="82"/>
                  </a:cubicBezTo>
                  <a:cubicBezTo>
                    <a:pt x="243" y="129"/>
                    <a:pt x="243" y="129"/>
                    <a:pt x="243" y="129"/>
                  </a:cubicBezTo>
                  <a:cubicBezTo>
                    <a:pt x="251" y="132"/>
                    <a:pt x="259" y="135"/>
                    <a:pt x="266" y="139"/>
                  </a:cubicBezTo>
                  <a:cubicBezTo>
                    <a:pt x="303" y="111"/>
                    <a:pt x="303" y="111"/>
                    <a:pt x="303" y="111"/>
                  </a:cubicBezTo>
                  <a:cubicBezTo>
                    <a:pt x="305" y="110"/>
                    <a:pt x="307" y="109"/>
                    <a:pt x="309" y="109"/>
                  </a:cubicBezTo>
                  <a:cubicBezTo>
                    <a:pt x="312" y="109"/>
                    <a:pt x="314" y="110"/>
                    <a:pt x="316" y="111"/>
                  </a:cubicBezTo>
                  <a:cubicBezTo>
                    <a:pt x="324" y="119"/>
                    <a:pt x="360" y="152"/>
                    <a:pt x="360" y="161"/>
                  </a:cubicBezTo>
                  <a:cubicBezTo>
                    <a:pt x="360" y="163"/>
                    <a:pt x="359" y="165"/>
                    <a:pt x="358" y="167"/>
                  </a:cubicBezTo>
                  <a:cubicBezTo>
                    <a:pt x="349" y="179"/>
                    <a:pt x="340" y="190"/>
                    <a:pt x="331" y="202"/>
                  </a:cubicBezTo>
                  <a:cubicBezTo>
                    <a:pt x="335" y="211"/>
                    <a:pt x="339" y="219"/>
                    <a:pt x="342" y="228"/>
                  </a:cubicBezTo>
                  <a:cubicBezTo>
                    <a:pt x="389" y="235"/>
                    <a:pt x="389" y="235"/>
                    <a:pt x="389" y="235"/>
                  </a:cubicBezTo>
                  <a:cubicBezTo>
                    <a:pt x="393" y="236"/>
                    <a:pt x="396" y="240"/>
                    <a:pt x="396" y="244"/>
                  </a:cubicBezTo>
                  <a:lnTo>
                    <a:pt x="396" y="301"/>
                  </a:lnTo>
                  <a:close/>
                  <a:moveTo>
                    <a:pt x="198" y="193"/>
                  </a:moveTo>
                  <a:cubicBezTo>
                    <a:pt x="154" y="193"/>
                    <a:pt x="119" y="229"/>
                    <a:pt x="119" y="272"/>
                  </a:cubicBezTo>
                  <a:cubicBezTo>
                    <a:pt x="119" y="316"/>
                    <a:pt x="154" y="351"/>
                    <a:pt x="198" y="351"/>
                  </a:cubicBezTo>
                  <a:cubicBezTo>
                    <a:pt x="242" y="351"/>
                    <a:pt x="277" y="316"/>
                    <a:pt x="277" y="272"/>
                  </a:cubicBezTo>
                  <a:cubicBezTo>
                    <a:pt x="277" y="229"/>
                    <a:pt x="242" y="193"/>
                    <a:pt x="198" y="193"/>
                  </a:cubicBezTo>
                  <a:close/>
                  <a:moveTo>
                    <a:pt x="594" y="135"/>
                  </a:moveTo>
                  <a:cubicBezTo>
                    <a:pt x="594" y="140"/>
                    <a:pt x="554" y="144"/>
                    <a:pt x="548" y="145"/>
                  </a:cubicBezTo>
                  <a:cubicBezTo>
                    <a:pt x="546" y="151"/>
                    <a:pt x="543" y="156"/>
                    <a:pt x="539" y="161"/>
                  </a:cubicBezTo>
                  <a:cubicBezTo>
                    <a:pt x="542" y="167"/>
                    <a:pt x="555" y="198"/>
                    <a:pt x="555" y="204"/>
                  </a:cubicBezTo>
                  <a:cubicBezTo>
                    <a:pt x="555" y="205"/>
                    <a:pt x="554" y="205"/>
                    <a:pt x="554" y="206"/>
                  </a:cubicBezTo>
                  <a:cubicBezTo>
                    <a:pt x="550" y="208"/>
                    <a:pt x="517" y="228"/>
                    <a:pt x="515" y="228"/>
                  </a:cubicBezTo>
                  <a:cubicBezTo>
                    <a:pt x="511" y="228"/>
                    <a:pt x="488" y="197"/>
                    <a:pt x="485" y="192"/>
                  </a:cubicBezTo>
                  <a:cubicBezTo>
                    <a:pt x="482" y="193"/>
                    <a:pt x="479" y="193"/>
                    <a:pt x="476" y="193"/>
                  </a:cubicBezTo>
                  <a:cubicBezTo>
                    <a:pt x="472" y="193"/>
                    <a:pt x="469" y="193"/>
                    <a:pt x="466" y="192"/>
                  </a:cubicBezTo>
                  <a:cubicBezTo>
                    <a:pt x="463" y="197"/>
                    <a:pt x="440" y="228"/>
                    <a:pt x="436" y="228"/>
                  </a:cubicBezTo>
                  <a:cubicBezTo>
                    <a:pt x="434" y="228"/>
                    <a:pt x="401" y="208"/>
                    <a:pt x="397" y="206"/>
                  </a:cubicBezTo>
                  <a:cubicBezTo>
                    <a:pt x="397" y="205"/>
                    <a:pt x="396" y="204"/>
                    <a:pt x="396" y="204"/>
                  </a:cubicBezTo>
                  <a:cubicBezTo>
                    <a:pt x="396" y="198"/>
                    <a:pt x="409" y="167"/>
                    <a:pt x="412" y="161"/>
                  </a:cubicBezTo>
                  <a:cubicBezTo>
                    <a:pt x="408" y="156"/>
                    <a:pt x="405" y="151"/>
                    <a:pt x="403" y="145"/>
                  </a:cubicBezTo>
                  <a:cubicBezTo>
                    <a:pt x="397" y="144"/>
                    <a:pt x="357" y="140"/>
                    <a:pt x="357" y="135"/>
                  </a:cubicBezTo>
                  <a:cubicBezTo>
                    <a:pt x="357" y="92"/>
                    <a:pt x="357" y="92"/>
                    <a:pt x="357" y="92"/>
                  </a:cubicBezTo>
                  <a:cubicBezTo>
                    <a:pt x="357" y="87"/>
                    <a:pt x="397" y="83"/>
                    <a:pt x="403" y="82"/>
                  </a:cubicBezTo>
                  <a:cubicBezTo>
                    <a:pt x="405" y="77"/>
                    <a:pt x="408" y="71"/>
                    <a:pt x="412" y="66"/>
                  </a:cubicBezTo>
                  <a:cubicBezTo>
                    <a:pt x="409" y="60"/>
                    <a:pt x="396" y="29"/>
                    <a:pt x="396" y="24"/>
                  </a:cubicBezTo>
                  <a:cubicBezTo>
                    <a:pt x="396" y="23"/>
                    <a:pt x="397" y="22"/>
                    <a:pt x="397" y="21"/>
                  </a:cubicBezTo>
                  <a:cubicBezTo>
                    <a:pt x="401" y="20"/>
                    <a:pt x="434" y="0"/>
                    <a:pt x="436" y="0"/>
                  </a:cubicBezTo>
                  <a:cubicBezTo>
                    <a:pt x="440" y="0"/>
                    <a:pt x="463" y="30"/>
                    <a:pt x="466" y="35"/>
                  </a:cubicBezTo>
                  <a:cubicBezTo>
                    <a:pt x="469" y="35"/>
                    <a:pt x="472" y="34"/>
                    <a:pt x="476" y="34"/>
                  </a:cubicBezTo>
                  <a:cubicBezTo>
                    <a:pt x="479" y="34"/>
                    <a:pt x="482" y="35"/>
                    <a:pt x="485" y="35"/>
                  </a:cubicBezTo>
                  <a:cubicBezTo>
                    <a:pt x="493" y="23"/>
                    <a:pt x="503" y="11"/>
                    <a:pt x="513" y="0"/>
                  </a:cubicBezTo>
                  <a:cubicBezTo>
                    <a:pt x="515" y="0"/>
                    <a:pt x="515" y="0"/>
                    <a:pt x="515" y="0"/>
                  </a:cubicBezTo>
                  <a:cubicBezTo>
                    <a:pt x="517" y="0"/>
                    <a:pt x="550" y="19"/>
                    <a:pt x="554" y="21"/>
                  </a:cubicBezTo>
                  <a:cubicBezTo>
                    <a:pt x="554" y="22"/>
                    <a:pt x="555" y="23"/>
                    <a:pt x="555" y="24"/>
                  </a:cubicBezTo>
                  <a:cubicBezTo>
                    <a:pt x="555" y="29"/>
                    <a:pt x="542" y="60"/>
                    <a:pt x="539" y="66"/>
                  </a:cubicBezTo>
                  <a:cubicBezTo>
                    <a:pt x="543" y="71"/>
                    <a:pt x="546" y="77"/>
                    <a:pt x="548" y="82"/>
                  </a:cubicBezTo>
                  <a:cubicBezTo>
                    <a:pt x="554" y="83"/>
                    <a:pt x="594" y="87"/>
                    <a:pt x="594" y="92"/>
                  </a:cubicBezTo>
                  <a:lnTo>
                    <a:pt x="594" y="135"/>
                  </a:lnTo>
                  <a:close/>
                  <a:moveTo>
                    <a:pt x="594" y="452"/>
                  </a:moveTo>
                  <a:cubicBezTo>
                    <a:pt x="594" y="457"/>
                    <a:pt x="554" y="461"/>
                    <a:pt x="548" y="462"/>
                  </a:cubicBezTo>
                  <a:cubicBezTo>
                    <a:pt x="546" y="468"/>
                    <a:pt x="543" y="473"/>
                    <a:pt x="539" y="478"/>
                  </a:cubicBezTo>
                  <a:cubicBezTo>
                    <a:pt x="542" y="484"/>
                    <a:pt x="555" y="515"/>
                    <a:pt x="555" y="521"/>
                  </a:cubicBezTo>
                  <a:cubicBezTo>
                    <a:pt x="555" y="522"/>
                    <a:pt x="554" y="522"/>
                    <a:pt x="554" y="523"/>
                  </a:cubicBezTo>
                  <a:cubicBezTo>
                    <a:pt x="550" y="525"/>
                    <a:pt x="517" y="545"/>
                    <a:pt x="515" y="545"/>
                  </a:cubicBezTo>
                  <a:cubicBezTo>
                    <a:pt x="511" y="545"/>
                    <a:pt x="488" y="514"/>
                    <a:pt x="485" y="509"/>
                  </a:cubicBezTo>
                  <a:cubicBezTo>
                    <a:pt x="482" y="510"/>
                    <a:pt x="479" y="510"/>
                    <a:pt x="476" y="510"/>
                  </a:cubicBezTo>
                  <a:cubicBezTo>
                    <a:pt x="472" y="510"/>
                    <a:pt x="469" y="510"/>
                    <a:pt x="466" y="509"/>
                  </a:cubicBezTo>
                  <a:cubicBezTo>
                    <a:pt x="463" y="514"/>
                    <a:pt x="440" y="545"/>
                    <a:pt x="436" y="545"/>
                  </a:cubicBezTo>
                  <a:cubicBezTo>
                    <a:pt x="434" y="545"/>
                    <a:pt x="401" y="525"/>
                    <a:pt x="397" y="523"/>
                  </a:cubicBezTo>
                  <a:cubicBezTo>
                    <a:pt x="397" y="522"/>
                    <a:pt x="396" y="521"/>
                    <a:pt x="396" y="521"/>
                  </a:cubicBezTo>
                  <a:cubicBezTo>
                    <a:pt x="396" y="516"/>
                    <a:pt x="409" y="484"/>
                    <a:pt x="412" y="478"/>
                  </a:cubicBezTo>
                  <a:cubicBezTo>
                    <a:pt x="408" y="473"/>
                    <a:pt x="405" y="468"/>
                    <a:pt x="403" y="462"/>
                  </a:cubicBezTo>
                  <a:cubicBezTo>
                    <a:pt x="397" y="461"/>
                    <a:pt x="357" y="457"/>
                    <a:pt x="357" y="452"/>
                  </a:cubicBezTo>
                  <a:cubicBezTo>
                    <a:pt x="357" y="409"/>
                    <a:pt x="357" y="409"/>
                    <a:pt x="357" y="409"/>
                  </a:cubicBezTo>
                  <a:cubicBezTo>
                    <a:pt x="357" y="404"/>
                    <a:pt x="397" y="400"/>
                    <a:pt x="403" y="399"/>
                  </a:cubicBezTo>
                  <a:cubicBezTo>
                    <a:pt x="405" y="394"/>
                    <a:pt x="408" y="388"/>
                    <a:pt x="412" y="383"/>
                  </a:cubicBezTo>
                  <a:cubicBezTo>
                    <a:pt x="409" y="377"/>
                    <a:pt x="396" y="346"/>
                    <a:pt x="396" y="341"/>
                  </a:cubicBezTo>
                  <a:cubicBezTo>
                    <a:pt x="396" y="340"/>
                    <a:pt x="397" y="339"/>
                    <a:pt x="397" y="338"/>
                  </a:cubicBezTo>
                  <a:cubicBezTo>
                    <a:pt x="401" y="337"/>
                    <a:pt x="434" y="317"/>
                    <a:pt x="436" y="317"/>
                  </a:cubicBezTo>
                  <a:cubicBezTo>
                    <a:pt x="440" y="317"/>
                    <a:pt x="463" y="347"/>
                    <a:pt x="466" y="352"/>
                  </a:cubicBezTo>
                  <a:cubicBezTo>
                    <a:pt x="469" y="352"/>
                    <a:pt x="472" y="351"/>
                    <a:pt x="476" y="351"/>
                  </a:cubicBezTo>
                  <a:cubicBezTo>
                    <a:pt x="479" y="351"/>
                    <a:pt x="482" y="352"/>
                    <a:pt x="485" y="352"/>
                  </a:cubicBezTo>
                  <a:cubicBezTo>
                    <a:pt x="493" y="340"/>
                    <a:pt x="503" y="328"/>
                    <a:pt x="513" y="317"/>
                  </a:cubicBezTo>
                  <a:cubicBezTo>
                    <a:pt x="515" y="317"/>
                    <a:pt x="515" y="317"/>
                    <a:pt x="515" y="317"/>
                  </a:cubicBezTo>
                  <a:cubicBezTo>
                    <a:pt x="517" y="317"/>
                    <a:pt x="550" y="336"/>
                    <a:pt x="554" y="338"/>
                  </a:cubicBezTo>
                  <a:cubicBezTo>
                    <a:pt x="554" y="339"/>
                    <a:pt x="555" y="340"/>
                    <a:pt x="555" y="341"/>
                  </a:cubicBezTo>
                  <a:cubicBezTo>
                    <a:pt x="555" y="346"/>
                    <a:pt x="542" y="377"/>
                    <a:pt x="539" y="383"/>
                  </a:cubicBezTo>
                  <a:cubicBezTo>
                    <a:pt x="543" y="388"/>
                    <a:pt x="546" y="394"/>
                    <a:pt x="548" y="399"/>
                  </a:cubicBezTo>
                  <a:cubicBezTo>
                    <a:pt x="554" y="400"/>
                    <a:pt x="594" y="404"/>
                    <a:pt x="594" y="409"/>
                  </a:cubicBezTo>
                  <a:lnTo>
                    <a:pt x="594" y="452"/>
                  </a:lnTo>
                  <a:close/>
                  <a:moveTo>
                    <a:pt x="476" y="74"/>
                  </a:moveTo>
                  <a:cubicBezTo>
                    <a:pt x="454" y="74"/>
                    <a:pt x="436" y="92"/>
                    <a:pt x="436" y="114"/>
                  </a:cubicBezTo>
                  <a:cubicBezTo>
                    <a:pt x="436" y="136"/>
                    <a:pt x="454" y="153"/>
                    <a:pt x="476" y="153"/>
                  </a:cubicBezTo>
                  <a:cubicBezTo>
                    <a:pt x="497" y="153"/>
                    <a:pt x="515" y="135"/>
                    <a:pt x="515" y="114"/>
                  </a:cubicBezTo>
                  <a:cubicBezTo>
                    <a:pt x="515" y="92"/>
                    <a:pt x="497" y="74"/>
                    <a:pt x="476" y="74"/>
                  </a:cubicBezTo>
                  <a:close/>
                  <a:moveTo>
                    <a:pt x="476" y="391"/>
                  </a:moveTo>
                  <a:cubicBezTo>
                    <a:pt x="454" y="391"/>
                    <a:pt x="436" y="409"/>
                    <a:pt x="436" y="431"/>
                  </a:cubicBezTo>
                  <a:cubicBezTo>
                    <a:pt x="436" y="453"/>
                    <a:pt x="454" y="470"/>
                    <a:pt x="476" y="470"/>
                  </a:cubicBezTo>
                  <a:cubicBezTo>
                    <a:pt x="497" y="470"/>
                    <a:pt x="515" y="452"/>
                    <a:pt x="515" y="431"/>
                  </a:cubicBezTo>
                  <a:cubicBezTo>
                    <a:pt x="515" y="409"/>
                    <a:pt x="497" y="391"/>
                    <a:pt x="476" y="391"/>
                  </a:cubicBezTo>
                  <a:close/>
                </a:path>
              </a:pathLst>
            </a:custGeom>
            <a:solidFill>
              <a:srgbClr val="C2A8F0"/>
            </a:solidFill>
            <a:ln>
              <a:noFill/>
            </a:ln>
          </p:spPr>
          <p:txBody>
            <a:bodyPr vert="horz" wrap="square" lIns="134112" tIns="67056" rIns="134112" bIns="67056"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223"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6" name="Group 35">
            <a:extLst>
              <a:ext uri="{FF2B5EF4-FFF2-40B4-BE49-F238E27FC236}">
                <a16:creationId xmlns:a16="http://schemas.microsoft.com/office/drawing/2014/main" id="{3B290B28-C2F5-40D2-8716-7AB6BA41504F}"/>
              </a:ext>
            </a:extLst>
          </p:cNvPr>
          <p:cNvGrpSpPr/>
          <p:nvPr/>
        </p:nvGrpSpPr>
        <p:grpSpPr>
          <a:xfrm>
            <a:off x="3341276" y="1089684"/>
            <a:ext cx="2530309" cy="2530310"/>
            <a:chOff x="3411263" y="1361666"/>
            <a:chExt cx="2559964" cy="2559964"/>
          </a:xfrm>
        </p:grpSpPr>
        <p:sp>
          <p:nvSpPr>
            <p:cNvPr id="40" name="Oval 39">
              <a:extLst>
                <a:ext uri="{FF2B5EF4-FFF2-40B4-BE49-F238E27FC236}">
                  <a16:creationId xmlns:a16="http://schemas.microsoft.com/office/drawing/2014/main" id="{9B7ECE4D-DD97-4D4E-9D61-D9E7D418B571}"/>
                </a:ext>
              </a:extLst>
            </p:cNvPr>
            <p:cNvSpPr/>
            <p:nvPr/>
          </p:nvSpPr>
          <p:spPr bwMode="auto">
            <a:xfrm>
              <a:off x="3411263" y="1361666"/>
              <a:ext cx="2559964" cy="2559964"/>
            </a:xfrm>
            <a:prstGeom prst="ellipse">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grpSp>
          <p:nvGrpSpPr>
            <p:cNvPr id="41" name="Group 40">
              <a:extLst>
                <a:ext uri="{FF2B5EF4-FFF2-40B4-BE49-F238E27FC236}">
                  <a16:creationId xmlns:a16="http://schemas.microsoft.com/office/drawing/2014/main" id="{C13D25DD-5E3E-413B-BE6A-B293A4085041}"/>
                </a:ext>
              </a:extLst>
            </p:cNvPr>
            <p:cNvGrpSpPr/>
            <p:nvPr/>
          </p:nvGrpSpPr>
          <p:grpSpPr>
            <a:xfrm>
              <a:off x="3515229" y="1460296"/>
              <a:ext cx="2352033" cy="2362705"/>
              <a:chOff x="3515229" y="1459586"/>
              <a:chExt cx="2352033" cy="2362705"/>
            </a:xfrm>
          </p:grpSpPr>
          <p:sp>
            <p:nvSpPr>
              <p:cNvPr id="42" name="Freeform: Shape 41">
                <a:extLst>
                  <a:ext uri="{FF2B5EF4-FFF2-40B4-BE49-F238E27FC236}">
                    <a16:creationId xmlns:a16="http://schemas.microsoft.com/office/drawing/2014/main" id="{C0843DEE-E09B-4065-A51A-35CBFCAC84DE}"/>
                  </a:ext>
                </a:extLst>
              </p:cNvPr>
              <p:cNvSpPr/>
              <p:nvPr/>
            </p:nvSpPr>
            <p:spPr>
              <a:xfrm>
                <a:off x="3515229" y="1470258"/>
                <a:ext cx="2352033" cy="2352033"/>
              </a:xfrm>
              <a:custGeom>
                <a:avLst/>
                <a:gdLst>
                  <a:gd name="connsiteX0" fmla="*/ 4121469 w 4121468"/>
                  <a:gd name="connsiteY0" fmla="*/ 2060735 h 4121468"/>
                  <a:gd name="connsiteX1" fmla="*/ 2060735 w 4121468"/>
                  <a:gd name="connsiteY1" fmla="*/ 4121469 h 4121468"/>
                  <a:gd name="connsiteX2" fmla="*/ 0 w 4121468"/>
                  <a:gd name="connsiteY2" fmla="*/ 2060735 h 4121468"/>
                  <a:gd name="connsiteX3" fmla="*/ 2060735 w 4121468"/>
                  <a:gd name="connsiteY3" fmla="*/ 0 h 4121468"/>
                  <a:gd name="connsiteX4" fmla="*/ 4121469 w 4121468"/>
                  <a:gd name="connsiteY4" fmla="*/ 2060735 h 4121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1468" h="4121468">
                    <a:moveTo>
                      <a:pt x="4121469" y="2060735"/>
                    </a:moveTo>
                    <a:cubicBezTo>
                      <a:pt x="4121469" y="3198847"/>
                      <a:pt x="3198847" y="4121469"/>
                      <a:pt x="2060735" y="4121469"/>
                    </a:cubicBezTo>
                    <a:cubicBezTo>
                      <a:pt x="922622" y="4121469"/>
                      <a:pt x="0" y="3198847"/>
                      <a:pt x="0" y="2060735"/>
                    </a:cubicBezTo>
                    <a:cubicBezTo>
                      <a:pt x="0" y="922622"/>
                      <a:pt x="922622" y="0"/>
                      <a:pt x="2060735" y="0"/>
                    </a:cubicBezTo>
                    <a:cubicBezTo>
                      <a:pt x="3198847" y="0"/>
                      <a:pt x="4121469" y="922622"/>
                      <a:pt x="4121469" y="2060735"/>
                    </a:cubicBezTo>
                    <a:close/>
                  </a:path>
                </a:pathLst>
              </a:custGeom>
              <a:solidFill>
                <a:srgbClr val="E377D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 name="Freeform: Shape 42">
                <a:extLst>
                  <a:ext uri="{FF2B5EF4-FFF2-40B4-BE49-F238E27FC236}">
                    <a16:creationId xmlns:a16="http://schemas.microsoft.com/office/drawing/2014/main" id="{F33977E8-EF8D-48A6-BE03-757A4197CF53}"/>
                  </a:ext>
                </a:extLst>
              </p:cNvPr>
              <p:cNvSpPr/>
              <p:nvPr/>
            </p:nvSpPr>
            <p:spPr bwMode="auto">
              <a:xfrm flipV="1">
                <a:off x="3515229" y="1459586"/>
                <a:ext cx="2352033" cy="1174775"/>
              </a:xfrm>
              <a:custGeom>
                <a:avLst/>
                <a:gdLst>
                  <a:gd name="connsiteX0" fmla="*/ 0 w 3431523"/>
                  <a:gd name="connsiteY0" fmla="*/ 0 h 1714404"/>
                  <a:gd name="connsiteX1" fmla="*/ 3431523 w 3431523"/>
                  <a:gd name="connsiteY1" fmla="*/ 0 h 1714404"/>
                  <a:gd name="connsiteX2" fmla="*/ 3422736 w 3431523"/>
                  <a:gd name="connsiteY2" fmla="*/ 174005 h 1714404"/>
                  <a:gd name="connsiteX3" fmla="*/ 1715761 w 3431523"/>
                  <a:gd name="connsiteY3" fmla="*/ 1714404 h 1714404"/>
                  <a:gd name="connsiteX4" fmla="*/ 8787 w 3431523"/>
                  <a:gd name="connsiteY4" fmla="*/ 174005 h 1714404"/>
                  <a:gd name="connsiteX5" fmla="*/ 0 w 3431523"/>
                  <a:gd name="connsiteY5" fmla="*/ 0 h 171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1523" h="1714404">
                    <a:moveTo>
                      <a:pt x="0" y="0"/>
                    </a:moveTo>
                    <a:lnTo>
                      <a:pt x="3431523" y="0"/>
                    </a:lnTo>
                    <a:lnTo>
                      <a:pt x="3422736" y="174005"/>
                    </a:lnTo>
                    <a:cubicBezTo>
                      <a:pt x="3334869" y="1039224"/>
                      <a:pt x="2604163" y="1714404"/>
                      <a:pt x="1715761" y="1714404"/>
                    </a:cubicBezTo>
                    <a:cubicBezTo>
                      <a:pt x="827360" y="1714404"/>
                      <a:pt x="96655" y="1039224"/>
                      <a:pt x="8787" y="174005"/>
                    </a:cubicBezTo>
                    <a:lnTo>
                      <a:pt x="0" y="0"/>
                    </a:lnTo>
                    <a:close/>
                  </a:path>
                </a:pathLst>
              </a:cu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grpSp>
      </p:grpSp>
      <p:sp>
        <p:nvSpPr>
          <p:cNvPr id="37" name="Freeform: Shape 36">
            <a:extLst>
              <a:ext uri="{FF2B5EF4-FFF2-40B4-BE49-F238E27FC236}">
                <a16:creationId xmlns:a16="http://schemas.microsoft.com/office/drawing/2014/main" id="{6F94B520-F13D-4780-92FE-9664B6AD62FD}"/>
              </a:ext>
            </a:extLst>
          </p:cNvPr>
          <p:cNvSpPr/>
          <p:nvPr/>
        </p:nvSpPr>
        <p:spPr>
          <a:xfrm>
            <a:off x="4407305" y="1731721"/>
            <a:ext cx="448262" cy="448261"/>
          </a:xfrm>
          <a:custGeom>
            <a:avLst/>
            <a:gdLst>
              <a:gd name="connsiteX0" fmla="*/ 0 w 672297"/>
              <a:gd name="connsiteY0" fmla="*/ 0 h 672297"/>
              <a:gd name="connsiteX1" fmla="*/ 672297 w 672297"/>
              <a:gd name="connsiteY1" fmla="*/ 0 h 672297"/>
              <a:gd name="connsiteX2" fmla="*/ 672297 w 672297"/>
              <a:gd name="connsiteY2" fmla="*/ 672297 h 672297"/>
              <a:gd name="connsiteX3" fmla="*/ 0 w 672297"/>
              <a:gd name="connsiteY3" fmla="*/ 672297 h 672297"/>
            </a:gdLst>
            <a:ahLst/>
            <a:cxnLst>
              <a:cxn ang="0">
                <a:pos x="connsiteX0" y="connsiteY0"/>
              </a:cxn>
              <a:cxn ang="0">
                <a:pos x="connsiteX1" y="connsiteY1"/>
              </a:cxn>
              <a:cxn ang="0">
                <a:pos x="connsiteX2" y="connsiteY2"/>
              </a:cxn>
              <a:cxn ang="0">
                <a:pos x="connsiteX3" y="connsiteY3"/>
              </a:cxn>
            </a:cxnLst>
            <a:rect l="l" t="t" r="r" b="b"/>
            <a:pathLst>
              <a:path w="672297" h="672297">
                <a:moveTo>
                  <a:pt x="0" y="0"/>
                </a:moveTo>
                <a:lnTo>
                  <a:pt x="672297" y="0"/>
                </a:lnTo>
                <a:lnTo>
                  <a:pt x="672297" y="672297"/>
                </a:lnTo>
                <a:lnTo>
                  <a:pt x="0" y="672297"/>
                </a:lnTo>
                <a:close/>
              </a:path>
            </a:pathLst>
          </a:custGeom>
          <a:solidFill>
            <a:srgbClr val="E377DC"/>
          </a:solidFill>
          <a:ln>
            <a:noFill/>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D51E416B-F246-4C6D-B9AA-564D88337C10}"/>
              </a:ext>
            </a:extLst>
          </p:cNvPr>
          <p:cNvSpPr txBox="1"/>
          <p:nvPr/>
        </p:nvSpPr>
        <p:spPr>
          <a:xfrm>
            <a:off x="3639555" y="2466769"/>
            <a:ext cx="2030699"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Place talent at the center of change and listen</a:t>
            </a:r>
          </a:p>
        </p:txBody>
      </p:sp>
      <p:sp>
        <p:nvSpPr>
          <p:cNvPr id="35" name="Freeform 5">
            <a:extLst>
              <a:ext uri="{FF2B5EF4-FFF2-40B4-BE49-F238E27FC236}">
                <a16:creationId xmlns:a16="http://schemas.microsoft.com/office/drawing/2014/main" id="{30A16565-F008-445F-A8B7-84138D23C789}"/>
              </a:ext>
            </a:extLst>
          </p:cNvPr>
          <p:cNvSpPr>
            <a:spLocks noChangeAspect="1" noEditPoints="1"/>
          </p:cNvSpPr>
          <p:nvPr/>
        </p:nvSpPr>
        <p:spPr bwMode="auto">
          <a:xfrm>
            <a:off x="4290007" y="1773332"/>
            <a:ext cx="364899" cy="447385"/>
          </a:xfrm>
          <a:custGeom>
            <a:avLst/>
            <a:gdLst>
              <a:gd name="T0" fmla="*/ 52 w 107"/>
              <a:gd name="T1" fmla="*/ 17 h 133"/>
              <a:gd name="T2" fmla="*/ 44 w 107"/>
              <a:gd name="T3" fmla="*/ 33 h 133"/>
              <a:gd name="T4" fmla="*/ 48 w 107"/>
              <a:gd name="T5" fmla="*/ 34 h 133"/>
              <a:gd name="T6" fmla="*/ 80 w 107"/>
              <a:gd name="T7" fmla="*/ 23 h 133"/>
              <a:gd name="T8" fmla="*/ 66 w 107"/>
              <a:gd name="T9" fmla="*/ 14 h 133"/>
              <a:gd name="T10" fmla="*/ 61 w 107"/>
              <a:gd name="T11" fmla="*/ 2 h 133"/>
              <a:gd name="T12" fmla="*/ 58 w 107"/>
              <a:gd name="T13" fmla="*/ 0 h 133"/>
              <a:gd name="T14" fmla="*/ 50 w 107"/>
              <a:gd name="T15" fmla="*/ 5 h 133"/>
              <a:gd name="T16" fmla="*/ 107 w 107"/>
              <a:gd name="T17" fmla="*/ 93 h 133"/>
              <a:gd name="T18" fmla="*/ 89 w 107"/>
              <a:gd name="T19" fmla="*/ 41 h 133"/>
              <a:gd name="T20" fmla="*/ 35 w 107"/>
              <a:gd name="T21" fmla="*/ 23 h 133"/>
              <a:gd name="T22" fmla="*/ 49 w 107"/>
              <a:gd name="T23" fmla="*/ 14 h 133"/>
              <a:gd name="T24" fmla="*/ 31 w 107"/>
              <a:gd name="T25" fmla="*/ 18 h 133"/>
              <a:gd name="T26" fmla="*/ 29 w 107"/>
              <a:gd name="T27" fmla="*/ 41 h 133"/>
              <a:gd name="T28" fmla="*/ 16 w 107"/>
              <a:gd name="T29" fmla="*/ 43 h 133"/>
              <a:gd name="T30" fmla="*/ 1 w 107"/>
              <a:gd name="T31" fmla="*/ 96 h 133"/>
              <a:gd name="T32" fmla="*/ 20 w 107"/>
              <a:gd name="T33" fmla="*/ 97 h 133"/>
              <a:gd name="T34" fmla="*/ 23 w 107"/>
              <a:gd name="T35" fmla="*/ 133 h 133"/>
              <a:gd name="T36" fmla="*/ 26 w 107"/>
              <a:gd name="T37" fmla="*/ 117 h 133"/>
              <a:gd name="T38" fmla="*/ 82 w 107"/>
              <a:gd name="T39" fmla="*/ 130 h 133"/>
              <a:gd name="T40" fmla="*/ 88 w 107"/>
              <a:gd name="T41" fmla="*/ 130 h 133"/>
              <a:gd name="T42" fmla="*/ 104 w 107"/>
              <a:gd name="T43" fmla="*/ 97 h 133"/>
              <a:gd name="T44" fmla="*/ 107 w 107"/>
              <a:gd name="T45" fmla="*/ 93 h 133"/>
              <a:gd name="T46" fmla="*/ 26 w 107"/>
              <a:gd name="T47" fmla="*/ 111 h 133"/>
              <a:gd name="T48" fmla="*/ 82 w 107"/>
              <a:gd name="T49" fmla="*/ 97 h 133"/>
              <a:gd name="T50" fmla="*/ 8 w 107"/>
              <a:gd name="T51" fmla="*/ 91 h 133"/>
              <a:gd name="T52" fmla="*/ 87 w 107"/>
              <a:gd name="T53" fmla="*/ 47 h 133"/>
              <a:gd name="T54" fmla="*/ 8 w 107"/>
              <a:gd name="T55" fmla="*/ 91 h 133"/>
              <a:gd name="T56" fmla="*/ 34 w 107"/>
              <a:gd name="T57" fmla="*/ 52 h 133"/>
              <a:gd name="T58" fmla="*/ 27 w 107"/>
              <a:gd name="T59" fmla="*/ 82 h 133"/>
              <a:gd name="T60" fmla="*/ 28 w 107"/>
              <a:gd name="T61" fmla="*/ 84 h 133"/>
              <a:gd name="T62" fmla="*/ 81 w 107"/>
              <a:gd name="T63" fmla="*/ 84 h 133"/>
              <a:gd name="T64" fmla="*/ 75 w 107"/>
              <a:gd name="T65" fmla="*/ 53 h 133"/>
              <a:gd name="T66" fmla="*/ 30 w 107"/>
              <a:gd name="T67" fmla="*/ 81 h 133"/>
              <a:gd name="T68" fmla="*/ 72 w 107"/>
              <a:gd name="T69" fmla="*/ 55 h 133"/>
              <a:gd name="T70" fmla="*/ 30 w 107"/>
              <a:gd name="T71" fmla="*/ 8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3">
                <a:moveTo>
                  <a:pt x="53" y="16"/>
                </a:moveTo>
                <a:cubicBezTo>
                  <a:pt x="53" y="17"/>
                  <a:pt x="52" y="17"/>
                  <a:pt x="52" y="17"/>
                </a:cubicBezTo>
                <a:cubicBezTo>
                  <a:pt x="44" y="29"/>
                  <a:pt x="44" y="29"/>
                  <a:pt x="44" y="29"/>
                </a:cubicBezTo>
                <a:cubicBezTo>
                  <a:pt x="44" y="30"/>
                  <a:pt x="44" y="32"/>
                  <a:pt x="44" y="33"/>
                </a:cubicBezTo>
                <a:cubicBezTo>
                  <a:pt x="45" y="33"/>
                  <a:pt x="46" y="34"/>
                  <a:pt x="47" y="34"/>
                </a:cubicBezTo>
                <a:cubicBezTo>
                  <a:pt x="47" y="34"/>
                  <a:pt x="47" y="34"/>
                  <a:pt x="48" y="34"/>
                </a:cubicBezTo>
                <a:cubicBezTo>
                  <a:pt x="78" y="26"/>
                  <a:pt x="78" y="26"/>
                  <a:pt x="78" y="26"/>
                </a:cubicBezTo>
                <a:cubicBezTo>
                  <a:pt x="79" y="25"/>
                  <a:pt x="80" y="24"/>
                  <a:pt x="80" y="23"/>
                </a:cubicBezTo>
                <a:cubicBezTo>
                  <a:pt x="80" y="22"/>
                  <a:pt x="79" y="21"/>
                  <a:pt x="78" y="20"/>
                </a:cubicBezTo>
                <a:cubicBezTo>
                  <a:pt x="66" y="14"/>
                  <a:pt x="66" y="14"/>
                  <a:pt x="66" y="14"/>
                </a:cubicBezTo>
                <a:cubicBezTo>
                  <a:pt x="65" y="13"/>
                  <a:pt x="65" y="13"/>
                  <a:pt x="64" y="13"/>
                </a:cubicBezTo>
                <a:cubicBezTo>
                  <a:pt x="61" y="2"/>
                  <a:pt x="61" y="2"/>
                  <a:pt x="61" y="2"/>
                </a:cubicBezTo>
                <a:cubicBezTo>
                  <a:pt x="61" y="1"/>
                  <a:pt x="61" y="1"/>
                  <a:pt x="60" y="0"/>
                </a:cubicBezTo>
                <a:cubicBezTo>
                  <a:pt x="59" y="0"/>
                  <a:pt x="59" y="0"/>
                  <a:pt x="58" y="0"/>
                </a:cubicBezTo>
                <a:cubicBezTo>
                  <a:pt x="52" y="2"/>
                  <a:pt x="52" y="2"/>
                  <a:pt x="52" y="2"/>
                </a:cubicBezTo>
                <a:cubicBezTo>
                  <a:pt x="50" y="2"/>
                  <a:pt x="50" y="4"/>
                  <a:pt x="50" y="5"/>
                </a:cubicBezTo>
                <a:lnTo>
                  <a:pt x="53" y="16"/>
                </a:lnTo>
                <a:close/>
                <a:moveTo>
                  <a:pt x="107" y="93"/>
                </a:moveTo>
                <a:cubicBezTo>
                  <a:pt x="92" y="43"/>
                  <a:pt x="92" y="43"/>
                  <a:pt x="92" y="43"/>
                </a:cubicBezTo>
                <a:cubicBezTo>
                  <a:pt x="92" y="42"/>
                  <a:pt x="91" y="41"/>
                  <a:pt x="89" y="41"/>
                </a:cubicBezTo>
                <a:cubicBezTo>
                  <a:pt x="35" y="41"/>
                  <a:pt x="35" y="41"/>
                  <a:pt x="35" y="41"/>
                </a:cubicBezTo>
                <a:cubicBezTo>
                  <a:pt x="35" y="23"/>
                  <a:pt x="35" y="23"/>
                  <a:pt x="35" y="23"/>
                </a:cubicBezTo>
                <a:cubicBezTo>
                  <a:pt x="47" y="18"/>
                  <a:pt x="47" y="18"/>
                  <a:pt x="47" y="18"/>
                </a:cubicBezTo>
                <a:cubicBezTo>
                  <a:pt x="49" y="17"/>
                  <a:pt x="49" y="16"/>
                  <a:pt x="49" y="14"/>
                </a:cubicBezTo>
                <a:cubicBezTo>
                  <a:pt x="48" y="13"/>
                  <a:pt x="46" y="12"/>
                  <a:pt x="45" y="12"/>
                </a:cubicBezTo>
                <a:cubicBezTo>
                  <a:pt x="31" y="18"/>
                  <a:pt x="31" y="18"/>
                  <a:pt x="31" y="18"/>
                </a:cubicBezTo>
                <a:cubicBezTo>
                  <a:pt x="30" y="19"/>
                  <a:pt x="29" y="20"/>
                  <a:pt x="29" y="21"/>
                </a:cubicBezTo>
                <a:cubicBezTo>
                  <a:pt x="29" y="41"/>
                  <a:pt x="29" y="41"/>
                  <a:pt x="29" y="41"/>
                </a:cubicBezTo>
                <a:cubicBezTo>
                  <a:pt x="19" y="41"/>
                  <a:pt x="19" y="41"/>
                  <a:pt x="19" y="41"/>
                </a:cubicBezTo>
                <a:cubicBezTo>
                  <a:pt x="17" y="41"/>
                  <a:pt x="16" y="42"/>
                  <a:pt x="16" y="43"/>
                </a:cubicBezTo>
                <a:cubicBezTo>
                  <a:pt x="1" y="93"/>
                  <a:pt x="1" y="93"/>
                  <a:pt x="1" y="93"/>
                </a:cubicBezTo>
                <a:cubicBezTo>
                  <a:pt x="0" y="94"/>
                  <a:pt x="1" y="95"/>
                  <a:pt x="1" y="96"/>
                </a:cubicBezTo>
                <a:cubicBezTo>
                  <a:pt x="2" y="96"/>
                  <a:pt x="3" y="97"/>
                  <a:pt x="4" y="97"/>
                </a:cubicBezTo>
                <a:cubicBezTo>
                  <a:pt x="20" y="97"/>
                  <a:pt x="20" y="97"/>
                  <a:pt x="20" y="97"/>
                </a:cubicBezTo>
                <a:cubicBezTo>
                  <a:pt x="20" y="130"/>
                  <a:pt x="20" y="130"/>
                  <a:pt x="20" y="130"/>
                </a:cubicBezTo>
                <a:cubicBezTo>
                  <a:pt x="20" y="132"/>
                  <a:pt x="22" y="133"/>
                  <a:pt x="23" y="133"/>
                </a:cubicBezTo>
                <a:cubicBezTo>
                  <a:pt x="25" y="133"/>
                  <a:pt x="26" y="132"/>
                  <a:pt x="26" y="130"/>
                </a:cubicBezTo>
                <a:cubicBezTo>
                  <a:pt x="26" y="117"/>
                  <a:pt x="26" y="117"/>
                  <a:pt x="26" y="117"/>
                </a:cubicBezTo>
                <a:cubicBezTo>
                  <a:pt x="82" y="117"/>
                  <a:pt x="82" y="117"/>
                  <a:pt x="82" y="117"/>
                </a:cubicBezTo>
                <a:cubicBezTo>
                  <a:pt x="82" y="130"/>
                  <a:pt x="82" y="130"/>
                  <a:pt x="82" y="130"/>
                </a:cubicBezTo>
                <a:cubicBezTo>
                  <a:pt x="82" y="132"/>
                  <a:pt x="83" y="133"/>
                  <a:pt x="85" y="133"/>
                </a:cubicBezTo>
                <a:cubicBezTo>
                  <a:pt x="86" y="133"/>
                  <a:pt x="88" y="132"/>
                  <a:pt x="88" y="130"/>
                </a:cubicBezTo>
                <a:cubicBezTo>
                  <a:pt x="88" y="97"/>
                  <a:pt x="88" y="97"/>
                  <a:pt x="88" y="97"/>
                </a:cubicBezTo>
                <a:cubicBezTo>
                  <a:pt x="104" y="97"/>
                  <a:pt x="104" y="97"/>
                  <a:pt x="104" y="97"/>
                </a:cubicBezTo>
                <a:cubicBezTo>
                  <a:pt x="105" y="97"/>
                  <a:pt x="106" y="96"/>
                  <a:pt x="107" y="96"/>
                </a:cubicBezTo>
                <a:cubicBezTo>
                  <a:pt x="107" y="95"/>
                  <a:pt x="107" y="94"/>
                  <a:pt x="107" y="93"/>
                </a:cubicBezTo>
                <a:close/>
                <a:moveTo>
                  <a:pt x="82" y="111"/>
                </a:moveTo>
                <a:cubicBezTo>
                  <a:pt x="26" y="111"/>
                  <a:pt x="26" y="111"/>
                  <a:pt x="26" y="111"/>
                </a:cubicBezTo>
                <a:cubicBezTo>
                  <a:pt x="26" y="97"/>
                  <a:pt x="26" y="97"/>
                  <a:pt x="26" y="97"/>
                </a:cubicBezTo>
                <a:cubicBezTo>
                  <a:pt x="82" y="97"/>
                  <a:pt x="82" y="97"/>
                  <a:pt x="82" y="97"/>
                </a:cubicBezTo>
                <a:lnTo>
                  <a:pt x="82" y="111"/>
                </a:lnTo>
                <a:close/>
                <a:moveTo>
                  <a:pt x="8" y="91"/>
                </a:moveTo>
                <a:cubicBezTo>
                  <a:pt x="21" y="47"/>
                  <a:pt x="21" y="47"/>
                  <a:pt x="21" y="47"/>
                </a:cubicBezTo>
                <a:cubicBezTo>
                  <a:pt x="87" y="47"/>
                  <a:pt x="87" y="47"/>
                  <a:pt x="87" y="47"/>
                </a:cubicBezTo>
                <a:cubicBezTo>
                  <a:pt x="100" y="91"/>
                  <a:pt x="100" y="91"/>
                  <a:pt x="100" y="91"/>
                </a:cubicBezTo>
                <a:lnTo>
                  <a:pt x="8" y="91"/>
                </a:lnTo>
                <a:close/>
                <a:moveTo>
                  <a:pt x="74" y="52"/>
                </a:moveTo>
                <a:cubicBezTo>
                  <a:pt x="34" y="52"/>
                  <a:pt x="34" y="52"/>
                  <a:pt x="34" y="52"/>
                </a:cubicBezTo>
                <a:cubicBezTo>
                  <a:pt x="34" y="52"/>
                  <a:pt x="33" y="53"/>
                  <a:pt x="33" y="53"/>
                </a:cubicBezTo>
                <a:cubicBezTo>
                  <a:pt x="27" y="82"/>
                  <a:pt x="27" y="82"/>
                  <a:pt x="27" y="82"/>
                </a:cubicBezTo>
                <a:cubicBezTo>
                  <a:pt x="27" y="83"/>
                  <a:pt x="27" y="83"/>
                  <a:pt x="27" y="84"/>
                </a:cubicBezTo>
                <a:cubicBezTo>
                  <a:pt x="28" y="84"/>
                  <a:pt x="28" y="84"/>
                  <a:pt x="28" y="84"/>
                </a:cubicBezTo>
                <a:cubicBezTo>
                  <a:pt x="79" y="84"/>
                  <a:pt x="79" y="84"/>
                  <a:pt x="79" y="84"/>
                </a:cubicBezTo>
                <a:cubicBezTo>
                  <a:pt x="80" y="84"/>
                  <a:pt x="80" y="84"/>
                  <a:pt x="81" y="84"/>
                </a:cubicBezTo>
                <a:cubicBezTo>
                  <a:pt x="81" y="83"/>
                  <a:pt x="81" y="83"/>
                  <a:pt x="81" y="82"/>
                </a:cubicBezTo>
                <a:cubicBezTo>
                  <a:pt x="75" y="53"/>
                  <a:pt x="75" y="53"/>
                  <a:pt x="75" y="53"/>
                </a:cubicBezTo>
                <a:cubicBezTo>
                  <a:pt x="75" y="53"/>
                  <a:pt x="74" y="52"/>
                  <a:pt x="74" y="52"/>
                </a:cubicBezTo>
                <a:close/>
                <a:moveTo>
                  <a:pt x="30" y="81"/>
                </a:moveTo>
                <a:cubicBezTo>
                  <a:pt x="36" y="55"/>
                  <a:pt x="36" y="55"/>
                  <a:pt x="36" y="55"/>
                </a:cubicBezTo>
                <a:cubicBezTo>
                  <a:pt x="72" y="55"/>
                  <a:pt x="72" y="55"/>
                  <a:pt x="72" y="55"/>
                </a:cubicBezTo>
                <a:cubicBezTo>
                  <a:pt x="78" y="81"/>
                  <a:pt x="78" y="81"/>
                  <a:pt x="78" y="81"/>
                </a:cubicBezTo>
                <a:lnTo>
                  <a:pt x="30" y="81"/>
                </a:lnTo>
                <a:close/>
              </a:path>
            </a:pathLst>
          </a:custGeom>
          <a:solidFill>
            <a:schemeClr val="tx1"/>
          </a:solidFill>
          <a:ln>
            <a:noFill/>
          </a:ln>
        </p:spPr>
        <p:txBody>
          <a:bodyPr vert="horz" wrap="square" lIns="134112" tIns="67056" rIns="134112" bIns="67056"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223" b="0" i="0" u="none" strike="noStrike" kern="1200" cap="none" spc="0" normalizeH="0" baseline="0" noProof="0">
              <a:ln>
                <a:noFill/>
              </a:ln>
              <a:solidFill>
                <a:prstClr val="black"/>
              </a:solidFill>
              <a:effectLst/>
              <a:uLnTx/>
              <a:uFillTx/>
              <a:latin typeface="Arial"/>
              <a:ea typeface="+mn-ea"/>
              <a:cs typeface="+mn-cs"/>
            </a:endParaRPr>
          </a:p>
        </p:txBody>
      </p:sp>
      <p:sp>
        <p:nvSpPr>
          <p:cNvPr id="18" name="Oval 17">
            <a:extLst>
              <a:ext uri="{FF2B5EF4-FFF2-40B4-BE49-F238E27FC236}">
                <a16:creationId xmlns:a16="http://schemas.microsoft.com/office/drawing/2014/main" id="{EE547DC5-1498-4639-8968-E9EF001937B3}"/>
              </a:ext>
            </a:extLst>
          </p:cNvPr>
          <p:cNvSpPr/>
          <p:nvPr/>
        </p:nvSpPr>
        <p:spPr bwMode="auto">
          <a:xfrm>
            <a:off x="6136004" y="1089684"/>
            <a:ext cx="2530308" cy="2530310"/>
          </a:xfrm>
          <a:prstGeom prst="ellipse">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19" name="Freeform: Shape 18">
            <a:extLst>
              <a:ext uri="{FF2B5EF4-FFF2-40B4-BE49-F238E27FC236}">
                <a16:creationId xmlns:a16="http://schemas.microsoft.com/office/drawing/2014/main" id="{7F0746AD-673E-4524-B402-ECE198710B89}"/>
              </a:ext>
            </a:extLst>
          </p:cNvPr>
          <p:cNvSpPr/>
          <p:nvPr/>
        </p:nvSpPr>
        <p:spPr>
          <a:xfrm>
            <a:off x="6238764" y="1197718"/>
            <a:ext cx="2324786" cy="2324787"/>
          </a:xfrm>
          <a:custGeom>
            <a:avLst/>
            <a:gdLst>
              <a:gd name="connsiteX0" fmla="*/ 4121469 w 4121468"/>
              <a:gd name="connsiteY0" fmla="*/ 2060735 h 4121468"/>
              <a:gd name="connsiteX1" fmla="*/ 2060735 w 4121468"/>
              <a:gd name="connsiteY1" fmla="*/ 4121469 h 4121468"/>
              <a:gd name="connsiteX2" fmla="*/ 0 w 4121468"/>
              <a:gd name="connsiteY2" fmla="*/ 2060735 h 4121468"/>
              <a:gd name="connsiteX3" fmla="*/ 2060735 w 4121468"/>
              <a:gd name="connsiteY3" fmla="*/ 0 h 4121468"/>
              <a:gd name="connsiteX4" fmla="*/ 4121469 w 4121468"/>
              <a:gd name="connsiteY4" fmla="*/ 2060735 h 4121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1468" h="4121468">
                <a:moveTo>
                  <a:pt x="4121469" y="2060735"/>
                </a:moveTo>
                <a:cubicBezTo>
                  <a:pt x="4121469" y="3198847"/>
                  <a:pt x="3198847" y="4121469"/>
                  <a:pt x="2060735" y="4121469"/>
                </a:cubicBezTo>
                <a:cubicBezTo>
                  <a:pt x="922622" y="4121469"/>
                  <a:pt x="0" y="3198847"/>
                  <a:pt x="0" y="2060735"/>
                </a:cubicBezTo>
                <a:cubicBezTo>
                  <a:pt x="0" y="922622"/>
                  <a:pt x="922622" y="0"/>
                  <a:pt x="2060735" y="0"/>
                </a:cubicBezTo>
                <a:cubicBezTo>
                  <a:pt x="3198847" y="0"/>
                  <a:pt x="4121469" y="922622"/>
                  <a:pt x="4121469" y="2060735"/>
                </a:cubicBezTo>
                <a:close/>
              </a:path>
            </a:pathLst>
          </a:custGeom>
          <a:solidFill>
            <a:srgbClr val="FFA3C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 name="Freeform: Shape 19">
            <a:extLst>
              <a:ext uri="{FF2B5EF4-FFF2-40B4-BE49-F238E27FC236}">
                <a16:creationId xmlns:a16="http://schemas.microsoft.com/office/drawing/2014/main" id="{554F0A0D-8B16-479F-9480-2AB03845FAF2}"/>
              </a:ext>
            </a:extLst>
          </p:cNvPr>
          <p:cNvSpPr/>
          <p:nvPr/>
        </p:nvSpPr>
        <p:spPr bwMode="auto">
          <a:xfrm flipV="1">
            <a:off x="6237336" y="1187172"/>
            <a:ext cx="2325212" cy="1165912"/>
          </a:xfrm>
          <a:custGeom>
            <a:avLst/>
            <a:gdLst>
              <a:gd name="connsiteX0" fmla="*/ 0 w 3431523"/>
              <a:gd name="connsiteY0" fmla="*/ 0 h 1714404"/>
              <a:gd name="connsiteX1" fmla="*/ 3431523 w 3431523"/>
              <a:gd name="connsiteY1" fmla="*/ 0 h 1714404"/>
              <a:gd name="connsiteX2" fmla="*/ 3422736 w 3431523"/>
              <a:gd name="connsiteY2" fmla="*/ 174005 h 1714404"/>
              <a:gd name="connsiteX3" fmla="*/ 1715761 w 3431523"/>
              <a:gd name="connsiteY3" fmla="*/ 1714404 h 1714404"/>
              <a:gd name="connsiteX4" fmla="*/ 8787 w 3431523"/>
              <a:gd name="connsiteY4" fmla="*/ 174005 h 1714404"/>
              <a:gd name="connsiteX5" fmla="*/ 0 w 3431523"/>
              <a:gd name="connsiteY5" fmla="*/ 0 h 171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1523" h="1714404">
                <a:moveTo>
                  <a:pt x="0" y="0"/>
                </a:moveTo>
                <a:lnTo>
                  <a:pt x="3431523" y="0"/>
                </a:lnTo>
                <a:lnTo>
                  <a:pt x="3422736" y="174005"/>
                </a:lnTo>
                <a:cubicBezTo>
                  <a:pt x="3334869" y="1039224"/>
                  <a:pt x="2604163" y="1714404"/>
                  <a:pt x="1715761" y="1714404"/>
                </a:cubicBezTo>
                <a:cubicBezTo>
                  <a:pt x="827360" y="1714404"/>
                  <a:pt x="96655" y="1039224"/>
                  <a:pt x="8787" y="174005"/>
                </a:cubicBezTo>
                <a:lnTo>
                  <a:pt x="0" y="0"/>
                </a:lnTo>
                <a:close/>
              </a:path>
            </a:pathLst>
          </a:cu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21" name="Freeform: Shape 20">
            <a:extLst>
              <a:ext uri="{FF2B5EF4-FFF2-40B4-BE49-F238E27FC236}">
                <a16:creationId xmlns:a16="http://schemas.microsoft.com/office/drawing/2014/main" id="{BEF63E1D-B52D-45E9-A05C-35EB92CDC267}"/>
              </a:ext>
            </a:extLst>
          </p:cNvPr>
          <p:cNvSpPr/>
          <p:nvPr/>
        </p:nvSpPr>
        <p:spPr>
          <a:xfrm>
            <a:off x="7198443" y="1712338"/>
            <a:ext cx="445481" cy="448205"/>
          </a:xfrm>
          <a:custGeom>
            <a:avLst/>
            <a:gdLst>
              <a:gd name="connsiteX0" fmla="*/ 0 w 824470"/>
              <a:gd name="connsiteY0" fmla="*/ 0 h 824470"/>
              <a:gd name="connsiteX1" fmla="*/ 824470 w 824470"/>
              <a:gd name="connsiteY1" fmla="*/ 0 h 824470"/>
              <a:gd name="connsiteX2" fmla="*/ 824470 w 824470"/>
              <a:gd name="connsiteY2" fmla="*/ 824470 h 824470"/>
              <a:gd name="connsiteX3" fmla="*/ 0 w 824470"/>
              <a:gd name="connsiteY3" fmla="*/ 824470 h 824470"/>
            </a:gdLst>
            <a:ahLst/>
            <a:cxnLst>
              <a:cxn ang="0">
                <a:pos x="connsiteX0" y="connsiteY0"/>
              </a:cxn>
              <a:cxn ang="0">
                <a:pos x="connsiteX1" y="connsiteY1"/>
              </a:cxn>
              <a:cxn ang="0">
                <a:pos x="connsiteX2" y="connsiteY2"/>
              </a:cxn>
              <a:cxn ang="0">
                <a:pos x="connsiteX3" y="connsiteY3"/>
              </a:cxn>
            </a:cxnLst>
            <a:rect l="l" t="t" r="r" b="b"/>
            <a:pathLst>
              <a:path w="824470" h="824470">
                <a:moveTo>
                  <a:pt x="0" y="0"/>
                </a:moveTo>
                <a:lnTo>
                  <a:pt x="824470" y="0"/>
                </a:lnTo>
                <a:lnTo>
                  <a:pt x="824470" y="824470"/>
                </a:lnTo>
                <a:lnTo>
                  <a:pt x="0" y="824470"/>
                </a:lnTo>
                <a:close/>
              </a:path>
            </a:pathLst>
          </a:custGeom>
          <a:solidFill>
            <a:srgbClr val="FFA3C2"/>
          </a:solidFill>
          <a:ln w="27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A57E1683-2E45-4C2E-A7CA-A1B33D1ED85F}"/>
              </a:ext>
            </a:extLst>
          </p:cNvPr>
          <p:cNvSpPr txBox="1"/>
          <p:nvPr/>
        </p:nvSpPr>
        <p:spPr>
          <a:xfrm>
            <a:off x="6403483" y="2450572"/>
            <a:ext cx="203069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Identify total reward actions aligned with     the change</a:t>
            </a:r>
          </a:p>
        </p:txBody>
      </p:sp>
      <p:sp>
        <p:nvSpPr>
          <p:cNvPr id="27" name="Freeform 9">
            <a:extLst>
              <a:ext uri="{FF2B5EF4-FFF2-40B4-BE49-F238E27FC236}">
                <a16:creationId xmlns:a16="http://schemas.microsoft.com/office/drawing/2014/main" id="{4F167CD0-9E70-4A1F-99A3-E9812D288065}"/>
              </a:ext>
            </a:extLst>
          </p:cNvPr>
          <p:cNvSpPr>
            <a:spLocks noChangeAspect="1" noEditPoints="1"/>
          </p:cNvSpPr>
          <p:nvPr/>
        </p:nvSpPr>
        <p:spPr bwMode="auto">
          <a:xfrm>
            <a:off x="7133651" y="1776179"/>
            <a:ext cx="417972" cy="447385"/>
          </a:xfrm>
          <a:custGeom>
            <a:avLst/>
            <a:gdLst>
              <a:gd name="T0" fmla="*/ 7 w 225"/>
              <a:gd name="T1" fmla="*/ 126 h 242"/>
              <a:gd name="T2" fmla="*/ 25 w 225"/>
              <a:gd name="T3" fmla="*/ 126 h 242"/>
              <a:gd name="T4" fmla="*/ 32 w 225"/>
              <a:gd name="T5" fmla="*/ 119 h 242"/>
              <a:gd name="T6" fmla="*/ 32 w 225"/>
              <a:gd name="T7" fmla="*/ 101 h 242"/>
              <a:gd name="T8" fmla="*/ 16 w 225"/>
              <a:gd name="T9" fmla="*/ 103 h 242"/>
              <a:gd name="T10" fmla="*/ 0 w 225"/>
              <a:gd name="T11" fmla="*/ 101 h 242"/>
              <a:gd name="T12" fmla="*/ 0 w 225"/>
              <a:gd name="T13" fmla="*/ 119 h 242"/>
              <a:gd name="T14" fmla="*/ 88 w 225"/>
              <a:gd name="T15" fmla="*/ 124 h 242"/>
              <a:gd name="T16" fmla="*/ 89 w 225"/>
              <a:gd name="T17" fmla="*/ 107 h 242"/>
              <a:gd name="T18" fmla="*/ 73 w 225"/>
              <a:gd name="T19" fmla="*/ 108 h 242"/>
              <a:gd name="T20" fmla="*/ 57 w 225"/>
              <a:gd name="T21" fmla="*/ 107 h 242"/>
              <a:gd name="T22" fmla="*/ 57 w 225"/>
              <a:gd name="T23" fmla="*/ 124 h 242"/>
              <a:gd name="T24" fmla="*/ 64 w 225"/>
              <a:gd name="T25" fmla="*/ 131 h 242"/>
              <a:gd name="T26" fmla="*/ 82 w 225"/>
              <a:gd name="T27" fmla="*/ 132 h 242"/>
              <a:gd name="T28" fmla="*/ 88 w 225"/>
              <a:gd name="T29" fmla="*/ 124 h 242"/>
              <a:gd name="T30" fmla="*/ 142 w 225"/>
              <a:gd name="T31" fmla="*/ 124 h 242"/>
              <a:gd name="T32" fmla="*/ 159 w 225"/>
              <a:gd name="T33" fmla="*/ 124 h 242"/>
              <a:gd name="T34" fmla="*/ 166 w 225"/>
              <a:gd name="T35" fmla="*/ 117 h 242"/>
              <a:gd name="T36" fmla="*/ 166 w 225"/>
              <a:gd name="T37" fmla="*/ 99 h 242"/>
              <a:gd name="T38" fmla="*/ 150 w 225"/>
              <a:gd name="T39" fmla="*/ 101 h 242"/>
              <a:gd name="T40" fmla="*/ 134 w 225"/>
              <a:gd name="T41" fmla="*/ 99 h 242"/>
              <a:gd name="T42" fmla="*/ 134 w 225"/>
              <a:gd name="T43" fmla="*/ 117 h 242"/>
              <a:gd name="T44" fmla="*/ 104 w 225"/>
              <a:gd name="T45" fmla="*/ 78 h 242"/>
              <a:gd name="T46" fmla="*/ 48 w 225"/>
              <a:gd name="T47" fmla="*/ 8 h 242"/>
              <a:gd name="T48" fmla="*/ 19 w 225"/>
              <a:gd name="T49" fmla="*/ 7 h 242"/>
              <a:gd name="T50" fmla="*/ 34 w 225"/>
              <a:gd name="T51" fmla="*/ 32 h 242"/>
              <a:gd name="T52" fmla="*/ 95 w 225"/>
              <a:gd name="T53" fmla="*/ 83 h 242"/>
              <a:gd name="T54" fmla="*/ 106 w 225"/>
              <a:gd name="T55" fmla="*/ 193 h 242"/>
              <a:gd name="T56" fmla="*/ 102 w 225"/>
              <a:gd name="T57" fmla="*/ 206 h 242"/>
              <a:gd name="T58" fmla="*/ 102 w 225"/>
              <a:gd name="T59" fmla="*/ 242 h 242"/>
              <a:gd name="T60" fmla="*/ 111 w 225"/>
              <a:gd name="T61" fmla="*/ 208 h 242"/>
              <a:gd name="T62" fmla="*/ 104 w 225"/>
              <a:gd name="T63" fmla="*/ 78 h 242"/>
              <a:gd name="T64" fmla="*/ 94 w 225"/>
              <a:gd name="T65" fmla="*/ 224 h 242"/>
              <a:gd name="T66" fmla="*/ 111 w 225"/>
              <a:gd name="T67" fmla="*/ 224 h 242"/>
              <a:gd name="T68" fmla="*/ 191 w 225"/>
              <a:gd name="T69" fmla="*/ 116 h 242"/>
              <a:gd name="T70" fmla="*/ 202 w 225"/>
              <a:gd name="T71" fmla="*/ 105 h 242"/>
              <a:gd name="T72" fmla="*/ 181 w 225"/>
              <a:gd name="T73" fmla="*/ 138 h 242"/>
              <a:gd name="T74" fmla="*/ 186 w 225"/>
              <a:gd name="T75" fmla="*/ 124 h 242"/>
              <a:gd name="T76" fmla="*/ 177 w 225"/>
              <a:gd name="T77" fmla="*/ 172 h 242"/>
              <a:gd name="T78" fmla="*/ 159 w 225"/>
              <a:gd name="T79" fmla="*/ 181 h 242"/>
              <a:gd name="T80" fmla="*/ 130 w 225"/>
              <a:gd name="T81" fmla="*/ 194 h 242"/>
              <a:gd name="T82" fmla="*/ 165 w 225"/>
              <a:gd name="T83" fmla="*/ 194 h 242"/>
              <a:gd name="T84" fmla="*/ 223 w 225"/>
              <a:gd name="T85" fmla="*/ 141 h 242"/>
              <a:gd name="T86" fmla="*/ 191 w 225"/>
              <a:gd name="T87" fmla="*/ 116 h 242"/>
              <a:gd name="T88" fmla="*/ 139 w 225"/>
              <a:gd name="T89" fmla="*/ 194 h 242"/>
              <a:gd name="T90" fmla="*/ 156 w 225"/>
              <a:gd name="T91" fmla="*/ 194 h 242"/>
              <a:gd name="T92" fmla="*/ 52 w 225"/>
              <a:gd name="T93" fmla="*/ 192 h 242"/>
              <a:gd name="T94" fmla="*/ 28 w 225"/>
              <a:gd name="T95" fmla="*/ 143 h 242"/>
              <a:gd name="T96" fmla="*/ 37 w 225"/>
              <a:gd name="T97" fmla="*/ 129 h 242"/>
              <a:gd name="T98" fmla="*/ 8 w 225"/>
              <a:gd name="T99" fmla="*/ 151 h 242"/>
              <a:gd name="T100" fmla="*/ 40 w 225"/>
              <a:gd name="T101" fmla="*/ 196 h 242"/>
              <a:gd name="T102" fmla="*/ 52 w 225"/>
              <a:gd name="T103" fmla="*/ 228 h 242"/>
              <a:gd name="T104" fmla="*/ 52 w 225"/>
              <a:gd name="T105" fmla="*/ 192 h 242"/>
              <a:gd name="T106" fmla="*/ 43 w 225"/>
              <a:gd name="T107" fmla="*/ 210 h 242"/>
              <a:gd name="T108" fmla="*/ 60 w 225"/>
              <a:gd name="T109" fmla="*/ 21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5" h="242">
                <a:moveTo>
                  <a:pt x="7" y="126"/>
                </a:moveTo>
                <a:cubicBezTo>
                  <a:pt x="7" y="126"/>
                  <a:pt x="7" y="126"/>
                  <a:pt x="7" y="126"/>
                </a:cubicBezTo>
                <a:cubicBezTo>
                  <a:pt x="16" y="118"/>
                  <a:pt x="16" y="118"/>
                  <a:pt x="16" y="118"/>
                </a:cubicBezTo>
                <a:cubicBezTo>
                  <a:pt x="25" y="126"/>
                  <a:pt x="25" y="126"/>
                  <a:pt x="25" y="126"/>
                </a:cubicBezTo>
                <a:cubicBezTo>
                  <a:pt x="32" y="119"/>
                  <a:pt x="32" y="119"/>
                  <a:pt x="32" y="119"/>
                </a:cubicBezTo>
                <a:cubicBezTo>
                  <a:pt x="32" y="119"/>
                  <a:pt x="32" y="119"/>
                  <a:pt x="32" y="119"/>
                </a:cubicBezTo>
                <a:cubicBezTo>
                  <a:pt x="23" y="110"/>
                  <a:pt x="23" y="110"/>
                  <a:pt x="23" y="110"/>
                </a:cubicBezTo>
                <a:cubicBezTo>
                  <a:pt x="32" y="101"/>
                  <a:pt x="32" y="101"/>
                  <a:pt x="32" y="101"/>
                </a:cubicBezTo>
                <a:cubicBezTo>
                  <a:pt x="25" y="94"/>
                  <a:pt x="25" y="94"/>
                  <a:pt x="25" y="94"/>
                </a:cubicBezTo>
                <a:cubicBezTo>
                  <a:pt x="16" y="103"/>
                  <a:pt x="16" y="103"/>
                  <a:pt x="16" y="103"/>
                </a:cubicBezTo>
                <a:cubicBezTo>
                  <a:pt x="7" y="94"/>
                  <a:pt x="7" y="94"/>
                  <a:pt x="7" y="94"/>
                </a:cubicBezTo>
                <a:cubicBezTo>
                  <a:pt x="0" y="101"/>
                  <a:pt x="0" y="101"/>
                  <a:pt x="0" y="101"/>
                </a:cubicBezTo>
                <a:cubicBezTo>
                  <a:pt x="9" y="110"/>
                  <a:pt x="9" y="110"/>
                  <a:pt x="9" y="110"/>
                </a:cubicBezTo>
                <a:cubicBezTo>
                  <a:pt x="0" y="119"/>
                  <a:pt x="0" y="119"/>
                  <a:pt x="0" y="119"/>
                </a:cubicBezTo>
                <a:lnTo>
                  <a:pt x="7" y="126"/>
                </a:lnTo>
                <a:close/>
                <a:moveTo>
                  <a:pt x="88" y="124"/>
                </a:moveTo>
                <a:cubicBezTo>
                  <a:pt x="80" y="115"/>
                  <a:pt x="80" y="115"/>
                  <a:pt x="80" y="115"/>
                </a:cubicBezTo>
                <a:cubicBezTo>
                  <a:pt x="89" y="107"/>
                  <a:pt x="89" y="107"/>
                  <a:pt x="89" y="107"/>
                </a:cubicBezTo>
                <a:cubicBezTo>
                  <a:pt x="82" y="99"/>
                  <a:pt x="82" y="99"/>
                  <a:pt x="82" y="99"/>
                </a:cubicBezTo>
                <a:cubicBezTo>
                  <a:pt x="73" y="108"/>
                  <a:pt x="73" y="108"/>
                  <a:pt x="73" y="108"/>
                </a:cubicBezTo>
                <a:cubicBezTo>
                  <a:pt x="64" y="99"/>
                  <a:pt x="64" y="99"/>
                  <a:pt x="64" y="99"/>
                </a:cubicBezTo>
                <a:cubicBezTo>
                  <a:pt x="57" y="107"/>
                  <a:pt x="57" y="107"/>
                  <a:pt x="57" y="107"/>
                </a:cubicBezTo>
                <a:cubicBezTo>
                  <a:pt x="66" y="115"/>
                  <a:pt x="66" y="115"/>
                  <a:pt x="66" y="115"/>
                </a:cubicBezTo>
                <a:cubicBezTo>
                  <a:pt x="57" y="124"/>
                  <a:pt x="57" y="124"/>
                  <a:pt x="57" y="124"/>
                </a:cubicBezTo>
                <a:cubicBezTo>
                  <a:pt x="64" y="132"/>
                  <a:pt x="64" y="132"/>
                  <a:pt x="64" y="132"/>
                </a:cubicBezTo>
                <a:cubicBezTo>
                  <a:pt x="64" y="131"/>
                  <a:pt x="64" y="131"/>
                  <a:pt x="64" y="131"/>
                </a:cubicBezTo>
                <a:cubicBezTo>
                  <a:pt x="73" y="123"/>
                  <a:pt x="73" y="123"/>
                  <a:pt x="73" y="123"/>
                </a:cubicBezTo>
                <a:cubicBezTo>
                  <a:pt x="82" y="132"/>
                  <a:pt x="82" y="132"/>
                  <a:pt x="82" y="132"/>
                </a:cubicBezTo>
                <a:cubicBezTo>
                  <a:pt x="89" y="124"/>
                  <a:pt x="89" y="124"/>
                  <a:pt x="89" y="124"/>
                </a:cubicBezTo>
                <a:lnTo>
                  <a:pt x="88" y="124"/>
                </a:lnTo>
                <a:close/>
                <a:moveTo>
                  <a:pt x="141" y="124"/>
                </a:moveTo>
                <a:cubicBezTo>
                  <a:pt x="142" y="124"/>
                  <a:pt x="142" y="124"/>
                  <a:pt x="142" y="124"/>
                </a:cubicBezTo>
                <a:cubicBezTo>
                  <a:pt x="150" y="115"/>
                  <a:pt x="150" y="115"/>
                  <a:pt x="150" y="115"/>
                </a:cubicBezTo>
                <a:cubicBezTo>
                  <a:pt x="159" y="124"/>
                  <a:pt x="159" y="124"/>
                  <a:pt x="159" y="124"/>
                </a:cubicBezTo>
                <a:cubicBezTo>
                  <a:pt x="166" y="117"/>
                  <a:pt x="166" y="117"/>
                  <a:pt x="166" y="117"/>
                </a:cubicBezTo>
                <a:cubicBezTo>
                  <a:pt x="166" y="117"/>
                  <a:pt x="166" y="117"/>
                  <a:pt x="166" y="117"/>
                </a:cubicBezTo>
                <a:cubicBezTo>
                  <a:pt x="157" y="108"/>
                  <a:pt x="157" y="108"/>
                  <a:pt x="157" y="108"/>
                </a:cubicBezTo>
                <a:cubicBezTo>
                  <a:pt x="166" y="99"/>
                  <a:pt x="166" y="99"/>
                  <a:pt x="166" y="99"/>
                </a:cubicBezTo>
                <a:cubicBezTo>
                  <a:pt x="159" y="92"/>
                  <a:pt x="159" y="92"/>
                  <a:pt x="159" y="92"/>
                </a:cubicBezTo>
                <a:cubicBezTo>
                  <a:pt x="150" y="101"/>
                  <a:pt x="150" y="101"/>
                  <a:pt x="150" y="101"/>
                </a:cubicBezTo>
                <a:cubicBezTo>
                  <a:pt x="141" y="92"/>
                  <a:pt x="141" y="92"/>
                  <a:pt x="141" y="92"/>
                </a:cubicBezTo>
                <a:cubicBezTo>
                  <a:pt x="134" y="99"/>
                  <a:pt x="134" y="99"/>
                  <a:pt x="134" y="99"/>
                </a:cubicBezTo>
                <a:cubicBezTo>
                  <a:pt x="143" y="108"/>
                  <a:pt x="143" y="108"/>
                  <a:pt x="143" y="108"/>
                </a:cubicBezTo>
                <a:cubicBezTo>
                  <a:pt x="134" y="117"/>
                  <a:pt x="134" y="117"/>
                  <a:pt x="134" y="117"/>
                </a:cubicBezTo>
                <a:lnTo>
                  <a:pt x="141" y="124"/>
                </a:lnTo>
                <a:close/>
                <a:moveTo>
                  <a:pt x="104" y="78"/>
                </a:moveTo>
                <a:cubicBezTo>
                  <a:pt x="91" y="55"/>
                  <a:pt x="69" y="31"/>
                  <a:pt x="36" y="11"/>
                </a:cubicBezTo>
                <a:cubicBezTo>
                  <a:pt x="48" y="8"/>
                  <a:pt x="48" y="8"/>
                  <a:pt x="48" y="8"/>
                </a:cubicBezTo>
                <a:cubicBezTo>
                  <a:pt x="46" y="0"/>
                  <a:pt x="46" y="0"/>
                  <a:pt x="46" y="0"/>
                </a:cubicBezTo>
                <a:cubicBezTo>
                  <a:pt x="19" y="7"/>
                  <a:pt x="19" y="7"/>
                  <a:pt x="19" y="7"/>
                </a:cubicBezTo>
                <a:cubicBezTo>
                  <a:pt x="26" y="34"/>
                  <a:pt x="26" y="34"/>
                  <a:pt x="26" y="34"/>
                </a:cubicBezTo>
                <a:cubicBezTo>
                  <a:pt x="34" y="32"/>
                  <a:pt x="34" y="32"/>
                  <a:pt x="34" y="32"/>
                </a:cubicBezTo>
                <a:cubicBezTo>
                  <a:pt x="31" y="20"/>
                  <a:pt x="31" y="20"/>
                  <a:pt x="31" y="20"/>
                </a:cubicBezTo>
                <a:cubicBezTo>
                  <a:pt x="63" y="39"/>
                  <a:pt x="83" y="61"/>
                  <a:pt x="95" y="83"/>
                </a:cubicBezTo>
                <a:cubicBezTo>
                  <a:pt x="108" y="106"/>
                  <a:pt x="112" y="129"/>
                  <a:pt x="112" y="149"/>
                </a:cubicBezTo>
                <a:cubicBezTo>
                  <a:pt x="112" y="167"/>
                  <a:pt x="109" y="182"/>
                  <a:pt x="106" y="193"/>
                </a:cubicBezTo>
                <a:cubicBezTo>
                  <a:pt x="105" y="198"/>
                  <a:pt x="103" y="202"/>
                  <a:pt x="102" y="205"/>
                </a:cubicBezTo>
                <a:cubicBezTo>
                  <a:pt x="102" y="205"/>
                  <a:pt x="102" y="206"/>
                  <a:pt x="102" y="206"/>
                </a:cubicBezTo>
                <a:cubicBezTo>
                  <a:pt x="92" y="206"/>
                  <a:pt x="85" y="214"/>
                  <a:pt x="85" y="224"/>
                </a:cubicBezTo>
                <a:cubicBezTo>
                  <a:pt x="85" y="234"/>
                  <a:pt x="93" y="242"/>
                  <a:pt x="102" y="242"/>
                </a:cubicBezTo>
                <a:cubicBezTo>
                  <a:pt x="112" y="242"/>
                  <a:pt x="120" y="234"/>
                  <a:pt x="120" y="224"/>
                </a:cubicBezTo>
                <a:cubicBezTo>
                  <a:pt x="120" y="217"/>
                  <a:pt x="117" y="211"/>
                  <a:pt x="111" y="208"/>
                </a:cubicBezTo>
                <a:cubicBezTo>
                  <a:pt x="115" y="199"/>
                  <a:pt x="122" y="177"/>
                  <a:pt x="122" y="149"/>
                </a:cubicBezTo>
                <a:cubicBezTo>
                  <a:pt x="122" y="128"/>
                  <a:pt x="118" y="103"/>
                  <a:pt x="104" y="78"/>
                </a:cubicBezTo>
                <a:close/>
                <a:moveTo>
                  <a:pt x="102" y="232"/>
                </a:moveTo>
                <a:cubicBezTo>
                  <a:pt x="98" y="232"/>
                  <a:pt x="94" y="228"/>
                  <a:pt x="94" y="224"/>
                </a:cubicBezTo>
                <a:cubicBezTo>
                  <a:pt x="94" y="219"/>
                  <a:pt x="98" y="216"/>
                  <a:pt x="102" y="216"/>
                </a:cubicBezTo>
                <a:cubicBezTo>
                  <a:pt x="107" y="216"/>
                  <a:pt x="111" y="219"/>
                  <a:pt x="111" y="224"/>
                </a:cubicBezTo>
                <a:cubicBezTo>
                  <a:pt x="111" y="228"/>
                  <a:pt x="107" y="232"/>
                  <a:pt x="102" y="232"/>
                </a:cubicBezTo>
                <a:close/>
                <a:moveTo>
                  <a:pt x="191" y="116"/>
                </a:moveTo>
                <a:cubicBezTo>
                  <a:pt x="204" y="113"/>
                  <a:pt x="204" y="113"/>
                  <a:pt x="204" y="113"/>
                </a:cubicBezTo>
                <a:cubicBezTo>
                  <a:pt x="202" y="105"/>
                  <a:pt x="202" y="105"/>
                  <a:pt x="202" y="105"/>
                </a:cubicBezTo>
                <a:cubicBezTo>
                  <a:pt x="175" y="111"/>
                  <a:pt x="175" y="111"/>
                  <a:pt x="175" y="111"/>
                </a:cubicBezTo>
                <a:cubicBezTo>
                  <a:pt x="181" y="138"/>
                  <a:pt x="181" y="138"/>
                  <a:pt x="181" y="138"/>
                </a:cubicBezTo>
                <a:cubicBezTo>
                  <a:pt x="189" y="136"/>
                  <a:pt x="189" y="136"/>
                  <a:pt x="189" y="136"/>
                </a:cubicBezTo>
                <a:cubicBezTo>
                  <a:pt x="186" y="124"/>
                  <a:pt x="186" y="124"/>
                  <a:pt x="186" y="124"/>
                </a:cubicBezTo>
                <a:cubicBezTo>
                  <a:pt x="212" y="140"/>
                  <a:pt x="212" y="140"/>
                  <a:pt x="212" y="140"/>
                </a:cubicBezTo>
                <a:cubicBezTo>
                  <a:pt x="201" y="154"/>
                  <a:pt x="187" y="165"/>
                  <a:pt x="177" y="172"/>
                </a:cubicBezTo>
                <a:cubicBezTo>
                  <a:pt x="171" y="175"/>
                  <a:pt x="165" y="178"/>
                  <a:pt x="162" y="180"/>
                </a:cubicBezTo>
                <a:cubicBezTo>
                  <a:pt x="161" y="180"/>
                  <a:pt x="160" y="181"/>
                  <a:pt x="159" y="181"/>
                </a:cubicBezTo>
                <a:cubicBezTo>
                  <a:pt x="156" y="178"/>
                  <a:pt x="152" y="176"/>
                  <a:pt x="147" y="176"/>
                </a:cubicBezTo>
                <a:cubicBezTo>
                  <a:pt x="138" y="176"/>
                  <a:pt x="130" y="184"/>
                  <a:pt x="130" y="194"/>
                </a:cubicBezTo>
                <a:cubicBezTo>
                  <a:pt x="130" y="204"/>
                  <a:pt x="138" y="212"/>
                  <a:pt x="147" y="212"/>
                </a:cubicBezTo>
                <a:cubicBezTo>
                  <a:pt x="157" y="212"/>
                  <a:pt x="165" y="204"/>
                  <a:pt x="165" y="194"/>
                </a:cubicBezTo>
                <a:cubicBezTo>
                  <a:pt x="165" y="192"/>
                  <a:pt x="165" y="191"/>
                  <a:pt x="165" y="189"/>
                </a:cubicBezTo>
                <a:cubicBezTo>
                  <a:pt x="176" y="184"/>
                  <a:pt x="203" y="170"/>
                  <a:pt x="223" y="141"/>
                </a:cubicBezTo>
                <a:cubicBezTo>
                  <a:pt x="225" y="137"/>
                  <a:pt x="225" y="137"/>
                  <a:pt x="225" y="137"/>
                </a:cubicBezTo>
                <a:lnTo>
                  <a:pt x="191" y="116"/>
                </a:lnTo>
                <a:close/>
                <a:moveTo>
                  <a:pt x="147" y="202"/>
                </a:moveTo>
                <a:cubicBezTo>
                  <a:pt x="143" y="202"/>
                  <a:pt x="139" y="199"/>
                  <a:pt x="139" y="194"/>
                </a:cubicBezTo>
                <a:cubicBezTo>
                  <a:pt x="139" y="190"/>
                  <a:pt x="143" y="186"/>
                  <a:pt x="147" y="186"/>
                </a:cubicBezTo>
                <a:cubicBezTo>
                  <a:pt x="152" y="186"/>
                  <a:pt x="156" y="190"/>
                  <a:pt x="156" y="194"/>
                </a:cubicBezTo>
                <a:cubicBezTo>
                  <a:pt x="156" y="199"/>
                  <a:pt x="152" y="202"/>
                  <a:pt x="147" y="202"/>
                </a:cubicBezTo>
                <a:close/>
                <a:moveTo>
                  <a:pt x="52" y="192"/>
                </a:moveTo>
                <a:cubicBezTo>
                  <a:pt x="51" y="192"/>
                  <a:pt x="50" y="192"/>
                  <a:pt x="49" y="192"/>
                </a:cubicBezTo>
                <a:cubicBezTo>
                  <a:pt x="28" y="143"/>
                  <a:pt x="28" y="143"/>
                  <a:pt x="28" y="143"/>
                </a:cubicBezTo>
                <a:cubicBezTo>
                  <a:pt x="40" y="138"/>
                  <a:pt x="40" y="138"/>
                  <a:pt x="40" y="138"/>
                </a:cubicBezTo>
                <a:cubicBezTo>
                  <a:pt x="37" y="129"/>
                  <a:pt x="37" y="129"/>
                  <a:pt x="37" y="129"/>
                </a:cubicBezTo>
                <a:cubicBezTo>
                  <a:pt x="4" y="142"/>
                  <a:pt x="4" y="142"/>
                  <a:pt x="4" y="142"/>
                </a:cubicBezTo>
                <a:cubicBezTo>
                  <a:pt x="8" y="151"/>
                  <a:pt x="8" y="151"/>
                  <a:pt x="8" y="151"/>
                </a:cubicBezTo>
                <a:cubicBezTo>
                  <a:pt x="19" y="147"/>
                  <a:pt x="19" y="147"/>
                  <a:pt x="19" y="147"/>
                </a:cubicBezTo>
                <a:cubicBezTo>
                  <a:pt x="40" y="196"/>
                  <a:pt x="40" y="196"/>
                  <a:pt x="40" y="196"/>
                </a:cubicBezTo>
                <a:cubicBezTo>
                  <a:pt x="36" y="200"/>
                  <a:pt x="34" y="205"/>
                  <a:pt x="34" y="210"/>
                </a:cubicBezTo>
                <a:cubicBezTo>
                  <a:pt x="34" y="220"/>
                  <a:pt x="42" y="228"/>
                  <a:pt x="52" y="228"/>
                </a:cubicBezTo>
                <a:cubicBezTo>
                  <a:pt x="61" y="228"/>
                  <a:pt x="70" y="220"/>
                  <a:pt x="70" y="210"/>
                </a:cubicBezTo>
                <a:cubicBezTo>
                  <a:pt x="70" y="200"/>
                  <a:pt x="61" y="192"/>
                  <a:pt x="52" y="192"/>
                </a:cubicBezTo>
                <a:close/>
                <a:moveTo>
                  <a:pt x="52" y="218"/>
                </a:moveTo>
                <a:cubicBezTo>
                  <a:pt x="47" y="218"/>
                  <a:pt x="43" y="215"/>
                  <a:pt x="43" y="210"/>
                </a:cubicBezTo>
                <a:cubicBezTo>
                  <a:pt x="43" y="206"/>
                  <a:pt x="47" y="202"/>
                  <a:pt x="52" y="202"/>
                </a:cubicBezTo>
                <a:cubicBezTo>
                  <a:pt x="56" y="202"/>
                  <a:pt x="60" y="206"/>
                  <a:pt x="60" y="210"/>
                </a:cubicBezTo>
                <a:cubicBezTo>
                  <a:pt x="60" y="215"/>
                  <a:pt x="56" y="218"/>
                  <a:pt x="52" y="218"/>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a:ea typeface="+mn-ea"/>
              <a:cs typeface="+mn-cs"/>
            </a:endParaRPr>
          </a:p>
        </p:txBody>
      </p:sp>
      <p:sp>
        <p:nvSpPr>
          <p:cNvPr id="10" name="Oval 9">
            <a:extLst>
              <a:ext uri="{FF2B5EF4-FFF2-40B4-BE49-F238E27FC236}">
                <a16:creationId xmlns:a16="http://schemas.microsoft.com/office/drawing/2014/main" id="{2CC67DA4-DFC3-4F32-879A-2034D928C524}"/>
              </a:ext>
            </a:extLst>
          </p:cNvPr>
          <p:cNvSpPr/>
          <p:nvPr/>
        </p:nvSpPr>
        <p:spPr bwMode="auto">
          <a:xfrm>
            <a:off x="8888385" y="1089684"/>
            <a:ext cx="2530308" cy="2530311"/>
          </a:xfrm>
          <a:prstGeom prst="ellipse">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11" name="Freeform: Shape 10">
            <a:extLst>
              <a:ext uri="{FF2B5EF4-FFF2-40B4-BE49-F238E27FC236}">
                <a16:creationId xmlns:a16="http://schemas.microsoft.com/office/drawing/2014/main" id="{51C2AD4F-2D43-408D-ADFA-B9045C5105F8}"/>
              </a:ext>
            </a:extLst>
          </p:cNvPr>
          <p:cNvSpPr/>
          <p:nvPr/>
        </p:nvSpPr>
        <p:spPr>
          <a:xfrm>
            <a:off x="8991148" y="1186471"/>
            <a:ext cx="2324786" cy="2324788"/>
          </a:xfrm>
          <a:custGeom>
            <a:avLst/>
            <a:gdLst>
              <a:gd name="connsiteX0" fmla="*/ 4121469 w 4121468"/>
              <a:gd name="connsiteY0" fmla="*/ 2060735 h 4121468"/>
              <a:gd name="connsiteX1" fmla="*/ 2060735 w 4121468"/>
              <a:gd name="connsiteY1" fmla="*/ 4121469 h 4121468"/>
              <a:gd name="connsiteX2" fmla="*/ 0 w 4121468"/>
              <a:gd name="connsiteY2" fmla="*/ 2060735 h 4121468"/>
              <a:gd name="connsiteX3" fmla="*/ 2060735 w 4121468"/>
              <a:gd name="connsiteY3" fmla="*/ 0 h 4121468"/>
              <a:gd name="connsiteX4" fmla="*/ 4121469 w 4121468"/>
              <a:gd name="connsiteY4" fmla="*/ 2060735 h 4121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1468" h="4121468">
                <a:moveTo>
                  <a:pt x="4121469" y="2060735"/>
                </a:moveTo>
                <a:cubicBezTo>
                  <a:pt x="4121469" y="3198847"/>
                  <a:pt x="3198847" y="4121469"/>
                  <a:pt x="2060735" y="4121469"/>
                </a:cubicBezTo>
                <a:cubicBezTo>
                  <a:pt x="922622" y="4121469"/>
                  <a:pt x="0" y="3198847"/>
                  <a:pt x="0" y="2060735"/>
                </a:cubicBezTo>
                <a:cubicBezTo>
                  <a:pt x="0" y="922622"/>
                  <a:pt x="922622" y="0"/>
                  <a:pt x="2060735" y="0"/>
                </a:cubicBezTo>
                <a:cubicBezTo>
                  <a:pt x="3198847" y="0"/>
                  <a:pt x="4121469" y="922622"/>
                  <a:pt x="4121469" y="2060735"/>
                </a:cubicBezTo>
                <a:close/>
              </a:path>
            </a:pathLst>
          </a:custGeom>
          <a:solidFill>
            <a:srgbClr val="FFBFA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 name="Freeform: Shape 11">
            <a:extLst>
              <a:ext uri="{FF2B5EF4-FFF2-40B4-BE49-F238E27FC236}">
                <a16:creationId xmlns:a16="http://schemas.microsoft.com/office/drawing/2014/main" id="{078C8BBB-E89A-499A-A5DE-7F3C8AE4552D}"/>
              </a:ext>
            </a:extLst>
          </p:cNvPr>
          <p:cNvSpPr/>
          <p:nvPr/>
        </p:nvSpPr>
        <p:spPr bwMode="auto">
          <a:xfrm flipV="1">
            <a:off x="8991148" y="1186471"/>
            <a:ext cx="2324786" cy="1165912"/>
          </a:xfrm>
          <a:custGeom>
            <a:avLst/>
            <a:gdLst>
              <a:gd name="connsiteX0" fmla="*/ 0 w 3431523"/>
              <a:gd name="connsiteY0" fmla="*/ 0 h 1714404"/>
              <a:gd name="connsiteX1" fmla="*/ 3431523 w 3431523"/>
              <a:gd name="connsiteY1" fmla="*/ 0 h 1714404"/>
              <a:gd name="connsiteX2" fmla="*/ 3422736 w 3431523"/>
              <a:gd name="connsiteY2" fmla="*/ 174005 h 1714404"/>
              <a:gd name="connsiteX3" fmla="*/ 1715761 w 3431523"/>
              <a:gd name="connsiteY3" fmla="*/ 1714404 h 1714404"/>
              <a:gd name="connsiteX4" fmla="*/ 8787 w 3431523"/>
              <a:gd name="connsiteY4" fmla="*/ 174005 h 1714404"/>
              <a:gd name="connsiteX5" fmla="*/ 0 w 3431523"/>
              <a:gd name="connsiteY5" fmla="*/ 0 h 171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1523" h="1714404">
                <a:moveTo>
                  <a:pt x="0" y="0"/>
                </a:moveTo>
                <a:lnTo>
                  <a:pt x="3431523" y="0"/>
                </a:lnTo>
                <a:lnTo>
                  <a:pt x="3422736" y="174005"/>
                </a:lnTo>
                <a:cubicBezTo>
                  <a:pt x="3334869" y="1039224"/>
                  <a:pt x="2604163" y="1714404"/>
                  <a:pt x="1715761" y="1714404"/>
                </a:cubicBezTo>
                <a:cubicBezTo>
                  <a:pt x="827360" y="1714404"/>
                  <a:pt x="96655" y="1039224"/>
                  <a:pt x="8787" y="174005"/>
                </a:cubicBezTo>
                <a:lnTo>
                  <a:pt x="0" y="0"/>
                </a:lnTo>
                <a:close/>
              </a:path>
            </a:pathLst>
          </a:custGeom>
          <a:solidFill>
            <a:schemeClr val="bg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13" name="Freeform: Shape 12">
            <a:extLst>
              <a:ext uri="{FF2B5EF4-FFF2-40B4-BE49-F238E27FC236}">
                <a16:creationId xmlns:a16="http://schemas.microsoft.com/office/drawing/2014/main" id="{E0B5EB79-B624-4800-B9C7-B7B7B4423AFA}"/>
              </a:ext>
            </a:extLst>
          </p:cNvPr>
          <p:cNvSpPr/>
          <p:nvPr/>
        </p:nvSpPr>
        <p:spPr>
          <a:xfrm>
            <a:off x="9944366" y="1710679"/>
            <a:ext cx="448796" cy="447385"/>
          </a:xfrm>
          <a:custGeom>
            <a:avLst/>
            <a:gdLst>
              <a:gd name="connsiteX0" fmla="*/ 0 w 821954"/>
              <a:gd name="connsiteY0" fmla="*/ 0 h 821956"/>
              <a:gd name="connsiteX1" fmla="*/ 821954 w 821954"/>
              <a:gd name="connsiteY1" fmla="*/ 0 h 821956"/>
              <a:gd name="connsiteX2" fmla="*/ 821954 w 821954"/>
              <a:gd name="connsiteY2" fmla="*/ 821956 h 821956"/>
              <a:gd name="connsiteX3" fmla="*/ 0 w 821954"/>
              <a:gd name="connsiteY3" fmla="*/ 821956 h 821956"/>
            </a:gdLst>
            <a:ahLst/>
            <a:cxnLst>
              <a:cxn ang="0">
                <a:pos x="connsiteX0" y="connsiteY0"/>
              </a:cxn>
              <a:cxn ang="0">
                <a:pos x="connsiteX1" y="connsiteY1"/>
              </a:cxn>
              <a:cxn ang="0">
                <a:pos x="connsiteX2" y="connsiteY2"/>
              </a:cxn>
              <a:cxn ang="0">
                <a:pos x="connsiteX3" y="connsiteY3"/>
              </a:cxn>
            </a:cxnLst>
            <a:rect l="l" t="t" r="r" b="b"/>
            <a:pathLst>
              <a:path w="821954" h="821956">
                <a:moveTo>
                  <a:pt x="0" y="0"/>
                </a:moveTo>
                <a:lnTo>
                  <a:pt x="821954" y="0"/>
                </a:lnTo>
                <a:lnTo>
                  <a:pt x="821954" y="821956"/>
                </a:lnTo>
                <a:lnTo>
                  <a:pt x="0" y="821956"/>
                </a:lnTo>
                <a:close/>
              </a:path>
            </a:pathLst>
          </a:custGeom>
          <a:solidFill>
            <a:srgbClr val="FFBFAC"/>
          </a:solidFill>
          <a:ln w="276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ECE5621E-BCD1-4D58-8EFA-E4A2F199B37B}"/>
              </a:ext>
            </a:extLst>
          </p:cNvPr>
          <p:cNvSpPr txBox="1"/>
          <p:nvPr/>
        </p:nvSpPr>
        <p:spPr>
          <a:xfrm>
            <a:off x="9153415" y="2420337"/>
            <a:ext cx="2030699"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Development and Capability building </a:t>
            </a:r>
          </a:p>
        </p:txBody>
      </p:sp>
      <p:pic>
        <p:nvPicPr>
          <p:cNvPr id="17" name="Picture 16">
            <a:extLst>
              <a:ext uri="{FF2B5EF4-FFF2-40B4-BE49-F238E27FC236}">
                <a16:creationId xmlns:a16="http://schemas.microsoft.com/office/drawing/2014/main" id="{04E0D2C0-3FDF-4201-8031-05731E8D53A9}"/>
              </a:ext>
            </a:extLst>
          </p:cNvPr>
          <p:cNvPicPr>
            <a:picLocks noChangeAspect="1"/>
          </p:cNvPicPr>
          <p:nvPr/>
        </p:nvPicPr>
        <p:blipFill>
          <a:blip r:embed="rId2"/>
          <a:stretch>
            <a:fillRect/>
          </a:stretch>
        </p:blipFill>
        <p:spPr>
          <a:xfrm>
            <a:off x="9847678" y="1749267"/>
            <a:ext cx="450428" cy="447385"/>
          </a:xfrm>
          <a:prstGeom prst="rect">
            <a:avLst/>
          </a:prstGeom>
        </p:spPr>
      </p:pic>
      <p:graphicFrame>
        <p:nvGraphicFramePr>
          <p:cNvPr id="57" name="Table 56">
            <a:extLst>
              <a:ext uri="{FF2B5EF4-FFF2-40B4-BE49-F238E27FC236}">
                <a16:creationId xmlns:a16="http://schemas.microsoft.com/office/drawing/2014/main" id="{F23D97D4-7E6F-4642-9953-761A7DF48A13}"/>
              </a:ext>
            </a:extLst>
          </p:cNvPr>
          <p:cNvGraphicFramePr>
            <a:graphicFrameLocks noGrp="1"/>
          </p:cNvGraphicFramePr>
          <p:nvPr/>
        </p:nvGraphicFramePr>
        <p:xfrm>
          <a:off x="434528" y="3733149"/>
          <a:ext cx="11247119" cy="2440619"/>
        </p:xfrm>
        <a:graphic>
          <a:graphicData uri="http://schemas.openxmlformats.org/drawingml/2006/table">
            <a:tbl>
              <a:tblPr>
                <a:tableStyleId>{93296810-A885-4BE3-A3E7-6D5BEEA58F35}</a:tableStyleId>
              </a:tblPr>
              <a:tblGrid>
                <a:gridCol w="2775517">
                  <a:extLst>
                    <a:ext uri="{9D8B030D-6E8A-4147-A177-3AD203B41FA5}">
                      <a16:colId xmlns:a16="http://schemas.microsoft.com/office/drawing/2014/main" val="20000"/>
                    </a:ext>
                  </a:extLst>
                </a:gridCol>
                <a:gridCol w="2827320">
                  <a:extLst>
                    <a:ext uri="{9D8B030D-6E8A-4147-A177-3AD203B41FA5}">
                      <a16:colId xmlns:a16="http://schemas.microsoft.com/office/drawing/2014/main" val="20001"/>
                    </a:ext>
                  </a:extLst>
                </a:gridCol>
                <a:gridCol w="2827320">
                  <a:extLst>
                    <a:ext uri="{9D8B030D-6E8A-4147-A177-3AD203B41FA5}">
                      <a16:colId xmlns:a16="http://schemas.microsoft.com/office/drawing/2014/main" val="20002"/>
                    </a:ext>
                  </a:extLst>
                </a:gridCol>
                <a:gridCol w="2816962">
                  <a:extLst>
                    <a:ext uri="{9D8B030D-6E8A-4147-A177-3AD203B41FA5}">
                      <a16:colId xmlns:a16="http://schemas.microsoft.com/office/drawing/2014/main" val="20003"/>
                    </a:ext>
                  </a:extLst>
                </a:gridCol>
              </a:tblGrid>
              <a:tr h="539932">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dirty="0">
                          <a:solidFill>
                            <a:schemeClr val="dk1"/>
                          </a:solidFill>
                          <a:latin typeface="+mn-lt"/>
                          <a:ea typeface="+mn-ea"/>
                          <a:cs typeface="+mn-cs"/>
                        </a:rPr>
                        <a:t>Skills audit</a:t>
                      </a:r>
                    </a:p>
                  </a:txBody>
                  <a:tcPr marL="0" marR="0" marT="74946" marB="74946"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2A8F0"/>
                    </a:solidFill>
                  </a:tcPr>
                </a:tc>
                <a:tc>
                  <a:txBody>
                    <a:bodyPr/>
                    <a:lstStyle/>
                    <a:p>
                      <a:pPr marL="87312"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sz="1100" b="0" kern="1200" noProof="0" dirty="0">
                          <a:solidFill>
                            <a:schemeClr val="dk1"/>
                          </a:solidFill>
                          <a:latin typeface="+mn-lt"/>
                          <a:ea typeface="+mn-ea"/>
                          <a:cs typeface="+mn-cs"/>
                        </a:rPr>
                        <a:t>Organization &amp; employee insights</a:t>
                      </a:r>
                    </a:p>
                    <a:p>
                      <a:pPr marL="87312"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sz="1100" b="0" kern="1200" noProof="0" dirty="0">
                          <a:solidFill>
                            <a:schemeClr val="dk1"/>
                          </a:solidFill>
                          <a:latin typeface="+mn-lt"/>
                          <a:ea typeface="+mn-ea"/>
                          <a:cs typeface="+mn-cs"/>
                        </a:rPr>
                        <a:t> (e.g., listening)</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77DC"/>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a:solidFill>
                            <a:schemeClr val="tx1"/>
                          </a:solidFill>
                          <a:latin typeface="+mn-lt"/>
                          <a:ea typeface="+mn-ea"/>
                          <a:cs typeface="+mn-cs"/>
                        </a:rPr>
                        <a:t>Benchmarking and market trends</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A3C2"/>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kumimoji="0" lang="en-US" sz="1100" b="0" i="0" u="none" strike="noStrike" kern="1200" cap="none" spc="0" normalizeH="0" baseline="0" noProof="0" dirty="0">
                          <a:ln>
                            <a:noFill/>
                          </a:ln>
                          <a:solidFill>
                            <a:srgbClr val="000000"/>
                          </a:solidFill>
                          <a:effectLst/>
                          <a:uLnTx/>
                          <a:uFillTx/>
                          <a:latin typeface="+mn-lt"/>
                          <a:ea typeface="+mn-ea"/>
                          <a:cs typeface="+mn-cs"/>
                        </a:rPr>
                        <a:t>Skills portfolio mindset</a:t>
                      </a:r>
                    </a:p>
                  </a:txBody>
                  <a:tcPr marL="0" marR="0" marT="74946" marB="74946"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BFAC"/>
                    </a:solidFill>
                  </a:tcPr>
                </a:tc>
                <a:extLst>
                  <a:ext uri="{0D108BD9-81ED-4DB2-BD59-A6C34878D82A}">
                    <a16:rowId xmlns:a16="http://schemas.microsoft.com/office/drawing/2014/main" val="10001"/>
                  </a:ext>
                </a:extLst>
              </a:tr>
              <a:tr h="544729">
                <a:tc>
                  <a:txBody>
                    <a:bodyPr/>
                    <a:lstStyle/>
                    <a:p>
                      <a:pPr marL="87312"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sz="1100" b="0" kern="1200" noProof="0">
                          <a:solidFill>
                            <a:schemeClr val="dk1"/>
                          </a:solidFill>
                          <a:latin typeface="+mn-lt"/>
                          <a:ea typeface="+mn-ea"/>
                          <a:cs typeface="+mn-cs"/>
                        </a:rPr>
                        <a:t>Assessments</a:t>
                      </a:r>
                      <a:endParaRPr lang="en-US" sz="1100" b="0" kern="1200" noProof="0" dirty="0">
                        <a:solidFill>
                          <a:schemeClr val="dk1"/>
                        </a:solidFill>
                        <a:latin typeface="+mn-lt"/>
                        <a:ea typeface="+mn-ea"/>
                        <a:cs typeface="+mn-cs"/>
                      </a:endParaRPr>
                    </a:p>
                  </a:txBody>
                  <a:tcPr marL="0" marR="0" marT="74946" marB="74946"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2A8F0"/>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a:solidFill>
                            <a:schemeClr val="dk1"/>
                          </a:solidFill>
                          <a:latin typeface="+mn-lt"/>
                          <a:ea typeface="+mn-ea"/>
                          <a:cs typeface="+mn-cs"/>
                        </a:rPr>
                        <a:t>Employee engagement</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77DC"/>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a:solidFill>
                            <a:schemeClr val="tx1"/>
                          </a:solidFill>
                          <a:latin typeface="+mn-lt"/>
                          <a:ea typeface="+mn-ea"/>
                          <a:cs typeface="+mn-cs"/>
                        </a:rPr>
                        <a:t>Total rewards strategy and principles</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A3C2"/>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kumimoji="0" lang="en-US" sz="1100" b="0" i="0" u="none" strike="noStrike" kern="1200" cap="none" spc="0" normalizeH="0" baseline="0" noProof="0" dirty="0">
                          <a:ln>
                            <a:noFill/>
                          </a:ln>
                          <a:solidFill>
                            <a:srgbClr val="000000"/>
                          </a:solidFill>
                          <a:effectLst/>
                          <a:uLnTx/>
                          <a:uFillTx/>
                          <a:latin typeface="+mn-lt"/>
                          <a:ea typeface="+mn-ea"/>
                          <a:cs typeface="+mn-cs"/>
                        </a:rPr>
                        <a:t>EVP clarity </a:t>
                      </a:r>
                    </a:p>
                  </a:txBody>
                  <a:tcPr marL="0" marR="0" marT="74946" marB="74946"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BFAC"/>
                    </a:solidFill>
                  </a:tcPr>
                </a:tc>
                <a:extLst>
                  <a:ext uri="{0D108BD9-81ED-4DB2-BD59-A6C34878D82A}">
                    <a16:rowId xmlns:a16="http://schemas.microsoft.com/office/drawing/2014/main" val="10002"/>
                  </a:ext>
                </a:extLst>
              </a:tr>
              <a:tr h="539932">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dirty="0">
                          <a:solidFill>
                            <a:schemeClr val="dk1"/>
                          </a:solidFill>
                          <a:latin typeface="+mn-lt"/>
                          <a:ea typeface="+mn-ea"/>
                          <a:cs typeface="+mn-cs"/>
                        </a:rPr>
                        <a:t>Soft-skills training</a:t>
                      </a:r>
                    </a:p>
                  </a:txBody>
                  <a:tcPr marL="0" marR="0" marT="74946" marB="74946"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2A8F0"/>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a:solidFill>
                            <a:schemeClr val="dk1"/>
                          </a:solidFill>
                          <a:latin typeface="+mn-lt"/>
                          <a:ea typeface="+mn-ea"/>
                          <a:cs typeface="+mn-cs"/>
                        </a:rPr>
                        <a:t>Virtual focus groups</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77DC"/>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a:solidFill>
                            <a:schemeClr val="tx1"/>
                          </a:solidFill>
                          <a:latin typeface="+mn-lt"/>
                          <a:ea typeface="+mn-ea"/>
                          <a:cs typeface="+mn-cs"/>
                        </a:rPr>
                        <a:t>Redesign pay and benefit programs</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A3C2"/>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kumimoji="0" lang="en-US" sz="1100" b="0" i="0" u="none" strike="noStrike" kern="1200" cap="none" spc="0" normalizeH="0" baseline="0" noProof="0" dirty="0">
                          <a:ln>
                            <a:noFill/>
                          </a:ln>
                          <a:solidFill>
                            <a:srgbClr val="000000"/>
                          </a:solidFill>
                          <a:effectLst/>
                          <a:uLnTx/>
                          <a:uFillTx/>
                          <a:latin typeface="+mn-lt"/>
                          <a:ea typeface="+mn-ea"/>
                          <a:cs typeface="+mn-cs"/>
                        </a:rPr>
                        <a:t>Performance Management skills</a:t>
                      </a:r>
                    </a:p>
                  </a:txBody>
                  <a:tcPr marL="0" marR="0" marT="74946" marB="74946"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BFAC"/>
                    </a:solidFill>
                  </a:tcPr>
                </a:tc>
                <a:extLst>
                  <a:ext uri="{0D108BD9-81ED-4DB2-BD59-A6C34878D82A}">
                    <a16:rowId xmlns:a16="http://schemas.microsoft.com/office/drawing/2014/main" val="10003"/>
                  </a:ext>
                </a:extLst>
              </a:tr>
              <a:tr h="404391">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dirty="0">
                          <a:solidFill>
                            <a:schemeClr val="dk1"/>
                          </a:solidFill>
                          <a:latin typeface="+mn-lt"/>
                          <a:ea typeface="+mn-ea"/>
                          <a:cs typeface="+mn-cs"/>
                        </a:rPr>
                        <a:t>Shared Leadership models</a:t>
                      </a:r>
                    </a:p>
                  </a:txBody>
                  <a:tcPr marL="0" marR="0" marT="74946" marB="74946"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2A8F0"/>
                    </a:solidFill>
                  </a:tcPr>
                </a:tc>
                <a:tc>
                  <a:txBody>
                    <a:bodyPr/>
                    <a:lstStyle/>
                    <a:p>
                      <a:pPr marL="87312" marR="0" lvl="0" indent="0" algn="ctr"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sz="1100" b="0" kern="1200" noProof="0" dirty="0">
                          <a:solidFill>
                            <a:schemeClr val="dk1"/>
                          </a:solidFill>
                          <a:latin typeface="+mn-lt"/>
                          <a:ea typeface="+mn-ea"/>
                          <a:cs typeface="+mn-cs"/>
                        </a:rPr>
                        <a:t>Employee experience focus</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77DC"/>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a:solidFill>
                            <a:schemeClr val="dk1"/>
                          </a:solidFill>
                          <a:latin typeface="+mn-lt"/>
                          <a:ea typeface="+mn-ea"/>
                          <a:cs typeface="+mn-cs"/>
                        </a:rPr>
                        <a:t>Career model (re)structure</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A3C2"/>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kumimoji="0" lang="en-US" sz="1100" b="0" i="0" u="none" strike="noStrike" kern="1200" cap="none" spc="0" normalizeH="0" baseline="0" noProof="0" dirty="0">
                          <a:ln>
                            <a:noFill/>
                          </a:ln>
                          <a:solidFill>
                            <a:srgbClr val="000000"/>
                          </a:solidFill>
                          <a:effectLst/>
                          <a:uLnTx/>
                          <a:uFillTx/>
                          <a:latin typeface="+mn-lt"/>
                          <a:ea typeface="+mn-ea"/>
                          <a:cs typeface="+mn-cs"/>
                        </a:rPr>
                        <a:t>Non linear career models</a:t>
                      </a:r>
                    </a:p>
                  </a:txBody>
                  <a:tcPr marL="0" marR="0" marT="74946" marB="74946"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BFAC"/>
                    </a:solidFill>
                  </a:tcPr>
                </a:tc>
                <a:extLst>
                  <a:ext uri="{0D108BD9-81ED-4DB2-BD59-A6C34878D82A}">
                    <a16:rowId xmlns:a16="http://schemas.microsoft.com/office/drawing/2014/main" val="3029556953"/>
                  </a:ext>
                </a:extLst>
              </a:tr>
              <a:tr h="411635">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dirty="0">
                          <a:solidFill>
                            <a:schemeClr val="dk1"/>
                          </a:solidFill>
                          <a:latin typeface="+mn-lt"/>
                          <a:ea typeface="+mn-ea"/>
                          <a:cs typeface="+mn-cs"/>
                        </a:rPr>
                        <a:t>Self-knowledge awareness</a:t>
                      </a:r>
                    </a:p>
                  </a:txBody>
                  <a:tcPr marL="0" marR="0" marT="74946" marB="74946"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2A8F0"/>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a:solidFill>
                            <a:schemeClr val="dk1"/>
                          </a:solidFill>
                          <a:latin typeface="+mn-lt"/>
                          <a:ea typeface="+mn-ea"/>
                          <a:cs typeface="+mn-cs"/>
                        </a:rPr>
                        <a:t>Organizational transformation</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377DC"/>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lang="en-US" sz="1100" b="0" kern="1200" noProof="0">
                          <a:solidFill>
                            <a:schemeClr val="tx1"/>
                          </a:solidFill>
                          <a:latin typeface="+mn-lt"/>
                          <a:ea typeface="+mn-ea"/>
                          <a:cs typeface="+mn-cs"/>
                        </a:rPr>
                        <a:t>Wellbeing</a:t>
                      </a:r>
                    </a:p>
                  </a:txBody>
                  <a:tcPr marL="0" marR="0" marT="74946" marB="74946"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A3C2"/>
                    </a:solidFill>
                  </a:tcPr>
                </a:tc>
                <a:tc>
                  <a:txBody>
                    <a:bodyPr/>
                    <a:lstStyle/>
                    <a:p>
                      <a:pPr marL="87312" marR="0" lvl="0" indent="0" algn="ctr" defTabSz="914400" rtl="0" eaLnBrk="1" fontAlgn="auto" latinLnBrk="0" hangingPunct="1">
                        <a:lnSpc>
                          <a:spcPct val="100000"/>
                        </a:lnSpc>
                        <a:spcBef>
                          <a:spcPts val="800"/>
                        </a:spcBef>
                        <a:spcAft>
                          <a:spcPts val="0"/>
                        </a:spcAft>
                        <a:buClrTx/>
                        <a:buSzTx/>
                        <a:buFont typeface="Wingdings" panose="05000000000000000000" pitchFamily="2" charset="2"/>
                        <a:buNone/>
                        <a:tabLst/>
                        <a:defRPr/>
                      </a:pPr>
                      <a:r>
                        <a:rPr kumimoji="0" lang="en-US" sz="1100" b="0" i="0" u="none" strike="noStrike" kern="1200" cap="none" spc="0" normalizeH="0" baseline="0" noProof="0" dirty="0">
                          <a:ln>
                            <a:noFill/>
                          </a:ln>
                          <a:solidFill>
                            <a:srgbClr val="000000"/>
                          </a:solidFill>
                          <a:effectLst/>
                          <a:uLnTx/>
                          <a:uFillTx/>
                          <a:latin typeface="+mn-lt"/>
                          <a:ea typeface="+mn-ea"/>
                          <a:cs typeface="+mn-cs"/>
                        </a:rPr>
                        <a:t>Future work planning including AI</a:t>
                      </a:r>
                    </a:p>
                  </a:txBody>
                  <a:tcPr marL="0" marR="0" marT="74946" marB="74946"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BFAC"/>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21041381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Appendix: Gender </a:t>
            </a:r>
            <a:r>
              <a:rPr lang="en-GB"/>
              <a:t>by Sector</a:t>
            </a:r>
            <a:endParaRPr lang="en-GB" dirty="0"/>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
        <p:nvSpPr>
          <p:cNvPr id="6" name="Text Placeholder 5">
            <a:extLst>
              <a:ext uri="{FF2B5EF4-FFF2-40B4-BE49-F238E27FC236}">
                <a16:creationId xmlns:a16="http://schemas.microsoft.com/office/drawing/2014/main" id="{0C04F0D3-1489-181E-118F-A512DE80210D}"/>
              </a:ext>
            </a:extLst>
          </p:cNvPr>
          <p:cNvSpPr>
            <a:spLocks noGrp="1"/>
          </p:cNvSpPr>
          <p:nvPr>
            <p:ph type="body" sz="quarter" idx="17"/>
          </p:nvPr>
        </p:nvSpPr>
        <p:spPr/>
        <p:txBody>
          <a:bodyPr/>
          <a:lstStyle/>
          <a:p>
            <a:endParaRPr lang="en-GB"/>
          </a:p>
        </p:txBody>
      </p:sp>
    </p:spTree>
    <p:extLst>
      <p:ext uri="{BB962C8B-B14F-4D97-AF65-F5344CB8AC3E}">
        <p14:creationId xmlns:p14="http://schemas.microsoft.com/office/powerpoint/2010/main" val="3508886197"/>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6146BD3-9257-008B-D680-6368460DDCC2}"/>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pic>
        <p:nvPicPr>
          <p:cNvPr id="6" name="Picture 5" descr="A colorful squares and dots">
            <a:extLst>
              <a:ext uri="{FF2B5EF4-FFF2-40B4-BE49-F238E27FC236}">
                <a16:creationId xmlns:a16="http://schemas.microsoft.com/office/drawing/2014/main" id="{7C1C6974-3C23-56D1-DCF0-02189435AE17}"/>
              </a:ext>
            </a:extLst>
          </p:cNvPr>
          <p:cNvPicPr>
            <a:picLocks noChangeAspect="1"/>
          </p:cNvPicPr>
          <p:nvPr/>
        </p:nvPicPr>
        <p:blipFill rotWithShape="1">
          <a:blip r:embed="rId2">
            <a:extLst>
              <a:ext uri="{28A0092B-C50C-407E-A947-70E740481C1C}">
                <a14:useLocalDpi xmlns:a14="http://schemas.microsoft.com/office/drawing/2010/main" val="0"/>
              </a:ext>
            </a:extLst>
          </a:blip>
          <a:srcRect t="7761"/>
          <a:stretch/>
        </p:blipFill>
        <p:spPr>
          <a:xfrm>
            <a:off x="0" y="811658"/>
            <a:ext cx="12192000" cy="5703439"/>
          </a:xfrm>
          <a:prstGeom prst="rect">
            <a:avLst/>
          </a:prstGeom>
        </p:spPr>
      </p:pic>
      <p:sp>
        <p:nvSpPr>
          <p:cNvPr id="7" name="Title 4">
            <a:extLst>
              <a:ext uri="{FF2B5EF4-FFF2-40B4-BE49-F238E27FC236}">
                <a16:creationId xmlns:a16="http://schemas.microsoft.com/office/drawing/2014/main" id="{1D716ED4-36B8-AA8D-ED07-F833660F50B3}"/>
              </a:ext>
            </a:extLst>
          </p:cNvPr>
          <p:cNvSpPr txBox="1">
            <a:spLocks/>
          </p:cNvSpPr>
          <p:nvPr/>
        </p:nvSpPr>
        <p:spPr>
          <a:xfrm>
            <a:off x="248926" y="251463"/>
            <a:ext cx="11296436"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b="1" dirty="0"/>
              <a:t>Differences for Gender by Sector</a:t>
            </a:r>
            <a:endParaRPr lang="en-US" dirty="0"/>
          </a:p>
        </p:txBody>
      </p:sp>
    </p:spTree>
    <p:extLst>
      <p:ext uri="{BB962C8B-B14F-4D97-AF65-F5344CB8AC3E}">
        <p14:creationId xmlns:p14="http://schemas.microsoft.com/office/powerpoint/2010/main" val="112810148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44A914B-91C1-45F1-9F2B-6F99A0943326}"/>
              </a:ext>
            </a:extLst>
          </p:cNvPr>
          <p:cNvSpPr>
            <a:spLocks noGrp="1"/>
          </p:cNvSpPr>
          <p:nvPr>
            <p:ph type="sldNum" sz="quarter" idx="21"/>
          </p:nvPr>
        </p:nvSpPr>
        <p:spPr/>
        <p:txBody>
          <a:bodyPr/>
          <a:lstStyle/>
          <a:p>
            <a:fld id="{63DCA5C9-2E11-4C67-86EB-AE1DE127DC64}" type="slidenum">
              <a:rPr lang="en-US" smtClean="0"/>
              <a:pPr/>
              <a:t>25</a:t>
            </a:fld>
            <a:endParaRPr lang="en-US"/>
          </a:p>
        </p:txBody>
      </p:sp>
      <p:sp>
        <p:nvSpPr>
          <p:cNvPr id="3" name="Text Placeholder 2">
            <a:extLst>
              <a:ext uri="{FF2B5EF4-FFF2-40B4-BE49-F238E27FC236}">
                <a16:creationId xmlns:a16="http://schemas.microsoft.com/office/drawing/2014/main" id="{C52844B8-C64A-4A8D-A403-EFE1AFFB3670}"/>
              </a:ext>
            </a:extLst>
          </p:cNvPr>
          <p:cNvSpPr>
            <a:spLocks noGrp="1"/>
          </p:cNvSpPr>
          <p:nvPr>
            <p:ph type="body" sz="quarter" idx="17"/>
          </p:nvPr>
        </p:nvSpPr>
        <p:spPr/>
        <p:txBody>
          <a:bodyPr/>
          <a:lstStyle/>
          <a:p>
            <a:r>
              <a:rPr lang="en-US" dirty="0"/>
              <a:t>What’s the distribution of employees in the various sectors</a:t>
            </a:r>
          </a:p>
        </p:txBody>
      </p:sp>
      <p:sp>
        <p:nvSpPr>
          <p:cNvPr id="4" name="Title 3">
            <a:extLst>
              <a:ext uri="{FF2B5EF4-FFF2-40B4-BE49-F238E27FC236}">
                <a16:creationId xmlns:a16="http://schemas.microsoft.com/office/drawing/2014/main" id="{90119F1B-0AD2-484B-B931-EAF8FBC2A3F1}"/>
              </a:ext>
            </a:extLst>
          </p:cNvPr>
          <p:cNvSpPr>
            <a:spLocks noGrp="1"/>
          </p:cNvSpPr>
          <p:nvPr>
            <p:ph type="title"/>
          </p:nvPr>
        </p:nvSpPr>
        <p:spPr/>
        <p:txBody>
          <a:bodyPr/>
          <a:lstStyle/>
          <a:p>
            <a:r>
              <a:rPr lang="en-US" dirty="0"/>
              <a:t>EX Value Segments across Gender</a:t>
            </a:r>
          </a:p>
        </p:txBody>
      </p:sp>
      <p:sp>
        <p:nvSpPr>
          <p:cNvPr id="5" name="Footer Placeholder 4">
            <a:extLst>
              <a:ext uri="{FF2B5EF4-FFF2-40B4-BE49-F238E27FC236}">
                <a16:creationId xmlns:a16="http://schemas.microsoft.com/office/drawing/2014/main" id="{D73B54AC-0FB0-4AE7-9CAA-3D3F1784EA72}"/>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graphicFrame>
        <p:nvGraphicFramePr>
          <p:cNvPr id="14" name="Chart 13">
            <a:extLst>
              <a:ext uri="{FF2B5EF4-FFF2-40B4-BE49-F238E27FC236}">
                <a16:creationId xmlns:a16="http://schemas.microsoft.com/office/drawing/2014/main" id="{2417B7E1-2C55-C6C7-9EC8-8923A8A235D1}"/>
              </a:ext>
            </a:extLst>
          </p:cNvPr>
          <p:cNvGraphicFramePr/>
          <p:nvPr>
            <p:extLst>
              <p:ext uri="{D42A27DB-BD31-4B8C-83A1-F6EECF244321}">
                <p14:modId xmlns:p14="http://schemas.microsoft.com/office/powerpoint/2010/main" val="1058621638"/>
              </p:ext>
            </p:extLst>
          </p:nvPr>
        </p:nvGraphicFramePr>
        <p:xfrm>
          <a:off x="457199" y="1499616"/>
          <a:ext cx="11356489" cy="472906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1855584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4535ABF0-8DC5-365C-8E00-CA3F1A4877CC}"/>
              </a:ext>
            </a:extLst>
          </p:cNvPr>
          <p:cNvSpPr>
            <a:spLocks noGrp="1"/>
          </p:cNvSpPr>
          <p:nvPr>
            <p:ph type="ftr" sz="quarter" idx="10"/>
          </p:nvPr>
        </p:nvSpPr>
        <p:spPr/>
        <p:txBody>
          <a:bodyPr/>
          <a:lstStyle/>
          <a:p>
            <a:pPr marL="0" marR="0" lvl="6" indent="9525"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Proprietary and confidential. For WTW and WTW client use only.</a:t>
            </a:r>
            <a:endPar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endParaRPr>
          </a:p>
        </p:txBody>
      </p:sp>
      <p:graphicFrame>
        <p:nvGraphicFramePr>
          <p:cNvPr id="5" name="Chart 4">
            <a:extLst>
              <a:ext uri="{FF2B5EF4-FFF2-40B4-BE49-F238E27FC236}">
                <a16:creationId xmlns:a16="http://schemas.microsoft.com/office/drawing/2014/main" id="{DB268E85-FBF9-E4CE-A797-648EF9EEDEDD}"/>
              </a:ext>
            </a:extLst>
          </p:cNvPr>
          <p:cNvGraphicFramePr>
            <a:graphicFrameLocks/>
          </p:cNvGraphicFramePr>
          <p:nvPr/>
        </p:nvGraphicFramePr>
        <p:xfrm>
          <a:off x="650696" y="1358757"/>
          <a:ext cx="9900864" cy="4140485"/>
        </p:xfrm>
        <a:graphic>
          <a:graphicData uri="http://schemas.openxmlformats.org/drawingml/2006/chart">
            <c:chart xmlns:c="http://schemas.openxmlformats.org/drawingml/2006/chart" xmlns:r="http://schemas.openxmlformats.org/officeDocument/2006/relationships" r:id="rId2"/>
          </a:graphicData>
        </a:graphic>
      </p:graphicFrame>
      <p:sp>
        <p:nvSpPr>
          <p:cNvPr id="6" name="Title 3">
            <a:extLst>
              <a:ext uri="{FF2B5EF4-FFF2-40B4-BE49-F238E27FC236}">
                <a16:creationId xmlns:a16="http://schemas.microsoft.com/office/drawing/2014/main" id="{606C0C8F-8A72-0433-F6A5-274419E723F3}"/>
              </a:ext>
            </a:extLst>
          </p:cNvPr>
          <p:cNvSpPr txBox="1">
            <a:spLocks/>
          </p:cNvSpPr>
          <p:nvPr/>
        </p:nvSpPr>
        <p:spPr>
          <a:xfrm>
            <a:off x="650696" y="483809"/>
            <a:ext cx="11247120" cy="457200"/>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Times New Roman" panose="02020603050405020304"/>
                <a:ea typeface="Roboto Medium" panose="02000000000000000000" pitchFamily="2" charset="0"/>
              </a:rPr>
              <a:t>Mauritius compared to Geographical Regions on </a:t>
            </a:r>
            <a:r>
              <a:rPr kumimoji="0" lang="en-US" sz="3200" b="1" i="0" u="none" strike="noStrike" kern="1200" cap="none" spc="0" normalizeH="0" baseline="0" noProof="0" dirty="0">
                <a:ln>
                  <a:noFill/>
                </a:ln>
                <a:solidFill>
                  <a:srgbClr val="000000"/>
                </a:solidFill>
                <a:effectLst/>
                <a:uLnTx/>
                <a:uFillTx/>
                <a:latin typeface="Times New Roman" panose="02020603050405020304"/>
                <a:ea typeface="Roboto Medium" panose="02000000000000000000" pitchFamily="2" charset="0"/>
              </a:rPr>
              <a:t>Motivation</a:t>
            </a:r>
          </a:p>
        </p:txBody>
      </p:sp>
      <p:sp>
        <p:nvSpPr>
          <p:cNvPr id="7" name="Text Placeholder 2">
            <a:extLst>
              <a:ext uri="{FF2B5EF4-FFF2-40B4-BE49-F238E27FC236}">
                <a16:creationId xmlns:a16="http://schemas.microsoft.com/office/drawing/2014/main" id="{43278126-09EC-BC32-628F-C514B44F3808}"/>
              </a:ext>
            </a:extLst>
          </p:cNvPr>
          <p:cNvSpPr>
            <a:spLocks noGrp="1"/>
          </p:cNvSpPr>
          <p:nvPr>
            <p:ph type="body" sz="quarter" idx="17"/>
          </p:nvPr>
        </p:nvSpPr>
        <p:spPr>
          <a:xfrm>
            <a:off x="640422" y="1016114"/>
            <a:ext cx="11247120" cy="365760"/>
          </a:xfrm>
        </p:spPr>
        <p:txBody>
          <a:bodyPr/>
          <a:lstStyle/>
          <a:p>
            <a:r>
              <a:rPr lang="en-GB" dirty="0"/>
              <a:t>I work beyond what is required to help this organization succeed</a:t>
            </a:r>
          </a:p>
          <a:p>
            <a:endParaRPr lang="en-US" dirty="0"/>
          </a:p>
        </p:txBody>
      </p:sp>
      <p:sp>
        <p:nvSpPr>
          <p:cNvPr id="9" name="TextBox 8">
            <a:extLst>
              <a:ext uri="{FF2B5EF4-FFF2-40B4-BE49-F238E27FC236}">
                <a16:creationId xmlns:a16="http://schemas.microsoft.com/office/drawing/2014/main" id="{EC4D7822-E72A-5321-3BDD-FAADE4EA4D01}"/>
              </a:ext>
            </a:extLst>
          </p:cNvPr>
          <p:cNvSpPr txBox="1"/>
          <p:nvPr/>
        </p:nvSpPr>
        <p:spPr>
          <a:xfrm>
            <a:off x="457199" y="2793922"/>
            <a:ext cx="10094361" cy="644703"/>
          </a:xfrm>
          <a:prstGeom prst="rect">
            <a:avLst/>
          </a:prstGeom>
          <a:noFill/>
          <a:ln>
            <a:solidFill>
              <a:schemeClr val="accent1"/>
            </a:solidFill>
            <a:prstDash val="lgDashDot"/>
          </a:ln>
        </p:spPr>
        <p:txBody>
          <a:bodyPr wrap="square" lIns="0" tIns="91440" rIns="0" bIns="0" rtlCol="0">
            <a:norm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endParaRPr kumimoji="0" lang="en-GB" sz="1600" b="0" i="0" u="none" strike="noStrike" kern="1200" cap="none" spc="0" normalizeH="0" baseline="0" noProof="0" dirty="0">
              <a:ln>
                <a:noFill/>
              </a:ln>
              <a:solidFill>
                <a:srgbClr val="7F35B2"/>
              </a:solidFill>
              <a:effectLst/>
              <a:uLnTx/>
              <a:uFillTx/>
              <a:latin typeface="Arial" panose="020B0604020202020204"/>
              <a:ea typeface="Roboto" panose="02000000000000000000" pitchFamily="2" charset="0"/>
              <a:cs typeface="Times New Roman" panose="02020603050405020304" pitchFamily="18" charset="0"/>
            </a:endParaRPr>
          </a:p>
        </p:txBody>
      </p:sp>
    </p:spTree>
    <p:extLst>
      <p:ext uri="{BB962C8B-B14F-4D97-AF65-F5344CB8AC3E}">
        <p14:creationId xmlns:p14="http://schemas.microsoft.com/office/powerpoint/2010/main" val="122810764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 name="Group 97">
            <a:extLst>
              <a:ext uri="{FF2B5EF4-FFF2-40B4-BE49-F238E27FC236}">
                <a16:creationId xmlns:a16="http://schemas.microsoft.com/office/drawing/2014/main" id="{C113E0B3-27D7-F618-63B4-887865A97959}"/>
              </a:ext>
            </a:extLst>
          </p:cNvPr>
          <p:cNvGrpSpPr/>
          <p:nvPr/>
        </p:nvGrpSpPr>
        <p:grpSpPr>
          <a:xfrm>
            <a:off x="459483" y="1029762"/>
            <a:ext cx="11245155" cy="4846502"/>
            <a:chOff x="254000" y="914400"/>
            <a:chExt cx="8741674" cy="3903625"/>
          </a:xfrm>
        </p:grpSpPr>
        <p:sp>
          <p:nvSpPr>
            <p:cNvPr id="46" name="New shape">
              <a:extLst>
                <a:ext uri="{FF2B5EF4-FFF2-40B4-BE49-F238E27FC236}">
                  <a16:creationId xmlns:a16="http://schemas.microsoft.com/office/drawing/2014/main" id="{D1E86E22-C4DE-3612-3BF7-6025AA7D0086}"/>
                </a:ext>
              </a:extLst>
            </p:cNvPr>
            <p:cNvSpPr/>
            <p:nvPr/>
          </p:nvSpPr>
          <p:spPr>
            <a:xfrm>
              <a:off x="1981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New shape">
              <a:extLst>
                <a:ext uri="{FF2B5EF4-FFF2-40B4-BE49-F238E27FC236}">
                  <a16:creationId xmlns:a16="http://schemas.microsoft.com/office/drawing/2014/main" id="{0DEB7282-C564-FDD9-43A3-94DB9EB79A5A}"/>
                </a:ext>
              </a:extLst>
            </p:cNvPr>
            <p:cNvSpPr/>
            <p:nvPr/>
          </p:nvSpPr>
          <p:spPr>
            <a:xfrm>
              <a:off x="1981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New shape">
              <a:extLst>
                <a:ext uri="{FF2B5EF4-FFF2-40B4-BE49-F238E27FC236}">
                  <a16:creationId xmlns:a16="http://schemas.microsoft.com/office/drawing/2014/main" id="{EB8E99CB-C8CC-E808-7689-DBCB97999076}"/>
                </a:ext>
              </a:extLst>
            </p:cNvPr>
            <p:cNvSpPr/>
            <p:nvPr/>
          </p:nvSpPr>
          <p:spPr>
            <a:xfrm>
              <a:off x="1981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New shape">
              <a:extLst>
                <a:ext uri="{FF2B5EF4-FFF2-40B4-BE49-F238E27FC236}">
                  <a16:creationId xmlns:a16="http://schemas.microsoft.com/office/drawing/2014/main" id="{6027794B-D239-EC37-D89C-860256F048F1}"/>
                </a:ext>
              </a:extLst>
            </p:cNvPr>
            <p:cNvSpPr/>
            <p:nvPr/>
          </p:nvSpPr>
          <p:spPr>
            <a:xfrm>
              <a:off x="1981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0" name="New shape">
              <a:extLst>
                <a:ext uri="{FF2B5EF4-FFF2-40B4-BE49-F238E27FC236}">
                  <a16:creationId xmlns:a16="http://schemas.microsoft.com/office/drawing/2014/main" id="{2044714D-4C69-FB55-4548-EAB27734643C}"/>
                </a:ext>
              </a:extLst>
            </p:cNvPr>
            <p:cNvSpPr/>
            <p:nvPr/>
          </p:nvSpPr>
          <p:spPr>
            <a:xfrm>
              <a:off x="7289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1" name="New shape">
              <a:extLst>
                <a:ext uri="{FF2B5EF4-FFF2-40B4-BE49-F238E27FC236}">
                  <a16:creationId xmlns:a16="http://schemas.microsoft.com/office/drawing/2014/main" id="{4EFAB960-875A-4B74-9088-058633203B02}"/>
                </a:ext>
              </a:extLst>
            </p:cNvPr>
            <p:cNvSpPr/>
            <p:nvPr/>
          </p:nvSpPr>
          <p:spPr>
            <a:xfrm>
              <a:off x="1981200" y="1416000"/>
              <a:ext cx="863600" cy="577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2" name="New shape">
              <a:extLst>
                <a:ext uri="{FF2B5EF4-FFF2-40B4-BE49-F238E27FC236}">
                  <a16:creationId xmlns:a16="http://schemas.microsoft.com/office/drawing/2014/main" id="{C5465EC2-FCE9-7889-8BC8-1B53A0C8FD4F}"/>
                </a:ext>
              </a:extLst>
            </p:cNvPr>
            <p:cNvSpPr/>
            <p:nvPr/>
          </p:nvSpPr>
          <p:spPr>
            <a:xfrm>
              <a:off x="359674" y="1111003"/>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200" b="1" i="0">
                  <a:solidFill>
                    <a:srgbClr val="A6A6A6"/>
                  </a:solidFill>
                  <a:latin typeface="arial"/>
                </a:defRPr>
              </a:pPr>
              <a:r>
                <a:rPr kumimoji="0" lang="en-GB" sz="1200" b="1" i="0" u="none" strike="noStrike" kern="200" cap="none" spc="0" normalizeH="0" baseline="0" noProof="0" dirty="0">
                  <a:ln>
                    <a:noFill/>
                  </a:ln>
                  <a:solidFill>
                    <a:srgbClr val="A6A6A6"/>
                  </a:solidFill>
                  <a:effectLst/>
                  <a:uLnTx/>
                  <a:uFillTx/>
                  <a:latin typeface="arial"/>
                  <a:ea typeface="+mn-ea"/>
                  <a:cs typeface="+mn-cs"/>
                </a:rPr>
                <a:t>BM National Engagement Survey Overall</a:t>
              </a:r>
              <a:r>
                <a:rPr kumimoji="0" sz="1200" b="1" i="0" u="none" strike="noStrike" kern="200" cap="none" spc="0" normalizeH="0" baseline="0" noProof="0" dirty="0">
                  <a:ln>
                    <a:noFill/>
                  </a:ln>
                  <a:solidFill>
                    <a:srgbClr val="A6A6A6"/>
                  </a:solidFill>
                  <a:effectLst/>
                  <a:uLnTx/>
                  <a:uFillTx/>
                  <a:latin typeface="arial"/>
                  <a:ea typeface="+mn-ea"/>
                  <a:cs typeface="+mn-cs"/>
                </a:rPr>
                <a:t> (21,603)</a:t>
              </a:r>
            </a:p>
          </p:txBody>
        </p:sp>
        <p:sp>
          <p:nvSpPr>
            <p:cNvPr id="53" name="New shape">
              <a:extLst>
                <a:ext uri="{FF2B5EF4-FFF2-40B4-BE49-F238E27FC236}">
                  <a16:creationId xmlns:a16="http://schemas.microsoft.com/office/drawing/2014/main" id="{9E7098DC-857B-972D-33EC-E8AD37E3CB2E}"/>
                </a:ext>
              </a:extLst>
            </p:cNvPr>
            <p:cNvSpPr/>
            <p:nvPr/>
          </p:nvSpPr>
          <p:spPr>
            <a:xfrm>
              <a:off x="254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4" name="New shape">
              <a:extLst>
                <a:ext uri="{FF2B5EF4-FFF2-40B4-BE49-F238E27FC236}">
                  <a16:creationId xmlns:a16="http://schemas.microsoft.com/office/drawing/2014/main" id="{7F71D292-0298-3215-71B5-0062CD3FEABC}"/>
                </a:ext>
              </a:extLst>
            </p:cNvPr>
            <p:cNvSpPr/>
            <p:nvPr/>
          </p:nvSpPr>
          <p:spPr>
            <a:xfrm>
              <a:off x="254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lang="en-GB" sz="1400" b="0" i="0" u="none" strike="noStrike" kern="200" cap="none" spc="0" normalizeH="0" baseline="0" noProof="0" dirty="0">
                  <a:ln>
                    <a:noFill/>
                  </a:ln>
                  <a:solidFill>
                    <a:srgbClr val="000000"/>
                  </a:solidFill>
                  <a:effectLst/>
                  <a:uLnTx/>
                  <a:uFillTx/>
                  <a:latin typeface="arial"/>
                  <a:ea typeface="+mn-ea"/>
                  <a:cs typeface="+mn-cs"/>
                </a:rPr>
                <a:t>All Africa Regional Norm</a:t>
              </a:r>
              <a:r>
                <a:rPr kumimoji="0" sz="1400" b="0" i="0" u="none" strike="noStrike" kern="200" cap="none" spc="0" normalizeH="0" baseline="0" noProof="0" dirty="0">
                  <a:ln>
                    <a:noFill/>
                  </a:ln>
                  <a:solidFill>
                    <a:srgbClr val="000000"/>
                  </a:solidFill>
                  <a:effectLst/>
                  <a:uLnTx/>
                  <a:uFillTx/>
                  <a:latin typeface="arial"/>
                  <a:ea typeface="+mn-ea"/>
                  <a:cs typeface="+mn-cs"/>
                </a:rPr>
                <a:t/>
              </a:r>
              <a:br>
                <a:rPr kumimoji="0" sz="1400" b="0" i="0" u="none" strike="noStrike" kern="200" cap="none" spc="0" normalizeH="0" baseline="0" noProof="0" dirty="0">
                  <a:ln>
                    <a:noFill/>
                  </a:ln>
                  <a:solidFill>
                    <a:srgbClr val="000000"/>
                  </a:solidFill>
                  <a:effectLst/>
                  <a:uLnTx/>
                  <a:uFillTx/>
                  <a:latin typeface="arial"/>
                  <a:ea typeface="+mn-ea"/>
                  <a:cs typeface="+mn-cs"/>
                </a:rPr>
              </a:br>
              <a:endParaRPr kumimoji="0" sz="1400" b="0" i="0" u="none" strike="noStrike" kern="200" cap="none" spc="0" normalizeH="0" baseline="0" noProof="0" dirty="0">
                <a:ln>
                  <a:noFill/>
                </a:ln>
                <a:solidFill>
                  <a:srgbClr val="A6A6A6"/>
                </a:solidFill>
                <a:effectLst/>
                <a:uLnTx/>
                <a:uFillTx/>
                <a:latin typeface="arial"/>
                <a:ea typeface="+mn-ea"/>
                <a:cs typeface="+mn-cs"/>
              </a:endParaRPr>
            </a:p>
          </p:txBody>
        </p:sp>
        <p:sp>
          <p:nvSpPr>
            <p:cNvPr id="55" name="New shape">
              <a:extLst>
                <a:ext uri="{FF2B5EF4-FFF2-40B4-BE49-F238E27FC236}">
                  <a16:creationId xmlns:a16="http://schemas.microsoft.com/office/drawing/2014/main" id="{00AE4C15-1729-BCB7-BE5B-6263275429FD}"/>
                </a:ext>
              </a:extLst>
            </p:cNvPr>
            <p:cNvSpPr/>
            <p:nvPr/>
          </p:nvSpPr>
          <p:spPr>
            <a:xfrm>
              <a:off x="1117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6" name="New shape">
              <a:extLst>
                <a:ext uri="{FF2B5EF4-FFF2-40B4-BE49-F238E27FC236}">
                  <a16:creationId xmlns:a16="http://schemas.microsoft.com/office/drawing/2014/main" id="{C1AD0753-2FE4-5943-0B11-BDED69ADAD45}"/>
                </a:ext>
              </a:extLst>
            </p:cNvPr>
            <p:cNvSpPr/>
            <p:nvPr/>
          </p:nvSpPr>
          <p:spPr>
            <a:xfrm>
              <a:off x="1117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400" b="0" i="0" u="none" strike="noStrike" kern="200" cap="none" spc="0" normalizeH="0" baseline="0" noProof="0" dirty="0">
                  <a:ln>
                    <a:noFill/>
                  </a:ln>
                  <a:solidFill>
                    <a:srgbClr val="000000"/>
                  </a:solidFill>
                  <a:effectLst/>
                  <a:uLnTx/>
                  <a:uFillTx/>
                  <a:latin typeface="arial"/>
                  <a:ea typeface="+mn-ea"/>
                  <a:cs typeface="+mn-cs"/>
                </a:rPr>
                <a:t>Global </a:t>
              </a:r>
              <a:r>
                <a:rPr kumimoji="0" lang="en-GB" sz="1400" b="0" i="0" u="none" strike="noStrike" kern="200" cap="none" spc="0" normalizeH="0" baseline="0" noProof="0" dirty="0">
                  <a:ln>
                    <a:noFill/>
                  </a:ln>
                  <a:solidFill>
                    <a:srgbClr val="000000"/>
                  </a:solidFill>
                  <a:effectLst/>
                  <a:uLnTx/>
                  <a:uFillTx/>
                  <a:latin typeface="arial"/>
                  <a:ea typeface="+mn-ea"/>
                  <a:cs typeface="+mn-cs"/>
                </a:rPr>
                <a:t>All Industry Average</a:t>
              </a:r>
              <a:r>
                <a:rPr kumimoji="0" sz="1400" b="0" i="0" u="none" strike="noStrike" kern="200" cap="none" spc="0" normalizeH="0" baseline="0" noProof="0" dirty="0">
                  <a:ln>
                    <a:noFill/>
                  </a:ln>
                  <a:solidFill>
                    <a:srgbClr val="000000"/>
                  </a:solidFill>
                  <a:effectLst/>
                  <a:uLnTx/>
                  <a:uFillTx/>
                  <a:latin typeface="arial"/>
                  <a:ea typeface="+mn-ea"/>
                  <a:cs typeface="+mn-cs"/>
                </a:rPr>
                <a:t/>
              </a:r>
              <a:br>
                <a:rPr kumimoji="0" sz="1400" b="0" i="0" u="none" strike="noStrike" kern="200" cap="none" spc="0" normalizeH="0" baseline="0" noProof="0" dirty="0">
                  <a:ln>
                    <a:noFill/>
                  </a:ln>
                  <a:solidFill>
                    <a:srgbClr val="000000"/>
                  </a:solidFill>
                  <a:effectLst/>
                  <a:uLnTx/>
                  <a:uFillTx/>
                  <a:latin typeface="arial"/>
                  <a:ea typeface="+mn-ea"/>
                  <a:cs typeface="+mn-cs"/>
                </a:rPr>
              </a:br>
              <a:endParaRPr kumimoji="0" sz="1400" b="0" i="0" u="none" strike="noStrike" kern="200" cap="none" spc="0" normalizeH="0" baseline="0" noProof="0" dirty="0">
                <a:ln>
                  <a:noFill/>
                </a:ln>
                <a:solidFill>
                  <a:srgbClr val="A6A6A6"/>
                </a:solidFill>
                <a:effectLst/>
                <a:uLnTx/>
                <a:uFillTx/>
                <a:latin typeface="arial"/>
                <a:ea typeface="+mn-ea"/>
                <a:cs typeface="+mn-cs"/>
              </a:endParaRPr>
            </a:p>
          </p:txBody>
        </p:sp>
        <p:sp>
          <p:nvSpPr>
            <p:cNvPr id="57" name="New shape">
              <a:extLst>
                <a:ext uri="{FF2B5EF4-FFF2-40B4-BE49-F238E27FC236}">
                  <a16:creationId xmlns:a16="http://schemas.microsoft.com/office/drawing/2014/main" id="{63EFBFB7-10E1-C761-56D0-1CFEC03C0E89}"/>
                </a:ext>
              </a:extLst>
            </p:cNvPr>
            <p:cNvSpPr/>
            <p:nvPr/>
          </p:nvSpPr>
          <p:spPr>
            <a:xfrm>
              <a:off x="1981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8" name="New shape">
              <a:extLst>
                <a:ext uri="{FF2B5EF4-FFF2-40B4-BE49-F238E27FC236}">
                  <a16:creationId xmlns:a16="http://schemas.microsoft.com/office/drawing/2014/main" id="{16081F23-FA78-5AAC-348C-395151BB6BA3}"/>
                </a:ext>
              </a:extLst>
            </p:cNvPr>
            <p:cNvSpPr/>
            <p:nvPr/>
          </p:nvSpPr>
          <p:spPr>
            <a:xfrm>
              <a:off x="1981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400" b="0" i="0" u="none" strike="noStrike" kern="200" cap="none" spc="0" normalizeH="0" baseline="0" noProof="0" dirty="0">
                  <a:ln>
                    <a:noFill/>
                  </a:ln>
                  <a:solidFill>
                    <a:srgbClr val="000000"/>
                  </a:solidFill>
                  <a:effectLst/>
                  <a:uLnTx/>
                  <a:uFillTx/>
                  <a:latin typeface="arial"/>
                  <a:ea typeface="+mn-ea"/>
                  <a:cs typeface="+mn-cs"/>
                </a:rPr>
                <a:t>Total Favorable Score</a:t>
              </a:r>
            </a:p>
          </p:txBody>
        </p:sp>
        <p:sp>
          <p:nvSpPr>
            <p:cNvPr id="59" name="New shape">
              <a:extLst>
                <a:ext uri="{FF2B5EF4-FFF2-40B4-BE49-F238E27FC236}">
                  <a16:creationId xmlns:a16="http://schemas.microsoft.com/office/drawing/2014/main" id="{0E33D4F5-964E-6738-834A-9EAE57EF3DC2}"/>
                </a:ext>
              </a:extLst>
            </p:cNvPr>
            <p:cNvSpPr/>
            <p:nvPr/>
          </p:nvSpPr>
          <p:spPr>
            <a:xfrm>
              <a:off x="2844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0" name="New shape">
              <a:extLst>
                <a:ext uri="{FF2B5EF4-FFF2-40B4-BE49-F238E27FC236}">
                  <a16:creationId xmlns:a16="http://schemas.microsoft.com/office/drawing/2014/main" id="{CFC2074D-9B1E-A208-B1F1-B6E1F2659602}"/>
                </a:ext>
              </a:extLst>
            </p:cNvPr>
            <p:cNvSpPr/>
            <p:nvPr/>
          </p:nvSpPr>
          <p:spPr>
            <a:xfrm>
              <a:off x="254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1" name="New shape">
              <a:extLst>
                <a:ext uri="{FF2B5EF4-FFF2-40B4-BE49-F238E27FC236}">
                  <a16:creationId xmlns:a16="http://schemas.microsoft.com/office/drawing/2014/main" id="{0468BBE9-C45B-1FDD-F282-5A58CA0E3810}"/>
                </a:ext>
              </a:extLst>
            </p:cNvPr>
            <p:cNvSpPr/>
            <p:nvPr/>
          </p:nvSpPr>
          <p:spPr>
            <a:xfrm>
              <a:off x="254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62" name="New shape">
              <a:extLst>
                <a:ext uri="{FF2B5EF4-FFF2-40B4-BE49-F238E27FC236}">
                  <a16:creationId xmlns:a16="http://schemas.microsoft.com/office/drawing/2014/main" id="{63D2187A-D1CB-2455-4FB0-3DC8C3C7E4B4}"/>
                </a:ext>
              </a:extLst>
            </p:cNvPr>
            <p:cNvSpPr/>
            <p:nvPr/>
          </p:nvSpPr>
          <p:spPr>
            <a:xfrm>
              <a:off x="254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 name="New shape">
              <a:extLst>
                <a:ext uri="{FF2B5EF4-FFF2-40B4-BE49-F238E27FC236}">
                  <a16:creationId xmlns:a16="http://schemas.microsoft.com/office/drawing/2014/main" id="{9ACF0FD1-432A-8AE0-5FD3-B641DB9A91EA}"/>
                </a:ext>
              </a:extLst>
            </p:cNvPr>
            <p:cNvSpPr/>
            <p:nvPr/>
          </p:nvSpPr>
          <p:spPr>
            <a:xfrm>
              <a:off x="4635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sz="1200" b="1" i="0" u="none" strike="noStrike" kern="1200" cap="none" spc="0" normalizeH="0" baseline="0" noProof="0" dirty="0">
                  <a:ln>
                    <a:noFill/>
                  </a:ln>
                  <a:solidFill>
                    <a:srgbClr val="FFFFFF"/>
                  </a:solidFill>
                  <a:effectLst/>
                  <a:uLnTx/>
                  <a:uFillTx/>
                  <a:latin typeface="arial"/>
                  <a:ea typeface="+mn-ea"/>
                  <a:cs typeface="+mn-cs"/>
                </a:rPr>
                <a:t>2*</a:t>
              </a:r>
            </a:p>
          </p:txBody>
        </p:sp>
        <p:sp>
          <p:nvSpPr>
            <p:cNvPr id="64" name="New shape">
              <a:extLst>
                <a:ext uri="{FF2B5EF4-FFF2-40B4-BE49-F238E27FC236}">
                  <a16:creationId xmlns:a16="http://schemas.microsoft.com/office/drawing/2014/main" id="{ED768316-6623-3582-BFCA-CC82EE101817}"/>
                </a:ext>
              </a:extLst>
            </p:cNvPr>
            <p:cNvSpPr/>
            <p:nvPr/>
          </p:nvSpPr>
          <p:spPr>
            <a:xfrm>
              <a:off x="1117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5" name="New shape">
              <a:extLst>
                <a:ext uri="{FF2B5EF4-FFF2-40B4-BE49-F238E27FC236}">
                  <a16:creationId xmlns:a16="http://schemas.microsoft.com/office/drawing/2014/main" id="{54F77ECA-8D12-D38A-DFDC-33AA84A65224}"/>
                </a:ext>
              </a:extLst>
            </p:cNvPr>
            <p:cNvSpPr/>
            <p:nvPr/>
          </p:nvSpPr>
          <p:spPr>
            <a:xfrm>
              <a:off x="13271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66" name="New shape">
              <a:extLst>
                <a:ext uri="{FF2B5EF4-FFF2-40B4-BE49-F238E27FC236}">
                  <a16:creationId xmlns:a16="http://schemas.microsoft.com/office/drawing/2014/main" id="{6D7DE0FA-8CD1-123A-26C6-77523181E84E}"/>
                </a:ext>
              </a:extLst>
            </p:cNvPr>
            <p:cNvSpPr/>
            <p:nvPr/>
          </p:nvSpPr>
          <p:spPr>
            <a:xfrm>
              <a:off x="1981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 name="New shape">
              <a:extLst>
                <a:ext uri="{FF2B5EF4-FFF2-40B4-BE49-F238E27FC236}">
                  <a16:creationId xmlns:a16="http://schemas.microsoft.com/office/drawing/2014/main" id="{14E499E0-E722-44D4-B0EC-4F8019830BD3}"/>
                </a:ext>
              </a:extLst>
            </p:cNvPr>
            <p:cNvSpPr/>
            <p:nvPr/>
          </p:nvSpPr>
          <p:spPr>
            <a:xfrm>
              <a:off x="1981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000000"/>
                  </a:solidFill>
                  <a:latin typeface="arial"/>
                </a:defRPr>
              </a:pPr>
              <a:r>
                <a:rPr kumimoji="0" sz="1200" b="1" i="0" u="none" strike="noStrike" kern="200" cap="none" spc="0" normalizeH="0" baseline="0" noProof="0">
                  <a:ln>
                    <a:noFill/>
                  </a:ln>
                  <a:solidFill>
                    <a:srgbClr val="000000"/>
                  </a:solidFill>
                  <a:effectLst/>
                  <a:uLnTx/>
                  <a:uFillTx/>
                  <a:latin typeface="arial"/>
                  <a:ea typeface="+mn-ea"/>
                  <a:cs typeface="+mn-cs"/>
                </a:rPr>
                <a:t>88</a:t>
              </a:r>
            </a:p>
          </p:txBody>
        </p:sp>
        <p:sp>
          <p:nvSpPr>
            <p:cNvPr id="68" name="New shape">
              <a:extLst>
                <a:ext uri="{FF2B5EF4-FFF2-40B4-BE49-F238E27FC236}">
                  <a16:creationId xmlns:a16="http://schemas.microsoft.com/office/drawing/2014/main" id="{3E5C08EA-610E-8958-DD22-FB86C961B886}"/>
                </a:ext>
              </a:extLst>
            </p:cNvPr>
            <p:cNvSpPr/>
            <p:nvPr/>
          </p:nvSpPr>
          <p:spPr>
            <a:xfrm>
              <a:off x="2844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9" name="New shape">
              <a:extLst>
                <a:ext uri="{FF2B5EF4-FFF2-40B4-BE49-F238E27FC236}">
                  <a16:creationId xmlns:a16="http://schemas.microsoft.com/office/drawing/2014/main" id="{B919814F-80D4-6D28-4525-1C7CD1C531AA}"/>
                </a:ext>
              </a:extLst>
            </p:cNvPr>
            <p:cNvSpPr/>
            <p:nvPr/>
          </p:nvSpPr>
          <p:spPr>
            <a:xfrm>
              <a:off x="2895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ea typeface="+mn-ea"/>
                  <a:cs typeface="+mn-cs"/>
                </a:rPr>
                <a:t>Clarity:</a:t>
              </a:r>
              <a:r>
                <a:rPr kumimoji="0" sz="1400" b="0" i="0" u="none" strike="noStrike" kern="200" cap="none" spc="0" normalizeH="0" baseline="0" noProof="0">
                  <a:ln>
                    <a:noFill/>
                  </a:ln>
                  <a:solidFill>
                    <a:srgbClr val="000000"/>
                  </a:solidFill>
                  <a:effectLst/>
                  <a:uLnTx/>
                  <a:uFillTx/>
                  <a:latin typeface="arial"/>
                  <a:ea typeface="+mn-ea"/>
                  <a:cs typeface="+mn-cs"/>
                </a:rPr>
                <a:t> I have a clear understanding of the goals and objectives of our organization. </a:t>
              </a:r>
            </a:p>
          </p:txBody>
        </p:sp>
        <p:sp>
          <p:nvSpPr>
            <p:cNvPr id="70" name="New shape">
              <a:extLst>
                <a:ext uri="{FF2B5EF4-FFF2-40B4-BE49-F238E27FC236}">
                  <a16:creationId xmlns:a16="http://schemas.microsoft.com/office/drawing/2014/main" id="{A7761968-DD29-8812-AC9E-84AB694EA6C8}"/>
                </a:ext>
              </a:extLst>
            </p:cNvPr>
            <p:cNvSpPr/>
            <p:nvPr/>
          </p:nvSpPr>
          <p:spPr>
            <a:xfrm>
              <a:off x="6731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pic>
          <p:nvPicPr>
            <p:cNvPr id="71" name="New picture">
              <a:extLst>
                <a:ext uri="{FF2B5EF4-FFF2-40B4-BE49-F238E27FC236}">
                  <a16:creationId xmlns:a16="http://schemas.microsoft.com/office/drawing/2014/main" id="{DA627AF2-F305-EFE3-FA6D-3F19D4130D0E}"/>
                </a:ext>
              </a:extLst>
            </p:cNvPr>
            <p:cNvPicPr/>
            <p:nvPr/>
          </p:nvPicPr>
          <p:blipFill>
            <a:blip r:embed="rId3"/>
            <a:stretch>
              <a:fillRect/>
            </a:stretch>
          </p:blipFill>
          <p:spPr>
            <a:xfrm>
              <a:off x="6794500" y="2140560"/>
              <a:ext cx="410210" cy="2677465"/>
            </a:xfrm>
            <a:prstGeom prst="rect">
              <a:avLst/>
            </a:prstGeom>
            <a:ln>
              <a:noFill/>
            </a:ln>
          </p:spPr>
        </p:pic>
        <p:sp>
          <p:nvSpPr>
            <p:cNvPr id="72" name="New shape">
              <a:extLst>
                <a:ext uri="{FF2B5EF4-FFF2-40B4-BE49-F238E27FC236}">
                  <a16:creationId xmlns:a16="http://schemas.microsoft.com/office/drawing/2014/main" id="{9E262E46-72D7-3A74-02F3-8CC4F399DF7C}"/>
                </a:ext>
              </a:extLst>
            </p:cNvPr>
            <p:cNvSpPr/>
            <p:nvPr/>
          </p:nvSpPr>
          <p:spPr>
            <a:xfrm>
              <a:off x="7162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3" name="New shape">
              <a:extLst>
                <a:ext uri="{FF2B5EF4-FFF2-40B4-BE49-F238E27FC236}">
                  <a16:creationId xmlns:a16="http://schemas.microsoft.com/office/drawing/2014/main" id="{28CE62C1-02C7-2E9E-90EF-40B33417BA77}"/>
                </a:ext>
              </a:extLst>
            </p:cNvPr>
            <p:cNvSpPr/>
            <p:nvPr/>
          </p:nvSpPr>
          <p:spPr>
            <a:xfrm>
              <a:off x="7289800" y="3026854"/>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1" i="0">
                  <a:solidFill>
                    <a:srgbClr val="4A4A4A"/>
                  </a:solidFill>
                  <a:latin typeface="arial"/>
                </a:defRPr>
              </a:pPr>
              <a:r>
                <a:rPr kumimoji="0" sz="1400" b="1" i="0" u="none" strike="noStrike" kern="200" cap="none" spc="0" normalizeH="0" baseline="0" noProof="0" dirty="0">
                  <a:ln>
                    <a:noFill/>
                  </a:ln>
                  <a:solidFill>
                    <a:srgbClr val="4A4A4A"/>
                  </a:solidFill>
                  <a:effectLst/>
                  <a:uLnTx/>
                  <a:uFillTx/>
                  <a:latin typeface="arial"/>
                  <a:ea typeface="+mn-ea"/>
                  <a:cs typeface="+mn-cs"/>
                </a:rPr>
                <a:t>Sustainable Engagement</a:t>
              </a:r>
            </a:p>
          </p:txBody>
        </p:sp>
        <p:sp>
          <p:nvSpPr>
            <p:cNvPr id="74" name="New shape">
              <a:extLst>
                <a:ext uri="{FF2B5EF4-FFF2-40B4-BE49-F238E27FC236}">
                  <a16:creationId xmlns:a16="http://schemas.microsoft.com/office/drawing/2014/main" id="{279F16ED-8A12-4D65-BF80-57C7DDE51935}"/>
                </a:ext>
              </a:extLst>
            </p:cNvPr>
            <p:cNvSpPr/>
            <p:nvPr/>
          </p:nvSpPr>
          <p:spPr>
            <a:xfrm>
              <a:off x="254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 name="New shape">
              <a:extLst>
                <a:ext uri="{FF2B5EF4-FFF2-40B4-BE49-F238E27FC236}">
                  <a16:creationId xmlns:a16="http://schemas.microsoft.com/office/drawing/2014/main" id="{16D4592F-9A58-FC31-7CD1-9DBC78293A2C}"/>
                </a:ext>
              </a:extLst>
            </p:cNvPr>
            <p:cNvSpPr/>
            <p:nvPr/>
          </p:nvSpPr>
          <p:spPr>
            <a:xfrm>
              <a:off x="4635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sz="1200" b="1" i="0" u="none" strike="noStrike" kern="1200" cap="none" spc="0" normalizeH="0" baseline="0" noProof="0" dirty="0">
                  <a:ln>
                    <a:noFill/>
                  </a:ln>
                  <a:solidFill>
                    <a:srgbClr val="FFFFFF"/>
                  </a:solidFill>
                  <a:effectLst/>
                  <a:uLnTx/>
                  <a:uFillTx/>
                  <a:latin typeface="arial"/>
                  <a:ea typeface="+mn-ea"/>
                  <a:cs typeface="+mn-cs"/>
                </a:rPr>
                <a:t>-1</a:t>
              </a:r>
              <a:r>
                <a:rPr kumimoji="0" lang="en-GB" sz="1200" b="1" i="0" u="none" strike="noStrike" kern="1200" cap="none" spc="0" normalizeH="0" baseline="0" noProof="0" dirty="0">
                  <a:ln>
                    <a:noFill/>
                  </a:ln>
                  <a:solidFill>
                    <a:srgbClr val="FFFFFF"/>
                  </a:solidFill>
                  <a:effectLst/>
                  <a:uLnTx/>
                  <a:uFillTx/>
                  <a:latin typeface="arial"/>
                  <a:ea typeface="+mn-ea"/>
                  <a:cs typeface="+mn-cs"/>
                </a:rPr>
                <a:t>*</a:t>
              </a:r>
              <a:endParaRPr kumimoji="0" sz="1200" b="1" i="0" u="none" strike="noStrike" kern="1200" cap="none" spc="0" normalizeH="0" baseline="0" noProof="0" dirty="0">
                <a:ln>
                  <a:noFill/>
                </a:ln>
                <a:solidFill>
                  <a:srgbClr val="FFFFFF"/>
                </a:solidFill>
                <a:effectLst/>
                <a:uLnTx/>
                <a:uFillTx/>
                <a:latin typeface="arial"/>
                <a:ea typeface="+mn-ea"/>
                <a:cs typeface="+mn-cs"/>
              </a:endParaRPr>
            </a:p>
          </p:txBody>
        </p:sp>
        <p:sp>
          <p:nvSpPr>
            <p:cNvPr id="76" name="New shape">
              <a:extLst>
                <a:ext uri="{FF2B5EF4-FFF2-40B4-BE49-F238E27FC236}">
                  <a16:creationId xmlns:a16="http://schemas.microsoft.com/office/drawing/2014/main" id="{5C3860DF-9DA5-14C1-700A-5BC0EDE9C81E}"/>
                </a:ext>
              </a:extLst>
            </p:cNvPr>
            <p:cNvSpPr/>
            <p:nvPr/>
          </p:nvSpPr>
          <p:spPr>
            <a:xfrm>
              <a:off x="1117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7" name="New shape">
              <a:extLst>
                <a:ext uri="{FF2B5EF4-FFF2-40B4-BE49-F238E27FC236}">
                  <a16:creationId xmlns:a16="http://schemas.microsoft.com/office/drawing/2014/main" id="{2DFAC107-497E-DA99-207A-3C3905DBB786}"/>
                </a:ext>
              </a:extLst>
            </p:cNvPr>
            <p:cNvSpPr/>
            <p:nvPr/>
          </p:nvSpPr>
          <p:spPr>
            <a:xfrm>
              <a:off x="13271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4*</a:t>
              </a:r>
            </a:p>
          </p:txBody>
        </p:sp>
        <p:sp>
          <p:nvSpPr>
            <p:cNvPr id="78" name="New shape">
              <a:extLst>
                <a:ext uri="{FF2B5EF4-FFF2-40B4-BE49-F238E27FC236}">
                  <a16:creationId xmlns:a16="http://schemas.microsoft.com/office/drawing/2014/main" id="{53990C52-82B8-FBC2-73D6-ADCC9F91FE03}"/>
                </a:ext>
              </a:extLst>
            </p:cNvPr>
            <p:cNvSpPr/>
            <p:nvPr/>
          </p:nvSpPr>
          <p:spPr>
            <a:xfrm>
              <a:off x="1981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9" name="New shape">
              <a:extLst>
                <a:ext uri="{FF2B5EF4-FFF2-40B4-BE49-F238E27FC236}">
                  <a16:creationId xmlns:a16="http://schemas.microsoft.com/office/drawing/2014/main" id="{035EBBF4-E0CC-7193-B893-9209E0CF3058}"/>
                </a:ext>
              </a:extLst>
            </p:cNvPr>
            <p:cNvSpPr/>
            <p:nvPr/>
          </p:nvSpPr>
          <p:spPr>
            <a:xfrm>
              <a:off x="1981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000000"/>
                  </a:solidFill>
                  <a:latin typeface="arial"/>
                </a:defRPr>
              </a:pPr>
              <a:r>
                <a:rPr kumimoji="0" sz="1200" b="1" i="0" u="none" strike="noStrike" kern="200" cap="none" spc="0" normalizeH="0" baseline="0" noProof="0">
                  <a:ln>
                    <a:noFill/>
                  </a:ln>
                  <a:solidFill>
                    <a:srgbClr val="000000"/>
                  </a:solidFill>
                  <a:effectLst/>
                  <a:uLnTx/>
                  <a:uFillTx/>
                  <a:latin typeface="arial"/>
                  <a:ea typeface="+mn-ea"/>
                  <a:cs typeface="+mn-cs"/>
                </a:rPr>
                <a:t>94</a:t>
              </a:r>
            </a:p>
          </p:txBody>
        </p:sp>
        <p:sp>
          <p:nvSpPr>
            <p:cNvPr id="80" name="New shape">
              <a:extLst>
                <a:ext uri="{FF2B5EF4-FFF2-40B4-BE49-F238E27FC236}">
                  <a16:creationId xmlns:a16="http://schemas.microsoft.com/office/drawing/2014/main" id="{FF60774B-D676-6714-C43E-50FFC1F32867}"/>
                </a:ext>
              </a:extLst>
            </p:cNvPr>
            <p:cNvSpPr/>
            <p:nvPr/>
          </p:nvSpPr>
          <p:spPr>
            <a:xfrm>
              <a:off x="2844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New shape">
              <a:extLst>
                <a:ext uri="{FF2B5EF4-FFF2-40B4-BE49-F238E27FC236}">
                  <a16:creationId xmlns:a16="http://schemas.microsoft.com/office/drawing/2014/main" id="{43664EF5-FEC9-5CBC-98D9-756ED06C57B4}"/>
                </a:ext>
              </a:extLst>
            </p:cNvPr>
            <p:cNvSpPr/>
            <p:nvPr/>
          </p:nvSpPr>
          <p:spPr>
            <a:xfrm>
              <a:off x="2895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ea typeface="+mn-ea"/>
                  <a:cs typeface="+mn-cs"/>
                </a:rPr>
                <a:t>Clarity:</a:t>
              </a:r>
              <a:r>
                <a:rPr kumimoji="0" sz="1400" b="0" i="0" u="none" strike="noStrike" kern="200" cap="none" spc="0" normalizeH="0" baseline="0" noProof="0">
                  <a:ln>
                    <a:noFill/>
                  </a:ln>
                  <a:solidFill>
                    <a:srgbClr val="000000"/>
                  </a:solidFill>
                  <a:effectLst/>
                  <a:uLnTx/>
                  <a:uFillTx/>
                  <a:latin typeface="arial"/>
                  <a:ea typeface="+mn-ea"/>
                  <a:cs typeface="+mn-cs"/>
                </a:rPr>
                <a:t> I understand how my work contributes to the goals and objectives of this organisation. </a:t>
              </a:r>
            </a:p>
          </p:txBody>
        </p:sp>
        <p:sp>
          <p:nvSpPr>
            <p:cNvPr id="82" name="New shape">
              <a:extLst>
                <a:ext uri="{FF2B5EF4-FFF2-40B4-BE49-F238E27FC236}">
                  <a16:creationId xmlns:a16="http://schemas.microsoft.com/office/drawing/2014/main" id="{2A0D0AD9-4B9B-0CE0-17A8-456CFD315E9E}"/>
                </a:ext>
              </a:extLst>
            </p:cNvPr>
            <p:cNvSpPr/>
            <p:nvPr/>
          </p:nvSpPr>
          <p:spPr>
            <a:xfrm>
              <a:off x="254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New shape">
              <a:extLst>
                <a:ext uri="{FF2B5EF4-FFF2-40B4-BE49-F238E27FC236}">
                  <a16:creationId xmlns:a16="http://schemas.microsoft.com/office/drawing/2014/main" id="{5BE367E4-1DFA-1BAF-2E5A-DB04F0FA5B56}"/>
                </a:ext>
              </a:extLst>
            </p:cNvPr>
            <p:cNvSpPr/>
            <p:nvPr/>
          </p:nvSpPr>
          <p:spPr>
            <a:xfrm>
              <a:off x="4635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a:t>
              </a:r>
              <a:r>
                <a:rPr kumimoji="0" lang="en-GB" sz="1200" b="1" i="0" u="none" strike="noStrike" kern="1200" cap="none" spc="0" normalizeH="0" baseline="0" noProof="0" dirty="0">
                  <a:ln>
                    <a:noFill/>
                  </a:ln>
                  <a:solidFill>
                    <a:srgbClr val="FFFFFF"/>
                  </a:solidFill>
                  <a:effectLst/>
                  <a:uLnTx/>
                  <a:uFillTx/>
                  <a:latin typeface="arial"/>
                  <a:ea typeface="+mn-ea"/>
                  <a:cs typeface="+mn-cs"/>
                </a:rPr>
                <a:t>1</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84" name="New shape">
              <a:extLst>
                <a:ext uri="{FF2B5EF4-FFF2-40B4-BE49-F238E27FC236}">
                  <a16:creationId xmlns:a16="http://schemas.microsoft.com/office/drawing/2014/main" id="{B0B4C4DC-6F34-8466-FDAD-F4428734C3B0}"/>
                </a:ext>
              </a:extLst>
            </p:cNvPr>
            <p:cNvSpPr/>
            <p:nvPr/>
          </p:nvSpPr>
          <p:spPr>
            <a:xfrm>
              <a:off x="1117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New shape">
              <a:extLst>
                <a:ext uri="{FF2B5EF4-FFF2-40B4-BE49-F238E27FC236}">
                  <a16:creationId xmlns:a16="http://schemas.microsoft.com/office/drawing/2014/main" id="{82477899-6D83-8EE9-4085-CF537A2DCE6F}"/>
                </a:ext>
              </a:extLst>
            </p:cNvPr>
            <p:cNvSpPr/>
            <p:nvPr/>
          </p:nvSpPr>
          <p:spPr>
            <a:xfrm>
              <a:off x="13271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86" name="New shape">
              <a:extLst>
                <a:ext uri="{FF2B5EF4-FFF2-40B4-BE49-F238E27FC236}">
                  <a16:creationId xmlns:a16="http://schemas.microsoft.com/office/drawing/2014/main" id="{57E9F77C-FA15-6B6C-726A-7ACC34A25426}"/>
                </a:ext>
              </a:extLst>
            </p:cNvPr>
            <p:cNvSpPr/>
            <p:nvPr/>
          </p:nvSpPr>
          <p:spPr>
            <a:xfrm>
              <a:off x="1981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New shape">
              <a:extLst>
                <a:ext uri="{FF2B5EF4-FFF2-40B4-BE49-F238E27FC236}">
                  <a16:creationId xmlns:a16="http://schemas.microsoft.com/office/drawing/2014/main" id="{E05926BE-E66D-E377-0C5C-5E39C5E4C90E}"/>
                </a:ext>
              </a:extLst>
            </p:cNvPr>
            <p:cNvSpPr/>
            <p:nvPr/>
          </p:nvSpPr>
          <p:spPr>
            <a:xfrm>
              <a:off x="1981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000000"/>
                  </a:solidFill>
                  <a:latin typeface="arial"/>
                </a:defRPr>
              </a:pPr>
              <a:r>
                <a:rPr kumimoji="0" sz="1200" b="1" i="0" u="none" strike="noStrike" kern="200" cap="none" spc="0" normalizeH="0" baseline="0" noProof="0">
                  <a:ln>
                    <a:noFill/>
                  </a:ln>
                  <a:solidFill>
                    <a:srgbClr val="000000"/>
                  </a:solidFill>
                  <a:effectLst/>
                  <a:uLnTx/>
                  <a:uFillTx/>
                  <a:latin typeface="arial"/>
                  <a:ea typeface="+mn-ea"/>
                  <a:cs typeface="+mn-cs"/>
                </a:rPr>
                <a:t>76</a:t>
              </a:r>
            </a:p>
          </p:txBody>
        </p:sp>
        <p:sp>
          <p:nvSpPr>
            <p:cNvPr id="88" name="New shape">
              <a:extLst>
                <a:ext uri="{FF2B5EF4-FFF2-40B4-BE49-F238E27FC236}">
                  <a16:creationId xmlns:a16="http://schemas.microsoft.com/office/drawing/2014/main" id="{1E3A0F05-5FB1-EA60-88B3-89552459B733}"/>
                </a:ext>
              </a:extLst>
            </p:cNvPr>
            <p:cNvSpPr/>
            <p:nvPr/>
          </p:nvSpPr>
          <p:spPr>
            <a:xfrm>
              <a:off x="2844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9" name="New shape">
              <a:extLst>
                <a:ext uri="{FF2B5EF4-FFF2-40B4-BE49-F238E27FC236}">
                  <a16:creationId xmlns:a16="http://schemas.microsoft.com/office/drawing/2014/main" id="{0613E7AF-3F08-560C-44B2-39023A121D71}"/>
                </a:ext>
              </a:extLst>
            </p:cNvPr>
            <p:cNvSpPr/>
            <p:nvPr/>
          </p:nvSpPr>
          <p:spPr>
            <a:xfrm>
              <a:off x="2895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a:ln>
                    <a:noFill/>
                  </a:ln>
                  <a:solidFill>
                    <a:srgbClr val="000000"/>
                  </a:solidFill>
                  <a:effectLst/>
                  <a:uLnTx/>
                  <a:uFillTx/>
                  <a:latin typeface="arial"/>
                  <a:ea typeface="+mn-ea"/>
                  <a:cs typeface="+mn-cs"/>
                </a:rPr>
                <a:t>Trust:</a:t>
              </a:r>
              <a:r>
                <a:rPr kumimoji="0" sz="1400" b="0" i="0" u="none" strike="noStrike" kern="200" cap="none" spc="0" normalizeH="0" baseline="0" noProof="0">
                  <a:ln>
                    <a:noFill/>
                  </a:ln>
                  <a:solidFill>
                    <a:srgbClr val="000000"/>
                  </a:solidFill>
                  <a:effectLst/>
                  <a:uLnTx/>
                  <a:uFillTx/>
                  <a:latin typeface="arial"/>
                  <a:ea typeface="+mn-ea"/>
                  <a:cs typeface="+mn-cs"/>
                </a:rPr>
                <a:t> I have confidence in the decisions of our senior leadership. </a:t>
              </a:r>
            </a:p>
          </p:txBody>
        </p:sp>
        <p:sp>
          <p:nvSpPr>
            <p:cNvPr id="90" name="New shape">
              <a:extLst>
                <a:ext uri="{FF2B5EF4-FFF2-40B4-BE49-F238E27FC236}">
                  <a16:creationId xmlns:a16="http://schemas.microsoft.com/office/drawing/2014/main" id="{AFB86EA1-FF77-3F2E-B782-B5611C240C22}"/>
                </a:ext>
              </a:extLst>
            </p:cNvPr>
            <p:cNvSpPr/>
            <p:nvPr/>
          </p:nvSpPr>
          <p:spPr>
            <a:xfrm>
              <a:off x="254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 name="New shape">
              <a:extLst>
                <a:ext uri="{FF2B5EF4-FFF2-40B4-BE49-F238E27FC236}">
                  <a16:creationId xmlns:a16="http://schemas.microsoft.com/office/drawing/2014/main" id="{A70A6071-6F05-9B81-A8D6-51F12661992E}"/>
                </a:ext>
              </a:extLst>
            </p:cNvPr>
            <p:cNvSpPr/>
            <p:nvPr/>
          </p:nvSpPr>
          <p:spPr>
            <a:xfrm>
              <a:off x="4635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dirty="0">
                  <a:ln>
                    <a:noFill/>
                  </a:ln>
                  <a:solidFill>
                    <a:srgbClr val="FFFFFF"/>
                  </a:solidFill>
                  <a:effectLst/>
                  <a:uLnTx/>
                  <a:uFillTx/>
                  <a:latin typeface="arial"/>
                  <a:ea typeface="+mn-ea"/>
                  <a:cs typeface="+mn-cs"/>
                </a:rPr>
                <a:t>-</a:t>
              </a:r>
              <a:r>
                <a:rPr kumimoji="0" lang="en-GB" sz="1200" b="1" i="0" u="none" strike="noStrike" kern="1200" cap="none" spc="0" normalizeH="0" baseline="0" noProof="0" dirty="0">
                  <a:ln>
                    <a:noFill/>
                  </a:ln>
                  <a:solidFill>
                    <a:srgbClr val="FFFFFF"/>
                  </a:solidFill>
                  <a:effectLst/>
                  <a:uLnTx/>
                  <a:uFillTx/>
                  <a:latin typeface="arial"/>
                  <a:ea typeface="+mn-ea"/>
                  <a:cs typeface="+mn-cs"/>
                </a:rPr>
                <a:t>2</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92" name="New shape">
              <a:extLst>
                <a:ext uri="{FF2B5EF4-FFF2-40B4-BE49-F238E27FC236}">
                  <a16:creationId xmlns:a16="http://schemas.microsoft.com/office/drawing/2014/main" id="{2D644F27-ED3B-AD0B-3B66-AA2BCBD5715D}"/>
                </a:ext>
              </a:extLst>
            </p:cNvPr>
            <p:cNvSpPr/>
            <p:nvPr/>
          </p:nvSpPr>
          <p:spPr>
            <a:xfrm>
              <a:off x="1117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New shape">
              <a:extLst>
                <a:ext uri="{FF2B5EF4-FFF2-40B4-BE49-F238E27FC236}">
                  <a16:creationId xmlns:a16="http://schemas.microsoft.com/office/drawing/2014/main" id="{B29E1884-5D2D-7C36-E2B2-B56B8E8A7EA0}"/>
                </a:ext>
              </a:extLst>
            </p:cNvPr>
            <p:cNvSpPr/>
            <p:nvPr/>
          </p:nvSpPr>
          <p:spPr>
            <a:xfrm>
              <a:off x="1327150" y="4288536"/>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a:t>
              </a:r>
            </a:p>
          </p:txBody>
        </p:sp>
        <p:sp>
          <p:nvSpPr>
            <p:cNvPr id="94" name="New shape">
              <a:extLst>
                <a:ext uri="{FF2B5EF4-FFF2-40B4-BE49-F238E27FC236}">
                  <a16:creationId xmlns:a16="http://schemas.microsoft.com/office/drawing/2014/main" id="{8E88CEA4-6712-0DE2-9249-54AF091C53A9}"/>
                </a:ext>
              </a:extLst>
            </p:cNvPr>
            <p:cNvSpPr/>
            <p:nvPr/>
          </p:nvSpPr>
          <p:spPr>
            <a:xfrm>
              <a:off x="1981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New shape">
              <a:extLst>
                <a:ext uri="{FF2B5EF4-FFF2-40B4-BE49-F238E27FC236}">
                  <a16:creationId xmlns:a16="http://schemas.microsoft.com/office/drawing/2014/main" id="{585D798F-294A-D307-F080-9CB41211582C}"/>
                </a:ext>
              </a:extLst>
            </p:cNvPr>
            <p:cNvSpPr/>
            <p:nvPr/>
          </p:nvSpPr>
          <p:spPr>
            <a:xfrm>
              <a:off x="1981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000000"/>
                  </a:solidFill>
                  <a:latin typeface="arial"/>
                </a:defRPr>
              </a:pPr>
              <a:r>
                <a:rPr kumimoji="0" sz="1200" b="1" i="0" u="none" strike="noStrike" kern="200" cap="none" spc="0" normalizeH="0" baseline="0" noProof="0">
                  <a:ln>
                    <a:noFill/>
                  </a:ln>
                  <a:solidFill>
                    <a:srgbClr val="000000"/>
                  </a:solidFill>
                  <a:effectLst/>
                  <a:uLnTx/>
                  <a:uFillTx/>
                  <a:latin typeface="arial"/>
                  <a:ea typeface="+mn-ea"/>
                  <a:cs typeface="+mn-cs"/>
                </a:rPr>
                <a:t>75</a:t>
              </a:r>
            </a:p>
          </p:txBody>
        </p:sp>
        <p:sp>
          <p:nvSpPr>
            <p:cNvPr id="96" name="New shape">
              <a:extLst>
                <a:ext uri="{FF2B5EF4-FFF2-40B4-BE49-F238E27FC236}">
                  <a16:creationId xmlns:a16="http://schemas.microsoft.com/office/drawing/2014/main" id="{51469C45-49F0-E2CF-03F0-AA2E6742DDB5}"/>
                </a:ext>
              </a:extLst>
            </p:cNvPr>
            <p:cNvSpPr/>
            <p:nvPr/>
          </p:nvSpPr>
          <p:spPr>
            <a:xfrm>
              <a:off x="2844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7" name="New shape">
              <a:extLst>
                <a:ext uri="{FF2B5EF4-FFF2-40B4-BE49-F238E27FC236}">
                  <a16:creationId xmlns:a16="http://schemas.microsoft.com/office/drawing/2014/main" id="{9B1F72A2-24FE-4F04-AF9A-0CEC21C2017F}"/>
                </a:ext>
              </a:extLst>
            </p:cNvPr>
            <p:cNvSpPr/>
            <p:nvPr/>
          </p:nvSpPr>
          <p:spPr>
            <a:xfrm>
              <a:off x="2895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400" b="1" i="0" u="none" strike="noStrike" kern="200" cap="none" spc="0" normalizeH="0" baseline="0" noProof="0" dirty="0">
                  <a:ln>
                    <a:noFill/>
                  </a:ln>
                  <a:solidFill>
                    <a:srgbClr val="000000"/>
                  </a:solidFill>
                  <a:effectLst/>
                  <a:uLnTx/>
                  <a:uFillTx/>
                  <a:latin typeface="arial"/>
                  <a:ea typeface="+mn-ea"/>
                  <a:cs typeface="+mn-cs"/>
                </a:rPr>
                <a:t>Growth:</a:t>
              </a:r>
              <a:r>
                <a:rPr kumimoji="0" sz="1400" b="0" i="0" u="none" strike="noStrike" kern="200" cap="none" spc="0" normalizeH="0" baseline="0" noProof="0" dirty="0">
                  <a:ln>
                    <a:noFill/>
                  </a:ln>
                  <a:solidFill>
                    <a:srgbClr val="000000"/>
                  </a:solidFill>
                  <a:effectLst/>
                  <a:uLnTx/>
                  <a:uFillTx/>
                  <a:latin typeface="arial"/>
                  <a:ea typeface="+mn-ea"/>
                  <a:cs typeface="+mn-cs"/>
                </a:rPr>
                <a:t> I have the opportunity for personal development and growth in this company. </a:t>
              </a:r>
            </a:p>
          </p:txBody>
        </p:sp>
      </p:grpSp>
      <p:sp>
        <p:nvSpPr>
          <p:cNvPr id="99" name="Title 2">
            <a:extLst>
              <a:ext uri="{FF2B5EF4-FFF2-40B4-BE49-F238E27FC236}">
                <a16:creationId xmlns:a16="http://schemas.microsoft.com/office/drawing/2014/main" id="{D19B7051-9D49-05EA-2336-3FEFEE0D0491}"/>
              </a:ext>
            </a:extLst>
          </p:cNvPr>
          <p:cNvSpPr txBox="1">
            <a:spLocks/>
          </p:cNvSpPr>
          <p:nvPr/>
        </p:nvSpPr>
        <p:spPr>
          <a:xfrm>
            <a:off x="457200" y="457200"/>
            <a:ext cx="11247438"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0" i="0" kern="1200" baseline="0">
                <a:solidFill>
                  <a:schemeClr val="tx1"/>
                </a:solidFill>
                <a:latin typeface="+mj-lt"/>
                <a:ea typeface="Roboto Medium" panose="02000000000000000000" pitchFamily="2" charset="0"/>
                <a:cs typeface="Verdana" panose="020B060403050404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Times New Roman" panose="02020603050405020304"/>
                <a:ea typeface="Roboto Medium"/>
              </a:rPr>
              <a:t>What motivates employees in Mauritius?</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ew shape"/>
          <p:cNvSpPr/>
          <p:nvPr/>
        </p:nvSpPr>
        <p:spPr>
          <a:xfrm>
            <a:off x="1007438" y="1759201"/>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200" b="1" i="0">
                <a:solidFill>
                  <a:srgbClr val="A6A6A6"/>
                </a:solidFill>
                <a:latin typeface="arial"/>
              </a:defRPr>
            </a:pPr>
            <a:r>
              <a:rPr kumimoji="0" lang="en-GB" sz="1200" b="1" i="0" u="none" strike="noStrike" kern="200" cap="none" spc="0" normalizeH="0" baseline="0" noProof="0" dirty="0">
                <a:ln>
                  <a:noFill/>
                </a:ln>
                <a:solidFill>
                  <a:srgbClr val="A6A6A6"/>
                </a:solidFill>
                <a:effectLst/>
                <a:uLnTx/>
                <a:uFillTx/>
                <a:latin typeface="arial"/>
                <a:ea typeface="+mn-ea"/>
                <a:cs typeface="+mn-cs"/>
              </a:rPr>
              <a:t>BM National Engagement Survey Overall</a:t>
            </a:r>
            <a:r>
              <a:rPr kumimoji="0" sz="1200" b="1" i="0" u="none" strike="noStrike" kern="200" cap="none" spc="0" normalizeH="0" baseline="0" noProof="0" dirty="0">
                <a:ln>
                  <a:noFill/>
                </a:ln>
                <a:solidFill>
                  <a:srgbClr val="A6A6A6"/>
                </a:solidFill>
                <a:effectLst/>
                <a:uLnTx/>
                <a:uFillTx/>
                <a:latin typeface="arial"/>
                <a:ea typeface="+mn-ea"/>
                <a:cs typeface="+mn-cs"/>
              </a:rPr>
              <a:t> (21,603)</a:t>
            </a:r>
          </a:p>
        </p:txBody>
      </p:sp>
      <p:grpSp>
        <p:nvGrpSpPr>
          <p:cNvPr id="46" name="Group 45">
            <a:extLst>
              <a:ext uri="{FF2B5EF4-FFF2-40B4-BE49-F238E27FC236}">
                <a16:creationId xmlns:a16="http://schemas.microsoft.com/office/drawing/2014/main" id="{01FA8442-31F0-B068-7C37-67FD8EA85C6B}"/>
              </a:ext>
            </a:extLst>
          </p:cNvPr>
          <p:cNvGrpSpPr/>
          <p:nvPr/>
        </p:nvGrpSpPr>
        <p:grpSpPr>
          <a:xfrm>
            <a:off x="767530" y="1399854"/>
            <a:ext cx="10583416" cy="4058292"/>
            <a:chOff x="1717585" y="914400"/>
            <a:chExt cx="8696415" cy="3216645"/>
          </a:xfrm>
        </p:grpSpPr>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 name="New shape"/>
            <p:cNvSpPr/>
            <p:nvPr/>
          </p:nvSpPr>
          <p:spPr>
            <a:xfrm>
              <a:off x="8813800" y="2650744"/>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 name="New shape"/>
            <p:cNvSpPr/>
            <p:nvPr/>
          </p:nvSpPr>
          <p:spPr>
            <a:xfrm>
              <a:off x="3505200" y="1434681"/>
              <a:ext cx="863600" cy="559219"/>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New shape"/>
            <p:cNvSpPr/>
            <p:nvPr/>
          </p:nvSpPr>
          <p:spPr>
            <a:xfrm>
              <a:off x="1717585" y="1023475"/>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lang="en-GB" sz="1100" b="0" i="0" u="none" strike="noStrike" kern="200" cap="none" spc="0" normalizeH="0" baseline="0" noProof="0" dirty="0">
                  <a:ln>
                    <a:noFill/>
                  </a:ln>
                  <a:solidFill>
                    <a:srgbClr val="000000"/>
                  </a:solidFill>
                  <a:effectLst/>
                  <a:uLnTx/>
                  <a:uFillTx/>
                  <a:latin typeface="arial"/>
                  <a:ea typeface="+mn-ea"/>
                  <a:cs typeface="+mn-cs"/>
                </a:rPr>
                <a:t>All Africa Regional Norm</a:t>
              </a:r>
              <a:r>
                <a:rPr kumimoji="0" sz="1100" b="0" i="0" u="none" strike="noStrike" kern="200" cap="none" spc="0" normalizeH="0" baseline="0" noProof="0" dirty="0">
                  <a:ln>
                    <a:noFill/>
                  </a:ln>
                  <a:solidFill>
                    <a:srgbClr val="000000"/>
                  </a:solidFill>
                  <a:effectLst/>
                  <a:uLnTx/>
                  <a:uFillTx/>
                  <a:latin typeface="arial"/>
                  <a:ea typeface="+mn-ea"/>
                  <a:cs typeface="+mn-cs"/>
                </a:rPr>
                <a:t/>
              </a:r>
              <a:br>
                <a:rPr kumimoji="0" sz="1100" b="0" i="0" u="none" strike="noStrike" kern="200" cap="none" spc="0" normalizeH="0" baseline="0" noProof="0" dirty="0">
                  <a:ln>
                    <a:noFill/>
                  </a:ln>
                  <a:solidFill>
                    <a:srgbClr val="000000"/>
                  </a:solidFill>
                  <a:effectLst/>
                  <a:uLnTx/>
                  <a:uFillTx/>
                  <a:latin typeface="arial"/>
                  <a:ea typeface="+mn-ea"/>
                  <a:cs typeface="+mn-cs"/>
                </a:rPr>
              </a:b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lang="en-GB" sz="1100" b="0" i="0" u="none" strike="noStrike" kern="200" cap="none" spc="0" normalizeH="0" baseline="0" noProof="0" dirty="0">
                  <a:ln>
                    <a:noFill/>
                  </a:ln>
                  <a:solidFill>
                    <a:srgbClr val="000000"/>
                  </a:solidFill>
                  <a:effectLst/>
                  <a:uLnTx/>
                  <a:uFillTx/>
                  <a:latin typeface="arial"/>
                  <a:ea typeface="+mn-ea"/>
                  <a:cs typeface="+mn-cs"/>
                </a:rPr>
                <a:t>Global All Industry Average</a:t>
              </a:r>
              <a:endParaRPr kumimoji="0" sz="1000" b="0" i="0" u="none" strike="noStrike" kern="200" cap="none" spc="0" normalizeH="0" baseline="0" noProof="0" dirty="0">
                <a:ln>
                  <a:noFill/>
                </a:ln>
                <a:solidFill>
                  <a:srgbClr val="A6A6A6"/>
                </a:solidFill>
                <a:effectLst/>
                <a:uLnTx/>
                <a:uFillTx/>
                <a:latin typeface="arial"/>
                <a:ea typeface="+mn-ea"/>
                <a:cs typeface="+mn-cs"/>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0" i="0">
                  <a:solidFill>
                    <a:srgbClr val="000000"/>
                  </a:solidFill>
                  <a:latin typeface="arial"/>
                </a:defRPr>
              </a:pPr>
              <a:r>
                <a:rPr kumimoji="0" sz="1100" b="0" i="0" u="none" strike="noStrike" kern="200" cap="none" spc="0" normalizeH="0" baseline="0" noProof="0">
                  <a:ln>
                    <a:noFill/>
                  </a:ln>
                  <a:solidFill>
                    <a:srgbClr val="000000"/>
                  </a:solidFill>
                  <a:effectLst/>
                  <a:uLnTx/>
                  <a:uFillTx/>
                  <a:latin typeface="arial"/>
                  <a:ea typeface="+mn-ea"/>
                  <a:cs typeface="+mn-cs"/>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 name="New shape"/>
            <p:cNvSpPr/>
            <p:nvPr/>
          </p:nvSpPr>
          <p:spPr>
            <a:xfrm>
              <a:off x="1987550" y="2200148"/>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0" i="0">
                  <a:solidFill>
                    <a:srgbClr val="4A4A4A"/>
                  </a:solidFill>
                  <a:latin typeface="Arial"/>
                </a:defRPr>
              </a:pPr>
              <a:r>
                <a:rPr kumimoji="0" sz="1200" b="0" i="0" u="none" strike="noStrike" kern="1200" cap="none" spc="0" normalizeH="0" baseline="0" noProof="0">
                  <a:ln>
                    <a:noFill/>
                  </a:ln>
                  <a:solidFill>
                    <a:srgbClr val="4A4A4A"/>
                  </a:solidFill>
                  <a:effectLst/>
                  <a:uLnTx/>
                  <a:uFillTx/>
                  <a:latin typeface="arial"/>
                  <a:ea typeface="+mn-ea"/>
                  <a:cs typeface="+mn-cs"/>
                </a:rPr>
                <a:t>n/a</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 name="New shape"/>
            <p:cNvSpPr/>
            <p:nvPr/>
          </p:nvSpPr>
          <p:spPr>
            <a:xfrm>
              <a:off x="28511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-5*</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000000"/>
                  </a:solidFill>
                  <a:latin typeface="arial"/>
                </a:defRPr>
              </a:pPr>
              <a:r>
                <a:rPr kumimoji="0" sz="1200" b="1" i="0" u="none" strike="noStrike" kern="200" cap="none" spc="0" normalizeH="0" baseline="0" noProof="0">
                  <a:ln>
                    <a:noFill/>
                  </a:ln>
                  <a:solidFill>
                    <a:srgbClr val="000000"/>
                  </a:solidFill>
                  <a:effectLst/>
                  <a:uLnTx/>
                  <a:uFillTx/>
                  <a:latin typeface="arial"/>
                  <a:ea typeface="+mn-ea"/>
                  <a:cs typeface="+mn-cs"/>
                </a:rPr>
                <a:t>76</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Inspiration:</a:t>
              </a:r>
              <a:r>
                <a:rPr kumimoji="0" sz="1050" b="0" i="0" u="none" strike="noStrike" kern="200" cap="none" spc="0" normalizeH="0" baseline="0" noProof="0">
                  <a:ln>
                    <a:noFill/>
                  </a:ln>
                  <a:solidFill>
                    <a:srgbClr val="000000"/>
                  </a:solidFill>
                  <a:effectLst/>
                  <a:uLnTx/>
                  <a:uFillTx/>
                  <a:latin typeface="arial"/>
                  <a:ea typeface="+mn-ea"/>
                  <a:cs typeface="+mn-cs"/>
                </a:rPr>
                <a:t> Senior Leadership provides a clear and inspiring vision for the future.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pic>
          <p:nvPicPr>
            <p:cNvPr id="24" name="New picture"/>
            <p:cNvPicPr/>
            <p:nvPr/>
          </p:nvPicPr>
          <p:blipFill>
            <a:blip r:embed="rId3"/>
            <a:stretch>
              <a:fillRect/>
            </a:stretch>
          </p:blipFill>
          <p:spPr>
            <a:xfrm>
              <a:off x="8318500" y="2122946"/>
              <a:ext cx="410210" cy="2008099"/>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7" name="New shape"/>
            <p:cNvSpPr/>
            <p:nvPr/>
          </p:nvSpPr>
          <p:spPr>
            <a:xfrm>
              <a:off x="8813800" y="2674558"/>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marL="0" marR="0" lvl="0" indent="0" algn="ctr" defTabSz="457200" rtl="0" eaLnBrk="1" fontAlgn="auto" latinLnBrk="0" hangingPunct="0">
                <a:lnSpc>
                  <a:spcPct val="100000"/>
                </a:lnSpc>
                <a:spcBef>
                  <a:spcPct val="0"/>
                </a:spcBef>
                <a:spcAft>
                  <a:spcPct val="100000"/>
                </a:spcAft>
                <a:buClrTx/>
                <a:buSzTx/>
                <a:buFontTx/>
                <a:buNone/>
                <a:tabLst/>
                <a:defRPr sz="1100" b="1" i="0">
                  <a:solidFill>
                    <a:srgbClr val="4A4A4A"/>
                  </a:solidFill>
                  <a:latin typeface="arial"/>
                </a:defRPr>
              </a:pPr>
              <a:r>
                <a:rPr kumimoji="0" sz="1100" b="1" i="0" u="none" strike="noStrike" kern="200" cap="none" spc="0" normalizeH="0" baseline="0" noProof="0">
                  <a:ln>
                    <a:noFill/>
                  </a:ln>
                  <a:solidFill>
                    <a:srgbClr val="4A4A4A"/>
                  </a:solidFill>
                  <a:effectLst/>
                  <a:uLnTx/>
                  <a:uFillTx/>
                  <a:latin typeface="arial"/>
                  <a:ea typeface="+mn-ea"/>
                  <a:cs typeface="+mn-cs"/>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9" name="New shape"/>
            <p:cNvSpPr/>
            <p:nvPr/>
          </p:nvSpPr>
          <p:spPr>
            <a:xfrm>
              <a:off x="19875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-2</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1" name="New shape"/>
            <p:cNvSpPr/>
            <p:nvPr/>
          </p:nvSpPr>
          <p:spPr>
            <a:xfrm>
              <a:off x="28511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1*</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000000"/>
                  </a:solidFill>
                  <a:latin typeface="arial"/>
                </a:defRPr>
              </a:pPr>
              <a:r>
                <a:rPr kumimoji="0" sz="1200" b="1" i="0" u="none" strike="noStrike" kern="200" cap="none" spc="0" normalizeH="0" baseline="0" noProof="0">
                  <a:ln>
                    <a:noFill/>
                  </a:ln>
                  <a:solidFill>
                    <a:srgbClr val="000000"/>
                  </a:solidFill>
                  <a:effectLst/>
                  <a:uLnTx/>
                  <a:uFillTx/>
                  <a:latin typeface="arial"/>
                  <a:ea typeface="+mn-ea"/>
                  <a:cs typeface="+mn-cs"/>
                </a:rPr>
                <a:t>75</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Growth:</a:t>
              </a:r>
              <a:r>
                <a:rPr kumimoji="0" sz="1050" b="0" i="0" u="none" strike="noStrike" kern="200" cap="none" spc="0" normalizeH="0" baseline="0" noProof="0">
                  <a:ln>
                    <a:noFill/>
                  </a:ln>
                  <a:solidFill>
                    <a:srgbClr val="000000"/>
                  </a:solidFill>
                  <a:effectLst/>
                  <a:uLnTx/>
                  <a:uFillTx/>
                  <a:latin typeface="arial"/>
                  <a:ea typeface="+mn-ea"/>
                  <a:cs typeface="+mn-cs"/>
                </a:rPr>
                <a:t> I have the opportunity for personal development and growth in this company.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 name="New shape"/>
            <p:cNvSpPr/>
            <p:nvPr/>
          </p:nvSpPr>
          <p:spPr>
            <a:xfrm>
              <a:off x="19875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2</a:t>
              </a:r>
              <a:r>
                <a:rPr kumimoji="0" sz="1200" b="1" i="0" u="none" strike="noStrike" kern="1200" cap="none" spc="0" normalizeH="0" baseline="0" noProof="0" dirty="0">
                  <a:ln>
                    <a:noFill/>
                  </a:ln>
                  <a:solidFill>
                    <a:srgbClr val="FFFFFF"/>
                  </a:solidFill>
                  <a:effectLst/>
                  <a:uLnTx/>
                  <a:uFillTx/>
                  <a:latin typeface="arial"/>
                  <a:ea typeface="+mn-ea"/>
                  <a:cs typeface="+mn-cs"/>
                </a:rPr>
                <a:t>*</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0" name="New shape"/>
            <p:cNvSpPr/>
            <p:nvPr/>
          </p:nvSpPr>
          <p:spPr>
            <a:xfrm>
              <a:off x="28511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sz="1200" b="1" i="0">
                  <a:solidFill>
                    <a:srgbClr val="FFFFFF"/>
                  </a:solidFill>
                  <a:latin typeface="Arial"/>
                </a:defRPr>
              </a:pPr>
              <a:r>
                <a:rPr kumimoji="0" sz="1200" b="1" i="0" u="none" strike="noStrike" kern="1200" cap="none" spc="0" normalizeH="0" baseline="0" noProof="0">
                  <a:ln>
                    <a:noFill/>
                  </a:ln>
                  <a:solidFill>
                    <a:srgbClr val="FFFFFF"/>
                  </a:solidFill>
                  <a:effectLst/>
                  <a:uLnTx/>
                  <a:uFillTx/>
                  <a:latin typeface="arial"/>
                  <a:ea typeface="+mn-ea"/>
                  <a:cs typeface="+mn-cs"/>
                </a:rPr>
                <a:t>-2*</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sz="1200" b="1" i="0" kern="200">
                  <a:solidFill>
                    <a:srgbClr val="000000"/>
                  </a:solidFill>
                  <a:latin typeface="arial"/>
                </a:defRPr>
              </a:pPr>
              <a:r>
                <a:rPr kumimoji="0" sz="1200" b="1" i="0" u="none" strike="noStrike" kern="200" cap="none" spc="0" normalizeH="0" baseline="0" noProof="0">
                  <a:ln>
                    <a:noFill/>
                  </a:ln>
                  <a:solidFill>
                    <a:srgbClr val="000000"/>
                  </a:solidFill>
                  <a:effectLst/>
                  <a:uLnTx/>
                  <a:uFillTx/>
                  <a:latin typeface="arial"/>
                  <a:ea typeface="+mn-ea"/>
                  <a:cs typeface="+mn-cs"/>
                </a:rPr>
                <a:t>78</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fontScale="97500"/>
            </a:bodyPr>
            <a:lstStyle>
              <a:defPPr>
                <a:defRPr kern="200"/>
              </a:defPPr>
            </a:lstStyle>
            <a:p>
              <a:pPr marL="0" marR="0" lvl="0" indent="0" algn="l" defTabSz="457200" rtl="0" eaLnBrk="1" fontAlgn="auto" latinLnBrk="0" hangingPunct="0">
                <a:lnSpc>
                  <a:spcPct val="100000"/>
                </a:lnSpc>
                <a:spcBef>
                  <a:spcPct val="0"/>
                </a:spcBef>
                <a:spcAft>
                  <a:spcPct val="100000"/>
                </a:spcAft>
                <a:buClrTx/>
                <a:buSzTx/>
                <a:buFontTx/>
                <a:buNone/>
                <a:tabLst/>
                <a:defRPr sz="1050" b="0" i="0">
                  <a:solidFill>
                    <a:srgbClr val="000000"/>
                  </a:solidFill>
                  <a:latin typeface="arial"/>
                </a:defRPr>
              </a:pPr>
              <a:r>
                <a:rPr kumimoji="0" sz="1050" b="1" i="0" u="none" strike="noStrike" kern="200" cap="none" spc="0" normalizeH="0" baseline="0" noProof="0">
                  <a:ln>
                    <a:noFill/>
                  </a:ln>
                  <a:solidFill>
                    <a:srgbClr val="000000"/>
                  </a:solidFill>
                  <a:effectLst/>
                  <a:uLnTx/>
                  <a:uFillTx/>
                  <a:latin typeface="arial"/>
                  <a:ea typeface="+mn-ea"/>
                  <a:cs typeface="+mn-cs"/>
                </a:rPr>
                <a:t>Future Ways of Working:</a:t>
              </a:r>
              <a:r>
                <a:rPr kumimoji="0" sz="1050" b="0" i="0" u="none" strike="noStrike" kern="200" cap="none" spc="0" normalizeH="0" baseline="0" noProof="0">
                  <a:ln>
                    <a:noFill/>
                  </a:ln>
                  <a:solidFill>
                    <a:srgbClr val="000000"/>
                  </a:solidFill>
                  <a:effectLst/>
                  <a:uLnTx/>
                  <a:uFillTx/>
                  <a:latin typeface="arial"/>
                  <a:ea typeface="+mn-ea"/>
                  <a:cs typeface="+mn-cs"/>
                </a:rPr>
                <a:t> I have the flexibility I need (when, where, how I work) to balance my work and personal responsibilities. </a:t>
              </a:r>
            </a:p>
          </p:txBody>
        </p:sp>
      </p:grpSp>
      <p:sp>
        <p:nvSpPr>
          <p:cNvPr id="47" name="Title 2">
            <a:extLst>
              <a:ext uri="{FF2B5EF4-FFF2-40B4-BE49-F238E27FC236}">
                <a16:creationId xmlns:a16="http://schemas.microsoft.com/office/drawing/2014/main" id="{9DA2295D-6F88-01DA-CDF8-D354F499CF44}"/>
              </a:ext>
            </a:extLst>
          </p:cNvPr>
          <p:cNvSpPr txBox="1">
            <a:spLocks/>
          </p:cNvSpPr>
          <p:nvPr/>
        </p:nvSpPr>
        <p:spPr>
          <a:xfrm>
            <a:off x="457200" y="457200"/>
            <a:ext cx="11247438"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0" i="0" kern="1200" baseline="0">
                <a:solidFill>
                  <a:schemeClr val="tx1"/>
                </a:solidFill>
                <a:latin typeface="+mj-lt"/>
                <a:ea typeface="Roboto Medium" panose="02000000000000000000" pitchFamily="2" charset="0"/>
                <a:cs typeface="Verdana" panose="020B060403050404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Times New Roman" panose="02020603050405020304"/>
                <a:ea typeface="Roboto Medium"/>
              </a:rPr>
              <a:t>What keeps employees at their company in Mauritius?</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Key Personas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20891080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oter Placeholder 6">
            <a:extLst>
              <a:ext uri="{FF2B5EF4-FFF2-40B4-BE49-F238E27FC236}">
                <a16:creationId xmlns:a16="http://schemas.microsoft.com/office/drawing/2014/main" id="{B65EB66E-B649-497C-97BB-EA91B35C2930}"/>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prstClr val="black"/>
                </a:solidFill>
                <a:effectLst/>
                <a:uLnTx/>
                <a:uFillTx/>
                <a:latin typeface="Calibri" panose="020F0502020204030204"/>
                <a:ea typeface="+mn-ea"/>
                <a:cs typeface="+mn-cs"/>
              </a:rPr>
              <a:t>© 2020 Willis Towers Watson. All rights reserved. Proprietary and Confidential. For Willis Towers Watson and Willis Towers Watson client use only.</a:t>
            </a:r>
            <a:endParaRPr kumimoji="0" lang="en-US" sz="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6CEA2187-8F34-40C2-B336-0079A3A99E83}"/>
              </a:ext>
            </a:extLst>
          </p:cNvPr>
          <p:cNvSpPr/>
          <p:nvPr/>
        </p:nvSpPr>
        <p:spPr>
          <a:xfrm>
            <a:off x="1579416" y="4767402"/>
            <a:ext cx="5430983" cy="969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6" name="TextBox 15">
            <a:extLst>
              <a:ext uri="{FF2B5EF4-FFF2-40B4-BE49-F238E27FC236}">
                <a16:creationId xmlns:a16="http://schemas.microsoft.com/office/drawing/2014/main" id="{A2952452-C930-4438-8027-57D1494156CB}"/>
              </a:ext>
            </a:extLst>
          </p:cNvPr>
          <p:cNvSpPr txBox="1"/>
          <p:nvPr/>
        </p:nvSpPr>
        <p:spPr>
          <a:xfrm>
            <a:off x="1903357" y="1169303"/>
            <a:ext cx="5430982" cy="548640"/>
          </a:xfrm>
          <a:prstGeom prst="rect">
            <a:avLst/>
          </a:prstGeom>
          <a:noFill/>
        </p:spPr>
        <p:txBody>
          <a:bodyPr wrap="square" lIns="91440" tIns="91440" rIns="91440" bIns="9144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Executive summary - 3</a:t>
            </a:r>
          </a:p>
        </p:txBody>
      </p:sp>
      <p:sp>
        <p:nvSpPr>
          <p:cNvPr id="41" name="TextBox 40">
            <a:extLst>
              <a:ext uri="{FF2B5EF4-FFF2-40B4-BE49-F238E27FC236}">
                <a16:creationId xmlns:a16="http://schemas.microsoft.com/office/drawing/2014/main" id="{AE800739-207A-4C7A-9B0F-7B93300B35DC}"/>
              </a:ext>
            </a:extLst>
          </p:cNvPr>
          <p:cNvSpPr txBox="1"/>
          <p:nvPr/>
        </p:nvSpPr>
        <p:spPr>
          <a:xfrm>
            <a:off x="2028456" y="5591708"/>
            <a:ext cx="10271523" cy="548640"/>
          </a:xfrm>
          <a:prstGeom prst="rect">
            <a:avLst/>
          </a:prstGeom>
          <a:noFill/>
        </p:spPr>
        <p:txBody>
          <a:bodyPr wrap="square" lIns="91440" tIns="91440" rIns="91440" bIns="91440" rtlCol="0" anchor="ctr">
            <a:noAutofit/>
          </a:bodyPr>
          <a:lstStyle/>
          <a:p>
            <a:pPr>
              <a:spcAft>
                <a:spcPts val="600"/>
              </a:spcAft>
            </a:pPr>
            <a:r>
              <a:rPr lang="en-GB" sz="1800" b="1" dirty="0"/>
              <a:t>High level results Industry compared to Global Industry – themes and top bottom questions</a:t>
            </a:r>
          </a:p>
          <a:p>
            <a:pPr indent="-3657600">
              <a:spcAft>
                <a:spcPts val="600"/>
              </a:spcAft>
            </a:pPr>
            <a:endParaRPr lang="en-GB" sz="900" dirty="0">
              <a:solidFill>
                <a:schemeClr val="tx2"/>
              </a:solidFill>
            </a:endParaRPr>
          </a:p>
        </p:txBody>
      </p:sp>
      <p:sp>
        <p:nvSpPr>
          <p:cNvPr id="2" name="Slide Number Placeholder 1">
            <a:extLst>
              <a:ext uri="{FF2B5EF4-FFF2-40B4-BE49-F238E27FC236}">
                <a16:creationId xmlns:a16="http://schemas.microsoft.com/office/drawing/2014/main" id="{A7070F85-6E76-48CC-99E5-AB0E778BA402}"/>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083E393-C0BF-4ED8-8545-7E4C90AFF831}" type="slidenum">
              <a:rPr kumimoji="0" lang="en-US" sz="9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4" name="Group 53">
            <a:extLst>
              <a:ext uri="{FF2B5EF4-FFF2-40B4-BE49-F238E27FC236}">
                <a16:creationId xmlns:a16="http://schemas.microsoft.com/office/drawing/2014/main" id="{E8A39B50-9543-4C75-553B-A477BCFB1C05}"/>
              </a:ext>
            </a:extLst>
          </p:cNvPr>
          <p:cNvGrpSpPr/>
          <p:nvPr/>
        </p:nvGrpSpPr>
        <p:grpSpPr>
          <a:xfrm>
            <a:off x="609598" y="958715"/>
            <a:ext cx="6400801" cy="5126152"/>
            <a:chOff x="609598" y="958714"/>
            <a:chExt cx="6400801" cy="7867653"/>
          </a:xfrm>
        </p:grpSpPr>
        <p:grpSp>
          <p:nvGrpSpPr>
            <p:cNvPr id="53" name="Group 52">
              <a:extLst>
                <a:ext uri="{FF2B5EF4-FFF2-40B4-BE49-F238E27FC236}">
                  <a16:creationId xmlns:a16="http://schemas.microsoft.com/office/drawing/2014/main" id="{5865533E-1672-501B-C000-F7081F23FFE3}"/>
                </a:ext>
              </a:extLst>
            </p:cNvPr>
            <p:cNvGrpSpPr/>
            <p:nvPr/>
          </p:nvGrpSpPr>
          <p:grpSpPr>
            <a:xfrm>
              <a:off x="609600" y="958714"/>
              <a:ext cx="6400799" cy="5554750"/>
              <a:chOff x="609600" y="958714"/>
              <a:chExt cx="6400799" cy="5554750"/>
            </a:xfrm>
          </p:grpSpPr>
          <p:grpSp>
            <p:nvGrpSpPr>
              <p:cNvPr id="12" name="Group 11">
                <a:extLst>
                  <a:ext uri="{FF2B5EF4-FFF2-40B4-BE49-F238E27FC236}">
                    <a16:creationId xmlns:a16="http://schemas.microsoft.com/office/drawing/2014/main" id="{F2ACBC24-82C4-469C-884F-4453AACD2E22}"/>
                  </a:ext>
                </a:extLst>
              </p:cNvPr>
              <p:cNvGrpSpPr/>
              <p:nvPr/>
            </p:nvGrpSpPr>
            <p:grpSpPr>
              <a:xfrm>
                <a:off x="609600" y="958714"/>
                <a:ext cx="6400799" cy="969818"/>
                <a:chOff x="3925455" y="1191491"/>
                <a:chExt cx="6400799" cy="969818"/>
              </a:xfrm>
            </p:grpSpPr>
            <p:sp>
              <p:nvSpPr>
                <p:cNvPr id="32" name="Rectangle 31">
                  <a:extLst>
                    <a:ext uri="{FF2B5EF4-FFF2-40B4-BE49-F238E27FC236}">
                      <a16:creationId xmlns:a16="http://schemas.microsoft.com/office/drawing/2014/main" id="{E67A5A25-3D91-4673-841E-D7DEF72185B8}"/>
                    </a:ext>
                  </a:extLst>
                </p:cNvPr>
                <p:cNvSpPr/>
                <p:nvPr/>
              </p:nvSpPr>
              <p:spPr>
                <a:xfrm>
                  <a:off x="4895271" y="1191491"/>
                  <a:ext cx="5430983" cy="969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nvGrpSpPr>
                <p:cNvPr id="33" name="Group 32">
                  <a:extLst>
                    <a:ext uri="{FF2B5EF4-FFF2-40B4-BE49-F238E27FC236}">
                      <a16:creationId xmlns:a16="http://schemas.microsoft.com/office/drawing/2014/main" id="{7C3DC350-6A09-47AF-9778-6B4F6CCF5F74}"/>
                    </a:ext>
                  </a:extLst>
                </p:cNvPr>
                <p:cNvGrpSpPr/>
                <p:nvPr/>
              </p:nvGrpSpPr>
              <p:grpSpPr>
                <a:xfrm>
                  <a:off x="3925455" y="1191491"/>
                  <a:ext cx="1178646" cy="969818"/>
                  <a:chOff x="3925455" y="1191491"/>
                  <a:chExt cx="1178646" cy="969818"/>
                </a:xfrm>
              </p:grpSpPr>
              <p:sp>
                <p:nvSpPr>
                  <p:cNvPr id="34" name="Rectangle 33">
                    <a:extLst>
                      <a:ext uri="{FF2B5EF4-FFF2-40B4-BE49-F238E27FC236}">
                        <a16:creationId xmlns:a16="http://schemas.microsoft.com/office/drawing/2014/main" id="{61EC1FA5-012F-4986-9496-36607F2BAE8C}"/>
                      </a:ext>
                    </a:extLst>
                  </p:cNvPr>
                  <p:cNvSpPr/>
                  <p:nvPr/>
                </p:nvSpPr>
                <p:spPr>
                  <a:xfrm>
                    <a:off x="3925455" y="1191491"/>
                    <a:ext cx="969818" cy="96981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mn-ea"/>
                        <a:cs typeface="+mn-cs"/>
                      </a:rPr>
                      <a:t>01</a:t>
                    </a:r>
                  </a:p>
                </p:txBody>
              </p:sp>
              <p:sp>
                <p:nvSpPr>
                  <p:cNvPr id="35" name="Isosceles Triangle 34">
                    <a:extLst>
                      <a:ext uri="{FF2B5EF4-FFF2-40B4-BE49-F238E27FC236}">
                        <a16:creationId xmlns:a16="http://schemas.microsoft.com/office/drawing/2014/main" id="{FC401205-96FC-4493-9A40-BE94BBDF99C0}"/>
                      </a:ext>
                    </a:extLst>
                  </p:cNvPr>
                  <p:cNvSpPr/>
                  <p:nvPr/>
                </p:nvSpPr>
                <p:spPr>
                  <a:xfrm rot="5400000">
                    <a:off x="4803124" y="1537059"/>
                    <a:ext cx="323272" cy="278683"/>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grpSp>
          <p:grpSp>
            <p:nvGrpSpPr>
              <p:cNvPr id="13" name="Group 12">
                <a:extLst>
                  <a:ext uri="{FF2B5EF4-FFF2-40B4-BE49-F238E27FC236}">
                    <a16:creationId xmlns:a16="http://schemas.microsoft.com/office/drawing/2014/main" id="{8D104A26-DEB2-43B6-A76E-76A294BE2914}"/>
                  </a:ext>
                </a:extLst>
              </p:cNvPr>
              <p:cNvGrpSpPr/>
              <p:nvPr/>
            </p:nvGrpSpPr>
            <p:grpSpPr>
              <a:xfrm>
                <a:off x="609600" y="2107149"/>
                <a:ext cx="6400799" cy="969818"/>
                <a:chOff x="3925455" y="1191491"/>
                <a:chExt cx="6400799" cy="969818"/>
              </a:xfrm>
            </p:grpSpPr>
            <p:sp>
              <p:nvSpPr>
                <p:cNvPr id="28" name="Rectangle 27">
                  <a:extLst>
                    <a:ext uri="{FF2B5EF4-FFF2-40B4-BE49-F238E27FC236}">
                      <a16:creationId xmlns:a16="http://schemas.microsoft.com/office/drawing/2014/main" id="{52F1D563-767F-4A9B-9D99-C17309E8E396}"/>
                    </a:ext>
                  </a:extLst>
                </p:cNvPr>
                <p:cNvSpPr/>
                <p:nvPr/>
              </p:nvSpPr>
              <p:spPr>
                <a:xfrm>
                  <a:off x="4895271" y="1191491"/>
                  <a:ext cx="5430983" cy="969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nvGrpSpPr>
                <p:cNvPr id="29" name="Group 28">
                  <a:extLst>
                    <a:ext uri="{FF2B5EF4-FFF2-40B4-BE49-F238E27FC236}">
                      <a16:creationId xmlns:a16="http://schemas.microsoft.com/office/drawing/2014/main" id="{ABB2BAA1-A54F-49CD-A9D4-C2E0EB59AC6A}"/>
                    </a:ext>
                  </a:extLst>
                </p:cNvPr>
                <p:cNvGrpSpPr/>
                <p:nvPr/>
              </p:nvGrpSpPr>
              <p:grpSpPr>
                <a:xfrm>
                  <a:off x="3925455" y="1191491"/>
                  <a:ext cx="1178646" cy="969818"/>
                  <a:chOff x="3925455" y="1191491"/>
                  <a:chExt cx="1178646" cy="969818"/>
                </a:xfrm>
              </p:grpSpPr>
              <p:sp>
                <p:nvSpPr>
                  <p:cNvPr id="30" name="Rectangle 29">
                    <a:extLst>
                      <a:ext uri="{FF2B5EF4-FFF2-40B4-BE49-F238E27FC236}">
                        <a16:creationId xmlns:a16="http://schemas.microsoft.com/office/drawing/2014/main" id="{23A9B43C-35DD-4C17-B26F-965CDD88F8F6}"/>
                      </a:ext>
                    </a:extLst>
                  </p:cNvPr>
                  <p:cNvSpPr/>
                  <p:nvPr/>
                </p:nvSpPr>
                <p:spPr>
                  <a:xfrm>
                    <a:off x="3925455" y="1191491"/>
                    <a:ext cx="969818" cy="96981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mn-ea"/>
                        <a:cs typeface="+mn-cs"/>
                      </a:rPr>
                      <a:t>02</a:t>
                    </a:r>
                  </a:p>
                </p:txBody>
              </p:sp>
              <p:sp>
                <p:nvSpPr>
                  <p:cNvPr id="31" name="Isosceles Triangle 30">
                    <a:extLst>
                      <a:ext uri="{FF2B5EF4-FFF2-40B4-BE49-F238E27FC236}">
                        <a16:creationId xmlns:a16="http://schemas.microsoft.com/office/drawing/2014/main" id="{5791B2BF-C8E8-4A51-809B-FDFB686BE4B6}"/>
                      </a:ext>
                    </a:extLst>
                  </p:cNvPr>
                  <p:cNvSpPr/>
                  <p:nvPr/>
                </p:nvSpPr>
                <p:spPr>
                  <a:xfrm rot="5400000">
                    <a:off x="4803124" y="1537059"/>
                    <a:ext cx="323272" cy="27868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grpSp>
          <p:grpSp>
            <p:nvGrpSpPr>
              <p:cNvPr id="14" name="Group 13">
                <a:extLst>
                  <a:ext uri="{FF2B5EF4-FFF2-40B4-BE49-F238E27FC236}">
                    <a16:creationId xmlns:a16="http://schemas.microsoft.com/office/drawing/2014/main" id="{74C4DFF2-C6F7-4040-8D07-79DF8C23092A}"/>
                  </a:ext>
                </a:extLst>
              </p:cNvPr>
              <p:cNvGrpSpPr/>
              <p:nvPr/>
            </p:nvGrpSpPr>
            <p:grpSpPr>
              <a:xfrm>
                <a:off x="609600" y="3261644"/>
                <a:ext cx="6400799" cy="969818"/>
                <a:chOff x="3925455" y="1191491"/>
                <a:chExt cx="6400799" cy="969818"/>
              </a:xfrm>
            </p:grpSpPr>
            <p:sp>
              <p:nvSpPr>
                <p:cNvPr id="24" name="Rectangle 23">
                  <a:extLst>
                    <a:ext uri="{FF2B5EF4-FFF2-40B4-BE49-F238E27FC236}">
                      <a16:creationId xmlns:a16="http://schemas.microsoft.com/office/drawing/2014/main" id="{02DB27E7-6271-4B1F-85AF-1AB78F77E284}"/>
                    </a:ext>
                  </a:extLst>
                </p:cNvPr>
                <p:cNvSpPr/>
                <p:nvPr/>
              </p:nvSpPr>
              <p:spPr>
                <a:xfrm>
                  <a:off x="4895271" y="1191491"/>
                  <a:ext cx="5430983" cy="969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nvGrpSpPr>
                <p:cNvPr id="25" name="Group 24">
                  <a:extLst>
                    <a:ext uri="{FF2B5EF4-FFF2-40B4-BE49-F238E27FC236}">
                      <a16:creationId xmlns:a16="http://schemas.microsoft.com/office/drawing/2014/main" id="{529BD843-C72D-4857-8B96-CEF186AB60C8}"/>
                    </a:ext>
                  </a:extLst>
                </p:cNvPr>
                <p:cNvGrpSpPr/>
                <p:nvPr/>
              </p:nvGrpSpPr>
              <p:grpSpPr>
                <a:xfrm>
                  <a:off x="3925455" y="1191491"/>
                  <a:ext cx="1178646" cy="969818"/>
                  <a:chOff x="3925455" y="1191491"/>
                  <a:chExt cx="1178646" cy="969818"/>
                </a:xfrm>
              </p:grpSpPr>
              <p:sp>
                <p:nvSpPr>
                  <p:cNvPr id="26" name="Rectangle 25">
                    <a:extLst>
                      <a:ext uri="{FF2B5EF4-FFF2-40B4-BE49-F238E27FC236}">
                        <a16:creationId xmlns:a16="http://schemas.microsoft.com/office/drawing/2014/main" id="{9FDD5874-545E-4B24-9F7F-AAD0A134A5C7}"/>
                      </a:ext>
                    </a:extLst>
                  </p:cNvPr>
                  <p:cNvSpPr/>
                  <p:nvPr/>
                </p:nvSpPr>
                <p:spPr>
                  <a:xfrm>
                    <a:off x="3925455" y="1191491"/>
                    <a:ext cx="969818" cy="96981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mn-ea"/>
                        <a:cs typeface="+mn-cs"/>
                      </a:rPr>
                      <a:t>03</a:t>
                    </a:r>
                  </a:p>
                </p:txBody>
              </p:sp>
              <p:sp>
                <p:nvSpPr>
                  <p:cNvPr id="27" name="Isosceles Triangle 26">
                    <a:extLst>
                      <a:ext uri="{FF2B5EF4-FFF2-40B4-BE49-F238E27FC236}">
                        <a16:creationId xmlns:a16="http://schemas.microsoft.com/office/drawing/2014/main" id="{F9634927-1030-4475-84BD-2C6C65E14035}"/>
                      </a:ext>
                    </a:extLst>
                  </p:cNvPr>
                  <p:cNvSpPr/>
                  <p:nvPr/>
                </p:nvSpPr>
                <p:spPr>
                  <a:xfrm rot="5400000">
                    <a:off x="4803124" y="1537059"/>
                    <a:ext cx="323272" cy="27868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grpSp>
          <p:grpSp>
            <p:nvGrpSpPr>
              <p:cNvPr id="36" name="Group 35">
                <a:extLst>
                  <a:ext uri="{FF2B5EF4-FFF2-40B4-BE49-F238E27FC236}">
                    <a16:creationId xmlns:a16="http://schemas.microsoft.com/office/drawing/2014/main" id="{2B7BF86F-0FB9-42E3-9941-3682F1D2A61F}"/>
                  </a:ext>
                </a:extLst>
              </p:cNvPr>
              <p:cNvGrpSpPr/>
              <p:nvPr/>
            </p:nvGrpSpPr>
            <p:grpSpPr>
              <a:xfrm>
                <a:off x="609600" y="4396400"/>
                <a:ext cx="6400799" cy="969818"/>
                <a:chOff x="3925455" y="1191491"/>
                <a:chExt cx="6400799" cy="969818"/>
              </a:xfrm>
            </p:grpSpPr>
            <p:sp>
              <p:nvSpPr>
                <p:cNvPr id="37" name="Rectangle 36">
                  <a:extLst>
                    <a:ext uri="{FF2B5EF4-FFF2-40B4-BE49-F238E27FC236}">
                      <a16:creationId xmlns:a16="http://schemas.microsoft.com/office/drawing/2014/main" id="{F5078CE6-2B11-4F95-8E2E-2A06499102DB}"/>
                    </a:ext>
                  </a:extLst>
                </p:cNvPr>
                <p:cNvSpPr/>
                <p:nvPr/>
              </p:nvSpPr>
              <p:spPr>
                <a:xfrm>
                  <a:off x="4895271" y="1191491"/>
                  <a:ext cx="5430983" cy="9698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nvGrpSpPr>
                <p:cNvPr id="38" name="Group 37">
                  <a:extLst>
                    <a:ext uri="{FF2B5EF4-FFF2-40B4-BE49-F238E27FC236}">
                      <a16:creationId xmlns:a16="http://schemas.microsoft.com/office/drawing/2014/main" id="{E5877EC3-D12A-4E7D-BA6E-B83F495D7861}"/>
                    </a:ext>
                  </a:extLst>
                </p:cNvPr>
                <p:cNvGrpSpPr/>
                <p:nvPr/>
              </p:nvGrpSpPr>
              <p:grpSpPr>
                <a:xfrm>
                  <a:off x="3925455" y="1191491"/>
                  <a:ext cx="1178646" cy="969818"/>
                  <a:chOff x="3925455" y="1191491"/>
                  <a:chExt cx="1178646" cy="969818"/>
                </a:xfrm>
              </p:grpSpPr>
              <p:sp>
                <p:nvSpPr>
                  <p:cNvPr id="39" name="Rectangle 38">
                    <a:extLst>
                      <a:ext uri="{FF2B5EF4-FFF2-40B4-BE49-F238E27FC236}">
                        <a16:creationId xmlns:a16="http://schemas.microsoft.com/office/drawing/2014/main" id="{47B5C12A-CE96-4195-BE35-74DC629FBDBD}"/>
                      </a:ext>
                    </a:extLst>
                  </p:cNvPr>
                  <p:cNvSpPr/>
                  <p:nvPr/>
                </p:nvSpPr>
                <p:spPr>
                  <a:xfrm>
                    <a:off x="3925455" y="1191491"/>
                    <a:ext cx="969818" cy="9698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mn-ea"/>
                        <a:cs typeface="+mn-cs"/>
                      </a:rPr>
                      <a:t>04</a:t>
                    </a:r>
                  </a:p>
                </p:txBody>
              </p:sp>
              <p:sp>
                <p:nvSpPr>
                  <p:cNvPr id="40" name="Isosceles Triangle 39">
                    <a:extLst>
                      <a:ext uri="{FF2B5EF4-FFF2-40B4-BE49-F238E27FC236}">
                        <a16:creationId xmlns:a16="http://schemas.microsoft.com/office/drawing/2014/main" id="{E9EDDF98-E56D-4FEF-B267-69F1EF63FEE2}"/>
                      </a:ext>
                    </a:extLst>
                  </p:cNvPr>
                  <p:cNvSpPr/>
                  <p:nvPr/>
                </p:nvSpPr>
                <p:spPr>
                  <a:xfrm rot="5400000">
                    <a:off x="4803124" y="1537059"/>
                    <a:ext cx="323272" cy="27868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grpSp>
          <p:grpSp>
            <p:nvGrpSpPr>
              <p:cNvPr id="3" name="Group 2">
                <a:extLst>
                  <a:ext uri="{FF2B5EF4-FFF2-40B4-BE49-F238E27FC236}">
                    <a16:creationId xmlns:a16="http://schemas.microsoft.com/office/drawing/2014/main" id="{B5874FD6-5081-64F9-0A4C-4CD48D7E543D}"/>
                  </a:ext>
                </a:extLst>
              </p:cNvPr>
              <p:cNvGrpSpPr/>
              <p:nvPr/>
            </p:nvGrpSpPr>
            <p:grpSpPr>
              <a:xfrm>
                <a:off x="609600" y="5543646"/>
                <a:ext cx="6400799" cy="969818"/>
                <a:chOff x="3925455" y="1191491"/>
                <a:chExt cx="6400799" cy="969818"/>
              </a:xfrm>
            </p:grpSpPr>
            <p:sp>
              <p:nvSpPr>
                <p:cNvPr id="4" name="Rectangle 3">
                  <a:extLst>
                    <a:ext uri="{FF2B5EF4-FFF2-40B4-BE49-F238E27FC236}">
                      <a16:creationId xmlns:a16="http://schemas.microsoft.com/office/drawing/2014/main" id="{0A1730F2-4CD3-6DF5-9154-1CE8D08A362B}"/>
                    </a:ext>
                  </a:extLst>
                </p:cNvPr>
                <p:cNvSpPr/>
                <p:nvPr/>
              </p:nvSpPr>
              <p:spPr>
                <a:xfrm>
                  <a:off x="4895271" y="1191491"/>
                  <a:ext cx="5430983" cy="9698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nvGrpSpPr>
                <p:cNvPr id="5" name="Group 4">
                  <a:extLst>
                    <a:ext uri="{FF2B5EF4-FFF2-40B4-BE49-F238E27FC236}">
                      <a16:creationId xmlns:a16="http://schemas.microsoft.com/office/drawing/2014/main" id="{FEBE1B45-DCB6-AB9F-68F0-588C0E2FE564}"/>
                    </a:ext>
                  </a:extLst>
                </p:cNvPr>
                <p:cNvGrpSpPr/>
                <p:nvPr/>
              </p:nvGrpSpPr>
              <p:grpSpPr>
                <a:xfrm>
                  <a:off x="3925455" y="1191491"/>
                  <a:ext cx="1178646" cy="969818"/>
                  <a:chOff x="3925455" y="1191491"/>
                  <a:chExt cx="1178646" cy="969818"/>
                </a:xfrm>
              </p:grpSpPr>
              <p:sp>
                <p:nvSpPr>
                  <p:cNvPr id="6" name="Rectangle 5">
                    <a:extLst>
                      <a:ext uri="{FF2B5EF4-FFF2-40B4-BE49-F238E27FC236}">
                        <a16:creationId xmlns:a16="http://schemas.microsoft.com/office/drawing/2014/main" id="{611C3B9B-CF5D-3560-DBDA-E84EC2076A47}"/>
                      </a:ext>
                    </a:extLst>
                  </p:cNvPr>
                  <p:cNvSpPr/>
                  <p:nvPr/>
                </p:nvSpPr>
                <p:spPr>
                  <a:xfrm>
                    <a:off x="3925455" y="1191491"/>
                    <a:ext cx="969818" cy="969818"/>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mn-ea"/>
                        <a:cs typeface="+mn-cs"/>
                      </a:rPr>
                      <a:t>05</a:t>
                    </a:r>
                  </a:p>
                </p:txBody>
              </p:sp>
              <p:sp>
                <p:nvSpPr>
                  <p:cNvPr id="9" name="Isosceles Triangle 8">
                    <a:extLst>
                      <a:ext uri="{FF2B5EF4-FFF2-40B4-BE49-F238E27FC236}">
                        <a16:creationId xmlns:a16="http://schemas.microsoft.com/office/drawing/2014/main" id="{E4693974-1046-7C9C-FECD-F4C979232A71}"/>
                      </a:ext>
                    </a:extLst>
                  </p:cNvPr>
                  <p:cNvSpPr/>
                  <p:nvPr/>
                </p:nvSpPr>
                <p:spPr>
                  <a:xfrm rot="5400000">
                    <a:off x="4803124" y="1537059"/>
                    <a:ext cx="323272" cy="278683"/>
                  </a:xfrm>
                  <a:prstGeom prst="triangl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grpSp>
          </p:grpSp>
        </p:grpSp>
        <p:sp>
          <p:nvSpPr>
            <p:cNvPr id="48" name="Rectangle 47">
              <a:extLst>
                <a:ext uri="{FF2B5EF4-FFF2-40B4-BE49-F238E27FC236}">
                  <a16:creationId xmlns:a16="http://schemas.microsoft.com/office/drawing/2014/main" id="{B481046A-B596-6DC5-E67F-9AC88D644B2E}"/>
                </a:ext>
              </a:extLst>
            </p:cNvPr>
            <p:cNvSpPr/>
            <p:nvPr/>
          </p:nvSpPr>
          <p:spPr>
            <a:xfrm>
              <a:off x="609598" y="6724538"/>
              <a:ext cx="969818" cy="96981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mn-ea"/>
                  <a:cs typeface="+mn-cs"/>
                </a:rPr>
                <a:t>06</a:t>
              </a:r>
            </a:p>
          </p:txBody>
        </p:sp>
        <p:sp>
          <p:nvSpPr>
            <p:cNvPr id="49" name="Rectangle 48">
              <a:extLst>
                <a:ext uri="{FF2B5EF4-FFF2-40B4-BE49-F238E27FC236}">
                  <a16:creationId xmlns:a16="http://schemas.microsoft.com/office/drawing/2014/main" id="{7C48486A-AC05-E8D0-CD9E-07B23943EAE7}"/>
                </a:ext>
              </a:extLst>
            </p:cNvPr>
            <p:cNvSpPr/>
            <p:nvPr/>
          </p:nvSpPr>
          <p:spPr>
            <a:xfrm>
              <a:off x="639682" y="7856549"/>
              <a:ext cx="969818" cy="969818"/>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mn-ea"/>
                  <a:cs typeface="+mn-cs"/>
                </a:rPr>
                <a:t>07</a:t>
              </a:r>
            </a:p>
          </p:txBody>
        </p:sp>
      </p:grpSp>
      <p:sp>
        <p:nvSpPr>
          <p:cNvPr id="51" name="Isosceles Triangle 50">
            <a:extLst>
              <a:ext uri="{FF2B5EF4-FFF2-40B4-BE49-F238E27FC236}">
                <a16:creationId xmlns:a16="http://schemas.microsoft.com/office/drawing/2014/main" id="{6A629846-D7B5-3470-884B-3D86BC7E8FEF}"/>
              </a:ext>
            </a:extLst>
          </p:cNvPr>
          <p:cNvSpPr/>
          <p:nvPr/>
        </p:nvSpPr>
        <p:spPr>
          <a:xfrm rot="5400000">
            <a:off x="1572763" y="4889858"/>
            <a:ext cx="194368" cy="236594"/>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52" name="Isosceles Triangle 51">
            <a:extLst>
              <a:ext uri="{FF2B5EF4-FFF2-40B4-BE49-F238E27FC236}">
                <a16:creationId xmlns:a16="http://schemas.microsoft.com/office/drawing/2014/main" id="{5C45BB54-18BE-0593-7498-17F629447731}"/>
              </a:ext>
            </a:extLst>
          </p:cNvPr>
          <p:cNvSpPr/>
          <p:nvPr/>
        </p:nvSpPr>
        <p:spPr>
          <a:xfrm rot="5400000">
            <a:off x="1634730" y="5629101"/>
            <a:ext cx="172666" cy="236594"/>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55" name="TextBox 54">
            <a:extLst>
              <a:ext uri="{FF2B5EF4-FFF2-40B4-BE49-F238E27FC236}">
                <a16:creationId xmlns:a16="http://schemas.microsoft.com/office/drawing/2014/main" id="{EB1C0CFD-627F-9924-DF05-82CB9A5CAD4A}"/>
              </a:ext>
            </a:extLst>
          </p:cNvPr>
          <p:cNvSpPr txBox="1"/>
          <p:nvPr/>
        </p:nvSpPr>
        <p:spPr>
          <a:xfrm>
            <a:off x="2029865" y="991972"/>
            <a:ext cx="5628411" cy="548640"/>
          </a:xfrm>
          <a:prstGeom prst="rect">
            <a:avLst/>
          </a:prstGeom>
          <a:noFill/>
        </p:spPr>
        <p:txBody>
          <a:bodyPr wrap="square" lIns="91440" tIns="91440" rIns="91440" bIns="91440" rtlCol="0" anchor="ctr">
            <a:noAutofit/>
          </a:bodyPr>
          <a:lstStyle/>
          <a:p>
            <a:pPr>
              <a:spcAft>
                <a:spcPts val="600"/>
              </a:spcAft>
            </a:pPr>
            <a:r>
              <a:rPr lang="en-GB" sz="1800" b="1" dirty="0"/>
              <a:t>Background to survey</a:t>
            </a:r>
          </a:p>
        </p:txBody>
      </p:sp>
      <p:sp>
        <p:nvSpPr>
          <p:cNvPr id="56" name="TextBox 55">
            <a:extLst>
              <a:ext uri="{FF2B5EF4-FFF2-40B4-BE49-F238E27FC236}">
                <a16:creationId xmlns:a16="http://schemas.microsoft.com/office/drawing/2014/main" id="{8A14D0D6-6A25-02A6-688E-2B4877F4DC43}"/>
              </a:ext>
            </a:extLst>
          </p:cNvPr>
          <p:cNvSpPr txBox="1"/>
          <p:nvPr/>
        </p:nvSpPr>
        <p:spPr>
          <a:xfrm>
            <a:off x="2029867" y="1751727"/>
            <a:ext cx="10401863" cy="548640"/>
          </a:xfrm>
          <a:prstGeom prst="rect">
            <a:avLst/>
          </a:prstGeom>
          <a:noFill/>
        </p:spPr>
        <p:txBody>
          <a:bodyPr wrap="square" lIns="91440" tIns="91440" rIns="91440" bIns="91440" rtlCol="0" anchor="ctr">
            <a:noAutofit/>
          </a:bodyPr>
          <a:lstStyle/>
          <a:p>
            <a:pPr>
              <a:spcAft>
                <a:spcPts val="600"/>
              </a:spcAft>
            </a:pPr>
            <a:r>
              <a:rPr lang="en-GB" sz="1800" b="1" dirty="0"/>
              <a:t>High Performance Employee Experience (HPEX) model and results in a global context</a:t>
            </a:r>
          </a:p>
        </p:txBody>
      </p:sp>
      <p:sp>
        <p:nvSpPr>
          <p:cNvPr id="57" name="TextBox 56">
            <a:extLst>
              <a:ext uri="{FF2B5EF4-FFF2-40B4-BE49-F238E27FC236}">
                <a16:creationId xmlns:a16="http://schemas.microsoft.com/office/drawing/2014/main" id="{0E351EB1-A0CF-6B23-4995-0065317E780D}"/>
              </a:ext>
            </a:extLst>
          </p:cNvPr>
          <p:cNvSpPr txBox="1"/>
          <p:nvPr/>
        </p:nvSpPr>
        <p:spPr>
          <a:xfrm>
            <a:off x="2029866" y="2475064"/>
            <a:ext cx="9045676" cy="548640"/>
          </a:xfrm>
          <a:prstGeom prst="rect">
            <a:avLst/>
          </a:prstGeom>
          <a:noFill/>
        </p:spPr>
        <p:txBody>
          <a:bodyPr wrap="square" lIns="91440" tIns="91440" rIns="91440" bIns="91440" rtlCol="0" anchor="ctr">
            <a:noAutofit/>
          </a:bodyPr>
          <a:lstStyle/>
          <a:p>
            <a:pPr>
              <a:spcAft>
                <a:spcPts val="600"/>
              </a:spcAft>
            </a:pPr>
            <a:r>
              <a:rPr lang="en-GB" sz="1800" b="1" dirty="0"/>
              <a:t>High level results, compared to a Global Average – themes and top bottom questions</a:t>
            </a:r>
          </a:p>
        </p:txBody>
      </p:sp>
      <p:sp>
        <p:nvSpPr>
          <p:cNvPr id="58" name="TextBox 57">
            <a:extLst>
              <a:ext uri="{FF2B5EF4-FFF2-40B4-BE49-F238E27FC236}">
                <a16:creationId xmlns:a16="http://schemas.microsoft.com/office/drawing/2014/main" id="{092F8077-9BCF-81C0-5679-F7A87B13BB56}"/>
              </a:ext>
            </a:extLst>
          </p:cNvPr>
          <p:cNvSpPr txBox="1"/>
          <p:nvPr/>
        </p:nvSpPr>
        <p:spPr>
          <a:xfrm>
            <a:off x="2028456" y="3409365"/>
            <a:ext cx="5628411" cy="548640"/>
          </a:xfrm>
          <a:prstGeom prst="rect">
            <a:avLst/>
          </a:prstGeom>
          <a:noFill/>
        </p:spPr>
        <p:txBody>
          <a:bodyPr wrap="square" lIns="91440" tIns="91440" rIns="91440" bIns="91440" rtlCol="0" anchor="ctr">
            <a:noAutofit/>
          </a:bodyPr>
          <a:lstStyle/>
          <a:p>
            <a:pPr>
              <a:spcAft>
                <a:spcPts val="600"/>
              </a:spcAft>
            </a:pPr>
            <a:r>
              <a:rPr lang="en-GB" sz="1800" b="1" dirty="0"/>
              <a:t>Key drivers of Engagement – what </a:t>
            </a:r>
            <a:r>
              <a:rPr lang="en-GB" b="1" dirty="0"/>
              <a:t>motivates</a:t>
            </a:r>
            <a:r>
              <a:rPr lang="en-GB" sz="1800" b="1" dirty="0"/>
              <a:t> people at work</a:t>
            </a:r>
          </a:p>
          <a:p>
            <a:pPr marL="457200" indent="-457200">
              <a:spcAft>
                <a:spcPts val="600"/>
              </a:spcAft>
              <a:buFont typeface="Arial" panose="020B0604020202020204" pitchFamily="34" charset="0"/>
              <a:buChar char="•"/>
            </a:pPr>
            <a:endParaRPr lang="en-GB" sz="1800" b="1" dirty="0"/>
          </a:p>
        </p:txBody>
      </p:sp>
      <p:sp>
        <p:nvSpPr>
          <p:cNvPr id="59" name="TextBox 58">
            <a:extLst>
              <a:ext uri="{FF2B5EF4-FFF2-40B4-BE49-F238E27FC236}">
                <a16:creationId xmlns:a16="http://schemas.microsoft.com/office/drawing/2014/main" id="{8F23DEBC-4B96-8EC2-553D-330557FDD125}"/>
              </a:ext>
            </a:extLst>
          </p:cNvPr>
          <p:cNvSpPr txBox="1"/>
          <p:nvPr/>
        </p:nvSpPr>
        <p:spPr>
          <a:xfrm>
            <a:off x="2029866" y="3963749"/>
            <a:ext cx="5628411" cy="548640"/>
          </a:xfrm>
          <a:prstGeom prst="rect">
            <a:avLst/>
          </a:prstGeom>
          <a:noFill/>
        </p:spPr>
        <p:txBody>
          <a:bodyPr wrap="square" lIns="91440" tIns="91440" rIns="91440" bIns="91440" rtlCol="0" anchor="ctr">
            <a:noAutofit/>
          </a:bodyPr>
          <a:lstStyle/>
          <a:p>
            <a:pPr>
              <a:spcAft>
                <a:spcPts val="600"/>
              </a:spcAft>
            </a:pPr>
            <a:r>
              <a:rPr lang="en-GB" sz="1800" b="1" dirty="0"/>
              <a:t>Key drivers of Retention – how do you keep your people</a:t>
            </a:r>
          </a:p>
        </p:txBody>
      </p:sp>
      <p:sp>
        <p:nvSpPr>
          <p:cNvPr id="60" name="TextBox 59">
            <a:extLst>
              <a:ext uri="{FF2B5EF4-FFF2-40B4-BE49-F238E27FC236}">
                <a16:creationId xmlns:a16="http://schemas.microsoft.com/office/drawing/2014/main" id="{A8FF34C4-1984-0989-BBE2-21ADD3F68CA3}"/>
              </a:ext>
            </a:extLst>
          </p:cNvPr>
          <p:cNvSpPr txBox="1"/>
          <p:nvPr/>
        </p:nvSpPr>
        <p:spPr>
          <a:xfrm>
            <a:off x="2029865" y="4751100"/>
            <a:ext cx="5628411" cy="548640"/>
          </a:xfrm>
          <a:prstGeom prst="rect">
            <a:avLst/>
          </a:prstGeom>
          <a:noFill/>
        </p:spPr>
        <p:txBody>
          <a:bodyPr wrap="square" lIns="91440" tIns="91440" rIns="91440" bIns="91440" rtlCol="0" anchor="ctr">
            <a:noAutofit/>
          </a:bodyPr>
          <a:lstStyle/>
          <a:p>
            <a:pPr>
              <a:spcAft>
                <a:spcPts val="600"/>
              </a:spcAft>
            </a:pPr>
            <a:r>
              <a:rPr lang="en-GB" sz="1800" b="1" dirty="0"/>
              <a:t>Demographics</a:t>
            </a:r>
          </a:p>
        </p:txBody>
      </p:sp>
      <p:sp>
        <p:nvSpPr>
          <p:cNvPr id="11" name="Title 4">
            <a:extLst>
              <a:ext uri="{FF2B5EF4-FFF2-40B4-BE49-F238E27FC236}">
                <a16:creationId xmlns:a16="http://schemas.microsoft.com/office/drawing/2014/main" id="{DE622B95-2FC9-9D5C-629B-167E00D02B00}"/>
              </a:ext>
            </a:extLst>
          </p:cNvPr>
          <p:cNvSpPr txBox="1">
            <a:spLocks/>
          </p:cNvSpPr>
          <p:nvPr/>
        </p:nvSpPr>
        <p:spPr>
          <a:xfrm>
            <a:off x="609598" y="305301"/>
            <a:ext cx="11247120" cy="457200"/>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Agenda</a:t>
            </a:r>
          </a:p>
        </p:txBody>
      </p:sp>
    </p:spTree>
    <p:extLst>
      <p:ext uri="{BB962C8B-B14F-4D97-AF65-F5344CB8AC3E}">
        <p14:creationId xmlns:p14="http://schemas.microsoft.com/office/powerpoint/2010/main" val="417937479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A6D5C31-0C37-8F78-C878-598097D720DF}"/>
              </a:ext>
            </a:extLst>
          </p:cNvPr>
          <p:cNvGrpSpPr/>
          <p:nvPr/>
        </p:nvGrpSpPr>
        <p:grpSpPr>
          <a:xfrm>
            <a:off x="575353" y="274638"/>
            <a:ext cx="10870058" cy="5851526"/>
            <a:chOff x="1981200" y="274638"/>
            <a:chExt cx="8229600" cy="5851526"/>
          </a:xfrm>
        </p:grpSpPr>
        <p:sp>
          <p:nvSpPr>
            <p:cNvPr id="2" name="New shape"/>
            <p:cNvSpPr/>
            <p:nvPr/>
          </p:nvSpPr>
          <p:spPr>
            <a:xfrm>
              <a:off x="1981200" y="274638"/>
              <a:ext cx="8229600" cy="1143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lIns="91440" tIns="45720" rIns="91440" bIns="45720" rtlCol="0" anchor="ctr">
              <a:normAutofit/>
            </a:bodyPr>
            <a:lstStyle>
              <a:defPPr>
                <a:defRPr kern="200"/>
              </a:defPPr>
            </a:lstStyle>
            <a:p>
              <a:pPr marL="0" marR="0" lvl="0" indent="0" algn="ctr" defTabSz="914400" rtl="0" eaLnBrk="1" fontAlgn="auto" latinLnBrk="0" hangingPunct="1">
                <a:lnSpc>
                  <a:spcPct val="90000"/>
                </a:lnSpc>
                <a:spcBef>
                  <a:spcPct val="0"/>
                </a:spcBef>
                <a:spcAft>
                  <a:spcPct val="100000"/>
                </a:spcAft>
                <a:buClrTx/>
                <a:buSzTx/>
                <a:buFontTx/>
                <a:buNone/>
                <a:tabLst/>
                <a:defRPr sz="2000" b="1" i="0">
                  <a:solidFill>
                    <a:srgbClr val="003B5A"/>
                  </a:solidFill>
                  <a:latin typeface="arial"/>
                </a:defRPr>
              </a:pPr>
              <a:r>
                <a:rPr kumimoji="0" lang="en-US" sz="3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The most Engaged Employee will be found:</a:t>
              </a:r>
            </a:p>
          </p:txBody>
        </p:sp>
        <p:sp>
          <p:nvSpPr>
            <p:cNvPr id="78" name="TextBox 77">
              <a:extLst>
                <a:ext uri="{FF2B5EF4-FFF2-40B4-BE49-F238E27FC236}">
                  <a16:creationId xmlns:a16="http://schemas.microsoft.com/office/drawing/2014/main" id="{BE07CEED-4207-6722-9866-D0A41F11A5AC}"/>
                </a:ext>
              </a:extLst>
            </p:cNvPr>
            <p:cNvSpPr txBox="1"/>
            <p:nvPr/>
          </p:nvSpPr>
          <p:spPr>
            <a:xfrm>
              <a:off x="1981200" y="1600201"/>
              <a:ext cx="4038600" cy="4525963"/>
            </a:xfrm>
            <a:prstGeom prst="rect">
              <a:avLst/>
            </a:prstGeom>
          </p:spPr>
          <p:txBody>
            <a:bodyPr vert="horz" lIns="91440" tIns="45720" rIns="91440" bIns="45720" rtlCol="0">
              <a:normAutofit/>
            </a:bodyPr>
            <a:lstStyle/>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Working in the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Accommodation</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and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Food Service Sector</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or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Agriculture, Forestry</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&amp;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Fishing</a:t>
              </a:r>
            </a:p>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Male</a:t>
              </a:r>
            </a:p>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50 year plus</a:t>
              </a:r>
            </a:p>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Long length of service </a:t>
              </a: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or</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will have just started</a:t>
              </a:r>
            </a:p>
          </p:txBody>
        </p:sp>
      </p:grpSp>
      <p:sp>
        <p:nvSpPr>
          <p:cNvPr id="4" name="TextBox 3">
            <a:extLst>
              <a:ext uri="{FF2B5EF4-FFF2-40B4-BE49-F238E27FC236}">
                <a16:creationId xmlns:a16="http://schemas.microsoft.com/office/drawing/2014/main" id="{36710588-8B44-E9C9-1A40-FBA020D31FB7}"/>
              </a:ext>
            </a:extLst>
          </p:cNvPr>
          <p:cNvSpPr txBox="1"/>
          <p:nvPr/>
        </p:nvSpPr>
        <p:spPr>
          <a:xfrm>
            <a:off x="746589" y="4679614"/>
            <a:ext cx="4541177"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4800" b="1" i="0" u="none" strike="noStrike" kern="1200" cap="none" spc="0" normalizeH="0" baseline="0" noProof="0" dirty="0">
                <a:ln>
                  <a:noFill/>
                </a:ln>
                <a:solidFill>
                  <a:srgbClr val="00B050"/>
                </a:solidFill>
                <a:effectLst/>
                <a:uLnTx/>
                <a:uFillTx/>
                <a:latin typeface="Arial" panose="020B0604020202020204"/>
                <a:ea typeface="+mn-ea"/>
                <a:cs typeface="+mn-cs"/>
              </a:rPr>
              <a:t>90%+ </a:t>
            </a:r>
            <a:r>
              <a:rPr kumimoji="0" lang="en-GB" sz="4400" b="0" i="0" u="none" strike="noStrike" kern="1200" cap="none" spc="0" normalizeH="0" baseline="0" noProof="0" dirty="0">
                <a:ln>
                  <a:noFill/>
                </a:ln>
                <a:solidFill>
                  <a:srgbClr val="00B050"/>
                </a:solidFill>
                <a:effectLst/>
                <a:uLnTx/>
                <a:uFillTx/>
                <a:latin typeface="Arial" panose="020B0604020202020204"/>
                <a:ea typeface="+mn-ea"/>
                <a:cs typeface="+mn-cs"/>
              </a:rPr>
              <a:t>Engaged</a:t>
            </a:r>
            <a:endParaRPr kumimoji="0" lang="en-GB" sz="1800" b="0" i="0" u="none" strike="noStrike" kern="1200" cap="none" spc="0" normalizeH="0" baseline="0" noProof="0" dirty="0">
              <a:ln>
                <a:noFill/>
              </a:ln>
              <a:solidFill>
                <a:srgbClr val="00B050"/>
              </a:solidFill>
              <a:effectLst/>
              <a:uLnTx/>
              <a:uFillTx/>
              <a:latin typeface="Arial" panose="020B0604020202020204"/>
              <a:ea typeface="+mn-ea"/>
              <a:cs typeface="+mn-cs"/>
            </a:endParaRPr>
          </a:p>
        </p:txBody>
      </p:sp>
      <p:pic>
        <p:nvPicPr>
          <p:cNvPr id="6" name="Picture 5" descr="Receptionist at a hotel">
            <a:extLst>
              <a:ext uri="{FF2B5EF4-FFF2-40B4-BE49-F238E27FC236}">
                <a16:creationId xmlns:a16="http://schemas.microsoft.com/office/drawing/2014/main" id="{E738ECC6-720B-384B-8A49-5BF535AEF226}"/>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869805" y="1417638"/>
            <a:ext cx="5575606" cy="3717070"/>
          </a:xfrm>
          <a:prstGeom prst="rect">
            <a:avLst/>
          </a:prstGeom>
        </p:spPr>
      </p:pic>
    </p:spTree>
    <p:extLst>
      <p:ext uri="{BB962C8B-B14F-4D97-AF65-F5344CB8AC3E}">
        <p14:creationId xmlns:p14="http://schemas.microsoft.com/office/powerpoint/2010/main" val="3742823080"/>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E152B0E-9054-37F6-B8B0-9DB6ADE03983}"/>
              </a:ext>
            </a:extLst>
          </p:cNvPr>
          <p:cNvGrpSpPr/>
          <p:nvPr/>
        </p:nvGrpSpPr>
        <p:grpSpPr>
          <a:xfrm>
            <a:off x="174662" y="233542"/>
            <a:ext cx="11546775" cy="5851526"/>
            <a:chOff x="1981200" y="274638"/>
            <a:chExt cx="8229600" cy="5851526"/>
          </a:xfrm>
        </p:grpSpPr>
        <p:sp>
          <p:nvSpPr>
            <p:cNvPr id="2" name="New shape"/>
            <p:cNvSpPr/>
            <p:nvPr/>
          </p:nvSpPr>
          <p:spPr>
            <a:xfrm>
              <a:off x="1981200" y="274638"/>
              <a:ext cx="8229600" cy="1143000"/>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vert="horz" lIns="91440" tIns="45720" rIns="91440" bIns="45720" rtlCol="0" anchor="ctr">
              <a:normAutofit/>
            </a:bodyPr>
            <a:lstStyle>
              <a:defPPr>
                <a:defRPr kern="200"/>
              </a:defPPr>
            </a:lstStyle>
            <a:p>
              <a:pPr marL="0" marR="0" lvl="0" indent="0" algn="ctr" defTabSz="914400" rtl="0" eaLnBrk="1" fontAlgn="auto" latinLnBrk="0" hangingPunct="1">
                <a:lnSpc>
                  <a:spcPct val="90000"/>
                </a:lnSpc>
                <a:spcBef>
                  <a:spcPct val="0"/>
                </a:spcBef>
                <a:spcAft>
                  <a:spcPct val="100000"/>
                </a:spcAft>
                <a:buClrTx/>
                <a:buSzTx/>
                <a:buFontTx/>
                <a:buNone/>
                <a:tabLst/>
                <a:defRPr sz="2000" b="1" i="0">
                  <a:solidFill>
                    <a:srgbClr val="003B5A"/>
                  </a:solidFill>
                  <a:latin typeface="arial"/>
                </a:defRPr>
              </a:pPr>
              <a:r>
                <a:rPr kumimoji="0" lang="en-US" sz="3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least Engaged Employee will be found:</a:t>
              </a:r>
            </a:p>
          </p:txBody>
        </p:sp>
        <p:sp>
          <p:nvSpPr>
            <p:cNvPr id="78" name="TextBox 77">
              <a:extLst>
                <a:ext uri="{FF2B5EF4-FFF2-40B4-BE49-F238E27FC236}">
                  <a16:creationId xmlns:a16="http://schemas.microsoft.com/office/drawing/2014/main" id="{BE07CEED-4207-6722-9866-D0A41F11A5AC}"/>
                </a:ext>
              </a:extLst>
            </p:cNvPr>
            <p:cNvSpPr txBox="1"/>
            <p:nvPr/>
          </p:nvSpPr>
          <p:spPr>
            <a:xfrm>
              <a:off x="1981200" y="1600201"/>
              <a:ext cx="4038600" cy="4525963"/>
            </a:xfrm>
            <a:prstGeom prst="rect">
              <a:avLst/>
            </a:prstGeom>
          </p:spPr>
          <p:txBody>
            <a:bodyPr vert="horz" lIns="91440" tIns="45720" rIns="91440" bIns="45720" rtlCol="0">
              <a:normAutofit/>
            </a:bodyPr>
            <a:lstStyle/>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Working in IT, Finance or Education Sectors</a:t>
              </a:r>
            </a:p>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More likely to be Female (particularly in Education Sector)</a:t>
              </a:r>
            </a:p>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Early to mid-career (6-10 years)</a:t>
              </a:r>
            </a:p>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26 to 35 years old</a:t>
              </a:r>
            </a:p>
          </p:txBody>
        </p:sp>
      </p:grpSp>
      <p:sp>
        <p:nvSpPr>
          <p:cNvPr id="4" name="TextBox 3">
            <a:extLst>
              <a:ext uri="{FF2B5EF4-FFF2-40B4-BE49-F238E27FC236}">
                <a16:creationId xmlns:a16="http://schemas.microsoft.com/office/drawing/2014/main" id="{1F54E55B-4919-4F69-AA04-D740E33DAE5C}"/>
              </a:ext>
            </a:extLst>
          </p:cNvPr>
          <p:cNvSpPr txBox="1"/>
          <p:nvPr/>
        </p:nvSpPr>
        <p:spPr>
          <a:xfrm>
            <a:off x="688189" y="4967291"/>
            <a:ext cx="4541177"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4800" b="1" i="0" u="none" strike="noStrike" kern="1200" cap="none" spc="0" normalizeH="0" baseline="0" noProof="0" dirty="0">
                <a:ln>
                  <a:noFill/>
                </a:ln>
                <a:solidFill>
                  <a:srgbClr val="FFC000"/>
                </a:solidFill>
                <a:effectLst/>
                <a:uLnTx/>
                <a:uFillTx/>
                <a:latin typeface="Arial" panose="020B0604020202020204"/>
                <a:ea typeface="+mn-ea"/>
                <a:cs typeface="+mn-cs"/>
              </a:rPr>
              <a:t>60%+ </a:t>
            </a:r>
            <a:r>
              <a:rPr kumimoji="0" lang="en-GB" sz="4400" b="0" i="0" u="none" strike="noStrike" kern="1200" cap="none" spc="0" normalizeH="0" baseline="0" noProof="0" dirty="0">
                <a:ln>
                  <a:noFill/>
                </a:ln>
                <a:solidFill>
                  <a:srgbClr val="92D050"/>
                </a:solidFill>
                <a:effectLst/>
                <a:uLnTx/>
                <a:uFillTx/>
                <a:latin typeface="Arial" panose="020B0604020202020204"/>
                <a:ea typeface="+mn-ea"/>
                <a:cs typeface="+mn-cs"/>
              </a:rPr>
              <a:t>Engaged</a:t>
            </a:r>
            <a:endParaRPr kumimoji="0" lang="en-GB" sz="1800" b="0" i="0" u="none" strike="noStrike" kern="1200" cap="none" spc="0" normalizeH="0" baseline="0" noProof="0" dirty="0">
              <a:ln>
                <a:noFill/>
              </a:ln>
              <a:solidFill>
                <a:srgbClr val="92D050"/>
              </a:solidFill>
              <a:effectLst/>
              <a:uLnTx/>
              <a:uFillTx/>
              <a:latin typeface="Arial" panose="020B0604020202020204"/>
              <a:ea typeface="+mn-ea"/>
              <a:cs typeface="+mn-cs"/>
            </a:endParaRPr>
          </a:p>
        </p:txBody>
      </p:sp>
      <p:pic>
        <p:nvPicPr>
          <p:cNvPr id="7" name="Picture 6" descr="A person sitting at a desk with a computer&#10;&#10;Description automatically generated">
            <a:extLst>
              <a:ext uri="{FF2B5EF4-FFF2-40B4-BE49-F238E27FC236}">
                <a16:creationId xmlns:a16="http://schemas.microsoft.com/office/drawing/2014/main" id="{44FEB9FE-346B-1A1F-69EA-395AC6EE50F3}"/>
              </a:ext>
            </a:extLst>
          </p:cNvPr>
          <p:cNvPicPr>
            <a:picLocks noChangeAspect="1"/>
          </p:cNvPicPr>
          <p:nvPr/>
        </p:nvPicPr>
        <p:blipFill rotWithShape="1">
          <a:blip r:embed="rId3">
            <a:extLst>
              <a:ext uri="{28A0092B-C50C-407E-A947-70E740481C1C}">
                <a14:useLocalDpi xmlns:a14="http://schemas.microsoft.com/office/drawing/2010/main" val="0"/>
              </a:ext>
            </a:extLst>
          </a:blip>
          <a:stretch/>
        </p:blipFill>
        <p:spPr>
          <a:xfrm>
            <a:off x="6076348" y="1376542"/>
            <a:ext cx="5645089" cy="3180067"/>
          </a:xfrm>
          <a:prstGeom prst="rect">
            <a:avLst/>
          </a:prstGeom>
        </p:spPr>
      </p:pic>
    </p:spTree>
    <p:extLst>
      <p:ext uri="{BB962C8B-B14F-4D97-AF65-F5344CB8AC3E}">
        <p14:creationId xmlns:p14="http://schemas.microsoft.com/office/powerpoint/2010/main" val="527720329"/>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1A2AC5F-56A9-695D-99DB-6D2C8064FDC4}"/>
              </a:ext>
            </a:extLst>
          </p:cNvPr>
          <p:cNvGrpSpPr/>
          <p:nvPr/>
        </p:nvGrpSpPr>
        <p:grpSpPr>
          <a:xfrm>
            <a:off x="575353" y="274638"/>
            <a:ext cx="10785767" cy="5851526"/>
            <a:chOff x="1981200" y="274638"/>
            <a:chExt cx="8229600" cy="5851526"/>
          </a:xfrm>
        </p:grpSpPr>
        <p:sp>
          <p:nvSpPr>
            <p:cNvPr id="2" name="New shape"/>
            <p:cNvSpPr/>
            <p:nvPr/>
          </p:nvSpPr>
          <p:spPr>
            <a:xfrm>
              <a:off x="1981200" y="274638"/>
              <a:ext cx="8229600" cy="1143000"/>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vert="horz" lIns="91440" tIns="45720" rIns="91440" bIns="45720" rtlCol="0" anchor="ctr">
              <a:normAutofit/>
            </a:bodyPr>
            <a:lstStyle>
              <a:defPPr>
                <a:defRPr kern="200"/>
              </a:defPPr>
            </a:lstStyle>
            <a:p>
              <a:pPr marL="0" marR="0" lvl="0" indent="0" algn="ctr" defTabSz="914400" rtl="0" eaLnBrk="1" fontAlgn="auto" latinLnBrk="0" hangingPunct="1">
                <a:lnSpc>
                  <a:spcPct val="90000"/>
                </a:lnSpc>
                <a:spcBef>
                  <a:spcPct val="0"/>
                </a:spcBef>
                <a:spcAft>
                  <a:spcPct val="100000"/>
                </a:spcAft>
                <a:buClrTx/>
                <a:buSzTx/>
                <a:buFontTx/>
                <a:buNone/>
                <a:tabLst/>
                <a:defRPr sz="2000" b="1" i="0">
                  <a:solidFill>
                    <a:srgbClr val="003B5A"/>
                  </a:solidFill>
                  <a:latin typeface="arial"/>
                </a:defRPr>
              </a:pPr>
              <a:r>
                <a:rPr kumimoji="0" lang="en-US" sz="3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Employee most likely to leave is:</a:t>
              </a:r>
            </a:p>
          </p:txBody>
        </p:sp>
        <p:sp>
          <p:nvSpPr>
            <p:cNvPr id="78" name="TextBox 77">
              <a:extLst>
                <a:ext uri="{FF2B5EF4-FFF2-40B4-BE49-F238E27FC236}">
                  <a16:creationId xmlns:a16="http://schemas.microsoft.com/office/drawing/2014/main" id="{BE07CEED-4207-6722-9866-D0A41F11A5AC}"/>
                </a:ext>
              </a:extLst>
            </p:cNvPr>
            <p:cNvSpPr txBox="1"/>
            <p:nvPr/>
          </p:nvSpPr>
          <p:spPr>
            <a:xfrm>
              <a:off x="1981200" y="1600201"/>
              <a:ext cx="4038600" cy="4525963"/>
            </a:xfrm>
            <a:prstGeom prst="rect">
              <a:avLst/>
            </a:prstGeom>
          </p:spPr>
          <p:txBody>
            <a:bodyPr vert="horz" lIns="91440" tIns="45720" rIns="91440" bIns="45720" rtlCol="0">
              <a:normAutofit/>
            </a:bodyPr>
            <a:lstStyle/>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Working in Finance and Insurance activities</a:t>
              </a:r>
            </a:p>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 to10 year service</a:t>
              </a:r>
            </a:p>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More likely to be Female</a:t>
              </a:r>
            </a:p>
            <a:p>
              <a:pPr marL="285750" marR="0" lvl="0" indent="-28575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31-35 years old</a:t>
              </a:r>
            </a:p>
          </p:txBody>
        </p:sp>
      </p:grpSp>
      <p:sp>
        <p:nvSpPr>
          <p:cNvPr id="4" name="TextBox 3">
            <a:extLst>
              <a:ext uri="{FF2B5EF4-FFF2-40B4-BE49-F238E27FC236}">
                <a16:creationId xmlns:a16="http://schemas.microsoft.com/office/drawing/2014/main" id="{D175CF77-8AB4-DF79-CE5C-AEC2E8D28F07}"/>
              </a:ext>
            </a:extLst>
          </p:cNvPr>
          <p:cNvSpPr txBox="1"/>
          <p:nvPr/>
        </p:nvSpPr>
        <p:spPr>
          <a:xfrm>
            <a:off x="575354" y="4322517"/>
            <a:ext cx="4753510" cy="150810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4800" b="1" i="0" u="none" strike="noStrike" kern="1200" cap="none" spc="0" normalizeH="0" baseline="0" noProof="0" dirty="0">
                <a:ln>
                  <a:noFill/>
                </a:ln>
                <a:solidFill>
                  <a:srgbClr val="FFC000"/>
                </a:solidFill>
                <a:effectLst/>
                <a:uLnTx/>
                <a:uFillTx/>
                <a:latin typeface="Arial" panose="020B0604020202020204"/>
                <a:ea typeface="+mn-ea"/>
                <a:cs typeface="+mn-cs"/>
              </a:rPr>
              <a:t>4 out of 10 </a:t>
            </a:r>
            <a:r>
              <a:rPr kumimoji="0" lang="en-GB" sz="4400" b="0" i="0" u="none" strike="noStrike" kern="1200" cap="none" spc="0" normalizeH="0" baseline="0" noProof="0" dirty="0">
                <a:ln>
                  <a:noFill/>
                </a:ln>
                <a:solidFill>
                  <a:srgbClr val="92D050"/>
                </a:solidFill>
                <a:effectLst/>
                <a:uLnTx/>
                <a:uFillTx/>
                <a:latin typeface="Arial" panose="020B0604020202020204"/>
                <a:ea typeface="+mn-ea"/>
                <a:cs typeface="+mn-cs"/>
              </a:rPr>
              <a:t>not committing to stay</a:t>
            </a:r>
            <a:endParaRPr kumimoji="0" lang="en-GB" sz="1800" b="0" i="0" u="none" strike="noStrike" kern="1200" cap="none" spc="0" normalizeH="0" baseline="0" noProof="0" dirty="0">
              <a:ln>
                <a:noFill/>
              </a:ln>
              <a:solidFill>
                <a:srgbClr val="92D050"/>
              </a:solidFill>
              <a:effectLst/>
              <a:uLnTx/>
              <a:uFillTx/>
              <a:latin typeface="Arial" panose="020B0604020202020204"/>
              <a:ea typeface="+mn-ea"/>
              <a:cs typeface="+mn-cs"/>
            </a:endParaRPr>
          </a:p>
        </p:txBody>
      </p:sp>
      <p:pic>
        <p:nvPicPr>
          <p:cNvPr id="11" name="Picture 10" descr="Busy office table">
            <a:extLst>
              <a:ext uri="{FF2B5EF4-FFF2-40B4-BE49-F238E27FC236}">
                <a16:creationId xmlns:a16="http://schemas.microsoft.com/office/drawing/2014/main" id="{88AA87AA-B478-F127-3CD4-0CE4F5A91C0B}"/>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416057" y="1417638"/>
            <a:ext cx="5945063" cy="3962841"/>
          </a:xfrm>
          <a:prstGeom prst="rect">
            <a:avLst/>
          </a:prstGeom>
        </p:spPr>
      </p:pic>
    </p:spTree>
    <p:extLst>
      <p:ext uri="{BB962C8B-B14F-4D97-AF65-F5344CB8AC3E}">
        <p14:creationId xmlns:p14="http://schemas.microsoft.com/office/powerpoint/2010/main" val="313678214"/>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C6879AB-9C87-5F8A-7FF1-4F1596712538}"/>
              </a:ext>
            </a:extLst>
          </p:cNvPr>
          <p:cNvSpPr>
            <a:spLocks noGrp="1"/>
          </p:cNvSpPr>
          <p:nvPr>
            <p:ph type="sldNum" sz="quarter" idx="2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DCA5C9-2E11-4C67-86EB-AE1DE127DC64}" type="slidenum">
              <a:rPr kumimoji="0" lang="en-US" sz="900" b="0" i="0" u="none" strike="noStrike" kern="1200" cap="none" spc="0" normalizeH="0" baseline="0" noProof="0" smtClean="0">
                <a:ln>
                  <a:noFill/>
                </a:ln>
                <a:solidFill>
                  <a:srgbClr val="000000"/>
                </a:solidFill>
                <a:effectLst/>
                <a:uLnTx/>
                <a:uFillTx/>
                <a:latin typeface="Arial" panose="020B0604020202020204"/>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9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endParaRPr>
          </a:p>
        </p:txBody>
      </p:sp>
      <p:sp>
        <p:nvSpPr>
          <p:cNvPr id="5" name="Title 4">
            <a:extLst>
              <a:ext uri="{FF2B5EF4-FFF2-40B4-BE49-F238E27FC236}">
                <a16:creationId xmlns:a16="http://schemas.microsoft.com/office/drawing/2014/main" id="{AB173CA6-100E-412A-B500-51114CFFB408}"/>
              </a:ext>
            </a:extLst>
          </p:cNvPr>
          <p:cNvSpPr>
            <a:spLocks noGrp="1"/>
          </p:cNvSpPr>
          <p:nvPr>
            <p:ph type="title"/>
          </p:nvPr>
        </p:nvSpPr>
        <p:spPr>
          <a:xfrm>
            <a:off x="457200" y="457199"/>
            <a:ext cx="11166953" cy="845629"/>
          </a:xfrm>
        </p:spPr>
        <p:txBody>
          <a:bodyPr/>
          <a:lstStyle/>
          <a:p>
            <a:r>
              <a:rPr lang="en-GB" dirty="0"/>
              <a:t>What are people asking for?</a:t>
            </a:r>
            <a:endParaRPr lang="en-US" dirty="0"/>
          </a:p>
        </p:txBody>
      </p:sp>
      <p:sp>
        <p:nvSpPr>
          <p:cNvPr id="2" name="Footer Placeholder 1">
            <a:extLst>
              <a:ext uri="{FF2B5EF4-FFF2-40B4-BE49-F238E27FC236}">
                <a16:creationId xmlns:a16="http://schemas.microsoft.com/office/drawing/2014/main" id="{BD0C3FA3-BADA-4E5F-875C-0ED180056A39}"/>
              </a:ext>
            </a:extLst>
          </p:cNvPr>
          <p:cNvSpPr>
            <a:spLocks noGrp="1"/>
          </p:cNvSpPr>
          <p:nvPr>
            <p:ph type="ftr" sz="quarter" idx="10"/>
          </p:nvPr>
        </p:nvSpPr>
        <p:spPr/>
        <p:txBody>
          <a:bodyPr/>
          <a:lstStyle/>
          <a:p>
            <a:pPr marL="0" marR="0" lvl="0" indent="9525"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rPr>
              <a:t>© 2023 WTW. Proprietary and confidential. For WTW and WTW client use only.</a:t>
            </a:r>
            <a:endParaRPr kumimoji="0" lang="en-US" sz="600" b="0" i="0" u="none" strike="noStrike" kern="1200" cap="none" spc="0" normalizeH="0" baseline="0" noProof="0">
              <a:ln>
                <a:noFill/>
              </a:ln>
              <a:solidFill>
                <a:srgbClr val="000000"/>
              </a:solidFill>
              <a:effectLst/>
              <a:uLnTx/>
              <a:uFillTx/>
              <a:latin typeface="Arial" panose="020B0604020202020204"/>
            </a:endParaRPr>
          </a:p>
        </p:txBody>
      </p:sp>
      <p:pic>
        <p:nvPicPr>
          <p:cNvPr id="8" name="Picture 7">
            <a:extLst>
              <a:ext uri="{FF2B5EF4-FFF2-40B4-BE49-F238E27FC236}">
                <a16:creationId xmlns:a16="http://schemas.microsoft.com/office/drawing/2014/main" id="{8C0274AC-2AA8-1B64-4810-5EE05237CA0C}"/>
              </a:ext>
            </a:extLst>
          </p:cNvPr>
          <p:cNvPicPr>
            <a:picLocks noChangeAspect="1"/>
          </p:cNvPicPr>
          <p:nvPr/>
        </p:nvPicPr>
        <p:blipFill>
          <a:blip r:embed="rId3"/>
          <a:stretch>
            <a:fillRect/>
          </a:stretch>
        </p:blipFill>
        <p:spPr>
          <a:xfrm>
            <a:off x="0" y="954468"/>
            <a:ext cx="12192000" cy="5362104"/>
          </a:xfrm>
          <a:prstGeom prst="rect">
            <a:avLst/>
          </a:prstGeom>
        </p:spPr>
      </p:pic>
      <p:sp>
        <p:nvSpPr>
          <p:cNvPr id="4" name="TextBox 3">
            <a:extLst>
              <a:ext uri="{FF2B5EF4-FFF2-40B4-BE49-F238E27FC236}">
                <a16:creationId xmlns:a16="http://schemas.microsoft.com/office/drawing/2014/main" id="{94A570E6-7050-0630-3B21-25DD8DFE0D6B}"/>
              </a:ext>
            </a:extLst>
          </p:cNvPr>
          <p:cNvSpPr txBox="1"/>
          <p:nvPr/>
        </p:nvSpPr>
        <p:spPr>
          <a:xfrm>
            <a:off x="6852335" y="3061108"/>
            <a:ext cx="1366991"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4A4A4A"/>
                </a:solidFill>
                <a:effectLst/>
                <a:uLnTx/>
                <a:uFillTx/>
                <a:latin typeface="Roboto" panose="02000000000000000000" pitchFamily="2" charset="0"/>
                <a:ea typeface="+mn-ea"/>
                <a:cs typeface="+mn-cs"/>
              </a:rPr>
              <a:t>31% </a:t>
            </a:r>
            <a:r>
              <a:rPr kumimoji="0" lang="fr-FR" sz="1200" b="0" i="0" u="none" strike="noStrike" kern="1200" cap="none" spc="0" normalizeH="0" baseline="0" noProof="0" dirty="0">
                <a:ln>
                  <a:noFill/>
                </a:ln>
                <a:solidFill>
                  <a:srgbClr val="4A4A4A"/>
                </a:solidFill>
                <a:effectLst/>
                <a:uLnTx/>
                <a:uFillTx/>
                <a:latin typeface="Roboto" panose="02000000000000000000" pitchFamily="2" charset="0"/>
                <a:ea typeface="+mn-ea"/>
                <a:cs typeface="+mn-cs"/>
              </a:rPr>
              <a:t>of all </a:t>
            </a:r>
            <a:r>
              <a:rPr kumimoji="0" lang="fr-FR" sz="1200" b="0" i="0" u="none" strike="noStrike" kern="1200" cap="none" spc="0" normalizeH="0" baseline="0" noProof="0" dirty="0" err="1">
                <a:ln>
                  <a:noFill/>
                </a:ln>
                <a:solidFill>
                  <a:srgbClr val="4A4A4A"/>
                </a:solidFill>
                <a:effectLst/>
                <a:uLnTx/>
                <a:uFillTx/>
                <a:latin typeface="Roboto" panose="02000000000000000000" pitchFamily="2" charset="0"/>
                <a:ea typeface="+mn-ea"/>
                <a:cs typeface="+mn-cs"/>
              </a:rPr>
              <a:t>comments</a:t>
            </a:r>
            <a:r>
              <a:rPr kumimoji="0" lang="fr-FR" sz="1200" b="0" i="0" u="none" strike="noStrike" kern="1200" cap="none" spc="0" normalizeH="0" baseline="0" noProof="0" dirty="0">
                <a:ln>
                  <a:noFill/>
                </a:ln>
                <a:solidFill>
                  <a:srgbClr val="4A4A4A"/>
                </a:solidFill>
                <a:effectLst/>
                <a:uLnTx/>
                <a:uFillTx/>
                <a:latin typeface="Roboto" panose="02000000000000000000" pitchFamily="2" charset="0"/>
                <a:ea typeface="+mn-ea"/>
                <a:cs typeface="+mn-cs"/>
              </a:rPr>
              <a:t> made, Sentiment </a:t>
            </a:r>
            <a:r>
              <a:rPr kumimoji="0" lang="fr-FR" sz="1200" b="0" i="0" u="none" strike="noStrike" kern="1200" cap="none" spc="0" normalizeH="0" baseline="0" noProof="0" dirty="0">
                <a:ln>
                  <a:noFill/>
                </a:ln>
                <a:solidFill>
                  <a:srgbClr val="FF0000"/>
                </a:solidFill>
                <a:effectLst/>
                <a:uLnTx/>
                <a:uFillTx/>
                <a:latin typeface="Roboto" panose="02000000000000000000" pitchFamily="2" charset="0"/>
                <a:ea typeface="+mn-ea"/>
                <a:cs typeface="+mn-cs"/>
              </a:rPr>
              <a:t>-1.26</a:t>
            </a:r>
          </a:p>
        </p:txBody>
      </p:sp>
      <p:sp>
        <p:nvSpPr>
          <p:cNvPr id="7" name="TextBox 6">
            <a:extLst>
              <a:ext uri="{FF2B5EF4-FFF2-40B4-BE49-F238E27FC236}">
                <a16:creationId xmlns:a16="http://schemas.microsoft.com/office/drawing/2014/main" id="{5ACB88C9-1DD7-31A0-AC95-A660F2311567}"/>
              </a:ext>
            </a:extLst>
          </p:cNvPr>
          <p:cNvSpPr txBox="1"/>
          <p:nvPr/>
        </p:nvSpPr>
        <p:spPr>
          <a:xfrm>
            <a:off x="2830265" y="3707439"/>
            <a:ext cx="827334" cy="86177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srgbClr val="4A4A4A"/>
                </a:solidFill>
                <a:effectLst/>
                <a:uLnTx/>
                <a:uFillTx/>
                <a:latin typeface="Roboto" panose="02000000000000000000" pitchFamily="2" charset="0"/>
                <a:ea typeface="+mn-ea"/>
                <a:cs typeface="+mn-cs"/>
              </a:rPr>
              <a:t>12% </a:t>
            </a:r>
            <a:r>
              <a:rPr kumimoji="0" lang="fr-FR" sz="1000" b="0" i="0" u="none" strike="noStrike" kern="1200" cap="none" spc="0" normalizeH="0" baseline="0" noProof="0" dirty="0">
                <a:ln>
                  <a:noFill/>
                </a:ln>
                <a:solidFill>
                  <a:srgbClr val="4A4A4A"/>
                </a:solidFill>
                <a:effectLst/>
                <a:uLnTx/>
                <a:uFillTx/>
                <a:latin typeface="Roboto" panose="02000000000000000000" pitchFamily="2" charset="0"/>
                <a:ea typeface="+mn-ea"/>
                <a:cs typeface="+mn-cs"/>
              </a:rPr>
              <a:t>of all </a:t>
            </a:r>
            <a:r>
              <a:rPr kumimoji="0" lang="fr-FR" sz="1000" b="0" i="0" u="none" strike="noStrike" kern="1200" cap="none" spc="0" normalizeH="0" baseline="0" noProof="0" dirty="0" err="1">
                <a:ln>
                  <a:noFill/>
                </a:ln>
                <a:solidFill>
                  <a:srgbClr val="4A4A4A"/>
                </a:solidFill>
                <a:effectLst/>
                <a:uLnTx/>
                <a:uFillTx/>
                <a:latin typeface="Roboto" panose="02000000000000000000" pitchFamily="2" charset="0"/>
                <a:ea typeface="+mn-ea"/>
                <a:cs typeface="+mn-cs"/>
              </a:rPr>
              <a:t>comments</a:t>
            </a:r>
            <a:r>
              <a:rPr kumimoji="0" lang="fr-FR" sz="1000" b="0" i="0" u="none" strike="noStrike" kern="1200" cap="none" spc="0" normalizeH="0" baseline="0" noProof="0" dirty="0">
                <a:ln>
                  <a:noFill/>
                </a:ln>
                <a:solidFill>
                  <a:srgbClr val="4A4A4A"/>
                </a:solidFill>
                <a:effectLst/>
                <a:uLnTx/>
                <a:uFillTx/>
                <a:latin typeface="Roboto" panose="02000000000000000000" pitchFamily="2" charset="0"/>
                <a:ea typeface="+mn-ea"/>
                <a:cs typeface="+mn-cs"/>
              </a:rPr>
              <a:t> made, Sentiment </a:t>
            </a:r>
            <a:r>
              <a:rPr kumimoji="0" lang="fr-FR" sz="1000" b="0" i="0" u="none" strike="noStrike" kern="1200" cap="none" spc="0" normalizeH="0" baseline="0" noProof="0" dirty="0">
                <a:ln>
                  <a:noFill/>
                </a:ln>
                <a:solidFill>
                  <a:srgbClr val="FF0000"/>
                </a:solidFill>
                <a:effectLst/>
                <a:uLnTx/>
                <a:uFillTx/>
                <a:latin typeface="Roboto" panose="02000000000000000000" pitchFamily="2" charset="0"/>
                <a:ea typeface="+mn-ea"/>
                <a:cs typeface="+mn-cs"/>
              </a:rPr>
              <a:t>-1.33</a:t>
            </a:r>
          </a:p>
        </p:txBody>
      </p:sp>
      <p:sp>
        <p:nvSpPr>
          <p:cNvPr id="10" name="TextBox 9">
            <a:extLst>
              <a:ext uri="{FF2B5EF4-FFF2-40B4-BE49-F238E27FC236}">
                <a16:creationId xmlns:a16="http://schemas.microsoft.com/office/drawing/2014/main" id="{70FAFBBA-F39D-059F-28A6-A5B89D7CFDBB}"/>
              </a:ext>
            </a:extLst>
          </p:cNvPr>
          <p:cNvSpPr txBox="1"/>
          <p:nvPr/>
        </p:nvSpPr>
        <p:spPr>
          <a:xfrm>
            <a:off x="10803315" y="3276552"/>
            <a:ext cx="930747" cy="86177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dirty="0">
                <a:ln>
                  <a:noFill/>
                </a:ln>
                <a:solidFill>
                  <a:srgbClr val="4A4A4A"/>
                </a:solidFill>
                <a:effectLst/>
                <a:uLnTx/>
                <a:uFillTx/>
                <a:latin typeface="Roboto" panose="02000000000000000000" pitchFamily="2" charset="0"/>
                <a:ea typeface="+mn-ea"/>
                <a:cs typeface="+mn-cs"/>
              </a:rPr>
              <a:t>10% </a:t>
            </a:r>
            <a:r>
              <a:rPr kumimoji="0" lang="fr-FR" sz="1000" b="0" i="0" u="none" strike="noStrike" kern="1200" cap="none" spc="0" normalizeH="0" baseline="0" noProof="0" dirty="0">
                <a:ln>
                  <a:noFill/>
                </a:ln>
                <a:solidFill>
                  <a:srgbClr val="4A4A4A"/>
                </a:solidFill>
                <a:effectLst/>
                <a:uLnTx/>
                <a:uFillTx/>
                <a:latin typeface="Roboto" panose="02000000000000000000" pitchFamily="2" charset="0"/>
                <a:ea typeface="+mn-ea"/>
                <a:cs typeface="+mn-cs"/>
              </a:rPr>
              <a:t>of all </a:t>
            </a:r>
            <a:r>
              <a:rPr kumimoji="0" lang="fr-FR" sz="1000" b="0" i="0" u="none" strike="noStrike" kern="1200" cap="none" spc="0" normalizeH="0" baseline="0" noProof="0" dirty="0" err="1">
                <a:ln>
                  <a:noFill/>
                </a:ln>
                <a:solidFill>
                  <a:srgbClr val="4A4A4A"/>
                </a:solidFill>
                <a:effectLst/>
                <a:uLnTx/>
                <a:uFillTx/>
                <a:latin typeface="Roboto" panose="02000000000000000000" pitchFamily="2" charset="0"/>
                <a:ea typeface="+mn-ea"/>
                <a:cs typeface="+mn-cs"/>
              </a:rPr>
              <a:t>comments</a:t>
            </a:r>
            <a:r>
              <a:rPr kumimoji="0" lang="fr-FR" sz="1000" b="0" i="0" u="none" strike="noStrike" kern="1200" cap="none" spc="0" normalizeH="0" baseline="0" noProof="0" dirty="0">
                <a:ln>
                  <a:noFill/>
                </a:ln>
                <a:solidFill>
                  <a:srgbClr val="4A4A4A"/>
                </a:solidFill>
                <a:effectLst/>
                <a:uLnTx/>
                <a:uFillTx/>
                <a:latin typeface="Roboto" panose="02000000000000000000" pitchFamily="2" charset="0"/>
                <a:ea typeface="+mn-ea"/>
                <a:cs typeface="+mn-cs"/>
              </a:rPr>
              <a:t> made, Sentiment   </a:t>
            </a:r>
            <a:r>
              <a:rPr kumimoji="0" lang="fr-FR" sz="1000" b="0" i="0" u="none" strike="noStrike" kern="1200" cap="none" spc="0" normalizeH="0" baseline="0" noProof="0" dirty="0">
                <a:ln>
                  <a:noFill/>
                </a:ln>
                <a:solidFill>
                  <a:srgbClr val="FF0000"/>
                </a:solidFill>
                <a:effectLst/>
                <a:uLnTx/>
                <a:uFillTx/>
                <a:latin typeface="Roboto" panose="02000000000000000000" pitchFamily="2" charset="0"/>
                <a:ea typeface="+mn-ea"/>
                <a:cs typeface="+mn-cs"/>
              </a:rPr>
              <a:t>--1.31</a:t>
            </a:r>
          </a:p>
        </p:txBody>
      </p:sp>
      <p:sp>
        <p:nvSpPr>
          <p:cNvPr id="11" name="Rectangle: Rounded Corners 10">
            <a:extLst>
              <a:ext uri="{FF2B5EF4-FFF2-40B4-BE49-F238E27FC236}">
                <a16:creationId xmlns:a16="http://schemas.microsoft.com/office/drawing/2014/main" id="{B17B7B45-DF95-8B7C-D8A0-ED1135D60ECD}"/>
              </a:ext>
            </a:extLst>
          </p:cNvPr>
          <p:cNvSpPr/>
          <p:nvPr/>
        </p:nvSpPr>
        <p:spPr bwMode="auto">
          <a:xfrm>
            <a:off x="2768857" y="3645794"/>
            <a:ext cx="827334" cy="845629"/>
          </a:xfrm>
          <a:prstGeom prst="roundRect">
            <a:avLst/>
          </a:prstGeom>
          <a:noFill/>
          <a:ln>
            <a:solidFill>
              <a:srgbClr val="FF000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12" name="Rectangle: Rounded Corners 11">
            <a:extLst>
              <a:ext uri="{FF2B5EF4-FFF2-40B4-BE49-F238E27FC236}">
                <a16:creationId xmlns:a16="http://schemas.microsoft.com/office/drawing/2014/main" id="{121E9C2D-B719-94B8-D51E-E3B1ADA4CB5B}"/>
              </a:ext>
            </a:extLst>
          </p:cNvPr>
          <p:cNvSpPr/>
          <p:nvPr/>
        </p:nvSpPr>
        <p:spPr bwMode="auto">
          <a:xfrm>
            <a:off x="6755380" y="3006185"/>
            <a:ext cx="1463945" cy="845629"/>
          </a:xfrm>
          <a:prstGeom prst="roundRect">
            <a:avLst/>
          </a:prstGeom>
          <a:noFill/>
          <a:ln>
            <a:solidFill>
              <a:srgbClr val="FF000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13" name="Rectangle: Rounded Corners 12">
            <a:extLst>
              <a:ext uri="{FF2B5EF4-FFF2-40B4-BE49-F238E27FC236}">
                <a16:creationId xmlns:a16="http://schemas.microsoft.com/office/drawing/2014/main" id="{2D1733F3-1460-247B-A7A8-E7A6E3480BF4}"/>
              </a:ext>
            </a:extLst>
          </p:cNvPr>
          <p:cNvSpPr/>
          <p:nvPr/>
        </p:nvSpPr>
        <p:spPr bwMode="auto">
          <a:xfrm>
            <a:off x="10796819" y="3271576"/>
            <a:ext cx="827334" cy="845629"/>
          </a:xfrm>
          <a:prstGeom prst="roundRect">
            <a:avLst/>
          </a:prstGeom>
          <a:noFill/>
          <a:ln>
            <a:solidFill>
              <a:srgbClr val="FF0000"/>
            </a:solid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398385510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C6879AB-9C87-5F8A-7FF1-4F1596712538}"/>
              </a:ext>
            </a:extLst>
          </p:cNvPr>
          <p:cNvSpPr>
            <a:spLocks noGrp="1"/>
          </p:cNvSpPr>
          <p:nvPr>
            <p:ph type="sldNum" sz="quarter" idx="21"/>
          </p:nvPr>
        </p:nvSpPr>
        <p:spPr/>
        <p:txBody>
          <a:bodyPr/>
          <a:lstStyle/>
          <a:p>
            <a:fld id="{63DCA5C9-2E11-4C67-86EB-AE1DE127DC64}" type="slidenum">
              <a:rPr lang="en-US" smtClean="0"/>
              <a:pPr/>
              <a:t>34</a:t>
            </a:fld>
            <a:endParaRPr lang="en-US"/>
          </a:p>
        </p:txBody>
      </p:sp>
      <p:sp>
        <p:nvSpPr>
          <p:cNvPr id="5" name="Title 4">
            <a:extLst>
              <a:ext uri="{FF2B5EF4-FFF2-40B4-BE49-F238E27FC236}">
                <a16:creationId xmlns:a16="http://schemas.microsoft.com/office/drawing/2014/main" id="{AB173CA6-100E-412A-B500-51114CFFB408}"/>
              </a:ext>
            </a:extLst>
          </p:cNvPr>
          <p:cNvSpPr>
            <a:spLocks noGrp="1"/>
          </p:cNvSpPr>
          <p:nvPr>
            <p:ph type="title"/>
          </p:nvPr>
        </p:nvSpPr>
        <p:spPr>
          <a:xfrm>
            <a:off x="457200" y="457199"/>
            <a:ext cx="11166953" cy="845629"/>
          </a:xfrm>
        </p:spPr>
        <p:txBody>
          <a:bodyPr/>
          <a:lstStyle/>
          <a:p>
            <a:r>
              <a:rPr lang="en-GB" b="1" dirty="0"/>
              <a:t>Number one </a:t>
            </a:r>
            <a:r>
              <a:rPr lang="en-GB" dirty="0"/>
              <a:t>aspect of work that people wrote comments about:</a:t>
            </a:r>
            <a:endParaRPr lang="en-US" dirty="0"/>
          </a:p>
        </p:txBody>
      </p:sp>
      <p:sp>
        <p:nvSpPr>
          <p:cNvPr id="2" name="Footer Placeholder 1">
            <a:extLst>
              <a:ext uri="{FF2B5EF4-FFF2-40B4-BE49-F238E27FC236}">
                <a16:creationId xmlns:a16="http://schemas.microsoft.com/office/drawing/2014/main" id="{BD0C3FA3-BADA-4E5F-875C-0ED180056A39}"/>
              </a:ext>
            </a:extLst>
          </p:cNvPr>
          <p:cNvSpPr>
            <a:spLocks noGrp="1"/>
          </p:cNvSpPr>
          <p:nvPr>
            <p:ph type="ftr" sz="quarter" idx="10"/>
          </p:nvPr>
        </p:nvSpPr>
        <p:spPr/>
        <p:txBody>
          <a:bodyPr/>
          <a:lstStyle/>
          <a:p>
            <a:r>
              <a:rPr lang="en-GB"/>
              <a:t>© 2023 WTW. Proprietary and confidential. For WTW and WTW client use only.</a:t>
            </a:r>
            <a:endParaRPr lang="en-US"/>
          </a:p>
        </p:txBody>
      </p:sp>
      <p:sp>
        <p:nvSpPr>
          <p:cNvPr id="23" name="TextBox 22">
            <a:extLst>
              <a:ext uri="{FF2B5EF4-FFF2-40B4-BE49-F238E27FC236}">
                <a16:creationId xmlns:a16="http://schemas.microsoft.com/office/drawing/2014/main" id="{3FAD2D4C-E991-A968-2135-E92AFFC6096E}"/>
              </a:ext>
            </a:extLst>
          </p:cNvPr>
          <p:cNvSpPr txBox="1"/>
          <p:nvPr/>
        </p:nvSpPr>
        <p:spPr>
          <a:xfrm>
            <a:off x="567847" y="1073593"/>
            <a:ext cx="6963110" cy="1330559"/>
          </a:xfrm>
          <a:prstGeom prst="rect">
            <a:avLst/>
          </a:prstGeom>
          <a:noFill/>
        </p:spPr>
        <p:txBody>
          <a:bodyPr wrap="square" lIns="0" tIns="91440" rIns="0" bIns="0" rtlCol="0">
            <a:normAutofit/>
          </a:bodyPr>
          <a:lstStyle/>
          <a:p>
            <a:pPr algn="l"/>
            <a:r>
              <a:rPr lang="fr-FR" sz="1600" b="1" i="0" dirty="0">
                <a:solidFill>
                  <a:srgbClr val="4A4A4A"/>
                </a:solidFill>
                <a:effectLst/>
                <a:latin typeface="Roboto" panose="02000000000000000000" pitchFamily="2" charset="0"/>
              </a:rPr>
              <a:t>Compensation</a:t>
            </a:r>
            <a:r>
              <a:rPr lang="fr-FR" sz="1600" b="0" i="0" dirty="0">
                <a:solidFill>
                  <a:srgbClr val="4A4A4A"/>
                </a:solidFill>
                <a:effectLst/>
                <a:latin typeface="Roboto" panose="02000000000000000000" pitchFamily="2" charset="0"/>
              </a:rPr>
              <a:t>: </a:t>
            </a:r>
            <a:r>
              <a:rPr lang="fr-FR" sz="3600" b="0" i="0" dirty="0">
                <a:solidFill>
                  <a:srgbClr val="4A4A4A"/>
                </a:solidFill>
                <a:effectLst/>
                <a:latin typeface="Roboto" panose="02000000000000000000" pitchFamily="2" charset="0"/>
              </a:rPr>
              <a:t>31% </a:t>
            </a:r>
            <a:r>
              <a:rPr lang="fr-FR" sz="1400" b="0" i="0" dirty="0">
                <a:solidFill>
                  <a:srgbClr val="4A4A4A"/>
                </a:solidFill>
                <a:effectLst/>
                <a:latin typeface="Roboto" panose="02000000000000000000" pitchFamily="2" charset="0"/>
              </a:rPr>
              <a:t>of all </a:t>
            </a:r>
            <a:r>
              <a:rPr lang="fr-FR" sz="1400" b="0" i="0" dirty="0" err="1">
                <a:solidFill>
                  <a:srgbClr val="4A4A4A"/>
                </a:solidFill>
                <a:effectLst/>
                <a:latin typeface="Roboto" panose="02000000000000000000" pitchFamily="2" charset="0"/>
              </a:rPr>
              <a:t>comments</a:t>
            </a:r>
            <a:r>
              <a:rPr lang="fr-FR" sz="1400" b="0" i="0" dirty="0">
                <a:solidFill>
                  <a:srgbClr val="4A4A4A"/>
                </a:solidFill>
                <a:effectLst/>
                <a:latin typeface="Roboto" panose="02000000000000000000" pitchFamily="2" charset="0"/>
              </a:rPr>
              <a:t>              </a:t>
            </a:r>
            <a:r>
              <a:rPr lang="fr-FR" sz="1600" b="0" i="0" dirty="0">
                <a:solidFill>
                  <a:srgbClr val="4A4A4A"/>
                </a:solidFill>
                <a:effectLst/>
                <a:latin typeface="Roboto" panose="02000000000000000000" pitchFamily="2" charset="0"/>
              </a:rPr>
              <a:t>Sentiment </a:t>
            </a:r>
            <a:r>
              <a:rPr lang="fr-FR" sz="1600" b="1" i="0" dirty="0">
                <a:solidFill>
                  <a:srgbClr val="FF0000"/>
                </a:solidFill>
                <a:effectLst/>
                <a:latin typeface="Roboto" panose="02000000000000000000" pitchFamily="2" charset="0"/>
              </a:rPr>
              <a:t>-1.26</a:t>
            </a:r>
          </a:p>
        </p:txBody>
      </p:sp>
      <p:sp>
        <p:nvSpPr>
          <p:cNvPr id="3" name="TextBox 2">
            <a:extLst>
              <a:ext uri="{FF2B5EF4-FFF2-40B4-BE49-F238E27FC236}">
                <a16:creationId xmlns:a16="http://schemas.microsoft.com/office/drawing/2014/main" id="{4E524DBA-6F96-545C-8267-547268EEA355}"/>
              </a:ext>
            </a:extLst>
          </p:cNvPr>
          <p:cNvSpPr txBox="1"/>
          <p:nvPr/>
        </p:nvSpPr>
        <p:spPr>
          <a:xfrm>
            <a:off x="567847" y="1813010"/>
            <a:ext cx="2175353" cy="267128"/>
          </a:xfrm>
          <a:prstGeom prst="rect">
            <a:avLst/>
          </a:prstGeom>
          <a:noFill/>
        </p:spPr>
        <p:txBody>
          <a:bodyPr wrap="square" lIns="0" tIns="91440" rIns="0" bIns="0" rtlCol="0">
            <a:noAutofit/>
          </a:bodyPr>
          <a:lstStyle/>
          <a:p>
            <a:pPr marL="0" indent="-3657600" algn="l">
              <a:spcAft>
                <a:spcPts val="600"/>
              </a:spcAft>
            </a:pPr>
            <a:r>
              <a:rPr lang="en-GB" sz="2000" b="0" i="0" dirty="0">
                <a:solidFill>
                  <a:schemeClr val="tx2"/>
                </a:solidFill>
                <a:latin typeface="+mn-lt"/>
                <a:ea typeface="Roboto" panose="02000000000000000000" pitchFamily="2" charset="0"/>
                <a:cs typeface="Times New Roman" panose="02020603050405020304" pitchFamily="18" charset="0"/>
              </a:rPr>
              <a:t>Key Messages</a:t>
            </a:r>
          </a:p>
        </p:txBody>
      </p:sp>
      <p:sp>
        <p:nvSpPr>
          <p:cNvPr id="7" name="TextBox 6">
            <a:extLst>
              <a:ext uri="{FF2B5EF4-FFF2-40B4-BE49-F238E27FC236}">
                <a16:creationId xmlns:a16="http://schemas.microsoft.com/office/drawing/2014/main" id="{D03878C5-4892-C03B-FDD8-8E42749F0FC1}"/>
              </a:ext>
            </a:extLst>
          </p:cNvPr>
          <p:cNvSpPr txBox="1"/>
          <p:nvPr/>
        </p:nvSpPr>
        <p:spPr>
          <a:xfrm>
            <a:off x="457199" y="2281882"/>
            <a:ext cx="9614044" cy="1477328"/>
          </a:xfrm>
          <a:prstGeom prst="rect">
            <a:avLst/>
          </a:prstGeom>
          <a:noFill/>
        </p:spPr>
        <p:txBody>
          <a:bodyPr wrap="square">
            <a:spAutoFit/>
          </a:bodyPr>
          <a:lstStyle/>
          <a:p>
            <a:pPr marL="285750" indent="-285750">
              <a:buFont typeface="Arial" panose="020B0604020202020204" pitchFamily="34" charset="0"/>
              <a:buChar char="•"/>
            </a:pPr>
            <a:r>
              <a:rPr lang="en-GB" dirty="0"/>
              <a:t>Employees believe pay has not been increased sufficiently to match cost of living</a:t>
            </a:r>
          </a:p>
          <a:p>
            <a:pPr marL="285750" indent="-285750">
              <a:buFont typeface="Arial" panose="020B0604020202020204" pitchFamily="34" charset="0"/>
              <a:buChar char="•"/>
            </a:pPr>
            <a:r>
              <a:rPr lang="en-GB" dirty="0"/>
              <a:t>Need better recognition of rewards based on merit, e.g. bonus and incentive based pay</a:t>
            </a:r>
          </a:p>
          <a:p>
            <a:pPr marL="285750" indent="-285750">
              <a:buFont typeface="Arial" panose="020B0604020202020204" pitchFamily="34" charset="0"/>
              <a:buChar char="•"/>
            </a:pPr>
            <a:r>
              <a:rPr lang="en-GB" dirty="0"/>
              <a:t>Salaries need to be reviewed for competitiveness in the market </a:t>
            </a:r>
          </a:p>
          <a:p>
            <a:pPr marL="285750" indent="-285750">
              <a:buFont typeface="Arial" panose="020B0604020202020204" pitchFamily="34" charset="0"/>
              <a:buChar char="•"/>
            </a:pPr>
            <a:r>
              <a:rPr lang="en-GB" dirty="0"/>
              <a:t>Bonuses are either needed or too low to incentivise performance</a:t>
            </a:r>
          </a:p>
          <a:p>
            <a:pPr marL="285750" indent="-285750">
              <a:buFont typeface="Arial" panose="020B0604020202020204" pitchFamily="34" charset="0"/>
              <a:buChar char="•"/>
            </a:pPr>
            <a:r>
              <a:rPr lang="en-GB" dirty="0"/>
              <a:t>Lack of internal equity, favouritism and bias</a:t>
            </a:r>
          </a:p>
        </p:txBody>
      </p:sp>
      <p:sp>
        <p:nvSpPr>
          <p:cNvPr id="9" name="Speech Bubble: Oval 8">
            <a:extLst>
              <a:ext uri="{FF2B5EF4-FFF2-40B4-BE49-F238E27FC236}">
                <a16:creationId xmlns:a16="http://schemas.microsoft.com/office/drawing/2014/main" id="{880ACBF5-7A8C-A5F8-88E2-52E39E802A91}"/>
              </a:ext>
            </a:extLst>
          </p:cNvPr>
          <p:cNvSpPr/>
          <p:nvPr/>
        </p:nvSpPr>
        <p:spPr bwMode="auto">
          <a:xfrm>
            <a:off x="3915878" y="3960954"/>
            <a:ext cx="3129815" cy="1719332"/>
          </a:xfrm>
          <a:prstGeom prst="wedgeEllipseCallout">
            <a:avLst/>
          </a:prstGeom>
          <a:solidFill>
            <a:schemeClr val="accent2">
              <a:lumMod val="75000"/>
            </a:schemeClr>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dirty="0">
                <a:solidFill>
                  <a:schemeClr val="bg1"/>
                </a:solidFill>
                <a:latin typeface="Roboto" panose="02000000000000000000" pitchFamily="2" charset="0"/>
              </a:rPr>
              <a:t>N</a:t>
            </a:r>
            <a:r>
              <a:rPr lang="en-GB" sz="1600" b="0" i="0" dirty="0">
                <a:solidFill>
                  <a:schemeClr val="bg1"/>
                </a:solidFill>
                <a:effectLst/>
                <a:latin typeface="Roboto" panose="02000000000000000000" pitchFamily="2" charset="0"/>
              </a:rPr>
              <a:t>ot enough meritocracy for salary, performance bonus and promotions. </a:t>
            </a:r>
          </a:p>
        </p:txBody>
      </p:sp>
      <p:sp>
        <p:nvSpPr>
          <p:cNvPr id="10" name="Speech Bubble: Oval 9">
            <a:extLst>
              <a:ext uri="{FF2B5EF4-FFF2-40B4-BE49-F238E27FC236}">
                <a16:creationId xmlns:a16="http://schemas.microsoft.com/office/drawing/2014/main" id="{FA2D4240-89B6-6D9C-110D-D6B02C3024A3}"/>
              </a:ext>
            </a:extLst>
          </p:cNvPr>
          <p:cNvSpPr/>
          <p:nvPr/>
        </p:nvSpPr>
        <p:spPr bwMode="auto">
          <a:xfrm>
            <a:off x="393032" y="4190858"/>
            <a:ext cx="3522846" cy="1477328"/>
          </a:xfrm>
          <a:prstGeom prst="wedgeEllipseCallout">
            <a:avLst/>
          </a:prstGeom>
          <a:solidFill>
            <a:schemeClr val="accent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b="0" i="0" dirty="0">
                <a:solidFill>
                  <a:schemeClr val="bg1"/>
                </a:solidFill>
                <a:effectLst/>
                <a:latin typeface="Roboto" panose="02000000000000000000" pitchFamily="2" charset="0"/>
              </a:rPr>
              <a:t>Salary must be reviewed. Our job profile and task has increased but salary remain the same.</a:t>
            </a:r>
          </a:p>
        </p:txBody>
      </p:sp>
      <p:sp>
        <p:nvSpPr>
          <p:cNvPr id="11" name="Speech Bubble: Oval 10">
            <a:extLst>
              <a:ext uri="{FF2B5EF4-FFF2-40B4-BE49-F238E27FC236}">
                <a16:creationId xmlns:a16="http://schemas.microsoft.com/office/drawing/2014/main" id="{EC25C6E3-B3C9-0847-7D2B-FA16998385DE}"/>
              </a:ext>
            </a:extLst>
          </p:cNvPr>
          <p:cNvSpPr/>
          <p:nvPr/>
        </p:nvSpPr>
        <p:spPr bwMode="auto">
          <a:xfrm>
            <a:off x="7045693" y="3855576"/>
            <a:ext cx="4928135" cy="1601947"/>
          </a:xfrm>
          <a:prstGeom prst="wedgeEllipseCallout">
            <a:avLst/>
          </a:prstGeom>
          <a:solidFill>
            <a:schemeClr val="accent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b="0" i="0" dirty="0">
                <a:solidFill>
                  <a:schemeClr val="bg1"/>
                </a:solidFill>
                <a:effectLst/>
                <a:latin typeface="Roboto" panose="02000000000000000000" pitchFamily="2" charset="0"/>
              </a:rPr>
              <a:t>Salary range is very low for some departments, salary is not fair among staff with the same job titles. Proper allowances should be given for those who work hard.</a:t>
            </a:r>
          </a:p>
        </p:txBody>
      </p:sp>
    </p:spTree>
    <p:extLst>
      <p:ext uri="{BB962C8B-B14F-4D97-AF65-F5344CB8AC3E}">
        <p14:creationId xmlns:p14="http://schemas.microsoft.com/office/powerpoint/2010/main" val="368154580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C6879AB-9C87-5F8A-7FF1-4F1596712538}"/>
              </a:ext>
            </a:extLst>
          </p:cNvPr>
          <p:cNvSpPr>
            <a:spLocks noGrp="1"/>
          </p:cNvSpPr>
          <p:nvPr>
            <p:ph type="sldNum" sz="quarter" idx="21"/>
          </p:nvPr>
        </p:nvSpPr>
        <p:spPr/>
        <p:txBody>
          <a:bodyPr/>
          <a:lstStyle/>
          <a:p>
            <a:fld id="{63DCA5C9-2E11-4C67-86EB-AE1DE127DC64}" type="slidenum">
              <a:rPr lang="en-US" smtClean="0"/>
              <a:pPr/>
              <a:t>35</a:t>
            </a:fld>
            <a:endParaRPr lang="en-US"/>
          </a:p>
        </p:txBody>
      </p:sp>
      <p:sp>
        <p:nvSpPr>
          <p:cNvPr id="2" name="Footer Placeholder 1">
            <a:extLst>
              <a:ext uri="{FF2B5EF4-FFF2-40B4-BE49-F238E27FC236}">
                <a16:creationId xmlns:a16="http://schemas.microsoft.com/office/drawing/2014/main" id="{BD0C3FA3-BADA-4E5F-875C-0ED180056A39}"/>
              </a:ext>
            </a:extLst>
          </p:cNvPr>
          <p:cNvSpPr>
            <a:spLocks noGrp="1"/>
          </p:cNvSpPr>
          <p:nvPr>
            <p:ph type="ftr" sz="quarter" idx="10"/>
          </p:nvPr>
        </p:nvSpPr>
        <p:spPr/>
        <p:txBody>
          <a:bodyPr/>
          <a:lstStyle/>
          <a:p>
            <a:r>
              <a:rPr lang="en-GB"/>
              <a:t>© 2023 WTW. Proprietary and confidential. For WTW and WTW client use only.</a:t>
            </a:r>
            <a:endParaRPr lang="en-US"/>
          </a:p>
        </p:txBody>
      </p:sp>
      <p:sp>
        <p:nvSpPr>
          <p:cNvPr id="23" name="TextBox 22">
            <a:extLst>
              <a:ext uri="{FF2B5EF4-FFF2-40B4-BE49-F238E27FC236}">
                <a16:creationId xmlns:a16="http://schemas.microsoft.com/office/drawing/2014/main" id="{3FAD2D4C-E991-A968-2135-E92AFFC6096E}"/>
              </a:ext>
            </a:extLst>
          </p:cNvPr>
          <p:cNvSpPr txBox="1"/>
          <p:nvPr/>
        </p:nvSpPr>
        <p:spPr>
          <a:xfrm>
            <a:off x="567847" y="1073593"/>
            <a:ext cx="6963110" cy="1330559"/>
          </a:xfrm>
          <a:prstGeom prst="rect">
            <a:avLst/>
          </a:prstGeom>
          <a:noFill/>
        </p:spPr>
        <p:txBody>
          <a:bodyPr wrap="square" lIns="0" tIns="91440" rIns="0" bIns="0" rtlCol="0">
            <a:normAutofit/>
          </a:bodyPr>
          <a:lstStyle/>
          <a:p>
            <a:pPr algn="l"/>
            <a:r>
              <a:rPr lang="fr-FR" sz="1600" b="1" i="0" dirty="0">
                <a:solidFill>
                  <a:srgbClr val="4A4A4A"/>
                </a:solidFill>
                <a:effectLst/>
                <a:latin typeface="Roboto" panose="02000000000000000000" pitchFamily="2" charset="0"/>
              </a:rPr>
              <a:t>Respect</a:t>
            </a:r>
            <a:r>
              <a:rPr lang="fr-FR" sz="1600" b="0" i="0" dirty="0">
                <a:solidFill>
                  <a:srgbClr val="4A4A4A"/>
                </a:solidFill>
                <a:effectLst/>
                <a:latin typeface="Roboto" panose="02000000000000000000" pitchFamily="2" charset="0"/>
              </a:rPr>
              <a:t>: </a:t>
            </a:r>
            <a:r>
              <a:rPr lang="fr-FR" sz="3600" dirty="0">
                <a:solidFill>
                  <a:srgbClr val="4A4A4A"/>
                </a:solidFill>
                <a:latin typeface="Roboto" panose="02000000000000000000" pitchFamily="2" charset="0"/>
              </a:rPr>
              <a:t>12</a:t>
            </a:r>
            <a:r>
              <a:rPr lang="fr-FR" sz="3600" b="0" i="0" dirty="0">
                <a:solidFill>
                  <a:srgbClr val="4A4A4A"/>
                </a:solidFill>
                <a:effectLst/>
                <a:latin typeface="Roboto" panose="02000000000000000000" pitchFamily="2" charset="0"/>
              </a:rPr>
              <a:t>% </a:t>
            </a:r>
            <a:r>
              <a:rPr lang="fr-FR" sz="1400" b="0" i="0" dirty="0">
                <a:solidFill>
                  <a:srgbClr val="4A4A4A"/>
                </a:solidFill>
                <a:effectLst/>
                <a:latin typeface="Roboto" panose="02000000000000000000" pitchFamily="2" charset="0"/>
              </a:rPr>
              <a:t>of all </a:t>
            </a:r>
            <a:r>
              <a:rPr lang="fr-FR" sz="1400" b="0" i="0" dirty="0" err="1">
                <a:solidFill>
                  <a:srgbClr val="4A4A4A"/>
                </a:solidFill>
                <a:effectLst/>
                <a:latin typeface="Roboto" panose="02000000000000000000" pitchFamily="2" charset="0"/>
              </a:rPr>
              <a:t>comments</a:t>
            </a:r>
            <a:r>
              <a:rPr lang="fr-FR" sz="1400" b="0" i="0" dirty="0">
                <a:solidFill>
                  <a:srgbClr val="4A4A4A"/>
                </a:solidFill>
                <a:effectLst/>
                <a:latin typeface="Roboto" panose="02000000000000000000" pitchFamily="2" charset="0"/>
              </a:rPr>
              <a:t>              </a:t>
            </a:r>
            <a:r>
              <a:rPr lang="fr-FR" sz="1600" b="0" i="0" dirty="0">
                <a:solidFill>
                  <a:srgbClr val="4A4A4A"/>
                </a:solidFill>
                <a:effectLst/>
                <a:latin typeface="Roboto" panose="02000000000000000000" pitchFamily="2" charset="0"/>
              </a:rPr>
              <a:t>Sentiment </a:t>
            </a:r>
            <a:r>
              <a:rPr lang="fr-FR" sz="1600" b="1" i="0" dirty="0">
                <a:solidFill>
                  <a:srgbClr val="FF0000"/>
                </a:solidFill>
                <a:effectLst/>
                <a:latin typeface="Roboto" panose="02000000000000000000" pitchFamily="2" charset="0"/>
              </a:rPr>
              <a:t>-1.33</a:t>
            </a:r>
          </a:p>
        </p:txBody>
      </p:sp>
      <p:sp>
        <p:nvSpPr>
          <p:cNvPr id="3" name="TextBox 2">
            <a:extLst>
              <a:ext uri="{FF2B5EF4-FFF2-40B4-BE49-F238E27FC236}">
                <a16:creationId xmlns:a16="http://schemas.microsoft.com/office/drawing/2014/main" id="{4E524DBA-6F96-545C-8267-547268EEA355}"/>
              </a:ext>
            </a:extLst>
          </p:cNvPr>
          <p:cNvSpPr txBox="1"/>
          <p:nvPr/>
        </p:nvSpPr>
        <p:spPr>
          <a:xfrm>
            <a:off x="567847" y="1813010"/>
            <a:ext cx="2175353" cy="267128"/>
          </a:xfrm>
          <a:prstGeom prst="rect">
            <a:avLst/>
          </a:prstGeom>
          <a:noFill/>
        </p:spPr>
        <p:txBody>
          <a:bodyPr wrap="square" lIns="0" tIns="91440" rIns="0" bIns="0" rtlCol="0">
            <a:noAutofit/>
          </a:bodyPr>
          <a:lstStyle/>
          <a:p>
            <a:pPr marL="0" indent="-3657600" algn="l">
              <a:spcAft>
                <a:spcPts val="600"/>
              </a:spcAft>
            </a:pPr>
            <a:r>
              <a:rPr lang="en-GB" sz="2000" b="0" i="0" dirty="0">
                <a:solidFill>
                  <a:schemeClr val="tx2"/>
                </a:solidFill>
                <a:latin typeface="+mn-lt"/>
                <a:ea typeface="Roboto" panose="02000000000000000000" pitchFamily="2" charset="0"/>
                <a:cs typeface="Times New Roman" panose="02020603050405020304" pitchFamily="18" charset="0"/>
              </a:rPr>
              <a:t>Key Messages</a:t>
            </a:r>
          </a:p>
        </p:txBody>
      </p:sp>
      <p:sp>
        <p:nvSpPr>
          <p:cNvPr id="7" name="TextBox 6">
            <a:extLst>
              <a:ext uri="{FF2B5EF4-FFF2-40B4-BE49-F238E27FC236}">
                <a16:creationId xmlns:a16="http://schemas.microsoft.com/office/drawing/2014/main" id="{D03878C5-4892-C03B-FDD8-8E42749F0FC1}"/>
              </a:ext>
            </a:extLst>
          </p:cNvPr>
          <p:cNvSpPr txBox="1"/>
          <p:nvPr/>
        </p:nvSpPr>
        <p:spPr>
          <a:xfrm>
            <a:off x="457199" y="2281882"/>
            <a:ext cx="9614044" cy="1477328"/>
          </a:xfrm>
          <a:prstGeom prst="rect">
            <a:avLst/>
          </a:prstGeom>
          <a:noFill/>
        </p:spPr>
        <p:txBody>
          <a:bodyPr wrap="square">
            <a:spAutoFit/>
          </a:bodyPr>
          <a:lstStyle/>
          <a:p>
            <a:pPr marL="285750" indent="-285750">
              <a:buFont typeface="Arial" panose="020B0604020202020204" pitchFamily="34" charset="0"/>
              <a:buChar char="•"/>
            </a:pPr>
            <a:r>
              <a:rPr lang="en-GB" dirty="0"/>
              <a:t>People don’t feel they are always treated fairly, equally</a:t>
            </a:r>
          </a:p>
          <a:p>
            <a:pPr marL="285750" indent="-285750">
              <a:buFont typeface="Arial" panose="020B0604020202020204" pitchFamily="34" charset="0"/>
              <a:buChar char="•"/>
            </a:pPr>
            <a:r>
              <a:rPr lang="en-GB" dirty="0"/>
              <a:t>Management style often hierarchical or excluding</a:t>
            </a:r>
          </a:p>
          <a:p>
            <a:pPr marL="285750" indent="-285750">
              <a:buFont typeface="Arial" panose="020B0604020202020204" pitchFamily="34" charset="0"/>
              <a:buChar char="•"/>
            </a:pPr>
            <a:r>
              <a:rPr lang="en-GB" dirty="0"/>
              <a:t>Need for inclusive behaviours and actions</a:t>
            </a:r>
          </a:p>
          <a:p>
            <a:pPr marL="285750" indent="-285750">
              <a:buFont typeface="Arial" panose="020B0604020202020204" pitchFamily="34" charset="0"/>
              <a:buChar char="•"/>
            </a:pPr>
            <a:r>
              <a:rPr lang="en-GB" dirty="0"/>
              <a:t>Human centric behaviours</a:t>
            </a:r>
          </a:p>
          <a:p>
            <a:pPr marL="285750" indent="-285750">
              <a:buFont typeface="Arial" panose="020B0604020202020204" pitchFamily="34" charset="0"/>
              <a:buChar char="•"/>
            </a:pPr>
            <a:endParaRPr lang="en-GB" dirty="0"/>
          </a:p>
        </p:txBody>
      </p:sp>
      <p:sp>
        <p:nvSpPr>
          <p:cNvPr id="9" name="Speech Bubble: Oval 8">
            <a:extLst>
              <a:ext uri="{FF2B5EF4-FFF2-40B4-BE49-F238E27FC236}">
                <a16:creationId xmlns:a16="http://schemas.microsoft.com/office/drawing/2014/main" id="{880ACBF5-7A8C-A5F8-88E2-52E39E802A91}"/>
              </a:ext>
            </a:extLst>
          </p:cNvPr>
          <p:cNvSpPr/>
          <p:nvPr/>
        </p:nvSpPr>
        <p:spPr bwMode="auto">
          <a:xfrm>
            <a:off x="107524" y="3683955"/>
            <a:ext cx="3788396" cy="1719332"/>
          </a:xfrm>
          <a:prstGeom prst="wedgeEllipseCallout">
            <a:avLst/>
          </a:prstGeom>
          <a:solidFill>
            <a:schemeClr val="accent2">
              <a:lumMod val="75000"/>
            </a:schemeClr>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b="0" i="0" dirty="0">
                <a:solidFill>
                  <a:schemeClr val="bg1"/>
                </a:solidFill>
                <a:effectLst/>
                <a:latin typeface="Helvetica" panose="020B0604020202020204" pitchFamily="34" charset="0"/>
              </a:rPr>
              <a:t>Respect from all levels is crucial.. jokes, or any statements concerning the religious beliefs of someone should not be tolerated</a:t>
            </a:r>
            <a:endParaRPr lang="en-GB" sz="1600" b="0" i="0" dirty="0">
              <a:solidFill>
                <a:schemeClr val="bg1"/>
              </a:solidFill>
              <a:effectLst/>
              <a:latin typeface="Roboto" panose="02000000000000000000" pitchFamily="2" charset="0"/>
            </a:endParaRPr>
          </a:p>
        </p:txBody>
      </p:sp>
      <p:sp>
        <p:nvSpPr>
          <p:cNvPr id="11" name="Speech Bubble: Oval 10">
            <a:extLst>
              <a:ext uri="{FF2B5EF4-FFF2-40B4-BE49-F238E27FC236}">
                <a16:creationId xmlns:a16="http://schemas.microsoft.com/office/drawing/2014/main" id="{EC25C6E3-B3C9-0847-7D2B-FA16998385DE}"/>
              </a:ext>
            </a:extLst>
          </p:cNvPr>
          <p:cNvSpPr/>
          <p:nvPr/>
        </p:nvSpPr>
        <p:spPr bwMode="auto">
          <a:xfrm>
            <a:off x="7045693" y="3606230"/>
            <a:ext cx="4928135" cy="1851294"/>
          </a:xfrm>
          <a:prstGeom prst="wedgeEllipseCallout">
            <a:avLst/>
          </a:prstGeom>
          <a:solidFill>
            <a:schemeClr val="accent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b="0" i="0" dirty="0">
                <a:solidFill>
                  <a:schemeClr val="bg1"/>
                </a:solidFill>
                <a:effectLst/>
                <a:latin typeface="Helvetica" panose="020B0604020202020204" pitchFamily="34" charset="0"/>
              </a:rPr>
              <a:t>We expect to work in an environment which is not toxic or treated unfairly or that our views are not taken on board or there is always a mindset of pessimism from our seniors.</a:t>
            </a:r>
            <a:endParaRPr lang="en-GB" sz="1600" b="0" i="0" dirty="0">
              <a:solidFill>
                <a:schemeClr val="bg1"/>
              </a:solidFill>
              <a:effectLst/>
              <a:latin typeface="Roboto" panose="02000000000000000000" pitchFamily="2" charset="0"/>
            </a:endParaRPr>
          </a:p>
        </p:txBody>
      </p:sp>
      <p:sp>
        <p:nvSpPr>
          <p:cNvPr id="13" name="Title 4">
            <a:extLst>
              <a:ext uri="{FF2B5EF4-FFF2-40B4-BE49-F238E27FC236}">
                <a16:creationId xmlns:a16="http://schemas.microsoft.com/office/drawing/2014/main" id="{706196EB-DFE4-57AB-1B30-A0E193A8D23B}"/>
              </a:ext>
            </a:extLst>
          </p:cNvPr>
          <p:cNvSpPr>
            <a:spLocks noGrp="1"/>
          </p:cNvSpPr>
          <p:nvPr>
            <p:ph type="title"/>
          </p:nvPr>
        </p:nvSpPr>
        <p:spPr>
          <a:xfrm>
            <a:off x="457200" y="457199"/>
            <a:ext cx="11166953" cy="845629"/>
          </a:xfrm>
        </p:spPr>
        <p:txBody>
          <a:bodyPr/>
          <a:lstStyle/>
          <a:p>
            <a:r>
              <a:rPr lang="en-GB" b="1" dirty="0"/>
              <a:t>Number two </a:t>
            </a:r>
            <a:r>
              <a:rPr lang="en-GB" dirty="0"/>
              <a:t>aspect of work that people wrote comments about:</a:t>
            </a:r>
            <a:endParaRPr lang="en-US" dirty="0"/>
          </a:p>
        </p:txBody>
      </p:sp>
      <p:sp>
        <p:nvSpPr>
          <p:cNvPr id="4" name="Speech Bubble: Oval 3">
            <a:extLst>
              <a:ext uri="{FF2B5EF4-FFF2-40B4-BE49-F238E27FC236}">
                <a16:creationId xmlns:a16="http://schemas.microsoft.com/office/drawing/2014/main" id="{3523B897-335C-12D1-1756-54BEAC4A0E0A}"/>
              </a:ext>
            </a:extLst>
          </p:cNvPr>
          <p:cNvSpPr/>
          <p:nvPr/>
        </p:nvSpPr>
        <p:spPr bwMode="auto">
          <a:xfrm>
            <a:off x="3804681" y="4101622"/>
            <a:ext cx="3524037" cy="1719332"/>
          </a:xfrm>
          <a:prstGeom prst="wedgeEllipseCallout">
            <a:avLst/>
          </a:prstGeom>
          <a:solidFill>
            <a:schemeClr val="accent2">
              <a:lumMod val="75000"/>
            </a:schemeClr>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b="0" i="0" dirty="0">
                <a:solidFill>
                  <a:schemeClr val="bg1"/>
                </a:solidFill>
                <a:effectLst/>
                <a:latin typeface="Helvetica" panose="020B0604020202020204" pitchFamily="34" charset="0"/>
              </a:rPr>
              <a:t>Not an HR department but more a </a:t>
            </a:r>
            <a:r>
              <a:rPr lang="en-GB" sz="1600" b="0" i="0" dirty="0" err="1">
                <a:solidFill>
                  <a:schemeClr val="bg1"/>
                </a:solidFill>
                <a:effectLst/>
                <a:latin typeface="Helvetica" panose="020B0604020202020204" pitchFamily="34" charset="0"/>
              </a:rPr>
              <a:t>personel</a:t>
            </a:r>
            <a:r>
              <a:rPr lang="en-GB" sz="1600" b="0" i="0" dirty="0">
                <a:solidFill>
                  <a:schemeClr val="bg1"/>
                </a:solidFill>
                <a:effectLst/>
                <a:latin typeface="Helvetica" panose="020B0604020202020204" pitchFamily="34" charset="0"/>
              </a:rPr>
              <a:t> dept as the H stand for Human and there </a:t>
            </a:r>
            <a:r>
              <a:rPr lang="en-GB" sz="1600" dirty="0">
                <a:solidFill>
                  <a:schemeClr val="bg1"/>
                </a:solidFill>
                <a:latin typeface="Helvetica" panose="020B0604020202020204" pitchFamily="34" charset="0"/>
              </a:rPr>
              <a:t>is </a:t>
            </a:r>
            <a:r>
              <a:rPr lang="en-GB" sz="1600" b="0" i="0" dirty="0">
                <a:solidFill>
                  <a:schemeClr val="bg1"/>
                </a:solidFill>
                <a:effectLst/>
                <a:latin typeface="Helvetica" panose="020B0604020202020204" pitchFamily="34" charset="0"/>
              </a:rPr>
              <a:t>little that is done in for the human</a:t>
            </a:r>
            <a:endParaRPr lang="en-GB" sz="1600" b="0" i="0" dirty="0">
              <a:solidFill>
                <a:schemeClr val="bg1"/>
              </a:solidFill>
              <a:effectLst/>
              <a:latin typeface="Roboto" panose="02000000000000000000" pitchFamily="2" charset="0"/>
            </a:endParaRPr>
          </a:p>
        </p:txBody>
      </p:sp>
    </p:spTree>
    <p:extLst>
      <p:ext uri="{BB962C8B-B14F-4D97-AF65-F5344CB8AC3E}">
        <p14:creationId xmlns:p14="http://schemas.microsoft.com/office/powerpoint/2010/main" val="119595268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C6879AB-9C87-5F8A-7FF1-4F1596712538}"/>
              </a:ext>
            </a:extLst>
          </p:cNvPr>
          <p:cNvSpPr>
            <a:spLocks noGrp="1"/>
          </p:cNvSpPr>
          <p:nvPr>
            <p:ph type="sldNum" sz="quarter" idx="21"/>
          </p:nvPr>
        </p:nvSpPr>
        <p:spPr/>
        <p:txBody>
          <a:bodyPr/>
          <a:lstStyle/>
          <a:p>
            <a:fld id="{63DCA5C9-2E11-4C67-86EB-AE1DE127DC64}" type="slidenum">
              <a:rPr lang="en-US" smtClean="0"/>
              <a:pPr/>
              <a:t>36</a:t>
            </a:fld>
            <a:endParaRPr lang="en-US"/>
          </a:p>
        </p:txBody>
      </p:sp>
      <p:sp>
        <p:nvSpPr>
          <p:cNvPr id="5" name="Title 4">
            <a:extLst>
              <a:ext uri="{FF2B5EF4-FFF2-40B4-BE49-F238E27FC236}">
                <a16:creationId xmlns:a16="http://schemas.microsoft.com/office/drawing/2014/main" id="{AB173CA6-100E-412A-B500-51114CFFB408}"/>
              </a:ext>
            </a:extLst>
          </p:cNvPr>
          <p:cNvSpPr>
            <a:spLocks noGrp="1"/>
          </p:cNvSpPr>
          <p:nvPr>
            <p:ph type="title"/>
          </p:nvPr>
        </p:nvSpPr>
        <p:spPr>
          <a:xfrm>
            <a:off x="457200" y="457199"/>
            <a:ext cx="11166953" cy="845629"/>
          </a:xfrm>
        </p:spPr>
        <p:txBody>
          <a:bodyPr/>
          <a:lstStyle/>
          <a:p>
            <a:r>
              <a:rPr lang="en-GB" b="1" dirty="0"/>
              <a:t>Number three </a:t>
            </a:r>
            <a:r>
              <a:rPr lang="en-GB" dirty="0"/>
              <a:t>thing that people are asking for:</a:t>
            </a:r>
            <a:endParaRPr lang="en-US" dirty="0"/>
          </a:p>
        </p:txBody>
      </p:sp>
      <p:sp>
        <p:nvSpPr>
          <p:cNvPr id="2" name="Footer Placeholder 1">
            <a:extLst>
              <a:ext uri="{FF2B5EF4-FFF2-40B4-BE49-F238E27FC236}">
                <a16:creationId xmlns:a16="http://schemas.microsoft.com/office/drawing/2014/main" id="{BD0C3FA3-BADA-4E5F-875C-0ED180056A39}"/>
              </a:ext>
            </a:extLst>
          </p:cNvPr>
          <p:cNvSpPr>
            <a:spLocks noGrp="1"/>
          </p:cNvSpPr>
          <p:nvPr>
            <p:ph type="ftr" sz="quarter" idx="10"/>
          </p:nvPr>
        </p:nvSpPr>
        <p:spPr/>
        <p:txBody>
          <a:bodyPr/>
          <a:lstStyle/>
          <a:p>
            <a:r>
              <a:rPr lang="en-GB"/>
              <a:t>© 2023 WTW. Proprietary and confidential. For WTW and WTW client use only.</a:t>
            </a:r>
            <a:endParaRPr lang="en-US"/>
          </a:p>
        </p:txBody>
      </p:sp>
      <p:sp>
        <p:nvSpPr>
          <p:cNvPr id="23" name="TextBox 22">
            <a:extLst>
              <a:ext uri="{FF2B5EF4-FFF2-40B4-BE49-F238E27FC236}">
                <a16:creationId xmlns:a16="http://schemas.microsoft.com/office/drawing/2014/main" id="{3FAD2D4C-E991-A968-2135-E92AFFC6096E}"/>
              </a:ext>
            </a:extLst>
          </p:cNvPr>
          <p:cNvSpPr txBox="1"/>
          <p:nvPr/>
        </p:nvSpPr>
        <p:spPr>
          <a:xfrm>
            <a:off x="567847" y="1073593"/>
            <a:ext cx="6963110" cy="1330559"/>
          </a:xfrm>
          <a:prstGeom prst="rect">
            <a:avLst/>
          </a:prstGeom>
          <a:noFill/>
        </p:spPr>
        <p:txBody>
          <a:bodyPr wrap="square" lIns="0" tIns="91440" rIns="0" bIns="0" rtlCol="0">
            <a:normAutofit/>
          </a:bodyPr>
          <a:lstStyle/>
          <a:p>
            <a:pPr algn="l"/>
            <a:r>
              <a:rPr lang="fr-FR" sz="1600" b="1" i="0" dirty="0">
                <a:solidFill>
                  <a:srgbClr val="4A4A4A"/>
                </a:solidFill>
                <a:effectLst/>
                <a:latin typeface="Roboto" panose="02000000000000000000" pitchFamily="2" charset="0"/>
              </a:rPr>
              <a:t>Management</a:t>
            </a:r>
            <a:r>
              <a:rPr lang="fr-FR" sz="1600" b="0" i="0" dirty="0">
                <a:solidFill>
                  <a:srgbClr val="4A4A4A"/>
                </a:solidFill>
                <a:effectLst/>
                <a:latin typeface="Roboto" panose="02000000000000000000" pitchFamily="2" charset="0"/>
              </a:rPr>
              <a:t>: </a:t>
            </a:r>
            <a:r>
              <a:rPr lang="fr-FR" sz="3600" dirty="0">
                <a:solidFill>
                  <a:srgbClr val="4A4A4A"/>
                </a:solidFill>
                <a:latin typeface="Roboto" panose="02000000000000000000" pitchFamily="2" charset="0"/>
              </a:rPr>
              <a:t>10</a:t>
            </a:r>
            <a:r>
              <a:rPr lang="fr-FR" sz="3600" b="0" i="0" dirty="0">
                <a:solidFill>
                  <a:srgbClr val="4A4A4A"/>
                </a:solidFill>
                <a:effectLst/>
                <a:latin typeface="Roboto" panose="02000000000000000000" pitchFamily="2" charset="0"/>
              </a:rPr>
              <a:t>% </a:t>
            </a:r>
            <a:r>
              <a:rPr lang="fr-FR" sz="1400" b="0" i="0" dirty="0">
                <a:solidFill>
                  <a:srgbClr val="4A4A4A"/>
                </a:solidFill>
                <a:effectLst/>
                <a:latin typeface="Roboto" panose="02000000000000000000" pitchFamily="2" charset="0"/>
              </a:rPr>
              <a:t>of all </a:t>
            </a:r>
            <a:r>
              <a:rPr lang="fr-FR" sz="1400" b="0" i="0" dirty="0" err="1">
                <a:solidFill>
                  <a:srgbClr val="4A4A4A"/>
                </a:solidFill>
                <a:effectLst/>
                <a:latin typeface="Roboto" panose="02000000000000000000" pitchFamily="2" charset="0"/>
              </a:rPr>
              <a:t>comments</a:t>
            </a:r>
            <a:r>
              <a:rPr lang="fr-FR" sz="1400" b="0" i="0" dirty="0">
                <a:solidFill>
                  <a:srgbClr val="4A4A4A"/>
                </a:solidFill>
                <a:effectLst/>
                <a:latin typeface="Roboto" panose="02000000000000000000" pitchFamily="2" charset="0"/>
              </a:rPr>
              <a:t>              </a:t>
            </a:r>
            <a:r>
              <a:rPr lang="fr-FR" sz="1600" b="0" i="0" dirty="0">
                <a:solidFill>
                  <a:srgbClr val="4A4A4A"/>
                </a:solidFill>
                <a:effectLst/>
                <a:latin typeface="Roboto" panose="02000000000000000000" pitchFamily="2" charset="0"/>
              </a:rPr>
              <a:t>Sentiment </a:t>
            </a:r>
            <a:r>
              <a:rPr lang="fr-FR" sz="1600" b="1" i="0" dirty="0">
                <a:solidFill>
                  <a:srgbClr val="FF0000"/>
                </a:solidFill>
                <a:effectLst/>
                <a:latin typeface="Roboto" panose="02000000000000000000" pitchFamily="2" charset="0"/>
              </a:rPr>
              <a:t>-1.31</a:t>
            </a:r>
          </a:p>
        </p:txBody>
      </p:sp>
      <p:sp>
        <p:nvSpPr>
          <p:cNvPr id="3" name="TextBox 2">
            <a:extLst>
              <a:ext uri="{FF2B5EF4-FFF2-40B4-BE49-F238E27FC236}">
                <a16:creationId xmlns:a16="http://schemas.microsoft.com/office/drawing/2014/main" id="{4E524DBA-6F96-545C-8267-547268EEA355}"/>
              </a:ext>
            </a:extLst>
          </p:cNvPr>
          <p:cNvSpPr txBox="1"/>
          <p:nvPr/>
        </p:nvSpPr>
        <p:spPr>
          <a:xfrm>
            <a:off x="567847" y="1813010"/>
            <a:ext cx="2175353" cy="267128"/>
          </a:xfrm>
          <a:prstGeom prst="rect">
            <a:avLst/>
          </a:prstGeom>
          <a:noFill/>
        </p:spPr>
        <p:txBody>
          <a:bodyPr wrap="square" lIns="0" tIns="91440" rIns="0" bIns="0" rtlCol="0">
            <a:noAutofit/>
          </a:bodyPr>
          <a:lstStyle/>
          <a:p>
            <a:pPr marL="0" indent="-3657600" algn="l">
              <a:spcAft>
                <a:spcPts val="600"/>
              </a:spcAft>
            </a:pPr>
            <a:r>
              <a:rPr lang="en-GB" sz="2000" b="0" i="0" dirty="0">
                <a:solidFill>
                  <a:schemeClr val="tx2"/>
                </a:solidFill>
                <a:latin typeface="+mn-lt"/>
                <a:ea typeface="Roboto" panose="02000000000000000000" pitchFamily="2" charset="0"/>
                <a:cs typeface="Times New Roman" panose="02020603050405020304" pitchFamily="18" charset="0"/>
              </a:rPr>
              <a:t>Key Messages</a:t>
            </a:r>
          </a:p>
        </p:txBody>
      </p:sp>
      <p:sp>
        <p:nvSpPr>
          <p:cNvPr id="7" name="TextBox 6">
            <a:extLst>
              <a:ext uri="{FF2B5EF4-FFF2-40B4-BE49-F238E27FC236}">
                <a16:creationId xmlns:a16="http://schemas.microsoft.com/office/drawing/2014/main" id="{D03878C5-4892-C03B-FDD8-8E42749F0FC1}"/>
              </a:ext>
            </a:extLst>
          </p:cNvPr>
          <p:cNvSpPr txBox="1"/>
          <p:nvPr/>
        </p:nvSpPr>
        <p:spPr>
          <a:xfrm>
            <a:off x="457199" y="2281882"/>
            <a:ext cx="9614044" cy="1477328"/>
          </a:xfrm>
          <a:prstGeom prst="rect">
            <a:avLst/>
          </a:prstGeom>
          <a:noFill/>
        </p:spPr>
        <p:txBody>
          <a:bodyPr wrap="square">
            <a:spAutoFit/>
          </a:bodyPr>
          <a:lstStyle/>
          <a:p>
            <a:pPr marL="285750" indent="-285750">
              <a:buFont typeface="Arial" panose="020B0604020202020204" pitchFamily="34" charset="0"/>
              <a:buChar char="•"/>
            </a:pPr>
            <a:r>
              <a:rPr lang="en-GB" dirty="0"/>
              <a:t>Team Management Skills</a:t>
            </a:r>
          </a:p>
          <a:p>
            <a:pPr marL="285750" indent="-285750">
              <a:buFont typeface="Arial" panose="020B0604020202020204" pitchFamily="34" charset="0"/>
              <a:buChar char="•"/>
            </a:pPr>
            <a:r>
              <a:rPr lang="en-GB" dirty="0"/>
              <a:t>Recognition</a:t>
            </a:r>
          </a:p>
          <a:p>
            <a:pPr marL="285750" indent="-285750">
              <a:buFont typeface="Arial" panose="020B0604020202020204" pitchFamily="34" charset="0"/>
              <a:buChar char="•"/>
            </a:pPr>
            <a:r>
              <a:rPr lang="en-GB" dirty="0"/>
              <a:t>Building teamwork</a:t>
            </a:r>
          </a:p>
          <a:p>
            <a:pPr marL="285750" indent="-285750">
              <a:buFont typeface="Arial" panose="020B0604020202020204" pitchFamily="34" charset="0"/>
              <a:buChar char="•"/>
            </a:pPr>
            <a:r>
              <a:rPr lang="en-GB" dirty="0"/>
              <a:t>Inspiration and motivating management style</a:t>
            </a:r>
          </a:p>
          <a:p>
            <a:pPr marL="285750" indent="-285750">
              <a:buFont typeface="Arial" panose="020B0604020202020204" pitchFamily="34" charset="0"/>
              <a:buChar char="•"/>
            </a:pPr>
            <a:r>
              <a:rPr lang="en-GB" dirty="0"/>
              <a:t>Connection to their teams, visibility</a:t>
            </a:r>
          </a:p>
        </p:txBody>
      </p:sp>
      <p:sp>
        <p:nvSpPr>
          <p:cNvPr id="9" name="Speech Bubble: Oval 8">
            <a:extLst>
              <a:ext uri="{FF2B5EF4-FFF2-40B4-BE49-F238E27FC236}">
                <a16:creationId xmlns:a16="http://schemas.microsoft.com/office/drawing/2014/main" id="{880ACBF5-7A8C-A5F8-88E2-52E39E802A91}"/>
              </a:ext>
            </a:extLst>
          </p:cNvPr>
          <p:cNvSpPr/>
          <p:nvPr/>
        </p:nvSpPr>
        <p:spPr bwMode="auto">
          <a:xfrm>
            <a:off x="4376592" y="3960954"/>
            <a:ext cx="2505470" cy="1601947"/>
          </a:xfrm>
          <a:prstGeom prst="wedgeEllipseCallout">
            <a:avLst/>
          </a:prstGeom>
          <a:solidFill>
            <a:schemeClr val="accent2">
              <a:lumMod val="75000"/>
            </a:schemeClr>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b="0" i="0" dirty="0">
                <a:solidFill>
                  <a:schemeClr val="bg1"/>
                </a:solidFill>
                <a:effectLst/>
                <a:latin typeface="Helvetica" panose="020B0604020202020204" pitchFamily="34" charset="0"/>
              </a:rPr>
              <a:t>More interaction with managers and employees</a:t>
            </a:r>
            <a:r>
              <a:rPr lang="en-GB" sz="1600" b="0" i="0" dirty="0">
                <a:solidFill>
                  <a:schemeClr val="bg1"/>
                </a:solidFill>
                <a:effectLst/>
                <a:latin typeface="Roboto" panose="02000000000000000000" pitchFamily="2" charset="0"/>
              </a:rPr>
              <a:t>. </a:t>
            </a:r>
          </a:p>
        </p:txBody>
      </p:sp>
      <p:sp>
        <p:nvSpPr>
          <p:cNvPr id="10" name="Speech Bubble: Oval 9">
            <a:extLst>
              <a:ext uri="{FF2B5EF4-FFF2-40B4-BE49-F238E27FC236}">
                <a16:creationId xmlns:a16="http://schemas.microsoft.com/office/drawing/2014/main" id="{FA2D4240-89B6-6D9C-110D-D6B02C3024A3}"/>
              </a:ext>
            </a:extLst>
          </p:cNvPr>
          <p:cNvSpPr/>
          <p:nvPr/>
        </p:nvSpPr>
        <p:spPr bwMode="auto">
          <a:xfrm>
            <a:off x="393032" y="4190858"/>
            <a:ext cx="3522846" cy="1477328"/>
          </a:xfrm>
          <a:prstGeom prst="wedgeEllipseCallout">
            <a:avLst/>
          </a:prstGeom>
          <a:solidFill>
            <a:schemeClr val="accent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b="0" i="0" dirty="0">
                <a:solidFill>
                  <a:schemeClr val="bg1"/>
                </a:solidFill>
                <a:effectLst/>
                <a:latin typeface="Roboto" panose="02000000000000000000" pitchFamily="2" charset="0"/>
              </a:rPr>
              <a:t>Salary must be reviewed. Our job profile and task has increased but salary remain the same.</a:t>
            </a:r>
          </a:p>
        </p:txBody>
      </p:sp>
      <p:sp>
        <p:nvSpPr>
          <p:cNvPr id="11" name="Speech Bubble: Oval 10">
            <a:extLst>
              <a:ext uri="{FF2B5EF4-FFF2-40B4-BE49-F238E27FC236}">
                <a16:creationId xmlns:a16="http://schemas.microsoft.com/office/drawing/2014/main" id="{EC25C6E3-B3C9-0847-7D2B-FA16998385DE}"/>
              </a:ext>
            </a:extLst>
          </p:cNvPr>
          <p:cNvSpPr/>
          <p:nvPr/>
        </p:nvSpPr>
        <p:spPr bwMode="auto">
          <a:xfrm>
            <a:off x="7045693" y="3855576"/>
            <a:ext cx="5146307" cy="1601947"/>
          </a:xfrm>
          <a:prstGeom prst="wedgeEllipseCallout">
            <a:avLst/>
          </a:prstGeom>
          <a:solidFill>
            <a:schemeClr val="accent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b="0" i="0" dirty="0">
                <a:solidFill>
                  <a:schemeClr val="bg1"/>
                </a:solidFill>
                <a:effectLst/>
                <a:latin typeface="Roboto" panose="02000000000000000000" pitchFamily="2" charset="0"/>
              </a:rPr>
              <a:t>Management with positive attitudes towards the employees will make the latter feel at ease to work, the employees will be at their best in the working environment..</a:t>
            </a:r>
          </a:p>
        </p:txBody>
      </p:sp>
      <p:sp>
        <p:nvSpPr>
          <p:cNvPr id="4" name="Speech Bubble: Oval 3">
            <a:extLst>
              <a:ext uri="{FF2B5EF4-FFF2-40B4-BE49-F238E27FC236}">
                <a16:creationId xmlns:a16="http://schemas.microsoft.com/office/drawing/2014/main" id="{9E786F24-1925-8248-CBAD-A53AB0D9B6B8}"/>
              </a:ext>
            </a:extLst>
          </p:cNvPr>
          <p:cNvSpPr/>
          <p:nvPr/>
        </p:nvSpPr>
        <p:spPr bwMode="auto">
          <a:xfrm>
            <a:off x="218172" y="3960954"/>
            <a:ext cx="4158420" cy="1707232"/>
          </a:xfrm>
          <a:prstGeom prst="wedgeEllipseCallout">
            <a:avLst/>
          </a:prstGeom>
          <a:solidFill>
            <a:schemeClr val="accent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l"/>
            <a:r>
              <a:rPr lang="en-GB" sz="1600" b="0" i="0" dirty="0">
                <a:solidFill>
                  <a:schemeClr val="bg1"/>
                </a:solidFill>
                <a:effectLst/>
                <a:latin typeface="Helvetica" panose="020B0604020202020204" pitchFamily="34" charset="0"/>
              </a:rPr>
              <a:t>Senior Management lack of empathy towards staff. SMT needs to also have training on empathy to better deal with the wellbeing of each and everyone</a:t>
            </a:r>
            <a:endParaRPr lang="en-GB" sz="1600" b="0" i="0" dirty="0">
              <a:solidFill>
                <a:schemeClr val="bg1"/>
              </a:solidFill>
              <a:effectLst/>
              <a:latin typeface="Roboto" panose="02000000000000000000" pitchFamily="2" charset="0"/>
            </a:endParaRPr>
          </a:p>
        </p:txBody>
      </p:sp>
    </p:spTree>
    <p:extLst>
      <p:ext uri="{BB962C8B-B14F-4D97-AF65-F5344CB8AC3E}">
        <p14:creationId xmlns:p14="http://schemas.microsoft.com/office/powerpoint/2010/main" val="390007477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Net Promoter Score</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282923827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C6879AB-9C87-5F8A-7FF1-4F1596712538}"/>
              </a:ext>
            </a:extLst>
          </p:cNvPr>
          <p:cNvSpPr>
            <a:spLocks noGrp="1"/>
          </p:cNvSpPr>
          <p:nvPr>
            <p:ph type="sldNum" sz="quarter" idx="21"/>
          </p:nvPr>
        </p:nvSpPr>
        <p:spPr/>
        <p:txBody>
          <a:bodyPr/>
          <a:lstStyle/>
          <a:p>
            <a:fld id="{63DCA5C9-2E11-4C67-86EB-AE1DE127DC64}" type="slidenum">
              <a:rPr lang="en-US" smtClean="0"/>
              <a:pPr/>
              <a:t>38</a:t>
            </a:fld>
            <a:endParaRPr lang="en-US"/>
          </a:p>
        </p:txBody>
      </p:sp>
      <p:sp>
        <p:nvSpPr>
          <p:cNvPr id="5" name="Title 4">
            <a:extLst>
              <a:ext uri="{FF2B5EF4-FFF2-40B4-BE49-F238E27FC236}">
                <a16:creationId xmlns:a16="http://schemas.microsoft.com/office/drawing/2014/main" id="{AB173CA6-100E-412A-B500-51114CFFB408}"/>
              </a:ext>
            </a:extLst>
          </p:cNvPr>
          <p:cNvSpPr>
            <a:spLocks noGrp="1"/>
          </p:cNvSpPr>
          <p:nvPr>
            <p:ph type="title"/>
          </p:nvPr>
        </p:nvSpPr>
        <p:spPr>
          <a:xfrm>
            <a:off x="457200" y="457199"/>
            <a:ext cx="11166953" cy="845629"/>
          </a:xfrm>
        </p:spPr>
        <p:txBody>
          <a:bodyPr/>
          <a:lstStyle/>
          <a:p>
            <a:r>
              <a:rPr lang="en-GB" b="1" dirty="0"/>
              <a:t>I would recommend this company as a great place to work</a:t>
            </a:r>
            <a:endParaRPr lang="en-US" dirty="0"/>
          </a:p>
        </p:txBody>
      </p:sp>
      <p:sp>
        <p:nvSpPr>
          <p:cNvPr id="2" name="Footer Placeholder 1">
            <a:extLst>
              <a:ext uri="{FF2B5EF4-FFF2-40B4-BE49-F238E27FC236}">
                <a16:creationId xmlns:a16="http://schemas.microsoft.com/office/drawing/2014/main" id="{BD0C3FA3-BADA-4E5F-875C-0ED180056A39}"/>
              </a:ext>
            </a:extLst>
          </p:cNvPr>
          <p:cNvSpPr>
            <a:spLocks noGrp="1"/>
          </p:cNvSpPr>
          <p:nvPr>
            <p:ph type="ftr" sz="quarter" idx="10"/>
          </p:nvPr>
        </p:nvSpPr>
        <p:spPr/>
        <p:txBody>
          <a:bodyPr/>
          <a:lstStyle/>
          <a:p>
            <a:r>
              <a:rPr lang="en-GB"/>
              <a:t>© 2023 WTW. Proprietary and confidential. For WTW and WTW client use only.</a:t>
            </a:r>
            <a:endParaRPr lang="en-US"/>
          </a:p>
        </p:txBody>
      </p:sp>
      <p:grpSp>
        <p:nvGrpSpPr>
          <p:cNvPr id="128" name="Group 127">
            <a:extLst>
              <a:ext uri="{FF2B5EF4-FFF2-40B4-BE49-F238E27FC236}">
                <a16:creationId xmlns:a16="http://schemas.microsoft.com/office/drawing/2014/main" id="{AB89C42C-9B2A-5B00-413F-8D647383771D}"/>
              </a:ext>
            </a:extLst>
          </p:cNvPr>
          <p:cNvGrpSpPr/>
          <p:nvPr/>
        </p:nvGrpSpPr>
        <p:grpSpPr>
          <a:xfrm>
            <a:off x="375979" y="1171253"/>
            <a:ext cx="11430001" cy="2491412"/>
            <a:chOff x="254000" y="647700"/>
            <a:chExt cx="8636000" cy="1073150"/>
          </a:xfrm>
        </p:grpSpPr>
        <p:sp>
          <p:nvSpPr>
            <p:cNvPr id="3" name="New shape">
              <a:extLst>
                <a:ext uri="{FF2B5EF4-FFF2-40B4-BE49-F238E27FC236}">
                  <a16:creationId xmlns:a16="http://schemas.microsoft.com/office/drawing/2014/main" id="{1F502FAC-CC90-5690-5C0C-1174C1EAE4C3}"/>
                </a:ext>
              </a:extLst>
            </p:cNvPr>
            <p:cNvSpPr/>
            <p:nvPr/>
          </p:nvSpPr>
          <p:spPr>
            <a:xfrm>
              <a:off x="254000" y="914400"/>
              <a:ext cx="8636000" cy="317500"/>
            </a:xfrm>
            <a:prstGeom prst="rect">
              <a:avLst/>
            </a:prstGeom>
            <a:solidFill>
              <a:srgbClr val="E5E2E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p>
          </p:txBody>
        </p:sp>
        <p:sp>
          <p:nvSpPr>
            <p:cNvPr id="4" name="New shape">
              <a:extLst>
                <a:ext uri="{FF2B5EF4-FFF2-40B4-BE49-F238E27FC236}">
                  <a16:creationId xmlns:a16="http://schemas.microsoft.com/office/drawing/2014/main" id="{08FD3710-2D5A-B7BC-4FA6-991AFA3F452A}"/>
                </a:ext>
              </a:extLst>
            </p:cNvPr>
            <p:cNvSpPr/>
            <p:nvPr/>
          </p:nvSpPr>
          <p:spPr>
            <a:xfrm>
              <a:off x="254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200" b="1" i="0">
                  <a:solidFill>
                    <a:srgbClr val="A6A6A6"/>
                  </a:solidFill>
                  <a:latin typeface="arial"/>
                </a:defRPr>
              </a:pPr>
              <a:r>
                <a:rPr sz="1200" b="1" i="0" u="none" kern="200" dirty="0">
                  <a:solidFill>
                    <a:srgbClr val="A6A6A6"/>
                  </a:solidFill>
                  <a:latin typeface="arial"/>
                </a:rPr>
                <a:t>BM National Engagement Survey Overall (21,603)</a:t>
              </a:r>
            </a:p>
          </p:txBody>
        </p:sp>
        <p:sp>
          <p:nvSpPr>
            <p:cNvPr id="7" name="New shape">
              <a:extLst>
                <a:ext uri="{FF2B5EF4-FFF2-40B4-BE49-F238E27FC236}">
                  <a16:creationId xmlns:a16="http://schemas.microsoft.com/office/drawing/2014/main" id="{4C58A39E-5920-9759-2498-5F56FAE7FEFA}"/>
                </a:ext>
              </a:extLst>
            </p:cNvPr>
            <p:cNvSpPr/>
            <p:nvPr/>
          </p:nvSpPr>
          <p:spPr>
            <a:xfrm>
              <a:off x="254000" y="9144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a:extLst>
                <a:ext uri="{FF2B5EF4-FFF2-40B4-BE49-F238E27FC236}">
                  <a16:creationId xmlns:a16="http://schemas.microsoft.com/office/drawing/2014/main" id="{8271FDDB-3579-B3FA-3CF7-21F2C241E81B}"/>
                </a:ext>
              </a:extLst>
            </p:cNvPr>
            <p:cNvSpPr/>
            <p:nvPr/>
          </p:nvSpPr>
          <p:spPr>
            <a:xfrm>
              <a:off x="254000" y="1231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a:extLst>
                <a:ext uri="{FF2B5EF4-FFF2-40B4-BE49-F238E27FC236}">
                  <a16:creationId xmlns:a16="http://schemas.microsoft.com/office/drawing/2014/main" id="{AE0F6231-93D1-A7C0-2FA3-60137422017E}"/>
                </a:ext>
              </a:extLst>
            </p:cNvPr>
            <p:cNvSpPr/>
            <p:nvPr/>
          </p:nvSpPr>
          <p:spPr>
            <a:xfrm>
              <a:off x="571500" y="952500"/>
              <a:ext cx="820420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317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2800" b="0" i="0" u="none" kern="200" dirty="0">
                  <a:solidFill>
                    <a:srgbClr val="000000"/>
                  </a:solidFill>
                  <a:latin typeface="arial"/>
                </a:rPr>
                <a:t>I would recommend this company as a great place to work</a:t>
              </a:r>
              <a:r>
                <a:rPr sz="1050" b="0" i="0" u="none" kern="200" dirty="0">
                  <a:solidFill>
                    <a:srgbClr val="000000"/>
                  </a:solidFill>
                  <a:latin typeface="arial"/>
                </a:rPr>
                <a:t>. </a:t>
              </a:r>
            </a:p>
          </p:txBody>
        </p:sp>
        <p:sp>
          <p:nvSpPr>
            <p:cNvPr id="23" name="New shape">
              <a:extLst>
                <a:ext uri="{FF2B5EF4-FFF2-40B4-BE49-F238E27FC236}">
                  <a16:creationId xmlns:a16="http://schemas.microsoft.com/office/drawing/2014/main" id="{B9D7D6C1-FC88-3C82-1175-A2F980DF45F4}"/>
                </a:ext>
              </a:extLst>
            </p:cNvPr>
            <p:cNvSpPr/>
            <p:nvPr/>
          </p:nvSpPr>
          <p:spPr>
            <a:xfrm>
              <a:off x="254000" y="1231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9" name="New shape">
              <a:extLst>
                <a:ext uri="{FF2B5EF4-FFF2-40B4-BE49-F238E27FC236}">
                  <a16:creationId xmlns:a16="http://schemas.microsoft.com/office/drawing/2014/main" id="{B50390EE-DCA4-EB13-6860-16AE381CAF44}"/>
                </a:ext>
              </a:extLst>
            </p:cNvPr>
            <p:cNvSpPr/>
            <p:nvPr/>
          </p:nvSpPr>
          <p:spPr>
            <a:xfrm>
              <a:off x="254000" y="1460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0" name="New shape">
              <a:extLst>
                <a:ext uri="{FF2B5EF4-FFF2-40B4-BE49-F238E27FC236}">
                  <a16:creationId xmlns:a16="http://schemas.microsoft.com/office/drawing/2014/main" id="{49EE10C3-B925-126A-2678-FCDA3CBB0826}"/>
                </a:ext>
              </a:extLst>
            </p:cNvPr>
            <p:cNvSpPr/>
            <p:nvPr/>
          </p:nvSpPr>
          <p:spPr>
            <a:xfrm>
              <a:off x="254000" y="1231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1" name="New shape">
              <a:extLst>
                <a:ext uri="{FF2B5EF4-FFF2-40B4-BE49-F238E27FC236}">
                  <a16:creationId xmlns:a16="http://schemas.microsoft.com/office/drawing/2014/main" id="{96A1683E-B272-E754-9840-E73BFD24E7ED}"/>
                </a:ext>
              </a:extLst>
            </p:cNvPr>
            <p:cNvSpPr/>
            <p:nvPr/>
          </p:nvSpPr>
          <p:spPr>
            <a:xfrm>
              <a:off x="254000" y="1460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2" name="New shape">
              <a:extLst>
                <a:ext uri="{FF2B5EF4-FFF2-40B4-BE49-F238E27FC236}">
                  <a16:creationId xmlns:a16="http://schemas.microsoft.com/office/drawing/2014/main" id="{04CD1372-0B35-1A52-BB94-CB94E14E318A}"/>
                </a:ext>
              </a:extLst>
            </p:cNvPr>
            <p:cNvSpPr/>
            <p:nvPr/>
          </p:nvSpPr>
          <p:spPr>
            <a:xfrm>
              <a:off x="2326640" y="1231900"/>
              <a:ext cx="6563360" cy="2286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Detractors | Passives | Promoters</a:t>
              </a:r>
            </a:p>
          </p:txBody>
        </p:sp>
        <p:sp>
          <p:nvSpPr>
            <p:cNvPr id="123" name="New shape">
              <a:extLst>
                <a:ext uri="{FF2B5EF4-FFF2-40B4-BE49-F238E27FC236}">
                  <a16:creationId xmlns:a16="http://schemas.microsoft.com/office/drawing/2014/main" id="{27F3FC38-5BAD-5A52-F2C0-029C3B05B70D}"/>
                </a:ext>
              </a:extLst>
            </p:cNvPr>
            <p:cNvSpPr/>
            <p:nvPr/>
          </p:nvSpPr>
          <p:spPr>
            <a:xfrm>
              <a:off x="254000" y="1504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95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BM National Engagement Survey Overall (21,603)</a:t>
              </a:r>
            </a:p>
          </p:txBody>
        </p:sp>
        <p:graphicFrame>
          <p:nvGraphicFramePr>
            <p:cNvPr id="124" name="ChartObject">
              <a:extLst>
                <a:ext uri="{FF2B5EF4-FFF2-40B4-BE49-F238E27FC236}">
                  <a16:creationId xmlns:a16="http://schemas.microsoft.com/office/drawing/2014/main" id="{DE42402C-2321-7757-CA00-F256173A0CD7}"/>
                </a:ext>
              </a:extLst>
            </p:cNvPr>
            <p:cNvGraphicFramePr/>
            <p:nvPr>
              <p:extLst>
                <p:ext uri="{D42A27DB-BD31-4B8C-83A1-F6EECF244321}">
                  <p14:modId xmlns:p14="http://schemas.microsoft.com/office/powerpoint/2010/main" val="3414255018"/>
                </p:ext>
              </p:extLst>
            </p:nvPr>
          </p:nvGraphicFramePr>
          <p:xfrm>
            <a:off x="2326640" y="1504950"/>
            <a:ext cx="6563360" cy="215900"/>
          </p:xfrm>
          <a:graphic>
            <a:graphicData uri="http://schemas.openxmlformats.org/drawingml/2006/chart">
              <c:chart xmlns:c="http://schemas.openxmlformats.org/drawingml/2006/chart" xmlns:r="http://schemas.openxmlformats.org/officeDocument/2006/relationships" r:id="rId3"/>
            </a:graphicData>
          </a:graphic>
        </p:graphicFrame>
        <p:sp>
          <p:nvSpPr>
            <p:cNvPr id="125" name="New shape">
              <a:extLst>
                <a:ext uri="{FF2B5EF4-FFF2-40B4-BE49-F238E27FC236}">
                  <a16:creationId xmlns:a16="http://schemas.microsoft.com/office/drawing/2014/main" id="{99E1CDF9-4EE9-A4D6-7E93-A6320C635408}"/>
                </a:ext>
              </a:extLst>
            </p:cNvPr>
            <p:cNvSpPr/>
            <p:nvPr/>
          </p:nvSpPr>
          <p:spPr>
            <a:xfrm>
              <a:off x="3284728" y="150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35</a:t>
              </a:r>
            </a:p>
          </p:txBody>
        </p:sp>
        <p:sp>
          <p:nvSpPr>
            <p:cNvPr id="126" name="New shape">
              <a:extLst>
                <a:ext uri="{FF2B5EF4-FFF2-40B4-BE49-F238E27FC236}">
                  <a16:creationId xmlns:a16="http://schemas.microsoft.com/office/drawing/2014/main" id="{6B87CD78-F379-46C3-8383-E68FF9F718F1}"/>
                </a:ext>
              </a:extLst>
            </p:cNvPr>
            <p:cNvSpPr/>
            <p:nvPr/>
          </p:nvSpPr>
          <p:spPr>
            <a:xfrm>
              <a:off x="5581904" y="150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35</a:t>
              </a:r>
            </a:p>
          </p:txBody>
        </p:sp>
        <p:sp>
          <p:nvSpPr>
            <p:cNvPr id="127" name="New shape">
              <a:extLst>
                <a:ext uri="{FF2B5EF4-FFF2-40B4-BE49-F238E27FC236}">
                  <a16:creationId xmlns:a16="http://schemas.microsoft.com/office/drawing/2014/main" id="{FD6168FF-8D92-DF87-60C9-D2ADBE8C0FED}"/>
                </a:ext>
              </a:extLst>
            </p:cNvPr>
            <p:cNvSpPr/>
            <p:nvPr/>
          </p:nvSpPr>
          <p:spPr>
            <a:xfrm>
              <a:off x="7714996" y="150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30</a:t>
              </a:r>
            </a:p>
          </p:txBody>
        </p:sp>
      </p:grpSp>
      <p:sp>
        <p:nvSpPr>
          <p:cNvPr id="129" name="TextBox 128">
            <a:extLst>
              <a:ext uri="{FF2B5EF4-FFF2-40B4-BE49-F238E27FC236}">
                <a16:creationId xmlns:a16="http://schemas.microsoft.com/office/drawing/2014/main" id="{75BDFCC4-3F96-2BEB-46CE-9E83FD7D6D0A}"/>
              </a:ext>
            </a:extLst>
          </p:cNvPr>
          <p:cNvSpPr txBox="1"/>
          <p:nvPr/>
        </p:nvSpPr>
        <p:spPr>
          <a:xfrm>
            <a:off x="3657599" y="4325420"/>
            <a:ext cx="3698698" cy="1633591"/>
          </a:xfrm>
          <a:prstGeom prst="rect">
            <a:avLst/>
          </a:prstGeom>
          <a:noFill/>
        </p:spPr>
        <p:txBody>
          <a:bodyPr wrap="square" lIns="0" tIns="91440" rIns="0" bIns="0" rtlCol="0">
            <a:normAutofit/>
          </a:bodyPr>
          <a:lstStyle/>
          <a:p>
            <a:pPr marL="0" indent="-3657600" algn="l">
              <a:spcAft>
                <a:spcPts val="600"/>
              </a:spcAft>
            </a:pPr>
            <a:endParaRPr lang="en-GB" sz="1600" b="0" i="0" dirty="0">
              <a:solidFill>
                <a:schemeClr val="tx2"/>
              </a:solidFill>
              <a:latin typeface="+mn-lt"/>
              <a:ea typeface="Roboto" panose="02000000000000000000" pitchFamily="2" charset="0"/>
              <a:cs typeface="Times New Roman" panose="02020603050405020304" pitchFamily="18" charset="0"/>
            </a:endParaRPr>
          </a:p>
        </p:txBody>
      </p:sp>
      <p:sp>
        <p:nvSpPr>
          <p:cNvPr id="130" name="Rectangle: Rounded Corners 129">
            <a:extLst>
              <a:ext uri="{FF2B5EF4-FFF2-40B4-BE49-F238E27FC236}">
                <a16:creationId xmlns:a16="http://schemas.microsoft.com/office/drawing/2014/main" id="{45D60296-33A8-EF1B-B15E-CF0FAB8E1E10}"/>
              </a:ext>
            </a:extLst>
          </p:cNvPr>
          <p:cNvSpPr/>
          <p:nvPr/>
        </p:nvSpPr>
        <p:spPr bwMode="auto">
          <a:xfrm>
            <a:off x="852754" y="3799760"/>
            <a:ext cx="4410425" cy="2159251"/>
          </a:xfrm>
          <a:prstGeom prst="roundRect">
            <a:avLst/>
          </a:prstGeom>
          <a:solidFill>
            <a:srgbClr val="92D05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r>
              <a:rPr lang="en-GB" sz="4800" b="0" i="0" dirty="0">
                <a:solidFill>
                  <a:schemeClr val="bg1"/>
                </a:solidFill>
                <a:latin typeface="+mn-lt"/>
                <a:ea typeface="Roboto" panose="02000000000000000000" pitchFamily="2" charset="0"/>
                <a:cs typeface="Roboto" panose="02000000000000000000" pitchFamily="2" charset="0"/>
              </a:rPr>
              <a:t>Mauritius NPS of -5</a:t>
            </a:r>
          </a:p>
        </p:txBody>
      </p:sp>
      <p:sp>
        <p:nvSpPr>
          <p:cNvPr id="131" name="Rectangle: Rounded Corners 130">
            <a:extLst>
              <a:ext uri="{FF2B5EF4-FFF2-40B4-BE49-F238E27FC236}">
                <a16:creationId xmlns:a16="http://schemas.microsoft.com/office/drawing/2014/main" id="{4FEE9CF0-807A-C5CA-25C0-F3BED775F2F5}"/>
              </a:ext>
            </a:extLst>
          </p:cNvPr>
          <p:cNvSpPr/>
          <p:nvPr/>
        </p:nvSpPr>
        <p:spPr bwMode="auto">
          <a:xfrm>
            <a:off x="6494243" y="3799760"/>
            <a:ext cx="5239819" cy="2107576"/>
          </a:xfrm>
          <a:prstGeom prst="roundRect">
            <a:avLst/>
          </a:prstGeom>
          <a:solidFill>
            <a:schemeClr val="tx2">
              <a:lumMod val="60000"/>
              <a:lumOff val="40000"/>
            </a:schemeClr>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r>
              <a:rPr lang="en-GB" sz="4800" b="0" i="0" dirty="0">
                <a:solidFill>
                  <a:schemeClr val="bg1"/>
                </a:solidFill>
                <a:latin typeface="+mn-lt"/>
                <a:ea typeface="Roboto" panose="02000000000000000000" pitchFamily="2" charset="0"/>
                <a:cs typeface="Roboto" panose="02000000000000000000" pitchFamily="2" charset="0"/>
              </a:rPr>
              <a:t>Typical Range </a:t>
            </a:r>
          </a:p>
          <a:p>
            <a:pPr algn="ctr"/>
            <a:r>
              <a:rPr lang="en-GB" sz="4800" b="0" i="0" dirty="0">
                <a:solidFill>
                  <a:schemeClr val="bg1"/>
                </a:solidFill>
                <a:latin typeface="+mn-lt"/>
                <a:ea typeface="Roboto" panose="02000000000000000000" pitchFamily="2" charset="0"/>
                <a:cs typeface="Roboto" panose="02000000000000000000" pitchFamily="2" charset="0"/>
              </a:rPr>
              <a:t>-10 to +20 </a:t>
            </a:r>
          </a:p>
        </p:txBody>
      </p:sp>
    </p:spTree>
    <p:extLst>
      <p:ext uri="{BB962C8B-B14F-4D97-AF65-F5344CB8AC3E}">
        <p14:creationId xmlns:p14="http://schemas.microsoft.com/office/powerpoint/2010/main" val="274554603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C6879AB-9C87-5F8A-7FF1-4F1596712538}"/>
              </a:ext>
            </a:extLst>
          </p:cNvPr>
          <p:cNvSpPr>
            <a:spLocks noGrp="1"/>
          </p:cNvSpPr>
          <p:nvPr>
            <p:ph type="sldNum" sz="quarter" idx="21"/>
          </p:nvPr>
        </p:nvSpPr>
        <p:spPr/>
        <p:txBody>
          <a:bodyPr/>
          <a:lstStyle/>
          <a:p>
            <a:fld id="{63DCA5C9-2E11-4C67-86EB-AE1DE127DC64}" type="slidenum">
              <a:rPr lang="en-US" smtClean="0"/>
              <a:pPr/>
              <a:t>39</a:t>
            </a:fld>
            <a:endParaRPr lang="en-US"/>
          </a:p>
        </p:txBody>
      </p:sp>
      <p:sp>
        <p:nvSpPr>
          <p:cNvPr id="5" name="Title 4">
            <a:extLst>
              <a:ext uri="{FF2B5EF4-FFF2-40B4-BE49-F238E27FC236}">
                <a16:creationId xmlns:a16="http://schemas.microsoft.com/office/drawing/2014/main" id="{AB173CA6-100E-412A-B500-51114CFFB408}"/>
              </a:ext>
            </a:extLst>
          </p:cNvPr>
          <p:cNvSpPr>
            <a:spLocks noGrp="1"/>
          </p:cNvSpPr>
          <p:nvPr>
            <p:ph type="title"/>
          </p:nvPr>
        </p:nvSpPr>
        <p:spPr>
          <a:xfrm>
            <a:off x="457200" y="457199"/>
            <a:ext cx="11166953" cy="845629"/>
          </a:xfrm>
        </p:spPr>
        <p:txBody>
          <a:bodyPr/>
          <a:lstStyle/>
          <a:p>
            <a:r>
              <a:rPr lang="en-GB" b="1" dirty="0"/>
              <a:t>I would recommend this company as a great place to work</a:t>
            </a:r>
            <a:endParaRPr lang="en-US" dirty="0"/>
          </a:p>
        </p:txBody>
      </p:sp>
      <p:sp>
        <p:nvSpPr>
          <p:cNvPr id="2" name="Footer Placeholder 1">
            <a:extLst>
              <a:ext uri="{FF2B5EF4-FFF2-40B4-BE49-F238E27FC236}">
                <a16:creationId xmlns:a16="http://schemas.microsoft.com/office/drawing/2014/main" id="{BD0C3FA3-BADA-4E5F-875C-0ED180056A39}"/>
              </a:ext>
            </a:extLst>
          </p:cNvPr>
          <p:cNvSpPr>
            <a:spLocks noGrp="1"/>
          </p:cNvSpPr>
          <p:nvPr>
            <p:ph type="ftr" sz="quarter" idx="10"/>
          </p:nvPr>
        </p:nvSpPr>
        <p:spPr/>
        <p:txBody>
          <a:bodyPr/>
          <a:lstStyle/>
          <a:p>
            <a:r>
              <a:rPr lang="en-GB"/>
              <a:t>© 2023 WTW. Proprietary and confidential. For WTW and WTW client use only.</a:t>
            </a:r>
            <a:endParaRPr lang="en-US"/>
          </a:p>
        </p:txBody>
      </p:sp>
      <p:grpSp>
        <p:nvGrpSpPr>
          <p:cNvPr id="218" name="Group 217">
            <a:extLst>
              <a:ext uri="{FF2B5EF4-FFF2-40B4-BE49-F238E27FC236}">
                <a16:creationId xmlns:a16="http://schemas.microsoft.com/office/drawing/2014/main" id="{368FC345-900E-082B-64D1-92D56102DCD9}"/>
              </a:ext>
            </a:extLst>
          </p:cNvPr>
          <p:cNvGrpSpPr/>
          <p:nvPr/>
        </p:nvGrpSpPr>
        <p:grpSpPr>
          <a:xfrm>
            <a:off x="254000" y="914400"/>
            <a:ext cx="11480062" cy="4841507"/>
            <a:chOff x="254000" y="914400"/>
            <a:chExt cx="8636000" cy="4108450"/>
          </a:xfrm>
        </p:grpSpPr>
        <p:sp>
          <p:nvSpPr>
            <p:cNvPr id="3" name="New shape">
              <a:extLst>
                <a:ext uri="{FF2B5EF4-FFF2-40B4-BE49-F238E27FC236}">
                  <a16:creationId xmlns:a16="http://schemas.microsoft.com/office/drawing/2014/main" id="{6425CF61-A843-997B-3A9B-F1364B9C84F3}"/>
                </a:ext>
              </a:extLst>
            </p:cNvPr>
            <p:cNvSpPr/>
            <p:nvPr/>
          </p:nvSpPr>
          <p:spPr>
            <a:xfrm>
              <a:off x="254000" y="914400"/>
              <a:ext cx="8636000" cy="317500"/>
            </a:xfrm>
            <a:prstGeom prst="rect">
              <a:avLst/>
            </a:prstGeom>
            <a:solidFill>
              <a:srgbClr val="E5E2E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 name="New shape">
              <a:extLst>
                <a:ext uri="{FF2B5EF4-FFF2-40B4-BE49-F238E27FC236}">
                  <a16:creationId xmlns:a16="http://schemas.microsoft.com/office/drawing/2014/main" id="{35FE29ED-0D7E-057C-87CC-A37D5DC3A676}"/>
                </a:ext>
              </a:extLst>
            </p:cNvPr>
            <p:cNvSpPr/>
            <p:nvPr/>
          </p:nvSpPr>
          <p:spPr>
            <a:xfrm>
              <a:off x="254000" y="9144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a:extLst>
                <a:ext uri="{FF2B5EF4-FFF2-40B4-BE49-F238E27FC236}">
                  <a16:creationId xmlns:a16="http://schemas.microsoft.com/office/drawing/2014/main" id="{FEB8B5B8-8311-346B-B7FD-3A0A4D4549C8}"/>
                </a:ext>
              </a:extLst>
            </p:cNvPr>
            <p:cNvSpPr/>
            <p:nvPr/>
          </p:nvSpPr>
          <p:spPr>
            <a:xfrm>
              <a:off x="254000" y="1231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a:extLst>
                <a:ext uri="{FF2B5EF4-FFF2-40B4-BE49-F238E27FC236}">
                  <a16:creationId xmlns:a16="http://schemas.microsoft.com/office/drawing/2014/main" id="{496895EC-2AB4-8EBC-11AC-F73DCB3072F8}"/>
                </a:ext>
              </a:extLst>
            </p:cNvPr>
            <p:cNvSpPr/>
            <p:nvPr/>
          </p:nvSpPr>
          <p:spPr>
            <a:xfrm>
              <a:off x="254000" y="966470"/>
              <a:ext cx="317500" cy="21336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ctr" hangingPunct="0">
                <a:spcBef>
                  <a:spcPct val="0"/>
                </a:spcBef>
                <a:spcAft>
                  <a:spcPct val="100000"/>
                </a:spcAft>
                <a:buNone/>
                <a:defRPr sz="1050" b="1" i="0">
                  <a:solidFill>
                    <a:srgbClr val="000000"/>
                  </a:solidFill>
                  <a:latin typeface="arial"/>
                </a:defRPr>
              </a:pPr>
              <a:r>
                <a:rPr sz="1050" b="1" i="0" u="none" kern="200">
                  <a:solidFill>
                    <a:srgbClr val="000000"/>
                  </a:solidFill>
                  <a:latin typeface="arial"/>
                </a:rPr>
                <a:t>21</a:t>
              </a:r>
            </a:p>
          </p:txBody>
        </p:sp>
        <p:sp>
          <p:nvSpPr>
            <p:cNvPr id="10" name="New shape">
              <a:extLst>
                <a:ext uri="{FF2B5EF4-FFF2-40B4-BE49-F238E27FC236}">
                  <a16:creationId xmlns:a16="http://schemas.microsoft.com/office/drawing/2014/main" id="{3FA45CF4-3352-0E2E-DAB7-E4CF161CE81B}"/>
                </a:ext>
              </a:extLst>
            </p:cNvPr>
            <p:cNvSpPr/>
            <p:nvPr/>
          </p:nvSpPr>
          <p:spPr>
            <a:xfrm>
              <a:off x="571500" y="952500"/>
              <a:ext cx="820420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31750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0" i="0" u="none" kern="200">
                  <a:solidFill>
                    <a:srgbClr val="000000"/>
                  </a:solidFill>
                  <a:latin typeface="arial"/>
                </a:rPr>
                <a:t>I would recommend this company as a great place to work. </a:t>
              </a:r>
            </a:p>
          </p:txBody>
        </p:sp>
        <p:sp>
          <p:nvSpPr>
            <p:cNvPr id="11" name="New shape">
              <a:extLst>
                <a:ext uri="{FF2B5EF4-FFF2-40B4-BE49-F238E27FC236}">
                  <a16:creationId xmlns:a16="http://schemas.microsoft.com/office/drawing/2014/main" id="{DE8385DF-B4DC-B85D-5247-DFD3826ACF27}"/>
                </a:ext>
              </a:extLst>
            </p:cNvPr>
            <p:cNvSpPr/>
            <p:nvPr/>
          </p:nvSpPr>
          <p:spPr>
            <a:xfrm>
              <a:off x="254000" y="1231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 name="New shape">
              <a:extLst>
                <a:ext uri="{FF2B5EF4-FFF2-40B4-BE49-F238E27FC236}">
                  <a16:creationId xmlns:a16="http://schemas.microsoft.com/office/drawing/2014/main" id="{8974B62A-6496-BD69-30CB-0A98F160A3C9}"/>
                </a:ext>
              </a:extLst>
            </p:cNvPr>
            <p:cNvSpPr/>
            <p:nvPr/>
          </p:nvSpPr>
          <p:spPr>
            <a:xfrm>
              <a:off x="254000" y="1460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9" name="New shape">
              <a:extLst>
                <a:ext uri="{FF2B5EF4-FFF2-40B4-BE49-F238E27FC236}">
                  <a16:creationId xmlns:a16="http://schemas.microsoft.com/office/drawing/2014/main" id="{668ED4AD-C052-6913-DCF2-388ECDBA25B9}"/>
                </a:ext>
              </a:extLst>
            </p:cNvPr>
            <p:cNvSpPr/>
            <p:nvPr/>
          </p:nvSpPr>
          <p:spPr>
            <a:xfrm>
              <a:off x="254000" y="1231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0" name="New shape">
              <a:extLst>
                <a:ext uri="{FF2B5EF4-FFF2-40B4-BE49-F238E27FC236}">
                  <a16:creationId xmlns:a16="http://schemas.microsoft.com/office/drawing/2014/main" id="{60245B8A-7C00-4CBB-5C0C-6CE0A923A8E7}"/>
                </a:ext>
              </a:extLst>
            </p:cNvPr>
            <p:cNvSpPr/>
            <p:nvPr/>
          </p:nvSpPr>
          <p:spPr>
            <a:xfrm>
              <a:off x="254000" y="1460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1" name="New shape">
              <a:extLst>
                <a:ext uri="{FF2B5EF4-FFF2-40B4-BE49-F238E27FC236}">
                  <a16:creationId xmlns:a16="http://schemas.microsoft.com/office/drawing/2014/main" id="{3E2132EC-AAB8-3233-C5EB-C1F54E920FF9}"/>
                </a:ext>
              </a:extLst>
            </p:cNvPr>
            <p:cNvSpPr/>
            <p:nvPr/>
          </p:nvSpPr>
          <p:spPr>
            <a:xfrm>
              <a:off x="2326640" y="1231900"/>
              <a:ext cx="6563360" cy="2286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Detractors | Passives | Promoters</a:t>
              </a:r>
            </a:p>
          </p:txBody>
        </p:sp>
        <p:sp>
          <p:nvSpPr>
            <p:cNvPr id="122" name="New shape">
              <a:extLst>
                <a:ext uri="{FF2B5EF4-FFF2-40B4-BE49-F238E27FC236}">
                  <a16:creationId xmlns:a16="http://schemas.microsoft.com/office/drawing/2014/main" id="{9175D4F9-477C-FA2D-61DE-475E0A83DC32}"/>
                </a:ext>
              </a:extLst>
            </p:cNvPr>
            <p:cNvSpPr/>
            <p:nvPr/>
          </p:nvSpPr>
          <p:spPr>
            <a:xfrm>
              <a:off x="254000" y="1739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3" name="New shape">
              <a:extLst>
                <a:ext uri="{FF2B5EF4-FFF2-40B4-BE49-F238E27FC236}">
                  <a16:creationId xmlns:a16="http://schemas.microsoft.com/office/drawing/2014/main" id="{DA9244B4-02E9-37BA-7EA6-337DB51DAF77}"/>
                </a:ext>
              </a:extLst>
            </p:cNvPr>
            <p:cNvSpPr/>
            <p:nvPr/>
          </p:nvSpPr>
          <p:spPr>
            <a:xfrm>
              <a:off x="254000" y="1739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a:extLst>
                <a:ext uri="{FF2B5EF4-FFF2-40B4-BE49-F238E27FC236}">
                  <a16:creationId xmlns:a16="http://schemas.microsoft.com/office/drawing/2014/main" id="{4A2C4E8F-655C-6644-8B3C-7B48C076F210}"/>
                </a:ext>
              </a:extLst>
            </p:cNvPr>
            <p:cNvSpPr/>
            <p:nvPr/>
          </p:nvSpPr>
          <p:spPr>
            <a:xfrm>
              <a:off x="254000" y="1504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87500" lnSpcReduction="20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BM National Engagement Survey Overall (21,603)</a:t>
              </a:r>
            </a:p>
          </p:txBody>
        </p:sp>
        <p:graphicFrame>
          <p:nvGraphicFramePr>
            <p:cNvPr id="125" name="ChartObject">
              <a:extLst>
                <a:ext uri="{FF2B5EF4-FFF2-40B4-BE49-F238E27FC236}">
                  <a16:creationId xmlns:a16="http://schemas.microsoft.com/office/drawing/2014/main" id="{1C265F29-C4DE-A63A-5E78-234B04201580}"/>
                </a:ext>
              </a:extLst>
            </p:cNvPr>
            <p:cNvGraphicFramePr/>
            <p:nvPr>
              <p:extLst>
                <p:ext uri="{D42A27DB-BD31-4B8C-83A1-F6EECF244321}">
                  <p14:modId xmlns:p14="http://schemas.microsoft.com/office/powerpoint/2010/main" val="2331690586"/>
                </p:ext>
              </p:extLst>
            </p:nvPr>
          </p:nvGraphicFramePr>
          <p:xfrm>
            <a:off x="2326640" y="1504950"/>
            <a:ext cx="6563360" cy="215900"/>
          </p:xfrm>
          <a:graphic>
            <a:graphicData uri="http://schemas.openxmlformats.org/drawingml/2006/chart">
              <c:chart xmlns:c="http://schemas.openxmlformats.org/drawingml/2006/chart" xmlns:r="http://schemas.openxmlformats.org/officeDocument/2006/relationships" r:id="rId3"/>
            </a:graphicData>
          </a:graphic>
        </p:graphicFrame>
        <p:sp>
          <p:nvSpPr>
            <p:cNvPr id="126" name="New shape">
              <a:extLst>
                <a:ext uri="{FF2B5EF4-FFF2-40B4-BE49-F238E27FC236}">
                  <a16:creationId xmlns:a16="http://schemas.microsoft.com/office/drawing/2014/main" id="{B0F1492E-4882-4926-92D3-A2504BA0795A}"/>
                </a:ext>
              </a:extLst>
            </p:cNvPr>
            <p:cNvSpPr/>
            <p:nvPr/>
          </p:nvSpPr>
          <p:spPr>
            <a:xfrm>
              <a:off x="3284728" y="150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35</a:t>
              </a:r>
            </a:p>
          </p:txBody>
        </p:sp>
        <p:sp>
          <p:nvSpPr>
            <p:cNvPr id="127" name="New shape">
              <a:extLst>
                <a:ext uri="{FF2B5EF4-FFF2-40B4-BE49-F238E27FC236}">
                  <a16:creationId xmlns:a16="http://schemas.microsoft.com/office/drawing/2014/main" id="{012D31CB-30E6-C163-8EB5-5FBA8355C6D4}"/>
                </a:ext>
              </a:extLst>
            </p:cNvPr>
            <p:cNvSpPr/>
            <p:nvPr/>
          </p:nvSpPr>
          <p:spPr>
            <a:xfrm>
              <a:off x="5581904" y="150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35</a:t>
              </a:r>
            </a:p>
          </p:txBody>
        </p:sp>
        <p:sp>
          <p:nvSpPr>
            <p:cNvPr id="128" name="New shape">
              <a:extLst>
                <a:ext uri="{FF2B5EF4-FFF2-40B4-BE49-F238E27FC236}">
                  <a16:creationId xmlns:a16="http://schemas.microsoft.com/office/drawing/2014/main" id="{381D8292-9320-21AD-785F-090FF7BF4626}"/>
                </a:ext>
              </a:extLst>
            </p:cNvPr>
            <p:cNvSpPr/>
            <p:nvPr/>
          </p:nvSpPr>
          <p:spPr>
            <a:xfrm>
              <a:off x="7714996" y="150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30</a:t>
              </a:r>
            </a:p>
          </p:txBody>
        </p:sp>
        <p:sp>
          <p:nvSpPr>
            <p:cNvPr id="129" name="New shape">
              <a:extLst>
                <a:ext uri="{FF2B5EF4-FFF2-40B4-BE49-F238E27FC236}">
                  <a16:creationId xmlns:a16="http://schemas.microsoft.com/office/drawing/2014/main" id="{FD26F7B4-82DF-7E27-2543-7DFB0B080883}"/>
                </a:ext>
              </a:extLst>
            </p:cNvPr>
            <p:cNvSpPr/>
            <p:nvPr/>
          </p:nvSpPr>
          <p:spPr>
            <a:xfrm>
              <a:off x="254000" y="199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0" name="New shape">
              <a:extLst>
                <a:ext uri="{FF2B5EF4-FFF2-40B4-BE49-F238E27FC236}">
                  <a16:creationId xmlns:a16="http://schemas.microsoft.com/office/drawing/2014/main" id="{2CC3FDA2-2645-66A4-F91F-B105E9724283}"/>
                </a:ext>
              </a:extLst>
            </p:cNvPr>
            <p:cNvSpPr/>
            <p:nvPr/>
          </p:nvSpPr>
          <p:spPr>
            <a:xfrm>
              <a:off x="254000" y="199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1" name="New shape">
              <a:extLst>
                <a:ext uri="{FF2B5EF4-FFF2-40B4-BE49-F238E27FC236}">
                  <a16:creationId xmlns:a16="http://schemas.microsoft.com/office/drawing/2014/main" id="{AF32CE7A-788B-D32A-2883-7B79E2B02FAD}"/>
                </a:ext>
              </a:extLst>
            </p:cNvPr>
            <p:cNvSpPr/>
            <p:nvPr/>
          </p:nvSpPr>
          <p:spPr>
            <a:xfrm>
              <a:off x="254000" y="1758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95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A - Agriculture, forestry and fishing (1,155)</a:t>
              </a:r>
            </a:p>
          </p:txBody>
        </p:sp>
        <p:graphicFrame>
          <p:nvGraphicFramePr>
            <p:cNvPr id="132" name="ChartObject">
              <a:extLst>
                <a:ext uri="{FF2B5EF4-FFF2-40B4-BE49-F238E27FC236}">
                  <a16:creationId xmlns:a16="http://schemas.microsoft.com/office/drawing/2014/main" id="{1EFA06DA-BA5D-DCEE-D30C-E84C35AC3FF6}"/>
                </a:ext>
              </a:extLst>
            </p:cNvPr>
            <p:cNvGraphicFramePr/>
            <p:nvPr>
              <p:extLst>
                <p:ext uri="{D42A27DB-BD31-4B8C-83A1-F6EECF244321}">
                  <p14:modId xmlns:p14="http://schemas.microsoft.com/office/powerpoint/2010/main" val="1111257150"/>
                </p:ext>
              </p:extLst>
            </p:nvPr>
          </p:nvGraphicFramePr>
          <p:xfrm>
            <a:off x="2326640" y="1758950"/>
            <a:ext cx="6563360" cy="215900"/>
          </p:xfrm>
          <a:graphic>
            <a:graphicData uri="http://schemas.openxmlformats.org/drawingml/2006/chart">
              <c:chart xmlns:c="http://schemas.openxmlformats.org/drawingml/2006/chart" xmlns:r="http://schemas.openxmlformats.org/officeDocument/2006/relationships" r:id="rId4"/>
            </a:graphicData>
          </a:graphic>
        </p:graphicFrame>
        <p:sp>
          <p:nvSpPr>
            <p:cNvPr id="133" name="New shape">
              <a:extLst>
                <a:ext uri="{FF2B5EF4-FFF2-40B4-BE49-F238E27FC236}">
                  <a16:creationId xmlns:a16="http://schemas.microsoft.com/office/drawing/2014/main" id="{BED99285-C0A1-2DBD-7ADC-3111001486D9}"/>
                </a:ext>
              </a:extLst>
            </p:cNvPr>
            <p:cNvSpPr/>
            <p:nvPr/>
          </p:nvSpPr>
          <p:spPr>
            <a:xfrm>
              <a:off x="3087827" y="1758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29*</a:t>
              </a:r>
            </a:p>
          </p:txBody>
        </p:sp>
        <p:sp>
          <p:nvSpPr>
            <p:cNvPr id="134" name="New shape">
              <a:extLst>
                <a:ext uri="{FF2B5EF4-FFF2-40B4-BE49-F238E27FC236}">
                  <a16:creationId xmlns:a16="http://schemas.microsoft.com/office/drawing/2014/main" id="{537E9D56-9D62-BAAD-E337-366512D57C8E}"/>
                </a:ext>
              </a:extLst>
            </p:cNvPr>
            <p:cNvSpPr/>
            <p:nvPr/>
          </p:nvSpPr>
          <p:spPr>
            <a:xfrm>
              <a:off x="5122469" y="1758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33</a:t>
              </a:r>
            </a:p>
          </p:txBody>
        </p:sp>
        <p:sp>
          <p:nvSpPr>
            <p:cNvPr id="135" name="New shape">
              <a:extLst>
                <a:ext uri="{FF2B5EF4-FFF2-40B4-BE49-F238E27FC236}">
                  <a16:creationId xmlns:a16="http://schemas.microsoft.com/office/drawing/2014/main" id="{A8367429-D75A-05CC-EEE2-AEF57EA373A9}"/>
                </a:ext>
              </a:extLst>
            </p:cNvPr>
            <p:cNvSpPr/>
            <p:nvPr/>
          </p:nvSpPr>
          <p:spPr>
            <a:xfrm>
              <a:off x="7452461" y="1758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38*</a:t>
              </a:r>
            </a:p>
          </p:txBody>
        </p:sp>
        <p:sp>
          <p:nvSpPr>
            <p:cNvPr id="136" name="New shape">
              <a:extLst>
                <a:ext uri="{FF2B5EF4-FFF2-40B4-BE49-F238E27FC236}">
                  <a16:creationId xmlns:a16="http://schemas.microsoft.com/office/drawing/2014/main" id="{37414ECB-616F-1BC7-9902-8F0D6967F017}"/>
                </a:ext>
              </a:extLst>
            </p:cNvPr>
            <p:cNvSpPr/>
            <p:nvPr/>
          </p:nvSpPr>
          <p:spPr>
            <a:xfrm>
              <a:off x="254000" y="224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a:extLst>
                <a:ext uri="{FF2B5EF4-FFF2-40B4-BE49-F238E27FC236}">
                  <a16:creationId xmlns:a16="http://schemas.microsoft.com/office/drawing/2014/main" id="{E817E4FD-065A-731B-5D74-3A5C1A8B5F55}"/>
                </a:ext>
              </a:extLst>
            </p:cNvPr>
            <p:cNvSpPr/>
            <p:nvPr/>
          </p:nvSpPr>
          <p:spPr>
            <a:xfrm>
              <a:off x="254000" y="224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8" name="New shape">
              <a:extLst>
                <a:ext uri="{FF2B5EF4-FFF2-40B4-BE49-F238E27FC236}">
                  <a16:creationId xmlns:a16="http://schemas.microsoft.com/office/drawing/2014/main" id="{5D484E9B-2278-CD7C-0242-387839C67721}"/>
                </a:ext>
              </a:extLst>
            </p:cNvPr>
            <p:cNvSpPr/>
            <p:nvPr/>
          </p:nvSpPr>
          <p:spPr>
            <a:xfrm>
              <a:off x="254000" y="2012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C - Manufacturing (1,920)</a:t>
              </a:r>
            </a:p>
          </p:txBody>
        </p:sp>
        <p:graphicFrame>
          <p:nvGraphicFramePr>
            <p:cNvPr id="139" name="ChartObject">
              <a:extLst>
                <a:ext uri="{FF2B5EF4-FFF2-40B4-BE49-F238E27FC236}">
                  <a16:creationId xmlns:a16="http://schemas.microsoft.com/office/drawing/2014/main" id="{3D762773-A698-F30B-6A89-1FF56C685589}"/>
                </a:ext>
              </a:extLst>
            </p:cNvPr>
            <p:cNvGraphicFramePr/>
            <p:nvPr>
              <p:extLst>
                <p:ext uri="{D42A27DB-BD31-4B8C-83A1-F6EECF244321}">
                  <p14:modId xmlns:p14="http://schemas.microsoft.com/office/powerpoint/2010/main" val="1332559004"/>
                </p:ext>
              </p:extLst>
            </p:nvPr>
          </p:nvGraphicFramePr>
          <p:xfrm>
            <a:off x="2326640" y="2012950"/>
            <a:ext cx="6563360" cy="215900"/>
          </p:xfrm>
          <a:graphic>
            <a:graphicData uri="http://schemas.openxmlformats.org/drawingml/2006/chart">
              <c:chart xmlns:c="http://schemas.openxmlformats.org/drawingml/2006/chart" xmlns:r="http://schemas.openxmlformats.org/officeDocument/2006/relationships" r:id="rId5"/>
            </a:graphicData>
          </a:graphic>
        </p:graphicFrame>
        <p:sp>
          <p:nvSpPr>
            <p:cNvPr id="140" name="New shape">
              <a:extLst>
                <a:ext uri="{FF2B5EF4-FFF2-40B4-BE49-F238E27FC236}">
                  <a16:creationId xmlns:a16="http://schemas.microsoft.com/office/drawing/2014/main" id="{9611588D-2743-B02F-C1BD-F8655B822F84}"/>
                </a:ext>
              </a:extLst>
            </p:cNvPr>
            <p:cNvSpPr/>
            <p:nvPr/>
          </p:nvSpPr>
          <p:spPr>
            <a:xfrm>
              <a:off x="3153461" y="2012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31*</a:t>
              </a:r>
            </a:p>
          </p:txBody>
        </p:sp>
        <p:sp>
          <p:nvSpPr>
            <p:cNvPr id="141" name="New shape">
              <a:extLst>
                <a:ext uri="{FF2B5EF4-FFF2-40B4-BE49-F238E27FC236}">
                  <a16:creationId xmlns:a16="http://schemas.microsoft.com/office/drawing/2014/main" id="{504A4D70-1E75-72B2-D9D6-C83A11B9A4C6}"/>
                </a:ext>
              </a:extLst>
            </p:cNvPr>
            <p:cNvSpPr/>
            <p:nvPr/>
          </p:nvSpPr>
          <p:spPr>
            <a:xfrm>
              <a:off x="5385003" y="2012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37</a:t>
              </a:r>
            </a:p>
          </p:txBody>
        </p:sp>
        <p:sp>
          <p:nvSpPr>
            <p:cNvPr id="142" name="New shape">
              <a:extLst>
                <a:ext uri="{FF2B5EF4-FFF2-40B4-BE49-F238E27FC236}">
                  <a16:creationId xmlns:a16="http://schemas.microsoft.com/office/drawing/2014/main" id="{95183738-D775-90C3-2E06-3B99187CA28D}"/>
                </a:ext>
              </a:extLst>
            </p:cNvPr>
            <p:cNvSpPr/>
            <p:nvPr/>
          </p:nvSpPr>
          <p:spPr>
            <a:xfrm>
              <a:off x="7649363" y="2012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32*</a:t>
              </a:r>
            </a:p>
          </p:txBody>
        </p:sp>
        <p:sp>
          <p:nvSpPr>
            <p:cNvPr id="143" name="New shape">
              <a:extLst>
                <a:ext uri="{FF2B5EF4-FFF2-40B4-BE49-F238E27FC236}">
                  <a16:creationId xmlns:a16="http://schemas.microsoft.com/office/drawing/2014/main" id="{CD0A01DE-D5E9-2CA5-952E-6C42BAA0393C}"/>
                </a:ext>
              </a:extLst>
            </p:cNvPr>
            <p:cNvSpPr/>
            <p:nvPr/>
          </p:nvSpPr>
          <p:spPr>
            <a:xfrm>
              <a:off x="254000" y="250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4" name="New shape">
              <a:extLst>
                <a:ext uri="{FF2B5EF4-FFF2-40B4-BE49-F238E27FC236}">
                  <a16:creationId xmlns:a16="http://schemas.microsoft.com/office/drawing/2014/main" id="{24B4412F-0956-A35F-C182-CA606383CA95}"/>
                </a:ext>
              </a:extLst>
            </p:cNvPr>
            <p:cNvSpPr/>
            <p:nvPr/>
          </p:nvSpPr>
          <p:spPr>
            <a:xfrm>
              <a:off x="254000" y="250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5" name="New shape">
              <a:extLst>
                <a:ext uri="{FF2B5EF4-FFF2-40B4-BE49-F238E27FC236}">
                  <a16:creationId xmlns:a16="http://schemas.microsoft.com/office/drawing/2014/main" id="{B6D9D079-0154-5F17-7B70-3E2F5D15B647}"/>
                </a:ext>
              </a:extLst>
            </p:cNvPr>
            <p:cNvSpPr/>
            <p:nvPr/>
          </p:nvSpPr>
          <p:spPr>
            <a:xfrm>
              <a:off x="254000" y="2266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95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G - Wholesale and retail trade (3,860)</a:t>
              </a:r>
            </a:p>
          </p:txBody>
        </p:sp>
        <p:graphicFrame>
          <p:nvGraphicFramePr>
            <p:cNvPr id="146" name="ChartObject">
              <a:extLst>
                <a:ext uri="{FF2B5EF4-FFF2-40B4-BE49-F238E27FC236}">
                  <a16:creationId xmlns:a16="http://schemas.microsoft.com/office/drawing/2014/main" id="{1639ED51-BCD3-F6FF-84E0-7A44D4009ED3}"/>
                </a:ext>
              </a:extLst>
            </p:cNvPr>
            <p:cNvGraphicFramePr/>
            <p:nvPr>
              <p:extLst>
                <p:ext uri="{D42A27DB-BD31-4B8C-83A1-F6EECF244321}">
                  <p14:modId xmlns:p14="http://schemas.microsoft.com/office/powerpoint/2010/main" val="2595685143"/>
                </p:ext>
              </p:extLst>
            </p:nvPr>
          </p:nvGraphicFramePr>
          <p:xfrm>
            <a:off x="2326640" y="2266950"/>
            <a:ext cx="6563360" cy="215900"/>
          </p:xfrm>
          <a:graphic>
            <a:graphicData uri="http://schemas.openxmlformats.org/drawingml/2006/chart">
              <c:chart xmlns:c="http://schemas.openxmlformats.org/drawingml/2006/chart" xmlns:r="http://schemas.openxmlformats.org/officeDocument/2006/relationships" r:id="rId6"/>
            </a:graphicData>
          </a:graphic>
        </p:graphicFrame>
        <p:sp>
          <p:nvSpPr>
            <p:cNvPr id="147" name="New shape">
              <a:extLst>
                <a:ext uri="{FF2B5EF4-FFF2-40B4-BE49-F238E27FC236}">
                  <a16:creationId xmlns:a16="http://schemas.microsoft.com/office/drawing/2014/main" id="{033882B1-2702-1877-00C1-FD37955B9E82}"/>
                </a:ext>
              </a:extLst>
            </p:cNvPr>
            <p:cNvSpPr/>
            <p:nvPr/>
          </p:nvSpPr>
          <p:spPr>
            <a:xfrm>
              <a:off x="3284728" y="2266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35</a:t>
              </a:r>
            </a:p>
          </p:txBody>
        </p:sp>
        <p:sp>
          <p:nvSpPr>
            <p:cNvPr id="148" name="New shape">
              <a:extLst>
                <a:ext uri="{FF2B5EF4-FFF2-40B4-BE49-F238E27FC236}">
                  <a16:creationId xmlns:a16="http://schemas.microsoft.com/office/drawing/2014/main" id="{4DE66458-2E96-E17D-C576-888636854484}"/>
                </a:ext>
              </a:extLst>
            </p:cNvPr>
            <p:cNvSpPr/>
            <p:nvPr/>
          </p:nvSpPr>
          <p:spPr>
            <a:xfrm>
              <a:off x="5516270" y="2266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33</a:t>
              </a:r>
            </a:p>
          </p:txBody>
        </p:sp>
        <p:sp>
          <p:nvSpPr>
            <p:cNvPr id="149" name="New shape">
              <a:extLst>
                <a:ext uri="{FF2B5EF4-FFF2-40B4-BE49-F238E27FC236}">
                  <a16:creationId xmlns:a16="http://schemas.microsoft.com/office/drawing/2014/main" id="{F9934D19-E778-D4EC-D96A-7E7F3F89F396}"/>
                </a:ext>
              </a:extLst>
            </p:cNvPr>
            <p:cNvSpPr/>
            <p:nvPr/>
          </p:nvSpPr>
          <p:spPr>
            <a:xfrm>
              <a:off x="7649363" y="2266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32</a:t>
              </a:r>
            </a:p>
          </p:txBody>
        </p:sp>
        <p:sp>
          <p:nvSpPr>
            <p:cNvPr id="150" name="New shape">
              <a:extLst>
                <a:ext uri="{FF2B5EF4-FFF2-40B4-BE49-F238E27FC236}">
                  <a16:creationId xmlns:a16="http://schemas.microsoft.com/office/drawing/2014/main" id="{6F5B82CC-B375-0A76-9B71-4282FE0F4E25}"/>
                </a:ext>
              </a:extLst>
            </p:cNvPr>
            <p:cNvSpPr/>
            <p:nvPr/>
          </p:nvSpPr>
          <p:spPr>
            <a:xfrm>
              <a:off x="254000" y="275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1" name="New shape">
              <a:extLst>
                <a:ext uri="{FF2B5EF4-FFF2-40B4-BE49-F238E27FC236}">
                  <a16:creationId xmlns:a16="http://schemas.microsoft.com/office/drawing/2014/main" id="{4BF5C921-E723-5ABA-E786-6EBA50291837}"/>
                </a:ext>
              </a:extLst>
            </p:cNvPr>
            <p:cNvSpPr/>
            <p:nvPr/>
          </p:nvSpPr>
          <p:spPr>
            <a:xfrm>
              <a:off x="254000" y="275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2" name="New shape">
              <a:extLst>
                <a:ext uri="{FF2B5EF4-FFF2-40B4-BE49-F238E27FC236}">
                  <a16:creationId xmlns:a16="http://schemas.microsoft.com/office/drawing/2014/main" id="{C993C268-FE08-EFE0-6B65-2B694563A036}"/>
                </a:ext>
              </a:extLst>
            </p:cNvPr>
            <p:cNvSpPr/>
            <p:nvPr/>
          </p:nvSpPr>
          <p:spPr>
            <a:xfrm>
              <a:off x="254000" y="2520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95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H - Transportation and storage (930)</a:t>
              </a:r>
            </a:p>
          </p:txBody>
        </p:sp>
        <p:graphicFrame>
          <p:nvGraphicFramePr>
            <p:cNvPr id="153" name="ChartObject">
              <a:extLst>
                <a:ext uri="{FF2B5EF4-FFF2-40B4-BE49-F238E27FC236}">
                  <a16:creationId xmlns:a16="http://schemas.microsoft.com/office/drawing/2014/main" id="{4D3D62D7-7CB1-0CFA-9812-3C399DD38027}"/>
                </a:ext>
              </a:extLst>
            </p:cNvPr>
            <p:cNvGraphicFramePr/>
            <p:nvPr>
              <p:extLst>
                <p:ext uri="{D42A27DB-BD31-4B8C-83A1-F6EECF244321}">
                  <p14:modId xmlns:p14="http://schemas.microsoft.com/office/powerpoint/2010/main" val="2619532331"/>
                </p:ext>
              </p:extLst>
            </p:nvPr>
          </p:nvGraphicFramePr>
          <p:xfrm>
            <a:off x="2326640" y="2520950"/>
            <a:ext cx="6563360" cy="215900"/>
          </p:xfrm>
          <a:graphic>
            <a:graphicData uri="http://schemas.openxmlformats.org/drawingml/2006/chart">
              <c:chart xmlns:c="http://schemas.openxmlformats.org/drawingml/2006/chart" xmlns:r="http://schemas.openxmlformats.org/officeDocument/2006/relationships" r:id="rId7"/>
            </a:graphicData>
          </a:graphic>
        </p:graphicFrame>
        <p:sp>
          <p:nvSpPr>
            <p:cNvPr id="154" name="New shape">
              <a:extLst>
                <a:ext uri="{FF2B5EF4-FFF2-40B4-BE49-F238E27FC236}">
                  <a16:creationId xmlns:a16="http://schemas.microsoft.com/office/drawing/2014/main" id="{98D2C481-C21F-0AF4-4E4B-9AC0E248CDAA}"/>
                </a:ext>
              </a:extLst>
            </p:cNvPr>
            <p:cNvSpPr/>
            <p:nvPr/>
          </p:nvSpPr>
          <p:spPr>
            <a:xfrm>
              <a:off x="3612896" y="2520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45*</a:t>
              </a:r>
            </a:p>
          </p:txBody>
        </p:sp>
        <p:sp>
          <p:nvSpPr>
            <p:cNvPr id="155" name="New shape">
              <a:extLst>
                <a:ext uri="{FF2B5EF4-FFF2-40B4-BE49-F238E27FC236}">
                  <a16:creationId xmlns:a16="http://schemas.microsoft.com/office/drawing/2014/main" id="{9292B333-FEF8-EDA1-7068-D42799CB6B3C}"/>
                </a:ext>
              </a:extLst>
            </p:cNvPr>
            <p:cNvSpPr/>
            <p:nvPr/>
          </p:nvSpPr>
          <p:spPr>
            <a:xfrm>
              <a:off x="6205423" y="2520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34</a:t>
              </a:r>
            </a:p>
          </p:txBody>
        </p:sp>
        <p:sp>
          <p:nvSpPr>
            <p:cNvPr id="156" name="New shape">
              <a:extLst>
                <a:ext uri="{FF2B5EF4-FFF2-40B4-BE49-F238E27FC236}">
                  <a16:creationId xmlns:a16="http://schemas.microsoft.com/office/drawing/2014/main" id="{BE03BE4F-2A07-4289-1858-5B039C28FAB9}"/>
                </a:ext>
              </a:extLst>
            </p:cNvPr>
            <p:cNvSpPr/>
            <p:nvPr/>
          </p:nvSpPr>
          <p:spPr>
            <a:xfrm>
              <a:off x="8010347" y="2520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21*</a:t>
              </a:r>
            </a:p>
          </p:txBody>
        </p:sp>
        <p:sp>
          <p:nvSpPr>
            <p:cNvPr id="157" name="New shape">
              <a:extLst>
                <a:ext uri="{FF2B5EF4-FFF2-40B4-BE49-F238E27FC236}">
                  <a16:creationId xmlns:a16="http://schemas.microsoft.com/office/drawing/2014/main" id="{A323C21C-63B4-7DA9-FAC0-30FD051B26FE}"/>
                </a:ext>
              </a:extLst>
            </p:cNvPr>
            <p:cNvSpPr/>
            <p:nvPr/>
          </p:nvSpPr>
          <p:spPr>
            <a:xfrm>
              <a:off x="254000" y="3009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a:extLst>
                <a:ext uri="{FF2B5EF4-FFF2-40B4-BE49-F238E27FC236}">
                  <a16:creationId xmlns:a16="http://schemas.microsoft.com/office/drawing/2014/main" id="{00F5C7ED-669A-F545-7A8E-50F9BBB0E957}"/>
                </a:ext>
              </a:extLst>
            </p:cNvPr>
            <p:cNvSpPr/>
            <p:nvPr/>
          </p:nvSpPr>
          <p:spPr>
            <a:xfrm>
              <a:off x="254000" y="3009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a:extLst>
                <a:ext uri="{FF2B5EF4-FFF2-40B4-BE49-F238E27FC236}">
                  <a16:creationId xmlns:a16="http://schemas.microsoft.com/office/drawing/2014/main" id="{6F96286D-240D-D52E-2268-64ECC8A3F55D}"/>
                </a:ext>
              </a:extLst>
            </p:cNvPr>
            <p:cNvSpPr/>
            <p:nvPr/>
          </p:nvSpPr>
          <p:spPr>
            <a:xfrm>
              <a:off x="254000" y="2774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87500" lnSpcReduction="20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I - Accommodation and food service activities (4,849)</a:t>
              </a:r>
            </a:p>
          </p:txBody>
        </p:sp>
        <p:graphicFrame>
          <p:nvGraphicFramePr>
            <p:cNvPr id="160" name="ChartObject">
              <a:extLst>
                <a:ext uri="{FF2B5EF4-FFF2-40B4-BE49-F238E27FC236}">
                  <a16:creationId xmlns:a16="http://schemas.microsoft.com/office/drawing/2014/main" id="{07CACA7C-D0B9-C10E-AE1E-9FE4CCA9B937}"/>
                </a:ext>
              </a:extLst>
            </p:cNvPr>
            <p:cNvGraphicFramePr/>
            <p:nvPr>
              <p:extLst>
                <p:ext uri="{D42A27DB-BD31-4B8C-83A1-F6EECF244321}">
                  <p14:modId xmlns:p14="http://schemas.microsoft.com/office/powerpoint/2010/main" val="4067484757"/>
                </p:ext>
              </p:extLst>
            </p:nvPr>
          </p:nvGraphicFramePr>
          <p:xfrm>
            <a:off x="2326640" y="2774950"/>
            <a:ext cx="6563360" cy="215900"/>
          </p:xfrm>
          <a:graphic>
            <a:graphicData uri="http://schemas.openxmlformats.org/drawingml/2006/chart">
              <c:chart xmlns:c="http://schemas.openxmlformats.org/drawingml/2006/chart" xmlns:r="http://schemas.openxmlformats.org/officeDocument/2006/relationships" r:id="rId8"/>
            </a:graphicData>
          </a:graphic>
        </p:graphicFrame>
        <p:sp>
          <p:nvSpPr>
            <p:cNvPr id="161" name="New shape">
              <a:extLst>
                <a:ext uri="{FF2B5EF4-FFF2-40B4-BE49-F238E27FC236}">
                  <a16:creationId xmlns:a16="http://schemas.microsoft.com/office/drawing/2014/main" id="{F3A6A6AC-DCC6-EF09-C8A5-B55DDB57249E}"/>
                </a:ext>
              </a:extLst>
            </p:cNvPr>
            <p:cNvSpPr/>
            <p:nvPr/>
          </p:nvSpPr>
          <p:spPr>
            <a:xfrm>
              <a:off x="3186278" y="277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32*</a:t>
              </a:r>
            </a:p>
          </p:txBody>
        </p:sp>
        <p:sp>
          <p:nvSpPr>
            <p:cNvPr id="162" name="New shape">
              <a:extLst>
                <a:ext uri="{FF2B5EF4-FFF2-40B4-BE49-F238E27FC236}">
                  <a16:creationId xmlns:a16="http://schemas.microsoft.com/office/drawing/2014/main" id="{AC4D3633-9BE7-032D-A1C0-4EB8C89C843D}"/>
                </a:ext>
              </a:extLst>
            </p:cNvPr>
            <p:cNvSpPr/>
            <p:nvPr/>
          </p:nvSpPr>
          <p:spPr>
            <a:xfrm>
              <a:off x="5188102" y="277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29*</a:t>
              </a:r>
            </a:p>
          </p:txBody>
        </p:sp>
        <p:sp>
          <p:nvSpPr>
            <p:cNvPr id="163" name="New shape">
              <a:extLst>
                <a:ext uri="{FF2B5EF4-FFF2-40B4-BE49-F238E27FC236}">
                  <a16:creationId xmlns:a16="http://schemas.microsoft.com/office/drawing/2014/main" id="{03649AA5-D825-7F7F-C816-A751C168921B}"/>
                </a:ext>
              </a:extLst>
            </p:cNvPr>
            <p:cNvSpPr/>
            <p:nvPr/>
          </p:nvSpPr>
          <p:spPr>
            <a:xfrm>
              <a:off x="7419645" y="277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39*</a:t>
              </a:r>
            </a:p>
          </p:txBody>
        </p:sp>
        <p:sp>
          <p:nvSpPr>
            <p:cNvPr id="164" name="New shape">
              <a:extLst>
                <a:ext uri="{FF2B5EF4-FFF2-40B4-BE49-F238E27FC236}">
                  <a16:creationId xmlns:a16="http://schemas.microsoft.com/office/drawing/2014/main" id="{ABE5F403-7575-F0C6-C37C-C71EA35F8340}"/>
                </a:ext>
              </a:extLst>
            </p:cNvPr>
            <p:cNvSpPr/>
            <p:nvPr/>
          </p:nvSpPr>
          <p:spPr>
            <a:xfrm>
              <a:off x="254000" y="326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5" name="New shape">
              <a:extLst>
                <a:ext uri="{FF2B5EF4-FFF2-40B4-BE49-F238E27FC236}">
                  <a16:creationId xmlns:a16="http://schemas.microsoft.com/office/drawing/2014/main" id="{9C573716-6531-7D8B-4343-E01A06AC97D9}"/>
                </a:ext>
              </a:extLst>
            </p:cNvPr>
            <p:cNvSpPr/>
            <p:nvPr/>
          </p:nvSpPr>
          <p:spPr>
            <a:xfrm>
              <a:off x="254000" y="326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6" name="New shape">
              <a:extLst>
                <a:ext uri="{FF2B5EF4-FFF2-40B4-BE49-F238E27FC236}">
                  <a16:creationId xmlns:a16="http://schemas.microsoft.com/office/drawing/2014/main" id="{2771CB13-EACA-F54F-97F0-EB9316A0E6D9}"/>
                </a:ext>
              </a:extLst>
            </p:cNvPr>
            <p:cNvSpPr/>
            <p:nvPr/>
          </p:nvSpPr>
          <p:spPr>
            <a:xfrm>
              <a:off x="254000" y="3028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95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J - Information and communication (2,618)</a:t>
              </a:r>
            </a:p>
          </p:txBody>
        </p:sp>
        <p:graphicFrame>
          <p:nvGraphicFramePr>
            <p:cNvPr id="167" name="ChartObject">
              <a:extLst>
                <a:ext uri="{FF2B5EF4-FFF2-40B4-BE49-F238E27FC236}">
                  <a16:creationId xmlns:a16="http://schemas.microsoft.com/office/drawing/2014/main" id="{470A8E07-0EA5-7EC6-DDC9-39CE2CCB2358}"/>
                </a:ext>
              </a:extLst>
            </p:cNvPr>
            <p:cNvGraphicFramePr/>
            <p:nvPr>
              <p:extLst>
                <p:ext uri="{D42A27DB-BD31-4B8C-83A1-F6EECF244321}">
                  <p14:modId xmlns:p14="http://schemas.microsoft.com/office/powerpoint/2010/main" val="991489304"/>
                </p:ext>
              </p:extLst>
            </p:nvPr>
          </p:nvGraphicFramePr>
          <p:xfrm>
            <a:off x="2326640" y="3028950"/>
            <a:ext cx="6563360" cy="215900"/>
          </p:xfrm>
          <a:graphic>
            <a:graphicData uri="http://schemas.openxmlformats.org/drawingml/2006/chart">
              <c:chart xmlns:c="http://schemas.openxmlformats.org/drawingml/2006/chart" xmlns:r="http://schemas.openxmlformats.org/officeDocument/2006/relationships" r:id="rId9"/>
            </a:graphicData>
          </a:graphic>
        </p:graphicFrame>
        <p:sp>
          <p:nvSpPr>
            <p:cNvPr id="168" name="New shape">
              <a:extLst>
                <a:ext uri="{FF2B5EF4-FFF2-40B4-BE49-F238E27FC236}">
                  <a16:creationId xmlns:a16="http://schemas.microsoft.com/office/drawing/2014/main" id="{26667AF2-06A6-583E-9BC8-A94B87A8237A}"/>
                </a:ext>
              </a:extLst>
            </p:cNvPr>
            <p:cNvSpPr/>
            <p:nvPr/>
          </p:nvSpPr>
          <p:spPr>
            <a:xfrm>
              <a:off x="3500799" y="3028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42*</a:t>
              </a:r>
            </a:p>
          </p:txBody>
        </p:sp>
        <p:sp>
          <p:nvSpPr>
            <p:cNvPr id="169" name="New shape">
              <a:extLst>
                <a:ext uri="{FF2B5EF4-FFF2-40B4-BE49-F238E27FC236}">
                  <a16:creationId xmlns:a16="http://schemas.microsoft.com/office/drawing/2014/main" id="{5419267B-4DB5-5F92-6829-89C882EDEB8D}"/>
                </a:ext>
              </a:extLst>
            </p:cNvPr>
            <p:cNvSpPr/>
            <p:nvPr/>
          </p:nvSpPr>
          <p:spPr>
            <a:xfrm>
              <a:off x="5905198" y="3028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32*</a:t>
              </a:r>
            </a:p>
          </p:txBody>
        </p:sp>
        <p:sp>
          <p:nvSpPr>
            <p:cNvPr id="170" name="New shape">
              <a:extLst>
                <a:ext uri="{FF2B5EF4-FFF2-40B4-BE49-F238E27FC236}">
                  <a16:creationId xmlns:a16="http://schemas.microsoft.com/office/drawing/2014/main" id="{6AAE0272-F3B7-036F-1DC0-D00BB7FC0D58}"/>
                </a:ext>
              </a:extLst>
            </p:cNvPr>
            <p:cNvSpPr/>
            <p:nvPr/>
          </p:nvSpPr>
          <p:spPr>
            <a:xfrm>
              <a:off x="7822219" y="3028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27*</a:t>
              </a:r>
            </a:p>
          </p:txBody>
        </p:sp>
        <p:sp>
          <p:nvSpPr>
            <p:cNvPr id="171" name="New shape">
              <a:extLst>
                <a:ext uri="{FF2B5EF4-FFF2-40B4-BE49-F238E27FC236}">
                  <a16:creationId xmlns:a16="http://schemas.microsoft.com/office/drawing/2014/main" id="{14169792-347B-7B5F-4DF7-271A91A9F4F0}"/>
                </a:ext>
              </a:extLst>
            </p:cNvPr>
            <p:cNvSpPr/>
            <p:nvPr/>
          </p:nvSpPr>
          <p:spPr>
            <a:xfrm>
              <a:off x="254000" y="351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2" name="New shape">
              <a:extLst>
                <a:ext uri="{FF2B5EF4-FFF2-40B4-BE49-F238E27FC236}">
                  <a16:creationId xmlns:a16="http://schemas.microsoft.com/office/drawing/2014/main" id="{F430F23B-DAC2-A51D-A70D-C2372329EAC4}"/>
                </a:ext>
              </a:extLst>
            </p:cNvPr>
            <p:cNvSpPr/>
            <p:nvPr/>
          </p:nvSpPr>
          <p:spPr>
            <a:xfrm>
              <a:off x="254000" y="351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3" name="New shape">
              <a:extLst>
                <a:ext uri="{FF2B5EF4-FFF2-40B4-BE49-F238E27FC236}">
                  <a16:creationId xmlns:a16="http://schemas.microsoft.com/office/drawing/2014/main" id="{8497BC30-E919-F817-E3EA-EB86A4826E62}"/>
                </a:ext>
              </a:extLst>
            </p:cNvPr>
            <p:cNvSpPr/>
            <p:nvPr/>
          </p:nvSpPr>
          <p:spPr>
            <a:xfrm>
              <a:off x="254000" y="3282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95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K - Financial and insurance activities (3,865)</a:t>
              </a:r>
            </a:p>
          </p:txBody>
        </p:sp>
        <p:graphicFrame>
          <p:nvGraphicFramePr>
            <p:cNvPr id="174" name="ChartObject">
              <a:extLst>
                <a:ext uri="{FF2B5EF4-FFF2-40B4-BE49-F238E27FC236}">
                  <a16:creationId xmlns:a16="http://schemas.microsoft.com/office/drawing/2014/main" id="{5398FC0E-A5D2-B9F4-6274-4CD44E902CF2}"/>
                </a:ext>
              </a:extLst>
            </p:cNvPr>
            <p:cNvGraphicFramePr/>
            <p:nvPr>
              <p:extLst>
                <p:ext uri="{D42A27DB-BD31-4B8C-83A1-F6EECF244321}">
                  <p14:modId xmlns:p14="http://schemas.microsoft.com/office/powerpoint/2010/main" val="94419124"/>
                </p:ext>
              </p:extLst>
            </p:nvPr>
          </p:nvGraphicFramePr>
          <p:xfrm>
            <a:off x="2326640" y="3282950"/>
            <a:ext cx="6563360" cy="215900"/>
          </p:xfrm>
          <a:graphic>
            <a:graphicData uri="http://schemas.openxmlformats.org/drawingml/2006/chart">
              <c:chart xmlns:c="http://schemas.openxmlformats.org/drawingml/2006/chart" xmlns:r="http://schemas.openxmlformats.org/officeDocument/2006/relationships" r:id="rId10"/>
            </a:graphicData>
          </a:graphic>
        </p:graphicFrame>
        <p:sp>
          <p:nvSpPr>
            <p:cNvPr id="175" name="New shape">
              <a:extLst>
                <a:ext uri="{FF2B5EF4-FFF2-40B4-BE49-F238E27FC236}">
                  <a16:creationId xmlns:a16="http://schemas.microsoft.com/office/drawing/2014/main" id="{85A5FF2C-385E-7466-BD37-254B86075839}"/>
                </a:ext>
              </a:extLst>
            </p:cNvPr>
            <p:cNvSpPr/>
            <p:nvPr/>
          </p:nvSpPr>
          <p:spPr>
            <a:xfrm>
              <a:off x="3711346" y="3282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48*</a:t>
              </a:r>
            </a:p>
          </p:txBody>
        </p:sp>
        <p:sp>
          <p:nvSpPr>
            <p:cNvPr id="176" name="New shape">
              <a:extLst>
                <a:ext uri="{FF2B5EF4-FFF2-40B4-BE49-F238E27FC236}">
                  <a16:creationId xmlns:a16="http://schemas.microsoft.com/office/drawing/2014/main" id="{18330D43-2473-2795-B8B5-811743BF9C9E}"/>
                </a:ext>
              </a:extLst>
            </p:cNvPr>
            <p:cNvSpPr/>
            <p:nvPr/>
          </p:nvSpPr>
          <p:spPr>
            <a:xfrm>
              <a:off x="6402324" y="3282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34</a:t>
              </a:r>
            </a:p>
          </p:txBody>
        </p:sp>
        <p:sp>
          <p:nvSpPr>
            <p:cNvPr id="177" name="New shape">
              <a:extLst>
                <a:ext uri="{FF2B5EF4-FFF2-40B4-BE49-F238E27FC236}">
                  <a16:creationId xmlns:a16="http://schemas.microsoft.com/office/drawing/2014/main" id="{29F71238-856A-AF42-EFCF-61309EEFD74E}"/>
                </a:ext>
              </a:extLst>
            </p:cNvPr>
            <p:cNvSpPr/>
            <p:nvPr/>
          </p:nvSpPr>
          <p:spPr>
            <a:xfrm>
              <a:off x="8108797" y="3282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18*</a:t>
              </a:r>
            </a:p>
          </p:txBody>
        </p:sp>
        <p:sp>
          <p:nvSpPr>
            <p:cNvPr id="178" name="New shape">
              <a:extLst>
                <a:ext uri="{FF2B5EF4-FFF2-40B4-BE49-F238E27FC236}">
                  <a16:creationId xmlns:a16="http://schemas.microsoft.com/office/drawing/2014/main" id="{4B74D769-2BE7-9D7D-6ED0-DD758B19A62B}"/>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9" name="New shape">
              <a:extLst>
                <a:ext uri="{FF2B5EF4-FFF2-40B4-BE49-F238E27FC236}">
                  <a16:creationId xmlns:a16="http://schemas.microsoft.com/office/drawing/2014/main" id="{26AA6D9F-B122-3100-F4D4-CC846525FA1B}"/>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0" name="New shape">
              <a:extLst>
                <a:ext uri="{FF2B5EF4-FFF2-40B4-BE49-F238E27FC236}">
                  <a16:creationId xmlns:a16="http://schemas.microsoft.com/office/drawing/2014/main" id="{2176B220-E62A-FC04-69BC-DC5E039C31DD}"/>
                </a:ext>
              </a:extLst>
            </p:cNvPr>
            <p:cNvSpPr/>
            <p:nvPr/>
          </p:nvSpPr>
          <p:spPr>
            <a:xfrm>
              <a:off x="254000" y="3536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87500" lnSpcReduction="20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M - Professional, scientific and technical activities (867)</a:t>
              </a:r>
            </a:p>
          </p:txBody>
        </p:sp>
        <p:graphicFrame>
          <p:nvGraphicFramePr>
            <p:cNvPr id="181" name="ChartObject">
              <a:extLst>
                <a:ext uri="{FF2B5EF4-FFF2-40B4-BE49-F238E27FC236}">
                  <a16:creationId xmlns:a16="http://schemas.microsoft.com/office/drawing/2014/main" id="{118700C1-68F8-46FD-06B6-EC8FAC4C72A6}"/>
                </a:ext>
              </a:extLst>
            </p:cNvPr>
            <p:cNvGraphicFramePr/>
            <p:nvPr>
              <p:extLst>
                <p:ext uri="{D42A27DB-BD31-4B8C-83A1-F6EECF244321}">
                  <p14:modId xmlns:p14="http://schemas.microsoft.com/office/powerpoint/2010/main" val="1726039369"/>
                </p:ext>
              </p:extLst>
            </p:nvPr>
          </p:nvGraphicFramePr>
          <p:xfrm>
            <a:off x="2326640" y="3536950"/>
            <a:ext cx="6563360" cy="215900"/>
          </p:xfrm>
          <a:graphic>
            <a:graphicData uri="http://schemas.openxmlformats.org/drawingml/2006/chart">
              <c:chart xmlns:c="http://schemas.openxmlformats.org/drawingml/2006/chart" xmlns:r="http://schemas.openxmlformats.org/officeDocument/2006/relationships" r:id="rId11"/>
            </a:graphicData>
          </a:graphic>
        </p:graphicFrame>
        <p:sp>
          <p:nvSpPr>
            <p:cNvPr id="182" name="New shape">
              <a:extLst>
                <a:ext uri="{FF2B5EF4-FFF2-40B4-BE49-F238E27FC236}">
                  <a16:creationId xmlns:a16="http://schemas.microsoft.com/office/drawing/2014/main" id="{FA1AFFC9-08B6-7AB2-216D-6890C78BF463}"/>
                </a:ext>
              </a:extLst>
            </p:cNvPr>
            <p:cNvSpPr/>
            <p:nvPr/>
          </p:nvSpPr>
          <p:spPr>
            <a:xfrm>
              <a:off x="2948437" y="3536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25*</a:t>
              </a:r>
            </a:p>
          </p:txBody>
        </p:sp>
        <p:sp>
          <p:nvSpPr>
            <p:cNvPr id="183" name="New shape">
              <a:extLst>
                <a:ext uri="{FF2B5EF4-FFF2-40B4-BE49-F238E27FC236}">
                  <a16:creationId xmlns:a16="http://schemas.microsoft.com/office/drawing/2014/main" id="{54023E4A-CC23-266E-7550-983F858D7DBC}"/>
                </a:ext>
              </a:extLst>
            </p:cNvPr>
            <p:cNvSpPr/>
            <p:nvPr/>
          </p:nvSpPr>
          <p:spPr>
            <a:xfrm>
              <a:off x="5060409" y="3536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40*</a:t>
              </a:r>
            </a:p>
          </p:txBody>
        </p:sp>
        <p:sp>
          <p:nvSpPr>
            <p:cNvPr id="184" name="New shape">
              <a:extLst>
                <a:ext uri="{FF2B5EF4-FFF2-40B4-BE49-F238E27FC236}">
                  <a16:creationId xmlns:a16="http://schemas.microsoft.com/office/drawing/2014/main" id="{315BC2C3-497E-35A1-F215-FF25651653DB}"/>
                </a:ext>
              </a:extLst>
            </p:cNvPr>
            <p:cNvSpPr/>
            <p:nvPr/>
          </p:nvSpPr>
          <p:spPr>
            <a:xfrm>
              <a:off x="7529792" y="3536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36*</a:t>
              </a:r>
            </a:p>
          </p:txBody>
        </p:sp>
        <p:sp>
          <p:nvSpPr>
            <p:cNvPr id="185" name="New shape">
              <a:extLst>
                <a:ext uri="{FF2B5EF4-FFF2-40B4-BE49-F238E27FC236}">
                  <a16:creationId xmlns:a16="http://schemas.microsoft.com/office/drawing/2014/main" id="{58CB794B-ACB9-4FD5-73AB-71E3B93BAE3C}"/>
                </a:ext>
              </a:extLst>
            </p:cNvPr>
            <p:cNvSpPr/>
            <p:nvPr/>
          </p:nvSpPr>
          <p:spPr>
            <a:xfrm>
              <a:off x="254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6" name="New shape">
              <a:extLst>
                <a:ext uri="{FF2B5EF4-FFF2-40B4-BE49-F238E27FC236}">
                  <a16:creationId xmlns:a16="http://schemas.microsoft.com/office/drawing/2014/main" id="{63377FDF-3F6C-22E3-BD00-E527782ACB44}"/>
                </a:ext>
              </a:extLst>
            </p:cNvPr>
            <p:cNvSpPr/>
            <p:nvPr/>
          </p:nvSpPr>
          <p:spPr>
            <a:xfrm>
              <a:off x="254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7" name="New shape">
              <a:extLst>
                <a:ext uri="{FF2B5EF4-FFF2-40B4-BE49-F238E27FC236}">
                  <a16:creationId xmlns:a16="http://schemas.microsoft.com/office/drawing/2014/main" id="{7098C5C8-126B-C712-ADB1-C5808BF38653}"/>
                </a:ext>
              </a:extLst>
            </p:cNvPr>
            <p:cNvSpPr/>
            <p:nvPr/>
          </p:nvSpPr>
          <p:spPr>
            <a:xfrm>
              <a:off x="254000" y="3790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P - Education (310)</a:t>
              </a:r>
            </a:p>
          </p:txBody>
        </p:sp>
        <p:graphicFrame>
          <p:nvGraphicFramePr>
            <p:cNvPr id="188" name="ChartObject">
              <a:extLst>
                <a:ext uri="{FF2B5EF4-FFF2-40B4-BE49-F238E27FC236}">
                  <a16:creationId xmlns:a16="http://schemas.microsoft.com/office/drawing/2014/main" id="{C19D6452-9A4A-0244-7E52-1FC2E1CCA29F}"/>
                </a:ext>
              </a:extLst>
            </p:cNvPr>
            <p:cNvGraphicFramePr/>
            <p:nvPr>
              <p:extLst>
                <p:ext uri="{D42A27DB-BD31-4B8C-83A1-F6EECF244321}">
                  <p14:modId xmlns:p14="http://schemas.microsoft.com/office/powerpoint/2010/main" val="469738237"/>
                </p:ext>
              </p:extLst>
            </p:nvPr>
          </p:nvGraphicFramePr>
          <p:xfrm>
            <a:off x="2326640" y="3790950"/>
            <a:ext cx="6563360" cy="215900"/>
          </p:xfrm>
          <a:graphic>
            <a:graphicData uri="http://schemas.openxmlformats.org/drawingml/2006/chart">
              <c:chart xmlns:c="http://schemas.openxmlformats.org/drawingml/2006/chart" xmlns:r="http://schemas.openxmlformats.org/officeDocument/2006/relationships" r:id="rId12"/>
            </a:graphicData>
          </a:graphic>
        </p:graphicFrame>
        <p:sp>
          <p:nvSpPr>
            <p:cNvPr id="189" name="New shape">
              <a:extLst>
                <a:ext uri="{FF2B5EF4-FFF2-40B4-BE49-F238E27FC236}">
                  <a16:creationId xmlns:a16="http://schemas.microsoft.com/office/drawing/2014/main" id="{10706660-0985-7AF9-1604-77BB18420F83}"/>
                </a:ext>
              </a:extLst>
            </p:cNvPr>
            <p:cNvSpPr/>
            <p:nvPr/>
          </p:nvSpPr>
          <p:spPr>
            <a:xfrm>
              <a:off x="3448812" y="3790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40</a:t>
              </a:r>
            </a:p>
          </p:txBody>
        </p:sp>
        <p:sp>
          <p:nvSpPr>
            <p:cNvPr id="190" name="New shape">
              <a:extLst>
                <a:ext uri="{FF2B5EF4-FFF2-40B4-BE49-F238E27FC236}">
                  <a16:creationId xmlns:a16="http://schemas.microsoft.com/office/drawing/2014/main" id="{26BD3690-B7CC-6BFF-B2BD-DCBA593EB1A0}"/>
                </a:ext>
              </a:extLst>
            </p:cNvPr>
            <p:cNvSpPr/>
            <p:nvPr/>
          </p:nvSpPr>
          <p:spPr>
            <a:xfrm>
              <a:off x="6008522" y="3790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38</a:t>
              </a:r>
            </a:p>
          </p:txBody>
        </p:sp>
        <p:sp>
          <p:nvSpPr>
            <p:cNvPr id="191" name="New shape">
              <a:extLst>
                <a:ext uri="{FF2B5EF4-FFF2-40B4-BE49-F238E27FC236}">
                  <a16:creationId xmlns:a16="http://schemas.microsoft.com/office/drawing/2014/main" id="{B02DF705-F3FD-A35A-476A-0A3A0599458E}"/>
                </a:ext>
              </a:extLst>
            </p:cNvPr>
            <p:cNvSpPr/>
            <p:nvPr/>
          </p:nvSpPr>
          <p:spPr>
            <a:xfrm>
              <a:off x="7977530" y="3790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22*</a:t>
              </a:r>
            </a:p>
          </p:txBody>
        </p:sp>
        <p:sp>
          <p:nvSpPr>
            <p:cNvPr id="192" name="New shape">
              <a:extLst>
                <a:ext uri="{FF2B5EF4-FFF2-40B4-BE49-F238E27FC236}">
                  <a16:creationId xmlns:a16="http://schemas.microsoft.com/office/drawing/2014/main" id="{3712BFCC-EC16-A683-7B2D-B7F6273EA4F5}"/>
                </a:ext>
              </a:extLst>
            </p:cNvPr>
            <p:cNvSpPr/>
            <p:nvPr/>
          </p:nvSpPr>
          <p:spPr>
            <a:xfrm>
              <a:off x="254000" y="4279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3" name="New shape">
              <a:extLst>
                <a:ext uri="{FF2B5EF4-FFF2-40B4-BE49-F238E27FC236}">
                  <a16:creationId xmlns:a16="http://schemas.microsoft.com/office/drawing/2014/main" id="{0344973D-401A-81A4-F8D0-344E7543F31E}"/>
                </a:ext>
              </a:extLst>
            </p:cNvPr>
            <p:cNvSpPr/>
            <p:nvPr/>
          </p:nvSpPr>
          <p:spPr>
            <a:xfrm>
              <a:off x="254000" y="4279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4" name="New shape">
              <a:extLst>
                <a:ext uri="{FF2B5EF4-FFF2-40B4-BE49-F238E27FC236}">
                  <a16:creationId xmlns:a16="http://schemas.microsoft.com/office/drawing/2014/main" id="{D7D8AD93-3020-B954-4C37-7EE3742C6212}"/>
                </a:ext>
              </a:extLst>
            </p:cNvPr>
            <p:cNvSpPr/>
            <p:nvPr/>
          </p:nvSpPr>
          <p:spPr>
            <a:xfrm>
              <a:off x="254000" y="4044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87500" lnSpcReduction="20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Q - Human health and social work activities (185)</a:t>
              </a:r>
            </a:p>
          </p:txBody>
        </p:sp>
        <p:graphicFrame>
          <p:nvGraphicFramePr>
            <p:cNvPr id="195" name="ChartObject">
              <a:extLst>
                <a:ext uri="{FF2B5EF4-FFF2-40B4-BE49-F238E27FC236}">
                  <a16:creationId xmlns:a16="http://schemas.microsoft.com/office/drawing/2014/main" id="{DAE05955-1F0F-2C9A-FFEC-1810720C0BAD}"/>
                </a:ext>
              </a:extLst>
            </p:cNvPr>
            <p:cNvGraphicFramePr/>
            <p:nvPr>
              <p:extLst>
                <p:ext uri="{D42A27DB-BD31-4B8C-83A1-F6EECF244321}">
                  <p14:modId xmlns:p14="http://schemas.microsoft.com/office/powerpoint/2010/main" val="2922998648"/>
                </p:ext>
              </p:extLst>
            </p:nvPr>
          </p:nvGraphicFramePr>
          <p:xfrm>
            <a:off x="2326640" y="4044950"/>
            <a:ext cx="6563360" cy="215900"/>
          </p:xfrm>
          <a:graphic>
            <a:graphicData uri="http://schemas.openxmlformats.org/drawingml/2006/chart">
              <c:chart xmlns:c="http://schemas.openxmlformats.org/drawingml/2006/chart" xmlns:r="http://schemas.openxmlformats.org/officeDocument/2006/relationships" r:id="rId13"/>
            </a:graphicData>
          </a:graphic>
        </p:graphicFrame>
        <p:sp>
          <p:nvSpPr>
            <p:cNvPr id="196" name="New shape">
              <a:extLst>
                <a:ext uri="{FF2B5EF4-FFF2-40B4-BE49-F238E27FC236}">
                  <a16:creationId xmlns:a16="http://schemas.microsoft.com/office/drawing/2014/main" id="{8B9CEB7E-78FB-9E20-30FB-78A447871569}"/>
                </a:ext>
              </a:extLst>
            </p:cNvPr>
            <p:cNvSpPr/>
            <p:nvPr/>
          </p:nvSpPr>
          <p:spPr>
            <a:xfrm>
              <a:off x="3219094" y="404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33</a:t>
              </a:r>
            </a:p>
          </p:txBody>
        </p:sp>
        <p:sp>
          <p:nvSpPr>
            <p:cNvPr id="197" name="New shape">
              <a:extLst>
                <a:ext uri="{FF2B5EF4-FFF2-40B4-BE49-F238E27FC236}">
                  <a16:creationId xmlns:a16="http://schemas.microsoft.com/office/drawing/2014/main" id="{BE753165-DEB5-C0D2-C313-5A35AFD9FA15}"/>
                </a:ext>
              </a:extLst>
            </p:cNvPr>
            <p:cNvSpPr/>
            <p:nvPr/>
          </p:nvSpPr>
          <p:spPr>
            <a:xfrm>
              <a:off x="5713171" y="404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43*</a:t>
              </a:r>
            </a:p>
          </p:txBody>
        </p:sp>
        <p:sp>
          <p:nvSpPr>
            <p:cNvPr id="198" name="New shape">
              <a:extLst>
                <a:ext uri="{FF2B5EF4-FFF2-40B4-BE49-F238E27FC236}">
                  <a16:creationId xmlns:a16="http://schemas.microsoft.com/office/drawing/2014/main" id="{FF8082C0-94D2-0EBB-BECB-FB0765EB4F81}"/>
                </a:ext>
              </a:extLst>
            </p:cNvPr>
            <p:cNvSpPr/>
            <p:nvPr/>
          </p:nvSpPr>
          <p:spPr>
            <a:xfrm>
              <a:off x="7911897" y="4044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24</a:t>
              </a:r>
            </a:p>
          </p:txBody>
        </p:sp>
        <p:sp>
          <p:nvSpPr>
            <p:cNvPr id="199" name="New shape">
              <a:extLst>
                <a:ext uri="{FF2B5EF4-FFF2-40B4-BE49-F238E27FC236}">
                  <a16:creationId xmlns:a16="http://schemas.microsoft.com/office/drawing/2014/main" id="{0F5C7D38-AE36-0856-1B3E-2D402029FA35}"/>
                </a:ext>
              </a:extLst>
            </p:cNvPr>
            <p:cNvSpPr/>
            <p:nvPr/>
          </p:nvSpPr>
          <p:spPr>
            <a:xfrm>
              <a:off x="254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0" name="New shape">
              <a:extLst>
                <a:ext uri="{FF2B5EF4-FFF2-40B4-BE49-F238E27FC236}">
                  <a16:creationId xmlns:a16="http://schemas.microsoft.com/office/drawing/2014/main" id="{42DC55DB-6266-A0F0-5ED5-54211F16BC06}"/>
                </a:ext>
              </a:extLst>
            </p:cNvPr>
            <p:cNvSpPr/>
            <p:nvPr/>
          </p:nvSpPr>
          <p:spPr>
            <a:xfrm>
              <a:off x="254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1" name="New shape">
              <a:extLst>
                <a:ext uri="{FF2B5EF4-FFF2-40B4-BE49-F238E27FC236}">
                  <a16:creationId xmlns:a16="http://schemas.microsoft.com/office/drawing/2014/main" id="{B3C6ACCB-BCC4-F1E1-1CD8-979E7BE5949C}"/>
                </a:ext>
              </a:extLst>
            </p:cNvPr>
            <p:cNvSpPr/>
            <p:nvPr/>
          </p:nvSpPr>
          <p:spPr>
            <a:xfrm>
              <a:off x="254000" y="4298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95000"/>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R - Arts, entertainment and recreation (381)</a:t>
              </a:r>
            </a:p>
          </p:txBody>
        </p:sp>
        <p:graphicFrame>
          <p:nvGraphicFramePr>
            <p:cNvPr id="202" name="ChartObject">
              <a:extLst>
                <a:ext uri="{FF2B5EF4-FFF2-40B4-BE49-F238E27FC236}">
                  <a16:creationId xmlns:a16="http://schemas.microsoft.com/office/drawing/2014/main" id="{946A4088-F49D-6C2E-61B0-0C66DD4F6EFF}"/>
                </a:ext>
              </a:extLst>
            </p:cNvPr>
            <p:cNvGraphicFramePr/>
            <p:nvPr>
              <p:extLst>
                <p:ext uri="{D42A27DB-BD31-4B8C-83A1-F6EECF244321}">
                  <p14:modId xmlns:p14="http://schemas.microsoft.com/office/powerpoint/2010/main" val="2297569221"/>
                </p:ext>
              </p:extLst>
            </p:nvPr>
          </p:nvGraphicFramePr>
          <p:xfrm>
            <a:off x="2326640" y="4298950"/>
            <a:ext cx="6563360" cy="215900"/>
          </p:xfrm>
          <a:graphic>
            <a:graphicData uri="http://schemas.openxmlformats.org/drawingml/2006/chart">
              <c:chart xmlns:c="http://schemas.openxmlformats.org/drawingml/2006/chart" xmlns:r="http://schemas.openxmlformats.org/officeDocument/2006/relationships" r:id="rId14"/>
            </a:graphicData>
          </a:graphic>
        </p:graphicFrame>
        <p:sp>
          <p:nvSpPr>
            <p:cNvPr id="203" name="New shape">
              <a:extLst>
                <a:ext uri="{FF2B5EF4-FFF2-40B4-BE49-F238E27FC236}">
                  <a16:creationId xmlns:a16="http://schemas.microsoft.com/office/drawing/2014/main" id="{5C39C5D0-DA4F-47DA-1E5E-B7016745DF1A}"/>
                </a:ext>
              </a:extLst>
            </p:cNvPr>
            <p:cNvSpPr/>
            <p:nvPr/>
          </p:nvSpPr>
          <p:spPr>
            <a:xfrm>
              <a:off x="3317545" y="4298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36</a:t>
              </a:r>
            </a:p>
          </p:txBody>
        </p:sp>
        <p:sp>
          <p:nvSpPr>
            <p:cNvPr id="204" name="New shape">
              <a:extLst>
                <a:ext uri="{FF2B5EF4-FFF2-40B4-BE49-F238E27FC236}">
                  <a16:creationId xmlns:a16="http://schemas.microsoft.com/office/drawing/2014/main" id="{5225386A-44AC-DB5E-9533-094BFDEAEABC}"/>
                </a:ext>
              </a:extLst>
            </p:cNvPr>
            <p:cNvSpPr/>
            <p:nvPr/>
          </p:nvSpPr>
          <p:spPr>
            <a:xfrm>
              <a:off x="5614720" y="4298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34</a:t>
              </a:r>
            </a:p>
          </p:txBody>
        </p:sp>
        <p:sp>
          <p:nvSpPr>
            <p:cNvPr id="205" name="New shape">
              <a:extLst>
                <a:ext uri="{FF2B5EF4-FFF2-40B4-BE49-F238E27FC236}">
                  <a16:creationId xmlns:a16="http://schemas.microsoft.com/office/drawing/2014/main" id="{0906AE90-41C7-E66E-599B-612D2327F48F}"/>
                </a:ext>
              </a:extLst>
            </p:cNvPr>
            <p:cNvSpPr/>
            <p:nvPr/>
          </p:nvSpPr>
          <p:spPr>
            <a:xfrm>
              <a:off x="7714996" y="4298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30</a:t>
              </a:r>
            </a:p>
          </p:txBody>
        </p:sp>
        <p:sp>
          <p:nvSpPr>
            <p:cNvPr id="206" name="New shape">
              <a:extLst>
                <a:ext uri="{FF2B5EF4-FFF2-40B4-BE49-F238E27FC236}">
                  <a16:creationId xmlns:a16="http://schemas.microsoft.com/office/drawing/2014/main" id="{AD459056-21A4-6C14-04AD-0BE67E408988}"/>
                </a:ext>
              </a:extLst>
            </p:cNvPr>
            <p:cNvSpPr/>
            <p:nvPr/>
          </p:nvSpPr>
          <p:spPr>
            <a:xfrm>
              <a:off x="254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7" name="New shape">
              <a:extLst>
                <a:ext uri="{FF2B5EF4-FFF2-40B4-BE49-F238E27FC236}">
                  <a16:creationId xmlns:a16="http://schemas.microsoft.com/office/drawing/2014/main" id="{B8D2FC93-F0ED-A631-1FA6-085282582208}"/>
                </a:ext>
              </a:extLst>
            </p:cNvPr>
            <p:cNvSpPr/>
            <p:nvPr/>
          </p:nvSpPr>
          <p:spPr>
            <a:xfrm>
              <a:off x="254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8" name="New shape">
              <a:extLst>
                <a:ext uri="{FF2B5EF4-FFF2-40B4-BE49-F238E27FC236}">
                  <a16:creationId xmlns:a16="http://schemas.microsoft.com/office/drawing/2014/main" id="{3C195E5D-FEFD-A428-AF77-626BA0714C4B}"/>
                </a:ext>
              </a:extLst>
            </p:cNvPr>
            <p:cNvSpPr/>
            <p:nvPr/>
          </p:nvSpPr>
          <p:spPr>
            <a:xfrm>
              <a:off x="254000" y="4552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S - Other service activities (277)</a:t>
              </a:r>
            </a:p>
          </p:txBody>
        </p:sp>
        <p:graphicFrame>
          <p:nvGraphicFramePr>
            <p:cNvPr id="209" name="ChartObject">
              <a:extLst>
                <a:ext uri="{FF2B5EF4-FFF2-40B4-BE49-F238E27FC236}">
                  <a16:creationId xmlns:a16="http://schemas.microsoft.com/office/drawing/2014/main" id="{565CF49E-53C8-6877-779E-E79CAB46C990}"/>
                </a:ext>
              </a:extLst>
            </p:cNvPr>
            <p:cNvGraphicFramePr/>
            <p:nvPr>
              <p:extLst>
                <p:ext uri="{D42A27DB-BD31-4B8C-83A1-F6EECF244321}">
                  <p14:modId xmlns:p14="http://schemas.microsoft.com/office/powerpoint/2010/main" val="4188632965"/>
                </p:ext>
              </p:extLst>
            </p:nvPr>
          </p:nvGraphicFramePr>
          <p:xfrm>
            <a:off x="2326640" y="4552950"/>
            <a:ext cx="6563360" cy="215900"/>
          </p:xfrm>
          <a:graphic>
            <a:graphicData uri="http://schemas.openxmlformats.org/drawingml/2006/chart">
              <c:chart xmlns:c="http://schemas.openxmlformats.org/drawingml/2006/chart" xmlns:r="http://schemas.openxmlformats.org/officeDocument/2006/relationships" r:id="rId15"/>
            </a:graphicData>
          </a:graphic>
        </p:graphicFrame>
        <p:sp>
          <p:nvSpPr>
            <p:cNvPr id="210" name="New shape">
              <a:extLst>
                <a:ext uri="{FF2B5EF4-FFF2-40B4-BE49-F238E27FC236}">
                  <a16:creationId xmlns:a16="http://schemas.microsoft.com/office/drawing/2014/main" id="{0BE9B73C-E71D-A0FF-FB6C-13C14C90D8F3}"/>
                </a:ext>
              </a:extLst>
            </p:cNvPr>
            <p:cNvSpPr/>
            <p:nvPr/>
          </p:nvSpPr>
          <p:spPr>
            <a:xfrm>
              <a:off x="3415995" y="4552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39</a:t>
              </a:r>
            </a:p>
          </p:txBody>
        </p:sp>
        <p:sp>
          <p:nvSpPr>
            <p:cNvPr id="211" name="New shape">
              <a:extLst>
                <a:ext uri="{FF2B5EF4-FFF2-40B4-BE49-F238E27FC236}">
                  <a16:creationId xmlns:a16="http://schemas.microsoft.com/office/drawing/2014/main" id="{2F7A9E38-E397-D8AE-418B-2CA30FB3A53E}"/>
                </a:ext>
              </a:extLst>
            </p:cNvPr>
            <p:cNvSpPr/>
            <p:nvPr/>
          </p:nvSpPr>
          <p:spPr>
            <a:xfrm>
              <a:off x="5680354" y="4552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30</a:t>
              </a:r>
            </a:p>
          </p:txBody>
        </p:sp>
        <p:sp>
          <p:nvSpPr>
            <p:cNvPr id="212" name="New shape">
              <a:extLst>
                <a:ext uri="{FF2B5EF4-FFF2-40B4-BE49-F238E27FC236}">
                  <a16:creationId xmlns:a16="http://schemas.microsoft.com/office/drawing/2014/main" id="{0BD478C2-E0BC-0B23-89D2-6B6E96AA3227}"/>
                </a:ext>
              </a:extLst>
            </p:cNvPr>
            <p:cNvSpPr/>
            <p:nvPr/>
          </p:nvSpPr>
          <p:spPr>
            <a:xfrm>
              <a:off x="7682179" y="4552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31</a:t>
              </a:r>
            </a:p>
          </p:txBody>
        </p:sp>
        <p:sp>
          <p:nvSpPr>
            <p:cNvPr id="213" name="New shape">
              <a:extLst>
                <a:ext uri="{FF2B5EF4-FFF2-40B4-BE49-F238E27FC236}">
                  <a16:creationId xmlns:a16="http://schemas.microsoft.com/office/drawing/2014/main" id="{9BCCA269-C47F-FED7-2EE6-4F292DE10372}"/>
                </a:ext>
              </a:extLst>
            </p:cNvPr>
            <p:cNvSpPr/>
            <p:nvPr/>
          </p:nvSpPr>
          <p:spPr>
            <a:xfrm>
              <a:off x="254000" y="4806950"/>
              <a:ext cx="2051914"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T - Property and utilities (386)</a:t>
              </a:r>
            </a:p>
          </p:txBody>
        </p:sp>
        <p:graphicFrame>
          <p:nvGraphicFramePr>
            <p:cNvPr id="214" name="ChartObject">
              <a:extLst>
                <a:ext uri="{FF2B5EF4-FFF2-40B4-BE49-F238E27FC236}">
                  <a16:creationId xmlns:a16="http://schemas.microsoft.com/office/drawing/2014/main" id="{14DCF0DE-DFE4-852E-D220-E5EED0EB7AE0}"/>
                </a:ext>
              </a:extLst>
            </p:cNvPr>
            <p:cNvGraphicFramePr/>
            <p:nvPr>
              <p:extLst>
                <p:ext uri="{D42A27DB-BD31-4B8C-83A1-F6EECF244321}">
                  <p14:modId xmlns:p14="http://schemas.microsoft.com/office/powerpoint/2010/main" val="768573697"/>
                </p:ext>
              </p:extLst>
            </p:nvPr>
          </p:nvGraphicFramePr>
          <p:xfrm>
            <a:off x="2326640" y="4806950"/>
            <a:ext cx="6563360" cy="215900"/>
          </p:xfrm>
          <a:graphic>
            <a:graphicData uri="http://schemas.openxmlformats.org/drawingml/2006/chart">
              <c:chart xmlns:c="http://schemas.openxmlformats.org/drawingml/2006/chart" xmlns:r="http://schemas.openxmlformats.org/officeDocument/2006/relationships" r:id="rId16"/>
            </a:graphicData>
          </a:graphic>
        </p:graphicFrame>
        <p:sp>
          <p:nvSpPr>
            <p:cNvPr id="215" name="New shape">
              <a:extLst>
                <a:ext uri="{FF2B5EF4-FFF2-40B4-BE49-F238E27FC236}">
                  <a16:creationId xmlns:a16="http://schemas.microsoft.com/office/drawing/2014/main" id="{6BA060B5-FA64-4848-5CCE-9BC67B58771F}"/>
                </a:ext>
              </a:extLst>
            </p:cNvPr>
            <p:cNvSpPr/>
            <p:nvPr/>
          </p:nvSpPr>
          <p:spPr>
            <a:xfrm>
              <a:off x="3219094" y="4806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33</a:t>
              </a:r>
            </a:p>
          </p:txBody>
        </p:sp>
        <p:sp>
          <p:nvSpPr>
            <p:cNvPr id="216" name="New shape">
              <a:extLst>
                <a:ext uri="{FF2B5EF4-FFF2-40B4-BE49-F238E27FC236}">
                  <a16:creationId xmlns:a16="http://schemas.microsoft.com/office/drawing/2014/main" id="{69F792C7-B0AE-8896-FA87-4170FB955BDA}"/>
                </a:ext>
              </a:extLst>
            </p:cNvPr>
            <p:cNvSpPr/>
            <p:nvPr/>
          </p:nvSpPr>
          <p:spPr>
            <a:xfrm>
              <a:off x="5549087" y="4806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38</a:t>
              </a:r>
            </a:p>
          </p:txBody>
        </p:sp>
        <p:sp>
          <p:nvSpPr>
            <p:cNvPr id="217" name="New shape">
              <a:extLst>
                <a:ext uri="{FF2B5EF4-FFF2-40B4-BE49-F238E27FC236}">
                  <a16:creationId xmlns:a16="http://schemas.microsoft.com/office/drawing/2014/main" id="{E95443C2-22E0-A17B-8A5C-CC20F088BB98}"/>
                </a:ext>
              </a:extLst>
            </p:cNvPr>
            <p:cNvSpPr/>
            <p:nvPr/>
          </p:nvSpPr>
          <p:spPr>
            <a:xfrm>
              <a:off x="7747812" y="4806950"/>
              <a:ext cx="3810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29</a:t>
              </a:r>
            </a:p>
          </p:txBody>
        </p:sp>
      </p:grpSp>
    </p:spTree>
    <p:extLst>
      <p:ext uri="{BB962C8B-B14F-4D97-AF65-F5344CB8AC3E}">
        <p14:creationId xmlns:p14="http://schemas.microsoft.com/office/powerpoint/2010/main" val="35873062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0B15287-AC9B-F07A-E49F-3B735095FD93}"/>
              </a:ext>
            </a:extLst>
          </p:cNvPr>
          <p:cNvSpPr>
            <a:spLocks noGrp="1"/>
          </p:cNvSpPr>
          <p:nvPr>
            <p:ph type="sldNum" sz="quarter" idx="2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DCA5C9-2E11-4C67-86EB-AE1DE127DC64}" type="slidenum">
              <a:rPr kumimoji="0" lang="en-US" sz="900" b="0" i="0" u="none" strike="noStrike" kern="1200" cap="none" spc="0" normalizeH="0" baseline="0" noProof="0" smtClean="0">
                <a:ln>
                  <a:noFill/>
                </a:ln>
                <a:solidFill>
                  <a:srgbClr val="000000"/>
                </a:solidFill>
                <a:effectLst/>
                <a:uLnTx/>
                <a:uFillTx/>
                <a:latin typeface="Arial" panose="020B0604020202020204"/>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9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endParaRPr>
          </a:p>
        </p:txBody>
      </p:sp>
      <p:sp>
        <p:nvSpPr>
          <p:cNvPr id="5" name="Title 4">
            <a:extLst>
              <a:ext uri="{FF2B5EF4-FFF2-40B4-BE49-F238E27FC236}">
                <a16:creationId xmlns:a16="http://schemas.microsoft.com/office/drawing/2014/main" id="{503B5D00-6750-4ACD-8513-B04A0C9B7909}"/>
              </a:ext>
            </a:extLst>
          </p:cNvPr>
          <p:cNvSpPr>
            <a:spLocks noGrp="1"/>
          </p:cNvSpPr>
          <p:nvPr>
            <p:ph type="title"/>
          </p:nvPr>
        </p:nvSpPr>
        <p:spPr/>
        <p:txBody>
          <a:bodyPr/>
          <a:lstStyle/>
          <a:p>
            <a:r>
              <a:rPr lang="en-GB" dirty="0"/>
              <a:t>About the Business Mauritius National Engagement survey</a:t>
            </a:r>
          </a:p>
        </p:txBody>
      </p:sp>
      <p:sp>
        <p:nvSpPr>
          <p:cNvPr id="2" name="Footer Placeholder 1">
            <a:extLst>
              <a:ext uri="{FF2B5EF4-FFF2-40B4-BE49-F238E27FC236}">
                <a16:creationId xmlns:a16="http://schemas.microsoft.com/office/drawing/2014/main" id="{FDA6A124-9B46-46F0-8586-5B29A3A46F0D}"/>
              </a:ext>
            </a:extLst>
          </p:cNvPr>
          <p:cNvSpPr>
            <a:spLocks noGrp="1"/>
          </p:cNvSpPr>
          <p:nvPr>
            <p:ph type="ftr" sz="quarter" idx="10"/>
          </p:nvPr>
        </p:nvSpPr>
        <p:spPr/>
        <p:txBody>
          <a:bodyPr/>
          <a:lstStyle/>
          <a:p>
            <a:pPr marL="0" marR="0" lvl="0" indent="9525"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rPr>
              <a:t>© 2023 WTW. Proprietary and confidential. For WTW and WTW client use only.</a:t>
            </a:r>
            <a:endParaRPr kumimoji="0" lang="en-US" sz="600" b="0" i="0" u="none" strike="noStrike" kern="1200" cap="none" spc="0" normalizeH="0" baseline="0" noProof="0">
              <a:ln>
                <a:noFill/>
              </a:ln>
              <a:solidFill>
                <a:srgbClr val="000000"/>
              </a:solidFill>
              <a:effectLst/>
              <a:uLnTx/>
              <a:uFillTx/>
              <a:latin typeface="Arial" panose="020B0604020202020204"/>
            </a:endParaRPr>
          </a:p>
        </p:txBody>
      </p:sp>
      <p:sp>
        <p:nvSpPr>
          <p:cNvPr id="6" name="Rectangle 8">
            <a:extLst>
              <a:ext uri="{FF2B5EF4-FFF2-40B4-BE49-F238E27FC236}">
                <a16:creationId xmlns:a16="http://schemas.microsoft.com/office/drawing/2014/main" id="{B484D99E-19F7-4425-B97B-60C1BF3ECA54}"/>
              </a:ext>
            </a:extLst>
          </p:cNvPr>
          <p:cNvSpPr/>
          <p:nvPr/>
        </p:nvSpPr>
        <p:spPr>
          <a:xfrm>
            <a:off x="457199" y="1148713"/>
            <a:ext cx="5524501" cy="68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7" name="TextBox 14">
            <a:extLst>
              <a:ext uri="{FF2B5EF4-FFF2-40B4-BE49-F238E27FC236}">
                <a16:creationId xmlns:a16="http://schemas.microsoft.com/office/drawing/2014/main" id="{183BC97D-DC95-41E7-863E-1D806972BAD7}"/>
              </a:ext>
            </a:extLst>
          </p:cNvPr>
          <p:cNvSpPr txBox="1"/>
          <p:nvPr/>
        </p:nvSpPr>
        <p:spPr>
          <a:xfrm>
            <a:off x="572841" y="1198326"/>
            <a:ext cx="1649063" cy="58477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a:cs typeface="+mn-cs"/>
              </a:rPr>
              <a:t>45</a:t>
            </a:r>
            <a:r>
              <a:rPr kumimoji="0" lang="en-US" altLang="zh-CN" sz="3200" b="1" i="0" u="none" strike="noStrike" kern="1200" cap="none" spc="0" normalizeH="0" baseline="0" noProof="0" dirty="0">
                <a:ln>
                  <a:noFill/>
                </a:ln>
                <a:solidFill>
                  <a:srgbClr val="FFFFFF"/>
                </a:solidFill>
                <a:effectLst/>
                <a:uLnTx/>
                <a:uFillTx/>
                <a:latin typeface="Arial"/>
                <a:ea typeface="+mn-ea"/>
                <a:cs typeface="+mn-cs"/>
              </a:rPr>
              <a:t>,850 </a:t>
            </a:r>
            <a:endParaRPr kumimoji="0" lang="en-GB" altLang="zh-CN" sz="1400" b="0" i="0" u="none" strike="noStrike" kern="1200" cap="none" spc="0" normalizeH="0" baseline="0" noProof="0" dirty="0">
              <a:ln>
                <a:noFill/>
              </a:ln>
              <a:solidFill>
                <a:srgbClr val="FFFFFF"/>
              </a:solidFill>
              <a:effectLst/>
              <a:uLnTx/>
              <a:uFillTx/>
              <a:latin typeface="Arial"/>
              <a:ea typeface="+mn-ea"/>
              <a:cs typeface="+mn-cs"/>
            </a:endParaRPr>
          </a:p>
        </p:txBody>
      </p:sp>
      <p:sp>
        <p:nvSpPr>
          <p:cNvPr id="8" name="Rectangle 10">
            <a:extLst>
              <a:ext uri="{FF2B5EF4-FFF2-40B4-BE49-F238E27FC236}">
                <a16:creationId xmlns:a16="http://schemas.microsoft.com/office/drawing/2014/main" id="{446CA009-8914-4A0F-B591-E7F58EA3F735}"/>
              </a:ext>
            </a:extLst>
          </p:cNvPr>
          <p:cNvSpPr/>
          <p:nvPr/>
        </p:nvSpPr>
        <p:spPr>
          <a:xfrm>
            <a:off x="457200" y="1841461"/>
            <a:ext cx="5524500" cy="687654"/>
          </a:xfrm>
          <a:prstGeom prst="rect">
            <a:avLst/>
          </a:prstGeom>
          <a:solidFill>
            <a:srgbClr val="C2A8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10" name="Rectangle 8">
            <a:extLst>
              <a:ext uri="{FF2B5EF4-FFF2-40B4-BE49-F238E27FC236}">
                <a16:creationId xmlns:a16="http://schemas.microsoft.com/office/drawing/2014/main" id="{DE6AEC9E-6736-41C4-AB72-41294A7D545A}"/>
              </a:ext>
            </a:extLst>
          </p:cNvPr>
          <p:cNvSpPr/>
          <p:nvPr/>
        </p:nvSpPr>
        <p:spPr>
          <a:xfrm>
            <a:off x="6210300" y="1151142"/>
            <a:ext cx="5626099" cy="136460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12" name="TextBox 11">
            <a:extLst>
              <a:ext uri="{FF2B5EF4-FFF2-40B4-BE49-F238E27FC236}">
                <a16:creationId xmlns:a16="http://schemas.microsoft.com/office/drawing/2014/main" id="{E94F5F29-C81B-4454-9326-5233D5B228C8}"/>
              </a:ext>
            </a:extLst>
          </p:cNvPr>
          <p:cNvSpPr txBox="1"/>
          <p:nvPr/>
        </p:nvSpPr>
        <p:spPr>
          <a:xfrm>
            <a:off x="6352569" y="1528221"/>
            <a:ext cx="1839409" cy="257712"/>
          </a:xfrm>
          <a:prstGeom prst="rect">
            <a:avLst/>
          </a:prstGeom>
          <a:noFill/>
        </p:spPr>
        <p:txBody>
          <a:bodyPr wrap="square" lIns="0" tIns="0" rIns="0" bIns="0" rtlCol="0">
            <a:noAutofit/>
          </a:bodyPr>
          <a:lstStyle/>
          <a:p>
            <a:pPr marL="0" marR="0" lvl="0" indent="-3657600" algn="ctr" defTabSz="457200" rtl="0" eaLnBrk="1" fontAlgn="auto" latinLnBrk="0" hangingPunct="1">
              <a:lnSpc>
                <a:spcPct val="100000"/>
              </a:lnSpc>
              <a:spcBef>
                <a:spcPts val="0"/>
              </a:spcBef>
              <a:spcAft>
                <a:spcPts val="60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Overall Response rate</a:t>
            </a:r>
          </a:p>
          <a:p>
            <a:pPr marL="0" marR="0" lvl="0" indent="-3657600" algn="l" defTabSz="457200" rtl="0" eaLnBrk="1" fontAlgn="auto" latinLnBrk="0" hangingPunct="1">
              <a:lnSpc>
                <a:spcPct val="100000"/>
              </a:lnSpc>
              <a:spcBef>
                <a:spcPts val="0"/>
              </a:spcBef>
              <a:spcAft>
                <a:spcPts val="60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endParaRPr>
          </a:p>
        </p:txBody>
      </p:sp>
      <p:sp>
        <p:nvSpPr>
          <p:cNvPr id="14" name="TextBox 13">
            <a:extLst>
              <a:ext uri="{FF2B5EF4-FFF2-40B4-BE49-F238E27FC236}">
                <a16:creationId xmlns:a16="http://schemas.microsoft.com/office/drawing/2014/main" id="{C63FE5F5-BB87-47DD-99CE-EF5CB7498409}"/>
              </a:ext>
            </a:extLst>
          </p:cNvPr>
          <p:cNvSpPr txBox="1"/>
          <p:nvPr/>
        </p:nvSpPr>
        <p:spPr>
          <a:xfrm>
            <a:off x="8096310" y="1428157"/>
            <a:ext cx="1622868" cy="858429"/>
          </a:xfrm>
          <a:prstGeom prst="rect">
            <a:avLst/>
          </a:prstGeom>
          <a:noFill/>
        </p:spPr>
        <p:txBody>
          <a:bodyPr wrap="square" lIns="0" tIns="0" rIns="0" bIns="0" rtlCol="0" anchor="ctr">
            <a:noAutofit/>
          </a:bodyPr>
          <a:lstStyle/>
          <a:p>
            <a:pPr marL="0" marR="0" lvl="0" indent="-3657600" algn="ctr" defTabSz="457200" rtl="0" eaLnBrk="1" fontAlgn="auto" latinLnBrk="0" hangingPunct="1">
              <a:lnSpc>
                <a:spcPct val="100000"/>
              </a:lnSpc>
              <a:spcBef>
                <a:spcPts val="0"/>
              </a:spcBef>
              <a:spcAft>
                <a:spcPts val="60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47%</a:t>
            </a:r>
          </a:p>
        </p:txBody>
      </p:sp>
      <p:sp>
        <p:nvSpPr>
          <p:cNvPr id="18" name="TextBox 17">
            <a:extLst>
              <a:ext uri="{FF2B5EF4-FFF2-40B4-BE49-F238E27FC236}">
                <a16:creationId xmlns:a16="http://schemas.microsoft.com/office/drawing/2014/main" id="{602D0418-25E3-45E3-AE70-387356FD2ACD}"/>
              </a:ext>
            </a:extLst>
          </p:cNvPr>
          <p:cNvSpPr txBox="1"/>
          <p:nvPr/>
        </p:nvSpPr>
        <p:spPr>
          <a:xfrm>
            <a:off x="1941124" y="1343623"/>
            <a:ext cx="4097725" cy="286232"/>
          </a:xfrm>
          <a:prstGeom prst="rect">
            <a:avLst/>
          </a:prstGeom>
          <a:noFill/>
        </p:spPr>
        <p:txBody>
          <a:bodyPr wrap="square" lIns="91440" tIns="45720" rIns="91440" bIns="45720" anchor="ctr">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a:ea typeface="黑体"/>
                <a:cs typeface="+mn-cs"/>
              </a:rPr>
              <a:t>employees invited to participate</a:t>
            </a:r>
          </a:p>
        </p:txBody>
      </p:sp>
      <p:sp>
        <p:nvSpPr>
          <p:cNvPr id="24" name="TextBox 23">
            <a:extLst>
              <a:ext uri="{FF2B5EF4-FFF2-40B4-BE49-F238E27FC236}">
                <a16:creationId xmlns:a16="http://schemas.microsoft.com/office/drawing/2014/main" id="{DD27B931-3347-4377-8CA2-CEE0C89F3EE9}"/>
              </a:ext>
            </a:extLst>
          </p:cNvPr>
          <p:cNvSpPr txBox="1"/>
          <p:nvPr/>
        </p:nvSpPr>
        <p:spPr>
          <a:xfrm>
            <a:off x="9779750" y="1244276"/>
            <a:ext cx="1839409" cy="257712"/>
          </a:xfrm>
          <a:prstGeom prst="rect">
            <a:avLst/>
          </a:prstGeom>
          <a:noFill/>
        </p:spPr>
        <p:txBody>
          <a:bodyPr wrap="square" lIns="0" tIns="0" rIns="0" bIns="0" rtlCol="0">
            <a:noAutofit/>
          </a:bodyPr>
          <a:lstStyle/>
          <a:p>
            <a:pPr marL="0" marR="0" lvl="0" indent="-3657600" algn="ctr"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Number of establishments that responded</a:t>
            </a:r>
          </a:p>
          <a:p>
            <a:pPr marL="0" marR="0" lvl="0" indent="-3657600" algn="ctr"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 </a:t>
            </a:r>
          </a:p>
        </p:txBody>
      </p:sp>
      <p:sp>
        <p:nvSpPr>
          <p:cNvPr id="25" name="TextBox 24">
            <a:extLst>
              <a:ext uri="{FF2B5EF4-FFF2-40B4-BE49-F238E27FC236}">
                <a16:creationId xmlns:a16="http://schemas.microsoft.com/office/drawing/2014/main" id="{F8AE264B-C154-4BD6-9822-7C79B81165D1}"/>
              </a:ext>
            </a:extLst>
          </p:cNvPr>
          <p:cNvSpPr txBox="1"/>
          <p:nvPr/>
        </p:nvSpPr>
        <p:spPr>
          <a:xfrm>
            <a:off x="10250046" y="1877461"/>
            <a:ext cx="949124" cy="648000"/>
          </a:xfrm>
          <a:prstGeom prst="rect">
            <a:avLst/>
          </a:prstGeom>
          <a:noFill/>
        </p:spPr>
        <p:txBody>
          <a:bodyPr wrap="square" lIns="0" tIns="0" rIns="0" bIns="0" rtlCol="0" anchor="ctr">
            <a:noAutofit/>
          </a:bodyPr>
          <a:lstStyle/>
          <a:p>
            <a:pPr marL="0" marR="0" lvl="0" indent="-3657600" algn="ctr" defTabSz="457200" rtl="0" eaLnBrk="1" fontAlgn="auto" latinLnBrk="0" hangingPunct="1">
              <a:lnSpc>
                <a:spcPct val="100000"/>
              </a:lnSpc>
              <a:spcBef>
                <a:spcPts val="0"/>
              </a:spcBef>
              <a:spcAft>
                <a:spcPts val="60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rPr>
              <a:t>267</a:t>
            </a:r>
          </a:p>
        </p:txBody>
      </p:sp>
      <p:sp>
        <p:nvSpPr>
          <p:cNvPr id="33" name="Rectangle 32">
            <a:extLst>
              <a:ext uri="{FF2B5EF4-FFF2-40B4-BE49-F238E27FC236}">
                <a16:creationId xmlns:a16="http://schemas.microsoft.com/office/drawing/2014/main" id="{0287DCD3-F637-405E-8D9F-156DDF229E26}"/>
              </a:ext>
            </a:extLst>
          </p:cNvPr>
          <p:cNvSpPr/>
          <p:nvPr/>
        </p:nvSpPr>
        <p:spPr bwMode="auto">
          <a:xfrm>
            <a:off x="6210300" y="2642992"/>
            <a:ext cx="5626099" cy="3248708"/>
          </a:xfrm>
          <a:prstGeom prst="rect">
            <a:avLst/>
          </a:prstGeom>
          <a:solidFill>
            <a:schemeClr val="bg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38" name="TextBox 37">
            <a:extLst>
              <a:ext uri="{FF2B5EF4-FFF2-40B4-BE49-F238E27FC236}">
                <a16:creationId xmlns:a16="http://schemas.microsoft.com/office/drawing/2014/main" id="{2DF914D3-BBF7-449D-A04B-B804D7285A46}"/>
              </a:ext>
            </a:extLst>
          </p:cNvPr>
          <p:cNvSpPr txBox="1"/>
          <p:nvPr/>
        </p:nvSpPr>
        <p:spPr>
          <a:xfrm>
            <a:off x="466895" y="3186072"/>
            <a:ext cx="3449903" cy="246221"/>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panose="020B0604020202020204"/>
                <a:ea typeface="黑体" panose="02010609060101010101" pitchFamily="49" charset="-122"/>
                <a:cs typeface="+mn-cs"/>
              </a:rPr>
              <a:t>Online Survey Administration</a:t>
            </a:r>
            <a:endParaRPr kumimoji="0" lang="zh-CN" altLang="en-US" sz="1600" b="1" i="0" u="none" strike="noStrike" kern="1200" cap="none" spc="0" normalizeH="0" baseline="0" noProof="0" dirty="0">
              <a:ln>
                <a:noFill/>
              </a:ln>
              <a:solidFill>
                <a:srgbClr val="000000"/>
              </a:solidFill>
              <a:effectLst/>
              <a:uLnTx/>
              <a:uFillTx/>
              <a:latin typeface="Arial" panose="020B0604020202020204"/>
              <a:ea typeface="黑体" panose="02010609060101010101" pitchFamily="49" charset="-122"/>
              <a:cs typeface="+mn-cs"/>
            </a:endParaRPr>
          </a:p>
        </p:txBody>
      </p:sp>
      <p:sp>
        <p:nvSpPr>
          <p:cNvPr id="40" name="Rectangle 8">
            <a:extLst>
              <a:ext uri="{FF2B5EF4-FFF2-40B4-BE49-F238E27FC236}">
                <a16:creationId xmlns:a16="http://schemas.microsoft.com/office/drawing/2014/main" id="{E3BDCB72-4FDC-409D-AA3F-7759D41E223C}"/>
              </a:ext>
            </a:extLst>
          </p:cNvPr>
          <p:cNvSpPr/>
          <p:nvPr/>
        </p:nvSpPr>
        <p:spPr>
          <a:xfrm>
            <a:off x="1353937" y="3624715"/>
            <a:ext cx="4627763" cy="68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42" name="TextBox 41">
            <a:extLst>
              <a:ext uri="{FF2B5EF4-FFF2-40B4-BE49-F238E27FC236}">
                <a16:creationId xmlns:a16="http://schemas.microsoft.com/office/drawing/2014/main" id="{5785AD45-BC02-4B0F-B3A5-7B7C6ECE935A}"/>
              </a:ext>
            </a:extLst>
          </p:cNvPr>
          <p:cNvSpPr txBox="1"/>
          <p:nvPr/>
        </p:nvSpPr>
        <p:spPr>
          <a:xfrm>
            <a:off x="1469579" y="3735696"/>
            <a:ext cx="4137458" cy="480131"/>
          </a:xfrm>
          <a:prstGeom prst="rect">
            <a:avLst/>
          </a:prstGeom>
          <a:noFill/>
        </p:spPr>
        <p:txBody>
          <a:bodyPr wrap="square" lIns="91440" tIns="45720" rIns="91440" bIns="45720" anchor="ctr">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a:ea typeface="黑体"/>
                <a:cs typeface="Arial"/>
              </a:rPr>
              <a:t>14 March to 31 August 2023 with emails, follow up phone calls over 5 months</a:t>
            </a:r>
            <a:endParaRPr kumimoji="0" lang="zh-CN" altLang="en-US" sz="1400" b="0" i="0" u="none" strike="noStrike" kern="1200" cap="none" spc="0" normalizeH="0" baseline="0" noProof="0" dirty="0">
              <a:ln>
                <a:noFill/>
              </a:ln>
              <a:solidFill>
                <a:srgbClr val="FFFFFF"/>
              </a:solidFill>
              <a:effectLst/>
              <a:uLnTx/>
              <a:uFillTx/>
              <a:latin typeface="Arial" panose="020B0604020202020204"/>
              <a:ea typeface="黑体"/>
              <a:cs typeface="Arial"/>
            </a:endParaRPr>
          </a:p>
        </p:txBody>
      </p:sp>
      <p:sp>
        <p:nvSpPr>
          <p:cNvPr id="44" name="TextBox 43">
            <a:extLst>
              <a:ext uri="{FF2B5EF4-FFF2-40B4-BE49-F238E27FC236}">
                <a16:creationId xmlns:a16="http://schemas.microsoft.com/office/drawing/2014/main" id="{4038137B-D186-4C5E-913A-2B99D3A24040}"/>
              </a:ext>
            </a:extLst>
          </p:cNvPr>
          <p:cNvSpPr txBox="1"/>
          <p:nvPr/>
        </p:nvSpPr>
        <p:spPr>
          <a:xfrm>
            <a:off x="466894" y="4687424"/>
            <a:ext cx="3449903" cy="246221"/>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600" b="1" i="0" u="none" strike="noStrike" kern="1200" cap="none" spc="0" normalizeH="0" baseline="0" noProof="0" dirty="0">
              <a:ln>
                <a:noFill/>
              </a:ln>
              <a:solidFill>
                <a:srgbClr val="000000"/>
              </a:solidFill>
              <a:effectLst/>
              <a:uLnTx/>
              <a:uFillTx/>
              <a:latin typeface="Arial" panose="020B0604020202020204"/>
              <a:ea typeface="黑体" panose="02010609060101010101" pitchFamily="49" charset="-122"/>
              <a:cs typeface="+mn-cs"/>
            </a:endParaRPr>
          </a:p>
        </p:txBody>
      </p:sp>
      <p:graphicFrame>
        <p:nvGraphicFramePr>
          <p:cNvPr id="45" name="Table 43">
            <a:extLst>
              <a:ext uri="{FF2B5EF4-FFF2-40B4-BE49-F238E27FC236}">
                <a16:creationId xmlns:a16="http://schemas.microsoft.com/office/drawing/2014/main" id="{8096CCB0-44C6-4A41-B942-06182D120564}"/>
              </a:ext>
            </a:extLst>
          </p:cNvPr>
          <p:cNvGraphicFramePr>
            <a:graphicFrameLocks noGrp="1"/>
          </p:cNvGraphicFramePr>
          <p:nvPr/>
        </p:nvGraphicFramePr>
        <p:xfrm>
          <a:off x="125944" y="4554458"/>
          <a:ext cx="4051505" cy="1219200"/>
        </p:xfrm>
        <a:graphic>
          <a:graphicData uri="http://schemas.openxmlformats.org/drawingml/2006/table">
            <a:tbl>
              <a:tblPr firstRow="1" bandRow="1">
                <a:tableStyleId>{2D5ABB26-0587-4C30-8999-92F81FD0307C}</a:tableStyleId>
              </a:tblPr>
              <a:tblGrid>
                <a:gridCol w="1261109">
                  <a:extLst>
                    <a:ext uri="{9D8B030D-6E8A-4147-A177-3AD203B41FA5}">
                      <a16:colId xmlns:a16="http://schemas.microsoft.com/office/drawing/2014/main" val="165609478"/>
                    </a:ext>
                  </a:extLst>
                </a:gridCol>
                <a:gridCol w="1346169">
                  <a:extLst>
                    <a:ext uri="{9D8B030D-6E8A-4147-A177-3AD203B41FA5}">
                      <a16:colId xmlns:a16="http://schemas.microsoft.com/office/drawing/2014/main" val="2040202505"/>
                    </a:ext>
                  </a:extLst>
                </a:gridCol>
                <a:gridCol w="1444227">
                  <a:extLst>
                    <a:ext uri="{9D8B030D-6E8A-4147-A177-3AD203B41FA5}">
                      <a16:colId xmlns:a16="http://schemas.microsoft.com/office/drawing/2014/main" val="2937090969"/>
                    </a:ext>
                  </a:extLst>
                </a:gridCol>
              </a:tblGrid>
              <a:tr h="479176">
                <a:tc>
                  <a:txBody>
                    <a:bodyPr/>
                    <a:lstStyle/>
                    <a:p>
                      <a:pPr algn="ctr"/>
                      <a:r>
                        <a:rPr lang="en-US" sz="1200" b="0" dirty="0">
                          <a:solidFill>
                            <a:schemeClr val="tx1"/>
                          </a:solidFill>
                        </a:rPr>
                        <a:t>Number of Themes:</a:t>
                      </a:r>
                    </a:p>
                  </a:txBody>
                  <a:tcPr marL="45720" marR="45720" anchor="ctr">
                    <a:lnR w="12700" cap="flat" cmpd="sng" algn="ctr">
                      <a:solidFill>
                        <a:schemeClr val="bg2"/>
                      </a:solidFill>
                      <a:prstDash val="solid"/>
                      <a:round/>
                      <a:headEnd type="none" w="med" len="med"/>
                      <a:tailEnd type="none" w="med" len="med"/>
                    </a:lnR>
                    <a:lnB w="12700" cap="flat" cmpd="sng" algn="ctr">
                      <a:noFill/>
                      <a:prstDash val="solid"/>
                      <a:round/>
                      <a:headEnd type="none" w="med" len="med"/>
                      <a:tailEnd type="none" w="med" len="med"/>
                    </a:lnB>
                  </a:tcPr>
                </a:tc>
                <a:tc>
                  <a:txBody>
                    <a:bodyPr/>
                    <a:lstStyle/>
                    <a:p>
                      <a:pPr algn="ctr"/>
                      <a:r>
                        <a:rPr lang="en-US" sz="1200" b="0" dirty="0">
                          <a:solidFill>
                            <a:schemeClr val="tx1"/>
                          </a:solidFill>
                        </a:rPr>
                        <a:t>Number of Opinion Questions:</a:t>
                      </a:r>
                    </a:p>
                  </a:txBody>
                  <a:tcPr marL="45720" marR="4572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B w="12700" cap="flat" cmpd="sng" algn="ctr">
                      <a:noFill/>
                      <a:prstDash val="solid"/>
                      <a:round/>
                      <a:headEnd type="none" w="med" len="med"/>
                      <a:tailEnd type="none" w="med" len="med"/>
                    </a:lnB>
                  </a:tcPr>
                </a:tc>
                <a:tc>
                  <a:txBody>
                    <a:bodyPr/>
                    <a:lstStyle/>
                    <a:p>
                      <a:pPr algn="ctr"/>
                      <a:r>
                        <a:rPr lang="en-US" sz="1200" b="0" dirty="0">
                          <a:solidFill>
                            <a:schemeClr val="tx1"/>
                          </a:solidFill>
                        </a:rPr>
                        <a:t>Demographic Variables</a:t>
                      </a:r>
                    </a:p>
                  </a:txBody>
                  <a:tcPr marL="45720" marR="4572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B w="12700" cap="flat" cmpd="sng" algn="ctr">
                      <a:noFill/>
                      <a:prstDash val="solid"/>
                      <a:round/>
                      <a:headEnd type="none" w="med" len="med"/>
                      <a:tailEnd type="none" w="med" len="med"/>
                    </a:lnB>
                  </a:tcPr>
                </a:tc>
                <a:extLst>
                  <a:ext uri="{0D108BD9-81ED-4DB2-BD59-A6C34878D82A}">
                    <a16:rowId xmlns:a16="http://schemas.microsoft.com/office/drawing/2014/main" val="3905520678"/>
                  </a:ext>
                </a:extLst>
              </a:tr>
              <a:tr h="494639">
                <a:tc>
                  <a:txBody>
                    <a:bodyPr/>
                    <a:lstStyle/>
                    <a:p>
                      <a:pPr algn="ctr"/>
                      <a:r>
                        <a:rPr lang="en-US" sz="3200" b="1" dirty="0">
                          <a:solidFill>
                            <a:schemeClr val="tx1"/>
                          </a:solidFill>
                        </a:rPr>
                        <a:t>17</a:t>
                      </a:r>
                    </a:p>
                  </a:txBody>
                  <a:tcPr anchor="ctr">
                    <a:lnR w="12700"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a:noFill/>
                    </a:lnB>
                  </a:tcPr>
                </a:tc>
                <a:tc>
                  <a:txBody>
                    <a:bodyPr/>
                    <a:lstStyle/>
                    <a:p>
                      <a:pPr algn="ctr"/>
                      <a:r>
                        <a:rPr lang="en-US" sz="3200" b="1" dirty="0">
                          <a:solidFill>
                            <a:schemeClr val="tx1"/>
                          </a:solidFill>
                        </a:rPr>
                        <a:t>21</a:t>
                      </a:r>
                    </a:p>
                  </a:txBody>
                  <a:tcPr marL="0" marR="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lnB>
                      <a:noFill/>
                    </a:lnB>
                  </a:tcPr>
                </a:tc>
                <a:tc>
                  <a:txBody>
                    <a:bodyPr/>
                    <a:lstStyle/>
                    <a:p>
                      <a:pPr algn="ctr"/>
                      <a:r>
                        <a:rPr lang="en-US" sz="3200" b="1" dirty="0">
                          <a:solidFill>
                            <a:schemeClr val="tx1"/>
                          </a:solidFill>
                        </a:rPr>
                        <a:t>7</a:t>
                      </a:r>
                    </a:p>
                  </a:txBody>
                  <a:tcPr marL="0" marR="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noFill/>
                      <a:prstDash val="solid"/>
                      <a:round/>
                      <a:headEnd type="none" w="med" len="med"/>
                      <a:tailEnd type="none" w="med" len="med"/>
                    </a:lnT>
                  </a:tcPr>
                </a:tc>
                <a:extLst>
                  <a:ext uri="{0D108BD9-81ED-4DB2-BD59-A6C34878D82A}">
                    <a16:rowId xmlns:a16="http://schemas.microsoft.com/office/drawing/2014/main" val="3937362117"/>
                  </a:ext>
                </a:extLst>
              </a:tr>
            </a:tbl>
          </a:graphicData>
        </a:graphic>
      </p:graphicFrame>
      <p:pic>
        <p:nvPicPr>
          <p:cNvPr id="11" name="Graphic 10" descr="Computer with solid fill">
            <a:extLst>
              <a:ext uri="{FF2B5EF4-FFF2-40B4-BE49-F238E27FC236}">
                <a16:creationId xmlns:a16="http://schemas.microsoft.com/office/drawing/2014/main" id="{66B194F7-BC37-D39D-6203-5535157CE07F}"/>
              </a:ext>
            </a:extLst>
          </p:cNvPr>
          <p:cNvPicPr>
            <a:picLocks noChangeAspect="1"/>
          </p:cNvPicPr>
          <p:nvPr/>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386265" y="3513893"/>
            <a:ext cx="914400" cy="911646"/>
          </a:xfrm>
          <a:prstGeom prst="rect">
            <a:avLst/>
          </a:prstGeom>
        </p:spPr>
      </p:pic>
      <p:sp>
        <p:nvSpPr>
          <p:cNvPr id="17" name="TextBox 16">
            <a:extLst>
              <a:ext uri="{FF2B5EF4-FFF2-40B4-BE49-F238E27FC236}">
                <a16:creationId xmlns:a16="http://schemas.microsoft.com/office/drawing/2014/main" id="{0B5F3698-EA61-D05C-09F4-8C3D8F13DDF2}"/>
              </a:ext>
            </a:extLst>
          </p:cNvPr>
          <p:cNvSpPr txBox="1"/>
          <p:nvPr/>
        </p:nvSpPr>
        <p:spPr>
          <a:xfrm>
            <a:off x="4411876" y="4502291"/>
            <a:ext cx="1583644" cy="1226068"/>
          </a:xfrm>
          <a:prstGeom prst="rect">
            <a:avLst/>
          </a:prstGeom>
          <a:noFill/>
        </p:spPr>
        <p:txBody>
          <a:bodyPr wrap="square" lIns="0" tIns="91440" rIns="0" bIns="0" rtlCol="0">
            <a:no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Open ended Free text question</a:t>
            </a:r>
          </a:p>
          <a:p>
            <a:pPr marL="0" marR="0" lvl="0" indent="-3657600" algn="l" defTabSz="457200" rtl="0" eaLnBrk="1" fontAlgn="auto" latinLnBrk="0" hangingPunct="1">
              <a:lnSpc>
                <a:spcPct val="100000"/>
              </a:lnSpc>
              <a:spcBef>
                <a:spcPts val="0"/>
              </a:spcBef>
              <a:spcAft>
                <a:spcPts val="60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Net Promoter Score Question</a:t>
            </a:r>
          </a:p>
        </p:txBody>
      </p:sp>
      <p:grpSp>
        <p:nvGrpSpPr>
          <p:cNvPr id="30" name="Group 29">
            <a:extLst>
              <a:ext uri="{FF2B5EF4-FFF2-40B4-BE49-F238E27FC236}">
                <a16:creationId xmlns:a16="http://schemas.microsoft.com/office/drawing/2014/main" id="{800A5A8C-EE0F-DBF2-CCA1-79A5DDE24D61}"/>
              </a:ext>
            </a:extLst>
          </p:cNvPr>
          <p:cNvGrpSpPr/>
          <p:nvPr/>
        </p:nvGrpSpPr>
        <p:grpSpPr>
          <a:xfrm>
            <a:off x="5022702" y="2479760"/>
            <a:ext cx="1020905" cy="883971"/>
            <a:chOff x="426684" y="5366619"/>
            <a:chExt cx="1357658" cy="1167464"/>
          </a:xfrm>
        </p:grpSpPr>
        <p:grpSp>
          <p:nvGrpSpPr>
            <p:cNvPr id="28" name="Group 27">
              <a:extLst>
                <a:ext uri="{FF2B5EF4-FFF2-40B4-BE49-F238E27FC236}">
                  <a16:creationId xmlns:a16="http://schemas.microsoft.com/office/drawing/2014/main" id="{6D95B437-9CFF-BBC4-98D1-2407CF1ED2B0}"/>
                </a:ext>
              </a:extLst>
            </p:cNvPr>
            <p:cNvGrpSpPr/>
            <p:nvPr/>
          </p:nvGrpSpPr>
          <p:grpSpPr>
            <a:xfrm>
              <a:off x="504473" y="5366619"/>
              <a:ext cx="1239660" cy="1167464"/>
              <a:chOff x="466894" y="5346523"/>
              <a:chExt cx="1277239" cy="1219200"/>
            </a:xfrm>
          </p:grpSpPr>
          <p:sp>
            <p:nvSpPr>
              <p:cNvPr id="23" name="Circle: Hollow 22">
                <a:extLst>
                  <a:ext uri="{FF2B5EF4-FFF2-40B4-BE49-F238E27FC236}">
                    <a16:creationId xmlns:a16="http://schemas.microsoft.com/office/drawing/2014/main" id="{1BE4D837-8614-EC69-C407-EA8EB2572838}"/>
                  </a:ext>
                </a:extLst>
              </p:cNvPr>
              <p:cNvSpPr/>
              <p:nvPr/>
            </p:nvSpPr>
            <p:spPr bwMode="auto">
              <a:xfrm>
                <a:off x="466894" y="5346523"/>
                <a:ext cx="1277239" cy="1219200"/>
              </a:xfrm>
              <a:prstGeom prst="donut">
                <a:avLst/>
              </a:prstGeom>
              <a:solidFill>
                <a:schemeClr val="tx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26" name="Flowchart: Connector 25">
                <a:extLst>
                  <a:ext uri="{FF2B5EF4-FFF2-40B4-BE49-F238E27FC236}">
                    <a16:creationId xmlns:a16="http://schemas.microsoft.com/office/drawing/2014/main" id="{50A3AFE1-A2F9-BAEB-8AD1-0FC63B2324BC}"/>
                  </a:ext>
                </a:extLst>
              </p:cNvPr>
              <p:cNvSpPr/>
              <p:nvPr/>
            </p:nvSpPr>
            <p:spPr bwMode="auto">
              <a:xfrm>
                <a:off x="747252" y="5637565"/>
                <a:ext cx="722327" cy="623796"/>
              </a:xfrm>
              <a:prstGeom prst="flowChartConnector">
                <a:avLst/>
              </a:prstGeom>
              <a:solidFill>
                <a:schemeClr val="accent6">
                  <a:lumMod val="50000"/>
                </a:schemeClr>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grpSp>
        <p:sp>
          <p:nvSpPr>
            <p:cNvPr id="29" name="Wave 28">
              <a:extLst>
                <a:ext uri="{FF2B5EF4-FFF2-40B4-BE49-F238E27FC236}">
                  <a16:creationId xmlns:a16="http://schemas.microsoft.com/office/drawing/2014/main" id="{CAD5C562-A7FA-D38A-7ED5-F7A31B256A53}"/>
                </a:ext>
              </a:extLst>
            </p:cNvPr>
            <p:cNvSpPr/>
            <p:nvPr/>
          </p:nvSpPr>
          <p:spPr bwMode="auto">
            <a:xfrm>
              <a:off x="426684" y="5461732"/>
              <a:ext cx="1357658" cy="939065"/>
            </a:xfrm>
            <a:prstGeom prst="wave">
              <a:avLst>
                <a:gd name="adj1" fmla="val 0"/>
                <a:gd name="adj2" fmla="val -264"/>
              </a:avLst>
            </a:prstGeom>
            <a:no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6</a:t>
              </a:r>
              <a:r>
                <a:rPr kumimoji="0" lang="en-GB" sz="1000" b="0"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 out of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Top</a:t>
              </a:r>
              <a:r>
                <a:rPr kumimoji="0" lang="en-GB" sz="1000" b="0"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 </a:t>
              </a:r>
              <a:r>
                <a:rPr kumimoji="0" lang="en-GB" sz="1000" b="1"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10</a:t>
              </a:r>
              <a:r>
                <a:rPr kumimoji="0" lang="en-GB" sz="1000" b="0"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 companies</a:t>
              </a:r>
            </a:p>
          </p:txBody>
        </p:sp>
      </p:grpSp>
      <p:sp>
        <p:nvSpPr>
          <p:cNvPr id="39" name="TextBox 14">
            <a:extLst>
              <a:ext uri="{FF2B5EF4-FFF2-40B4-BE49-F238E27FC236}">
                <a16:creationId xmlns:a16="http://schemas.microsoft.com/office/drawing/2014/main" id="{F2958320-E215-B30B-8449-07BF83763753}"/>
              </a:ext>
            </a:extLst>
          </p:cNvPr>
          <p:cNvSpPr txBox="1"/>
          <p:nvPr/>
        </p:nvSpPr>
        <p:spPr>
          <a:xfrm>
            <a:off x="557745" y="1758514"/>
            <a:ext cx="5477227" cy="800219"/>
          </a:xfrm>
          <a:prstGeom prst="rect">
            <a:avLst/>
          </a:prstGeom>
          <a:noFill/>
        </p:spPr>
        <p:txBody>
          <a:bodyPr wrap="square" lIns="91440" tIns="45720" rIns="91440" b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a:ea typeface="黑体"/>
                <a:cs typeface="+mn-cs"/>
              </a:rPr>
              <a:t>307 </a:t>
            </a:r>
            <a:r>
              <a:rPr kumimoji="0" lang="en-US" altLang="zh-CN" sz="1400" b="0" i="0" u="none" strike="noStrike" kern="1200" cap="none" spc="0" normalizeH="0" baseline="0" noProof="0" dirty="0">
                <a:ln>
                  <a:noFill/>
                </a:ln>
                <a:solidFill>
                  <a:srgbClr val="000000"/>
                </a:solidFill>
                <a:effectLst/>
                <a:uLnTx/>
                <a:uFillTx/>
                <a:latin typeface="Arial"/>
                <a:ea typeface="黑体"/>
                <a:cs typeface="+mn-cs"/>
              </a:rPr>
              <a:t>companies signed up </a:t>
            </a:r>
            <a:r>
              <a:rPr kumimoji="0" lang="en-US" altLang="zh-CN" sz="3200" b="1" i="0" u="none" strike="noStrike" kern="1200" cap="none" spc="0" normalizeH="0" baseline="0" noProof="0" dirty="0">
                <a:ln>
                  <a:noFill/>
                </a:ln>
                <a:solidFill>
                  <a:srgbClr val="000000"/>
                </a:solidFill>
                <a:effectLst/>
                <a:uLnTx/>
                <a:uFillTx/>
                <a:latin typeface="Arial"/>
                <a:ea typeface="黑体"/>
                <a:cs typeface="+mn-cs"/>
              </a:rPr>
              <a:t>21,600 </a:t>
            </a:r>
            <a:r>
              <a:rPr kumimoji="0" lang="en-US" altLang="zh-CN" sz="1400" b="0" i="0" u="none" strike="noStrike" kern="1200" cap="none" spc="0" normalizeH="0" baseline="0" noProof="0" dirty="0">
                <a:ln>
                  <a:noFill/>
                </a:ln>
                <a:solidFill>
                  <a:srgbClr val="000000"/>
                </a:solidFill>
                <a:effectLst/>
                <a:uLnTx/>
                <a:uFillTx/>
                <a:latin typeface="Arial"/>
                <a:ea typeface="黑体"/>
                <a:cs typeface="+mn-cs"/>
              </a:rPr>
              <a:t>e</a:t>
            </a:r>
            <a:r>
              <a:rPr kumimoji="0" lang="en-US" altLang="zh-CN" sz="1400" b="0" i="0" u="none" strike="noStrike" kern="1200" cap="none" spc="0" normalizeH="0" baseline="0" noProof="0" dirty="0" err="1">
                <a:ln>
                  <a:noFill/>
                </a:ln>
                <a:solidFill>
                  <a:srgbClr val="000000"/>
                </a:solidFill>
                <a:effectLst/>
                <a:uLnTx/>
                <a:uFillTx/>
                <a:latin typeface="Arial"/>
                <a:ea typeface="黑体"/>
                <a:cs typeface="+mn-cs"/>
              </a:rPr>
              <a:t>mployees</a:t>
            </a:r>
            <a:r>
              <a:rPr kumimoji="0" lang="en-US" altLang="zh-CN" sz="1400" b="0" i="0" u="none" strike="noStrike" kern="1200" cap="none" spc="0" normalizeH="0" baseline="0" noProof="0" dirty="0">
                <a:ln>
                  <a:noFill/>
                </a:ln>
                <a:solidFill>
                  <a:srgbClr val="000000"/>
                </a:solidFill>
                <a:effectLst/>
                <a:uLnTx/>
                <a:uFillTx/>
                <a:latin typeface="Arial"/>
                <a:ea typeface="黑体"/>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srgbClr val="000000"/>
                </a:solidFill>
                <a:effectLst/>
                <a:uLnTx/>
                <a:uFillTx/>
                <a:latin typeface="Arial"/>
                <a:ea typeface="黑体"/>
                <a:cs typeface="+mn-cs"/>
              </a:rPr>
              <a:t>submitted a response</a:t>
            </a:r>
            <a:endParaRPr kumimoji="0" lang="en-GB" altLang="zh-CN" sz="1600" b="0" i="0" u="none" strike="noStrike" kern="1200" cap="none" spc="0" normalizeH="0" baseline="0" noProof="0" dirty="0">
              <a:ln>
                <a:noFill/>
              </a:ln>
              <a:solidFill>
                <a:srgbClr val="000000"/>
              </a:solidFill>
              <a:effectLst/>
              <a:uLnTx/>
              <a:uFillTx/>
              <a:latin typeface="Arial"/>
              <a:ea typeface="黑体"/>
              <a:cs typeface="Arial"/>
            </a:endParaRPr>
          </a:p>
        </p:txBody>
      </p:sp>
      <p:sp>
        <p:nvSpPr>
          <p:cNvPr id="47" name="Circle: Hollow 46">
            <a:extLst>
              <a:ext uri="{FF2B5EF4-FFF2-40B4-BE49-F238E27FC236}">
                <a16:creationId xmlns:a16="http://schemas.microsoft.com/office/drawing/2014/main" id="{0DF88ADA-F730-6604-F923-198F990FB93D}"/>
              </a:ext>
            </a:extLst>
          </p:cNvPr>
          <p:cNvSpPr/>
          <p:nvPr/>
        </p:nvSpPr>
        <p:spPr bwMode="auto">
          <a:xfrm>
            <a:off x="4051656" y="2479760"/>
            <a:ext cx="932175" cy="883971"/>
          </a:xfrm>
          <a:prstGeom prst="donut">
            <a:avLst/>
          </a:prstGeom>
          <a:solidFill>
            <a:schemeClr val="accent6">
              <a:lumMod val="50000"/>
            </a:schemeClr>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48" name="Flowchart: Connector 47">
            <a:extLst>
              <a:ext uri="{FF2B5EF4-FFF2-40B4-BE49-F238E27FC236}">
                <a16:creationId xmlns:a16="http://schemas.microsoft.com/office/drawing/2014/main" id="{F6F67E92-5205-B386-6ED6-C2222ADCDA97}"/>
              </a:ext>
            </a:extLst>
          </p:cNvPr>
          <p:cNvSpPr/>
          <p:nvPr/>
        </p:nvSpPr>
        <p:spPr bwMode="auto">
          <a:xfrm>
            <a:off x="4256271" y="2690778"/>
            <a:ext cx="527180" cy="452278"/>
          </a:xfrm>
          <a:prstGeom prst="flowChartConnector">
            <a:avLst/>
          </a:prstGeom>
          <a:solidFill>
            <a:schemeClr val="tx2"/>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srgbClr val="FFFFFF"/>
              </a:solidFill>
              <a:effectLst/>
              <a:uLnTx/>
              <a:uFillTx/>
              <a:latin typeface="Arial" panose="020B0604020202020204"/>
              <a:ea typeface="Roboto" panose="02000000000000000000" pitchFamily="2" charset="0"/>
              <a:cs typeface="Roboto" panose="02000000000000000000" pitchFamily="2" charset="0"/>
            </a:endParaRPr>
          </a:p>
        </p:txBody>
      </p:sp>
      <p:sp>
        <p:nvSpPr>
          <p:cNvPr id="49" name="Wave 48">
            <a:extLst>
              <a:ext uri="{FF2B5EF4-FFF2-40B4-BE49-F238E27FC236}">
                <a16:creationId xmlns:a16="http://schemas.microsoft.com/office/drawing/2014/main" id="{D13DAD2E-84CD-8FD1-BCB6-780E770B6B0E}"/>
              </a:ext>
            </a:extLst>
          </p:cNvPr>
          <p:cNvSpPr/>
          <p:nvPr/>
        </p:nvSpPr>
        <p:spPr bwMode="auto">
          <a:xfrm>
            <a:off x="3993162" y="2551777"/>
            <a:ext cx="1020905" cy="711034"/>
          </a:xfrm>
          <a:prstGeom prst="wave">
            <a:avLst>
              <a:gd name="adj1" fmla="val 0"/>
              <a:gd name="adj2" fmla="val -264"/>
            </a:avLst>
          </a:prstGeom>
          <a:no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25%</a:t>
            </a:r>
            <a:r>
              <a:rPr kumimoji="0" lang="en-GB" sz="1000" b="0"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 of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Top</a:t>
            </a:r>
            <a:r>
              <a:rPr kumimoji="0" lang="en-GB" sz="1000" b="0"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 </a:t>
            </a:r>
            <a:r>
              <a:rPr kumimoji="0" lang="en-GB" sz="1000" b="1"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100</a:t>
            </a:r>
            <a:r>
              <a:rPr kumimoji="0" lang="en-GB" sz="1000" b="0"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Roboto" panose="02000000000000000000" pitchFamily="2" charset="0"/>
              </a:rPr>
              <a:t> companies</a:t>
            </a:r>
          </a:p>
        </p:txBody>
      </p:sp>
      <p:pic>
        <p:nvPicPr>
          <p:cNvPr id="13" name="Picture 12">
            <a:extLst>
              <a:ext uri="{FF2B5EF4-FFF2-40B4-BE49-F238E27FC236}">
                <a16:creationId xmlns:a16="http://schemas.microsoft.com/office/drawing/2014/main" id="{81CAA153-E416-3443-323F-16C014B96E6A}"/>
              </a:ext>
            </a:extLst>
          </p:cNvPr>
          <p:cNvPicPr>
            <a:picLocks noChangeAspect="1"/>
          </p:cNvPicPr>
          <p:nvPr/>
        </p:nvPicPr>
        <p:blipFill rotWithShape="1">
          <a:blip r:embed="rId4"/>
          <a:srcRect r="6708"/>
          <a:stretch/>
        </p:blipFill>
        <p:spPr>
          <a:xfrm>
            <a:off x="6209846" y="2922270"/>
            <a:ext cx="5613854" cy="3096844"/>
          </a:xfrm>
          <a:prstGeom prst="rect">
            <a:avLst/>
          </a:prstGeom>
          <a:ln>
            <a:solidFill>
              <a:srgbClr val="E6E6E6"/>
            </a:solidFill>
          </a:ln>
        </p:spPr>
      </p:pic>
      <p:sp>
        <p:nvSpPr>
          <p:cNvPr id="34" name="TextBox 14">
            <a:extLst>
              <a:ext uri="{FF2B5EF4-FFF2-40B4-BE49-F238E27FC236}">
                <a16:creationId xmlns:a16="http://schemas.microsoft.com/office/drawing/2014/main" id="{A0A6D674-6EB5-4471-82F5-2AF502B8BE63}"/>
              </a:ext>
            </a:extLst>
          </p:cNvPr>
          <p:cNvSpPr txBox="1"/>
          <p:nvPr/>
        </p:nvSpPr>
        <p:spPr>
          <a:xfrm>
            <a:off x="6210300" y="2651615"/>
            <a:ext cx="3660615" cy="338554"/>
          </a:xfrm>
          <a:prstGeom prst="rect">
            <a:avLst/>
          </a:prstGeom>
          <a:solidFill>
            <a:srgbClr val="E6E6E6"/>
          </a:solid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000000"/>
                </a:solidFill>
                <a:effectLst/>
                <a:uLnTx/>
                <a:uFillTx/>
                <a:latin typeface="Arial" panose="020B0604020202020204"/>
                <a:ea typeface="黑体" panose="02010609060101010101" pitchFamily="49" charset="-122"/>
                <a:cs typeface="+mn-cs"/>
              </a:rPr>
              <a:t>Response rates by sector</a:t>
            </a:r>
            <a:r>
              <a:rPr kumimoji="0" lang="en-US" altLang="zh-CN" sz="1200" b="0" i="0" u="none" strike="noStrike" kern="1200" cap="none" spc="0" normalizeH="0" baseline="0" noProof="0" dirty="0">
                <a:ln>
                  <a:noFill/>
                </a:ln>
                <a:solidFill>
                  <a:srgbClr val="FFFFFF"/>
                </a:solidFill>
                <a:effectLst/>
                <a:uLnTx/>
                <a:uFillTx/>
                <a:latin typeface="Arial"/>
                <a:ea typeface="+mn-ea"/>
                <a:cs typeface="+mn-cs"/>
              </a:rPr>
              <a:t>.</a:t>
            </a:r>
            <a:endParaRPr kumimoji="0" lang="en-GB" altLang="zh-CN" sz="1200" b="0" i="0" u="none" strike="noStrike" kern="1200" cap="none" spc="0" normalizeH="0" baseline="0" noProof="0" dirty="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6778578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Demographics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157274041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 name="New shape">
            <a:extLst>
              <a:ext uri="{FF2B5EF4-FFF2-40B4-BE49-F238E27FC236}">
                <a16:creationId xmlns:a16="http://schemas.microsoft.com/office/drawing/2014/main" id="{5E7BD38C-D7DF-BED3-DBC5-CB14645B95E8}"/>
              </a:ext>
            </a:extLst>
          </p:cNvPr>
          <p:cNvSpPr/>
          <p:nvPr/>
        </p:nvSpPr>
        <p:spPr>
          <a:xfrm>
            <a:off x="3374640" y="55914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0" name="New shape">
            <a:extLst>
              <a:ext uri="{FF2B5EF4-FFF2-40B4-BE49-F238E27FC236}">
                <a16:creationId xmlns:a16="http://schemas.microsoft.com/office/drawing/2014/main" id="{E43BF690-8BA1-5A69-2260-24D39B3A0CBB}"/>
              </a:ext>
            </a:extLst>
          </p:cNvPr>
          <p:cNvSpPr/>
          <p:nvPr/>
        </p:nvSpPr>
        <p:spPr>
          <a:xfrm>
            <a:off x="3374640" y="53755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1" name="New shape">
            <a:extLst>
              <a:ext uri="{FF2B5EF4-FFF2-40B4-BE49-F238E27FC236}">
                <a16:creationId xmlns:a16="http://schemas.microsoft.com/office/drawing/2014/main" id="{B7328E50-AA94-23ED-F644-42BCAF7F9C6C}"/>
              </a:ext>
            </a:extLst>
          </p:cNvPr>
          <p:cNvSpPr/>
          <p:nvPr/>
        </p:nvSpPr>
        <p:spPr>
          <a:xfrm>
            <a:off x="3374640" y="51596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2" name="New shape">
            <a:extLst>
              <a:ext uri="{FF2B5EF4-FFF2-40B4-BE49-F238E27FC236}">
                <a16:creationId xmlns:a16="http://schemas.microsoft.com/office/drawing/2014/main" id="{8906F75E-71C2-551D-80A3-E7937756B33A}"/>
              </a:ext>
            </a:extLst>
          </p:cNvPr>
          <p:cNvSpPr/>
          <p:nvPr/>
        </p:nvSpPr>
        <p:spPr>
          <a:xfrm>
            <a:off x="3374640" y="49437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3" name="New shape">
            <a:extLst>
              <a:ext uri="{FF2B5EF4-FFF2-40B4-BE49-F238E27FC236}">
                <a16:creationId xmlns:a16="http://schemas.microsoft.com/office/drawing/2014/main" id="{59434BC0-510B-55D2-51DF-B069915EC71A}"/>
              </a:ext>
            </a:extLst>
          </p:cNvPr>
          <p:cNvSpPr/>
          <p:nvPr/>
        </p:nvSpPr>
        <p:spPr>
          <a:xfrm>
            <a:off x="3374640" y="47278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4" name="New shape">
            <a:extLst>
              <a:ext uri="{FF2B5EF4-FFF2-40B4-BE49-F238E27FC236}">
                <a16:creationId xmlns:a16="http://schemas.microsoft.com/office/drawing/2014/main" id="{67D24CA9-CE1A-AEBD-ED25-85D9EF5D557D}"/>
              </a:ext>
            </a:extLst>
          </p:cNvPr>
          <p:cNvSpPr/>
          <p:nvPr/>
        </p:nvSpPr>
        <p:spPr>
          <a:xfrm>
            <a:off x="3374640" y="45119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5" name="New shape">
            <a:extLst>
              <a:ext uri="{FF2B5EF4-FFF2-40B4-BE49-F238E27FC236}">
                <a16:creationId xmlns:a16="http://schemas.microsoft.com/office/drawing/2014/main" id="{8D18E2AC-9C4C-FD54-B4EA-1FC154D2094B}"/>
              </a:ext>
            </a:extLst>
          </p:cNvPr>
          <p:cNvSpPr/>
          <p:nvPr/>
        </p:nvSpPr>
        <p:spPr>
          <a:xfrm>
            <a:off x="3374640" y="42960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6" name="New shape">
            <a:extLst>
              <a:ext uri="{FF2B5EF4-FFF2-40B4-BE49-F238E27FC236}">
                <a16:creationId xmlns:a16="http://schemas.microsoft.com/office/drawing/2014/main" id="{99F0DE00-D834-644C-60DE-EE00943ADCAC}"/>
              </a:ext>
            </a:extLst>
          </p:cNvPr>
          <p:cNvSpPr/>
          <p:nvPr/>
        </p:nvSpPr>
        <p:spPr>
          <a:xfrm>
            <a:off x="3374640" y="40801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7" name="New shape">
            <a:extLst>
              <a:ext uri="{FF2B5EF4-FFF2-40B4-BE49-F238E27FC236}">
                <a16:creationId xmlns:a16="http://schemas.microsoft.com/office/drawing/2014/main" id="{02466EDC-C1AE-05F1-73DB-E3D88E437D5A}"/>
              </a:ext>
            </a:extLst>
          </p:cNvPr>
          <p:cNvSpPr/>
          <p:nvPr/>
        </p:nvSpPr>
        <p:spPr>
          <a:xfrm>
            <a:off x="3374640" y="38642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8" name="New shape">
            <a:extLst>
              <a:ext uri="{FF2B5EF4-FFF2-40B4-BE49-F238E27FC236}">
                <a16:creationId xmlns:a16="http://schemas.microsoft.com/office/drawing/2014/main" id="{EBF9D99C-67D5-7D39-74AC-C26D5AAEA4F7}"/>
              </a:ext>
            </a:extLst>
          </p:cNvPr>
          <p:cNvSpPr/>
          <p:nvPr/>
        </p:nvSpPr>
        <p:spPr>
          <a:xfrm>
            <a:off x="3374640" y="36483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9" name="New shape">
            <a:extLst>
              <a:ext uri="{FF2B5EF4-FFF2-40B4-BE49-F238E27FC236}">
                <a16:creationId xmlns:a16="http://schemas.microsoft.com/office/drawing/2014/main" id="{6FA05AE4-6309-A05F-323F-AB5AB867A1D1}"/>
              </a:ext>
            </a:extLst>
          </p:cNvPr>
          <p:cNvSpPr/>
          <p:nvPr/>
        </p:nvSpPr>
        <p:spPr>
          <a:xfrm>
            <a:off x="3374640" y="34324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0" name="New shape">
            <a:extLst>
              <a:ext uri="{FF2B5EF4-FFF2-40B4-BE49-F238E27FC236}">
                <a16:creationId xmlns:a16="http://schemas.microsoft.com/office/drawing/2014/main" id="{CFD1B69E-A493-D64D-9758-15C5A5D783AA}"/>
              </a:ext>
            </a:extLst>
          </p:cNvPr>
          <p:cNvSpPr/>
          <p:nvPr/>
        </p:nvSpPr>
        <p:spPr>
          <a:xfrm>
            <a:off x="3374640" y="32165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1" name="New shape">
            <a:extLst>
              <a:ext uri="{FF2B5EF4-FFF2-40B4-BE49-F238E27FC236}">
                <a16:creationId xmlns:a16="http://schemas.microsoft.com/office/drawing/2014/main" id="{61810A46-7203-6212-63DA-52B877CAA46D}"/>
              </a:ext>
            </a:extLst>
          </p:cNvPr>
          <p:cNvSpPr/>
          <p:nvPr/>
        </p:nvSpPr>
        <p:spPr>
          <a:xfrm>
            <a:off x="3374640" y="30006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2" name="New shape">
            <a:extLst>
              <a:ext uri="{FF2B5EF4-FFF2-40B4-BE49-F238E27FC236}">
                <a16:creationId xmlns:a16="http://schemas.microsoft.com/office/drawing/2014/main" id="{0B588BCD-1094-C6A7-7200-53F2E5432811}"/>
              </a:ext>
            </a:extLst>
          </p:cNvPr>
          <p:cNvSpPr/>
          <p:nvPr/>
        </p:nvSpPr>
        <p:spPr>
          <a:xfrm>
            <a:off x="3374640" y="27847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3" name="New shape">
            <a:extLst>
              <a:ext uri="{FF2B5EF4-FFF2-40B4-BE49-F238E27FC236}">
                <a16:creationId xmlns:a16="http://schemas.microsoft.com/office/drawing/2014/main" id="{56472CD7-F279-8C3F-0C2E-740626026FD0}"/>
              </a:ext>
            </a:extLst>
          </p:cNvPr>
          <p:cNvSpPr/>
          <p:nvPr/>
        </p:nvSpPr>
        <p:spPr>
          <a:xfrm>
            <a:off x="3374640" y="25688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4" name="New shape">
            <a:extLst>
              <a:ext uri="{FF2B5EF4-FFF2-40B4-BE49-F238E27FC236}">
                <a16:creationId xmlns:a16="http://schemas.microsoft.com/office/drawing/2014/main" id="{13180069-5454-1E1E-4724-06CF927D3EF5}"/>
              </a:ext>
            </a:extLst>
          </p:cNvPr>
          <p:cNvSpPr/>
          <p:nvPr/>
        </p:nvSpPr>
        <p:spPr>
          <a:xfrm>
            <a:off x="3374640" y="2352924"/>
            <a:ext cx="923378"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5" name="New shape">
            <a:extLst>
              <a:ext uri="{FF2B5EF4-FFF2-40B4-BE49-F238E27FC236}">
                <a16:creationId xmlns:a16="http://schemas.microsoft.com/office/drawing/2014/main" id="{6913E09B-136B-71CE-8656-69A52831095F}"/>
              </a:ext>
            </a:extLst>
          </p:cNvPr>
          <p:cNvSpPr/>
          <p:nvPr/>
        </p:nvSpPr>
        <p:spPr>
          <a:xfrm>
            <a:off x="3374640" y="1203574"/>
            <a:ext cx="923378"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6" name="New shape">
            <a:extLst>
              <a:ext uri="{FF2B5EF4-FFF2-40B4-BE49-F238E27FC236}">
                <a16:creationId xmlns:a16="http://schemas.microsoft.com/office/drawing/2014/main" id="{6B3027D5-612D-96F1-9BD8-DA33E21689AC}"/>
              </a:ext>
            </a:extLst>
          </p:cNvPr>
          <p:cNvSpPr/>
          <p:nvPr/>
        </p:nvSpPr>
        <p:spPr>
          <a:xfrm>
            <a:off x="600135" y="2054475"/>
            <a:ext cx="9233778"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200" b="1" i="0">
                <a:solidFill>
                  <a:srgbClr val="A6A6A6"/>
                </a:solidFill>
                <a:latin typeface="arial"/>
              </a:defRPr>
            </a:pPr>
            <a:r>
              <a:rPr sz="1200" b="1" i="0" u="none" kern="200" dirty="0">
                <a:solidFill>
                  <a:srgbClr val="A6A6A6"/>
                </a:solidFill>
                <a:latin typeface="arial"/>
              </a:rPr>
              <a:t>Scores are Total Favorable</a:t>
            </a:r>
          </a:p>
        </p:txBody>
      </p:sp>
      <p:sp>
        <p:nvSpPr>
          <p:cNvPr id="207" name="New shape">
            <a:extLst>
              <a:ext uri="{FF2B5EF4-FFF2-40B4-BE49-F238E27FC236}">
                <a16:creationId xmlns:a16="http://schemas.microsoft.com/office/drawing/2014/main" id="{345B5C32-CE0D-70C5-D9BE-37729E1426AE}"/>
              </a:ext>
            </a:extLst>
          </p:cNvPr>
          <p:cNvSpPr/>
          <p:nvPr/>
        </p:nvSpPr>
        <p:spPr>
          <a:xfrm>
            <a:off x="604507" y="2340224"/>
            <a:ext cx="9233778"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8" name="New shape">
            <a:extLst>
              <a:ext uri="{FF2B5EF4-FFF2-40B4-BE49-F238E27FC236}">
                <a16:creationId xmlns:a16="http://schemas.microsoft.com/office/drawing/2014/main" id="{953D54CC-649C-B8E6-34FC-4EA3F99C7C32}"/>
              </a:ext>
            </a:extLst>
          </p:cNvPr>
          <p:cNvSpPr/>
          <p:nvPr/>
        </p:nvSpPr>
        <p:spPr>
          <a:xfrm>
            <a:off x="604507" y="2340224"/>
            <a:ext cx="10623763"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9" name="New shape">
            <a:extLst>
              <a:ext uri="{FF2B5EF4-FFF2-40B4-BE49-F238E27FC236}">
                <a16:creationId xmlns:a16="http://schemas.microsoft.com/office/drawing/2014/main" id="{512646AC-9567-2617-5427-48BE904B4B01}"/>
              </a:ext>
            </a:extLst>
          </p:cNvPr>
          <p:cNvSpPr/>
          <p:nvPr/>
        </p:nvSpPr>
        <p:spPr>
          <a:xfrm>
            <a:off x="3374640" y="1203574"/>
            <a:ext cx="923378"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lang="en-GB" sz="1100" b="0" i="0" u="none" kern="200" dirty="0">
                <a:solidFill>
                  <a:srgbClr val="000000"/>
                </a:solidFill>
                <a:latin typeface="arial"/>
              </a:rPr>
              <a:t>BM National Engagement Survey Overall</a:t>
            </a:r>
            <a:r>
              <a:rPr sz="1100" b="0" i="0" u="none" kern="200" dirty="0">
                <a:solidFill>
                  <a:srgbClr val="000000"/>
                </a:solidFill>
                <a:latin typeface="arial"/>
              </a:rPr>
              <a:t/>
            </a:r>
            <a:br>
              <a:rPr sz="1100" b="0" i="0" u="none" kern="200" dirty="0">
                <a:solidFill>
                  <a:srgbClr val="000000"/>
                </a:solidFill>
                <a:latin typeface="arial"/>
              </a:rPr>
            </a:br>
            <a:r>
              <a:rPr sz="1100" b="0" i="0" u="none" kern="200" dirty="0">
                <a:solidFill>
                  <a:srgbClr val="A6A6A6"/>
                </a:solidFill>
                <a:latin typeface="arial"/>
              </a:rPr>
              <a:t>(21,603)</a:t>
            </a:r>
          </a:p>
        </p:txBody>
      </p:sp>
      <p:sp>
        <p:nvSpPr>
          <p:cNvPr id="210" name="New shape">
            <a:extLst>
              <a:ext uri="{FF2B5EF4-FFF2-40B4-BE49-F238E27FC236}">
                <a16:creationId xmlns:a16="http://schemas.microsoft.com/office/drawing/2014/main" id="{44562220-5E4C-9927-4016-0B20EE13F9C4}"/>
              </a:ext>
            </a:extLst>
          </p:cNvPr>
          <p:cNvSpPr/>
          <p:nvPr/>
        </p:nvSpPr>
        <p:spPr>
          <a:xfrm>
            <a:off x="4298018" y="1203574"/>
            <a:ext cx="923378"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Under 1 year </a:t>
            </a:r>
            <a:br>
              <a:rPr sz="1100" b="0" i="0" u="none" kern="200">
                <a:solidFill>
                  <a:srgbClr val="000000"/>
                </a:solidFill>
                <a:latin typeface="arial"/>
              </a:rPr>
            </a:br>
            <a:r>
              <a:rPr sz="1100" b="0" i="0" u="none" kern="200">
                <a:solidFill>
                  <a:srgbClr val="A6A6A6"/>
                </a:solidFill>
                <a:latin typeface="arial"/>
              </a:rPr>
              <a:t>(3,519)</a:t>
            </a:r>
          </a:p>
        </p:txBody>
      </p:sp>
      <p:sp>
        <p:nvSpPr>
          <p:cNvPr id="211" name="New shape">
            <a:extLst>
              <a:ext uri="{FF2B5EF4-FFF2-40B4-BE49-F238E27FC236}">
                <a16:creationId xmlns:a16="http://schemas.microsoft.com/office/drawing/2014/main" id="{BC35D7DA-FFB2-0125-F1BE-92B32FF5829A}"/>
              </a:ext>
            </a:extLst>
          </p:cNvPr>
          <p:cNvSpPr/>
          <p:nvPr/>
        </p:nvSpPr>
        <p:spPr>
          <a:xfrm>
            <a:off x="5221396" y="1203574"/>
            <a:ext cx="923378"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1-5 years </a:t>
            </a:r>
            <a:br>
              <a:rPr sz="1100" b="0" i="0" u="none" kern="200">
                <a:solidFill>
                  <a:srgbClr val="000000"/>
                </a:solidFill>
                <a:latin typeface="arial"/>
              </a:rPr>
            </a:br>
            <a:r>
              <a:rPr sz="1100" b="0" i="0" u="none" kern="200">
                <a:solidFill>
                  <a:srgbClr val="A6A6A6"/>
                </a:solidFill>
                <a:latin typeface="arial"/>
              </a:rPr>
              <a:t>(6,258)</a:t>
            </a:r>
          </a:p>
        </p:txBody>
      </p:sp>
      <p:sp>
        <p:nvSpPr>
          <p:cNvPr id="212" name="New shape">
            <a:extLst>
              <a:ext uri="{FF2B5EF4-FFF2-40B4-BE49-F238E27FC236}">
                <a16:creationId xmlns:a16="http://schemas.microsoft.com/office/drawing/2014/main" id="{10064D75-79A0-7D6F-67B9-AB28D151DAC5}"/>
              </a:ext>
            </a:extLst>
          </p:cNvPr>
          <p:cNvSpPr/>
          <p:nvPr/>
        </p:nvSpPr>
        <p:spPr>
          <a:xfrm>
            <a:off x="6144774" y="1203574"/>
            <a:ext cx="923378"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6-10 years </a:t>
            </a:r>
            <a:br>
              <a:rPr sz="1100" b="0" i="0" u="none" kern="200">
                <a:solidFill>
                  <a:srgbClr val="000000"/>
                </a:solidFill>
                <a:latin typeface="arial"/>
              </a:rPr>
            </a:br>
            <a:r>
              <a:rPr sz="1100" b="0" i="0" u="none" kern="200">
                <a:solidFill>
                  <a:srgbClr val="A6A6A6"/>
                </a:solidFill>
                <a:latin typeface="arial"/>
              </a:rPr>
              <a:t>(3,280)</a:t>
            </a:r>
          </a:p>
        </p:txBody>
      </p:sp>
      <p:sp>
        <p:nvSpPr>
          <p:cNvPr id="213" name="New shape">
            <a:extLst>
              <a:ext uri="{FF2B5EF4-FFF2-40B4-BE49-F238E27FC236}">
                <a16:creationId xmlns:a16="http://schemas.microsoft.com/office/drawing/2014/main" id="{995ED11C-E453-1CB6-0C7D-552FCD8660DB}"/>
              </a:ext>
            </a:extLst>
          </p:cNvPr>
          <p:cNvSpPr/>
          <p:nvPr/>
        </p:nvSpPr>
        <p:spPr>
          <a:xfrm>
            <a:off x="7068152" y="1203574"/>
            <a:ext cx="923378"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11-15 years </a:t>
            </a:r>
            <a:br>
              <a:rPr sz="1100" b="0" i="0" u="none" kern="200">
                <a:solidFill>
                  <a:srgbClr val="000000"/>
                </a:solidFill>
                <a:latin typeface="arial"/>
              </a:rPr>
            </a:br>
            <a:r>
              <a:rPr sz="1100" b="0" i="0" u="none" kern="200">
                <a:solidFill>
                  <a:srgbClr val="A6A6A6"/>
                </a:solidFill>
                <a:latin typeface="arial"/>
              </a:rPr>
              <a:t>(2,535)</a:t>
            </a:r>
          </a:p>
        </p:txBody>
      </p:sp>
      <p:sp>
        <p:nvSpPr>
          <p:cNvPr id="214" name="New shape">
            <a:extLst>
              <a:ext uri="{FF2B5EF4-FFF2-40B4-BE49-F238E27FC236}">
                <a16:creationId xmlns:a16="http://schemas.microsoft.com/office/drawing/2014/main" id="{531EE77D-8329-3F9B-6365-5B90A2E8862B}"/>
              </a:ext>
            </a:extLst>
          </p:cNvPr>
          <p:cNvSpPr/>
          <p:nvPr/>
        </p:nvSpPr>
        <p:spPr>
          <a:xfrm>
            <a:off x="7991529" y="1203574"/>
            <a:ext cx="923378"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16-20 years </a:t>
            </a:r>
            <a:br>
              <a:rPr sz="1100" b="0" i="0" u="none" kern="200">
                <a:solidFill>
                  <a:srgbClr val="000000"/>
                </a:solidFill>
                <a:latin typeface="arial"/>
              </a:rPr>
            </a:br>
            <a:r>
              <a:rPr sz="1100" b="0" i="0" u="none" kern="200">
                <a:solidFill>
                  <a:srgbClr val="A6A6A6"/>
                </a:solidFill>
                <a:latin typeface="arial"/>
              </a:rPr>
              <a:t>(1,449)</a:t>
            </a:r>
          </a:p>
        </p:txBody>
      </p:sp>
      <p:sp>
        <p:nvSpPr>
          <p:cNvPr id="215" name="New shape">
            <a:extLst>
              <a:ext uri="{FF2B5EF4-FFF2-40B4-BE49-F238E27FC236}">
                <a16:creationId xmlns:a16="http://schemas.microsoft.com/office/drawing/2014/main" id="{900EE42C-ABEE-B311-ECA1-5D71FED18BF2}"/>
              </a:ext>
            </a:extLst>
          </p:cNvPr>
          <p:cNvSpPr/>
          <p:nvPr/>
        </p:nvSpPr>
        <p:spPr>
          <a:xfrm>
            <a:off x="8914907" y="1203574"/>
            <a:ext cx="923378"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21-25 years </a:t>
            </a:r>
            <a:br>
              <a:rPr sz="1100" b="0" i="0" u="none" kern="200">
                <a:solidFill>
                  <a:srgbClr val="000000"/>
                </a:solidFill>
                <a:latin typeface="arial"/>
              </a:rPr>
            </a:br>
            <a:r>
              <a:rPr sz="1100" b="0" i="0" u="none" kern="200">
                <a:solidFill>
                  <a:srgbClr val="A6A6A6"/>
                </a:solidFill>
                <a:latin typeface="arial"/>
              </a:rPr>
              <a:t>(806)</a:t>
            </a:r>
          </a:p>
        </p:txBody>
      </p:sp>
      <p:sp>
        <p:nvSpPr>
          <p:cNvPr id="216" name="New shape">
            <a:extLst>
              <a:ext uri="{FF2B5EF4-FFF2-40B4-BE49-F238E27FC236}">
                <a16:creationId xmlns:a16="http://schemas.microsoft.com/office/drawing/2014/main" id="{4C626FCC-0648-84B2-DF23-FC5D80767164}"/>
              </a:ext>
            </a:extLst>
          </p:cNvPr>
          <p:cNvSpPr/>
          <p:nvPr/>
        </p:nvSpPr>
        <p:spPr>
          <a:xfrm>
            <a:off x="604507" y="25688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7" name="New shape">
            <a:extLst>
              <a:ext uri="{FF2B5EF4-FFF2-40B4-BE49-F238E27FC236}">
                <a16:creationId xmlns:a16="http://schemas.microsoft.com/office/drawing/2014/main" id="{50671F5F-A394-0A0B-3E90-563C670619C8}"/>
              </a:ext>
            </a:extLst>
          </p:cNvPr>
          <p:cNvSpPr/>
          <p:nvPr/>
        </p:nvSpPr>
        <p:spPr>
          <a:xfrm>
            <a:off x="604507" y="25688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8" name="New shape">
            <a:extLst>
              <a:ext uri="{FF2B5EF4-FFF2-40B4-BE49-F238E27FC236}">
                <a16:creationId xmlns:a16="http://schemas.microsoft.com/office/drawing/2014/main" id="{0DB4F3B9-5DAB-9E65-7991-4220BA5EA637}"/>
              </a:ext>
            </a:extLst>
          </p:cNvPr>
          <p:cNvSpPr/>
          <p:nvPr/>
        </p:nvSpPr>
        <p:spPr>
          <a:xfrm>
            <a:off x="604507" y="23592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Capability</a:t>
            </a:r>
          </a:p>
        </p:txBody>
      </p:sp>
      <p:sp>
        <p:nvSpPr>
          <p:cNvPr id="219" name="New shape">
            <a:extLst>
              <a:ext uri="{FF2B5EF4-FFF2-40B4-BE49-F238E27FC236}">
                <a16:creationId xmlns:a16="http://schemas.microsoft.com/office/drawing/2014/main" id="{E2934F0E-D45A-2649-ED33-07E598364F4E}"/>
              </a:ext>
            </a:extLst>
          </p:cNvPr>
          <p:cNvSpPr/>
          <p:nvPr/>
        </p:nvSpPr>
        <p:spPr>
          <a:xfrm>
            <a:off x="3374640" y="23529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20" name="New shape">
            <a:extLst>
              <a:ext uri="{FF2B5EF4-FFF2-40B4-BE49-F238E27FC236}">
                <a16:creationId xmlns:a16="http://schemas.microsoft.com/office/drawing/2014/main" id="{9404B520-B0B7-CA88-867A-D95B631137B0}"/>
              </a:ext>
            </a:extLst>
          </p:cNvPr>
          <p:cNvSpPr/>
          <p:nvPr/>
        </p:nvSpPr>
        <p:spPr>
          <a:xfrm>
            <a:off x="4488125" y="23592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221" name="New shape">
            <a:extLst>
              <a:ext uri="{FF2B5EF4-FFF2-40B4-BE49-F238E27FC236}">
                <a16:creationId xmlns:a16="http://schemas.microsoft.com/office/drawing/2014/main" id="{B71C11BB-4EB1-6FEB-F7DB-92AD7248E1B8}"/>
              </a:ext>
            </a:extLst>
          </p:cNvPr>
          <p:cNvSpPr/>
          <p:nvPr/>
        </p:nvSpPr>
        <p:spPr>
          <a:xfrm>
            <a:off x="5411503" y="2359274"/>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22" name="New shape">
            <a:extLst>
              <a:ext uri="{FF2B5EF4-FFF2-40B4-BE49-F238E27FC236}">
                <a16:creationId xmlns:a16="http://schemas.microsoft.com/office/drawing/2014/main" id="{0F9558BF-D32F-EF47-27DF-A63146CD84A8}"/>
              </a:ext>
            </a:extLst>
          </p:cNvPr>
          <p:cNvSpPr/>
          <p:nvPr/>
        </p:nvSpPr>
        <p:spPr>
          <a:xfrm>
            <a:off x="6334881" y="23592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23" name="New shape">
            <a:extLst>
              <a:ext uri="{FF2B5EF4-FFF2-40B4-BE49-F238E27FC236}">
                <a16:creationId xmlns:a16="http://schemas.microsoft.com/office/drawing/2014/main" id="{1501FE4B-1F8A-4933-0B15-820DE09E874C}"/>
              </a:ext>
            </a:extLst>
          </p:cNvPr>
          <p:cNvSpPr/>
          <p:nvPr/>
        </p:nvSpPr>
        <p:spPr>
          <a:xfrm>
            <a:off x="7258259" y="23592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24" name="New shape">
            <a:extLst>
              <a:ext uri="{FF2B5EF4-FFF2-40B4-BE49-F238E27FC236}">
                <a16:creationId xmlns:a16="http://schemas.microsoft.com/office/drawing/2014/main" id="{556525BA-C9DA-E5FE-C3A9-1CC3EFEAFB6D}"/>
              </a:ext>
            </a:extLst>
          </p:cNvPr>
          <p:cNvSpPr/>
          <p:nvPr/>
        </p:nvSpPr>
        <p:spPr>
          <a:xfrm>
            <a:off x="8181637" y="23592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25" name="New shape">
            <a:extLst>
              <a:ext uri="{FF2B5EF4-FFF2-40B4-BE49-F238E27FC236}">
                <a16:creationId xmlns:a16="http://schemas.microsoft.com/office/drawing/2014/main" id="{A8C39B1B-174A-021F-6828-A13E29C758C4}"/>
              </a:ext>
            </a:extLst>
          </p:cNvPr>
          <p:cNvSpPr/>
          <p:nvPr/>
        </p:nvSpPr>
        <p:spPr>
          <a:xfrm>
            <a:off x="9105014" y="23592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26" name="New shape">
            <a:extLst>
              <a:ext uri="{FF2B5EF4-FFF2-40B4-BE49-F238E27FC236}">
                <a16:creationId xmlns:a16="http://schemas.microsoft.com/office/drawing/2014/main" id="{7F6D6B65-AB61-FC21-75AA-B70442FF00CA}"/>
              </a:ext>
            </a:extLst>
          </p:cNvPr>
          <p:cNvSpPr/>
          <p:nvPr/>
        </p:nvSpPr>
        <p:spPr>
          <a:xfrm>
            <a:off x="604507" y="27847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7" name="New shape">
            <a:extLst>
              <a:ext uri="{FF2B5EF4-FFF2-40B4-BE49-F238E27FC236}">
                <a16:creationId xmlns:a16="http://schemas.microsoft.com/office/drawing/2014/main" id="{CF195477-CDDC-DF78-F599-9C93A8B6BBCE}"/>
              </a:ext>
            </a:extLst>
          </p:cNvPr>
          <p:cNvSpPr/>
          <p:nvPr/>
        </p:nvSpPr>
        <p:spPr>
          <a:xfrm>
            <a:off x="604507" y="27847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8" name="New shape">
            <a:extLst>
              <a:ext uri="{FF2B5EF4-FFF2-40B4-BE49-F238E27FC236}">
                <a16:creationId xmlns:a16="http://schemas.microsoft.com/office/drawing/2014/main" id="{B2DF57EB-6BEB-248E-5EEF-DCAC8995FCB2}"/>
              </a:ext>
            </a:extLst>
          </p:cNvPr>
          <p:cNvSpPr/>
          <p:nvPr/>
        </p:nvSpPr>
        <p:spPr>
          <a:xfrm>
            <a:off x="604507" y="25751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Clarity</a:t>
            </a:r>
          </a:p>
        </p:txBody>
      </p:sp>
      <p:sp>
        <p:nvSpPr>
          <p:cNvPr id="229" name="New shape">
            <a:extLst>
              <a:ext uri="{FF2B5EF4-FFF2-40B4-BE49-F238E27FC236}">
                <a16:creationId xmlns:a16="http://schemas.microsoft.com/office/drawing/2014/main" id="{7CCCBC41-FE0A-F139-7F0C-1F6072DE2219}"/>
              </a:ext>
            </a:extLst>
          </p:cNvPr>
          <p:cNvSpPr/>
          <p:nvPr/>
        </p:nvSpPr>
        <p:spPr>
          <a:xfrm>
            <a:off x="3374640" y="25688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91</a:t>
            </a:r>
          </a:p>
        </p:txBody>
      </p:sp>
      <p:sp>
        <p:nvSpPr>
          <p:cNvPr id="230" name="New shape">
            <a:extLst>
              <a:ext uri="{FF2B5EF4-FFF2-40B4-BE49-F238E27FC236}">
                <a16:creationId xmlns:a16="http://schemas.microsoft.com/office/drawing/2014/main" id="{D0CED071-9F19-D9A5-CDD3-9FA56957841C}"/>
              </a:ext>
            </a:extLst>
          </p:cNvPr>
          <p:cNvSpPr/>
          <p:nvPr/>
        </p:nvSpPr>
        <p:spPr>
          <a:xfrm>
            <a:off x="4488125" y="25751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231" name="New shape">
            <a:extLst>
              <a:ext uri="{FF2B5EF4-FFF2-40B4-BE49-F238E27FC236}">
                <a16:creationId xmlns:a16="http://schemas.microsoft.com/office/drawing/2014/main" id="{EB57C4D2-DF62-3EC7-92E5-22D4189A057B}"/>
              </a:ext>
            </a:extLst>
          </p:cNvPr>
          <p:cNvSpPr/>
          <p:nvPr/>
        </p:nvSpPr>
        <p:spPr>
          <a:xfrm>
            <a:off x="5411503" y="25751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32" name="New shape">
            <a:extLst>
              <a:ext uri="{FF2B5EF4-FFF2-40B4-BE49-F238E27FC236}">
                <a16:creationId xmlns:a16="http://schemas.microsoft.com/office/drawing/2014/main" id="{CD53F5DD-7B0B-49E3-1FBB-E89AAA07ED65}"/>
              </a:ext>
            </a:extLst>
          </p:cNvPr>
          <p:cNvSpPr/>
          <p:nvPr/>
        </p:nvSpPr>
        <p:spPr>
          <a:xfrm>
            <a:off x="6334881" y="25751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233" name="New shape">
            <a:extLst>
              <a:ext uri="{FF2B5EF4-FFF2-40B4-BE49-F238E27FC236}">
                <a16:creationId xmlns:a16="http://schemas.microsoft.com/office/drawing/2014/main" id="{FB03A406-D57B-DEAF-E190-2A58104CCC2D}"/>
              </a:ext>
            </a:extLst>
          </p:cNvPr>
          <p:cNvSpPr/>
          <p:nvPr/>
        </p:nvSpPr>
        <p:spPr>
          <a:xfrm>
            <a:off x="7258259" y="25751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234" name="New shape">
            <a:extLst>
              <a:ext uri="{FF2B5EF4-FFF2-40B4-BE49-F238E27FC236}">
                <a16:creationId xmlns:a16="http://schemas.microsoft.com/office/drawing/2014/main" id="{7D4365C7-0189-CDC8-B207-9231F96AF4CA}"/>
              </a:ext>
            </a:extLst>
          </p:cNvPr>
          <p:cNvSpPr/>
          <p:nvPr/>
        </p:nvSpPr>
        <p:spPr>
          <a:xfrm>
            <a:off x="8181637" y="2575174"/>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35" name="New shape">
            <a:extLst>
              <a:ext uri="{FF2B5EF4-FFF2-40B4-BE49-F238E27FC236}">
                <a16:creationId xmlns:a16="http://schemas.microsoft.com/office/drawing/2014/main" id="{DFDA16F3-965F-D6BD-AB0A-EB89DB6BA4E5}"/>
              </a:ext>
            </a:extLst>
          </p:cNvPr>
          <p:cNvSpPr/>
          <p:nvPr/>
        </p:nvSpPr>
        <p:spPr>
          <a:xfrm>
            <a:off x="9105014" y="25751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36" name="New shape">
            <a:extLst>
              <a:ext uri="{FF2B5EF4-FFF2-40B4-BE49-F238E27FC236}">
                <a16:creationId xmlns:a16="http://schemas.microsoft.com/office/drawing/2014/main" id="{DEC71A09-8EC1-2446-C0FA-299E4164A573}"/>
              </a:ext>
            </a:extLst>
          </p:cNvPr>
          <p:cNvSpPr/>
          <p:nvPr/>
        </p:nvSpPr>
        <p:spPr>
          <a:xfrm>
            <a:off x="604507" y="30006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7" name="New shape">
            <a:extLst>
              <a:ext uri="{FF2B5EF4-FFF2-40B4-BE49-F238E27FC236}">
                <a16:creationId xmlns:a16="http://schemas.microsoft.com/office/drawing/2014/main" id="{97A998FE-A0AE-764B-5BDA-8F9EEC73986A}"/>
              </a:ext>
            </a:extLst>
          </p:cNvPr>
          <p:cNvSpPr/>
          <p:nvPr/>
        </p:nvSpPr>
        <p:spPr>
          <a:xfrm>
            <a:off x="604507" y="30006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8" name="New shape">
            <a:extLst>
              <a:ext uri="{FF2B5EF4-FFF2-40B4-BE49-F238E27FC236}">
                <a16:creationId xmlns:a16="http://schemas.microsoft.com/office/drawing/2014/main" id="{B83AFA0C-4B7D-2BE1-7394-E52FECD45154}"/>
              </a:ext>
            </a:extLst>
          </p:cNvPr>
          <p:cNvSpPr/>
          <p:nvPr/>
        </p:nvSpPr>
        <p:spPr>
          <a:xfrm>
            <a:off x="604507" y="27910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Collaboration</a:t>
            </a:r>
          </a:p>
        </p:txBody>
      </p:sp>
      <p:sp>
        <p:nvSpPr>
          <p:cNvPr id="239" name="New shape">
            <a:extLst>
              <a:ext uri="{FF2B5EF4-FFF2-40B4-BE49-F238E27FC236}">
                <a16:creationId xmlns:a16="http://schemas.microsoft.com/office/drawing/2014/main" id="{8B52A99A-A171-2143-19D2-7A2468BF7953}"/>
              </a:ext>
            </a:extLst>
          </p:cNvPr>
          <p:cNvSpPr/>
          <p:nvPr/>
        </p:nvSpPr>
        <p:spPr>
          <a:xfrm>
            <a:off x="3374640" y="27847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77</a:t>
            </a:r>
          </a:p>
        </p:txBody>
      </p:sp>
      <p:sp>
        <p:nvSpPr>
          <p:cNvPr id="240" name="New shape">
            <a:extLst>
              <a:ext uri="{FF2B5EF4-FFF2-40B4-BE49-F238E27FC236}">
                <a16:creationId xmlns:a16="http://schemas.microsoft.com/office/drawing/2014/main" id="{0C4E5AEB-DDAE-D2C9-4120-11ACA348DBBC}"/>
              </a:ext>
            </a:extLst>
          </p:cNvPr>
          <p:cNvSpPr/>
          <p:nvPr/>
        </p:nvSpPr>
        <p:spPr>
          <a:xfrm>
            <a:off x="4488125" y="27910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241" name="New shape">
            <a:extLst>
              <a:ext uri="{FF2B5EF4-FFF2-40B4-BE49-F238E27FC236}">
                <a16:creationId xmlns:a16="http://schemas.microsoft.com/office/drawing/2014/main" id="{C5E92AA2-7A99-79BB-D41A-8125B2FDCFE6}"/>
              </a:ext>
            </a:extLst>
          </p:cNvPr>
          <p:cNvSpPr/>
          <p:nvPr/>
        </p:nvSpPr>
        <p:spPr>
          <a:xfrm>
            <a:off x="5411503" y="27910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42" name="New shape">
            <a:extLst>
              <a:ext uri="{FF2B5EF4-FFF2-40B4-BE49-F238E27FC236}">
                <a16:creationId xmlns:a16="http://schemas.microsoft.com/office/drawing/2014/main" id="{6E5D4EE7-20AB-0C44-05C7-5C366ABBBAB5}"/>
              </a:ext>
            </a:extLst>
          </p:cNvPr>
          <p:cNvSpPr/>
          <p:nvPr/>
        </p:nvSpPr>
        <p:spPr>
          <a:xfrm>
            <a:off x="6334881" y="27910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43" name="New shape">
            <a:extLst>
              <a:ext uri="{FF2B5EF4-FFF2-40B4-BE49-F238E27FC236}">
                <a16:creationId xmlns:a16="http://schemas.microsoft.com/office/drawing/2014/main" id="{96500553-30DF-6087-FB15-2EFF62CD19B2}"/>
              </a:ext>
            </a:extLst>
          </p:cNvPr>
          <p:cNvSpPr/>
          <p:nvPr/>
        </p:nvSpPr>
        <p:spPr>
          <a:xfrm>
            <a:off x="7258259" y="27910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44" name="New shape">
            <a:extLst>
              <a:ext uri="{FF2B5EF4-FFF2-40B4-BE49-F238E27FC236}">
                <a16:creationId xmlns:a16="http://schemas.microsoft.com/office/drawing/2014/main" id="{65A1E286-AFFF-2AB2-3FC0-B2ABADE6B8AE}"/>
              </a:ext>
            </a:extLst>
          </p:cNvPr>
          <p:cNvSpPr/>
          <p:nvPr/>
        </p:nvSpPr>
        <p:spPr>
          <a:xfrm>
            <a:off x="8181637" y="27910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245" name="New shape">
            <a:extLst>
              <a:ext uri="{FF2B5EF4-FFF2-40B4-BE49-F238E27FC236}">
                <a16:creationId xmlns:a16="http://schemas.microsoft.com/office/drawing/2014/main" id="{D1D89EE0-220D-AFDC-F711-16691E45E6C3}"/>
              </a:ext>
            </a:extLst>
          </p:cNvPr>
          <p:cNvSpPr/>
          <p:nvPr/>
        </p:nvSpPr>
        <p:spPr>
          <a:xfrm>
            <a:off x="9105014" y="27910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46" name="New shape">
            <a:extLst>
              <a:ext uri="{FF2B5EF4-FFF2-40B4-BE49-F238E27FC236}">
                <a16:creationId xmlns:a16="http://schemas.microsoft.com/office/drawing/2014/main" id="{56E646BA-D4A0-3046-66D2-3A6BE051FE98}"/>
              </a:ext>
            </a:extLst>
          </p:cNvPr>
          <p:cNvSpPr/>
          <p:nvPr/>
        </p:nvSpPr>
        <p:spPr>
          <a:xfrm>
            <a:off x="604507" y="32165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7" name="New shape">
            <a:extLst>
              <a:ext uri="{FF2B5EF4-FFF2-40B4-BE49-F238E27FC236}">
                <a16:creationId xmlns:a16="http://schemas.microsoft.com/office/drawing/2014/main" id="{CB9A26AC-D883-7B22-DADD-EA8A10A7136A}"/>
              </a:ext>
            </a:extLst>
          </p:cNvPr>
          <p:cNvSpPr/>
          <p:nvPr/>
        </p:nvSpPr>
        <p:spPr>
          <a:xfrm>
            <a:off x="604507" y="32165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8" name="New shape">
            <a:extLst>
              <a:ext uri="{FF2B5EF4-FFF2-40B4-BE49-F238E27FC236}">
                <a16:creationId xmlns:a16="http://schemas.microsoft.com/office/drawing/2014/main" id="{4312A532-9F5B-C55A-70FE-69096996B703}"/>
              </a:ext>
            </a:extLst>
          </p:cNvPr>
          <p:cNvSpPr/>
          <p:nvPr/>
        </p:nvSpPr>
        <p:spPr>
          <a:xfrm>
            <a:off x="604507" y="30069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Drive</a:t>
            </a:r>
          </a:p>
        </p:txBody>
      </p:sp>
      <p:sp>
        <p:nvSpPr>
          <p:cNvPr id="249" name="New shape">
            <a:extLst>
              <a:ext uri="{FF2B5EF4-FFF2-40B4-BE49-F238E27FC236}">
                <a16:creationId xmlns:a16="http://schemas.microsoft.com/office/drawing/2014/main" id="{AD0FD4E6-8FA9-75DC-A42C-1AEC370412FF}"/>
              </a:ext>
            </a:extLst>
          </p:cNvPr>
          <p:cNvSpPr/>
          <p:nvPr/>
        </p:nvSpPr>
        <p:spPr>
          <a:xfrm>
            <a:off x="3374640" y="30006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88</a:t>
            </a:r>
          </a:p>
        </p:txBody>
      </p:sp>
      <p:sp>
        <p:nvSpPr>
          <p:cNvPr id="250" name="New shape">
            <a:extLst>
              <a:ext uri="{FF2B5EF4-FFF2-40B4-BE49-F238E27FC236}">
                <a16:creationId xmlns:a16="http://schemas.microsoft.com/office/drawing/2014/main" id="{F384FF66-9194-4824-53C4-C41B8AA10AA3}"/>
              </a:ext>
            </a:extLst>
          </p:cNvPr>
          <p:cNvSpPr/>
          <p:nvPr/>
        </p:nvSpPr>
        <p:spPr>
          <a:xfrm>
            <a:off x="4488125" y="30069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251" name="New shape">
            <a:extLst>
              <a:ext uri="{FF2B5EF4-FFF2-40B4-BE49-F238E27FC236}">
                <a16:creationId xmlns:a16="http://schemas.microsoft.com/office/drawing/2014/main" id="{BEFA8763-909F-B744-1730-0F90B710BB24}"/>
              </a:ext>
            </a:extLst>
          </p:cNvPr>
          <p:cNvSpPr/>
          <p:nvPr/>
        </p:nvSpPr>
        <p:spPr>
          <a:xfrm>
            <a:off x="5411503" y="30069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252" name="New shape">
            <a:extLst>
              <a:ext uri="{FF2B5EF4-FFF2-40B4-BE49-F238E27FC236}">
                <a16:creationId xmlns:a16="http://schemas.microsoft.com/office/drawing/2014/main" id="{49A6250C-77AF-99A5-F0DC-E8B4C9DAB1AD}"/>
              </a:ext>
            </a:extLst>
          </p:cNvPr>
          <p:cNvSpPr/>
          <p:nvPr/>
        </p:nvSpPr>
        <p:spPr>
          <a:xfrm>
            <a:off x="6334881" y="30069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53" name="New shape">
            <a:extLst>
              <a:ext uri="{FF2B5EF4-FFF2-40B4-BE49-F238E27FC236}">
                <a16:creationId xmlns:a16="http://schemas.microsoft.com/office/drawing/2014/main" id="{0A362183-3FEE-2F93-DED2-81788D1FF5D0}"/>
              </a:ext>
            </a:extLst>
          </p:cNvPr>
          <p:cNvSpPr/>
          <p:nvPr/>
        </p:nvSpPr>
        <p:spPr>
          <a:xfrm>
            <a:off x="7258259" y="3006974"/>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54" name="New shape">
            <a:extLst>
              <a:ext uri="{FF2B5EF4-FFF2-40B4-BE49-F238E27FC236}">
                <a16:creationId xmlns:a16="http://schemas.microsoft.com/office/drawing/2014/main" id="{E46E447F-AE3E-C410-9974-CA40CCEDCBEF}"/>
              </a:ext>
            </a:extLst>
          </p:cNvPr>
          <p:cNvSpPr/>
          <p:nvPr/>
        </p:nvSpPr>
        <p:spPr>
          <a:xfrm>
            <a:off x="8181637" y="3006974"/>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55" name="New shape">
            <a:extLst>
              <a:ext uri="{FF2B5EF4-FFF2-40B4-BE49-F238E27FC236}">
                <a16:creationId xmlns:a16="http://schemas.microsoft.com/office/drawing/2014/main" id="{9EA16AF3-F1E9-18D3-6D92-A3DF5C06208D}"/>
              </a:ext>
            </a:extLst>
          </p:cNvPr>
          <p:cNvSpPr/>
          <p:nvPr/>
        </p:nvSpPr>
        <p:spPr>
          <a:xfrm>
            <a:off x="9105014" y="30069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56" name="New shape">
            <a:extLst>
              <a:ext uri="{FF2B5EF4-FFF2-40B4-BE49-F238E27FC236}">
                <a16:creationId xmlns:a16="http://schemas.microsoft.com/office/drawing/2014/main" id="{E1AAA5F9-9A70-398B-6C9B-4F1DD4D2F773}"/>
              </a:ext>
            </a:extLst>
          </p:cNvPr>
          <p:cNvSpPr/>
          <p:nvPr/>
        </p:nvSpPr>
        <p:spPr>
          <a:xfrm>
            <a:off x="604507" y="34324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7" name="New shape">
            <a:extLst>
              <a:ext uri="{FF2B5EF4-FFF2-40B4-BE49-F238E27FC236}">
                <a16:creationId xmlns:a16="http://schemas.microsoft.com/office/drawing/2014/main" id="{1801EA93-79BE-0C46-C0A1-F2B2615EE3DE}"/>
              </a:ext>
            </a:extLst>
          </p:cNvPr>
          <p:cNvSpPr/>
          <p:nvPr/>
        </p:nvSpPr>
        <p:spPr>
          <a:xfrm>
            <a:off x="604507" y="34324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8" name="New shape">
            <a:extLst>
              <a:ext uri="{FF2B5EF4-FFF2-40B4-BE49-F238E27FC236}">
                <a16:creationId xmlns:a16="http://schemas.microsoft.com/office/drawing/2014/main" id="{E866CDA4-2919-91D0-9FEE-FD40AAB76290}"/>
              </a:ext>
            </a:extLst>
          </p:cNvPr>
          <p:cNvSpPr/>
          <p:nvPr/>
        </p:nvSpPr>
        <p:spPr>
          <a:xfrm>
            <a:off x="604507" y="32228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Future Ways of Working</a:t>
            </a:r>
          </a:p>
        </p:txBody>
      </p:sp>
      <p:sp>
        <p:nvSpPr>
          <p:cNvPr id="259" name="New shape">
            <a:extLst>
              <a:ext uri="{FF2B5EF4-FFF2-40B4-BE49-F238E27FC236}">
                <a16:creationId xmlns:a16="http://schemas.microsoft.com/office/drawing/2014/main" id="{39242E37-0F79-AEDC-6A9E-EF4856140FDE}"/>
              </a:ext>
            </a:extLst>
          </p:cNvPr>
          <p:cNvSpPr/>
          <p:nvPr/>
        </p:nvSpPr>
        <p:spPr>
          <a:xfrm>
            <a:off x="3374640" y="32165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260" name="New shape">
            <a:extLst>
              <a:ext uri="{FF2B5EF4-FFF2-40B4-BE49-F238E27FC236}">
                <a16:creationId xmlns:a16="http://schemas.microsoft.com/office/drawing/2014/main" id="{630FCAC4-6F73-41B5-AECF-7BA39CE015CE}"/>
              </a:ext>
            </a:extLst>
          </p:cNvPr>
          <p:cNvSpPr/>
          <p:nvPr/>
        </p:nvSpPr>
        <p:spPr>
          <a:xfrm>
            <a:off x="4488125" y="32228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61" name="New shape">
            <a:extLst>
              <a:ext uri="{FF2B5EF4-FFF2-40B4-BE49-F238E27FC236}">
                <a16:creationId xmlns:a16="http://schemas.microsoft.com/office/drawing/2014/main" id="{F4CF7ECE-8389-27B6-E662-FA693DBC3F88}"/>
              </a:ext>
            </a:extLst>
          </p:cNvPr>
          <p:cNvSpPr/>
          <p:nvPr/>
        </p:nvSpPr>
        <p:spPr>
          <a:xfrm>
            <a:off x="5411503" y="32228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262" name="New shape">
            <a:extLst>
              <a:ext uri="{FF2B5EF4-FFF2-40B4-BE49-F238E27FC236}">
                <a16:creationId xmlns:a16="http://schemas.microsoft.com/office/drawing/2014/main" id="{81BCAF4C-FB17-2D33-0C63-E784EEBFD8FF}"/>
              </a:ext>
            </a:extLst>
          </p:cNvPr>
          <p:cNvSpPr/>
          <p:nvPr/>
        </p:nvSpPr>
        <p:spPr>
          <a:xfrm>
            <a:off x="6334881" y="32228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63" name="New shape">
            <a:extLst>
              <a:ext uri="{FF2B5EF4-FFF2-40B4-BE49-F238E27FC236}">
                <a16:creationId xmlns:a16="http://schemas.microsoft.com/office/drawing/2014/main" id="{97B55CE1-B88D-27E1-961F-894508D6FF65}"/>
              </a:ext>
            </a:extLst>
          </p:cNvPr>
          <p:cNvSpPr/>
          <p:nvPr/>
        </p:nvSpPr>
        <p:spPr>
          <a:xfrm>
            <a:off x="7258259" y="3222874"/>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64" name="New shape">
            <a:extLst>
              <a:ext uri="{FF2B5EF4-FFF2-40B4-BE49-F238E27FC236}">
                <a16:creationId xmlns:a16="http://schemas.microsoft.com/office/drawing/2014/main" id="{721750DD-7C8F-810F-C05A-72AF7483B1DE}"/>
              </a:ext>
            </a:extLst>
          </p:cNvPr>
          <p:cNvSpPr/>
          <p:nvPr/>
        </p:nvSpPr>
        <p:spPr>
          <a:xfrm>
            <a:off x="8181637" y="32228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65" name="New shape">
            <a:extLst>
              <a:ext uri="{FF2B5EF4-FFF2-40B4-BE49-F238E27FC236}">
                <a16:creationId xmlns:a16="http://schemas.microsoft.com/office/drawing/2014/main" id="{8E641570-B491-E52B-D439-4F9489CD912B}"/>
              </a:ext>
            </a:extLst>
          </p:cNvPr>
          <p:cNvSpPr/>
          <p:nvPr/>
        </p:nvSpPr>
        <p:spPr>
          <a:xfrm>
            <a:off x="9105014" y="32228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266" name="New shape">
            <a:extLst>
              <a:ext uri="{FF2B5EF4-FFF2-40B4-BE49-F238E27FC236}">
                <a16:creationId xmlns:a16="http://schemas.microsoft.com/office/drawing/2014/main" id="{0FBCCE54-630F-1965-A612-07CB2D670C81}"/>
              </a:ext>
            </a:extLst>
          </p:cNvPr>
          <p:cNvSpPr/>
          <p:nvPr/>
        </p:nvSpPr>
        <p:spPr>
          <a:xfrm>
            <a:off x="604507" y="36483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7" name="New shape">
            <a:extLst>
              <a:ext uri="{FF2B5EF4-FFF2-40B4-BE49-F238E27FC236}">
                <a16:creationId xmlns:a16="http://schemas.microsoft.com/office/drawing/2014/main" id="{07C70A93-ABFF-C9AA-A094-9617188BDA45}"/>
              </a:ext>
            </a:extLst>
          </p:cNvPr>
          <p:cNvSpPr/>
          <p:nvPr/>
        </p:nvSpPr>
        <p:spPr>
          <a:xfrm>
            <a:off x="604507" y="36483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8" name="New shape">
            <a:extLst>
              <a:ext uri="{FF2B5EF4-FFF2-40B4-BE49-F238E27FC236}">
                <a16:creationId xmlns:a16="http://schemas.microsoft.com/office/drawing/2014/main" id="{EB03EF7D-05A6-C199-1FC0-4F973D3FC950}"/>
              </a:ext>
            </a:extLst>
          </p:cNvPr>
          <p:cNvSpPr/>
          <p:nvPr/>
        </p:nvSpPr>
        <p:spPr>
          <a:xfrm>
            <a:off x="604507" y="34387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Growth</a:t>
            </a:r>
          </a:p>
        </p:txBody>
      </p:sp>
      <p:sp>
        <p:nvSpPr>
          <p:cNvPr id="269" name="New shape">
            <a:extLst>
              <a:ext uri="{FF2B5EF4-FFF2-40B4-BE49-F238E27FC236}">
                <a16:creationId xmlns:a16="http://schemas.microsoft.com/office/drawing/2014/main" id="{25361CC3-63DD-FB12-E30B-B48D2DCA2F9D}"/>
              </a:ext>
            </a:extLst>
          </p:cNvPr>
          <p:cNvSpPr/>
          <p:nvPr/>
        </p:nvSpPr>
        <p:spPr>
          <a:xfrm>
            <a:off x="3374640" y="34324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270" name="New shape">
            <a:extLst>
              <a:ext uri="{FF2B5EF4-FFF2-40B4-BE49-F238E27FC236}">
                <a16:creationId xmlns:a16="http://schemas.microsoft.com/office/drawing/2014/main" id="{0F4E27A7-FD5E-C717-9168-19B7601C96B8}"/>
              </a:ext>
            </a:extLst>
          </p:cNvPr>
          <p:cNvSpPr/>
          <p:nvPr/>
        </p:nvSpPr>
        <p:spPr>
          <a:xfrm>
            <a:off x="4488125" y="34387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271" name="New shape">
            <a:extLst>
              <a:ext uri="{FF2B5EF4-FFF2-40B4-BE49-F238E27FC236}">
                <a16:creationId xmlns:a16="http://schemas.microsoft.com/office/drawing/2014/main" id="{80C85700-DA95-B738-7586-02BC48F03007}"/>
              </a:ext>
            </a:extLst>
          </p:cNvPr>
          <p:cNvSpPr/>
          <p:nvPr/>
        </p:nvSpPr>
        <p:spPr>
          <a:xfrm>
            <a:off x="5411503" y="34387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72" name="New shape">
            <a:extLst>
              <a:ext uri="{FF2B5EF4-FFF2-40B4-BE49-F238E27FC236}">
                <a16:creationId xmlns:a16="http://schemas.microsoft.com/office/drawing/2014/main" id="{2FFAB820-811F-9AFD-97A5-65A545510A69}"/>
              </a:ext>
            </a:extLst>
          </p:cNvPr>
          <p:cNvSpPr/>
          <p:nvPr/>
        </p:nvSpPr>
        <p:spPr>
          <a:xfrm>
            <a:off x="6334881" y="34387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273" name="New shape">
            <a:extLst>
              <a:ext uri="{FF2B5EF4-FFF2-40B4-BE49-F238E27FC236}">
                <a16:creationId xmlns:a16="http://schemas.microsoft.com/office/drawing/2014/main" id="{9B44AA33-9D19-2398-3310-02863553437F}"/>
              </a:ext>
            </a:extLst>
          </p:cNvPr>
          <p:cNvSpPr/>
          <p:nvPr/>
        </p:nvSpPr>
        <p:spPr>
          <a:xfrm>
            <a:off x="7258259" y="34387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274" name="New shape">
            <a:extLst>
              <a:ext uri="{FF2B5EF4-FFF2-40B4-BE49-F238E27FC236}">
                <a16:creationId xmlns:a16="http://schemas.microsoft.com/office/drawing/2014/main" id="{6F8E3033-ABB7-3401-622D-C6A5557EF377}"/>
              </a:ext>
            </a:extLst>
          </p:cNvPr>
          <p:cNvSpPr/>
          <p:nvPr/>
        </p:nvSpPr>
        <p:spPr>
          <a:xfrm>
            <a:off x="8181637" y="34387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275" name="New shape">
            <a:extLst>
              <a:ext uri="{FF2B5EF4-FFF2-40B4-BE49-F238E27FC236}">
                <a16:creationId xmlns:a16="http://schemas.microsoft.com/office/drawing/2014/main" id="{58B62EE8-214F-6CFD-D6DF-466AAE396F72}"/>
              </a:ext>
            </a:extLst>
          </p:cNvPr>
          <p:cNvSpPr/>
          <p:nvPr/>
        </p:nvSpPr>
        <p:spPr>
          <a:xfrm>
            <a:off x="9105014" y="34387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76" name="New shape">
            <a:extLst>
              <a:ext uri="{FF2B5EF4-FFF2-40B4-BE49-F238E27FC236}">
                <a16:creationId xmlns:a16="http://schemas.microsoft.com/office/drawing/2014/main" id="{FC957E54-8729-E0B6-0690-E19E85981419}"/>
              </a:ext>
            </a:extLst>
          </p:cNvPr>
          <p:cNvSpPr/>
          <p:nvPr/>
        </p:nvSpPr>
        <p:spPr>
          <a:xfrm>
            <a:off x="604507" y="38642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7" name="New shape">
            <a:extLst>
              <a:ext uri="{FF2B5EF4-FFF2-40B4-BE49-F238E27FC236}">
                <a16:creationId xmlns:a16="http://schemas.microsoft.com/office/drawing/2014/main" id="{B11B247A-EDF4-9153-12DC-29741B9C2A7D}"/>
              </a:ext>
            </a:extLst>
          </p:cNvPr>
          <p:cNvSpPr/>
          <p:nvPr/>
        </p:nvSpPr>
        <p:spPr>
          <a:xfrm>
            <a:off x="604507" y="38642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8" name="New shape">
            <a:extLst>
              <a:ext uri="{FF2B5EF4-FFF2-40B4-BE49-F238E27FC236}">
                <a16:creationId xmlns:a16="http://schemas.microsoft.com/office/drawing/2014/main" id="{5EC39336-1058-6B40-AA18-A5A9A0CE2611}"/>
              </a:ext>
            </a:extLst>
          </p:cNvPr>
          <p:cNvSpPr/>
          <p:nvPr/>
        </p:nvSpPr>
        <p:spPr>
          <a:xfrm>
            <a:off x="604507" y="36546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Inclusion</a:t>
            </a:r>
          </a:p>
        </p:txBody>
      </p:sp>
      <p:sp>
        <p:nvSpPr>
          <p:cNvPr id="279" name="New shape">
            <a:extLst>
              <a:ext uri="{FF2B5EF4-FFF2-40B4-BE49-F238E27FC236}">
                <a16:creationId xmlns:a16="http://schemas.microsoft.com/office/drawing/2014/main" id="{36289D73-64BF-A2C4-C9EF-A30FFA5E2E02}"/>
              </a:ext>
            </a:extLst>
          </p:cNvPr>
          <p:cNvSpPr/>
          <p:nvPr/>
        </p:nvSpPr>
        <p:spPr>
          <a:xfrm>
            <a:off x="3374640" y="36483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80</a:t>
            </a:r>
          </a:p>
        </p:txBody>
      </p:sp>
      <p:sp>
        <p:nvSpPr>
          <p:cNvPr id="280" name="New shape">
            <a:extLst>
              <a:ext uri="{FF2B5EF4-FFF2-40B4-BE49-F238E27FC236}">
                <a16:creationId xmlns:a16="http://schemas.microsoft.com/office/drawing/2014/main" id="{56DE186D-FF8B-1FF2-4A51-9054DE0593EE}"/>
              </a:ext>
            </a:extLst>
          </p:cNvPr>
          <p:cNvSpPr/>
          <p:nvPr/>
        </p:nvSpPr>
        <p:spPr>
          <a:xfrm>
            <a:off x="4488125" y="36546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281" name="New shape">
            <a:extLst>
              <a:ext uri="{FF2B5EF4-FFF2-40B4-BE49-F238E27FC236}">
                <a16:creationId xmlns:a16="http://schemas.microsoft.com/office/drawing/2014/main" id="{65C6208F-280B-1EC9-A2DE-BF175AA4D810}"/>
              </a:ext>
            </a:extLst>
          </p:cNvPr>
          <p:cNvSpPr/>
          <p:nvPr/>
        </p:nvSpPr>
        <p:spPr>
          <a:xfrm>
            <a:off x="5411503" y="3654674"/>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82" name="New shape">
            <a:extLst>
              <a:ext uri="{FF2B5EF4-FFF2-40B4-BE49-F238E27FC236}">
                <a16:creationId xmlns:a16="http://schemas.microsoft.com/office/drawing/2014/main" id="{F5022E53-BCFF-5A6B-C7D2-9A18017FC98C}"/>
              </a:ext>
            </a:extLst>
          </p:cNvPr>
          <p:cNvSpPr/>
          <p:nvPr/>
        </p:nvSpPr>
        <p:spPr>
          <a:xfrm>
            <a:off x="6334881" y="36546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283" name="New shape">
            <a:extLst>
              <a:ext uri="{FF2B5EF4-FFF2-40B4-BE49-F238E27FC236}">
                <a16:creationId xmlns:a16="http://schemas.microsoft.com/office/drawing/2014/main" id="{34D307E0-5C23-1871-953B-8D31D1A3AEBD}"/>
              </a:ext>
            </a:extLst>
          </p:cNvPr>
          <p:cNvSpPr/>
          <p:nvPr/>
        </p:nvSpPr>
        <p:spPr>
          <a:xfrm>
            <a:off x="7258259" y="36546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84" name="New shape">
            <a:extLst>
              <a:ext uri="{FF2B5EF4-FFF2-40B4-BE49-F238E27FC236}">
                <a16:creationId xmlns:a16="http://schemas.microsoft.com/office/drawing/2014/main" id="{D474462E-4872-9442-6A46-DA60C64C88FD}"/>
              </a:ext>
            </a:extLst>
          </p:cNvPr>
          <p:cNvSpPr/>
          <p:nvPr/>
        </p:nvSpPr>
        <p:spPr>
          <a:xfrm>
            <a:off x="8181637" y="36546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285" name="New shape">
            <a:extLst>
              <a:ext uri="{FF2B5EF4-FFF2-40B4-BE49-F238E27FC236}">
                <a16:creationId xmlns:a16="http://schemas.microsoft.com/office/drawing/2014/main" id="{5E9DD392-C213-3896-D524-A8A6E14B3252}"/>
              </a:ext>
            </a:extLst>
          </p:cNvPr>
          <p:cNvSpPr/>
          <p:nvPr/>
        </p:nvSpPr>
        <p:spPr>
          <a:xfrm>
            <a:off x="9105014" y="36546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86" name="New shape">
            <a:extLst>
              <a:ext uri="{FF2B5EF4-FFF2-40B4-BE49-F238E27FC236}">
                <a16:creationId xmlns:a16="http://schemas.microsoft.com/office/drawing/2014/main" id="{90E464FA-EDB8-23E5-64B6-45DDD9F42E92}"/>
              </a:ext>
            </a:extLst>
          </p:cNvPr>
          <p:cNvSpPr/>
          <p:nvPr/>
        </p:nvSpPr>
        <p:spPr>
          <a:xfrm>
            <a:off x="604507" y="40801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7" name="New shape">
            <a:extLst>
              <a:ext uri="{FF2B5EF4-FFF2-40B4-BE49-F238E27FC236}">
                <a16:creationId xmlns:a16="http://schemas.microsoft.com/office/drawing/2014/main" id="{F53980AA-CF38-86F6-1FB8-31A8A19D4C92}"/>
              </a:ext>
            </a:extLst>
          </p:cNvPr>
          <p:cNvSpPr/>
          <p:nvPr/>
        </p:nvSpPr>
        <p:spPr>
          <a:xfrm>
            <a:off x="604507" y="40801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8" name="New shape">
            <a:extLst>
              <a:ext uri="{FF2B5EF4-FFF2-40B4-BE49-F238E27FC236}">
                <a16:creationId xmlns:a16="http://schemas.microsoft.com/office/drawing/2014/main" id="{69D123DA-9FA6-A6F3-88DE-9D3DC6F4A26E}"/>
              </a:ext>
            </a:extLst>
          </p:cNvPr>
          <p:cNvSpPr/>
          <p:nvPr/>
        </p:nvSpPr>
        <p:spPr>
          <a:xfrm>
            <a:off x="604507" y="38705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Inspiration</a:t>
            </a:r>
          </a:p>
        </p:txBody>
      </p:sp>
      <p:sp>
        <p:nvSpPr>
          <p:cNvPr id="289" name="New shape">
            <a:extLst>
              <a:ext uri="{FF2B5EF4-FFF2-40B4-BE49-F238E27FC236}">
                <a16:creationId xmlns:a16="http://schemas.microsoft.com/office/drawing/2014/main" id="{04CF7E2D-83D9-A0CC-C5B8-DA0D102FFA8A}"/>
              </a:ext>
            </a:extLst>
          </p:cNvPr>
          <p:cNvSpPr/>
          <p:nvPr/>
        </p:nvSpPr>
        <p:spPr>
          <a:xfrm>
            <a:off x="3374640" y="38642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90" name="New shape">
            <a:extLst>
              <a:ext uri="{FF2B5EF4-FFF2-40B4-BE49-F238E27FC236}">
                <a16:creationId xmlns:a16="http://schemas.microsoft.com/office/drawing/2014/main" id="{28771CD0-8FCE-9A6E-7DC6-E0DC86E26E7C}"/>
              </a:ext>
            </a:extLst>
          </p:cNvPr>
          <p:cNvSpPr/>
          <p:nvPr/>
        </p:nvSpPr>
        <p:spPr>
          <a:xfrm>
            <a:off x="4488125" y="38705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291" name="New shape">
            <a:extLst>
              <a:ext uri="{FF2B5EF4-FFF2-40B4-BE49-F238E27FC236}">
                <a16:creationId xmlns:a16="http://schemas.microsoft.com/office/drawing/2014/main" id="{631ECBEC-5F3D-F4CE-177B-0DA7CADBB5D3}"/>
              </a:ext>
            </a:extLst>
          </p:cNvPr>
          <p:cNvSpPr/>
          <p:nvPr/>
        </p:nvSpPr>
        <p:spPr>
          <a:xfrm>
            <a:off x="5411503" y="38705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92" name="New shape">
            <a:extLst>
              <a:ext uri="{FF2B5EF4-FFF2-40B4-BE49-F238E27FC236}">
                <a16:creationId xmlns:a16="http://schemas.microsoft.com/office/drawing/2014/main" id="{5E48A290-C51C-99F3-1E35-75BE15846043}"/>
              </a:ext>
            </a:extLst>
          </p:cNvPr>
          <p:cNvSpPr/>
          <p:nvPr/>
        </p:nvSpPr>
        <p:spPr>
          <a:xfrm>
            <a:off x="6334881" y="38705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93" name="New shape">
            <a:extLst>
              <a:ext uri="{FF2B5EF4-FFF2-40B4-BE49-F238E27FC236}">
                <a16:creationId xmlns:a16="http://schemas.microsoft.com/office/drawing/2014/main" id="{6B27F130-353E-094D-4D47-E99BEAE3FB42}"/>
              </a:ext>
            </a:extLst>
          </p:cNvPr>
          <p:cNvSpPr/>
          <p:nvPr/>
        </p:nvSpPr>
        <p:spPr>
          <a:xfrm>
            <a:off x="7258259" y="38705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94" name="New shape">
            <a:extLst>
              <a:ext uri="{FF2B5EF4-FFF2-40B4-BE49-F238E27FC236}">
                <a16:creationId xmlns:a16="http://schemas.microsoft.com/office/drawing/2014/main" id="{50CC7550-165D-6C97-C6C9-0C0952D59DC0}"/>
              </a:ext>
            </a:extLst>
          </p:cNvPr>
          <p:cNvSpPr/>
          <p:nvPr/>
        </p:nvSpPr>
        <p:spPr>
          <a:xfrm>
            <a:off x="8181637" y="38705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95" name="New shape">
            <a:extLst>
              <a:ext uri="{FF2B5EF4-FFF2-40B4-BE49-F238E27FC236}">
                <a16:creationId xmlns:a16="http://schemas.microsoft.com/office/drawing/2014/main" id="{70E39EEB-BA0C-A829-B170-3810968B1881}"/>
              </a:ext>
            </a:extLst>
          </p:cNvPr>
          <p:cNvSpPr/>
          <p:nvPr/>
        </p:nvSpPr>
        <p:spPr>
          <a:xfrm>
            <a:off x="9105014" y="38705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96" name="New shape">
            <a:extLst>
              <a:ext uri="{FF2B5EF4-FFF2-40B4-BE49-F238E27FC236}">
                <a16:creationId xmlns:a16="http://schemas.microsoft.com/office/drawing/2014/main" id="{09177002-6818-366F-03F6-4D91943ACB06}"/>
              </a:ext>
            </a:extLst>
          </p:cNvPr>
          <p:cNvSpPr/>
          <p:nvPr/>
        </p:nvSpPr>
        <p:spPr>
          <a:xfrm>
            <a:off x="604507" y="42960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7" name="New shape">
            <a:extLst>
              <a:ext uri="{FF2B5EF4-FFF2-40B4-BE49-F238E27FC236}">
                <a16:creationId xmlns:a16="http://schemas.microsoft.com/office/drawing/2014/main" id="{996F87C7-11FB-EFAD-E883-8229272B4751}"/>
              </a:ext>
            </a:extLst>
          </p:cNvPr>
          <p:cNvSpPr/>
          <p:nvPr/>
        </p:nvSpPr>
        <p:spPr>
          <a:xfrm>
            <a:off x="604507" y="42960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8" name="New shape">
            <a:extLst>
              <a:ext uri="{FF2B5EF4-FFF2-40B4-BE49-F238E27FC236}">
                <a16:creationId xmlns:a16="http://schemas.microsoft.com/office/drawing/2014/main" id="{514E264D-CC46-495B-010B-4C0F16E1A24D}"/>
              </a:ext>
            </a:extLst>
          </p:cNvPr>
          <p:cNvSpPr/>
          <p:nvPr/>
        </p:nvSpPr>
        <p:spPr>
          <a:xfrm>
            <a:off x="604507" y="40864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Manager Support</a:t>
            </a:r>
          </a:p>
        </p:txBody>
      </p:sp>
      <p:sp>
        <p:nvSpPr>
          <p:cNvPr id="299" name="New shape">
            <a:extLst>
              <a:ext uri="{FF2B5EF4-FFF2-40B4-BE49-F238E27FC236}">
                <a16:creationId xmlns:a16="http://schemas.microsoft.com/office/drawing/2014/main" id="{1F7A83F2-D931-3069-722B-0ABEBFDD10B8}"/>
              </a:ext>
            </a:extLst>
          </p:cNvPr>
          <p:cNvSpPr/>
          <p:nvPr/>
        </p:nvSpPr>
        <p:spPr>
          <a:xfrm>
            <a:off x="3374640" y="40801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79</a:t>
            </a:r>
          </a:p>
        </p:txBody>
      </p:sp>
      <p:sp>
        <p:nvSpPr>
          <p:cNvPr id="300" name="New shape">
            <a:extLst>
              <a:ext uri="{FF2B5EF4-FFF2-40B4-BE49-F238E27FC236}">
                <a16:creationId xmlns:a16="http://schemas.microsoft.com/office/drawing/2014/main" id="{B417CC4B-D706-C28C-B76A-859F7436106F}"/>
              </a:ext>
            </a:extLst>
          </p:cNvPr>
          <p:cNvSpPr/>
          <p:nvPr/>
        </p:nvSpPr>
        <p:spPr>
          <a:xfrm>
            <a:off x="4488125" y="40864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301" name="New shape">
            <a:extLst>
              <a:ext uri="{FF2B5EF4-FFF2-40B4-BE49-F238E27FC236}">
                <a16:creationId xmlns:a16="http://schemas.microsoft.com/office/drawing/2014/main" id="{60DFE43B-7072-9FC0-A089-F3D906BC068B}"/>
              </a:ext>
            </a:extLst>
          </p:cNvPr>
          <p:cNvSpPr/>
          <p:nvPr/>
        </p:nvSpPr>
        <p:spPr>
          <a:xfrm>
            <a:off x="5411503" y="4086474"/>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02" name="New shape">
            <a:extLst>
              <a:ext uri="{FF2B5EF4-FFF2-40B4-BE49-F238E27FC236}">
                <a16:creationId xmlns:a16="http://schemas.microsoft.com/office/drawing/2014/main" id="{E664F321-81EA-68F2-7D4C-9C3D5DF1D53D}"/>
              </a:ext>
            </a:extLst>
          </p:cNvPr>
          <p:cNvSpPr/>
          <p:nvPr/>
        </p:nvSpPr>
        <p:spPr>
          <a:xfrm>
            <a:off x="6334881" y="40864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303" name="New shape">
            <a:extLst>
              <a:ext uri="{FF2B5EF4-FFF2-40B4-BE49-F238E27FC236}">
                <a16:creationId xmlns:a16="http://schemas.microsoft.com/office/drawing/2014/main" id="{DA595093-8C27-C744-F91A-8EC1BB51B926}"/>
              </a:ext>
            </a:extLst>
          </p:cNvPr>
          <p:cNvSpPr/>
          <p:nvPr/>
        </p:nvSpPr>
        <p:spPr>
          <a:xfrm>
            <a:off x="7258259" y="40864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304" name="New shape">
            <a:extLst>
              <a:ext uri="{FF2B5EF4-FFF2-40B4-BE49-F238E27FC236}">
                <a16:creationId xmlns:a16="http://schemas.microsoft.com/office/drawing/2014/main" id="{2585A655-FD9D-DFAC-4610-3694FFAF06FE}"/>
              </a:ext>
            </a:extLst>
          </p:cNvPr>
          <p:cNvSpPr/>
          <p:nvPr/>
        </p:nvSpPr>
        <p:spPr>
          <a:xfrm>
            <a:off x="8181637" y="40864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05" name="New shape">
            <a:extLst>
              <a:ext uri="{FF2B5EF4-FFF2-40B4-BE49-F238E27FC236}">
                <a16:creationId xmlns:a16="http://schemas.microsoft.com/office/drawing/2014/main" id="{F783B4E6-3236-A7D2-1923-9BA8807E6146}"/>
              </a:ext>
            </a:extLst>
          </p:cNvPr>
          <p:cNvSpPr/>
          <p:nvPr/>
        </p:nvSpPr>
        <p:spPr>
          <a:xfrm>
            <a:off x="9105014" y="40864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06" name="New shape">
            <a:extLst>
              <a:ext uri="{FF2B5EF4-FFF2-40B4-BE49-F238E27FC236}">
                <a16:creationId xmlns:a16="http://schemas.microsoft.com/office/drawing/2014/main" id="{8F1DD2BF-5C9B-144F-0964-0B00D5674759}"/>
              </a:ext>
            </a:extLst>
          </p:cNvPr>
          <p:cNvSpPr/>
          <p:nvPr/>
        </p:nvSpPr>
        <p:spPr>
          <a:xfrm>
            <a:off x="604507" y="45119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7" name="New shape">
            <a:extLst>
              <a:ext uri="{FF2B5EF4-FFF2-40B4-BE49-F238E27FC236}">
                <a16:creationId xmlns:a16="http://schemas.microsoft.com/office/drawing/2014/main" id="{3F760B26-218D-D36A-58CF-66BE354D40E2}"/>
              </a:ext>
            </a:extLst>
          </p:cNvPr>
          <p:cNvSpPr/>
          <p:nvPr/>
        </p:nvSpPr>
        <p:spPr>
          <a:xfrm>
            <a:off x="604507" y="45119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8" name="New shape">
            <a:extLst>
              <a:ext uri="{FF2B5EF4-FFF2-40B4-BE49-F238E27FC236}">
                <a16:creationId xmlns:a16="http://schemas.microsoft.com/office/drawing/2014/main" id="{996A286D-574D-A100-4C30-1BE05C14B840}"/>
              </a:ext>
            </a:extLst>
          </p:cNvPr>
          <p:cNvSpPr/>
          <p:nvPr/>
        </p:nvSpPr>
        <p:spPr>
          <a:xfrm>
            <a:off x="604507" y="43023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Organization</a:t>
            </a:r>
          </a:p>
        </p:txBody>
      </p:sp>
      <p:sp>
        <p:nvSpPr>
          <p:cNvPr id="309" name="New shape">
            <a:extLst>
              <a:ext uri="{FF2B5EF4-FFF2-40B4-BE49-F238E27FC236}">
                <a16:creationId xmlns:a16="http://schemas.microsoft.com/office/drawing/2014/main" id="{6BFD650E-1855-89D2-88FB-5E363DD8F1C1}"/>
              </a:ext>
            </a:extLst>
          </p:cNvPr>
          <p:cNvSpPr/>
          <p:nvPr/>
        </p:nvSpPr>
        <p:spPr>
          <a:xfrm>
            <a:off x="3374640" y="42960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310" name="New shape">
            <a:extLst>
              <a:ext uri="{FF2B5EF4-FFF2-40B4-BE49-F238E27FC236}">
                <a16:creationId xmlns:a16="http://schemas.microsoft.com/office/drawing/2014/main" id="{8C380644-3907-DF30-1DA2-5BBD7F5E7A13}"/>
              </a:ext>
            </a:extLst>
          </p:cNvPr>
          <p:cNvSpPr/>
          <p:nvPr/>
        </p:nvSpPr>
        <p:spPr>
          <a:xfrm>
            <a:off x="4488125" y="43023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11" name="New shape">
            <a:extLst>
              <a:ext uri="{FF2B5EF4-FFF2-40B4-BE49-F238E27FC236}">
                <a16:creationId xmlns:a16="http://schemas.microsoft.com/office/drawing/2014/main" id="{B97EFCE7-1225-341B-24E3-4608DF6EC415}"/>
              </a:ext>
            </a:extLst>
          </p:cNvPr>
          <p:cNvSpPr/>
          <p:nvPr/>
        </p:nvSpPr>
        <p:spPr>
          <a:xfrm>
            <a:off x="5411503" y="43023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312" name="New shape">
            <a:extLst>
              <a:ext uri="{FF2B5EF4-FFF2-40B4-BE49-F238E27FC236}">
                <a16:creationId xmlns:a16="http://schemas.microsoft.com/office/drawing/2014/main" id="{BBF70190-4DEE-0A97-32D6-7C66C14DF322}"/>
              </a:ext>
            </a:extLst>
          </p:cNvPr>
          <p:cNvSpPr/>
          <p:nvPr/>
        </p:nvSpPr>
        <p:spPr>
          <a:xfrm>
            <a:off x="6334881" y="43023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13" name="New shape">
            <a:extLst>
              <a:ext uri="{FF2B5EF4-FFF2-40B4-BE49-F238E27FC236}">
                <a16:creationId xmlns:a16="http://schemas.microsoft.com/office/drawing/2014/main" id="{92E36221-80F1-07A8-6572-05AF2630FF4A}"/>
              </a:ext>
            </a:extLst>
          </p:cNvPr>
          <p:cNvSpPr/>
          <p:nvPr/>
        </p:nvSpPr>
        <p:spPr>
          <a:xfrm>
            <a:off x="7258259" y="4302374"/>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14" name="New shape">
            <a:extLst>
              <a:ext uri="{FF2B5EF4-FFF2-40B4-BE49-F238E27FC236}">
                <a16:creationId xmlns:a16="http://schemas.microsoft.com/office/drawing/2014/main" id="{210643AD-5445-4444-6B71-AA6D3B087E70}"/>
              </a:ext>
            </a:extLst>
          </p:cNvPr>
          <p:cNvSpPr/>
          <p:nvPr/>
        </p:nvSpPr>
        <p:spPr>
          <a:xfrm>
            <a:off x="8181637" y="43023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15" name="New shape">
            <a:extLst>
              <a:ext uri="{FF2B5EF4-FFF2-40B4-BE49-F238E27FC236}">
                <a16:creationId xmlns:a16="http://schemas.microsoft.com/office/drawing/2014/main" id="{F0039A48-5056-C363-7A79-8313E5C15C51}"/>
              </a:ext>
            </a:extLst>
          </p:cNvPr>
          <p:cNvSpPr/>
          <p:nvPr/>
        </p:nvSpPr>
        <p:spPr>
          <a:xfrm>
            <a:off x="9105014" y="43023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316" name="New shape">
            <a:extLst>
              <a:ext uri="{FF2B5EF4-FFF2-40B4-BE49-F238E27FC236}">
                <a16:creationId xmlns:a16="http://schemas.microsoft.com/office/drawing/2014/main" id="{9E495BFE-61BA-82C0-7A10-F7961F33D974}"/>
              </a:ext>
            </a:extLst>
          </p:cNvPr>
          <p:cNvSpPr/>
          <p:nvPr/>
        </p:nvSpPr>
        <p:spPr>
          <a:xfrm>
            <a:off x="604507" y="47278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7" name="New shape">
            <a:extLst>
              <a:ext uri="{FF2B5EF4-FFF2-40B4-BE49-F238E27FC236}">
                <a16:creationId xmlns:a16="http://schemas.microsoft.com/office/drawing/2014/main" id="{42DAB768-BFFD-0C7D-66C8-59B7A2A55177}"/>
              </a:ext>
            </a:extLst>
          </p:cNvPr>
          <p:cNvSpPr/>
          <p:nvPr/>
        </p:nvSpPr>
        <p:spPr>
          <a:xfrm>
            <a:off x="604507" y="47278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8" name="New shape">
            <a:extLst>
              <a:ext uri="{FF2B5EF4-FFF2-40B4-BE49-F238E27FC236}">
                <a16:creationId xmlns:a16="http://schemas.microsoft.com/office/drawing/2014/main" id="{08B09A03-4110-3F92-27FE-6D38E9D709EF}"/>
              </a:ext>
            </a:extLst>
          </p:cNvPr>
          <p:cNvSpPr/>
          <p:nvPr/>
        </p:nvSpPr>
        <p:spPr>
          <a:xfrm>
            <a:off x="604507" y="45182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Retention</a:t>
            </a:r>
          </a:p>
        </p:txBody>
      </p:sp>
      <p:sp>
        <p:nvSpPr>
          <p:cNvPr id="319" name="New shape">
            <a:extLst>
              <a:ext uri="{FF2B5EF4-FFF2-40B4-BE49-F238E27FC236}">
                <a16:creationId xmlns:a16="http://schemas.microsoft.com/office/drawing/2014/main" id="{E85C1EFE-4820-7C39-3296-F460FAF9DF7F}"/>
              </a:ext>
            </a:extLst>
          </p:cNvPr>
          <p:cNvSpPr/>
          <p:nvPr/>
        </p:nvSpPr>
        <p:spPr>
          <a:xfrm>
            <a:off x="3374640" y="45119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83</a:t>
            </a:r>
          </a:p>
        </p:txBody>
      </p:sp>
      <p:sp>
        <p:nvSpPr>
          <p:cNvPr id="320" name="New shape">
            <a:extLst>
              <a:ext uri="{FF2B5EF4-FFF2-40B4-BE49-F238E27FC236}">
                <a16:creationId xmlns:a16="http://schemas.microsoft.com/office/drawing/2014/main" id="{B8D2D7B0-004E-96C4-2ED5-D8F98D925B40}"/>
              </a:ext>
            </a:extLst>
          </p:cNvPr>
          <p:cNvSpPr/>
          <p:nvPr/>
        </p:nvSpPr>
        <p:spPr>
          <a:xfrm>
            <a:off x="4488125" y="45182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321" name="New shape">
            <a:extLst>
              <a:ext uri="{FF2B5EF4-FFF2-40B4-BE49-F238E27FC236}">
                <a16:creationId xmlns:a16="http://schemas.microsoft.com/office/drawing/2014/main" id="{9CB124F5-70B0-4953-8A1C-00E604527507}"/>
              </a:ext>
            </a:extLst>
          </p:cNvPr>
          <p:cNvSpPr/>
          <p:nvPr/>
        </p:nvSpPr>
        <p:spPr>
          <a:xfrm>
            <a:off x="5411503" y="45182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22" name="New shape">
            <a:extLst>
              <a:ext uri="{FF2B5EF4-FFF2-40B4-BE49-F238E27FC236}">
                <a16:creationId xmlns:a16="http://schemas.microsoft.com/office/drawing/2014/main" id="{7E14168A-BCF5-E6CA-1243-A0FF9FF32F37}"/>
              </a:ext>
            </a:extLst>
          </p:cNvPr>
          <p:cNvSpPr/>
          <p:nvPr/>
        </p:nvSpPr>
        <p:spPr>
          <a:xfrm>
            <a:off x="6334881" y="45182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323" name="New shape">
            <a:extLst>
              <a:ext uri="{FF2B5EF4-FFF2-40B4-BE49-F238E27FC236}">
                <a16:creationId xmlns:a16="http://schemas.microsoft.com/office/drawing/2014/main" id="{FA58F312-DDD5-1A25-E356-55A3752BD465}"/>
              </a:ext>
            </a:extLst>
          </p:cNvPr>
          <p:cNvSpPr/>
          <p:nvPr/>
        </p:nvSpPr>
        <p:spPr>
          <a:xfrm>
            <a:off x="7258259" y="45182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324" name="New shape">
            <a:extLst>
              <a:ext uri="{FF2B5EF4-FFF2-40B4-BE49-F238E27FC236}">
                <a16:creationId xmlns:a16="http://schemas.microsoft.com/office/drawing/2014/main" id="{BE4371F3-8FB7-E9CC-FA19-BEC7DEC850F9}"/>
              </a:ext>
            </a:extLst>
          </p:cNvPr>
          <p:cNvSpPr/>
          <p:nvPr/>
        </p:nvSpPr>
        <p:spPr>
          <a:xfrm>
            <a:off x="8181637" y="45182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25" name="New shape">
            <a:extLst>
              <a:ext uri="{FF2B5EF4-FFF2-40B4-BE49-F238E27FC236}">
                <a16:creationId xmlns:a16="http://schemas.microsoft.com/office/drawing/2014/main" id="{3EF01454-BBFB-A1AA-C910-2AA17731CD38}"/>
              </a:ext>
            </a:extLst>
          </p:cNvPr>
          <p:cNvSpPr/>
          <p:nvPr/>
        </p:nvSpPr>
        <p:spPr>
          <a:xfrm>
            <a:off x="9105014" y="45182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326" name="New shape">
            <a:extLst>
              <a:ext uri="{FF2B5EF4-FFF2-40B4-BE49-F238E27FC236}">
                <a16:creationId xmlns:a16="http://schemas.microsoft.com/office/drawing/2014/main" id="{4952E195-E524-6CF4-7181-43C9D41E76C6}"/>
              </a:ext>
            </a:extLst>
          </p:cNvPr>
          <p:cNvSpPr/>
          <p:nvPr/>
        </p:nvSpPr>
        <p:spPr>
          <a:xfrm>
            <a:off x="604507" y="49437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7" name="New shape">
            <a:extLst>
              <a:ext uri="{FF2B5EF4-FFF2-40B4-BE49-F238E27FC236}">
                <a16:creationId xmlns:a16="http://schemas.microsoft.com/office/drawing/2014/main" id="{B29E2F5A-FB8A-F8E1-6E81-B3FE767ACA94}"/>
              </a:ext>
            </a:extLst>
          </p:cNvPr>
          <p:cNvSpPr/>
          <p:nvPr/>
        </p:nvSpPr>
        <p:spPr>
          <a:xfrm>
            <a:off x="604507" y="49437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8" name="New shape">
            <a:extLst>
              <a:ext uri="{FF2B5EF4-FFF2-40B4-BE49-F238E27FC236}">
                <a16:creationId xmlns:a16="http://schemas.microsoft.com/office/drawing/2014/main" id="{A60052C3-6569-7154-FEAD-C8335A46481B}"/>
              </a:ext>
            </a:extLst>
          </p:cNvPr>
          <p:cNvSpPr/>
          <p:nvPr/>
        </p:nvSpPr>
        <p:spPr>
          <a:xfrm>
            <a:off x="604507" y="47341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Reward</a:t>
            </a:r>
          </a:p>
        </p:txBody>
      </p:sp>
      <p:sp>
        <p:nvSpPr>
          <p:cNvPr id="329" name="New shape">
            <a:extLst>
              <a:ext uri="{FF2B5EF4-FFF2-40B4-BE49-F238E27FC236}">
                <a16:creationId xmlns:a16="http://schemas.microsoft.com/office/drawing/2014/main" id="{B3E9790F-2093-5ADC-63D8-9097D99A4AD7}"/>
              </a:ext>
            </a:extLst>
          </p:cNvPr>
          <p:cNvSpPr/>
          <p:nvPr/>
        </p:nvSpPr>
        <p:spPr>
          <a:xfrm>
            <a:off x="3374640" y="47278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52</a:t>
            </a:r>
          </a:p>
        </p:txBody>
      </p:sp>
      <p:sp>
        <p:nvSpPr>
          <p:cNvPr id="330" name="New shape">
            <a:extLst>
              <a:ext uri="{FF2B5EF4-FFF2-40B4-BE49-F238E27FC236}">
                <a16:creationId xmlns:a16="http://schemas.microsoft.com/office/drawing/2014/main" id="{DEF4D0B3-2E7D-EBA2-C3BE-F8BDCA24DDEA}"/>
              </a:ext>
            </a:extLst>
          </p:cNvPr>
          <p:cNvSpPr/>
          <p:nvPr/>
        </p:nvSpPr>
        <p:spPr>
          <a:xfrm>
            <a:off x="4488125" y="47341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64*</a:t>
            </a:r>
          </a:p>
        </p:txBody>
      </p:sp>
      <p:sp>
        <p:nvSpPr>
          <p:cNvPr id="331" name="New shape">
            <a:extLst>
              <a:ext uri="{FF2B5EF4-FFF2-40B4-BE49-F238E27FC236}">
                <a16:creationId xmlns:a16="http://schemas.microsoft.com/office/drawing/2014/main" id="{4A27527A-CDBB-F5E5-77E1-3649D69FABA4}"/>
              </a:ext>
            </a:extLst>
          </p:cNvPr>
          <p:cNvSpPr/>
          <p:nvPr/>
        </p:nvSpPr>
        <p:spPr>
          <a:xfrm>
            <a:off x="5411503" y="47341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332" name="New shape">
            <a:extLst>
              <a:ext uri="{FF2B5EF4-FFF2-40B4-BE49-F238E27FC236}">
                <a16:creationId xmlns:a16="http://schemas.microsoft.com/office/drawing/2014/main" id="{79B1F682-96AF-24D8-E310-A1C231D6D834}"/>
              </a:ext>
            </a:extLst>
          </p:cNvPr>
          <p:cNvSpPr/>
          <p:nvPr/>
        </p:nvSpPr>
        <p:spPr>
          <a:xfrm>
            <a:off x="6334881" y="47341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49*</a:t>
            </a:r>
          </a:p>
        </p:txBody>
      </p:sp>
      <p:sp>
        <p:nvSpPr>
          <p:cNvPr id="333" name="New shape">
            <a:extLst>
              <a:ext uri="{FF2B5EF4-FFF2-40B4-BE49-F238E27FC236}">
                <a16:creationId xmlns:a16="http://schemas.microsoft.com/office/drawing/2014/main" id="{030757EA-7CA9-5D6D-0BB3-9ED87D6ECFC2}"/>
              </a:ext>
            </a:extLst>
          </p:cNvPr>
          <p:cNvSpPr/>
          <p:nvPr/>
        </p:nvSpPr>
        <p:spPr>
          <a:xfrm>
            <a:off x="7258259" y="47341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45*</a:t>
            </a:r>
          </a:p>
        </p:txBody>
      </p:sp>
      <p:sp>
        <p:nvSpPr>
          <p:cNvPr id="334" name="New shape">
            <a:extLst>
              <a:ext uri="{FF2B5EF4-FFF2-40B4-BE49-F238E27FC236}">
                <a16:creationId xmlns:a16="http://schemas.microsoft.com/office/drawing/2014/main" id="{F77E5FF4-68C4-0185-6CFC-C991B9D3B9B5}"/>
              </a:ext>
            </a:extLst>
          </p:cNvPr>
          <p:cNvSpPr/>
          <p:nvPr/>
        </p:nvSpPr>
        <p:spPr>
          <a:xfrm>
            <a:off x="8181637" y="47341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46*</a:t>
            </a:r>
          </a:p>
        </p:txBody>
      </p:sp>
      <p:sp>
        <p:nvSpPr>
          <p:cNvPr id="335" name="New shape">
            <a:extLst>
              <a:ext uri="{FF2B5EF4-FFF2-40B4-BE49-F238E27FC236}">
                <a16:creationId xmlns:a16="http://schemas.microsoft.com/office/drawing/2014/main" id="{A3A01AAF-28AE-FDA8-11A2-EBEABC5EAAFF}"/>
              </a:ext>
            </a:extLst>
          </p:cNvPr>
          <p:cNvSpPr/>
          <p:nvPr/>
        </p:nvSpPr>
        <p:spPr>
          <a:xfrm>
            <a:off x="9105014" y="47341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58*</a:t>
            </a:r>
          </a:p>
        </p:txBody>
      </p:sp>
      <p:sp>
        <p:nvSpPr>
          <p:cNvPr id="336" name="New shape">
            <a:extLst>
              <a:ext uri="{FF2B5EF4-FFF2-40B4-BE49-F238E27FC236}">
                <a16:creationId xmlns:a16="http://schemas.microsoft.com/office/drawing/2014/main" id="{8DB9FD26-51F0-3BBC-E45E-23C4C593428A}"/>
              </a:ext>
            </a:extLst>
          </p:cNvPr>
          <p:cNvSpPr/>
          <p:nvPr/>
        </p:nvSpPr>
        <p:spPr>
          <a:xfrm>
            <a:off x="604507" y="51596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7" name="New shape">
            <a:extLst>
              <a:ext uri="{FF2B5EF4-FFF2-40B4-BE49-F238E27FC236}">
                <a16:creationId xmlns:a16="http://schemas.microsoft.com/office/drawing/2014/main" id="{F003259C-C211-6528-0878-F8A876735087}"/>
              </a:ext>
            </a:extLst>
          </p:cNvPr>
          <p:cNvSpPr/>
          <p:nvPr/>
        </p:nvSpPr>
        <p:spPr>
          <a:xfrm>
            <a:off x="604507" y="51596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8" name="New shape">
            <a:extLst>
              <a:ext uri="{FF2B5EF4-FFF2-40B4-BE49-F238E27FC236}">
                <a16:creationId xmlns:a16="http://schemas.microsoft.com/office/drawing/2014/main" id="{9F001C4A-788F-0519-7143-775B123C6A58}"/>
              </a:ext>
            </a:extLst>
          </p:cNvPr>
          <p:cNvSpPr/>
          <p:nvPr/>
        </p:nvSpPr>
        <p:spPr>
          <a:xfrm>
            <a:off x="604507" y="49500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Sustainable Engagement</a:t>
            </a:r>
          </a:p>
        </p:txBody>
      </p:sp>
      <p:sp>
        <p:nvSpPr>
          <p:cNvPr id="339" name="New shape">
            <a:extLst>
              <a:ext uri="{FF2B5EF4-FFF2-40B4-BE49-F238E27FC236}">
                <a16:creationId xmlns:a16="http://schemas.microsoft.com/office/drawing/2014/main" id="{B0D5FD76-DB58-6A55-600D-47E884B72919}"/>
              </a:ext>
            </a:extLst>
          </p:cNvPr>
          <p:cNvSpPr/>
          <p:nvPr/>
        </p:nvSpPr>
        <p:spPr>
          <a:xfrm>
            <a:off x="3374640" y="49437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85</a:t>
            </a:r>
          </a:p>
        </p:txBody>
      </p:sp>
      <p:sp>
        <p:nvSpPr>
          <p:cNvPr id="340" name="New shape">
            <a:extLst>
              <a:ext uri="{FF2B5EF4-FFF2-40B4-BE49-F238E27FC236}">
                <a16:creationId xmlns:a16="http://schemas.microsoft.com/office/drawing/2014/main" id="{8C8CF67C-EB98-D995-0487-98499D296688}"/>
              </a:ext>
            </a:extLst>
          </p:cNvPr>
          <p:cNvSpPr/>
          <p:nvPr/>
        </p:nvSpPr>
        <p:spPr>
          <a:xfrm>
            <a:off x="4488125" y="49500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341" name="New shape">
            <a:extLst>
              <a:ext uri="{FF2B5EF4-FFF2-40B4-BE49-F238E27FC236}">
                <a16:creationId xmlns:a16="http://schemas.microsoft.com/office/drawing/2014/main" id="{5DF26278-EAC6-1B73-72C2-7795158771F0}"/>
              </a:ext>
            </a:extLst>
          </p:cNvPr>
          <p:cNvSpPr/>
          <p:nvPr/>
        </p:nvSpPr>
        <p:spPr>
          <a:xfrm>
            <a:off x="5411503" y="49500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42" name="New shape">
            <a:extLst>
              <a:ext uri="{FF2B5EF4-FFF2-40B4-BE49-F238E27FC236}">
                <a16:creationId xmlns:a16="http://schemas.microsoft.com/office/drawing/2014/main" id="{8CD0FD51-ED09-AA93-95CD-E3ADCC51F72D}"/>
              </a:ext>
            </a:extLst>
          </p:cNvPr>
          <p:cNvSpPr/>
          <p:nvPr/>
        </p:nvSpPr>
        <p:spPr>
          <a:xfrm>
            <a:off x="6334881" y="49500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43" name="New shape">
            <a:extLst>
              <a:ext uri="{FF2B5EF4-FFF2-40B4-BE49-F238E27FC236}">
                <a16:creationId xmlns:a16="http://schemas.microsoft.com/office/drawing/2014/main" id="{7AE180F5-3C39-74BD-5608-A168EA7E1BFF}"/>
              </a:ext>
            </a:extLst>
          </p:cNvPr>
          <p:cNvSpPr/>
          <p:nvPr/>
        </p:nvSpPr>
        <p:spPr>
          <a:xfrm>
            <a:off x="7258259" y="49500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44" name="New shape">
            <a:extLst>
              <a:ext uri="{FF2B5EF4-FFF2-40B4-BE49-F238E27FC236}">
                <a16:creationId xmlns:a16="http://schemas.microsoft.com/office/drawing/2014/main" id="{2797AE5D-0A18-A94E-7584-4D6830AA4A6B}"/>
              </a:ext>
            </a:extLst>
          </p:cNvPr>
          <p:cNvSpPr/>
          <p:nvPr/>
        </p:nvSpPr>
        <p:spPr>
          <a:xfrm>
            <a:off x="8181637" y="49500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45" name="New shape">
            <a:extLst>
              <a:ext uri="{FF2B5EF4-FFF2-40B4-BE49-F238E27FC236}">
                <a16:creationId xmlns:a16="http://schemas.microsoft.com/office/drawing/2014/main" id="{3D799E8E-F640-BA82-7991-8344F51B6756}"/>
              </a:ext>
            </a:extLst>
          </p:cNvPr>
          <p:cNvSpPr/>
          <p:nvPr/>
        </p:nvSpPr>
        <p:spPr>
          <a:xfrm>
            <a:off x="9105014" y="49500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46" name="New shape">
            <a:extLst>
              <a:ext uri="{FF2B5EF4-FFF2-40B4-BE49-F238E27FC236}">
                <a16:creationId xmlns:a16="http://schemas.microsoft.com/office/drawing/2014/main" id="{7F44C1F1-2C08-EC4E-B913-6A541CF8C13E}"/>
              </a:ext>
            </a:extLst>
          </p:cNvPr>
          <p:cNvSpPr/>
          <p:nvPr/>
        </p:nvSpPr>
        <p:spPr>
          <a:xfrm>
            <a:off x="604507" y="53755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7" name="New shape">
            <a:extLst>
              <a:ext uri="{FF2B5EF4-FFF2-40B4-BE49-F238E27FC236}">
                <a16:creationId xmlns:a16="http://schemas.microsoft.com/office/drawing/2014/main" id="{3CC211ED-E962-0193-3EC5-6DAE713339FA}"/>
              </a:ext>
            </a:extLst>
          </p:cNvPr>
          <p:cNvSpPr/>
          <p:nvPr/>
        </p:nvSpPr>
        <p:spPr>
          <a:xfrm>
            <a:off x="604507" y="53755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8" name="New shape">
            <a:extLst>
              <a:ext uri="{FF2B5EF4-FFF2-40B4-BE49-F238E27FC236}">
                <a16:creationId xmlns:a16="http://schemas.microsoft.com/office/drawing/2014/main" id="{AEF031A1-BD6C-B17B-CB27-FB0BC000D709}"/>
              </a:ext>
            </a:extLst>
          </p:cNvPr>
          <p:cNvSpPr/>
          <p:nvPr/>
        </p:nvSpPr>
        <p:spPr>
          <a:xfrm>
            <a:off x="604507" y="51659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Trust</a:t>
            </a:r>
          </a:p>
        </p:txBody>
      </p:sp>
      <p:sp>
        <p:nvSpPr>
          <p:cNvPr id="349" name="New shape">
            <a:extLst>
              <a:ext uri="{FF2B5EF4-FFF2-40B4-BE49-F238E27FC236}">
                <a16:creationId xmlns:a16="http://schemas.microsoft.com/office/drawing/2014/main" id="{948E5AE2-21B0-DF64-1D8F-1DE032F0C72F}"/>
              </a:ext>
            </a:extLst>
          </p:cNvPr>
          <p:cNvSpPr/>
          <p:nvPr/>
        </p:nvSpPr>
        <p:spPr>
          <a:xfrm>
            <a:off x="3374640" y="51596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50" name="New shape">
            <a:extLst>
              <a:ext uri="{FF2B5EF4-FFF2-40B4-BE49-F238E27FC236}">
                <a16:creationId xmlns:a16="http://schemas.microsoft.com/office/drawing/2014/main" id="{762776D2-0F65-B269-669E-59FFD460776D}"/>
              </a:ext>
            </a:extLst>
          </p:cNvPr>
          <p:cNvSpPr/>
          <p:nvPr/>
        </p:nvSpPr>
        <p:spPr>
          <a:xfrm>
            <a:off x="4488125" y="51659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351" name="New shape">
            <a:extLst>
              <a:ext uri="{FF2B5EF4-FFF2-40B4-BE49-F238E27FC236}">
                <a16:creationId xmlns:a16="http://schemas.microsoft.com/office/drawing/2014/main" id="{B6CD614A-2A92-B3D0-4908-3DC8FF271E54}"/>
              </a:ext>
            </a:extLst>
          </p:cNvPr>
          <p:cNvSpPr/>
          <p:nvPr/>
        </p:nvSpPr>
        <p:spPr>
          <a:xfrm>
            <a:off x="5411503" y="51659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52" name="New shape">
            <a:extLst>
              <a:ext uri="{FF2B5EF4-FFF2-40B4-BE49-F238E27FC236}">
                <a16:creationId xmlns:a16="http://schemas.microsoft.com/office/drawing/2014/main" id="{6F3D872B-A230-970D-0FFA-EF0439A37A9D}"/>
              </a:ext>
            </a:extLst>
          </p:cNvPr>
          <p:cNvSpPr/>
          <p:nvPr/>
        </p:nvSpPr>
        <p:spPr>
          <a:xfrm>
            <a:off x="6334881" y="51659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353" name="New shape">
            <a:extLst>
              <a:ext uri="{FF2B5EF4-FFF2-40B4-BE49-F238E27FC236}">
                <a16:creationId xmlns:a16="http://schemas.microsoft.com/office/drawing/2014/main" id="{C68A6F25-FE36-B46B-20CF-2F56813B99EA}"/>
              </a:ext>
            </a:extLst>
          </p:cNvPr>
          <p:cNvSpPr/>
          <p:nvPr/>
        </p:nvSpPr>
        <p:spPr>
          <a:xfrm>
            <a:off x="7258259" y="51659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354" name="New shape">
            <a:extLst>
              <a:ext uri="{FF2B5EF4-FFF2-40B4-BE49-F238E27FC236}">
                <a16:creationId xmlns:a16="http://schemas.microsoft.com/office/drawing/2014/main" id="{2C76FAAF-DB2A-3468-5BB3-47729C5411A0}"/>
              </a:ext>
            </a:extLst>
          </p:cNvPr>
          <p:cNvSpPr/>
          <p:nvPr/>
        </p:nvSpPr>
        <p:spPr>
          <a:xfrm>
            <a:off x="8181637" y="51659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55" name="New shape">
            <a:extLst>
              <a:ext uri="{FF2B5EF4-FFF2-40B4-BE49-F238E27FC236}">
                <a16:creationId xmlns:a16="http://schemas.microsoft.com/office/drawing/2014/main" id="{715A3E06-871E-EC9B-544B-FF19DB7B9E53}"/>
              </a:ext>
            </a:extLst>
          </p:cNvPr>
          <p:cNvSpPr/>
          <p:nvPr/>
        </p:nvSpPr>
        <p:spPr>
          <a:xfrm>
            <a:off x="9105014" y="51659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56" name="New shape">
            <a:extLst>
              <a:ext uri="{FF2B5EF4-FFF2-40B4-BE49-F238E27FC236}">
                <a16:creationId xmlns:a16="http://schemas.microsoft.com/office/drawing/2014/main" id="{787EDD82-8E1E-6895-7019-87C06497D96F}"/>
              </a:ext>
            </a:extLst>
          </p:cNvPr>
          <p:cNvSpPr/>
          <p:nvPr/>
        </p:nvSpPr>
        <p:spPr>
          <a:xfrm>
            <a:off x="604507" y="5591424"/>
            <a:ext cx="923377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57" name="New shape">
            <a:extLst>
              <a:ext uri="{FF2B5EF4-FFF2-40B4-BE49-F238E27FC236}">
                <a16:creationId xmlns:a16="http://schemas.microsoft.com/office/drawing/2014/main" id="{75F5C020-3C90-C7D8-97E1-F803EB01C683}"/>
              </a:ext>
            </a:extLst>
          </p:cNvPr>
          <p:cNvSpPr/>
          <p:nvPr/>
        </p:nvSpPr>
        <p:spPr>
          <a:xfrm>
            <a:off x="604507" y="5591424"/>
            <a:ext cx="10623763"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58" name="New shape">
            <a:extLst>
              <a:ext uri="{FF2B5EF4-FFF2-40B4-BE49-F238E27FC236}">
                <a16:creationId xmlns:a16="http://schemas.microsoft.com/office/drawing/2014/main" id="{3064DDBF-005C-DAF6-7F1C-5636CE82EB86}"/>
              </a:ext>
            </a:extLst>
          </p:cNvPr>
          <p:cNvSpPr/>
          <p:nvPr/>
        </p:nvSpPr>
        <p:spPr>
          <a:xfrm>
            <a:off x="604507" y="53818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Voice</a:t>
            </a:r>
          </a:p>
        </p:txBody>
      </p:sp>
      <p:sp>
        <p:nvSpPr>
          <p:cNvPr id="359" name="New shape">
            <a:extLst>
              <a:ext uri="{FF2B5EF4-FFF2-40B4-BE49-F238E27FC236}">
                <a16:creationId xmlns:a16="http://schemas.microsoft.com/office/drawing/2014/main" id="{E7EC598A-0003-29B9-634B-2A103996D07B}"/>
              </a:ext>
            </a:extLst>
          </p:cNvPr>
          <p:cNvSpPr/>
          <p:nvPr/>
        </p:nvSpPr>
        <p:spPr>
          <a:xfrm>
            <a:off x="3374640" y="53755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60" name="New shape">
            <a:extLst>
              <a:ext uri="{FF2B5EF4-FFF2-40B4-BE49-F238E27FC236}">
                <a16:creationId xmlns:a16="http://schemas.microsoft.com/office/drawing/2014/main" id="{2D0DE85B-5BC8-9504-A216-5BF6CCCC7A23}"/>
              </a:ext>
            </a:extLst>
          </p:cNvPr>
          <p:cNvSpPr/>
          <p:nvPr/>
        </p:nvSpPr>
        <p:spPr>
          <a:xfrm>
            <a:off x="4488125" y="53818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61" name="New shape">
            <a:extLst>
              <a:ext uri="{FF2B5EF4-FFF2-40B4-BE49-F238E27FC236}">
                <a16:creationId xmlns:a16="http://schemas.microsoft.com/office/drawing/2014/main" id="{62051C62-FDD8-C006-DAA0-CBB0EF024440}"/>
              </a:ext>
            </a:extLst>
          </p:cNvPr>
          <p:cNvSpPr/>
          <p:nvPr/>
        </p:nvSpPr>
        <p:spPr>
          <a:xfrm>
            <a:off x="5411503" y="53818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362" name="New shape">
            <a:extLst>
              <a:ext uri="{FF2B5EF4-FFF2-40B4-BE49-F238E27FC236}">
                <a16:creationId xmlns:a16="http://schemas.microsoft.com/office/drawing/2014/main" id="{BDADBE68-D23F-38A7-E8FE-D75A02E210A7}"/>
              </a:ext>
            </a:extLst>
          </p:cNvPr>
          <p:cNvSpPr/>
          <p:nvPr/>
        </p:nvSpPr>
        <p:spPr>
          <a:xfrm>
            <a:off x="6334881" y="53818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363" name="New shape">
            <a:extLst>
              <a:ext uri="{FF2B5EF4-FFF2-40B4-BE49-F238E27FC236}">
                <a16:creationId xmlns:a16="http://schemas.microsoft.com/office/drawing/2014/main" id="{F8291546-1211-7976-FC61-97554D432C41}"/>
              </a:ext>
            </a:extLst>
          </p:cNvPr>
          <p:cNvSpPr/>
          <p:nvPr/>
        </p:nvSpPr>
        <p:spPr>
          <a:xfrm>
            <a:off x="7258259" y="53818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364" name="New shape">
            <a:extLst>
              <a:ext uri="{FF2B5EF4-FFF2-40B4-BE49-F238E27FC236}">
                <a16:creationId xmlns:a16="http://schemas.microsoft.com/office/drawing/2014/main" id="{13B3C60C-733E-FF0F-A8C3-332CB2456221}"/>
              </a:ext>
            </a:extLst>
          </p:cNvPr>
          <p:cNvSpPr/>
          <p:nvPr/>
        </p:nvSpPr>
        <p:spPr>
          <a:xfrm>
            <a:off x="8181637" y="53818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365" name="New shape">
            <a:extLst>
              <a:ext uri="{FF2B5EF4-FFF2-40B4-BE49-F238E27FC236}">
                <a16:creationId xmlns:a16="http://schemas.microsoft.com/office/drawing/2014/main" id="{ADBFF3BA-8021-9B2C-8942-67874D14E10D}"/>
              </a:ext>
            </a:extLst>
          </p:cNvPr>
          <p:cNvSpPr/>
          <p:nvPr/>
        </p:nvSpPr>
        <p:spPr>
          <a:xfrm>
            <a:off x="9105014" y="53818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66" name="New shape">
            <a:extLst>
              <a:ext uri="{FF2B5EF4-FFF2-40B4-BE49-F238E27FC236}">
                <a16:creationId xmlns:a16="http://schemas.microsoft.com/office/drawing/2014/main" id="{5DA7DF22-71D2-6EC5-4718-B1E52AB003AF}"/>
              </a:ext>
            </a:extLst>
          </p:cNvPr>
          <p:cNvSpPr/>
          <p:nvPr/>
        </p:nvSpPr>
        <p:spPr>
          <a:xfrm>
            <a:off x="604507" y="5597774"/>
            <a:ext cx="2770133"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Work Environment</a:t>
            </a:r>
          </a:p>
        </p:txBody>
      </p:sp>
      <p:sp>
        <p:nvSpPr>
          <p:cNvPr id="367" name="New shape">
            <a:extLst>
              <a:ext uri="{FF2B5EF4-FFF2-40B4-BE49-F238E27FC236}">
                <a16:creationId xmlns:a16="http://schemas.microsoft.com/office/drawing/2014/main" id="{80FCF132-58EA-B4E9-8E66-A8C3F1877C79}"/>
              </a:ext>
            </a:extLst>
          </p:cNvPr>
          <p:cNvSpPr/>
          <p:nvPr/>
        </p:nvSpPr>
        <p:spPr>
          <a:xfrm>
            <a:off x="3374640" y="5591424"/>
            <a:ext cx="923378"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368" name="New shape">
            <a:extLst>
              <a:ext uri="{FF2B5EF4-FFF2-40B4-BE49-F238E27FC236}">
                <a16:creationId xmlns:a16="http://schemas.microsoft.com/office/drawing/2014/main" id="{740E2730-C93B-9267-F7BF-C5D761104BE2}"/>
              </a:ext>
            </a:extLst>
          </p:cNvPr>
          <p:cNvSpPr/>
          <p:nvPr/>
        </p:nvSpPr>
        <p:spPr>
          <a:xfrm>
            <a:off x="4488125" y="5597774"/>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369" name="New shape">
            <a:extLst>
              <a:ext uri="{FF2B5EF4-FFF2-40B4-BE49-F238E27FC236}">
                <a16:creationId xmlns:a16="http://schemas.microsoft.com/office/drawing/2014/main" id="{E69DA915-ED7E-6684-020C-964BABEBF139}"/>
              </a:ext>
            </a:extLst>
          </p:cNvPr>
          <p:cNvSpPr/>
          <p:nvPr/>
        </p:nvSpPr>
        <p:spPr>
          <a:xfrm>
            <a:off x="5411503" y="5597774"/>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370" name="New shape">
            <a:extLst>
              <a:ext uri="{FF2B5EF4-FFF2-40B4-BE49-F238E27FC236}">
                <a16:creationId xmlns:a16="http://schemas.microsoft.com/office/drawing/2014/main" id="{3BB7C6AD-D5A7-2678-D07E-0AF0B2E568AD}"/>
              </a:ext>
            </a:extLst>
          </p:cNvPr>
          <p:cNvSpPr/>
          <p:nvPr/>
        </p:nvSpPr>
        <p:spPr>
          <a:xfrm>
            <a:off x="6334881" y="55977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371" name="New shape">
            <a:extLst>
              <a:ext uri="{FF2B5EF4-FFF2-40B4-BE49-F238E27FC236}">
                <a16:creationId xmlns:a16="http://schemas.microsoft.com/office/drawing/2014/main" id="{2A103CA1-5D52-F74F-281A-1198544BEE6D}"/>
              </a:ext>
            </a:extLst>
          </p:cNvPr>
          <p:cNvSpPr/>
          <p:nvPr/>
        </p:nvSpPr>
        <p:spPr>
          <a:xfrm>
            <a:off x="7258259" y="5597774"/>
            <a:ext cx="543163"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372" name="New shape">
            <a:extLst>
              <a:ext uri="{FF2B5EF4-FFF2-40B4-BE49-F238E27FC236}">
                <a16:creationId xmlns:a16="http://schemas.microsoft.com/office/drawing/2014/main" id="{76B3BD0F-C3FB-AFE0-6AF0-E4A3956D8A06}"/>
              </a:ext>
            </a:extLst>
          </p:cNvPr>
          <p:cNvSpPr/>
          <p:nvPr/>
        </p:nvSpPr>
        <p:spPr>
          <a:xfrm>
            <a:off x="8181637" y="5597774"/>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73" name="New shape">
            <a:extLst>
              <a:ext uri="{FF2B5EF4-FFF2-40B4-BE49-F238E27FC236}">
                <a16:creationId xmlns:a16="http://schemas.microsoft.com/office/drawing/2014/main" id="{A4FBBBCE-F1E6-FF55-9611-0DC9CE40BC2A}"/>
              </a:ext>
            </a:extLst>
          </p:cNvPr>
          <p:cNvSpPr/>
          <p:nvPr/>
        </p:nvSpPr>
        <p:spPr>
          <a:xfrm>
            <a:off x="9105014" y="5597774"/>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74" name="New shape">
            <a:extLst>
              <a:ext uri="{FF2B5EF4-FFF2-40B4-BE49-F238E27FC236}">
                <a16:creationId xmlns:a16="http://schemas.microsoft.com/office/drawing/2014/main" id="{2CA34264-06E6-8822-1832-2079049945F5}"/>
              </a:ext>
            </a:extLst>
          </p:cNvPr>
          <p:cNvSpPr/>
          <p:nvPr/>
        </p:nvSpPr>
        <p:spPr>
          <a:xfrm>
            <a:off x="9763944" y="1206670"/>
            <a:ext cx="923378"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26-30 years </a:t>
            </a:r>
            <a:br>
              <a:rPr sz="1100" b="0" i="0" u="none" kern="200" dirty="0">
                <a:solidFill>
                  <a:srgbClr val="000000"/>
                </a:solidFill>
                <a:latin typeface="arial"/>
              </a:rPr>
            </a:br>
            <a:r>
              <a:rPr sz="1100" b="0" i="0" u="none" kern="200" dirty="0">
                <a:solidFill>
                  <a:srgbClr val="A6A6A6"/>
                </a:solidFill>
                <a:latin typeface="arial"/>
              </a:rPr>
              <a:t>(588)</a:t>
            </a:r>
          </a:p>
        </p:txBody>
      </p:sp>
      <p:sp>
        <p:nvSpPr>
          <p:cNvPr id="375" name="New shape">
            <a:extLst>
              <a:ext uri="{FF2B5EF4-FFF2-40B4-BE49-F238E27FC236}">
                <a16:creationId xmlns:a16="http://schemas.microsoft.com/office/drawing/2014/main" id="{25BF185D-BE58-A625-320D-69E276261FBA}"/>
              </a:ext>
            </a:extLst>
          </p:cNvPr>
          <p:cNvSpPr/>
          <p:nvPr/>
        </p:nvSpPr>
        <p:spPr>
          <a:xfrm>
            <a:off x="10687322" y="1206670"/>
            <a:ext cx="923378"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30 years + </a:t>
            </a:r>
            <a:br>
              <a:rPr sz="1100" b="0" i="0" u="none" kern="200">
                <a:solidFill>
                  <a:srgbClr val="000000"/>
                </a:solidFill>
                <a:latin typeface="arial"/>
              </a:rPr>
            </a:br>
            <a:r>
              <a:rPr sz="1100" b="0" i="0" u="none" kern="200">
                <a:solidFill>
                  <a:srgbClr val="A6A6A6"/>
                </a:solidFill>
                <a:latin typeface="arial"/>
              </a:rPr>
              <a:t>(1,186)</a:t>
            </a:r>
          </a:p>
        </p:txBody>
      </p:sp>
      <p:sp>
        <p:nvSpPr>
          <p:cNvPr id="376" name="New shape">
            <a:extLst>
              <a:ext uri="{FF2B5EF4-FFF2-40B4-BE49-F238E27FC236}">
                <a16:creationId xmlns:a16="http://schemas.microsoft.com/office/drawing/2014/main" id="{FEE4E52A-C959-21AE-355F-5C13364F5067}"/>
              </a:ext>
            </a:extLst>
          </p:cNvPr>
          <p:cNvSpPr/>
          <p:nvPr/>
        </p:nvSpPr>
        <p:spPr>
          <a:xfrm>
            <a:off x="9917929" y="23623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77" name="New shape">
            <a:extLst>
              <a:ext uri="{FF2B5EF4-FFF2-40B4-BE49-F238E27FC236}">
                <a16:creationId xmlns:a16="http://schemas.microsoft.com/office/drawing/2014/main" id="{D5D08CED-2633-691E-FCD2-1002AD914870}"/>
              </a:ext>
            </a:extLst>
          </p:cNvPr>
          <p:cNvSpPr/>
          <p:nvPr/>
        </p:nvSpPr>
        <p:spPr>
          <a:xfrm>
            <a:off x="10841307" y="2362370"/>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78" name="New shape">
            <a:extLst>
              <a:ext uri="{FF2B5EF4-FFF2-40B4-BE49-F238E27FC236}">
                <a16:creationId xmlns:a16="http://schemas.microsoft.com/office/drawing/2014/main" id="{E420C5D9-9E2E-B81A-0B1B-BFE30FF9175A}"/>
              </a:ext>
            </a:extLst>
          </p:cNvPr>
          <p:cNvSpPr/>
          <p:nvPr/>
        </p:nvSpPr>
        <p:spPr>
          <a:xfrm>
            <a:off x="9917929" y="2578270"/>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79" name="New shape">
            <a:extLst>
              <a:ext uri="{FF2B5EF4-FFF2-40B4-BE49-F238E27FC236}">
                <a16:creationId xmlns:a16="http://schemas.microsoft.com/office/drawing/2014/main" id="{A0DC4770-AFF8-C5F5-364B-C79714D56F80}"/>
              </a:ext>
            </a:extLst>
          </p:cNvPr>
          <p:cNvSpPr/>
          <p:nvPr/>
        </p:nvSpPr>
        <p:spPr>
          <a:xfrm>
            <a:off x="10841307" y="25782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80" name="New shape">
            <a:extLst>
              <a:ext uri="{FF2B5EF4-FFF2-40B4-BE49-F238E27FC236}">
                <a16:creationId xmlns:a16="http://schemas.microsoft.com/office/drawing/2014/main" id="{7F4D7DEB-A7CA-48FA-DCF0-2D0EA1720B74}"/>
              </a:ext>
            </a:extLst>
          </p:cNvPr>
          <p:cNvSpPr/>
          <p:nvPr/>
        </p:nvSpPr>
        <p:spPr>
          <a:xfrm>
            <a:off x="9917929" y="2794170"/>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81" name="New shape">
            <a:extLst>
              <a:ext uri="{FF2B5EF4-FFF2-40B4-BE49-F238E27FC236}">
                <a16:creationId xmlns:a16="http://schemas.microsoft.com/office/drawing/2014/main" id="{72588237-71DF-E9DC-2047-37525DF43D82}"/>
              </a:ext>
            </a:extLst>
          </p:cNvPr>
          <p:cNvSpPr/>
          <p:nvPr/>
        </p:nvSpPr>
        <p:spPr>
          <a:xfrm>
            <a:off x="10841307" y="2794170"/>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82" name="New shape">
            <a:extLst>
              <a:ext uri="{FF2B5EF4-FFF2-40B4-BE49-F238E27FC236}">
                <a16:creationId xmlns:a16="http://schemas.microsoft.com/office/drawing/2014/main" id="{07BBCBB5-06CB-2748-8B77-82FDD8E56753}"/>
              </a:ext>
            </a:extLst>
          </p:cNvPr>
          <p:cNvSpPr/>
          <p:nvPr/>
        </p:nvSpPr>
        <p:spPr>
          <a:xfrm>
            <a:off x="9917929" y="30100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83" name="New shape">
            <a:extLst>
              <a:ext uri="{FF2B5EF4-FFF2-40B4-BE49-F238E27FC236}">
                <a16:creationId xmlns:a16="http://schemas.microsoft.com/office/drawing/2014/main" id="{38B5F98F-CFDB-04EE-9F45-FE96CE1CF505}"/>
              </a:ext>
            </a:extLst>
          </p:cNvPr>
          <p:cNvSpPr/>
          <p:nvPr/>
        </p:nvSpPr>
        <p:spPr>
          <a:xfrm>
            <a:off x="10841307" y="30100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384" name="New shape">
            <a:extLst>
              <a:ext uri="{FF2B5EF4-FFF2-40B4-BE49-F238E27FC236}">
                <a16:creationId xmlns:a16="http://schemas.microsoft.com/office/drawing/2014/main" id="{D40C225D-098B-8C86-8E25-F384BFE3AB92}"/>
              </a:ext>
            </a:extLst>
          </p:cNvPr>
          <p:cNvSpPr/>
          <p:nvPr/>
        </p:nvSpPr>
        <p:spPr>
          <a:xfrm>
            <a:off x="9917929" y="32259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85" name="New shape">
            <a:extLst>
              <a:ext uri="{FF2B5EF4-FFF2-40B4-BE49-F238E27FC236}">
                <a16:creationId xmlns:a16="http://schemas.microsoft.com/office/drawing/2014/main" id="{E0846664-685C-FC32-3BE0-2DF5A220D47E}"/>
              </a:ext>
            </a:extLst>
          </p:cNvPr>
          <p:cNvSpPr/>
          <p:nvPr/>
        </p:nvSpPr>
        <p:spPr>
          <a:xfrm>
            <a:off x="10841307" y="32259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386" name="New shape">
            <a:extLst>
              <a:ext uri="{FF2B5EF4-FFF2-40B4-BE49-F238E27FC236}">
                <a16:creationId xmlns:a16="http://schemas.microsoft.com/office/drawing/2014/main" id="{419CCC13-13B8-C94D-3A5B-8014F74C14D0}"/>
              </a:ext>
            </a:extLst>
          </p:cNvPr>
          <p:cNvSpPr/>
          <p:nvPr/>
        </p:nvSpPr>
        <p:spPr>
          <a:xfrm>
            <a:off x="9917929" y="34418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87" name="New shape">
            <a:extLst>
              <a:ext uri="{FF2B5EF4-FFF2-40B4-BE49-F238E27FC236}">
                <a16:creationId xmlns:a16="http://schemas.microsoft.com/office/drawing/2014/main" id="{7DC272D0-7E0F-DB62-BDD2-720953A58459}"/>
              </a:ext>
            </a:extLst>
          </p:cNvPr>
          <p:cNvSpPr/>
          <p:nvPr/>
        </p:nvSpPr>
        <p:spPr>
          <a:xfrm>
            <a:off x="10841307" y="3441870"/>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388" name="New shape">
            <a:extLst>
              <a:ext uri="{FF2B5EF4-FFF2-40B4-BE49-F238E27FC236}">
                <a16:creationId xmlns:a16="http://schemas.microsoft.com/office/drawing/2014/main" id="{47EDCF9B-DBDF-B05C-1AA5-EBB01DC3454C}"/>
              </a:ext>
            </a:extLst>
          </p:cNvPr>
          <p:cNvSpPr/>
          <p:nvPr/>
        </p:nvSpPr>
        <p:spPr>
          <a:xfrm>
            <a:off x="9917929" y="36577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89" name="New shape">
            <a:extLst>
              <a:ext uri="{FF2B5EF4-FFF2-40B4-BE49-F238E27FC236}">
                <a16:creationId xmlns:a16="http://schemas.microsoft.com/office/drawing/2014/main" id="{74BAEBFE-FEA6-E02E-64A0-3511D2945D06}"/>
              </a:ext>
            </a:extLst>
          </p:cNvPr>
          <p:cNvSpPr/>
          <p:nvPr/>
        </p:nvSpPr>
        <p:spPr>
          <a:xfrm>
            <a:off x="10841307" y="3657770"/>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90" name="New shape">
            <a:extLst>
              <a:ext uri="{FF2B5EF4-FFF2-40B4-BE49-F238E27FC236}">
                <a16:creationId xmlns:a16="http://schemas.microsoft.com/office/drawing/2014/main" id="{0F098C42-0E79-5AA9-D1F3-946BDEC39E6B}"/>
              </a:ext>
            </a:extLst>
          </p:cNvPr>
          <p:cNvSpPr/>
          <p:nvPr/>
        </p:nvSpPr>
        <p:spPr>
          <a:xfrm>
            <a:off x="9917929" y="38736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91" name="New shape">
            <a:extLst>
              <a:ext uri="{FF2B5EF4-FFF2-40B4-BE49-F238E27FC236}">
                <a16:creationId xmlns:a16="http://schemas.microsoft.com/office/drawing/2014/main" id="{194B9CE3-5160-96BD-3ADA-FA13311F3CA6}"/>
              </a:ext>
            </a:extLst>
          </p:cNvPr>
          <p:cNvSpPr/>
          <p:nvPr/>
        </p:nvSpPr>
        <p:spPr>
          <a:xfrm>
            <a:off x="10841307" y="38736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92" name="New shape">
            <a:extLst>
              <a:ext uri="{FF2B5EF4-FFF2-40B4-BE49-F238E27FC236}">
                <a16:creationId xmlns:a16="http://schemas.microsoft.com/office/drawing/2014/main" id="{677BD8EB-1F3D-E691-2A7D-478A92A1CF16}"/>
              </a:ext>
            </a:extLst>
          </p:cNvPr>
          <p:cNvSpPr/>
          <p:nvPr/>
        </p:nvSpPr>
        <p:spPr>
          <a:xfrm>
            <a:off x="9917929" y="40895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93" name="New shape">
            <a:extLst>
              <a:ext uri="{FF2B5EF4-FFF2-40B4-BE49-F238E27FC236}">
                <a16:creationId xmlns:a16="http://schemas.microsoft.com/office/drawing/2014/main" id="{869544ED-0037-8676-90DD-A3FA81720335}"/>
              </a:ext>
            </a:extLst>
          </p:cNvPr>
          <p:cNvSpPr/>
          <p:nvPr/>
        </p:nvSpPr>
        <p:spPr>
          <a:xfrm>
            <a:off x="10841307" y="40895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394" name="New shape">
            <a:extLst>
              <a:ext uri="{FF2B5EF4-FFF2-40B4-BE49-F238E27FC236}">
                <a16:creationId xmlns:a16="http://schemas.microsoft.com/office/drawing/2014/main" id="{7ED72F9F-7424-4C95-70CC-79BEC3E2FBAE}"/>
              </a:ext>
            </a:extLst>
          </p:cNvPr>
          <p:cNvSpPr/>
          <p:nvPr/>
        </p:nvSpPr>
        <p:spPr>
          <a:xfrm>
            <a:off x="9917929" y="43054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95" name="New shape">
            <a:extLst>
              <a:ext uri="{FF2B5EF4-FFF2-40B4-BE49-F238E27FC236}">
                <a16:creationId xmlns:a16="http://schemas.microsoft.com/office/drawing/2014/main" id="{FFE8EAE1-D1F3-9496-A91A-99B7F9377046}"/>
              </a:ext>
            </a:extLst>
          </p:cNvPr>
          <p:cNvSpPr/>
          <p:nvPr/>
        </p:nvSpPr>
        <p:spPr>
          <a:xfrm>
            <a:off x="10841307" y="43054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96" name="New shape">
            <a:extLst>
              <a:ext uri="{FF2B5EF4-FFF2-40B4-BE49-F238E27FC236}">
                <a16:creationId xmlns:a16="http://schemas.microsoft.com/office/drawing/2014/main" id="{E12A5462-A810-265E-608C-DA68E4862A8F}"/>
              </a:ext>
            </a:extLst>
          </p:cNvPr>
          <p:cNvSpPr/>
          <p:nvPr/>
        </p:nvSpPr>
        <p:spPr>
          <a:xfrm>
            <a:off x="9917929" y="45213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397" name="New shape">
            <a:extLst>
              <a:ext uri="{FF2B5EF4-FFF2-40B4-BE49-F238E27FC236}">
                <a16:creationId xmlns:a16="http://schemas.microsoft.com/office/drawing/2014/main" id="{71598D57-2698-D0C4-7206-E9349F80E3A1}"/>
              </a:ext>
            </a:extLst>
          </p:cNvPr>
          <p:cNvSpPr/>
          <p:nvPr/>
        </p:nvSpPr>
        <p:spPr>
          <a:xfrm>
            <a:off x="10841307" y="45213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398" name="New shape">
            <a:extLst>
              <a:ext uri="{FF2B5EF4-FFF2-40B4-BE49-F238E27FC236}">
                <a16:creationId xmlns:a16="http://schemas.microsoft.com/office/drawing/2014/main" id="{4C586436-F051-34D6-19AC-267673D6FB82}"/>
              </a:ext>
            </a:extLst>
          </p:cNvPr>
          <p:cNvSpPr/>
          <p:nvPr/>
        </p:nvSpPr>
        <p:spPr>
          <a:xfrm>
            <a:off x="9917929" y="47372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57*</a:t>
            </a:r>
          </a:p>
        </p:txBody>
      </p:sp>
      <p:sp>
        <p:nvSpPr>
          <p:cNvPr id="399" name="New shape">
            <a:extLst>
              <a:ext uri="{FF2B5EF4-FFF2-40B4-BE49-F238E27FC236}">
                <a16:creationId xmlns:a16="http://schemas.microsoft.com/office/drawing/2014/main" id="{2796214A-BA26-F9E6-8452-48FC0342F357}"/>
              </a:ext>
            </a:extLst>
          </p:cNvPr>
          <p:cNvSpPr/>
          <p:nvPr/>
        </p:nvSpPr>
        <p:spPr>
          <a:xfrm>
            <a:off x="10841307" y="47372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56*</a:t>
            </a:r>
          </a:p>
        </p:txBody>
      </p:sp>
      <p:sp>
        <p:nvSpPr>
          <p:cNvPr id="400" name="New shape">
            <a:extLst>
              <a:ext uri="{FF2B5EF4-FFF2-40B4-BE49-F238E27FC236}">
                <a16:creationId xmlns:a16="http://schemas.microsoft.com/office/drawing/2014/main" id="{BD859507-57BB-97E6-E5BE-7A6B55BECBE1}"/>
              </a:ext>
            </a:extLst>
          </p:cNvPr>
          <p:cNvSpPr/>
          <p:nvPr/>
        </p:nvSpPr>
        <p:spPr>
          <a:xfrm>
            <a:off x="9917929" y="49531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401" name="New shape">
            <a:extLst>
              <a:ext uri="{FF2B5EF4-FFF2-40B4-BE49-F238E27FC236}">
                <a16:creationId xmlns:a16="http://schemas.microsoft.com/office/drawing/2014/main" id="{7F4FD62F-6914-A6B6-6658-D438FADD3542}"/>
              </a:ext>
            </a:extLst>
          </p:cNvPr>
          <p:cNvSpPr/>
          <p:nvPr/>
        </p:nvSpPr>
        <p:spPr>
          <a:xfrm>
            <a:off x="10841307" y="49531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02" name="New shape">
            <a:extLst>
              <a:ext uri="{FF2B5EF4-FFF2-40B4-BE49-F238E27FC236}">
                <a16:creationId xmlns:a16="http://schemas.microsoft.com/office/drawing/2014/main" id="{ACF6C541-31CB-10F6-65B0-0F24571437BD}"/>
              </a:ext>
            </a:extLst>
          </p:cNvPr>
          <p:cNvSpPr/>
          <p:nvPr/>
        </p:nvSpPr>
        <p:spPr>
          <a:xfrm>
            <a:off x="9917929" y="51690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403" name="New shape">
            <a:extLst>
              <a:ext uri="{FF2B5EF4-FFF2-40B4-BE49-F238E27FC236}">
                <a16:creationId xmlns:a16="http://schemas.microsoft.com/office/drawing/2014/main" id="{3E4BC00C-C9A3-F701-590A-C46EDDDC816C}"/>
              </a:ext>
            </a:extLst>
          </p:cNvPr>
          <p:cNvSpPr/>
          <p:nvPr/>
        </p:nvSpPr>
        <p:spPr>
          <a:xfrm>
            <a:off x="10841307" y="5169070"/>
            <a:ext cx="543163"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404" name="New shape">
            <a:extLst>
              <a:ext uri="{FF2B5EF4-FFF2-40B4-BE49-F238E27FC236}">
                <a16:creationId xmlns:a16="http://schemas.microsoft.com/office/drawing/2014/main" id="{89B0065E-1550-2E88-BE87-8FA647A67CC8}"/>
              </a:ext>
            </a:extLst>
          </p:cNvPr>
          <p:cNvSpPr/>
          <p:nvPr/>
        </p:nvSpPr>
        <p:spPr>
          <a:xfrm>
            <a:off x="9917929" y="5384970"/>
            <a:ext cx="543163"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05" name="New shape">
            <a:extLst>
              <a:ext uri="{FF2B5EF4-FFF2-40B4-BE49-F238E27FC236}">
                <a16:creationId xmlns:a16="http://schemas.microsoft.com/office/drawing/2014/main" id="{3A45C1E3-76D1-46AD-2C13-3C5BE7604328}"/>
              </a:ext>
            </a:extLst>
          </p:cNvPr>
          <p:cNvSpPr/>
          <p:nvPr/>
        </p:nvSpPr>
        <p:spPr>
          <a:xfrm>
            <a:off x="10841307" y="5384970"/>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06" name="New shape">
            <a:extLst>
              <a:ext uri="{FF2B5EF4-FFF2-40B4-BE49-F238E27FC236}">
                <a16:creationId xmlns:a16="http://schemas.microsoft.com/office/drawing/2014/main" id="{3CAD62DA-7234-ECEC-D565-9D8689C7599F}"/>
              </a:ext>
            </a:extLst>
          </p:cNvPr>
          <p:cNvSpPr/>
          <p:nvPr/>
        </p:nvSpPr>
        <p:spPr>
          <a:xfrm>
            <a:off x="9932081" y="5600870"/>
            <a:ext cx="543163"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07" name="New shape">
            <a:extLst>
              <a:ext uri="{FF2B5EF4-FFF2-40B4-BE49-F238E27FC236}">
                <a16:creationId xmlns:a16="http://schemas.microsoft.com/office/drawing/2014/main" id="{78F2F7FD-1068-09EC-7B1C-F73176B9FDA7}"/>
              </a:ext>
            </a:extLst>
          </p:cNvPr>
          <p:cNvSpPr/>
          <p:nvPr/>
        </p:nvSpPr>
        <p:spPr>
          <a:xfrm>
            <a:off x="10844474" y="5600870"/>
            <a:ext cx="543163"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08" name="Title 4">
            <a:extLst>
              <a:ext uri="{FF2B5EF4-FFF2-40B4-BE49-F238E27FC236}">
                <a16:creationId xmlns:a16="http://schemas.microsoft.com/office/drawing/2014/main" id="{0AE12B9D-C6E7-6D45-093C-A937FA1EC6A5}"/>
              </a:ext>
            </a:extLst>
          </p:cNvPr>
          <p:cNvSpPr txBox="1">
            <a:spLocks/>
          </p:cNvSpPr>
          <p:nvPr/>
        </p:nvSpPr>
        <p:spPr>
          <a:xfrm>
            <a:off x="457200" y="457199"/>
            <a:ext cx="11296436"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b="1" dirty="0"/>
              <a:t>Differences for length of service versus the average </a:t>
            </a:r>
            <a:endParaRPr lang="en-US" dirty="0"/>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 name="Title 4">
            <a:extLst>
              <a:ext uri="{FF2B5EF4-FFF2-40B4-BE49-F238E27FC236}">
                <a16:creationId xmlns:a16="http://schemas.microsoft.com/office/drawing/2014/main" id="{8FB9CEA9-A1CF-7352-7CA8-29C04DF595D3}"/>
              </a:ext>
            </a:extLst>
          </p:cNvPr>
          <p:cNvSpPr txBox="1">
            <a:spLocks/>
          </p:cNvSpPr>
          <p:nvPr/>
        </p:nvSpPr>
        <p:spPr>
          <a:xfrm>
            <a:off x="457200" y="457199"/>
            <a:ext cx="11296436"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b="1" dirty="0"/>
              <a:t>Differences for work category</a:t>
            </a:r>
            <a:endParaRPr lang="en-US" dirty="0"/>
          </a:p>
        </p:txBody>
      </p:sp>
      <p:grpSp>
        <p:nvGrpSpPr>
          <p:cNvPr id="2" name="Group 1">
            <a:extLst>
              <a:ext uri="{FF2B5EF4-FFF2-40B4-BE49-F238E27FC236}">
                <a16:creationId xmlns:a16="http://schemas.microsoft.com/office/drawing/2014/main" id="{2360D50B-1591-7C84-FD98-7EE2918AA5E5}"/>
              </a:ext>
            </a:extLst>
          </p:cNvPr>
          <p:cNvGrpSpPr/>
          <p:nvPr/>
        </p:nvGrpSpPr>
        <p:grpSpPr>
          <a:xfrm>
            <a:off x="626535" y="1049867"/>
            <a:ext cx="11099800" cy="5003799"/>
            <a:chOff x="254000" y="647700"/>
            <a:chExt cx="8636000" cy="4851400"/>
          </a:xfrm>
        </p:grpSpPr>
        <p:sp>
          <p:nvSpPr>
            <p:cNvPr id="3" name="New shape">
              <a:extLst>
                <a:ext uri="{FF2B5EF4-FFF2-40B4-BE49-F238E27FC236}">
                  <a16:creationId xmlns:a16="http://schemas.microsoft.com/office/drawing/2014/main" id="{965DEAD7-1728-333E-CE73-7AB8C7703B4C}"/>
                </a:ext>
              </a:extLst>
            </p:cNvPr>
            <p:cNvSpPr/>
            <p:nvPr/>
          </p:nvSpPr>
          <p:spPr>
            <a:xfrm>
              <a:off x="6299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 name="New shape">
              <a:extLst>
                <a:ext uri="{FF2B5EF4-FFF2-40B4-BE49-F238E27FC236}">
                  <a16:creationId xmlns:a16="http://schemas.microsoft.com/office/drawing/2014/main" id="{57C1D25B-ABDB-CE5B-4626-B93E91D2846A}"/>
                </a:ext>
              </a:extLst>
            </p:cNvPr>
            <p:cNvSpPr/>
            <p:nvPr/>
          </p:nvSpPr>
          <p:spPr>
            <a:xfrm>
              <a:off x="6299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 name="New shape">
              <a:extLst>
                <a:ext uri="{FF2B5EF4-FFF2-40B4-BE49-F238E27FC236}">
                  <a16:creationId xmlns:a16="http://schemas.microsoft.com/office/drawing/2014/main" id="{F7B7A90B-3D98-6DF6-4690-7A44A4A90418}"/>
                </a:ext>
              </a:extLst>
            </p:cNvPr>
            <p:cNvSpPr/>
            <p:nvPr/>
          </p:nvSpPr>
          <p:spPr>
            <a:xfrm>
              <a:off x="6299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a:extLst>
                <a:ext uri="{FF2B5EF4-FFF2-40B4-BE49-F238E27FC236}">
                  <a16:creationId xmlns:a16="http://schemas.microsoft.com/office/drawing/2014/main" id="{E11ABF82-3D89-42BB-5E54-43F91D8AF0C3}"/>
                </a:ext>
              </a:extLst>
            </p:cNvPr>
            <p:cNvSpPr/>
            <p:nvPr/>
          </p:nvSpPr>
          <p:spPr>
            <a:xfrm>
              <a:off x="6299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 name="New shape">
              <a:extLst>
                <a:ext uri="{FF2B5EF4-FFF2-40B4-BE49-F238E27FC236}">
                  <a16:creationId xmlns:a16="http://schemas.microsoft.com/office/drawing/2014/main" id="{B5E417EA-A329-DBB2-CEEC-43DDFAD6B438}"/>
                </a:ext>
              </a:extLst>
            </p:cNvPr>
            <p:cNvSpPr/>
            <p:nvPr/>
          </p:nvSpPr>
          <p:spPr>
            <a:xfrm>
              <a:off x="6299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a:extLst>
                <a:ext uri="{FF2B5EF4-FFF2-40B4-BE49-F238E27FC236}">
                  <a16:creationId xmlns:a16="http://schemas.microsoft.com/office/drawing/2014/main" id="{1E5877FC-5A51-8C99-4D0E-6F739DC005BD}"/>
                </a:ext>
              </a:extLst>
            </p:cNvPr>
            <p:cNvSpPr/>
            <p:nvPr/>
          </p:nvSpPr>
          <p:spPr>
            <a:xfrm>
              <a:off x="6299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 name="New shape">
              <a:extLst>
                <a:ext uri="{FF2B5EF4-FFF2-40B4-BE49-F238E27FC236}">
                  <a16:creationId xmlns:a16="http://schemas.microsoft.com/office/drawing/2014/main" id="{C9AAA30F-7DBD-20F8-141C-269BF9CB8028}"/>
                </a:ext>
              </a:extLst>
            </p:cNvPr>
            <p:cNvSpPr/>
            <p:nvPr/>
          </p:nvSpPr>
          <p:spPr>
            <a:xfrm>
              <a:off x="6299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 name="New shape">
              <a:extLst>
                <a:ext uri="{FF2B5EF4-FFF2-40B4-BE49-F238E27FC236}">
                  <a16:creationId xmlns:a16="http://schemas.microsoft.com/office/drawing/2014/main" id="{76C29ED3-0039-8444-D40D-66B7C333A435}"/>
                </a:ext>
              </a:extLst>
            </p:cNvPr>
            <p:cNvSpPr/>
            <p:nvPr/>
          </p:nvSpPr>
          <p:spPr>
            <a:xfrm>
              <a:off x="6299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 name="New shape">
              <a:extLst>
                <a:ext uri="{FF2B5EF4-FFF2-40B4-BE49-F238E27FC236}">
                  <a16:creationId xmlns:a16="http://schemas.microsoft.com/office/drawing/2014/main" id="{3B73AEE9-294A-5115-0720-7C0935480288}"/>
                </a:ext>
              </a:extLst>
            </p:cNvPr>
            <p:cNvSpPr/>
            <p:nvPr/>
          </p:nvSpPr>
          <p:spPr>
            <a:xfrm>
              <a:off x="6299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 name="New shape">
              <a:extLst>
                <a:ext uri="{FF2B5EF4-FFF2-40B4-BE49-F238E27FC236}">
                  <a16:creationId xmlns:a16="http://schemas.microsoft.com/office/drawing/2014/main" id="{57939136-A3B3-709E-2F07-729A8BE11B93}"/>
                </a:ext>
              </a:extLst>
            </p:cNvPr>
            <p:cNvSpPr/>
            <p:nvPr/>
          </p:nvSpPr>
          <p:spPr>
            <a:xfrm>
              <a:off x="6299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a:extLst>
                <a:ext uri="{FF2B5EF4-FFF2-40B4-BE49-F238E27FC236}">
                  <a16:creationId xmlns:a16="http://schemas.microsoft.com/office/drawing/2014/main" id="{2B64AB08-9E12-BFD7-6ED7-6119EEBD83A4}"/>
                </a:ext>
              </a:extLst>
            </p:cNvPr>
            <p:cNvSpPr/>
            <p:nvPr/>
          </p:nvSpPr>
          <p:spPr>
            <a:xfrm>
              <a:off x="6299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 name="New shape">
              <a:extLst>
                <a:ext uri="{FF2B5EF4-FFF2-40B4-BE49-F238E27FC236}">
                  <a16:creationId xmlns:a16="http://schemas.microsoft.com/office/drawing/2014/main" id="{BE29436D-307C-28AB-FF96-CBE07C2C3B63}"/>
                </a:ext>
              </a:extLst>
            </p:cNvPr>
            <p:cNvSpPr/>
            <p:nvPr/>
          </p:nvSpPr>
          <p:spPr>
            <a:xfrm>
              <a:off x="6299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5" name="New shape">
              <a:extLst>
                <a:ext uri="{FF2B5EF4-FFF2-40B4-BE49-F238E27FC236}">
                  <a16:creationId xmlns:a16="http://schemas.microsoft.com/office/drawing/2014/main" id="{1302A83D-01B6-BC1F-5C95-5E457FEF859A}"/>
                </a:ext>
              </a:extLst>
            </p:cNvPr>
            <p:cNvSpPr/>
            <p:nvPr/>
          </p:nvSpPr>
          <p:spPr>
            <a:xfrm>
              <a:off x="6299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 name="New shape">
              <a:extLst>
                <a:ext uri="{FF2B5EF4-FFF2-40B4-BE49-F238E27FC236}">
                  <a16:creationId xmlns:a16="http://schemas.microsoft.com/office/drawing/2014/main" id="{26635B92-EA56-E1EF-A81B-EE8CC0A6FF00}"/>
                </a:ext>
              </a:extLst>
            </p:cNvPr>
            <p:cNvSpPr/>
            <p:nvPr/>
          </p:nvSpPr>
          <p:spPr>
            <a:xfrm>
              <a:off x="6299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a:extLst>
                <a:ext uri="{FF2B5EF4-FFF2-40B4-BE49-F238E27FC236}">
                  <a16:creationId xmlns:a16="http://schemas.microsoft.com/office/drawing/2014/main" id="{F1A2C6B3-BB4D-4156-10EA-99D67067BD25}"/>
                </a:ext>
              </a:extLst>
            </p:cNvPr>
            <p:cNvSpPr/>
            <p:nvPr/>
          </p:nvSpPr>
          <p:spPr>
            <a:xfrm>
              <a:off x="6299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a:extLst>
                <a:ext uri="{FF2B5EF4-FFF2-40B4-BE49-F238E27FC236}">
                  <a16:creationId xmlns:a16="http://schemas.microsoft.com/office/drawing/2014/main" id="{253CC58D-78E5-DCDB-57A9-C8D61D6F457E}"/>
                </a:ext>
              </a:extLst>
            </p:cNvPr>
            <p:cNvSpPr/>
            <p:nvPr/>
          </p:nvSpPr>
          <p:spPr>
            <a:xfrm>
              <a:off x="6299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 name="New shape">
              <a:extLst>
                <a:ext uri="{FF2B5EF4-FFF2-40B4-BE49-F238E27FC236}">
                  <a16:creationId xmlns:a16="http://schemas.microsoft.com/office/drawing/2014/main" id="{D337606F-0059-2E3B-B4C1-5A9B2FEF44D5}"/>
                </a:ext>
              </a:extLst>
            </p:cNvPr>
            <p:cNvSpPr/>
            <p:nvPr/>
          </p:nvSpPr>
          <p:spPr>
            <a:xfrm>
              <a:off x="6299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a:extLst>
                <a:ext uri="{FF2B5EF4-FFF2-40B4-BE49-F238E27FC236}">
                  <a16:creationId xmlns:a16="http://schemas.microsoft.com/office/drawing/2014/main" id="{F922EA36-9EEA-37C6-1B59-581B5AA37339}"/>
                </a:ext>
              </a:extLst>
            </p:cNvPr>
            <p:cNvSpPr/>
            <p:nvPr/>
          </p:nvSpPr>
          <p:spPr>
            <a:xfrm>
              <a:off x="254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200" b="1" i="0">
                  <a:solidFill>
                    <a:srgbClr val="A6A6A6"/>
                  </a:solidFill>
                  <a:latin typeface="arial"/>
                </a:defRPr>
              </a:pPr>
              <a:r>
                <a:rPr sz="1200" b="1" i="0" u="none" kern="200">
                  <a:solidFill>
                    <a:srgbClr val="A6A6A6"/>
                  </a:solidFill>
                  <a:latin typeface="arial"/>
                </a:rPr>
                <a:t>Scores are Total Favorable</a:t>
              </a:r>
            </a:p>
          </p:txBody>
        </p:sp>
        <p:sp>
          <p:nvSpPr>
            <p:cNvPr id="21" name="New shape">
              <a:extLst>
                <a:ext uri="{FF2B5EF4-FFF2-40B4-BE49-F238E27FC236}">
                  <a16:creationId xmlns:a16="http://schemas.microsoft.com/office/drawing/2014/main" id="{9665937F-E529-4A5E-1AE8-77952C1F3C69}"/>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a:extLst>
                <a:ext uri="{FF2B5EF4-FFF2-40B4-BE49-F238E27FC236}">
                  <a16:creationId xmlns:a16="http://schemas.microsoft.com/office/drawing/2014/main" id="{C08130AE-8FC5-1C59-85D4-E4E4C2938A1C}"/>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 name="New shape">
              <a:extLst>
                <a:ext uri="{FF2B5EF4-FFF2-40B4-BE49-F238E27FC236}">
                  <a16:creationId xmlns:a16="http://schemas.microsoft.com/office/drawing/2014/main" id="{2AD580A7-8B4D-4B47-50D4-D56651036740}"/>
                </a:ext>
              </a:extLst>
            </p:cNvPr>
            <p:cNvSpPr/>
            <p:nvPr/>
          </p:nvSpPr>
          <p:spPr>
            <a:xfrm>
              <a:off x="6299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BM National Engagement Survey Overall</a:t>
              </a:r>
              <a:br>
                <a:rPr sz="1100" b="0" i="0" u="none" kern="200">
                  <a:solidFill>
                    <a:srgbClr val="000000"/>
                  </a:solidFill>
                  <a:latin typeface="arial"/>
                </a:rPr>
              </a:br>
              <a:r>
                <a:rPr sz="1100" b="0" i="0" u="none" kern="200">
                  <a:solidFill>
                    <a:srgbClr val="A6A6A6"/>
                  </a:solidFill>
                  <a:latin typeface="arial"/>
                </a:rPr>
                <a:t>(21,603)</a:t>
              </a:r>
            </a:p>
          </p:txBody>
        </p:sp>
        <p:sp>
          <p:nvSpPr>
            <p:cNvPr id="24" name="New shape">
              <a:extLst>
                <a:ext uri="{FF2B5EF4-FFF2-40B4-BE49-F238E27FC236}">
                  <a16:creationId xmlns:a16="http://schemas.microsoft.com/office/drawing/2014/main" id="{0CBC83EC-D9B7-E3BD-FFE3-C72BE7F67F1A}"/>
                </a:ext>
              </a:extLst>
            </p:cNvPr>
            <p:cNvSpPr/>
            <p:nvPr/>
          </p:nvSpPr>
          <p:spPr>
            <a:xfrm>
              <a:off x="7162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Management </a:t>
              </a:r>
              <a:br>
                <a:rPr sz="1100" b="0" i="0" u="none" kern="200">
                  <a:solidFill>
                    <a:srgbClr val="000000"/>
                  </a:solidFill>
                  <a:latin typeface="arial"/>
                </a:rPr>
              </a:br>
              <a:r>
                <a:rPr sz="1100" b="0" i="0" u="none" kern="200">
                  <a:solidFill>
                    <a:srgbClr val="A6A6A6"/>
                  </a:solidFill>
                  <a:latin typeface="arial"/>
                </a:rPr>
                <a:t>(3,104)</a:t>
              </a:r>
            </a:p>
          </p:txBody>
        </p:sp>
        <p:sp>
          <p:nvSpPr>
            <p:cNvPr id="25" name="New shape">
              <a:extLst>
                <a:ext uri="{FF2B5EF4-FFF2-40B4-BE49-F238E27FC236}">
                  <a16:creationId xmlns:a16="http://schemas.microsoft.com/office/drawing/2014/main" id="{C4627F24-0417-731F-4B8A-17E5706D127C}"/>
                </a:ext>
              </a:extLst>
            </p:cNvPr>
            <p:cNvSpPr/>
            <p:nvPr/>
          </p:nvSpPr>
          <p:spPr>
            <a:xfrm>
              <a:off x="8026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Non-Management </a:t>
              </a:r>
              <a:br>
                <a:rPr sz="1100" b="0" i="0" u="none" kern="200">
                  <a:solidFill>
                    <a:srgbClr val="000000"/>
                  </a:solidFill>
                  <a:latin typeface="arial"/>
                </a:rPr>
              </a:br>
              <a:r>
                <a:rPr sz="1100" b="0" i="0" u="none" kern="200">
                  <a:solidFill>
                    <a:srgbClr val="A6A6A6"/>
                  </a:solidFill>
                  <a:latin typeface="arial"/>
                </a:rPr>
                <a:t>(16,923)</a:t>
              </a:r>
            </a:p>
          </p:txBody>
        </p:sp>
        <p:sp>
          <p:nvSpPr>
            <p:cNvPr id="26" name="New shape">
              <a:extLst>
                <a:ext uri="{FF2B5EF4-FFF2-40B4-BE49-F238E27FC236}">
                  <a16:creationId xmlns:a16="http://schemas.microsoft.com/office/drawing/2014/main" id="{724657D8-0130-F803-920A-34B836155273}"/>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a:extLst>
                <a:ext uri="{FF2B5EF4-FFF2-40B4-BE49-F238E27FC236}">
                  <a16:creationId xmlns:a16="http://schemas.microsoft.com/office/drawing/2014/main" id="{93810996-7DE2-EC74-1BC6-037ED945D002}"/>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a:extLst>
                <a:ext uri="{FF2B5EF4-FFF2-40B4-BE49-F238E27FC236}">
                  <a16:creationId xmlns:a16="http://schemas.microsoft.com/office/drawing/2014/main" id="{57A1D6A5-C8DB-A0E9-5CD1-ECCBBEE43F27}"/>
                </a:ext>
              </a:extLst>
            </p:cNvPr>
            <p:cNvSpPr/>
            <p:nvPr/>
          </p:nvSpPr>
          <p:spPr>
            <a:xfrm>
              <a:off x="254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Capability</a:t>
              </a:r>
            </a:p>
          </p:txBody>
        </p:sp>
        <p:sp>
          <p:nvSpPr>
            <p:cNvPr id="29" name="New shape">
              <a:extLst>
                <a:ext uri="{FF2B5EF4-FFF2-40B4-BE49-F238E27FC236}">
                  <a16:creationId xmlns:a16="http://schemas.microsoft.com/office/drawing/2014/main" id="{C1F34D44-CEF2-AE3B-A174-4C564A504DC4}"/>
                </a:ext>
              </a:extLst>
            </p:cNvPr>
            <p:cNvSpPr/>
            <p:nvPr/>
          </p:nvSpPr>
          <p:spPr>
            <a:xfrm>
              <a:off x="6299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0" name="New shape">
              <a:extLst>
                <a:ext uri="{FF2B5EF4-FFF2-40B4-BE49-F238E27FC236}">
                  <a16:creationId xmlns:a16="http://schemas.microsoft.com/office/drawing/2014/main" id="{BECB893C-C32D-7CA9-BF8A-CADDC7ECF717}"/>
                </a:ext>
              </a:extLst>
            </p:cNvPr>
            <p:cNvSpPr/>
            <p:nvPr/>
          </p:nvSpPr>
          <p:spPr>
            <a:xfrm>
              <a:off x="73406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1" name="New shape">
              <a:extLst>
                <a:ext uri="{FF2B5EF4-FFF2-40B4-BE49-F238E27FC236}">
                  <a16:creationId xmlns:a16="http://schemas.microsoft.com/office/drawing/2014/main" id="{A7665127-1265-4DDB-D3C5-05EE01316CA3}"/>
                </a:ext>
              </a:extLst>
            </p:cNvPr>
            <p:cNvSpPr/>
            <p:nvPr/>
          </p:nvSpPr>
          <p:spPr>
            <a:xfrm>
              <a:off x="82042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90" name="New shape">
              <a:extLst>
                <a:ext uri="{FF2B5EF4-FFF2-40B4-BE49-F238E27FC236}">
                  <a16:creationId xmlns:a16="http://schemas.microsoft.com/office/drawing/2014/main" id="{E1E88816-26C2-8BE8-EE95-498C67628DF1}"/>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1" name="New shape">
              <a:extLst>
                <a:ext uri="{FF2B5EF4-FFF2-40B4-BE49-F238E27FC236}">
                  <a16:creationId xmlns:a16="http://schemas.microsoft.com/office/drawing/2014/main" id="{5CC7D6BC-F3C2-57AD-EEDF-CE9371AC58E3}"/>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2" name="New shape">
              <a:extLst>
                <a:ext uri="{FF2B5EF4-FFF2-40B4-BE49-F238E27FC236}">
                  <a16:creationId xmlns:a16="http://schemas.microsoft.com/office/drawing/2014/main" id="{D9BC58F0-2BA5-230A-B769-8B2A66E5EEC9}"/>
                </a:ext>
              </a:extLst>
            </p:cNvPr>
            <p:cNvSpPr/>
            <p:nvPr/>
          </p:nvSpPr>
          <p:spPr>
            <a:xfrm>
              <a:off x="254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Clarity</a:t>
              </a:r>
            </a:p>
          </p:txBody>
        </p:sp>
        <p:sp>
          <p:nvSpPr>
            <p:cNvPr id="293" name="New shape">
              <a:extLst>
                <a:ext uri="{FF2B5EF4-FFF2-40B4-BE49-F238E27FC236}">
                  <a16:creationId xmlns:a16="http://schemas.microsoft.com/office/drawing/2014/main" id="{310482A3-CFF7-D26F-45B7-2E2B2F396328}"/>
                </a:ext>
              </a:extLst>
            </p:cNvPr>
            <p:cNvSpPr/>
            <p:nvPr/>
          </p:nvSpPr>
          <p:spPr>
            <a:xfrm>
              <a:off x="6299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91</a:t>
              </a:r>
            </a:p>
          </p:txBody>
        </p:sp>
        <p:sp>
          <p:nvSpPr>
            <p:cNvPr id="294" name="New shape">
              <a:extLst>
                <a:ext uri="{FF2B5EF4-FFF2-40B4-BE49-F238E27FC236}">
                  <a16:creationId xmlns:a16="http://schemas.microsoft.com/office/drawing/2014/main" id="{9C4DDB73-199F-9222-4630-1724DF797693}"/>
                </a:ext>
              </a:extLst>
            </p:cNvPr>
            <p:cNvSpPr/>
            <p:nvPr/>
          </p:nvSpPr>
          <p:spPr>
            <a:xfrm>
              <a:off x="73406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295" name="New shape">
              <a:extLst>
                <a:ext uri="{FF2B5EF4-FFF2-40B4-BE49-F238E27FC236}">
                  <a16:creationId xmlns:a16="http://schemas.microsoft.com/office/drawing/2014/main" id="{FBD86DD0-8DD6-0F5F-9E93-71EA3F288F3A}"/>
                </a:ext>
              </a:extLst>
            </p:cNvPr>
            <p:cNvSpPr/>
            <p:nvPr/>
          </p:nvSpPr>
          <p:spPr>
            <a:xfrm>
              <a:off x="8204200"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296" name="New shape">
              <a:extLst>
                <a:ext uri="{FF2B5EF4-FFF2-40B4-BE49-F238E27FC236}">
                  <a16:creationId xmlns:a16="http://schemas.microsoft.com/office/drawing/2014/main" id="{B768F5C7-2699-014B-FC45-015F7702D2F4}"/>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7" name="New shape">
              <a:extLst>
                <a:ext uri="{FF2B5EF4-FFF2-40B4-BE49-F238E27FC236}">
                  <a16:creationId xmlns:a16="http://schemas.microsoft.com/office/drawing/2014/main" id="{F10ACD26-EF77-50A9-E5D6-A9129D74CC1B}"/>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8" name="New shape">
              <a:extLst>
                <a:ext uri="{FF2B5EF4-FFF2-40B4-BE49-F238E27FC236}">
                  <a16:creationId xmlns:a16="http://schemas.microsoft.com/office/drawing/2014/main" id="{E34924B0-A2E6-49C2-0557-97E770C13641}"/>
                </a:ext>
              </a:extLst>
            </p:cNvPr>
            <p:cNvSpPr/>
            <p:nvPr/>
          </p:nvSpPr>
          <p:spPr>
            <a:xfrm>
              <a:off x="254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Collaboration</a:t>
              </a:r>
            </a:p>
          </p:txBody>
        </p:sp>
        <p:sp>
          <p:nvSpPr>
            <p:cNvPr id="299" name="New shape">
              <a:extLst>
                <a:ext uri="{FF2B5EF4-FFF2-40B4-BE49-F238E27FC236}">
                  <a16:creationId xmlns:a16="http://schemas.microsoft.com/office/drawing/2014/main" id="{24804AA8-9F37-F46E-D2CC-3D7A664E790D}"/>
                </a:ext>
              </a:extLst>
            </p:cNvPr>
            <p:cNvSpPr/>
            <p:nvPr/>
          </p:nvSpPr>
          <p:spPr>
            <a:xfrm>
              <a:off x="6299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77</a:t>
              </a:r>
            </a:p>
          </p:txBody>
        </p:sp>
        <p:sp>
          <p:nvSpPr>
            <p:cNvPr id="300" name="New shape">
              <a:extLst>
                <a:ext uri="{FF2B5EF4-FFF2-40B4-BE49-F238E27FC236}">
                  <a16:creationId xmlns:a16="http://schemas.microsoft.com/office/drawing/2014/main" id="{1E0CDE23-072A-8EF2-C80D-D991915F1123}"/>
                </a:ext>
              </a:extLst>
            </p:cNvPr>
            <p:cNvSpPr/>
            <p:nvPr/>
          </p:nvSpPr>
          <p:spPr>
            <a:xfrm>
              <a:off x="7340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301" name="New shape">
              <a:extLst>
                <a:ext uri="{FF2B5EF4-FFF2-40B4-BE49-F238E27FC236}">
                  <a16:creationId xmlns:a16="http://schemas.microsoft.com/office/drawing/2014/main" id="{C29F6DB1-38AD-1CA3-CA8E-D6580681C80B}"/>
                </a:ext>
              </a:extLst>
            </p:cNvPr>
            <p:cNvSpPr/>
            <p:nvPr/>
          </p:nvSpPr>
          <p:spPr>
            <a:xfrm>
              <a:off x="82042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302" name="New shape">
              <a:extLst>
                <a:ext uri="{FF2B5EF4-FFF2-40B4-BE49-F238E27FC236}">
                  <a16:creationId xmlns:a16="http://schemas.microsoft.com/office/drawing/2014/main" id="{DCBE6BCA-14CC-2A75-F4C1-12AE934C555F}"/>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3" name="New shape">
              <a:extLst>
                <a:ext uri="{FF2B5EF4-FFF2-40B4-BE49-F238E27FC236}">
                  <a16:creationId xmlns:a16="http://schemas.microsoft.com/office/drawing/2014/main" id="{157DA262-CCA3-751F-83AC-0B68CB458415}"/>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4" name="New shape">
              <a:extLst>
                <a:ext uri="{FF2B5EF4-FFF2-40B4-BE49-F238E27FC236}">
                  <a16:creationId xmlns:a16="http://schemas.microsoft.com/office/drawing/2014/main" id="{560690AC-0EFF-E2AC-C7B6-036F4A5AA338}"/>
                </a:ext>
              </a:extLst>
            </p:cNvPr>
            <p:cNvSpPr/>
            <p:nvPr/>
          </p:nvSpPr>
          <p:spPr>
            <a:xfrm>
              <a:off x="254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Drive</a:t>
              </a:r>
            </a:p>
          </p:txBody>
        </p:sp>
        <p:sp>
          <p:nvSpPr>
            <p:cNvPr id="305" name="New shape">
              <a:extLst>
                <a:ext uri="{FF2B5EF4-FFF2-40B4-BE49-F238E27FC236}">
                  <a16:creationId xmlns:a16="http://schemas.microsoft.com/office/drawing/2014/main" id="{639728FD-AB17-6DD2-6C2C-04215086B12D}"/>
                </a:ext>
              </a:extLst>
            </p:cNvPr>
            <p:cNvSpPr/>
            <p:nvPr/>
          </p:nvSpPr>
          <p:spPr>
            <a:xfrm>
              <a:off x="6299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88</a:t>
              </a:r>
            </a:p>
          </p:txBody>
        </p:sp>
        <p:sp>
          <p:nvSpPr>
            <p:cNvPr id="306" name="New shape">
              <a:extLst>
                <a:ext uri="{FF2B5EF4-FFF2-40B4-BE49-F238E27FC236}">
                  <a16:creationId xmlns:a16="http://schemas.microsoft.com/office/drawing/2014/main" id="{C0131CEE-6128-19B7-A62A-346605B8BBA5}"/>
                </a:ext>
              </a:extLst>
            </p:cNvPr>
            <p:cNvSpPr/>
            <p:nvPr/>
          </p:nvSpPr>
          <p:spPr>
            <a:xfrm>
              <a:off x="73406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307" name="New shape">
              <a:extLst>
                <a:ext uri="{FF2B5EF4-FFF2-40B4-BE49-F238E27FC236}">
                  <a16:creationId xmlns:a16="http://schemas.microsoft.com/office/drawing/2014/main" id="{4BD18170-6675-310A-C3E0-D89BA0C4E635}"/>
                </a:ext>
              </a:extLst>
            </p:cNvPr>
            <p:cNvSpPr/>
            <p:nvPr/>
          </p:nvSpPr>
          <p:spPr>
            <a:xfrm>
              <a:off x="8204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08" name="New shape">
              <a:extLst>
                <a:ext uri="{FF2B5EF4-FFF2-40B4-BE49-F238E27FC236}">
                  <a16:creationId xmlns:a16="http://schemas.microsoft.com/office/drawing/2014/main" id="{516B2C73-25D4-4E63-9992-90EDFF678BE0}"/>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9" name="New shape">
              <a:extLst>
                <a:ext uri="{FF2B5EF4-FFF2-40B4-BE49-F238E27FC236}">
                  <a16:creationId xmlns:a16="http://schemas.microsoft.com/office/drawing/2014/main" id="{289189D9-928D-7404-9E7F-61C466AE8E07}"/>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0" name="New shape">
              <a:extLst>
                <a:ext uri="{FF2B5EF4-FFF2-40B4-BE49-F238E27FC236}">
                  <a16:creationId xmlns:a16="http://schemas.microsoft.com/office/drawing/2014/main" id="{CB7612CE-BAE2-FD34-03F9-0A1B274890C6}"/>
                </a:ext>
              </a:extLst>
            </p:cNvPr>
            <p:cNvSpPr/>
            <p:nvPr/>
          </p:nvSpPr>
          <p:spPr>
            <a:xfrm>
              <a:off x="254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Future Ways of Working</a:t>
              </a:r>
            </a:p>
          </p:txBody>
        </p:sp>
        <p:sp>
          <p:nvSpPr>
            <p:cNvPr id="311" name="New shape">
              <a:extLst>
                <a:ext uri="{FF2B5EF4-FFF2-40B4-BE49-F238E27FC236}">
                  <a16:creationId xmlns:a16="http://schemas.microsoft.com/office/drawing/2014/main" id="{E17B5FCC-C384-3040-4064-557CF27E3B86}"/>
                </a:ext>
              </a:extLst>
            </p:cNvPr>
            <p:cNvSpPr/>
            <p:nvPr/>
          </p:nvSpPr>
          <p:spPr>
            <a:xfrm>
              <a:off x="6299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312" name="New shape">
              <a:extLst>
                <a:ext uri="{FF2B5EF4-FFF2-40B4-BE49-F238E27FC236}">
                  <a16:creationId xmlns:a16="http://schemas.microsoft.com/office/drawing/2014/main" id="{C444F4E8-622D-EF06-7144-DC89BB8740D7}"/>
                </a:ext>
              </a:extLst>
            </p:cNvPr>
            <p:cNvSpPr/>
            <p:nvPr/>
          </p:nvSpPr>
          <p:spPr>
            <a:xfrm>
              <a:off x="73406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313" name="New shape">
              <a:extLst>
                <a:ext uri="{FF2B5EF4-FFF2-40B4-BE49-F238E27FC236}">
                  <a16:creationId xmlns:a16="http://schemas.microsoft.com/office/drawing/2014/main" id="{9B3ABE61-66A4-2255-1D93-C6062D984CCA}"/>
                </a:ext>
              </a:extLst>
            </p:cNvPr>
            <p:cNvSpPr/>
            <p:nvPr/>
          </p:nvSpPr>
          <p:spPr>
            <a:xfrm>
              <a:off x="8204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14" name="New shape">
              <a:extLst>
                <a:ext uri="{FF2B5EF4-FFF2-40B4-BE49-F238E27FC236}">
                  <a16:creationId xmlns:a16="http://schemas.microsoft.com/office/drawing/2014/main" id="{EE1B32B3-D93C-E1EE-1F20-D01AC8AA4023}"/>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5" name="New shape">
              <a:extLst>
                <a:ext uri="{FF2B5EF4-FFF2-40B4-BE49-F238E27FC236}">
                  <a16:creationId xmlns:a16="http://schemas.microsoft.com/office/drawing/2014/main" id="{6980E653-FFE9-9102-9A69-2DC7D0B34D70}"/>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6" name="New shape">
              <a:extLst>
                <a:ext uri="{FF2B5EF4-FFF2-40B4-BE49-F238E27FC236}">
                  <a16:creationId xmlns:a16="http://schemas.microsoft.com/office/drawing/2014/main" id="{EA0187F8-D677-6D28-311E-DD88BCA9CC64}"/>
                </a:ext>
              </a:extLst>
            </p:cNvPr>
            <p:cNvSpPr/>
            <p:nvPr/>
          </p:nvSpPr>
          <p:spPr>
            <a:xfrm>
              <a:off x="254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Growth</a:t>
              </a:r>
            </a:p>
          </p:txBody>
        </p:sp>
        <p:sp>
          <p:nvSpPr>
            <p:cNvPr id="317" name="New shape">
              <a:extLst>
                <a:ext uri="{FF2B5EF4-FFF2-40B4-BE49-F238E27FC236}">
                  <a16:creationId xmlns:a16="http://schemas.microsoft.com/office/drawing/2014/main" id="{30407067-F6D8-A6EE-233C-1B2194A8A6A6}"/>
                </a:ext>
              </a:extLst>
            </p:cNvPr>
            <p:cNvSpPr/>
            <p:nvPr/>
          </p:nvSpPr>
          <p:spPr>
            <a:xfrm>
              <a:off x="6299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318" name="New shape">
              <a:extLst>
                <a:ext uri="{FF2B5EF4-FFF2-40B4-BE49-F238E27FC236}">
                  <a16:creationId xmlns:a16="http://schemas.microsoft.com/office/drawing/2014/main" id="{CE877ADC-6DAC-944D-6176-7C5CB2459461}"/>
                </a:ext>
              </a:extLst>
            </p:cNvPr>
            <p:cNvSpPr/>
            <p:nvPr/>
          </p:nvSpPr>
          <p:spPr>
            <a:xfrm>
              <a:off x="73406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19" name="New shape">
              <a:extLst>
                <a:ext uri="{FF2B5EF4-FFF2-40B4-BE49-F238E27FC236}">
                  <a16:creationId xmlns:a16="http://schemas.microsoft.com/office/drawing/2014/main" id="{0605774A-005D-72D1-339D-3441702193F5}"/>
                </a:ext>
              </a:extLst>
            </p:cNvPr>
            <p:cNvSpPr/>
            <p:nvPr/>
          </p:nvSpPr>
          <p:spPr>
            <a:xfrm>
              <a:off x="82042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128" name="New shape">
              <a:extLst>
                <a:ext uri="{FF2B5EF4-FFF2-40B4-BE49-F238E27FC236}">
                  <a16:creationId xmlns:a16="http://schemas.microsoft.com/office/drawing/2014/main" id="{8A65E191-E45E-EB4B-3FB3-A8A2125033C7}"/>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9" name="New shape">
              <a:extLst>
                <a:ext uri="{FF2B5EF4-FFF2-40B4-BE49-F238E27FC236}">
                  <a16:creationId xmlns:a16="http://schemas.microsoft.com/office/drawing/2014/main" id="{4F212D84-36B0-B71C-F66C-B5D8C05D6C7E}"/>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0" name="New shape">
              <a:extLst>
                <a:ext uri="{FF2B5EF4-FFF2-40B4-BE49-F238E27FC236}">
                  <a16:creationId xmlns:a16="http://schemas.microsoft.com/office/drawing/2014/main" id="{952AB67B-DF07-1DF7-9EBD-48215C3BE420}"/>
                </a:ext>
              </a:extLst>
            </p:cNvPr>
            <p:cNvSpPr/>
            <p:nvPr/>
          </p:nvSpPr>
          <p:spPr>
            <a:xfrm>
              <a:off x="254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Inclusion</a:t>
              </a:r>
            </a:p>
          </p:txBody>
        </p:sp>
        <p:sp>
          <p:nvSpPr>
            <p:cNvPr id="131" name="New shape">
              <a:extLst>
                <a:ext uri="{FF2B5EF4-FFF2-40B4-BE49-F238E27FC236}">
                  <a16:creationId xmlns:a16="http://schemas.microsoft.com/office/drawing/2014/main" id="{057FAA59-C175-7FF4-EE4E-0816D00DE990}"/>
                </a:ext>
              </a:extLst>
            </p:cNvPr>
            <p:cNvSpPr/>
            <p:nvPr/>
          </p:nvSpPr>
          <p:spPr>
            <a:xfrm>
              <a:off x="6299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80</a:t>
              </a:r>
            </a:p>
          </p:txBody>
        </p:sp>
        <p:sp>
          <p:nvSpPr>
            <p:cNvPr id="132" name="New shape">
              <a:extLst>
                <a:ext uri="{FF2B5EF4-FFF2-40B4-BE49-F238E27FC236}">
                  <a16:creationId xmlns:a16="http://schemas.microsoft.com/office/drawing/2014/main" id="{382692BB-0B92-28F7-B278-C1F55CA7089E}"/>
                </a:ext>
              </a:extLst>
            </p:cNvPr>
            <p:cNvSpPr/>
            <p:nvPr/>
          </p:nvSpPr>
          <p:spPr>
            <a:xfrm>
              <a:off x="7340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33" name="New shape">
              <a:extLst>
                <a:ext uri="{FF2B5EF4-FFF2-40B4-BE49-F238E27FC236}">
                  <a16:creationId xmlns:a16="http://schemas.microsoft.com/office/drawing/2014/main" id="{7F1D3C3A-3EF0-4F16-602D-7227ACDFCCE9}"/>
                </a:ext>
              </a:extLst>
            </p:cNvPr>
            <p:cNvSpPr/>
            <p:nvPr/>
          </p:nvSpPr>
          <p:spPr>
            <a:xfrm>
              <a:off x="82042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34" name="New shape">
              <a:extLst>
                <a:ext uri="{FF2B5EF4-FFF2-40B4-BE49-F238E27FC236}">
                  <a16:creationId xmlns:a16="http://schemas.microsoft.com/office/drawing/2014/main" id="{96F51A65-13BB-0E56-543B-9ABCF54C30F4}"/>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5" name="New shape">
              <a:extLst>
                <a:ext uri="{FF2B5EF4-FFF2-40B4-BE49-F238E27FC236}">
                  <a16:creationId xmlns:a16="http://schemas.microsoft.com/office/drawing/2014/main" id="{BD020BF4-E718-3F2E-AE1C-76F972D19C09}"/>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a:extLst>
                <a:ext uri="{FF2B5EF4-FFF2-40B4-BE49-F238E27FC236}">
                  <a16:creationId xmlns:a16="http://schemas.microsoft.com/office/drawing/2014/main" id="{557B379D-C83A-2D46-1C3C-D35BCFB4116F}"/>
                </a:ext>
              </a:extLst>
            </p:cNvPr>
            <p:cNvSpPr/>
            <p:nvPr/>
          </p:nvSpPr>
          <p:spPr>
            <a:xfrm>
              <a:off x="254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Inspiration</a:t>
              </a:r>
            </a:p>
          </p:txBody>
        </p:sp>
        <p:sp>
          <p:nvSpPr>
            <p:cNvPr id="137" name="New shape">
              <a:extLst>
                <a:ext uri="{FF2B5EF4-FFF2-40B4-BE49-F238E27FC236}">
                  <a16:creationId xmlns:a16="http://schemas.microsoft.com/office/drawing/2014/main" id="{9DBD9841-D77A-55A5-69CC-C0C0F53F3AD6}"/>
                </a:ext>
              </a:extLst>
            </p:cNvPr>
            <p:cNvSpPr/>
            <p:nvPr/>
          </p:nvSpPr>
          <p:spPr>
            <a:xfrm>
              <a:off x="6299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138" name="New shape">
              <a:extLst>
                <a:ext uri="{FF2B5EF4-FFF2-40B4-BE49-F238E27FC236}">
                  <a16:creationId xmlns:a16="http://schemas.microsoft.com/office/drawing/2014/main" id="{6066CC79-10DA-4D07-0138-73415EB48806}"/>
                </a:ext>
              </a:extLst>
            </p:cNvPr>
            <p:cNvSpPr/>
            <p:nvPr/>
          </p:nvSpPr>
          <p:spPr>
            <a:xfrm>
              <a:off x="7340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39" name="New shape">
              <a:extLst>
                <a:ext uri="{FF2B5EF4-FFF2-40B4-BE49-F238E27FC236}">
                  <a16:creationId xmlns:a16="http://schemas.microsoft.com/office/drawing/2014/main" id="{8F6807C8-61E8-442D-163E-3742EFA68ADB}"/>
                </a:ext>
              </a:extLst>
            </p:cNvPr>
            <p:cNvSpPr/>
            <p:nvPr/>
          </p:nvSpPr>
          <p:spPr>
            <a:xfrm>
              <a:off x="82042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140" name="New shape">
              <a:extLst>
                <a:ext uri="{FF2B5EF4-FFF2-40B4-BE49-F238E27FC236}">
                  <a16:creationId xmlns:a16="http://schemas.microsoft.com/office/drawing/2014/main" id="{0C0A1112-4E7E-CE8E-8049-81A05D520059}"/>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1" name="New shape">
              <a:extLst>
                <a:ext uri="{FF2B5EF4-FFF2-40B4-BE49-F238E27FC236}">
                  <a16:creationId xmlns:a16="http://schemas.microsoft.com/office/drawing/2014/main" id="{C13EF282-B4FC-E2A9-7B51-28A708994D51}"/>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2" name="New shape">
              <a:extLst>
                <a:ext uri="{FF2B5EF4-FFF2-40B4-BE49-F238E27FC236}">
                  <a16:creationId xmlns:a16="http://schemas.microsoft.com/office/drawing/2014/main" id="{ECD3DD05-6F30-C696-5230-F6F18624F5B5}"/>
                </a:ext>
              </a:extLst>
            </p:cNvPr>
            <p:cNvSpPr/>
            <p:nvPr/>
          </p:nvSpPr>
          <p:spPr>
            <a:xfrm>
              <a:off x="254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Manager Support</a:t>
              </a:r>
            </a:p>
          </p:txBody>
        </p:sp>
        <p:sp>
          <p:nvSpPr>
            <p:cNvPr id="143" name="New shape">
              <a:extLst>
                <a:ext uri="{FF2B5EF4-FFF2-40B4-BE49-F238E27FC236}">
                  <a16:creationId xmlns:a16="http://schemas.microsoft.com/office/drawing/2014/main" id="{4C4B0698-E7F5-7725-13CA-D64F36972587}"/>
                </a:ext>
              </a:extLst>
            </p:cNvPr>
            <p:cNvSpPr/>
            <p:nvPr/>
          </p:nvSpPr>
          <p:spPr>
            <a:xfrm>
              <a:off x="6299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79</a:t>
              </a:r>
            </a:p>
          </p:txBody>
        </p:sp>
        <p:sp>
          <p:nvSpPr>
            <p:cNvPr id="144" name="New shape">
              <a:extLst>
                <a:ext uri="{FF2B5EF4-FFF2-40B4-BE49-F238E27FC236}">
                  <a16:creationId xmlns:a16="http://schemas.microsoft.com/office/drawing/2014/main" id="{EC77DDDD-BB61-83FE-C398-E455F596E80E}"/>
                </a:ext>
              </a:extLst>
            </p:cNvPr>
            <p:cNvSpPr/>
            <p:nvPr/>
          </p:nvSpPr>
          <p:spPr>
            <a:xfrm>
              <a:off x="73406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145" name="New shape">
              <a:extLst>
                <a:ext uri="{FF2B5EF4-FFF2-40B4-BE49-F238E27FC236}">
                  <a16:creationId xmlns:a16="http://schemas.microsoft.com/office/drawing/2014/main" id="{AB0BA2F2-B384-9B55-B9B6-00760102DFE7}"/>
                </a:ext>
              </a:extLst>
            </p:cNvPr>
            <p:cNvSpPr/>
            <p:nvPr/>
          </p:nvSpPr>
          <p:spPr>
            <a:xfrm>
              <a:off x="8204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46" name="New shape">
              <a:extLst>
                <a:ext uri="{FF2B5EF4-FFF2-40B4-BE49-F238E27FC236}">
                  <a16:creationId xmlns:a16="http://schemas.microsoft.com/office/drawing/2014/main" id="{48C973AC-DB83-02A0-3C18-406AC27D7D4E}"/>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a:extLst>
                <a:ext uri="{FF2B5EF4-FFF2-40B4-BE49-F238E27FC236}">
                  <a16:creationId xmlns:a16="http://schemas.microsoft.com/office/drawing/2014/main" id="{85C9F1DA-26A6-0728-E265-91B7CEAA9B3D}"/>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a:extLst>
                <a:ext uri="{FF2B5EF4-FFF2-40B4-BE49-F238E27FC236}">
                  <a16:creationId xmlns:a16="http://schemas.microsoft.com/office/drawing/2014/main" id="{7335EF9C-D1C9-7376-4880-E7BA5C87D5E0}"/>
                </a:ext>
              </a:extLst>
            </p:cNvPr>
            <p:cNvSpPr/>
            <p:nvPr/>
          </p:nvSpPr>
          <p:spPr>
            <a:xfrm>
              <a:off x="254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Organization</a:t>
              </a:r>
            </a:p>
          </p:txBody>
        </p:sp>
        <p:sp>
          <p:nvSpPr>
            <p:cNvPr id="149" name="New shape">
              <a:extLst>
                <a:ext uri="{FF2B5EF4-FFF2-40B4-BE49-F238E27FC236}">
                  <a16:creationId xmlns:a16="http://schemas.microsoft.com/office/drawing/2014/main" id="{6764E82C-30C6-056C-C812-75424CB37174}"/>
                </a:ext>
              </a:extLst>
            </p:cNvPr>
            <p:cNvSpPr/>
            <p:nvPr/>
          </p:nvSpPr>
          <p:spPr>
            <a:xfrm>
              <a:off x="6299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150" name="New shape">
              <a:extLst>
                <a:ext uri="{FF2B5EF4-FFF2-40B4-BE49-F238E27FC236}">
                  <a16:creationId xmlns:a16="http://schemas.microsoft.com/office/drawing/2014/main" id="{3812293C-4012-2E98-FA7E-B491BCC289DC}"/>
                </a:ext>
              </a:extLst>
            </p:cNvPr>
            <p:cNvSpPr/>
            <p:nvPr/>
          </p:nvSpPr>
          <p:spPr>
            <a:xfrm>
              <a:off x="73406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51" name="New shape">
              <a:extLst>
                <a:ext uri="{FF2B5EF4-FFF2-40B4-BE49-F238E27FC236}">
                  <a16:creationId xmlns:a16="http://schemas.microsoft.com/office/drawing/2014/main" id="{2D23E662-8215-D914-EA9D-3A9BFEE01612}"/>
                </a:ext>
              </a:extLst>
            </p:cNvPr>
            <p:cNvSpPr/>
            <p:nvPr/>
          </p:nvSpPr>
          <p:spPr>
            <a:xfrm>
              <a:off x="8204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52" name="New shape">
              <a:extLst>
                <a:ext uri="{FF2B5EF4-FFF2-40B4-BE49-F238E27FC236}">
                  <a16:creationId xmlns:a16="http://schemas.microsoft.com/office/drawing/2014/main" id="{CFDB4864-5841-C482-4B81-B885F9F0D1D3}"/>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3" name="New shape">
              <a:extLst>
                <a:ext uri="{FF2B5EF4-FFF2-40B4-BE49-F238E27FC236}">
                  <a16:creationId xmlns:a16="http://schemas.microsoft.com/office/drawing/2014/main" id="{7527907A-710A-9B29-C419-FB1D12DB65FA}"/>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4" name="New shape">
              <a:extLst>
                <a:ext uri="{FF2B5EF4-FFF2-40B4-BE49-F238E27FC236}">
                  <a16:creationId xmlns:a16="http://schemas.microsoft.com/office/drawing/2014/main" id="{F7928678-F719-9359-C7A2-B3BFDEC4DD6F}"/>
                </a:ext>
              </a:extLst>
            </p:cNvPr>
            <p:cNvSpPr/>
            <p:nvPr/>
          </p:nvSpPr>
          <p:spPr>
            <a:xfrm>
              <a:off x="254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Retention</a:t>
              </a:r>
            </a:p>
          </p:txBody>
        </p:sp>
        <p:sp>
          <p:nvSpPr>
            <p:cNvPr id="320" name="New shape">
              <a:extLst>
                <a:ext uri="{FF2B5EF4-FFF2-40B4-BE49-F238E27FC236}">
                  <a16:creationId xmlns:a16="http://schemas.microsoft.com/office/drawing/2014/main" id="{7E962973-69BD-2817-4465-124BB4594C68}"/>
                </a:ext>
              </a:extLst>
            </p:cNvPr>
            <p:cNvSpPr/>
            <p:nvPr/>
          </p:nvSpPr>
          <p:spPr>
            <a:xfrm>
              <a:off x="6299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83</a:t>
              </a:r>
            </a:p>
          </p:txBody>
        </p:sp>
        <p:sp>
          <p:nvSpPr>
            <p:cNvPr id="321" name="New shape">
              <a:extLst>
                <a:ext uri="{FF2B5EF4-FFF2-40B4-BE49-F238E27FC236}">
                  <a16:creationId xmlns:a16="http://schemas.microsoft.com/office/drawing/2014/main" id="{47AD88F7-A8A9-0221-4BAD-1F7624018C8B}"/>
                </a:ext>
              </a:extLst>
            </p:cNvPr>
            <p:cNvSpPr/>
            <p:nvPr/>
          </p:nvSpPr>
          <p:spPr>
            <a:xfrm>
              <a:off x="7340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22" name="New shape">
              <a:extLst>
                <a:ext uri="{FF2B5EF4-FFF2-40B4-BE49-F238E27FC236}">
                  <a16:creationId xmlns:a16="http://schemas.microsoft.com/office/drawing/2014/main" id="{A8105A05-7259-A257-40AC-514E4C4F5CB2}"/>
                </a:ext>
              </a:extLst>
            </p:cNvPr>
            <p:cNvSpPr/>
            <p:nvPr/>
          </p:nvSpPr>
          <p:spPr>
            <a:xfrm>
              <a:off x="82042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323" name="New shape">
              <a:extLst>
                <a:ext uri="{FF2B5EF4-FFF2-40B4-BE49-F238E27FC236}">
                  <a16:creationId xmlns:a16="http://schemas.microsoft.com/office/drawing/2014/main" id="{0E4283DC-0C06-FBFD-0100-8B894132AD1F}"/>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4" name="New shape">
              <a:extLst>
                <a:ext uri="{FF2B5EF4-FFF2-40B4-BE49-F238E27FC236}">
                  <a16:creationId xmlns:a16="http://schemas.microsoft.com/office/drawing/2014/main" id="{2387DDC5-6BDB-24CA-259F-41CE0265B762}"/>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5" name="New shape">
              <a:extLst>
                <a:ext uri="{FF2B5EF4-FFF2-40B4-BE49-F238E27FC236}">
                  <a16:creationId xmlns:a16="http://schemas.microsoft.com/office/drawing/2014/main" id="{BCFF1053-F063-3F03-4097-C838080A6035}"/>
                </a:ext>
              </a:extLst>
            </p:cNvPr>
            <p:cNvSpPr/>
            <p:nvPr/>
          </p:nvSpPr>
          <p:spPr>
            <a:xfrm>
              <a:off x="254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Reward</a:t>
              </a:r>
            </a:p>
          </p:txBody>
        </p:sp>
        <p:sp>
          <p:nvSpPr>
            <p:cNvPr id="326" name="New shape">
              <a:extLst>
                <a:ext uri="{FF2B5EF4-FFF2-40B4-BE49-F238E27FC236}">
                  <a16:creationId xmlns:a16="http://schemas.microsoft.com/office/drawing/2014/main" id="{50238B16-314A-6E7E-342D-5C483D887D4F}"/>
                </a:ext>
              </a:extLst>
            </p:cNvPr>
            <p:cNvSpPr/>
            <p:nvPr/>
          </p:nvSpPr>
          <p:spPr>
            <a:xfrm>
              <a:off x="6299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52</a:t>
              </a:r>
            </a:p>
          </p:txBody>
        </p:sp>
        <p:sp>
          <p:nvSpPr>
            <p:cNvPr id="327" name="New shape">
              <a:extLst>
                <a:ext uri="{FF2B5EF4-FFF2-40B4-BE49-F238E27FC236}">
                  <a16:creationId xmlns:a16="http://schemas.microsoft.com/office/drawing/2014/main" id="{03719FCD-432F-4398-874E-E99B5E8D7B41}"/>
                </a:ext>
              </a:extLst>
            </p:cNvPr>
            <p:cNvSpPr/>
            <p:nvPr/>
          </p:nvSpPr>
          <p:spPr>
            <a:xfrm>
              <a:off x="7340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328" name="New shape">
              <a:extLst>
                <a:ext uri="{FF2B5EF4-FFF2-40B4-BE49-F238E27FC236}">
                  <a16:creationId xmlns:a16="http://schemas.microsoft.com/office/drawing/2014/main" id="{C7C356D5-D4EF-544C-22B8-DA21BA8A29A2}"/>
                </a:ext>
              </a:extLst>
            </p:cNvPr>
            <p:cNvSpPr/>
            <p:nvPr/>
          </p:nvSpPr>
          <p:spPr>
            <a:xfrm>
              <a:off x="82042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329" name="New shape">
              <a:extLst>
                <a:ext uri="{FF2B5EF4-FFF2-40B4-BE49-F238E27FC236}">
                  <a16:creationId xmlns:a16="http://schemas.microsoft.com/office/drawing/2014/main" id="{C6AC22FD-752C-2B15-6A98-BC8B84C4AC81}"/>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0" name="New shape">
              <a:extLst>
                <a:ext uri="{FF2B5EF4-FFF2-40B4-BE49-F238E27FC236}">
                  <a16:creationId xmlns:a16="http://schemas.microsoft.com/office/drawing/2014/main" id="{2510EB28-BBD9-3CBD-5775-1BDC39C2AD0E}"/>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1" name="New shape">
              <a:extLst>
                <a:ext uri="{FF2B5EF4-FFF2-40B4-BE49-F238E27FC236}">
                  <a16:creationId xmlns:a16="http://schemas.microsoft.com/office/drawing/2014/main" id="{D4A80BA1-2E19-6E59-3C54-53569BC6873A}"/>
                </a:ext>
              </a:extLst>
            </p:cNvPr>
            <p:cNvSpPr/>
            <p:nvPr/>
          </p:nvSpPr>
          <p:spPr>
            <a:xfrm>
              <a:off x="254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Sustainable Engagement</a:t>
              </a:r>
            </a:p>
          </p:txBody>
        </p:sp>
        <p:sp>
          <p:nvSpPr>
            <p:cNvPr id="332" name="New shape">
              <a:extLst>
                <a:ext uri="{FF2B5EF4-FFF2-40B4-BE49-F238E27FC236}">
                  <a16:creationId xmlns:a16="http://schemas.microsoft.com/office/drawing/2014/main" id="{866A6244-6DD7-B52F-0AB6-461FD7CACCFE}"/>
                </a:ext>
              </a:extLst>
            </p:cNvPr>
            <p:cNvSpPr/>
            <p:nvPr/>
          </p:nvSpPr>
          <p:spPr>
            <a:xfrm>
              <a:off x="6299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85</a:t>
              </a:r>
            </a:p>
          </p:txBody>
        </p:sp>
        <p:sp>
          <p:nvSpPr>
            <p:cNvPr id="333" name="New shape">
              <a:extLst>
                <a:ext uri="{FF2B5EF4-FFF2-40B4-BE49-F238E27FC236}">
                  <a16:creationId xmlns:a16="http://schemas.microsoft.com/office/drawing/2014/main" id="{56EBC18A-77AE-9EBB-0288-939531003685}"/>
                </a:ext>
              </a:extLst>
            </p:cNvPr>
            <p:cNvSpPr/>
            <p:nvPr/>
          </p:nvSpPr>
          <p:spPr>
            <a:xfrm>
              <a:off x="73406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334" name="New shape">
              <a:extLst>
                <a:ext uri="{FF2B5EF4-FFF2-40B4-BE49-F238E27FC236}">
                  <a16:creationId xmlns:a16="http://schemas.microsoft.com/office/drawing/2014/main" id="{42D912AE-9A07-3D1E-9AE5-7AFBEC4069F6}"/>
                </a:ext>
              </a:extLst>
            </p:cNvPr>
            <p:cNvSpPr/>
            <p:nvPr/>
          </p:nvSpPr>
          <p:spPr>
            <a:xfrm>
              <a:off x="8204200"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35" name="New shape">
              <a:extLst>
                <a:ext uri="{FF2B5EF4-FFF2-40B4-BE49-F238E27FC236}">
                  <a16:creationId xmlns:a16="http://schemas.microsoft.com/office/drawing/2014/main" id="{64A2605C-D6AE-AA80-D42C-937D6CCBFCC5}"/>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6" name="New shape">
              <a:extLst>
                <a:ext uri="{FF2B5EF4-FFF2-40B4-BE49-F238E27FC236}">
                  <a16:creationId xmlns:a16="http://schemas.microsoft.com/office/drawing/2014/main" id="{7C8F348D-9354-B1E7-D0C8-2AB8D3C491E8}"/>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7" name="New shape">
              <a:extLst>
                <a:ext uri="{FF2B5EF4-FFF2-40B4-BE49-F238E27FC236}">
                  <a16:creationId xmlns:a16="http://schemas.microsoft.com/office/drawing/2014/main" id="{C31E9578-E9E0-1808-7A25-95B7687B788A}"/>
                </a:ext>
              </a:extLst>
            </p:cNvPr>
            <p:cNvSpPr/>
            <p:nvPr/>
          </p:nvSpPr>
          <p:spPr>
            <a:xfrm>
              <a:off x="254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Trust</a:t>
              </a:r>
            </a:p>
          </p:txBody>
        </p:sp>
        <p:sp>
          <p:nvSpPr>
            <p:cNvPr id="338" name="New shape">
              <a:extLst>
                <a:ext uri="{FF2B5EF4-FFF2-40B4-BE49-F238E27FC236}">
                  <a16:creationId xmlns:a16="http://schemas.microsoft.com/office/drawing/2014/main" id="{F63A86C0-F345-D742-4CB3-5CC5DA16AB45}"/>
                </a:ext>
              </a:extLst>
            </p:cNvPr>
            <p:cNvSpPr/>
            <p:nvPr/>
          </p:nvSpPr>
          <p:spPr>
            <a:xfrm>
              <a:off x="6299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39" name="New shape">
              <a:extLst>
                <a:ext uri="{FF2B5EF4-FFF2-40B4-BE49-F238E27FC236}">
                  <a16:creationId xmlns:a16="http://schemas.microsoft.com/office/drawing/2014/main" id="{6A84762E-0D13-76F8-467B-1156A5525E10}"/>
                </a:ext>
              </a:extLst>
            </p:cNvPr>
            <p:cNvSpPr/>
            <p:nvPr/>
          </p:nvSpPr>
          <p:spPr>
            <a:xfrm>
              <a:off x="7340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40" name="New shape">
              <a:extLst>
                <a:ext uri="{FF2B5EF4-FFF2-40B4-BE49-F238E27FC236}">
                  <a16:creationId xmlns:a16="http://schemas.microsoft.com/office/drawing/2014/main" id="{8C995241-7F6F-18B1-F4A9-B275BABE24BE}"/>
                </a:ext>
              </a:extLst>
            </p:cNvPr>
            <p:cNvSpPr/>
            <p:nvPr/>
          </p:nvSpPr>
          <p:spPr>
            <a:xfrm>
              <a:off x="82042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41" name="New shape">
              <a:extLst>
                <a:ext uri="{FF2B5EF4-FFF2-40B4-BE49-F238E27FC236}">
                  <a16:creationId xmlns:a16="http://schemas.microsoft.com/office/drawing/2014/main" id="{3909F1F8-CEB2-5BBD-2BBE-F70AE5C8F6A8}"/>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2" name="New shape">
              <a:extLst>
                <a:ext uri="{FF2B5EF4-FFF2-40B4-BE49-F238E27FC236}">
                  <a16:creationId xmlns:a16="http://schemas.microsoft.com/office/drawing/2014/main" id="{4249C881-226C-E023-A17F-06069565F8E8}"/>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3" name="New shape">
              <a:extLst>
                <a:ext uri="{FF2B5EF4-FFF2-40B4-BE49-F238E27FC236}">
                  <a16:creationId xmlns:a16="http://schemas.microsoft.com/office/drawing/2014/main" id="{757315F8-2FC9-D80C-3E61-74A89D222382}"/>
                </a:ext>
              </a:extLst>
            </p:cNvPr>
            <p:cNvSpPr/>
            <p:nvPr/>
          </p:nvSpPr>
          <p:spPr>
            <a:xfrm>
              <a:off x="254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Voice</a:t>
              </a:r>
            </a:p>
          </p:txBody>
        </p:sp>
        <p:sp>
          <p:nvSpPr>
            <p:cNvPr id="344" name="New shape">
              <a:extLst>
                <a:ext uri="{FF2B5EF4-FFF2-40B4-BE49-F238E27FC236}">
                  <a16:creationId xmlns:a16="http://schemas.microsoft.com/office/drawing/2014/main" id="{0C2E27D9-1E24-B2A7-78EB-8ECE0DB7D502}"/>
                </a:ext>
              </a:extLst>
            </p:cNvPr>
            <p:cNvSpPr/>
            <p:nvPr/>
          </p:nvSpPr>
          <p:spPr>
            <a:xfrm>
              <a:off x="6299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45" name="New shape">
              <a:extLst>
                <a:ext uri="{FF2B5EF4-FFF2-40B4-BE49-F238E27FC236}">
                  <a16:creationId xmlns:a16="http://schemas.microsoft.com/office/drawing/2014/main" id="{8ECFD1BB-93D3-C524-E8C2-2C222981294C}"/>
                </a:ext>
              </a:extLst>
            </p:cNvPr>
            <p:cNvSpPr/>
            <p:nvPr/>
          </p:nvSpPr>
          <p:spPr>
            <a:xfrm>
              <a:off x="7340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46" name="New shape">
              <a:extLst>
                <a:ext uri="{FF2B5EF4-FFF2-40B4-BE49-F238E27FC236}">
                  <a16:creationId xmlns:a16="http://schemas.microsoft.com/office/drawing/2014/main" id="{83238C63-0160-C94B-F029-76C7E5811B26}"/>
                </a:ext>
              </a:extLst>
            </p:cNvPr>
            <p:cNvSpPr/>
            <p:nvPr/>
          </p:nvSpPr>
          <p:spPr>
            <a:xfrm>
              <a:off x="82042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347" name="New shape">
              <a:extLst>
                <a:ext uri="{FF2B5EF4-FFF2-40B4-BE49-F238E27FC236}">
                  <a16:creationId xmlns:a16="http://schemas.microsoft.com/office/drawing/2014/main" id="{DD429066-6697-6091-F54E-981B9CE825EB}"/>
                </a:ext>
              </a:extLst>
            </p:cNvPr>
            <p:cNvSpPr/>
            <p:nvPr/>
          </p:nvSpPr>
          <p:spPr>
            <a:xfrm>
              <a:off x="254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Work Environment</a:t>
              </a:r>
            </a:p>
          </p:txBody>
        </p:sp>
        <p:sp>
          <p:nvSpPr>
            <p:cNvPr id="348" name="New shape">
              <a:extLst>
                <a:ext uri="{FF2B5EF4-FFF2-40B4-BE49-F238E27FC236}">
                  <a16:creationId xmlns:a16="http://schemas.microsoft.com/office/drawing/2014/main" id="{45D9CC78-8E64-C600-BD9B-ABF0F5F4F450}"/>
                </a:ext>
              </a:extLst>
            </p:cNvPr>
            <p:cNvSpPr/>
            <p:nvPr/>
          </p:nvSpPr>
          <p:spPr>
            <a:xfrm>
              <a:off x="6299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349" name="New shape">
              <a:extLst>
                <a:ext uri="{FF2B5EF4-FFF2-40B4-BE49-F238E27FC236}">
                  <a16:creationId xmlns:a16="http://schemas.microsoft.com/office/drawing/2014/main" id="{A45CCFD7-CC93-84B8-5FA7-6B30BB658F84}"/>
                </a:ext>
              </a:extLst>
            </p:cNvPr>
            <p:cNvSpPr/>
            <p:nvPr/>
          </p:nvSpPr>
          <p:spPr>
            <a:xfrm>
              <a:off x="73406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350" name="New shape">
              <a:extLst>
                <a:ext uri="{FF2B5EF4-FFF2-40B4-BE49-F238E27FC236}">
                  <a16:creationId xmlns:a16="http://schemas.microsoft.com/office/drawing/2014/main" id="{2D613A87-9313-8D84-C8AE-B4CDDA493E07}"/>
                </a:ext>
              </a:extLst>
            </p:cNvPr>
            <p:cNvSpPr/>
            <p:nvPr/>
          </p:nvSpPr>
          <p:spPr>
            <a:xfrm>
              <a:off x="8204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grpSp>
      <p:sp>
        <p:nvSpPr>
          <p:cNvPr id="288" name="Arrow: Left 287">
            <a:extLst>
              <a:ext uri="{FF2B5EF4-FFF2-40B4-BE49-F238E27FC236}">
                <a16:creationId xmlns:a16="http://schemas.microsoft.com/office/drawing/2014/main" id="{09EA39F3-62F3-1CF1-C43A-CB687117D0BF}"/>
              </a:ext>
            </a:extLst>
          </p:cNvPr>
          <p:cNvSpPr/>
          <p:nvPr/>
        </p:nvSpPr>
        <p:spPr bwMode="auto">
          <a:xfrm>
            <a:off x="11683759" y="2815807"/>
            <a:ext cx="238766" cy="421233"/>
          </a:xfrm>
          <a:prstGeom prst="left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351" name="Arrow: Left 350">
            <a:extLst>
              <a:ext uri="{FF2B5EF4-FFF2-40B4-BE49-F238E27FC236}">
                <a16:creationId xmlns:a16="http://schemas.microsoft.com/office/drawing/2014/main" id="{6F2F5687-EBAD-B3B3-F080-D02A4667D969}"/>
              </a:ext>
            </a:extLst>
          </p:cNvPr>
          <p:cNvSpPr/>
          <p:nvPr/>
        </p:nvSpPr>
        <p:spPr bwMode="auto">
          <a:xfrm>
            <a:off x="11691641" y="3739634"/>
            <a:ext cx="238766" cy="421233"/>
          </a:xfrm>
          <a:prstGeom prst="left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155" name="Arrow: Left 154">
            <a:extLst>
              <a:ext uri="{FF2B5EF4-FFF2-40B4-BE49-F238E27FC236}">
                <a16:creationId xmlns:a16="http://schemas.microsoft.com/office/drawing/2014/main" id="{0AD18637-30D0-485C-F990-77E177007F15}"/>
              </a:ext>
            </a:extLst>
          </p:cNvPr>
          <p:cNvSpPr/>
          <p:nvPr/>
        </p:nvSpPr>
        <p:spPr bwMode="auto">
          <a:xfrm>
            <a:off x="11723145" y="4858647"/>
            <a:ext cx="238766" cy="421233"/>
          </a:xfrm>
          <a:prstGeom prst="left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88"/>
                                        </p:tgtEl>
                                        <p:attrNameLst>
                                          <p:attrName>style.visibility</p:attrName>
                                        </p:attrNameLst>
                                      </p:cBhvr>
                                      <p:to>
                                        <p:strVal val="visible"/>
                                      </p:to>
                                    </p:set>
                                    <p:animEffect transition="in" filter="fade">
                                      <p:cBhvr>
                                        <p:cTn id="7" dur="1000"/>
                                        <p:tgtEl>
                                          <p:spTgt spid="288"/>
                                        </p:tgtEl>
                                      </p:cBhvr>
                                    </p:animEffect>
                                    <p:anim calcmode="lin" valueType="num">
                                      <p:cBhvr>
                                        <p:cTn id="8" dur="1000" fill="hold"/>
                                        <p:tgtEl>
                                          <p:spTgt spid="288"/>
                                        </p:tgtEl>
                                        <p:attrNameLst>
                                          <p:attrName>ppt_x</p:attrName>
                                        </p:attrNameLst>
                                      </p:cBhvr>
                                      <p:tavLst>
                                        <p:tav tm="0">
                                          <p:val>
                                            <p:strVal val="#ppt_x"/>
                                          </p:val>
                                        </p:tav>
                                        <p:tav tm="100000">
                                          <p:val>
                                            <p:strVal val="#ppt_x"/>
                                          </p:val>
                                        </p:tav>
                                      </p:tavLst>
                                    </p:anim>
                                    <p:anim calcmode="lin" valueType="num">
                                      <p:cBhvr>
                                        <p:cTn id="9" dur="1000" fill="hold"/>
                                        <p:tgtEl>
                                          <p:spTgt spid="28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51"/>
                                        </p:tgtEl>
                                        <p:attrNameLst>
                                          <p:attrName>style.visibility</p:attrName>
                                        </p:attrNameLst>
                                      </p:cBhvr>
                                      <p:to>
                                        <p:strVal val="visible"/>
                                      </p:to>
                                    </p:set>
                                    <p:animEffect transition="in" filter="fade">
                                      <p:cBhvr>
                                        <p:cTn id="12" dur="1000"/>
                                        <p:tgtEl>
                                          <p:spTgt spid="351"/>
                                        </p:tgtEl>
                                      </p:cBhvr>
                                    </p:animEffect>
                                    <p:anim calcmode="lin" valueType="num">
                                      <p:cBhvr>
                                        <p:cTn id="13" dur="1000" fill="hold"/>
                                        <p:tgtEl>
                                          <p:spTgt spid="351"/>
                                        </p:tgtEl>
                                        <p:attrNameLst>
                                          <p:attrName>ppt_x</p:attrName>
                                        </p:attrNameLst>
                                      </p:cBhvr>
                                      <p:tavLst>
                                        <p:tav tm="0">
                                          <p:val>
                                            <p:strVal val="#ppt_x"/>
                                          </p:val>
                                        </p:tav>
                                        <p:tav tm="100000">
                                          <p:val>
                                            <p:strVal val="#ppt_x"/>
                                          </p:val>
                                        </p:tav>
                                      </p:tavLst>
                                    </p:anim>
                                    <p:anim calcmode="lin" valueType="num">
                                      <p:cBhvr>
                                        <p:cTn id="14" dur="1000" fill="hold"/>
                                        <p:tgtEl>
                                          <p:spTgt spid="35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55"/>
                                        </p:tgtEl>
                                        <p:attrNameLst>
                                          <p:attrName>style.visibility</p:attrName>
                                        </p:attrNameLst>
                                      </p:cBhvr>
                                      <p:to>
                                        <p:strVal val="visible"/>
                                      </p:to>
                                    </p:set>
                                    <p:animEffect transition="in" filter="fade">
                                      <p:cBhvr>
                                        <p:cTn id="17" dur="1000"/>
                                        <p:tgtEl>
                                          <p:spTgt spid="155"/>
                                        </p:tgtEl>
                                      </p:cBhvr>
                                    </p:animEffect>
                                    <p:anim calcmode="lin" valueType="num">
                                      <p:cBhvr>
                                        <p:cTn id="18" dur="1000" fill="hold"/>
                                        <p:tgtEl>
                                          <p:spTgt spid="155"/>
                                        </p:tgtEl>
                                        <p:attrNameLst>
                                          <p:attrName>ppt_x</p:attrName>
                                        </p:attrNameLst>
                                      </p:cBhvr>
                                      <p:tavLst>
                                        <p:tav tm="0">
                                          <p:val>
                                            <p:strVal val="#ppt_x"/>
                                          </p:val>
                                        </p:tav>
                                        <p:tav tm="100000">
                                          <p:val>
                                            <p:strVal val="#ppt_x"/>
                                          </p:val>
                                        </p:tav>
                                      </p:tavLst>
                                    </p:anim>
                                    <p:anim calcmode="lin" valueType="num">
                                      <p:cBhvr>
                                        <p:cTn id="19" dur="1000" fill="hold"/>
                                        <p:tgtEl>
                                          <p:spTgt spid="1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 grpId="0" animBg="1"/>
      <p:bldP spid="351" grpId="0" animBg="1"/>
      <p:bldP spid="15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FFF4C4A4-7C56-943E-1E63-A3BCF54B1D90}"/>
              </a:ext>
            </a:extLst>
          </p:cNvPr>
          <p:cNvGrpSpPr/>
          <p:nvPr/>
        </p:nvGrpSpPr>
        <p:grpSpPr>
          <a:xfrm>
            <a:off x="254000" y="892451"/>
            <a:ext cx="13400355" cy="5015189"/>
            <a:chOff x="254000" y="892451"/>
            <a:chExt cx="10445911" cy="4606649"/>
          </a:xfrm>
        </p:grpSpPr>
        <p:sp>
          <p:nvSpPr>
            <p:cNvPr id="121" name="New shape">
              <a:extLst>
                <a:ext uri="{FF2B5EF4-FFF2-40B4-BE49-F238E27FC236}">
                  <a16:creationId xmlns:a16="http://schemas.microsoft.com/office/drawing/2014/main" id="{43D38D4F-A0FF-E4EF-C92A-22A32CF5C567}"/>
                </a:ext>
              </a:extLst>
            </p:cNvPr>
            <p:cNvSpPr/>
            <p:nvPr/>
          </p:nvSpPr>
          <p:spPr>
            <a:xfrm>
              <a:off x="1699911" y="908050"/>
              <a:ext cx="9000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46-50 </a:t>
              </a:r>
              <a:br>
                <a:rPr sz="1100" b="0" i="0" u="none" kern="200" dirty="0">
                  <a:solidFill>
                    <a:srgbClr val="000000"/>
                  </a:solidFill>
                  <a:latin typeface="arial"/>
                </a:rPr>
              </a:br>
              <a:r>
                <a:rPr sz="1100" b="0" i="0" u="none" kern="200" dirty="0">
                  <a:solidFill>
                    <a:srgbClr val="A6A6A6"/>
                  </a:solidFill>
                  <a:latin typeface="arial"/>
                </a:rPr>
                <a:t>(1,561)</a:t>
              </a:r>
            </a:p>
          </p:txBody>
        </p:sp>
        <p:grpSp>
          <p:nvGrpSpPr>
            <p:cNvPr id="122" name="Group 121">
              <a:extLst>
                <a:ext uri="{FF2B5EF4-FFF2-40B4-BE49-F238E27FC236}">
                  <a16:creationId xmlns:a16="http://schemas.microsoft.com/office/drawing/2014/main" id="{D162AC41-63B8-6879-70D3-C25AAECF4282}"/>
                </a:ext>
              </a:extLst>
            </p:cNvPr>
            <p:cNvGrpSpPr/>
            <p:nvPr/>
          </p:nvGrpSpPr>
          <p:grpSpPr>
            <a:xfrm>
              <a:off x="254000" y="892451"/>
              <a:ext cx="8636000" cy="4606649"/>
              <a:chOff x="254000" y="892451"/>
              <a:chExt cx="11916000" cy="4606649"/>
            </a:xfrm>
          </p:grpSpPr>
          <p:sp>
            <p:nvSpPr>
              <p:cNvPr id="123" name="New shape">
                <a:extLst>
                  <a:ext uri="{FF2B5EF4-FFF2-40B4-BE49-F238E27FC236}">
                    <a16:creationId xmlns:a16="http://schemas.microsoft.com/office/drawing/2014/main" id="{8992DBB9-5355-9636-7A41-600C0AA9403B}"/>
                  </a:ext>
                </a:extLst>
              </p:cNvPr>
              <p:cNvSpPr/>
              <p:nvPr/>
            </p:nvSpPr>
            <p:spPr>
              <a:xfrm>
                <a:off x="2844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4" name="New shape">
                <a:extLst>
                  <a:ext uri="{FF2B5EF4-FFF2-40B4-BE49-F238E27FC236}">
                    <a16:creationId xmlns:a16="http://schemas.microsoft.com/office/drawing/2014/main" id="{17F68890-9F42-CED9-79E4-800AB8985928}"/>
                  </a:ext>
                </a:extLst>
              </p:cNvPr>
              <p:cNvSpPr/>
              <p:nvPr/>
            </p:nvSpPr>
            <p:spPr>
              <a:xfrm>
                <a:off x="2844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5" name="New shape">
                <a:extLst>
                  <a:ext uri="{FF2B5EF4-FFF2-40B4-BE49-F238E27FC236}">
                    <a16:creationId xmlns:a16="http://schemas.microsoft.com/office/drawing/2014/main" id="{35AC8431-7B51-F8C0-BA8B-9B2174605BEB}"/>
                  </a:ext>
                </a:extLst>
              </p:cNvPr>
              <p:cNvSpPr/>
              <p:nvPr/>
            </p:nvSpPr>
            <p:spPr>
              <a:xfrm>
                <a:off x="2844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6" name="New shape">
                <a:extLst>
                  <a:ext uri="{FF2B5EF4-FFF2-40B4-BE49-F238E27FC236}">
                    <a16:creationId xmlns:a16="http://schemas.microsoft.com/office/drawing/2014/main" id="{07BA60CC-6589-CC00-8B9F-D3B3D0DCFADA}"/>
                  </a:ext>
                </a:extLst>
              </p:cNvPr>
              <p:cNvSpPr/>
              <p:nvPr/>
            </p:nvSpPr>
            <p:spPr>
              <a:xfrm>
                <a:off x="2844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a:extLst>
                  <a:ext uri="{FF2B5EF4-FFF2-40B4-BE49-F238E27FC236}">
                    <a16:creationId xmlns:a16="http://schemas.microsoft.com/office/drawing/2014/main" id="{1473E629-2A21-50A0-19EE-D0974A08AD8F}"/>
                  </a:ext>
                </a:extLst>
              </p:cNvPr>
              <p:cNvSpPr/>
              <p:nvPr/>
            </p:nvSpPr>
            <p:spPr>
              <a:xfrm>
                <a:off x="2844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8" name="New shape">
                <a:extLst>
                  <a:ext uri="{FF2B5EF4-FFF2-40B4-BE49-F238E27FC236}">
                    <a16:creationId xmlns:a16="http://schemas.microsoft.com/office/drawing/2014/main" id="{C2F9C343-D440-47E0-88F7-EDA68DB8AC47}"/>
                  </a:ext>
                </a:extLst>
              </p:cNvPr>
              <p:cNvSpPr/>
              <p:nvPr/>
            </p:nvSpPr>
            <p:spPr>
              <a:xfrm>
                <a:off x="2844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9" name="New shape">
                <a:extLst>
                  <a:ext uri="{FF2B5EF4-FFF2-40B4-BE49-F238E27FC236}">
                    <a16:creationId xmlns:a16="http://schemas.microsoft.com/office/drawing/2014/main" id="{A3BF0E52-79A1-9212-E38A-E94999794529}"/>
                  </a:ext>
                </a:extLst>
              </p:cNvPr>
              <p:cNvSpPr/>
              <p:nvPr/>
            </p:nvSpPr>
            <p:spPr>
              <a:xfrm>
                <a:off x="2844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0" name="New shape">
                <a:extLst>
                  <a:ext uri="{FF2B5EF4-FFF2-40B4-BE49-F238E27FC236}">
                    <a16:creationId xmlns:a16="http://schemas.microsoft.com/office/drawing/2014/main" id="{E4E75098-8DC5-C459-02DB-4CC16D72364C}"/>
                  </a:ext>
                </a:extLst>
              </p:cNvPr>
              <p:cNvSpPr/>
              <p:nvPr/>
            </p:nvSpPr>
            <p:spPr>
              <a:xfrm>
                <a:off x="2844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1" name="New shape">
                <a:extLst>
                  <a:ext uri="{FF2B5EF4-FFF2-40B4-BE49-F238E27FC236}">
                    <a16:creationId xmlns:a16="http://schemas.microsoft.com/office/drawing/2014/main" id="{8AF83D19-BFB0-B1E6-7ACC-0E5E267853F5}"/>
                  </a:ext>
                </a:extLst>
              </p:cNvPr>
              <p:cNvSpPr/>
              <p:nvPr/>
            </p:nvSpPr>
            <p:spPr>
              <a:xfrm>
                <a:off x="2844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2" name="New shape">
                <a:extLst>
                  <a:ext uri="{FF2B5EF4-FFF2-40B4-BE49-F238E27FC236}">
                    <a16:creationId xmlns:a16="http://schemas.microsoft.com/office/drawing/2014/main" id="{B175772C-8086-0B2D-A18C-5BE1A98C608D}"/>
                  </a:ext>
                </a:extLst>
              </p:cNvPr>
              <p:cNvSpPr/>
              <p:nvPr/>
            </p:nvSpPr>
            <p:spPr>
              <a:xfrm>
                <a:off x="2844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3" name="New shape">
                <a:extLst>
                  <a:ext uri="{FF2B5EF4-FFF2-40B4-BE49-F238E27FC236}">
                    <a16:creationId xmlns:a16="http://schemas.microsoft.com/office/drawing/2014/main" id="{CA10ACE3-5A62-3C77-09C8-5036D4C1798E}"/>
                  </a:ext>
                </a:extLst>
              </p:cNvPr>
              <p:cNvSpPr/>
              <p:nvPr/>
            </p:nvSpPr>
            <p:spPr>
              <a:xfrm>
                <a:off x="2844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4" name="New shape">
                <a:extLst>
                  <a:ext uri="{FF2B5EF4-FFF2-40B4-BE49-F238E27FC236}">
                    <a16:creationId xmlns:a16="http://schemas.microsoft.com/office/drawing/2014/main" id="{3F1B2FD8-BCFA-1B38-E131-543331843EEC}"/>
                  </a:ext>
                </a:extLst>
              </p:cNvPr>
              <p:cNvSpPr/>
              <p:nvPr/>
            </p:nvSpPr>
            <p:spPr>
              <a:xfrm>
                <a:off x="2844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5" name="New shape">
                <a:extLst>
                  <a:ext uri="{FF2B5EF4-FFF2-40B4-BE49-F238E27FC236}">
                    <a16:creationId xmlns:a16="http://schemas.microsoft.com/office/drawing/2014/main" id="{932AFEA6-4650-65C5-8F45-00BDB52B6F20}"/>
                  </a:ext>
                </a:extLst>
              </p:cNvPr>
              <p:cNvSpPr/>
              <p:nvPr/>
            </p:nvSpPr>
            <p:spPr>
              <a:xfrm>
                <a:off x="2844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6" name="New shape">
                <a:extLst>
                  <a:ext uri="{FF2B5EF4-FFF2-40B4-BE49-F238E27FC236}">
                    <a16:creationId xmlns:a16="http://schemas.microsoft.com/office/drawing/2014/main" id="{9746BA37-E0C0-4766-272A-5590301DB630}"/>
                  </a:ext>
                </a:extLst>
              </p:cNvPr>
              <p:cNvSpPr/>
              <p:nvPr/>
            </p:nvSpPr>
            <p:spPr>
              <a:xfrm>
                <a:off x="2844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7" name="New shape">
                <a:extLst>
                  <a:ext uri="{FF2B5EF4-FFF2-40B4-BE49-F238E27FC236}">
                    <a16:creationId xmlns:a16="http://schemas.microsoft.com/office/drawing/2014/main" id="{132AE836-CAA2-44F0-C89C-1C17DBE4A10F}"/>
                  </a:ext>
                </a:extLst>
              </p:cNvPr>
              <p:cNvSpPr/>
              <p:nvPr/>
            </p:nvSpPr>
            <p:spPr>
              <a:xfrm>
                <a:off x="2844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a:extLst>
                  <a:ext uri="{FF2B5EF4-FFF2-40B4-BE49-F238E27FC236}">
                    <a16:creationId xmlns:a16="http://schemas.microsoft.com/office/drawing/2014/main" id="{5ECDC664-2703-8B30-DE50-E16FA5D53B46}"/>
                  </a:ext>
                </a:extLst>
              </p:cNvPr>
              <p:cNvSpPr/>
              <p:nvPr/>
            </p:nvSpPr>
            <p:spPr>
              <a:xfrm>
                <a:off x="2844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9" name="New shape">
                <a:extLst>
                  <a:ext uri="{FF2B5EF4-FFF2-40B4-BE49-F238E27FC236}">
                    <a16:creationId xmlns:a16="http://schemas.microsoft.com/office/drawing/2014/main" id="{967F209E-47F2-96AA-4A6F-2EE4DAAC8857}"/>
                  </a:ext>
                </a:extLst>
              </p:cNvPr>
              <p:cNvSpPr/>
              <p:nvPr/>
            </p:nvSpPr>
            <p:spPr>
              <a:xfrm>
                <a:off x="2844800" y="1052736"/>
                <a:ext cx="863600" cy="985614"/>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0" name="New shape">
                <a:extLst>
                  <a:ext uri="{FF2B5EF4-FFF2-40B4-BE49-F238E27FC236}">
                    <a16:creationId xmlns:a16="http://schemas.microsoft.com/office/drawing/2014/main" id="{D9B41613-5A3D-88F0-6705-9C088E4C5468}"/>
                  </a:ext>
                </a:extLst>
              </p:cNvPr>
              <p:cNvSpPr/>
              <p:nvPr/>
            </p:nvSpPr>
            <p:spPr>
              <a:xfrm>
                <a:off x="254000" y="1365250"/>
                <a:ext cx="8636000" cy="43815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92500" lnSpcReduction="10000"/>
              </a:bodyPr>
              <a:lstStyle>
                <a:defPPr>
                  <a:defRPr kern="200"/>
                </a:defPPr>
              </a:lstStyle>
              <a:p>
                <a:pPr indent="0" algn="l" hangingPunct="0">
                  <a:spcBef>
                    <a:spcPct val="0"/>
                  </a:spcBef>
                  <a:spcAft>
                    <a:spcPct val="100000"/>
                  </a:spcAft>
                  <a:buNone/>
                  <a:defRPr sz="1200" b="1" i="0">
                    <a:solidFill>
                      <a:srgbClr val="A6A6A6"/>
                    </a:solidFill>
                    <a:latin typeface="arial"/>
                  </a:defRPr>
                </a:pPr>
                <a:r>
                  <a:rPr sz="1200" b="1" i="0" u="none" kern="200" dirty="0">
                    <a:solidFill>
                      <a:srgbClr val="A6A6A6"/>
                    </a:solidFill>
                    <a:latin typeface="arial"/>
                  </a:rPr>
                  <a:t>Scores are Total </a:t>
                </a:r>
                <a:endParaRPr lang="en-GB" sz="1200" b="1" i="0" u="none" kern="200" dirty="0">
                  <a:solidFill>
                    <a:srgbClr val="A6A6A6"/>
                  </a:solidFill>
                  <a:latin typeface="arial"/>
                </a:endParaRPr>
              </a:p>
              <a:p>
                <a:pPr indent="0" algn="l" hangingPunct="0">
                  <a:spcBef>
                    <a:spcPct val="0"/>
                  </a:spcBef>
                  <a:spcAft>
                    <a:spcPct val="100000"/>
                  </a:spcAft>
                  <a:buNone/>
                  <a:defRPr sz="1200" b="1" i="0">
                    <a:solidFill>
                      <a:srgbClr val="A6A6A6"/>
                    </a:solidFill>
                    <a:latin typeface="arial"/>
                  </a:defRPr>
                </a:pPr>
                <a:r>
                  <a:rPr sz="1200" b="1" i="0" u="none" kern="200" dirty="0">
                    <a:solidFill>
                      <a:srgbClr val="A6A6A6"/>
                    </a:solidFill>
                    <a:latin typeface="arial"/>
                  </a:rPr>
                  <a:t>Favorable</a:t>
                </a:r>
              </a:p>
            </p:txBody>
          </p:sp>
          <p:sp>
            <p:nvSpPr>
              <p:cNvPr id="141" name="New shape">
                <a:extLst>
                  <a:ext uri="{FF2B5EF4-FFF2-40B4-BE49-F238E27FC236}">
                    <a16:creationId xmlns:a16="http://schemas.microsoft.com/office/drawing/2014/main" id="{2342B276-C8C5-FE43-C53F-D19F263168BE}"/>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2" name="New shape">
                <a:extLst>
                  <a:ext uri="{FF2B5EF4-FFF2-40B4-BE49-F238E27FC236}">
                    <a16:creationId xmlns:a16="http://schemas.microsoft.com/office/drawing/2014/main" id="{C93F6EBF-4FC0-E067-6311-4281750B9BA4}"/>
                  </a:ext>
                </a:extLst>
              </p:cNvPr>
              <p:cNvSpPr/>
              <p:nvPr/>
            </p:nvSpPr>
            <p:spPr>
              <a:xfrm>
                <a:off x="254000" y="2032000"/>
                <a:ext cx="1191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3" name="New shape">
                <a:extLst>
                  <a:ext uri="{FF2B5EF4-FFF2-40B4-BE49-F238E27FC236}">
                    <a16:creationId xmlns:a16="http://schemas.microsoft.com/office/drawing/2014/main" id="{20C8E691-95E7-31D3-B468-6BB7DFBFBF7F}"/>
                  </a:ext>
                </a:extLst>
              </p:cNvPr>
              <p:cNvSpPr/>
              <p:nvPr/>
            </p:nvSpPr>
            <p:spPr>
              <a:xfrm>
                <a:off x="2844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lang="en-GB" sz="1100" b="0" i="0" u="none" kern="200" dirty="0">
                    <a:solidFill>
                      <a:srgbClr val="000000"/>
                    </a:solidFill>
                    <a:latin typeface="arial"/>
                  </a:rPr>
                  <a:t>BM National Engagement Survey Overall</a:t>
                </a:r>
                <a:r>
                  <a:rPr sz="1100" b="0" i="0" u="none" kern="200" dirty="0">
                    <a:solidFill>
                      <a:srgbClr val="000000"/>
                    </a:solidFill>
                    <a:latin typeface="arial"/>
                  </a:rPr>
                  <a:t/>
                </a:r>
                <a:br>
                  <a:rPr sz="1100" b="0" i="0" u="none" kern="200" dirty="0">
                    <a:solidFill>
                      <a:srgbClr val="000000"/>
                    </a:solidFill>
                    <a:latin typeface="arial"/>
                  </a:rPr>
                </a:br>
                <a:r>
                  <a:rPr sz="1100" b="0" i="0" u="none" kern="200" dirty="0">
                    <a:solidFill>
                      <a:srgbClr val="A6A6A6"/>
                    </a:solidFill>
                    <a:latin typeface="arial"/>
                  </a:rPr>
                  <a:t>(21,603)</a:t>
                </a:r>
              </a:p>
            </p:txBody>
          </p:sp>
          <p:sp>
            <p:nvSpPr>
              <p:cNvPr id="144" name="New shape">
                <a:extLst>
                  <a:ext uri="{FF2B5EF4-FFF2-40B4-BE49-F238E27FC236}">
                    <a16:creationId xmlns:a16="http://schemas.microsoft.com/office/drawing/2014/main" id="{6B57D0E5-8BDC-885B-2CB9-C2E1966B0CA0}"/>
                  </a:ext>
                </a:extLst>
              </p:cNvPr>
              <p:cNvSpPr/>
              <p:nvPr/>
            </p:nvSpPr>
            <p:spPr>
              <a:xfrm>
                <a:off x="3708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18-25 </a:t>
                </a:r>
                <a:br>
                  <a:rPr sz="1100" b="0" i="0" u="none" kern="200">
                    <a:solidFill>
                      <a:srgbClr val="000000"/>
                    </a:solidFill>
                    <a:latin typeface="arial"/>
                  </a:rPr>
                </a:br>
                <a:r>
                  <a:rPr sz="1100" b="0" i="0" u="none" kern="200">
                    <a:solidFill>
                      <a:srgbClr val="A6A6A6"/>
                    </a:solidFill>
                    <a:latin typeface="arial"/>
                  </a:rPr>
                  <a:t>(2,274)</a:t>
                </a:r>
              </a:p>
            </p:txBody>
          </p:sp>
          <p:sp>
            <p:nvSpPr>
              <p:cNvPr id="145" name="New shape">
                <a:extLst>
                  <a:ext uri="{FF2B5EF4-FFF2-40B4-BE49-F238E27FC236}">
                    <a16:creationId xmlns:a16="http://schemas.microsoft.com/office/drawing/2014/main" id="{35BBB20E-4F68-D1A2-A995-445603FCB737}"/>
                  </a:ext>
                </a:extLst>
              </p:cNvPr>
              <p:cNvSpPr/>
              <p:nvPr/>
            </p:nvSpPr>
            <p:spPr>
              <a:xfrm>
                <a:off x="4572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26-30 </a:t>
                </a:r>
                <a:br>
                  <a:rPr sz="1100" b="0" i="0" u="none" kern="200">
                    <a:solidFill>
                      <a:srgbClr val="000000"/>
                    </a:solidFill>
                    <a:latin typeface="arial"/>
                  </a:rPr>
                </a:br>
                <a:r>
                  <a:rPr sz="1100" b="0" i="0" u="none" kern="200">
                    <a:solidFill>
                      <a:srgbClr val="A6A6A6"/>
                    </a:solidFill>
                    <a:latin typeface="arial"/>
                  </a:rPr>
                  <a:t>(2,578)</a:t>
                </a:r>
              </a:p>
            </p:txBody>
          </p:sp>
          <p:sp>
            <p:nvSpPr>
              <p:cNvPr id="146" name="New shape">
                <a:extLst>
                  <a:ext uri="{FF2B5EF4-FFF2-40B4-BE49-F238E27FC236}">
                    <a16:creationId xmlns:a16="http://schemas.microsoft.com/office/drawing/2014/main" id="{BF2BC241-59BE-68AF-FBB6-523DC2B0A9AB}"/>
                  </a:ext>
                </a:extLst>
              </p:cNvPr>
              <p:cNvSpPr/>
              <p:nvPr/>
            </p:nvSpPr>
            <p:spPr>
              <a:xfrm>
                <a:off x="5435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31-35 </a:t>
                </a:r>
                <a:br>
                  <a:rPr sz="1100" b="0" i="0" u="none" kern="200">
                    <a:solidFill>
                      <a:srgbClr val="000000"/>
                    </a:solidFill>
                    <a:latin typeface="arial"/>
                  </a:rPr>
                </a:br>
                <a:r>
                  <a:rPr sz="1100" b="0" i="0" u="none" kern="200">
                    <a:solidFill>
                      <a:srgbClr val="A6A6A6"/>
                    </a:solidFill>
                    <a:latin typeface="arial"/>
                  </a:rPr>
                  <a:t>(2,912)</a:t>
                </a:r>
              </a:p>
            </p:txBody>
          </p:sp>
          <p:sp>
            <p:nvSpPr>
              <p:cNvPr id="147" name="New shape">
                <a:extLst>
                  <a:ext uri="{FF2B5EF4-FFF2-40B4-BE49-F238E27FC236}">
                    <a16:creationId xmlns:a16="http://schemas.microsoft.com/office/drawing/2014/main" id="{B31807EA-E069-0BFA-7034-72685C66FF5D}"/>
                  </a:ext>
                </a:extLst>
              </p:cNvPr>
              <p:cNvSpPr/>
              <p:nvPr/>
            </p:nvSpPr>
            <p:spPr>
              <a:xfrm>
                <a:off x="6299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36-40 </a:t>
                </a:r>
                <a:br>
                  <a:rPr sz="1100" b="0" i="0" u="none" kern="200">
                    <a:solidFill>
                      <a:srgbClr val="000000"/>
                    </a:solidFill>
                    <a:latin typeface="arial"/>
                  </a:rPr>
                </a:br>
                <a:r>
                  <a:rPr sz="1100" b="0" i="0" u="none" kern="200">
                    <a:solidFill>
                      <a:srgbClr val="A6A6A6"/>
                    </a:solidFill>
                    <a:latin typeface="arial"/>
                  </a:rPr>
                  <a:t>(2,294)</a:t>
                </a:r>
              </a:p>
            </p:txBody>
          </p:sp>
          <p:sp>
            <p:nvSpPr>
              <p:cNvPr id="148" name="New shape">
                <a:extLst>
                  <a:ext uri="{FF2B5EF4-FFF2-40B4-BE49-F238E27FC236}">
                    <a16:creationId xmlns:a16="http://schemas.microsoft.com/office/drawing/2014/main" id="{0598936D-7115-3E79-1032-32CD6608826C}"/>
                  </a:ext>
                </a:extLst>
              </p:cNvPr>
              <p:cNvSpPr/>
              <p:nvPr/>
            </p:nvSpPr>
            <p:spPr>
              <a:xfrm>
                <a:off x="7162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41-45 </a:t>
                </a:r>
                <a:br>
                  <a:rPr sz="1100" b="0" i="0" u="none" kern="200">
                    <a:solidFill>
                      <a:srgbClr val="000000"/>
                    </a:solidFill>
                    <a:latin typeface="arial"/>
                  </a:rPr>
                </a:br>
                <a:r>
                  <a:rPr sz="1100" b="0" i="0" u="none" kern="200">
                    <a:solidFill>
                      <a:srgbClr val="A6A6A6"/>
                    </a:solidFill>
                    <a:latin typeface="arial"/>
                  </a:rPr>
                  <a:t>(2,185)</a:t>
                </a:r>
              </a:p>
            </p:txBody>
          </p:sp>
          <p:sp>
            <p:nvSpPr>
              <p:cNvPr id="149" name="New shape">
                <a:extLst>
                  <a:ext uri="{FF2B5EF4-FFF2-40B4-BE49-F238E27FC236}">
                    <a16:creationId xmlns:a16="http://schemas.microsoft.com/office/drawing/2014/main" id="{2B6EE57F-8DEE-2E1F-3EE7-9F4B73B4F6AE}"/>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0" name="New shape">
                <a:extLst>
                  <a:ext uri="{FF2B5EF4-FFF2-40B4-BE49-F238E27FC236}">
                    <a16:creationId xmlns:a16="http://schemas.microsoft.com/office/drawing/2014/main" id="{D9C928EE-CC64-7DB4-66C0-AD5CC19E6F77}"/>
                  </a:ext>
                </a:extLst>
              </p:cNvPr>
              <p:cNvSpPr/>
              <p:nvPr/>
            </p:nvSpPr>
            <p:spPr>
              <a:xfrm>
                <a:off x="254000" y="22606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1" name="New shape">
                <a:extLst>
                  <a:ext uri="{FF2B5EF4-FFF2-40B4-BE49-F238E27FC236}">
                    <a16:creationId xmlns:a16="http://schemas.microsoft.com/office/drawing/2014/main" id="{1BC2F0CC-1ADB-DF7D-1445-A0AB0C213F44}"/>
                  </a:ext>
                </a:extLst>
              </p:cNvPr>
              <p:cNvSpPr/>
              <p:nvPr/>
            </p:nvSpPr>
            <p:spPr>
              <a:xfrm>
                <a:off x="254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Capability</a:t>
                </a:r>
              </a:p>
            </p:txBody>
          </p:sp>
          <p:sp>
            <p:nvSpPr>
              <p:cNvPr id="152" name="New shape">
                <a:extLst>
                  <a:ext uri="{FF2B5EF4-FFF2-40B4-BE49-F238E27FC236}">
                    <a16:creationId xmlns:a16="http://schemas.microsoft.com/office/drawing/2014/main" id="{008C3381-B031-0B1E-CA2B-F39B15861413}"/>
                  </a:ext>
                </a:extLst>
              </p:cNvPr>
              <p:cNvSpPr/>
              <p:nvPr/>
            </p:nvSpPr>
            <p:spPr>
              <a:xfrm>
                <a:off x="2844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153" name="New shape">
                <a:extLst>
                  <a:ext uri="{FF2B5EF4-FFF2-40B4-BE49-F238E27FC236}">
                    <a16:creationId xmlns:a16="http://schemas.microsoft.com/office/drawing/2014/main" id="{EAE28E36-1FA0-7C26-1F24-907222F3317A}"/>
                  </a:ext>
                </a:extLst>
              </p:cNvPr>
              <p:cNvSpPr/>
              <p:nvPr/>
            </p:nvSpPr>
            <p:spPr>
              <a:xfrm>
                <a:off x="38862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154" name="New shape">
                <a:extLst>
                  <a:ext uri="{FF2B5EF4-FFF2-40B4-BE49-F238E27FC236}">
                    <a16:creationId xmlns:a16="http://schemas.microsoft.com/office/drawing/2014/main" id="{45BAA74A-C208-B308-52C4-C5F29B1D27F6}"/>
                  </a:ext>
                </a:extLst>
              </p:cNvPr>
              <p:cNvSpPr/>
              <p:nvPr/>
            </p:nvSpPr>
            <p:spPr>
              <a:xfrm>
                <a:off x="47498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155" name="New shape">
                <a:extLst>
                  <a:ext uri="{FF2B5EF4-FFF2-40B4-BE49-F238E27FC236}">
                    <a16:creationId xmlns:a16="http://schemas.microsoft.com/office/drawing/2014/main" id="{A441F17F-C108-9661-BE78-9F5217CE9CEC}"/>
                  </a:ext>
                </a:extLst>
              </p:cNvPr>
              <p:cNvSpPr/>
              <p:nvPr/>
            </p:nvSpPr>
            <p:spPr>
              <a:xfrm>
                <a:off x="56134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156" name="New shape">
                <a:extLst>
                  <a:ext uri="{FF2B5EF4-FFF2-40B4-BE49-F238E27FC236}">
                    <a16:creationId xmlns:a16="http://schemas.microsoft.com/office/drawing/2014/main" id="{65308567-1B88-F260-373C-414E135AB629}"/>
                  </a:ext>
                </a:extLst>
              </p:cNvPr>
              <p:cNvSpPr/>
              <p:nvPr/>
            </p:nvSpPr>
            <p:spPr>
              <a:xfrm>
                <a:off x="64770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157" name="New shape">
                <a:extLst>
                  <a:ext uri="{FF2B5EF4-FFF2-40B4-BE49-F238E27FC236}">
                    <a16:creationId xmlns:a16="http://schemas.microsoft.com/office/drawing/2014/main" id="{B081228E-E504-248A-CEC3-F1F733250926}"/>
                  </a:ext>
                </a:extLst>
              </p:cNvPr>
              <p:cNvSpPr/>
              <p:nvPr/>
            </p:nvSpPr>
            <p:spPr>
              <a:xfrm>
                <a:off x="7340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58" name="New shape">
                <a:extLst>
                  <a:ext uri="{FF2B5EF4-FFF2-40B4-BE49-F238E27FC236}">
                    <a16:creationId xmlns:a16="http://schemas.microsoft.com/office/drawing/2014/main" id="{D2166BE3-2DD6-4BE8-DED4-21C0B250CF22}"/>
                  </a:ext>
                </a:extLst>
              </p:cNvPr>
              <p:cNvSpPr/>
              <p:nvPr/>
            </p:nvSpPr>
            <p:spPr>
              <a:xfrm>
                <a:off x="8204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59" name="New shape">
                <a:extLst>
                  <a:ext uri="{FF2B5EF4-FFF2-40B4-BE49-F238E27FC236}">
                    <a16:creationId xmlns:a16="http://schemas.microsoft.com/office/drawing/2014/main" id="{258A12FE-7072-0994-6390-74B17C102B4B}"/>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0" name="New shape">
                <a:extLst>
                  <a:ext uri="{FF2B5EF4-FFF2-40B4-BE49-F238E27FC236}">
                    <a16:creationId xmlns:a16="http://schemas.microsoft.com/office/drawing/2014/main" id="{2AFCCD57-E9E9-8266-9B6C-04FA7B47A05E}"/>
                  </a:ext>
                </a:extLst>
              </p:cNvPr>
              <p:cNvSpPr/>
              <p:nvPr/>
            </p:nvSpPr>
            <p:spPr>
              <a:xfrm>
                <a:off x="254000" y="24765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1" name="New shape">
                <a:extLst>
                  <a:ext uri="{FF2B5EF4-FFF2-40B4-BE49-F238E27FC236}">
                    <a16:creationId xmlns:a16="http://schemas.microsoft.com/office/drawing/2014/main" id="{E4340FFE-4B4C-1F90-C839-063B7F767D40}"/>
                  </a:ext>
                </a:extLst>
              </p:cNvPr>
              <p:cNvSpPr/>
              <p:nvPr/>
            </p:nvSpPr>
            <p:spPr>
              <a:xfrm>
                <a:off x="254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Clarity</a:t>
                </a:r>
              </a:p>
            </p:txBody>
          </p:sp>
          <p:sp>
            <p:nvSpPr>
              <p:cNvPr id="162" name="New shape">
                <a:extLst>
                  <a:ext uri="{FF2B5EF4-FFF2-40B4-BE49-F238E27FC236}">
                    <a16:creationId xmlns:a16="http://schemas.microsoft.com/office/drawing/2014/main" id="{740C0F9A-EB4A-EA1C-44DC-462835B42706}"/>
                  </a:ext>
                </a:extLst>
              </p:cNvPr>
              <p:cNvSpPr/>
              <p:nvPr/>
            </p:nvSpPr>
            <p:spPr>
              <a:xfrm>
                <a:off x="2844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91</a:t>
                </a:r>
              </a:p>
            </p:txBody>
          </p:sp>
          <p:sp>
            <p:nvSpPr>
              <p:cNvPr id="163" name="New shape">
                <a:extLst>
                  <a:ext uri="{FF2B5EF4-FFF2-40B4-BE49-F238E27FC236}">
                    <a16:creationId xmlns:a16="http://schemas.microsoft.com/office/drawing/2014/main" id="{3DA74D53-17AB-2D1C-1D18-AC316CFC16CA}"/>
                  </a:ext>
                </a:extLst>
              </p:cNvPr>
              <p:cNvSpPr/>
              <p:nvPr/>
            </p:nvSpPr>
            <p:spPr>
              <a:xfrm>
                <a:off x="3886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64" name="New shape">
                <a:extLst>
                  <a:ext uri="{FF2B5EF4-FFF2-40B4-BE49-F238E27FC236}">
                    <a16:creationId xmlns:a16="http://schemas.microsoft.com/office/drawing/2014/main" id="{A500D4A0-D9A4-7C7B-8F6A-8A82BFB58410}"/>
                  </a:ext>
                </a:extLst>
              </p:cNvPr>
              <p:cNvSpPr/>
              <p:nvPr/>
            </p:nvSpPr>
            <p:spPr>
              <a:xfrm>
                <a:off x="4749800"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165" name="New shape">
                <a:extLst>
                  <a:ext uri="{FF2B5EF4-FFF2-40B4-BE49-F238E27FC236}">
                    <a16:creationId xmlns:a16="http://schemas.microsoft.com/office/drawing/2014/main" id="{259EECDF-5B95-CBDB-469E-878F5EB6F486}"/>
                  </a:ext>
                </a:extLst>
              </p:cNvPr>
              <p:cNvSpPr/>
              <p:nvPr/>
            </p:nvSpPr>
            <p:spPr>
              <a:xfrm>
                <a:off x="5613400"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166" name="New shape">
                <a:extLst>
                  <a:ext uri="{FF2B5EF4-FFF2-40B4-BE49-F238E27FC236}">
                    <a16:creationId xmlns:a16="http://schemas.microsoft.com/office/drawing/2014/main" id="{1CD82A1B-F8AD-A60B-6AF5-64496B8E4072}"/>
                  </a:ext>
                </a:extLst>
              </p:cNvPr>
              <p:cNvSpPr/>
              <p:nvPr/>
            </p:nvSpPr>
            <p:spPr>
              <a:xfrm>
                <a:off x="64770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67" name="New shape">
                <a:extLst>
                  <a:ext uri="{FF2B5EF4-FFF2-40B4-BE49-F238E27FC236}">
                    <a16:creationId xmlns:a16="http://schemas.microsoft.com/office/drawing/2014/main" id="{5654B893-9FC3-48B5-D84A-5BC5A974DDCC}"/>
                  </a:ext>
                </a:extLst>
              </p:cNvPr>
              <p:cNvSpPr/>
              <p:nvPr/>
            </p:nvSpPr>
            <p:spPr>
              <a:xfrm>
                <a:off x="73406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168" name="New shape">
                <a:extLst>
                  <a:ext uri="{FF2B5EF4-FFF2-40B4-BE49-F238E27FC236}">
                    <a16:creationId xmlns:a16="http://schemas.microsoft.com/office/drawing/2014/main" id="{B8D4FE13-0EF8-D6F8-3681-DA1CF5BF1A18}"/>
                  </a:ext>
                </a:extLst>
              </p:cNvPr>
              <p:cNvSpPr/>
              <p:nvPr/>
            </p:nvSpPr>
            <p:spPr>
              <a:xfrm>
                <a:off x="8204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69" name="New shape">
                <a:extLst>
                  <a:ext uri="{FF2B5EF4-FFF2-40B4-BE49-F238E27FC236}">
                    <a16:creationId xmlns:a16="http://schemas.microsoft.com/office/drawing/2014/main" id="{B09F4EAF-7D0A-1576-4AF7-46DC5EE10599}"/>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a:extLst>
                  <a:ext uri="{FF2B5EF4-FFF2-40B4-BE49-F238E27FC236}">
                    <a16:creationId xmlns:a16="http://schemas.microsoft.com/office/drawing/2014/main" id="{AE919D4B-C16C-5ECD-CC26-6A2FC81927C5}"/>
                  </a:ext>
                </a:extLst>
              </p:cNvPr>
              <p:cNvSpPr/>
              <p:nvPr/>
            </p:nvSpPr>
            <p:spPr>
              <a:xfrm>
                <a:off x="254000" y="26924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1" name="New shape">
                <a:extLst>
                  <a:ext uri="{FF2B5EF4-FFF2-40B4-BE49-F238E27FC236}">
                    <a16:creationId xmlns:a16="http://schemas.microsoft.com/office/drawing/2014/main" id="{718D7A0A-0F81-3026-43DF-17744FFB9D84}"/>
                  </a:ext>
                </a:extLst>
              </p:cNvPr>
              <p:cNvSpPr/>
              <p:nvPr/>
            </p:nvSpPr>
            <p:spPr>
              <a:xfrm>
                <a:off x="254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Collaboration</a:t>
                </a:r>
              </a:p>
            </p:txBody>
          </p:sp>
          <p:sp>
            <p:nvSpPr>
              <p:cNvPr id="172" name="New shape">
                <a:extLst>
                  <a:ext uri="{FF2B5EF4-FFF2-40B4-BE49-F238E27FC236}">
                    <a16:creationId xmlns:a16="http://schemas.microsoft.com/office/drawing/2014/main" id="{8ECD865F-BCAE-7117-4D9D-1DB2F5CD8602}"/>
                  </a:ext>
                </a:extLst>
              </p:cNvPr>
              <p:cNvSpPr/>
              <p:nvPr/>
            </p:nvSpPr>
            <p:spPr>
              <a:xfrm>
                <a:off x="2844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77</a:t>
                </a:r>
              </a:p>
            </p:txBody>
          </p:sp>
          <p:sp>
            <p:nvSpPr>
              <p:cNvPr id="173" name="New shape">
                <a:extLst>
                  <a:ext uri="{FF2B5EF4-FFF2-40B4-BE49-F238E27FC236}">
                    <a16:creationId xmlns:a16="http://schemas.microsoft.com/office/drawing/2014/main" id="{DBDADA30-844C-F6B9-D976-D54279B02D27}"/>
                  </a:ext>
                </a:extLst>
              </p:cNvPr>
              <p:cNvSpPr/>
              <p:nvPr/>
            </p:nvSpPr>
            <p:spPr>
              <a:xfrm>
                <a:off x="38862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4" name="New shape">
                <a:extLst>
                  <a:ext uri="{FF2B5EF4-FFF2-40B4-BE49-F238E27FC236}">
                    <a16:creationId xmlns:a16="http://schemas.microsoft.com/office/drawing/2014/main" id="{C4C051E6-A4BE-5CC5-928F-E0BCF36109ED}"/>
                  </a:ext>
                </a:extLst>
              </p:cNvPr>
              <p:cNvSpPr/>
              <p:nvPr/>
            </p:nvSpPr>
            <p:spPr>
              <a:xfrm>
                <a:off x="47498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175" name="New shape">
                <a:extLst>
                  <a:ext uri="{FF2B5EF4-FFF2-40B4-BE49-F238E27FC236}">
                    <a16:creationId xmlns:a16="http://schemas.microsoft.com/office/drawing/2014/main" id="{62C940A4-6724-1AB1-8C2E-CBD2F539FA5C}"/>
                  </a:ext>
                </a:extLst>
              </p:cNvPr>
              <p:cNvSpPr/>
              <p:nvPr/>
            </p:nvSpPr>
            <p:spPr>
              <a:xfrm>
                <a:off x="56134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176" name="New shape">
                <a:extLst>
                  <a:ext uri="{FF2B5EF4-FFF2-40B4-BE49-F238E27FC236}">
                    <a16:creationId xmlns:a16="http://schemas.microsoft.com/office/drawing/2014/main" id="{F18D900B-7360-DB92-BFFC-FC3AFC08925F}"/>
                  </a:ext>
                </a:extLst>
              </p:cNvPr>
              <p:cNvSpPr/>
              <p:nvPr/>
            </p:nvSpPr>
            <p:spPr>
              <a:xfrm>
                <a:off x="64770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177" name="New shape">
                <a:extLst>
                  <a:ext uri="{FF2B5EF4-FFF2-40B4-BE49-F238E27FC236}">
                    <a16:creationId xmlns:a16="http://schemas.microsoft.com/office/drawing/2014/main" id="{5919F543-D935-1345-0575-4028A77376C2}"/>
                  </a:ext>
                </a:extLst>
              </p:cNvPr>
              <p:cNvSpPr/>
              <p:nvPr/>
            </p:nvSpPr>
            <p:spPr>
              <a:xfrm>
                <a:off x="73406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8" name="New shape">
                <a:extLst>
                  <a:ext uri="{FF2B5EF4-FFF2-40B4-BE49-F238E27FC236}">
                    <a16:creationId xmlns:a16="http://schemas.microsoft.com/office/drawing/2014/main" id="{81B964F2-E05E-46DE-54C0-8575EC153820}"/>
                  </a:ext>
                </a:extLst>
              </p:cNvPr>
              <p:cNvSpPr/>
              <p:nvPr/>
            </p:nvSpPr>
            <p:spPr>
              <a:xfrm>
                <a:off x="82042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79" name="New shape">
                <a:extLst>
                  <a:ext uri="{FF2B5EF4-FFF2-40B4-BE49-F238E27FC236}">
                    <a16:creationId xmlns:a16="http://schemas.microsoft.com/office/drawing/2014/main" id="{B20A6CD6-4B3D-8379-8C46-3138F07CCBD3}"/>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0" name="New shape">
                <a:extLst>
                  <a:ext uri="{FF2B5EF4-FFF2-40B4-BE49-F238E27FC236}">
                    <a16:creationId xmlns:a16="http://schemas.microsoft.com/office/drawing/2014/main" id="{F6EF5C8B-244F-4A00-0E78-2518FCCAC147}"/>
                  </a:ext>
                </a:extLst>
              </p:cNvPr>
              <p:cNvSpPr/>
              <p:nvPr/>
            </p:nvSpPr>
            <p:spPr>
              <a:xfrm>
                <a:off x="254000" y="29083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1" name="New shape">
                <a:extLst>
                  <a:ext uri="{FF2B5EF4-FFF2-40B4-BE49-F238E27FC236}">
                    <a16:creationId xmlns:a16="http://schemas.microsoft.com/office/drawing/2014/main" id="{74A74DF6-7195-6F55-AB15-F376A0AA3D93}"/>
                  </a:ext>
                </a:extLst>
              </p:cNvPr>
              <p:cNvSpPr/>
              <p:nvPr/>
            </p:nvSpPr>
            <p:spPr>
              <a:xfrm>
                <a:off x="254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Drive</a:t>
                </a:r>
              </a:p>
            </p:txBody>
          </p:sp>
          <p:sp>
            <p:nvSpPr>
              <p:cNvPr id="182" name="New shape">
                <a:extLst>
                  <a:ext uri="{FF2B5EF4-FFF2-40B4-BE49-F238E27FC236}">
                    <a16:creationId xmlns:a16="http://schemas.microsoft.com/office/drawing/2014/main" id="{F61DE09D-D28A-1F0B-0C1E-00230CDE2076}"/>
                  </a:ext>
                </a:extLst>
              </p:cNvPr>
              <p:cNvSpPr/>
              <p:nvPr/>
            </p:nvSpPr>
            <p:spPr>
              <a:xfrm>
                <a:off x="2844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88</a:t>
                </a:r>
              </a:p>
            </p:txBody>
          </p:sp>
          <p:sp>
            <p:nvSpPr>
              <p:cNvPr id="183" name="New shape">
                <a:extLst>
                  <a:ext uri="{FF2B5EF4-FFF2-40B4-BE49-F238E27FC236}">
                    <a16:creationId xmlns:a16="http://schemas.microsoft.com/office/drawing/2014/main" id="{4850F11A-D773-84E1-337B-CE9CFAF74C0C}"/>
                  </a:ext>
                </a:extLst>
              </p:cNvPr>
              <p:cNvSpPr/>
              <p:nvPr/>
            </p:nvSpPr>
            <p:spPr>
              <a:xfrm>
                <a:off x="3886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84" name="New shape">
                <a:extLst>
                  <a:ext uri="{FF2B5EF4-FFF2-40B4-BE49-F238E27FC236}">
                    <a16:creationId xmlns:a16="http://schemas.microsoft.com/office/drawing/2014/main" id="{7FE3B9A4-1A2D-B637-6CAF-9664CDB6EB78}"/>
                  </a:ext>
                </a:extLst>
              </p:cNvPr>
              <p:cNvSpPr/>
              <p:nvPr/>
            </p:nvSpPr>
            <p:spPr>
              <a:xfrm>
                <a:off x="4749800"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185" name="New shape">
                <a:extLst>
                  <a:ext uri="{FF2B5EF4-FFF2-40B4-BE49-F238E27FC236}">
                    <a16:creationId xmlns:a16="http://schemas.microsoft.com/office/drawing/2014/main" id="{8CBF7B64-24F9-8504-CA12-209AEA25843C}"/>
                  </a:ext>
                </a:extLst>
              </p:cNvPr>
              <p:cNvSpPr/>
              <p:nvPr/>
            </p:nvSpPr>
            <p:spPr>
              <a:xfrm>
                <a:off x="5613400"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186" name="New shape">
                <a:extLst>
                  <a:ext uri="{FF2B5EF4-FFF2-40B4-BE49-F238E27FC236}">
                    <a16:creationId xmlns:a16="http://schemas.microsoft.com/office/drawing/2014/main" id="{3A0F0DC6-B49F-4614-3710-47189F983294}"/>
                  </a:ext>
                </a:extLst>
              </p:cNvPr>
              <p:cNvSpPr/>
              <p:nvPr/>
            </p:nvSpPr>
            <p:spPr>
              <a:xfrm>
                <a:off x="64770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87" name="New shape">
                <a:extLst>
                  <a:ext uri="{FF2B5EF4-FFF2-40B4-BE49-F238E27FC236}">
                    <a16:creationId xmlns:a16="http://schemas.microsoft.com/office/drawing/2014/main" id="{8E632233-6811-F687-68C2-D14DD6FE51BC}"/>
                  </a:ext>
                </a:extLst>
              </p:cNvPr>
              <p:cNvSpPr/>
              <p:nvPr/>
            </p:nvSpPr>
            <p:spPr>
              <a:xfrm>
                <a:off x="73406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188" name="New shape">
                <a:extLst>
                  <a:ext uri="{FF2B5EF4-FFF2-40B4-BE49-F238E27FC236}">
                    <a16:creationId xmlns:a16="http://schemas.microsoft.com/office/drawing/2014/main" id="{673D0E07-F7FB-8789-30D8-3734890ACFE8}"/>
                  </a:ext>
                </a:extLst>
              </p:cNvPr>
              <p:cNvSpPr/>
              <p:nvPr/>
            </p:nvSpPr>
            <p:spPr>
              <a:xfrm>
                <a:off x="82042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89" name="New shape">
                <a:extLst>
                  <a:ext uri="{FF2B5EF4-FFF2-40B4-BE49-F238E27FC236}">
                    <a16:creationId xmlns:a16="http://schemas.microsoft.com/office/drawing/2014/main" id="{E73A2C44-FA2C-D572-D3B7-7E4903F1C19F}"/>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0" name="New shape">
                <a:extLst>
                  <a:ext uri="{FF2B5EF4-FFF2-40B4-BE49-F238E27FC236}">
                    <a16:creationId xmlns:a16="http://schemas.microsoft.com/office/drawing/2014/main" id="{91C0F9BB-1BE4-61FF-CC20-A4E5995033DB}"/>
                  </a:ext>
                </a:extLst>
              </p:cNvPr>
              <p:cNvSpPr/>
              <p:nvPr/>
            </p:nvSpPr>
            <p:spPr>
              <a:xfrm>
                <a:off x="254000" y="31242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1" name="New shape">
                <a:extLst>
                  <a:ext uri="{FF2B5EF4-FFF2-40B4-BE49-F238E27FC236}">
                    <a16:creationId xmlns:a16="http://schemas.microsoft.com/office/drawing/2014/main" id="{360A0EF5-D498-7E00-2F65-D1A472F7CD37}"/>
                  </a:ext>
                </a:extLst>
              </p:cNvPr>
              <p:cNvSpPr/>
              <p:nvPr/>
            </p:nvSpPr>
            <p:spPr>
              <a:xfrm>
                <a:off x="254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Future Ways of Working</a:t>
                </a:r>
              </a:p>
            </p:txBody>
          </p:sp>
          <p:sp>
            <p:nvSpPr>
              <p:cNvPr id="192" name="New shape">
                <a:extLst>
                  <a:ext uri="{FF2B5EF4-FFF2-40B4-BE49-F238E27FC236}">
                    <a16:creationId xmlns:a16="http://schemas.microsoft.com/office/drawing/2014/main" id="{232F5E8B-CFDA-34AD-9553-BBA31216350B}"/>
                  </a:ext>
                </a:extLst>
              </p:cNvPr>
              <p:cNvSpPr/>
              <p:nvPr/>
            </p:nvSpPr>
            <p:spPr>
              <a:xfrm>
                <a:off x="2844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193" name="New shape">
                <a:extLst>
                  <a:ext uri="{FF2B5EF4-FFF2-40B4-BE49-F238E27FC236}">
                    <a16:creationId xmlns:a16="http://schemas.microsoft.com/office/drawing/2014/main" id="{B303A604-9C89-2D4F-C6EE-B9BBDF64A438}"/>
                  </a:ext>
                </a:extLst>
              </p:cNvPr>
              <p:cNvSpPr/>
              <p:nvPr/>
            </p:nvSpPr>
            <p:spPr>
              <a:xfrm>
                <a:off x="38862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194" name="New shape">
                <a:extLst>
                  <a:ext uri="{FF2B5EF4-FFF2-40B4-BE49-F238E27FC236}">
                    <a16:creationId xmlns:a16="http://schemas.microsoft.com/office/drawing/2014/main" id="{23DA8FD1-DA16-2751-08FF-182262ECA342}"/>
                  </a:ext>
                </a:extLst>
              </p:cNvPr>
              <p:cNvSpPr/>
              <p:nvPr/>
            </p:nvSpPr>
            <p:spPr>
              <a:xfrm>
                <a:off x="47498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195" name="New shape">
                <a:extLst>
                  <a:ext uri="{FF2B5EF4-FFF2-40B4-BE49-F238E27FC236}">
                    <a16:creationId xmlns:a16="http://schemas.microsoft.com/office/drawing/2014/main" id="{CAEF7CDF-7A32-202B-9613-534532120252}"/>
                  </a:ext>
                </a:extLst>
              </p:cNvPr>
              <p:cNvSpPr/>
              <p:nvPr/>
            </p:nvSpPr>
            <p:spPr>
              <a:xfrm>
                <a:off x="56134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196" name="New shape">
                <a:extLst>
                  <a:ext uri="{FF2B5EF4-FFF2-40B4-BE49-F238E27FC236}">
                    <a16:creationId xmlns:a16="http://schemas.microsoft.com/office/drawing/2014/main" id="{1BA60FA4-6E57-D014-F7F9-B418E4F68C8D}"/>
                  </a:ext>
                </a:extLst>
              </p:cNvPr>
              <p:cNvSpPr/>
              <p:nvPr/>
            </p:nvSpPr>
            <p:spPr>
              <a:xfrm>
                <a:off x="64770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197" name="New shape">
                <a:extLst>
                  <a:ext uri="{FF2B5EF4-FFF2-40B4-BE49-F238E27FC236}">
                    <a16:creationId xmlns:a16="http://schemas.microsoft.com/office/drawing/2014/main" id="{3B74F800-9666-21EE-9FBA-5445DD1448F5}"/>
                  </a:ext>
                </a:extLst>
              </p:cNvPr>
              <p:cNvSpPr/>
              <p:nvPr/>
            </p:nvSpPr>
            <p:spPr>
              <a:xfrm>
                <a:off x="73406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98" name="New shape">
                <a:extLst>
                  <a:ext uri="{FF2B5EF4-FFF2-40B4-BE49-F238E27FC236}">
                    <a16:creationId xmlns:a16="http://schemas.microsoft.com/office/drawing/2014/main" id="{8619EAF0-F115-BE7E-1205-D119E77C2422}"/>
                  </a:ext>
                </a:extLst>
              </p:cNvPr>
              <p:cNvSpPr/>
              <p:nvPr/>
            </p:nvSpPr>
            <p:spPr>
              <a:xfrm>
                <a:off x="82042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99" name="New shape">
                <a:extLst>
                  <a:ext uri="{FF2B5EF4-FFF2-40B4-BE49-F238E27FC236}">
                    <a16:creationId xmlns:a16="http://schemas.microsoft.com/office/drawing/2014/main" id="{92D7A443-3E8B-63E8-19BC-73117DC438B2}"/>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0" name="New shape">
                <a:extLst>
                  <a:ext uri="{FF2B5EF4-FFF2-40B4-BE49-F238E27FC236}">
                    <a16:creationId xmlns:a16="http://schemas.microsoft.com/office/drawing/2014/main" id="{A18AC416-3A80-419F-9812-90FFA710CAC3}"/>
                  </a:ext>
                </a:extLst>
              </p:cNvPr>
              <p:cNvSpPr/>
              <p:nvPr/>
            </p:nvSpPr>
            <p:spPr>
              <a:xfrm>
                <a:off x="254000" y="33401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1" name="New shape">
                <a:extLst>
                  <a:ext uri="{FF2B5EF4-FFF2-40B4-BE49-F238E27FC236}">
                    <a16:creationId xmlns:a16="http://schemas.microsoft.com/office/drawing/2014/main" id="{5302AC5A-25C3-1173-B8F9-FDC06B04FD4E}"/>
                  </a:ext>
                </a:extLst>
              </p:cNvPr>
              <p:cNvSpPr/>
              <p:nvPr/>
            </p:nvSpPr>
            <p:spPr>
              <a:xfrm>
                <a:off x="254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Growth</a:t>
                </a:r>
              </a:p>
            </p:txBody>
          </p:sp>
          <p:sp>
            <p:nvSpPr>
              <p:cNvPr id="202" name="New shape">
                <a:extLst>
                  <a:ext uri="{FF2B5EF4-FFF2-40B4-BE49-F238E27FC236}">
                    <a16:creationId xmlns:a16="http://schemas.microsoft.com/office/drawing/2014/main" id="{DDB13A40-1EE7-E3C7-3222-30CE6831451C}"/>
                  </a:ext>
                </a:extLst>
              </p:cNvPr>
              <p:cNvSpPr/>
              <p:nvPr/>
            </p:nvSpPr>
            <p:spPr>
              <a:xfrm>
                <a:off x="2844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203" name="New shape">
                <a:extLst>
                  <a:ext uri="{FF2B5EF4-FFF2-40B4-BE49-F238E27FC236}">
                    <a16:creationId xmlns:a16="http://schemas.microsoft.com/office/drawing/2014/main" id="{28C5D1D7-1589-E734-DB99-B961F4CF8637}"/>
                  </a:ext>
                </a:extLst>
              </p:cNvPr>
              <p:cNvSpPr/>
              <p:nvPr/>
            </p:nvSpPr>
            <p:spPr>
              <a:xfrm>
                <a:off x="38862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04" name="New shape">
                <a:extLst>
                  <a:ext uri="{FF2B5EF4-FFF2-40B4-BE49-F238E27FC236}">
                    <a16:creationId xmlns:a16="http://schemas.microsoft.com/office/drawing/2014/main" id="{F4976288-E7E0-3699-429E-F209D35928B8}"/>
                  </a:ext>
                </a:extLst>
              </p:cNvPr>
              <p:cNvSpPr/>
              <p:nvPr/>
            </p:nvSpPr>
            <p:spPr>
              <a:xfrm>
                <a:off x="47498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205" name="New shape">
                <a:extLst>
                  <a:ext uri="{FF2B5EF4-FFF2-40B4-BE49-F238E27FC236}">
                    <a16:creationId xmlns:a16="http://schemas.microsoft.com/office/drawing/2014/main" id="{0A1E5B71-A8DD-0622-85F1-ED973B1AC3D7}"/>
                  </a:ext>
                </a:extLst>
              </p:cNvPr>
              <p:cNvSpPr/>
              <p:nvPr/>
            </p:nvSpPr>
            <p:spPr>
              <a:xfrm>
                <a:off x="56134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206" name="New shape">
                <a:extLst>
                  <a:ext uri="{FF2B5EF4-FFF2-40B4-BE49-F238E27FC236}">
                    <a16:creationId xmlns:a16="http://schemas.microsoft.com/office/drawing/2014/main" id="{1019DF51-266E-F31B-B58B-CF57FC7D5CD3}"/>
                  </a:ext>
                </a:extLst>
              </p:cNvPr>
              <p:cNvSpPr/>
              <p:nvPr/>
            </p:nvSpPr>
            <p:spPr>
              <a:xfrm>
                <a:off x="64770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207" name="New shape">
                <a:extLst>
                  <a:ext uri="{FF2B5EF4-FFF2-40B4-BE49-F238E27FC236}">
                    <a16:creationId xmlns:a16="http://schemas.microsoft.com/office/drawing/2014/main" id="{ACE0D41C-D094-F3EB-396F-C59EB43B3437}"/>
                  </a:ext>
                </a:extLst>
              </p:cNvPr>
              <p:cNvSpPr/>
              <p:nvPr/>
            </p:nvSpPr>
            <p:spPr>
              <a:xfrm>
                <a:off x="73406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08" name="New shape">
                <a:extLst>
                  <a:ext uri="{FF2B5EF4-FFF2-40B4-BE49-F238E27FC236}">
                    <a16:creationId xmlns:a16="http://schemas.microsoft.com/office/drawing/2014/main" id="{3D7D5F8F-32C2-7987-9F8F-68F70A1F4137}"/>
                  </a:ext>
                </a:extLst>
              </p:cNvPr>
              <p:cNvSpPr/>
              <p:nvPr/>
            </p:nvSpPr>
            <p:spPr>
              <a:xfrm>
                <a:off x="8204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09" name="New shape">
                <a:extLst>
                  <a:ext uri="{FF2B5EF4-FFF2-40B4-BE49-F238E27FC236}">
                    <a16:creationId xmlns:a16="http://schemas.microsoft.com/office/drawing/2014/main" id="{81B141DD-D43E-1848-EC2A-82C5BDCB88FC}"/>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0" name="New shape">
                <a:extLst>
                  <a:ext uri="{FF2B5EF4-FFF2-40B4-BE49-F238E27FC236}">
                    <a16:creationId xmlns:a16="http://schemas.microsoft.com/office/drawing/2014/main" id="{A15B674B-3174-5B21-50FE-E5A7B40D6870}"/>
                  </a:ext>
                </a:extLst>
              </p:cNvPr>
              <p:cNvSpPr/>
              <p:nvPr/>
            </p:nvSpPr>
            <p:spPr>
              <a:xfrm>
                <a:off x="254000" y="35560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1" name="New shape">
                <a:extLst>
                  <a:ext uri="{FF2B5EF4-FFF2-40B4-BE49-F238E27FC236}">
                    <a16:creationId xmlns:a16="http://schemas.microsoft.com/office/drawing/2014/main" id="{A893C30E-81D2-EF44-E491-1EB8261AC796}"/>
                  </a:ext>
                </a:extLst>
              </p:cNvPr>
              <p:cNvSpPr/>
              <p:nvPr/>
            </p:nvSpPr>
            <p:spPr>
              <a:xfrm>
                <a:off x="254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Inclusion</a:t>
                </a:r>
              </a:p>
            </p:txBody>
          </p:sp>
          <p:sp>
            <p:nvSpPr>
              <p:cNvPr id="212" name="New shape">
                <a:extLst>
                  <a:ext uri="{FF2B5EF4-FFF2-40B4-BE49-F238E27FC236}">
                    <a16:creationId xmlns:a16="http://schemas.microsoft.com/office/drawing/2014/main" id="{F21491DB-5563-70B8-7BB0-C1E132C2D2AA}"/>
                  </a:ext>
                </a:extLst>
              </p:cNvPr>
              <p:cNvSpPr/>
              <p:nvPr/>
            </p:nvSpPr>
            <p:spPr>
              <a:xfrm>
                <a:off x="2844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80</a:t>
                </a:r>
              </a:p>
            </p:txBody>
          </p:sp>
          <p:sp>
            <p:nvSpPr>
              <p:cNvPr id="213" name="New shape">
                <a:extLst>
                  <a:ext uri="{FF2B5EF4-FFF2-40B4-BE49-F238E27FC236}">
                    <a16:creationId xmlns:a16="http://schemas.microsoft.com/office/drawing/2014/main" id="{45C0C7AC-C403-5CCA-7675-0686C6FA6781}"/>
                  </a:ext>
                </a:extLst>
              </p:cNvPr>
              <p:cNvSpPr/>
              <p:nvPr/>
            </p:nvSpPr>
            <p:spPr>
              <a:xfrm>
                <a:off x="3886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14" name="New shape">
                <a:extLst>
                  <a:ext uri="{FF2B5EF4-FFF2-40B4-BE49-F238E27FC236}">
                    <a16:creationId xmlns:a16="http://schemas.microsoft.com/office/drawing/2014/main" id="{4EE25A53-4C22-C126-8023-4FEAED51F0E1}"/>
                  </a:ext>
                </a:extLst>
              </p:cNvPr>
              <p:cNvSpPr/>
              <p:nvPr/>
            </p:nvSpPr>
            <p:spPr>
              <a:xfrm>
                <a:off x="47498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215" name="New shape">
                <a:extLst>
                  <a:ext uri="{FF2B5EF4-FFF2-40B4-BE49-F238E27FC236}">
                    <a16:creationId xmlns:a16="http://schemas.microsoft.com/office/drawing/2014/main" id="{C3FA7E23-8C41-DF70-76C4-04C3E15133AC}"/>
                  </a:ext>
                </a:extLst>
              </p:cNvPr>
              <p:cNvSpPr/>
              <p:nvPr/>
            </p:nvSpPr>
            <p:spPr>
              <a:xfrm>
                <a:off x="56134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216" name="New shape">
                <a:extLst>
                  <a:ext uri="{FF2B5EF4-FFF2-40B4-BE49-F238E27FC236}">
                    <a16:creationId xmlns:a16="http://schemas.microsoft.com/office/drawing/2014/main" id="{D1EA6D3D-4450-42A5-381F-7CFBAA30B0E3}"/>
                  </a:ext>
                </a:extLst>
              </p:cNvPr>
              <p:cNvSpPr/>
              <p:nvPr/>
            </p:nvSpPr>
            <p:spPr>
              <a:xfrm>
                <a:off x="64770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17" name="New shape">
                <a:extLst>
                  <a:ext uri="{FF2B5EF4-FFF2-40B4-BE49-F238E27FC236}">
                    <a16:creationId xmlns:a16="http://schemas.microsoft.com/office/drawing/2014/main" id="{95228AAC-FA95-7178-7A80-3691993A3315}"/>
                  </a:ext>
                </a:extLst>
              </p:cNvPr>
              <p:cNvSpPr/>
              <p:nvPr/>
            </p:nvSpPr>
            <p:spPr>
              <a:xfrm>
                <a:off x="7340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18" name="New shape">
                <a:extLst>
                  <a:ext uri="{FF2B5EF4-FFF2-40B4-BE49-F238E27FC236}">
                    <a16:creationId xmlns:a16="http://schemas.microsoft.com/office/drawing/2014/main" id="{CE05E7F7-B7FE-D2DE-FE3E-D145F4596171}"/>
                  </a:ext>
                </a:extLst>
              </p:cNvPr>
              <p:cNvSpPr/>
              <p:nvPr/>
            </p:nvSpPr>
            <p:spPr>
              <a:xfrm>
                <a:off x="8204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19" name="New shape">
                <a:extLst>
                  <a:ext uri="{FF2B5EF4-FFF2-40B4-BE49-F238E27FC236}">
                    <a16:creationId xmlns:a16="http://schemas.microsoft.com/office/drawing/2014/main" id="{213E4C2B-C1DD-07BB-FA19-279DC5242BE7}"/>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0" name="New shape">
                <a:extLst>
                  <a:ext uri="{FF2B5EF4-FFF2-40B4-BE49-F238E27FC236}">
                    <a16:creationId xmlns:a16="http://schemas.microsoft.com/office/drawing/2014/main" id="{A4EB93A3-F7C2-45DC-F8BD-DDFE4F10C8EA}"/>
                  </a:ext>
                </a:extLst>
              </p:cNvPr>
              <p:cNvSpPr/>
              <p:nvPr/>
            </p:nvSpPr>
            <p:spPr>
              <a:xfrm>
                <a:off x="254000" y="37719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1" name="New shape">
                <a:extLst>
                  <a:ext uri="{FF2B5EF4-FFF2-40B4-BE49-F238E27FC236}">
                    <a16:creationId xmlns:a16="http://schemas.microsoft.com/office/drawing/2014/main" id="{3D4F5A13-6B14-6A0F-F754-E0A7E3E303EC}"/>
                  </a:ext>
                </a:extLst>
              </p:cNvPr>
              <p:cNvSpPr/>
              <p:nvPr/>
            </p:nvSpPr>
            <p:spPr>
              <a:xfrm>
                <a:off x="254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Inspiration</a:t>
                </a:r>
              </a:p>
            </p:txBody>
          </p:sp>
          <p:sp>
            <p:nvSpPr>
              <p:cNvPr id="222" name="New shape">
                <a:extLst>
                  <a:ext uri="{FF2B5EF4-FFF2-40B4-BE49-F238E27FC236}">
                    <a16:creationId xmlns:a16="http://schemas.microsoft.com/office/drawing/2014/main" id="{3E254DE8-FECB-2627-1168-F21FADC57BF9}"/>
                  </a:ext>
                </a:extLst>
              </p:cNvPr>
              <p:cNvSpPr/>
              <p:nvPr/>
            </p:nvSpPr>
            <p:spPr>
              <a:xfrm>
                <a:off x="2844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23" name="New shape">
                <a:extLst>
                  <a:ext uri="{FF2B5EF4-FFF2-40B4-BE49-F238E27FC236}">
                    <a16:creationId xmlns:a16="http://schemas.microsoft.com/office/drawing/2014/main" id="{77E35A73-681D-861D-3CEF-439B4F034D91}"/>
                  </a:ext>
                </a:extLst>
              </p:cNvPr>
              <p:cNvSpPr/>
              <p:nvPr/>
            </p:nvSpPr>
            <p:spPr>
              <a:xfrm>
                <a:off x="3886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24" name="New shape">
                <a:extLst>
                  <a:ext uri="{FF2B5EF4-FFF2-40B4-BE49-F238E27FC236}">
                    <a16:creationId xmlns:a16="http://schemas.microsoft.com/office/drawing/2014/main" id="{153CC0C6-111C-4C06-0B4A-41C9F0FCE522}"/>
                  </a:ext>
                </a:extLst>
              </p:cNvPr>
              <p:cNvSpPr/>
              <p:nvPr/>
            </p:nvSpPr>
            <p:spPr>
              <a:xfrm>
                <a:off x="47498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225" name="New shape">
                <a:extLst>
                  <a:ext uri="{FF2B5EF4-FFF2-40B4-BE49-F238E27FC236}">
                    <a16:creationId xmlns:a16="http://schemas.microsoft.com/office/drawing/2014/main" id="{1D2CF261-8A73-FEDE-E216-479616791049}"/>
                  </a:ext>
                </a:extLst>
              </p:cNvPr>
              <p:cNvSpPr/>
              <p:nvPr/>
            </p:nvSpPr>
            <p:spPr>
              <a:xfrm>
                <a:off x="56134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226" name="New shape">
                <a:extLst>
                  <a:ext uri="{FF2B5EF4-FFF2-40B4-BE49-F238E27FC236}">
                    <a16:creationId xmlns:a16="http://schemas.microsoft.com/office/drawing/2014/main" id="{2078F954-03A7-AEE2-1E95-0E7A4854C073}"/>
                  </a:ext>
                </a:extLst>
              </p:cNvPr>
              <p:cNvSpPr/>
              <p:nvPr/>
            </p:nvSpPr>
            <p:spPr>
              <a:xfrm>
                <a:off x="64770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27" name="New shape">
                <a:extLst>
                  <a:ext uri="{FF2B5EF4-FFF2-40B4-BE49-F238E27FC236}">
                    <a16:creationId xmlns:a16="http://schemas.microsoft.com/office/drawing/2014/main" id="{C6A61195-AA2F-2741-2341-3A3DA8ACDF6D}"/>
                  </a:ext>
                </a:extLst>
              </p:cNvPr>
              <p:cNvSpPr/>
              <p:nvPr/>
            </p:nvSpPr>
            <p:spPr>
              <a:xfrm>
                <a:off x="7340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28" name="New shape">
                <a:extLst>
                  <a:ext uri="{FF2B5EF4-FFF2-40B4-BE49-F238E27FC236}">
                    <a16:creationId xmlns:a16="http://schemas.microsoft.com/office/drawing/2014/main" id="{3D1031EC-0E7B-BA8F-063C-ABA4769C949C}"/>
                  </a:ext>
                </a:extLst>
              </p:cNvPr>
              <p:cNvSpPr/>
              <p:nvPr/>
            </p:nvSpPr>
            <p:spPr>
              <a:xfrm>
                <a:off x="82042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29" name="New shape">
                <a:extLst>
                  <a:ext uri="{FF2B5EF4-FFF2-40B4-BE49-F238E27FC236}">
                    <a16:creationId xmlns:a16="http://schemas.microsoft.com/office/drawing/2014/main" id="{3392C38F-E979-F7C9-93F5-57932DF342D6}"/>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0" name="New shape">
                <a:extLst>
                  <a:ext uri="{FF2B5EF4-FFF2-40B4-BE49-F238E27FC236}">
                    <a16:creationId xmlns:a16="http://schemas.microsoft.com/office/drawing/2014/main" id="{50350C7C-2604-5A05-AB62-38461A30804B}"/>
                  </a:ext>
                </a:extLst>
              </p:cNvPr>
              <p:cNvSpPr/>
              <p:nvPr/>
            </p:nvSpPr>
            <p:spPr>
              <a:xfrm>
                <a:off x="254000" y="39878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1" name="New shape">
                <a:extLst>
                  <a:ext uri="{FF2B5EF4-FFF2-40B4-BE49-F238E27FC236}">
                    <a16:creationId xmlns:a16="http://schemas.microsoft.com/office/drawing/2014/main" id="{23170B73-97FF-3AEB-C19B-AB00042FB9C5}"/>
                  </a:ext>
                </a:extLst>
              </p:cNvPr>
              <p:cNvSpPr/>
              <p:nvPr/>
            </p:nvSpPr>
            <p:spPr>
              <a:xfrm>
                <a:off x="254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Manager Support</a:t>
                </a:r>
              </a:p>
            </p:txBody>
          </p:sp>
          <p:sp>
            <p:nvSpPr>
              <p:cNvPr id="232" name="New shape">
                <a:extLst>
                  <a:ext uri="{FF2B5EF4-FFF2-40B4-BE49-F238E27FC236}">
                    <a16:creationId xmlns:a16="http://schemas.microsoft.com/office/drawing/2014/main" id="{3F508B69-55E0-845C-D414-9AC376C3BF48}"/>
                  </a:ext>
                </a:extLst>
              </p:cNvPr>
              <p:cNvSpPr/>
              <p:nvPr/>
            </p:nvSpPr>
            <p:spPr>
              <a:xfrm>
                <a:off x="2844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79</a:t>
                </a:r>
              </a:p>
            </p:txBody>
          </p:sp>
          <p:sp>
            <p:nvSpPr>
              <p:cNvPr id="233" name="New shape">
                <a:extLst>
                  <a:ext uri="{FF2B5EF4-FFF2-40B4-BE49-F238E27FC236}">
                    <a16:creationId xmlns:a16="http://schemas.microsoft.com/office/drawing/2014/main" id="{FA631188-4A74-1888-4497-1332B6F13021}"/>
                  </a:ext>
                </a:extLst>
              </p:cNvPr>
              <p:cNvSpPr/>
              <p:nvPr/>
            </p:nvSpPr>
            <p:spPr>
              <a:xfrm>
                <a:off x="38862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234" name="New shape">
                <a:extLst>
                  <a:ext uri="{FF2B5EF4-FFF2-40B4-BE49-F238E27FC236}">
                    <a16:creationId xmlns:a16="http://schemas.microsoft.com/office/drawing/2014/main" id="{FCDC346D-D9DB-A6C1-D90A-352303B6B653}"/>
                  </a:ext>
                </a:extLst>
              </p:cNvPr>
              <p:cNvSpPr/>
              <p:nvPr/>
            </p:nvSpPr>
            <p:spPr>
              <a:xfrm>
                <a:off x="47498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235" name="New shape">
                <a:extLst>
                  <a:ext uri="{FF2B5EF4-FFF2-40B4-BE49-F238E27FC236}">
                    <a16:creationId xmlns:a16="http://schemas.microsoft.com/office/drawing/2014/main" id="{854F5BDC-4E81-3C5A-55FD-A7F9117CC087}"/>
                  </a:ext>
                </a:extLst>
              </p:cNvPr>
              <p:cNvSpPr/>
              <p:nvPr/>
            </p:nvSpPr>
            <p:spPr>
              <a:xfrm>
                <a:off x="56134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236" name="New shape">
                <a:extLst>
                  <a:ext uri="{FF2B5EF4-FFF2-40B4-BE49-F238E27FC236}">
                    <a16:creationId xmlns:a16="http://schemas.microsoft.com/office/drawing/2014/main" id="{CEF12514-7872-79D5-661E-14240DE78DF9}"/>
                  </a:ext>
                </a:extLst>
              </p:cNvPr>
              <p:cNvSpPr/>
              <p:nvPr/>
            </p:nvSpPr>
            <p:spPr>
              <a:xfrm>
                <a:off x="64770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237" name="New shape">
                <a:extLst>
                  <a:ext uri="{FF2B5EF4-FFF2-40B4-BE49-F238E27FC236}">
                    <a16:creationId xmlns:a16="http://schemas.microsoft.com/office/drawing/2014/main" id="{BF1AADD5-B76C-372E-5877-566F352AAC00}"/>
                  </a:ext>
                </a:extLst>
              </p:cNvPr>
              <p:cNvSpPr/>
              <p:nvPr/>
            </p:nvSpPr>
            <p:spPr>
              <a:xfrm>
                <a:off x="7340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38" name="New shape">
                <a:extLst>
                  <a:ext uri="{FF2B5EF4-FFF2-40B4-BE49-F238E27FC236}">
                    <a16:creationId xmlns:a16="http://schemas.microsoft.com/office/drawing/2014/main" id="{47FB25A6-7726-1A6B-2470-684BD4218DA8}"/>
                  </a:ext>
                </a:extLst>
              </p:cNvPr>
              <p:cNvSpPr/>
              <p:nvPr/>
            </p:nvSpPr>
            <p:spPr>
              <a:xfrm>
                <a:off x="82042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239" name="New shape">
                <a:extLst>
                  <a:ext uri="{FF2B5EF4-FFF2-40B4-BE49-F238E27FC236}">
                    <a16:creationId xmlns:a16="http://schemas.microsoft.com/office/drawing/2014/main" id="{D025815F-4A4F-38D7-C5C9-3F9B45107B96}"/>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0" name="New shape">
                <a:extLst>
                  <a:ext uri="{FF2B5EF4-FFF2-40B4-BE49-F238E27FC236}">
                    <a16:creationId xmlns:a16="http://schemas.microsoft.com/office/drawing/2014/main" id="{77C68C44-6A2D-BACB-C176-56E932DDE213}"/>
                  </a:ext>
                </a:extLst>
              </p:cNvPr>
              <p:cNvSpPr/>
              <p:nvPr/>
            </p:nvSpPr>
            <p:spPr>
              <a:xfrm>
                <a:off x="254000" y="42037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1" name="New shape">
                <a:extLst>
                  <a:ext uri="{FF2B5EF4-FFF2-40B4-BE49-F238E27FC236}">
                    <a16:creationId xmlns:a16="http://schemas.microsoft.com/office/drawing/2014/main" id="{13D97945-3558-2C7D-1A58-347566786E7A}"/>
                  </a:ext>
                </a:extLst>
              </p:cNvPr>
              <p:cNvSpPr/>
              <p:nvPr/>
            </p:nvSpPr>
            <p:spPr>
              <a:xfrm>
                <a:off x="254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Organization</a:t>
                </a:r>
              </a:p>
            </p:txBody>
          </p:sp>
          <p:sp>
            <p:nvSpPr>
              <p:cNvPr id="242" name="New shape">
                <a:extLst>
                  <a:ext uri="{FF2B5EF4-FFF2-40B4-BE49-F238E27FC236}">
                    <a16:creationId xmlns:a16="http://schemas.microsoft.com/office/drawing/2014/main" id="{FFE338D8-4406-4049-328C-A60672C45D23}"/>
                  </a:ext>
                </a:extLst>
              </p:cNvPr>
              <p:cNvSpPr/>
              <p:nvPr/>
            </p:nvSpPr>
            <p:spPr>
              <a:xfrm>
                <a:off x="2844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243" name="New shape">
                <a:extLst>
                  <a:ext uri="{FF2B5EF4-FFF2-40B4-BE49-F238E27FC236}">
                    <a16:creationId xmlns:a16="http://schemas.microsoft.com/office/drawing/2014/main" id="{49CEDDEC-ED9F-D6AB-6B82-CAEE3A783F33}"/>
                  </a:ext>
                </a:extLst>
              </p:cNvPr>
              <p:cNvSpPr/>
              <p:nvPr/>
            </p:nvSpPr>
            <p:spPr>
              <a:xfrm>
                <a:off x="3886200"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244" name="New shape">
                <a:extLst>
                  <a:ext uri="{FF2B5EF4-FFF2-40B4-BE49-F238E27FC236}">
                    <a16:creationId xmlns:a16="http://schemas.microsoft.com/office/drawing/2014/main" id="{B62A37CC-6986-FEBC-91B6-4AD63769374B}"/>
                  </a:ext>
                </a:extLst>
              </p:cNvPr>
              <p:cNvSpPr/>
              <p:nvPr/>
            </p:nvSpPr>
            <p:spPr>
              <a:xfrm>
                <a:off x="4749800"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45" name="New shape">
                <a:extLst>
                  <a:ext uri="{FF2B5EF4-FFF2-40B4-BE49-F238E27FC236}">
                    <a16:creationId xmlns:a16="http://schemas.microsoft.com/office/drawing/2014/main" id="{119B6732-EFDD-0F6F-255A-C99A06C410FC}"/>
                  </a:ext>
                </a:extLst>
              </p:cNvPr>
              <p:cNvSpPr/>
              <p:nvPr/>
            </p:nvSpPr>
            <p:spPr>
              <a:xfrm>
                <a:off x="5613400"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46" name="New shape">
                <a:extLst>
                  <a:ext uri="{FF2B5EF4-FFF2-40B4-BE49-F238E27FC236}">
                    <a16:creationId xmlns:a16="http://schemas.microsoft.com/office/drawing/2014/main" id="{216A6139-08C7-185C-3725-5E47C500BC57}"/>
                  </a:ext>
                </a:extLst>
              </p:cNvPr>
              <p:cNvSpPr/>
              <p:nvPr/>
            </p:nvSpPr>
            <p:spPr>
              <a:xfrm>
                <a:off x="6477000"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47" name="New shape">
                <a:extLst>
                  <a:ext uri="{FF2B5EF4-FFF2-40B4-BE49-F238E27FC236}">
                    <a16:creationId xmlns:a16="http://schemas.microsoft.com/office/drawing/2014/main" id="{800E1648-1C45-40E3-5034-BD64F0A6B231}"/>
                  </a:ext>
                </a:extLst>
              </p:cNvPr>
              <p:cNvSpPr/>
              <p:nvPr/>
            </p:nvSpPr>
            <p:spPr>
              <a:xfrm>
                <a:off x="7340600"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248" name="New shape">
                <a:extLst>
                  <a:ext uri="{FF2B5EF4-FFF2-40B4-BE49-F238E27FC236}">
                    <a16:creationId xmlns:a16="http://schemas.microsoft.com/office/drawing/2014/main" id="{59CB8FFF-256C-70AD-D2CE-E9ECD66A582C}"/>
                  </a:ext>
                </a:extLst>
              </p:cNvPr>
              <p:cNvSpPr/>
              <p:nvPr/>
            </p:nvSpPr>
            <p:spPr>
              <a:xfrm>
                <a:off x="8204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49" name="New shape">
                <a:extLst>
                  <a:ext uri="{FF2B5EF4-FFF2-40B4-BE49-F238E27FC236}">
                    <a16:creationId xmlns:a16="http://schemas.microsoft.com/office/drawing/2014/main" id="{6630EE1D-41CE-67D7-5B8C-D3DD62AC3300}"/>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0" name="New shape">
                <a:extLst>
                  <a:ext uri="{FF2B5EF4-FFF2-40B4-BE49-F238E27FC236}">
                    <a16:creationId xmlns:a16="http://schemas.microsoft.com/office/drawing/2014/main" id="{504CB472-7374-C7FD-7CF7-67B208ED763E}"/>
                  </a:ext>
                </a:extLst>
              </p:cNvPr>
              <p:cNvSpPr/>
              <p:nvPr/>
            </p:nvSpPr>
            <p:spPr>
              <a:xfrm>
                <a:off x="254000" y="44196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1" name="New shape">
                <a:extLst>
                  <a:ext uri="{FF2B5EF4-FFF2-40B4-BE49-F238E27FC236}">
                    <a16:creationId xmlns:a16="http://schemas.microsoft.com/office/drawing/2014/main" id="{FD7042B2-105C-35C8-A1D2-1F173E5ABCF0}"/>
                  </a:ext>
                </a:extLst>
              </p:cNvPr>
              <p:cNvSpPr/>
              <p:nvPr/>
            </p:nvSpPr>
            <p:spPr>
              <a:xfrm>
                <a:off x="254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Retention</a:t>
                </a:r>
              </a:p>
            </p:txBody>
          </p:sp>
          <p:sp>
            <p:nvSpPr>
              <p:cNvPr id="252" name="New shape">
                <a:extLst>
                  <a:ext uri="{FF2B5EF4-FFF2-40B4-BE49-F238E27FC236}">
                    <a16:creationId xmlns:a16="http://schemas.microsoft.com/office/drawing/2014/main" id="{B482BF34-BDE9-72C4-B97F-FCABA8C6896E}"/>
                  </a:ext>
                </a:extLst>
              </p:cNvPr>
              <p:cNvSpPr/>
              <p:nvPr/>
            </p:nvSpPr>
            <p:spPr>
              <a:xfrm>
                <a:off x="2844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83</a:t>
                </a:r>
              </a:p>
            </p:txBody>
          </p:sp>
          <p:sp>
            <p:nvSpPr>
              <p:cNvPr id="253" name="New shape">
                <a:extLst>
                  <a:ext uri="{FF2B5EF4-FFF2-40B4-BE49-F238E27FC236}">
                    <a16:creationId xmlns:a16="http://schemas.microsoft.com/office/drawing/2014/main" id="{EDE675D4-AB04-F6E6-9F98-0A1B73C76AB7}"/>
                  </a:ext>
                </a:extLst>
              </p:cNvPr>
              <p:cNvSpPr/>
              <p:nvPr/>
            </p:nvSpPr>
            <p:spPr>
              <a:xfrm>
                <a:off x="38862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54" name="New shape">
                <a:extLst>
                  <a:ext uri="{FF2B5EF4-FFF2-40B4-BE49-F238E27FC236}">
                    <a16:creationId xmlns:a16="http://schemas.microsoft.com/office/drawing/2014/main" id="{B94336CC-1D55-BA57-F435-1D472A2632D8}"/>
                  </a:ext>
                </a:extLst>
              </p:cNvPr>
              <p:cNvSpPr/>
              <p:nvPr/>
            </p:nvSpPr>
            <p:spPr>
              <a:xfrm>
                <a:off x="47498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255" name="New shape">
                <a:extLst>
                  <a:ext uri="{FF2B5EF4-FFF2-40B4-BE49-F238E27FC236}">
                    <a16:creationId xmlns:a16="http://schemas.microsoft.com/office/drawing/2014/main" id="{14C1839B-B9C3-086C-D43A-4353AC66F2FD}"/>
                  </a:ext>
                </a:extLst>
              </p:cNvPr>
              <p:cNvSpPr/>
              <p:nvPr/>
            </p:nvSpPr>
            <p:spPr>
              <a:xfrm>
                <a:off x="56134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256" name="New shape">
                <a:extLst>
                  <a:ext uri="{FF2B5EF4-FFF2-40B4-BE49-F238E27FC236}">
                    <a16:creationId xmlns:a16="http://schemas.microsoft.com/office/drawing/2014/main" id="{087A30F6-DDF1-AE3B-4309-5F08D72F6FFC}"/>
                  </a:ext>
                </a:extLst>
              </p:cNvPr>
              <p:cNvSpPr/>
              <p:nvPr/>
            </p:nvSpPr>
            <p:spPr>
              <a:xfrm>
                <a:off x="64770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57" name="New shape">
                <a:extLst>
                  <a:ext uri="{FF2B5EF4-FFF2-40B4-BE49-F238E27FC236}">
                    <a16:creationId xmlns:a16="http://schemas.microsoft.com/office/drawing/2014/main" id="{567A5394-7446-0306-4F50-E3E8DC08174D}"/>
                  </a:ext>
                </a:extLst>
              </p:cNvPr>
              <p:cNvSpPr/>
              <p:nvPr/>
            </p:nvSpPr>
            <p:spPr>
              <a:xfrm>
                <a:off x="7340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58" name="New shape">
                <a:extLst>
                  <a:ext uri="{FF2B5EF4-FFF2-40B4-BE49-F238E27FC236}">
                    <a16:creationId xmlns:a16="http://schemas.microsoft.com/office/drawing/2014/main" id="{27EB6CBC-D0D4-61E6-6B15-90CFAB47552A}"/>
                  </a:ext>
                </a:extLst>
              </p:cNvPr>
              <p:cNvSpPr/>
              <p:nvPr/>
            </p:nvSpPr>
            <p:spPr>
              <a:xfrm>
                <a:off x="82042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259" name="New shape">
                <a:extLst>
                  <a:ext uri="{FF2B5EF4-FFF2-40B4-BE49-F238E27FC236}">
                    <a16:creationId xmlns:a16="http://schemas.microsoft.com/office/drawing/2014/main" id="{154C4283-FE37-7342-608F-92EBD97520E2}"/>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0" name="New shape">
                <a:extLst>
                  <a:ext uri="{FF2B5EF4-FFF2-40B4-BE49-F238E27FC236}">
                    <a16:creationId xmlns:a16="http://schemas.microsoft.com/office/drawing/2014/main" id="{1F90064E-280C-42D9-9B89-B3E994B996C5}"/>
                  </a:ext>
                </a:extLst>
              </p:cNvPr>
              <p:cNvSpPr/>
              <p:nvPr/>
            </p:nvSpPr>
            <p:spPr>
              <a:xfrm>
                <a:off x="254000" y="46355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1" name="New shape">
                <a:extLst>
                  <a:ext uri="{FF2B5EF4-FFF2-40B4-BE49-F238E27FC236}">
                    <a16:creationId xmlns:a16="http://schemas.microsoft.com/office/drawing/2014/main" id="{05410882-9B6A-22D5-632F-17051AD543CF}"/>
                  </a:ext>
                </a:extLst>
              </p:cNvPr>
              <p:cNvSpPr/>
              <p:nvPr/>
            </p:nvSpPr>
            <p:spPr>
              <a:xfrm>
                <a:off x="254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Reward</a:t>
                </a:r>
              </a:p>
            </p:txBody>
          </p:sp>
          <p:sp>
            <p:nvSpPr>
              <p:cNvPr id="262" name="New shape">
                <a:extLst>
                  <a:ext uri="{FF2B5EF4-FFF2-40B4-BE49-F238E27FC236}">
                    <a16:creationId xmlns:a16="http://schemas.microsoft.com/office/drawing/2014/main" id="{44ACCF11-81DB-60C6-3B04-4B5049637819}"/>
                  </a:ext>
                </a:extLst>
              </p:cNvPr>
              <p:cNvSpPr/>
              <p:nvPr/>
            </p:nvSpPr>
            <p:spPr>
              <a:xfrm>
                <a:off x="2844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52</a:t>
                </a:r>
              </a:p>
            </p:txBody>
          </p:sp>
          <p:sp>
            <p:nvSpPr>
              <p:cNvPr id="263" name="New shape">
                <a:extLst>
                  <a:ext uri="{FF2B5EF4-FFF2-40B4-BE49-F238E27FC236}">
                    <a16:creationId xmlns:a16="http://schemas.microsoft.com/office/drawing/2014/main" id="{1B0D7960-CD87-8610-3819-0C0FC9784AA3}"/>
                  </a:ext>
                </a:extLst>
              </p:cNvPr>
              <p:cNvSpPr/>
              <p:nvPr/>
            </p:nvSpPr>
            <p:spPr>
              <a:xfrm>
                <a:off x="3886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56*</a:t>
                </a:r>
              </a:p>
            </p:txBody>
          </p:sp>
          <p:sp>
            <p:nvSpPr>
              <p:cNvPr id="264" name="New shape">
                <a:extLst>
                  <a:ext uri="{FF2B5EF4-FFF2-40B4-BE49-F238E27FC236}">
                    <a16:creationId xmlns:a16="http://schemas.microsoft.com/office/drawing/2014/main" id="{F3670046-8B0E-DBF5-76C5-AD095B551CF6}"/>
                  </a:ext>
                </a:extLst>
              </p:cNvPr>
              <p:cNvSpPr/>
              <p:nvPr/>
            </p:nvSpPr>
            <p:spPr>
              <a:xfrm>
                <a:off x="47498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49*</a:t>
                </a:r>
              </a:p>
            </p:txBody>
          </p:sp>
          <p:sp>
            <p:nvSpPr>
              <p:cNvPr id="265" name="New shape">
                <a:extLst>
                  <a:ext uri="{FF2B5EF4-FFF2-40B4-BE49-F238E27FC236}">
                    <a16:creationId xmlns:a16="http://schemas.microsoft.com/office/drawing/2014/main" id="{111FDFFF-62DB-5925-F4AF-3223162654FF}"/>
                  </a:ext>
                </a:extLst>
              </p:cNvPr>
              <p:cNvSpPr/>
              <p:nvPr/>
            </p:nvSpPr>
            <p:spPr>
              <a:xfrm>
                <a:off x="56134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48*</a:t>
                </a:r>
              </a:p>
            </p:txBody>
          </p:sp>
          <p:sp>
            <p:nvSpPr>
              <p:cNvPr id="266" name="New shape">
                <a:extLst>
                  <a:ext uri="{FF2B5EF4-FFF2-40B4-BE49-F238E27FC236}">
                    <a16:creationId xmlns:a16="http://schemas.microsoft.com/office/drawing/2014/main" id="{86648C0C-4EA3-1E07-92DF-DF325BB59E63}"/>
                  </a:ext>
                </a:extLst>
              </p:cNvPr>
              <p:cNvSpPr/>
              <p:nvPr/>
            </p:nvSpPr>
            <p:spPr>
              <a:xfrm>
                <a:off x="64770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48*</a:t>
                </a:r>
              </a:p>
            </p:txBody>
          </p:sp>
          <p:sp>
            <p:nvSpPr>
              <p:cNvPr id="267" name="New shape">
                <a:extLst>
                  <a:ext uri="{FF2B5EF4-FFF2-40B4-BE49-F238E27FC236}">
                    <a16:creationId xmlns:a16="http://schemas.microsoft.com/office/drawing/2014/main" id="{AF63C373-BC38-F188-EE69-BF50CD282777}"/>
                  </a:ext>
                </a:extLst>
              </p:cNvPr>
              <p:cNvSpPr/>
              <p:nvPr/>
            </p:nvSpPr>
            <p:spPr>
              <a:xfrm>
                <a:off x="7340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268" name="New shape">
                <a:extLst>
                  <a:ext uri="{FF2B5EF4-FFF2-40B4-BE49-F238E27FC236}">
                    <a16:creationId xmlns:a16="http://schemas.microsoft.com/office/drawing/2014/main" id="{05C337AB-9301-5839-5F50-4EAB3AD441A8}"/>
                  </a:ext>
                </a:extLst>
              </p:cNvPr>
              <p:cNvSpPr/>
              <p:nvPr/>
            </p:nvSpPr>
            <p:spPr>
              <a:xfrm>
                <a:off x="8204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269" name="New shape">
                <a:extLst>
                  <a:ext uri="{FF2B5EF4-FFF2-40B4-BE49-F238E27FC236}">
                    <a16:creationId xmlns:a16="http://schemas.microsoft.com/office/drawing/2014/main" id="{5F7B3BF7-5F94-6930-910C-48F3C5D55B7C}"/>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0" name="New shape">
                <a:extLst>
                  <a:ext uri="{FF2B5EF4-FFF2-40B4-BE49-F238E27FC236}">
                    <a16:creationId xmlns:a16="http://schemas.microsoft.com/office/drawing/2014/main" id="{3CD712DA-A1A0-66CA-699F-1A27B0386778}"/>
                  </a:ext>
                </a:extLst>
              </p:cNvPr>
              <p:cNvSpPr/>
              <p:nvPr/>
            </p:nvSpPr>
            <p:spPr>
              <a:xfrm>
                <a:off x="254000" y="48514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1" name="New shape">
                <a:extLst>
                  <a:ext uri="{FF2B5EF4-FFF2-40B4-BE49-F238E27FC236}">
                    <a16:creationId xmlns:a16="http://schemas.microsoft.com/office/drawing/2014/main" id="{258FBDB5-54A0-AB50-51A1-CA24A7334A65}"/>
                  </a:ext>
                </a:extLst>
              </p:cNvPr>
              <p:cNvSpPr/>
              <p:nvPr/>
            </p:nvSpPr>
            <p:spPr>
              <a:xfrm>
                <a:off x="254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Sustainable Engagement</a:t>
                </a:r>
              </a:p>
            </p:txBody>
          </p:sp>
          <p:sp>
            <p:nvSpPr>
              <p:cNvPr id="272" name="New shape">
                <a:extLst>
                  <a:ext uri="{FF2B5EF4-FFF2-40B4-BE49-F238E27FC236}">
                    <a16:creationId xmlns:a16="http://schemas.microsoft.com/office/drawing/2014/main" id="{EDA815CF-4870-5FC2-FAD4-841B6C446B86}"/>
                  </a:ext>
                </a:extLst>
              </p:cNvPr>
              <p:cNvSpPr/>
              <p:nvPr/>
            </p:nvSpPr>
            <p:spPr>
              <a:xfrm>
                <a:off x="2844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85</a:t>
                </a:r>
              </a:p>
            </p:txBody>
          </p:sp>
          <p:sp>
            <p:nvSpPr>
              <p:cNvPr id="273" name="New shape">
                <a:extLst>
                  <a:ext uri="{FF2B5EF4-FFF2-40B4-BE49-F238E27FC236}">
                    <a16:creationId xmlns:a16="http://schemas.microsoft.com/office/drawing/2014/main" id="{B0A48EF9-C65C-B66C-58DD-E7F5703756DC}"/>
                  </a:ext>
                </a:extLst>
              </p:cNvPr>
              <p:cNvSpPr/>
              <p:nvPr/>
            </p:nvSpPr>
            <p:spPr>
              <a:xfrm>
                <a:off x="38862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74" name="New shape">
                <a:extLst>
                  <a:ext uri="{FF2B5EF4-FFF2-40B4-BE49-F238E27FC236}">
                    <a16:creationId xmlns:a16="http://schemas.microsoft.com/office/drawing/2014/main" id="{9DF4B69F-6845-7ADB-5913-6226A6B04FDC}"/>
                  </a:ext>
                </a:extLst>
              </p:cNvPr>
              <p:cNvSpPr/>
              <p:nvPr/>
            </p:nvSpPr>
            <p:spPr>
              <a:xfrm>
                <a:off x="4749800"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275" name="New shape">
                <a:extLst>
                  <a:ext uri="{FF2B5EF4-FFF2-40B4-BE49-F238E27FC236}">
                    <a16:creationId xmlns:a16="http://schemas.microsoft.com/office/drawing/2014/main" id="{0C7D17E4-1F29-0195-B5F6-0F2687AF8A89}"/>
                  </a:ext>
                </a:extLst>
              </p:cNvPr>
              <p:cNvSpPr/>
              <p:nvPr/>
            </p:nvSpPr>
            <p:spPr>
              <a:xfrm>
                <a:off x="5613400"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76" name="New shape">
                <a:extLst>
                  <a:ext uri="{FF2B5EF4-FFF2-40B4-BE49-F238E27FC236}">
                    <a16:creationId xmlns:a16="http://schemas.microsoft.com/office/drawing/2014/main" id="{9D44DA95-E0C1-08B4-1599-607C37DE1593}"/>
                  </a:ext>
                </a:extLst>
              </p:cNvPr>
              <p:cNvSpPr/>
              <p:nvPr/>
            </p:nvSpPr>
            <p:spPr>
              <a:xfrm>
                <a:off x="64770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77" name="New shape">
                <a:extLst>
                  <a:ext uri="{FF2B5EF4-FFF2-40B4-BE49-F238E27FC236}">
                    <a16:creationId xmlns:a16="http://schemas.microsoft.com/office/drawing/2014/main" id="{37D278FD-911A-B9F7-165E-D8A456F2CA92}"/>
                  </a:ext>
                </a:extLst>
              </p:cNvPr>
              <p:cNvSpPr/>
              <p:nvPr/>
            </p:nvSpPr>
            <p:spPr>
              <a:xfrm>
                <a:off x="73406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78" name="New shape">
                <a:extLst>
                  <a:ext uri="{FF2B5EF4-FFF2-40B4-BE49-F238E27FC236}">
                    <a16:creationId xmlns:a16="http://schemas.microsoft.com/office/drawing/2014/main" id="{EAFA16CE-44BA-278F-8138-139E8E94D242}"/>
                  </a:ext>
                </a:extLst>
              </p:cNvPr>
              <p:cNvSpPr/>
              <p:nvPr/>
            </p:nvSpPr>
            <p:spPr>
              <a:xfrm>
                <a:off x="82042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79" name="New shape">
                <a:extLst>
                  <a:ext uri="{FF2B5EF4-FFF2-40B4-BE49-F238E27FC236}">
                    <a16:creationId xmlns:a16="http://schemas.microsoft.com/office/drawing/2014/main" id="{C99099BF-F668-9621-DABA-07BFDCCC9A46}"/>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0" name="New shape">
                <a:extLst>
                  <a:ext uri="{FF2B5EF4-FFF2-40B4-BE49-F238E27FC236}">
                    <a16:creationId xmlns:a16="http://schemas.microsoft.com/office/drawing/2014/main" id="{7BDD26BC-122B-5CBD-9EF1-7C850F4BF68E}"/>
                  </a:ext>
                </a:extLst>
              </p:cNvPr>
              <p:cNvSpPr/>
              <p:nvPr/>
            </p:nvSpPr>
            <p:spPr>
              <a:xfrm>
                <a:off x="254000" y="50673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1" name="New shape">
                <a:extLst>
                  <a:ext uri="{FF2B5EF4-FFF2-40B4-BE49-F238E27FC236}">
                    <a16:creationId xmlns:a16="http://schemas.microsoft.com/office/drawing/2014/main" id="{7675CA7C-3F19-5714-0CDB-A4FE489EA5EF}"/>
                  </a:ext>
                </a:extLst>
              </p:cNvPr>
              <p:cNvSpPr/>
              <p:nvPr/>
            </p:nvSpPr>
            <p:spPr>
              <a:xfrm>
                <a:off x="254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Trust</a:t>
                </a:r>
              </a:p>
            </p:txBody>
          </p:sp>
          <p:sp>
            <p:nvSpPr>
              <p:cNvPr id="282" name="New shape">
                <a:extLst>
                  <a:ext uri="{FF2B5EF4-FFF2-40B4-BE49-F238E27FC236}">
                    <a16:creationId xmlns:a16="http://schemas.microsoft.com/office/drawing/2014/main" id="{E256E980-58EB-A38A-F5B4-84B545A74B94}"/>
                  </a:ext>
                </a:extLst>
              </p:cNvPr>
              <p:cNvSpPr/>
              <p:nvPr/>
            </p:nvSpPr>
            <p:spPr>
              <a:xfrm>
                <a:off x="2844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83" name="New shape">
                <a:extLst>
                  <a:ext uri="{FF2B5EF4-FFF2-40B4-BE49-F238E27FC236}">
                    <a16:creationId xmlns:a16="http://schemas.microsoft.com/office/drawing/2014/main" id="{D0EC09D1-75F3-4344-1FC9-5457D2E1EAEB}"/>
                  </a:ext>
                </a:extLst>
              </p:cNvPr>
              <p:cNvSpPr/>
              <p:nvPr/>
            </p:nvSpPr>
            <p:spPr>
              <a:xfrm>
                <a:off x="3886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84" name="New shape">
                <a:extLst>
                  <a:ext uri="{FF2B5EF4-FFF2-40B4-BE49-F238E27FC236}">
                    <a16:creationId xmlns:a16="http://schemas.microsoft.com/office/drawing/2014/main" id="{E37FB93F-AD2F-8616-279D-B575947EE4E4}"/>
                  </a:ext>
                </a:extLst>
              </p:cNvPr>
              <p:cNvSpPr/>
              <p:nvPr/>
            </p:nvSpPr>
            <p:spPr>
              <a:xfrm>
                <a:off x="47498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285" name="New shape">
                <a:extLst>
                  <a:ext uri="{FF2B5EF4-FFF2-40B4-BE49-F238E27FC236}">
                    <a16:creationId xmlns:a16="http://schemas.microsoft.com/office/drawing/2014/main" id="{E9658A79-64DD-40EA-EBC7-97FD6B4218BA}"/>
                  </a:ext>
                </a:extLst>
              </p:cNvPr>
              <p:cNvSpPr/>
              <p:nvPr/>
            </p:nvSpPr>
            <p:spPr>
              <a:xfrm>
                <a:off x="56134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286" name="New shape">
                <a:extLst>
                  <a:ext uri="{FF2B5EF4-FFF2-40B4-BE49-F238E27FC236}">
                    <a16:creationId xmlns:a16="http://schemas.microsoft.com/office/drawing/2014/main" id="{11A05D75-24B9-3FE0-0B68-5604A685C352}"/>
                  </a:ext>
                </a:extLst>
              </p:cNvPr>
              <p:cNvSpPr/>
              <p:nvPr/>
            </p:nvSpPr>
            <p:spPr>
              <a:xfrm>
                <a:off x="64770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87" name="New shape">
                <a:extLst>
                  <a:ext uri="{FF2B5EF4-FFF2-40B4-BE49-F238E27FC236}">
                    <a16:creationId xmlns:a16="http://schemas.microsoft.com/office/drawing/2014/main" id="{0DE2E98A-32F9-5218-91A6-EFCDA71838D0}"/>
                  </a:ext>
                </a:extLst>
              </p:cNvPr>
              <p:cNvSpPr/>
              <p:nvPr/>
            </p:nvSpPr>
            <p:spPr>
              <a:xfrm>
                <a:off x="7340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88" name="New shape">
                <a:extLst>
                  <a:ext uri="{FF2B5EF4-FFF2-40B4-BE49-F238E27FC236}">
                    <a16:creationId xmlns:a16="http://schemas.microsoft.com/office/drawing/2014/main" id="{646ADD86-D6A9-A3BF-D009-619DDF4989E0}"/>
                  </a:ext>
                </a:extLst>
              </p:cNvPr>
              <p:cNvSpPr/>
              <p:nvPr/>
            </p:nvSpPr>
            <p:spPr>
              <a:xfrm>
                <a:off x="82042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89" name="New shape">
                <a:extLst>
                  <a:ext uri="{FF2B5EF4-FFF2-40B4-BE49-F238E27FC236}">
                    <a16:creationId xmlns:a16="http://schemas.microsoft.com/office/drawing/2014/main" id="{4DBAF0D1-B185-C259-DA32-2197A826E138}"/>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0" name="New shape">
                <a:extLst>
                  <a:ext uri="{FF2B5EF4-FFF2-40B4-BE49-F238E27FC236}">
                    <a16:creationId xmlns:a16="http://schemas.microsoft.com/office/drawing/2014/main" id="{DB014398-21D7-F1C5-CAD7-004A2EF4056D}"/>
                  </a:ext>
                </a:extLst>
              </p:cNvPr>
              <p:cNvSpPr/>
              <p:nvPr/>
            </p:nvSpPr>
            <p:spPr>
              <a:xfrm>
                <a:off x="254000" y="5283200"/>
                <a:ext cx="1191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1" name="New shape">
                <a:extLst>
                  <a:ext uri="{FF2B5EF4-FFF2-40B4-BE49-F238E27FC236}">
                    <a16:creationId xmlns:a16="http://schemas.microsoft.com/office/drawing/2014/main" id="{7756ABB9-6D8E-43D1-FC48-00D68A5637C9}"/>
                  </a:ext>
                </a:extLst>
              </p:cNvPr>
              <p:cNvSpPr/>
              <p:nvPr/>
            </p:nvSpPr>
            <p:spPr>
              <a:xfrm>
                <a:off x="254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Voice</a:t>
                </a:r>
              </a:p>
            </p:txBody>
          </p:sp>
          <p:sp>
            <p:nvSpPr>
              <p:cNvPr id="292" name="New shape">
                <a:extLst>
                  <a:ext uri="{FF2B5EF4-FFF2-40B4-BE49-F238E27FC236}">
                    <a16:creationId xmlns:a16="http://schemas.microsoft.com/office/drawing/2014/main" id="{D2F0C60A-0F2B-8359-9FFC-E14C53CC238B}"/>
                  </a:ext>
                </a:extLst>
              </p:cNvPr>
              <p:cNvSpPr/>
              <p:nvPr/>
            </p:nvSpPr>
            <p:spPr>
              <a:xfrm>
                <a:off x="2844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93" name="New shape">
                <a:extLst>
                  <a:ext uri="{FF2B5EF4-FFF2-40B4-BE49-F238E27FC236}">
                    <a16:creationId xmlns:a16="http://schemas.microsoft.com/office/drawing/2014/main" id="{B190CE20-050C-3395-7D5C-5A4124486A72}"/>
                  </a:ext>
                </a:extLst>
              </p:cNvPr>
              <p:cNvSpPr/>
              <p:nvPr/>
            </p:nvSpPr>
            <p:spPr>
              <a:xfrm>
                <a:off x="3886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94" name="New shape">
                <a:extLst>
                  <a:ext uri="{FF2B5EF4-FFF2-40B4-BE49-F238E27FC236}">
                    <a16:creationId xmlns:a16="http://schemas.microsoft.com/office/drawing/2014/main" id="{7B2AF232-1F6C-61F7-8B8E-785888E4D1BC}"/>
                  </a:ext>
                </a:extLst>
              </p:cNvPr>
              <p:cNvSpPr/>
              <p:nvPr/>
            </p:nvSpPr>
            <p:spPr>
              <a:xfrm>
                <a:off x="47498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295" name="New shape">
                <a:extLst>
                  <a:ext uri="{FF2B5EF4-FFF2-40B4-BE49-F238E27FC236}">
                    <a16:creationId xmlns:a16="http://schemas.microsoft.com/office/drawing/2014/main" id="{E330879B-8F5D-7102-F572-1EF55D71F2B7}"/>
                  </a:ext>
                </a:extLst>
              </p:cNvPr>
              <p:cNvSpPr/>
              <p:nvPr/>
            </p:nvSpPr>
            <p:spPr>
              <a:xfrm>
                <a:off x="56134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296" name="New shape">
                <a:extLst>
                  <a:ext uri="{FF2B5EF4-FFF2-40B4-BE49-F238E27FC236}">
                    <a16:creationId xmlns:a16="http://schemas.microsoft.com/office/drawing/2014/main" id="{5DAC5DF8-E5A8-5E60-D51B-DBD7A0FB308A}"/>
                  </a:ext>
                </a:extLst>
              </p:cNvPr>
              <p:cNvSpPr/>
              <p:nvPr/>
            </p:nvSpPr>
            <p:spPr>
              <a:xfrm>
                <a:off x="64770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297" name="New shape">
                <a:extLst>
                  <a:ext uri="{FF2B5EF4-FFF2-40B4-BE49-F238E27FC236}">
                    <a16:creationId xmlns:a16="http://schemas.microsoft.com/office/drawing/2014/main" id="{251E2F5D-520E-FDDD-B51A-0A2C8E710486}"/>
                  </a:ext>
                </a:extLst>
              </p:cNvPr>
              <p:cNvSpPr/>
              <p:nvPr/>
            </p:nvSpPr>
            <p:spPr>
              <a:xfrm>
                <a:off x="7340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98" name="New shape">
                <a:extLst>
                  <a:ext uri="{FF2B5EF4-FFF2-40B4-BE49-F238E27FC236}">
                    <a16:creationId xmlns:a16="http://schemas.microsoft.com/office/drawing/2014/main" id="{A15B7F69-9932-B096-651D-67F0E2E1F2B8}"/>
                  </a:ext>
                </a:extLst>
              </p:cNvPr>
              <p:cNvSpPr/>
              <p:nvPr/>
            </p:nvSpPr>
            <p:spPr>
              <a:xfrm>
                <a:off x="82042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99" name="New shape">
                <a:extLst>
                  <a:ext uri="{FF2B5EF4-FFF2-40B4-BE49-F238E27FC236}">
                    <a16:creationId xmlns:a16="http://schemas.microsoft.com/office/drawing/2014/main" id="{064DEB65-352D-5FC3-2F5C-0DDB576B6CAC}"/>
                  </a:ext>
                </a:extLst>
              </p:cNvPr>
              <p:cNvSpPr/>
              <p:nvPr/>
            </p:nvSpPr>
            <p:spPr>
              <a:xfrm>
                <a:off x="254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Work Environment</a:t>
                </a:r>
              </a:p>
            </p:txBody>
          </p:sp>
          <p:sp>
            <p:nvSpPr>
              <p:cNvPr id="300" name="New shape">
                <a:extLst>
                  <a:ext uri="{FF2B5EF4-FFF2-40B4-BE49-F238E27FC236}">
                    <a16:creationId xmlns:a16="http://schemas.microsoft.com/office/drawing/2014/main" id="{10B8334E-FF27-9A4D-9EDA-025F444CBA9A}"/>
                  </a:ext>
                </a:extLst>
              </p:cNvPr>
              <p:cNvSpPr/>
              <p:nvPr/>
            </p:nvSpPr>
            <p:spPr>
              <a:xfrm>
                <a:off x="2844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301" name="New shape">
                <a:extLst>
                  <a:ext uri="{FF2B5EF4-FFF2-40B4-BE49-F238E27FC236}">
                    <a16:creationId xmlns:a16="http://schemas.microsoft.com/office/drawing/2014/main" id="{DD84DE51-6228-E3B6-BF25-055A36E2E41B}"/>
                  </a:ext>
                </a:extLst>
              </p:cNvPr>
              <p:cNvSpPr/>
              <p:nvPr/>
            </p:nvSpPr>
            <p:spPr>
              <a:xfrm>
                <a:off x="38862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302" name="New shape">
                <a:extLst>
                  <a:ext uri="{FF2B5EF4-FFF2-40B4-BE49-F238E27FC236}">
                    <a16:creationId xmlns:a16="http://schemas.microsoft.com/office/drawing/2014/main" id="{9DFB7645-842F-EED3-1B1D-93E29A68D0DA}"/>
                  </a:ext>
                </a:extLst>
              </p:cNvPr>
              <p:cNvSpPr/>
              <p:nvPr/>
            </p:nvSpPr>
            <p:spPr>
              <a:xfrm>
                <a:off x="47498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303" name="New shape">
                <a:extLst>
                  <a:ext uri="{FF2B5EF4-FFF2-40B4-BE49-F238E27FC236}">
                    <a16:creationId xmlns:a16="http://schemas.microsoft.com/office/drawing/2014/main" id="{1598B5F9-D986-BC57-2CC2-DE3EB4992765}"/>
                  </a:ext>
                </a:extLst>
              </p:cNvPr>
              <p:cNvSpPr/>
              <p:nvPr/>
            </p:nvSpPr>
            <p:spPr>
              <a:xfrm>
                <a:off x="56134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304" name="New shape">
                <a:extLst>
                  <a:ext uri="{FF2B5EF4-FFF2-40B4-BE49-F238E27FC236}">
                    <a16:creationId xmlns:a16="http://schemas.microsoft.com/office/drawing/2014/main" id="{10520CE4-4D20-9A9F-B769-9A1A815C6690}"/>
                  </a:ext>
                </a:extLst>
              </p:cNvPr>
              <p:cNvSpPr/>
              <p:nvPr/>
            </p:nvSpPr>
            <p:spPr>
              <a:xfrm>
                <a:off x="64770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305" name="New shape">
                <a:extLst>
                  <a:ext uri="{FF2B5EF4-FFF2-40B4-BE49-F238E27FC236}">
                    <a16:creationId xmlns:a16="http://schemas.microsoft.com/office/drawing/2014/main" id="{B1F5FBE2-4FAA-26E8-4864-96895F8FA91E}"/>
                  </a:ext>
                </a:extLst>
              </p:cNvPr>
              <p:cNvSpPr/>
              <p:nvPr/>
            </p:nvSpPr>
            <p:spPr>
              <a:xfrm>
                <a:off x="7340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06" name="New shape">
                <a:extLst>
                  <a:ext uri="{FF2B5EF4-FFF2-40B4-BE49-F238E27FC236}">
                    <a16:creationId xmlns:a16="http://schemas.microsoft.com/office/drawing/2014/main" id="{479E976B-BD9A-F3A1-23A7-12FCBF707248}"/>
                  </a:ext>
                </a:extLst>
              </p:cNvPr>
              <p:cNvSpPr/>
              <p:nvPr/>
            </p:nvSpPr>
            <p:spPr>
              <a:xfrm>
                <a:off x="8204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07" name="New shape">
                <a:extLst>
                  <a:ext uri="{FF2B5EF4-FFF2-40B4-BE49-F238E27FC236}">
                    <a16:creationId xmlns:a16="http://schemas.microsoft.com/office/drawing/2014/main" id="{90152A49-71CB-4529-8A0B-E190A4409C67}"/>
                  </a:ext>
                </a:extLst>
              </p:cNvPr>
              <p:cNvSpPr/>
              <p:nvPr/>
            </p:nvSpPr>
            <p:spPr>
              <a:xfrm>
                <a:off x="8822456" y="898087"/>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51-55 </a:t>
                </a:r>
                <a:br>
                  <a:rPr sz="1100" b="0" i="0" u="none" kern="200">
                    <a:solidFill>
                      <a:srgbClr val="000000"/>
                    </a:solidFill>
                    <a:latin typeface="arial"/>
                  </a:rPr>
                </a:br>
                <a:r>
                  <a:rPr sz="1100" b="0" i="0" u="none" kern="200">
                    <a:solidFill>
                      <a:srgbClr val="A6A6A6"/>
                    </a:solidFill>
                    <a:latin typeface="arial"/>
                  </a:rPr>
                  <a:t>(1,201)</a:t>
                </a:r>
              </a:p>
            </p:txBody>
          </p:sp>
          <p:sp>
            <p:nvSpPr>
              <p:cNvPr id="308" name="New shape">
                <a:extLst>
                  <a:ext uri="{FF2B5EF4-FFF2-40B4-BE49-F238E27FC236}">
                    <a16:creationId xmlns:a16="http://schemas.microsoft.com/office/drawing/2014/main" id="{117264C2-17A4-7D8C-6B3D-C184B0334E73}"/>
                  </a:ext>
                </a:extLst>
              </p:cNvPr>
              <p:cNvSpPr/>
              <p:nvPr/>
            </p:nvSpPr>
            <p:spPr>
              <a:xfrm>
                <a:off x="9686056" y="898087"/>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56-60 </a:t>
                </a:r>
                <a:br>
                  <a:rPr sz="1100" b="0" i="0" u="none" kern="200">
                    <a:solidFill>
                      <a:srgbClr val="000000"/>
                    </a:solidFill>
                    <a:latin typeface="arial"/>
                  </a:rPr>
                </a:br>
                <a:r>
                  <a:rPr sz="1100" b="0" i="0" u="none" kern="200">
                    <a:solidFill>
                      <a:srgbClr val="A6A6A6"/>
                    </a:solidFill>
                    <a:latin typeface="arial"/>
                  </a:rPr>
                  <a:t>(856)</a:t>
                </a:r>
              </a:p>
            </p:txBody>
          </p:sp>
          <p:sp>
            <p:nvSpPr>
              <p:cNvPr id="309" name="New shape">
                <a:extLst>
                  <a:ext uri="{FF2B5EF4-FFF2-40B4-BE49-F238E27FC236}">
                    <a16:creationId xmlns:a16="http://schemas.microsoft.com/office/drawing/2014/main" id="{C0C2512F-AE96-6675-B34B-4A47FF912B70}"/>
                  </a:ext>
                </a:extLst>
              </p:cNvPr>
              <p:cNvSpPr/>
              <p:nvPr/>
            </p:nvSpPr>
            <p:spPr>
              <a:xfrm>
                <a:off x="10477152" y="898087"/>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61-65 </a:t>
                </a:r>
                <a:br>
                  <a:rPr sz="1100" b="0" i="0" u="none" kern="200">
                    <a:solidFill>
                      <a:srgbClr val="000000"/>
                    </a:solidFill>
                    <a:latin typeface="arial"/>
                  </a:rPr>
                </a:br>
                <a:r>
                  <a:rPr sz="1100" b="0" i="0" u="none" kern="200">
                    <a:solidFill>
                      <a:srgbClr val="A6A6A6"/>
                    </a:solidFill>
                    <a:latin typeface="arial"/>
                  </a:rPr>
                  <a:t>(290)</a:t>
                </a:r>
              </a:p>
            </p:txBody>
          </p:sp>
          <p:sp>
            <p:nvSpPr>
              <p:cNvPr id="310" name="New shape">
                <a:extLst>
                  <a:ext uri="{FF2B5EF4-FFF2-40B4-BE49-F238E27FC236}">
                    <a16:creationId xmlns:a16="http://schemas.microsoft.com/office/drawing/2014/main" id="{8E55C0D4-7DCA-86C3-D45C-EA0BB2C60561}"/>
                  </a:ext>
                </a:extLst>
              </p:cNvPr>
              <p:cNvSpPr/>
              <p:nvPr/>
            </p:nvSpPr>
            <p:spPr>
              <a:xfrm>
                <a:off x="11249330" y="892451"/>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66+ </a:t>
                </a:r>
                <a:br>
                  <a:rPr sz="1100" b="0" i="0" u="none" kern="200" dirty="0">
                    <a:solidFill>
                      <a:srgbClr val="000000"/>
                    </a:solidFill>
                    <a:latin typeface="arial"/>
                  </a:rPr>
                </a:br>
                <a:r>
                  <a:rPr sz="1100" b="0" i="0" u="none" kern="200" dirty="0">
                    <a:solidFill>
                      <a:srgbClr val="A6A6A6"/>
                    </a:solidFill>
                    <a:latin typeface="arial"/>
                  </a:rPr>
                  <a:t>(28)</a:t>
                </a:r>
              </a:p>
            </p:txBody>
          </p:sp>
          <p:sp>
            <p:nvSpPr>
              <p:cNvPr id="311" name="New shape">
                <a:extLst>
                  <a:ext uri="{FF2B5EF4-FFF2-40B4-BE49-F238E27FC236}">
                    <a16:creationId xmlns:a16="http://schemas.microsoft.com/office/drawing/2014/main" id="{BDAFEB14-30FF-D683-0B3A-8E5DA1FA6523}"/>
                  </a:ext>
                </a:extLst>
              </p:cNvPr>
              <p:cNvSpPr/>
              <p:nvPr/>
            </p:nvSpPr>
            <p:spPr>
              <a:xfrm>
                <a:off x="9000256" y="20537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12" name="New shape">
                <a:extLst>
                  <a:ext uri="{FF2B5EF4-FFF2-40B4-BE49-F238E27FC236}">
                    <a16:creationId xmlns:a16="http://schemas.microsoft.com/office/drawing/2014/main" id="{C747017F-33AB-537D-5993-B909918E018B}"/>
                  </a:ext>
                </a:extLst>
              </p:cNvPr>
              <p:cNvSpPr/>
              <p:nvPr/>
            </p:nvSpPr>
            <p:spPr>
              <a:xfrm>
                <a:off x="9863856" y="20537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13" name="New shape">
                <a:extLst>
                  <a:ext uri="{FF2B5EF4-FFF2-40B4-BE49-F238E27FC236}">
                    <a16:creationId xmlns:a16="http://schemas.microsoft.com/office/drawing/2014/main" id="{A74B7364-2FFE-F9BD-58CF-C30B9CB91855}"/>
                  </a:ext>
                </a:extLst>
              </p:cNvPr>
              <p:cNvSpPr/>
              <p:nvPr/>
            </p:nvSpPr>
            <p:spPr>
              <a:xfrm>
                <a:off x="10654952" y="20537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14" name="New shape">
                <a:extLst>
                  <a:ext uri="{FF2B5EF4-FFF2-40B4-BE49-F238E27FC236}">
                    <a16:creationId xmlns:a16="http://schemas.microsoft.com/office/drawing/2014/main" id="{EEDEB1BB-9912-BC78-BEE6-C6B327C35EAB}"/>
                  </a:ext>
                </a:extLst>
              </p:cNvPr>
              <p:cNvSpPr/>
              <p:nvPr/>
            </p:nvSpPr>
            <p:spPr>
              <a:xfrm>
                <a:off x="11408816" y="20537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15" name="New shape">
                <a:extLst>
                  <a:ext uri="{FF2B5EF4-FFF2-40B4-BE49-F238E27FC236}">
                    <a16:creationId xmlns:a16="http://schemas.microsoft.com/office/drawing/2014/main" id="{299836E4-9CC0-22C7-50F4-CD4FEDE9E98D}"/>
                  </a:ext>
                </a:extLst>
              </p:cNvPr>
              <p:cNvSpPr/>
              <p:nvPr/>
            </p:nvSpPr>
            <p:spPr>
              <a:xfrm>
                <a:off x="9000256" y="22696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16" name="New shape">
                <a:extLst>
                  <a:ext uri="{FF2B5EF4-FFF2-40B4-BE49-F238E27FC236}">
                    <a16:creationId xmlns:a16="http://schemas.microsoft.com/office/drawing/2014/main" id="{7D6BAA05-B66F-BCC1-14C7-1C161BDD300D}"/>
                  </a:ext>
                </a:extLst>
              </p:cNvPr>
              <p:cNvSpPr/>
              <p:nvPr/>
            </p:nvSpPr>
            <p:spPr>
              <a:xfrm>
                <a:off x="9863856" y="22696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317" name="New shape">
                <a:extLst>
                  <a:ext uri="{FF2B5EF4-FFF2-40B4-BE49-F238E27FC236}">
                    <a16:creationId xmlns:a16="http://schemas.microsoft.com/office/drawing/2014/main" id="{399EDB78-F83B-9604-DDE0-C63B574C9357}"/>
                  </a:ext>
                </a:extLst>
              </p:cNvPr>
              <p:cNvSpPr/>
              <p:nvPr/>
            </p:nvSpPr>
            <p:spPr>
              <a:xfrm>
                <a:off x="10654952" y="22696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318" name="New shape">
                <a:extLst>
                  <a:ext uri="{FF2B5EF4-FFF2-40B4-BE49-F238E27FC236}">
                    <a16:creationId xmlns:a16="http://schemas.microsoft.com/office/drawing/2014/main" id="{E491F5F6-1BB6-F657-EFA4-EA26B57D35A8}"/>
                  </a:ext>
                </a:extLst>
              </p:cNvPr>
              <p:cNvSpPr/>
              <p:nvPr/>
            </p:nvSpPr>
            <p:spPr>
              <a:xfrm>
                <a:off x="11408816" y="2269687"/>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19" name="New shape">
                <a:extLst>
                  <a:ext uri="{FF2B5EF4-FFF2-40B4-BE49-F238E27FC236}">
                    <a16:creationId xmlns:a16="http://schemas.microsoft.com/office/drawing/2014/main" id="{A9128A00-A521-1841-44F3-1E60D3301E75}"/>
                  </a:ext>
                </a:extLst>
              </p:cNvPr>
              <p:cNvSpPr/>
              <p:nvPr/>
            </p:nvSpPr>
            <p:spPr>
              <a:xfrm>
                <a:off x="9000256" y="24855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20" name="New shape">
                <a:extLst>
                  <a:ext uri="{FF2B5EF4-FFF2-40B4-BE49-F238E27FC236}">
                    <a16:creationId xmlns:a16="http://schemas.microsoft.com/office/drawing/2014/main" id="{46817AC7-838D-00B3-EB15-A5E60B32B6A5}"/>
                  </a:ext>
                </a:extLst>
              </p:cNvPr>
              <p:cNvSpPr/>
              <p:nvPr/>
            </p:nvSpPr>
            <p:spPr>
              <a:xfrm>
                <a:off x="9863856" y="24855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21" name="New shape">
                <a:extLst>
                  <a:ext uri="{FF2B5EF4-FFF2-40B4-BE49-F238E27FC236}">
                    <a16:creationId xmlns:a16="http://schemas.microsoft.com/office/drawing/2014/main" id="{2DA3F895-5C8E-39B9-AA23-472BF06F4120}"/>
                  </a:ext>
                </a:extLst>
              </p:cNvPr>
              <p:cNvSpPr/>
              <p:nvPr/>
            </p:nvSpPr>
            <p:spPr>
              <a:xfrm>
                <a:off x="10654952" y="24855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322" name="New shape">
                <a:extLst>
                  <a:ext uri="{FF2B5EF4-FFF2-40B4-BE49-F238E27FC236}">
                    <a16:creationId xmlns:a16="http://schemas.microsoft.com/office/drawing/2014/main" id="{27DF6736-2A87-D818-B983-C8FC3B102A47}"/>
                  </a:ext>
                </a:extLst>
              </p:cNvPr>
              <p:cNvSpPr/>
              <p:nvPr/>
            </p:nvSpPr>
            <p:spPr>
              <a:xfrm>
                <a:off x="11408816" y="24855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23" name="New shape">
                <a:extLst>
                  <a:ext uri="{FF2B5EF4-FFF2-40B4-BE49-F238E27FC236}">
                    <a16:creationId xmlns:a16="http://schemas.microsoft.com/office/drawing/2014/main" id="{FB571809-516C-7D16-96D1-C2F0EB9B0196}"/>
                  </a:ext>
                </a:extLst>
              </p:cNvPr>
              <p:cNvSpPr/>
              <p:nvPr/>
            </p:nvSpPr>
            <p:spPr>
              <a:xfrm>
                <a:off x="9000256" y="27014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324" name="New shape">
                <a:extLst>
                  <a:ext uri="{FF2B5EF4-FFF2-40B4-BE49-F238E27FC236}">
                    <a16:creationId xmlns:a16="http://schemas.microsoft.com/office/drawing/2014/main" id="{499E47FE-056F-316C-DAA2-1C041600F2AD}"/>
                  </a:ext>
                </a:extLst>
              </p:cNvPr>
              <p:cNvSpPr/>
              <p:nvPr/>
            </p:nvSpPr>
            <p:spPr>
              <a:xfrm>
                <a:off x="9863856" y="27014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325" name="New shape">
                <a:extLst>
                  <a:ext uri="{FF2B5EF4-FFF2-40B4-BE49-F238E27FC236}">
                    <a16:creationId xmlns:a16="http://schemas.microsoft.com/office/drawing/2014/main" id="{3CFFA304-F200-CCA9-0F82-399F89635B1C}"/>
                  </a:ext>
                </a:extLst>
              </p:cNvPr>
              <p:cNvSpPr/>
              <p:nvPr/>
            </p:nvSpPr>
            <p:spPr>
              <a:xfrm>
                <a:off x="10654952" y="27014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326" name="New shape">
                <a:extLst>
                  <a:ext uri="{FF2B5EF4-FFF2-40B4-BE49-F238E27FC236}">
                    <a16:creationId xmlns:a16="http://schemas.microsoft.com/office/drawing/2014/main" id="{F274ADF8-0C89-413C-CB74-1ACC2467B74F}"/>
                  </a:ext>
                </a:extLst>
              </p:cNvPr>
              <p:cNvSpPr/>
              <p:nvPr/>
            </p:nvSpPr>
            <p:spPr>
              <a:xfrm>
                <a:off x="11408816" y="27014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27" name="New shape">
                <a:extLst>
                  <a:ext uri="{FF2B5EF4-FFF2-40B4-BE49-F238E27FC236}">
                    <a16:creationId xmlns:a16="http://schemas.microsoft.com/office/drawing/2014/main" id="{61235970-7FD5-9670-EB0A-164D4CD517CE}"/>
                  </a:ext>
                </a:extLst>
              </p:cNvPr>
              <p:cNvSpPr/>
              <p:nvPr/>
            </p:nvSpPr>
            <p:spPr>
              <a:xfrm>
                <a:off x="9000256" y="29173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28" name="New shape">
                <a:extLst>
                  <a:ext uri="{FF2B5EF4-FFF2-40B4-BE49-F238E27FC236}">
                    <a16:creationId xmlns:a16="http://schemas.microsoft.com/office/drawing/2014/main" id="{58F64901-5976-1ADB-D615-BE861281B0C9}"/>
                  </a:ext>
                </a:extLst>
              </p:cNvPr>
              <p:cNvSpPr/>
              <p:nvPr/>
            </p:nvSpPr>
            <p:spPr>
              <a:xfrm>
                <a:off x="9863856" y="29173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329" name="New shape">
                <a:extLst>
                  <a:ext uri="{FF2B5EF4-FFF2-40B4-BE49-F238E27FC236}">
                    <a16:creationId xmlns:a16="http://schemas.microsoft.com/office/drawing/2014/main" id="{BE33576E-53A3-7877-871D-5AE0F9CB4AE3}"/>
                  </a:ext>
                </a:extLst>
              </p:cNvPr>
              <p:cNvSpPr/>
              <p:nvPr/>
            </p:nvSpPr>
            <p:spPr>
              <a:xfrm>
                <a:off x="10654952" y="29173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330" name="New shape">
                <a:extLst>
                  <a:ext uri="{FF2B5EF4-FFF2-40B4-BE49-F238E27FC236}">
                    <a16:creationId xmlns:a16="http://schemas.microsoft.com/office/drawing/2014/main" id="{4C09CA60-EABC-0F9D-4A06-D5466DD67E3D}"/>
                  </a:ext>
                </a:extLst>
              </p:cNvPr>
              <p:cNvSpPr/>
              <p:nvPr/>
            </p:nvSpPr>
            <p:spPr>
              <a:xfrm>
                <a:off x="11408816" y="29173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31" name="New shape">
                <a:extLst>
                  <a:ext uri="{FF2B5EF4-FFF2-40B4-BE49-F238E27FC236}">
                    <a16:creationId xmlns:a16="http://schemas.microsoft.com/office/drawing/2014/main" id="{68F08A46-7B92-E023-FA98-802F2629909F}"/>
                  </a:ext>
                </a:extLst>
              </p:cNvPr>
              <p:cNvSpPr/>
              <p:nvPr/>
            </p:nvSpPr>
            <p:spPr>
              <a:xfrm>
                <a:off x="9000256" y="31332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32" name="New shape">
                <a:extLst>
                  <a:ext uri="{FF2B5EF4-FFF2-40B4-BE49-F238E27FC236}">
                    <a16:creationId xmlns:a16="http://schemas.microsoft.com/office/drawing/2014/main" id="{B16C112B-F091-2119-1418-4133E6FD5944}"/>
                  </a:ext>
                </a:extLst>
              </p:cNvPr>
              <p:cNvSpPr/>
              <p:nvPr/>
            </p:nvSpPr>
            <p:spPr>
              <a:xfrm>
                <a:off x="9863856" y="31332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33" name="New shape">
                <a:extLst>
                  <a:ext uri="{FF2B5EF4-FFF2-40B4-BE49-F238E27FC236}">
                    <a16:creationId xmlns:a16="http://schemas.microsoft.com/office/drawing/2014/main" id="{06B27CC9-10B7-F226-051E-471222871ECD}"/>
                  </a:ext>
                </a:extLst>
              </p:cNvPr>
              <p:cNvSpPr/>
              <p:nvPr/>
            </p:nvSpPr>
            <p:spPr>
              <a:xfrm>
                <a:off x="10654952" y="31332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334" name="New shape">
                <a:extLst>
                  <a:ext uri="{FF2B5EF4-FFF2-40B4-BE49-F238E27FC236}">
                    <a16:creationId xmlns:a16="http://schemas.microsoft.com/office/drawing/2014/main" id="{A8B41C61-558F-55E0-74C5-773CFBA4E5D6}"/>
                  </a:ext>
                </a:extLst>
              </p:cNvPr>
              <p:cNvSpPr/>
              <p:nvPr/>
            </p:nvSpPr>
            <p:spPr>
              <a:xfrm>
                <a:off x="11408816" y="31332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35" name="New shape">
                <a:extLst>
                  <a:ext uri="{FF2B5EF4-FFF2-40B4-BE49-F238E27FC236}">
                    <a16:creationId xmlns:a16="http://schemas.microsoft.com/office/drawing/2014/main" id="{DB77FD0F-EC0C-50EB-367F-8894DE0C7811}"/>
                  </a:ext>
                </a:extLst>
              </p:cNvPr>
              <p:cNvSpPr/>
              <p:nvPr/>
            </p:nvSpPr>
            <p:spPr>
              <a:xfrm>
                <a:off x="9000256" y="33491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36" name="New shape">
                <a:extLst>
                  <a:ext uri="{FF2B5EF4-FFF2-40B4-BE49-F238E27FC236}">
                    <a16:creationId xmlns:a16="http://schemas.microsoft.com/office/drawing/2014/main" id="{F4DAB198-DE76-A9F2-C7FA-EE1B85F9297F}"/>
                  </a:ext>
                </a:extLst>
              </p:cNvPr>
              <p:cNvSpPr/>
              <p:nvPr/>
            </p:nvSpPr>
            <p:spPr>
              <a:xfrm>
                <a:off x="9863856" y="33491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37" name="New shape">
                <a:extLst>
                  <a:ext uri="{FF2B5EF4-FFF2-40B4-BE49-F238E27FC236}">
                    <a16:creationId xmlns:a16="http://schemas.microsoft.com/office/drawing/2014/main" id="{8603FFE2-5342-C94D-8B88-8C5625B653E1}"/>
                  </a:ext>
                </a:extLst>
              </p:cNvPr>
              <p:cNvSpPr/>
              <p:nvPr/>
            </p:nvSpPr>
            <p:spPr>
              <a:xfrm>
                <a:off x="10654952" y="33491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338" name="New shape">
                <a:extLst>
                  <a:ext uri="{FF2B5EF4-FFF2-40B4-BE49-F238E27FC236}">
                    <a16:creationId xmlns:a16="http://schemas.microsoft.com/office/drawing/2014/main" id="{9A592227-DC5B-4CA8-DF78-A732462FD3B0}"/>
                  </a:ext>
                </a:extLst>
              </p:cNvPr>
              <p:cNvSpPr/>
              <p:nvPr/>
            </p:nvSpPr>
            <p:spPr>
              <a:xfrm>
                <a:off x="11408816" y="33491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39" name="New shape">
                <a:extLst>
                  <a:ext uri="{FF2B5EF4-FFF2-40B4-BE49-F238E27FC236}">
                    <a16:creationId xmlns:a16="http://schemas.microsoft.com/office/drawing/2014/main" id="{6B9B150A-223A-5C7C-61A6-B8222A4DEAAC}"/>
                  </a:ext>
                </a:extLst>
              </p:cNvPr>
              <p:cNvSpPr/>
              <p:nvPr/>
            </p:nvSpPr>
            <p:spPr>
              <a:xfrm>
                <a:off x="9000256" y="35650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40" name="New shape">
                <a:extLst>
                  <a:ext uri="{FF2B5EF4-FFF2-40B4-BE49-F238E27FC236}">
                    <a16:creationId xmlns:a16="http://schemas.microsoft.com/office/drawing/2014/main" id="{FFD876E5-9E67-9066-AF7B-E8ED2112DAC8}"/>
                  </a:ext>
                </a:extLst>
              </p:cNvPr>
              <p:cNvSpPr/>
              <p:nvPr/>
            </p:nvSpPr>
            <p:spPr>
              <a:xfrm>
                <a:off x="9863856" y="35650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341" name="New shape">
                <a:extLst>
                  <a:ext uri="{FF2B5EF4-FFF2-40B4-BE49-F238E27FC236}">
                    <a16:creationId xmlns:a16="http://schemas.microsoft.com/office/drawing/2014/main" id="{6DD8B143-8C45-F3B9-9A6D-E5D0E26605C7}"/>
                  </a:ext>
                </a:extLst>
              </p:cNvPr>
              <p:cNvSpPr/>
              <p:nvPr/>
            </p:nvSpPr>
            <p:spPr>
              <a:xfrm>
                <a:off x="10654952" y="35650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42" name="New shape">
                <a:extLst>
                  <a:ext uri="{FF2B5EF4-FFF2-40B4-BE49-F238E27FC236}">
                    <a16:creationId xmlns:a16="http://schemas.microsoft.com/office/drawing/2014/main" id="{298F47A7-A590-E0EE-B6D4-02DE899241DF}"/>
                  </a:ext>
                </a:extLst>
              </p:cNvPr>
              <p:cNvSpPr/>
              <p:nvPr/>
            </p:nvSpPr>
            <p:spPr>
              <a:xfrm>
                <a:off x="11408816" y="35650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43" name="New shape">
                <a:extLst>
                  <a:ext uri="{FF2B5EF4-FFF2-40B4-BE49-F238E27FC236}">
                    <a16:creationId xmlns:a16="http://schemas.microsoft.com/office/drawing/2014/main" id="{457132D1-C0A0-9418-5E61-2DDD17C381BD}"/>
                  </a:ext>
                </a:extLst>
              </p:cNvPr>
              <p:cNvSpPr/>
              <p:nvPr/>
            </p:nvSpPr>
            <p:spPr>
              <a:xfrm>
                <a:off x="9000256" y="37809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44" name="New shape">
                <a:extLst>
                  <a:ext uri="{FF2B5EF4-FFF2-40B4-BE49-F238E27FC236}">
                    <a16:creationId xmlns:a16="http://schemas.microsoft.com/office/drawing/2014/main" id="{A50EE542-6569-80EF-DE02-D6F50B5B0C07}"/>
                  </a:ext>
                </a:extLst>
              </p:cNvPr>
              <p:cNvSpPr/>
              <p:nvPr/>
            </p:nvSpPr>
            <p:spPr>
              <a:xfrm>
                <a:off x="9863856" y="37809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45" name="New shape">
                <a:extLst>
                  <a:ext uri="{FF2B5EF4-FFF2-40B4-BE49-F238E27FC236}">
                    <a16:creationId xmlns:a16="http://schemas.microsoft.com/office/drawing/2014/main" id="{45BD092A-83D7-5C62-B99F-A44AEADB60CD}"/>
                  </a:ext>
                </a:extLst>
              </p:cNvPr>
              <p:cNvSpPr/>
              <p:nvPr/>
            </p:nvSpPr>
            <p:spPr>
              <a:xfrm>
                <a:off x="10654952" y="37809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346" name="New shape">
                <a:extLst>
                  <a:ext uri="{FF2B5EF4-FFF2-40B4-BE49-F238E27FC236}">
                    <a16:creationId xmlns:a16="http://schemas.microsoft.com/office/drawing/2014/main" id="{71191D3C-C0D1-9FED-1B0A-C7C33004DA93}"/>
                  </a:ext>
                </a:extLst>
              </p:cNvPr>
              <p:cNvSpPr/>
              <p:nvPr/>
            </p:nvSpPr>
            <p:spPr>
              <a:xfrm>
                <a:off x="11408816" y="37809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47" name="New shape">
                <a:extLst>
                  <a:ext uri="{FF2B5EF4-FFF2-40B4-BE49-F238E27FC236}">
                    <a16:creationId xmlns:a16="http://schemas.microsoft.com/office/drawing/2014/main" id="{AF26C593-108B-F518-6F7D-2659F1388BBF}"/>
                  </a:ext>
                </a:extLst>
              </p:cNvPr>
              <p:cNvSpPr/>
              <p:nvPr/>
            </p:nvSpPr>
            <p:spPr>
              <a:xfrm>
                <a:off x="9000256" y="39968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48" name="New shape">
                <a:extLst>
                  <a:ext uri="{FF2B5EF4-FFF2-40B4-BE49-F238E27FC236}">
                    <a16:creationId xmlns:a16="http://schemas.microsoft.com/office/drawing/2014/main" id="{D54DE210-D23E-1347-8BA7-83AD3F04B19F}"/>
                  </a:ext>
                </a:extLst>
              </p:cNvPr>
              <p:cNvSpPr/>
              <p:nvPr/>
            </p:nvSpPr>
            <p:spPr>
              <a:xfrm>
                <a:off x="9863856" y="39968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349" name="New shape">
                <a:extLst>
                  <a:ext uri="{FF2B5EF4-FFF2-40B4-BE49-F238E27FC236}">
                    <a16:creationId xmlns:a16="http://schemas.microsoft.com/office/drawing/2014/main" id="{7E1014C6-3165-0410-7A4C-6263D2620634}"/>
                  </a:ext>
                </a:extLst>
              </p:cNvPr>
              <p:cNvSpPr/>
              <p:nvPr/>
            </p:nvSpPr>
            <p:spPr>
              <a:xfrm>
                <a:off x="10654952" y="39968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50" name="New shape">
                <a:extLst>
                  <a:ext uri="{FF2B5EF4-FFF2-40B4-BE49-F238E27FC236}">
                    <a16:creationId xmlns:a16="http://schemas.microsoft.com/office/drawing/2014/main" id="{8CFF0678-4179-2765-3A3B-871D66E18C8B}"/>
                  </a:ext>
                </a:extLst>
              </p:cNvPr>
              <p:cNvSpPr/>
              <p:nvPr/>
            </p:nvSpPr>
            <p:spPr>
              <a:xfrm>
                <a:off x="11408816" y="39968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51" name="New shape">
                <a:extLst>
                  <a:ext uri="{FF2B5EF4-FFF2-40B4-BE49-F238E27FC236}">
                    <a16:creationId xmlns:a16="http://schemas.microsoft.com/office/drawing/2014/main" id="{3E05F877-F5E4-379F-4C84-C544F32292B4}"/>
                  </a:ext>
                </a:extLst>
              </p:cNvPr>
              <p:cNvSpPr/>
              <p:nvPr/>
            </p:nvSpPr>
            <p:spPr>
              <a:xfrm>
                <a:off x="9000256" y="42127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352" name="New shape">
                <a:extLst>
                  <a:ext uri="{FF2B5EF4-FFF2-40B4-BE49-F238E27FC236}">
                    <a16:creationId xmlns:a16="http://schemas.microsoft.com/office/drawing/2014/main" id="{C1D9C922-1F69-FAE5-D86E-3A191C89662B}"/>
                  </a:ext>
                </a:extLst>
              </p:cNvPr>
              <p:cNvSpPr/>
              <p:nvPr/>
            </p:nvSpPr>
            <p:spPr>
              <a:xfrm>
                <a:off x="9863856" y="42127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353" name="New shape">
                <a:extLst>
                  <a:ext uri="{FF2B5EF4-FFF2-40B4-BE49-F238E27FC236}">
                    <a16:creationId xmlns:a16="http://schemas.microsoft.com/office/drawing/2014/main" id="{128D26B9-8D1B-2FA9-DF06-932A31D0B691}"/>
                  </a:ext>
                </a:extLst>
              </p:cNvPr>
              <p:cNvSpPr/>
              <p:nvPr/>
            </p:nvSpPr>
            <p:spPr>
              <a:xfrm>
                <a:off x="10654952" y="42127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354" name="New shape">
                <a:extLst>
                  <a:ext uri="{FF2B5EF4-FFF2-40B4-BE49-F238E27FC236}">
                    <a16:creationId xmlns:a16="http://schemas.microsoft.com/office/drawing/2014/main" id="{56EBE692-511C-186F-35E5-2E6F1511EB23}"/>
                  </a:ext>
                </a:extLst>
              </p:cNvPr>
              <p:cNvSpPr/>
              <p:nvPr/>
            </p:nvSpPr>
            <p:spPr>
              <a:xfrm>
                <a:off x="11408816" y="42127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55" name="New shape">
                <a:extLst>
                  <a:ext uri="{FF2B5EF4-FFF2-40B4-BE49-F238E27FC236}">
                    <a16:creationId xmlns:a16="http://schemas.microsoft.com/office/drawing/2014/main" id="{25D7DA2F-1ECB-8C56-0247-18EF19BB5A60}"/>
                  </a:ext>
                </a:extLst>
              </p:cNvPr>
              <p:cNvSpPr/>
              <p:nvPr/>
            </p:nvSpPr>
            <p:spPr>
              <a:xfrm>
                <a:off x="9000256" y="44286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58*</a:t>
                </a:r>
              </a:p>
            </p:txBody>
          </p:sp>
          <p:sp>
            <p:nvSpPr>
              <p:cNvPr id="356" name="New shape">
                <a:extLst>
                  <a:ext uri="{FF2B5EF4-FFF2-40B4-BE49-F238E27FC236}">
                    <a16:creationId xmlns:a16="http://schemas.microsoft.com/office/drawing/2014/main" id="{39B30AAB-B7DC-E429-C751-724B99391DAB}"/>
                  </a:ext>
                </a:extLst>
              </p:cNvPr>
              <p:cNvSpPr/>
              <p:nvPr/>
            </p:nvSpPr>
            <p:spPr>
              <a:xfrm>
                <a:off x="9863856" y="44286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59*</a:t>
                </a:r>
              </a:p>
            </p:txBody>
          </p:sp>
          <p:sp>
            <p:nvSpPr>
              <p:cNvPr id="357" name="New shape">
                <a:extLst>
                  <a:ext uri="{FF2B5EF4-FFF2-40B4-BE49-F238E27FC236}">
                    <a16:creationId xmlns:a16="http://schemas.microsoft.com/office/drawing/2014/main" id="{2EBE0B91-EAAD-6682-6DE1-9A7F85B77FE1}"/>
                  </a:ext>
                </a:extLst>
              </p:cNvPr>
              <p:cNvSpPr/>
              <p:nvPr/>
            </p:nvSpPr>
            <p:spPr>
              <a:xfrm>
                <a:off x="10654952" y="44286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358" name="New shape">
                <a:extLst>
                  <a:ext uri="{FF2B5EF4-FFF2-40B4-BE49-F238E27FC236}">
                    <a16:creationId xmlns:a16="http://schemas.microsoft.com/office/drawing/2014/main" id="{CF1032D9-DE93-8F93-DD9C-8D08D698984D}"/>
                  </a:ext>
                </a:extLst>
              </p:cNvPr>
              <p:cNvSpPr/>
              <p:nvPr/>
            </p:nvSpPr>
            <p:spPr>
              <a:xfrm>
                <a:off x="11408816" y="44286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359" name="New shape">
                <a:extLst>
                  <a:ext uri="{FF2B5EF4-FFF2-40B4-BE49-F238E27FC236}">
                    <a16:creationId xmlns:a16="http://schemas.microsoft.com/office/drawing/2014/main" id="{085F0899-AB44-EC92-455F-EF87F9369EA1}"/>
                  </a:ext>
                </a:extLst>
              </p:cNvPr>
              <p:cNvSpPr/>
              <p:nvPr/>
            </p:nvSpPr>
            <p:spPr>
              <a:xfrm>
                <a:off x="9000256" y="46445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360" name="New shape">
                <a:extLst>
                  <a:ext uri="{FF2B5EF4-FFF2-40B4-BE49-F238E27FC236}">
                    <a16:creationId xmlns:a16="http://schemas.microsoft.com/office/drawing/2014/main" id="{FE92ED88-16CB-1785-2082-6334E9424DE6}"/>
                  </a:ext>
                </a:extLst>
              </p:cNvPr>
              <p:cNvSpPr/>
              <p:nvPr/>
            </p:nvSpPr>
            <p:spPr>
              <a:xfrm>
                <a:off x="9863856" y="46445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361" name="New shape">
                <a:extLst>
                  <a:ext uri="{FF2B5EF4-FFF2-40B4-BE49-F238E27FC236}">
                    <a16:creationId xmlns:a16="http://schemas.microsoft.com/office/drawing/2014/main" id="{0DDA8192-FF2A-D9E7-32F6-76008CD4FA8A}"/>
                  </a:ext>
                </a:extLst>
              </p:cNvPr>
              <p:cNvSpPr/>
              <p:nvPr/>
            </p:nvSpPr>
            <p:spPr>
              <a:xfrm>
                <a:off x="10654952" y="46445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362" name="New shape">
                <a:extLst>
                  <a:ext uri="{FF2B5EF4-FFF2-40B4-BE49-F238E27FC236}">
                    <a16:creationId xmlns:a16="http://schemas.microsoft.com/office/drawing/2014/main" id="{22F3C88A-ADFE-35B2-117B-33E418C81FD2}"/>
                  </a:ext>
                </a:extLst>
              </p:cNvPr>
              <p:cNvSpPr/>
              <p:nvPr/>
            </p:nvSpPr>
            <p:spPr>
              <a:xfrm>
                <a:off x="11408816" y="46445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63" name="New shape">
                <a:extLst>
                  <a:ext uri="{FF2B5EF4-FFF2-40B4-BE49-F238E27FC236}">
                    <a16:creationId xmlns:a16="http://schemas.microsoft.com/office/drawing/2014/main" id="{CD2A0A44-08BD-7A87-4EDB-435A5261E983}"/>
                  </a:ext>
                </a:extLst>
              </p:cNvPr>
              <p:cNvSpPr/>
              <p:nvPr/>
            </p:nvSpPr>
            <p:spPr>
              <a:xfrm>
                <a:off x="9000256" y="48604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364" name="New shape">
                <a:extLst>
                  <a:ext uri="{FF2B5EF4-FFF2-40B4-BE49-F238E27FC236}">
                    <a16:creationId xmlns:a16="http://schemas.microsoft.com/office/drawing/2014/main" id="{D02FBD13-69E2-D454-E845-D968C1AAF6C1}"/>
                  </a:ext>
                </a:extLst>
              </p:cNvPr>
              <p:cNvSpPr/>
              <p:nvPr/>
            </p:nvSpPr>
            <p:spPr>
              <a:xfrm>
                <a:off x="9863856" y="48604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65" name="New shape">
                <a:extLst>
                  <a:ext uri="{FF2B5EF4-FFF2-40B4-BE49-F238E27FC236}">
                    <a16:creationId xmlns:a16="http://schemas.microsoft.com/office/drawing/2014/main" id="{CE02B16E-8740-3E8F-E473-76BCD1848311}"/>
                  </a:ext>
                </a:extLst>
              </p:cNvPr>
              <p:cNvSpPr/>
              <p:nvPr/>
            </p:nvSpPr>
            <p:spPr>
              <a:xfrm>
                <a:off x="10654952" y="48604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366" name="New shape">
                <a:extLst>
                  <a:ext uri="{FF2B5EF4-FFF2-40B4-BE49-F238E27FC236}">
                    <a16:creationId xmlns:a16="http://schemas.microsoft.com/office/drawing/2014/main" id="{7DE01233-F18E-01A8-D5AD-99D1AFE80120}"/>
                  </a:ext>
                </a:extLst>
              </p:cNvPr>
              <p:cNvSpPr/>
              <p:nvPr/>
            </p:nvSpPr>
            <p:spPr>
              <a:xfrm>
                <a:off x="11408816" y="48604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367" name="New shape">
                <a:extLst>
                  <a:ext uri="{FF2B5EF4-FFF2-40B4-BE49-F238E27FC236}">
                    <a16:creationId xmlns:a16="http://schemas.microsoft.com/office/drawing/2014/main" id="{73A91A64-5A08-6E65-8563-9AB3E3603CBC}"/>
                  </a:ext>
                </a:extLst>
              </p:cNvPr>
              <p:cNvSpPr/>
              <p:nvPr/>
            </p:nvSpPr>
            <p:spPr>
              <a:xfrm>
                <a:off x="9000256" y="50763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68" name="New shape">
                <a:extLst>
                  <a:ext uri="{FF2B5EF4-FFF2-40B4-BE49-F238E27FC236}">
                    <a16:creationId xmlns:a16="http://schemas.microsoft.com/office/drawing/2014/main" id="{8DA02F2D-7C9D-CBBD-D8E3-62CC067368D4}"/>
                  </a:ext>
                </a:extLst>
              </p:cNvPr>
              <p:cNvSpPr/>
              <p:nvPr/>
            </p:nvSpPr>
            <p:spPr>
              <a:xfrm>
                <a:off x="9863856" y="50763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69" name="New shape">
                <a:extLst>
                  <a:ext uri="{FF2B5EF4-FFF2-40B4-BE49-F238E27FC236}">
                    <a16:creationId xmlns:a16="http://schemas.microsoft.com/office/drawing/2014/main" id="{82A7E978-8579-24E7-3AC4-126890B6F325}"/>
                  </a:ext>
                </a:extLst>
              </p:cNvPr>
              <p:cNvSpPr/>
              <p:nvPr/>
            </p:nvSpPr>
            <p:spPr>
              <a:xfrm>
                <a:off x="10654952" y="50763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70" name="New shape">
                <a:extLst>
                  <a:ext uri="{FF2B5EF4-FFF2-40B4-BE49-F238E27FC236}">
                    <a16:creationId xmlns:a16="http://schemas.microsoft.com/office/drawing/2014/main" id="{8A8D092F-07E9-699A-3430-56B6DC840ED5}"/>
                  </a:ext>
                </a:extLst>
              </p:cNvPr>
              <p:cNvSpPr/>
              <p:nvPr/>
            </p:nvSpPr>
            <p:spPr>
              <a:xfrm>
                <a:off x="11408816" y="50763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71" name="New shape">
                <a:extLst>
                  <a:ext uri="{FF2B5EF4-FFF2-40B4-BE49-F238E27FC236}">
                    <a16:creationId xmlns:a16="http://schemas.microsoft.com/office/drawing/2014/main" id="{E4BCD369-BC3F-AB8A-6CF3-5018E1D0B9B3}"/>
                  </a:ext>
                </a:extLst>
              </p:cNvPr>
              <p:cNvSpPr/>
              <p:nvPr/>
            </p:nvSpPr>
            <p:spPr>
              <a:xfrm>
                <a:off x="9000256" y="52922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72" name="New shape">
                <a:extLst>
                  <a:ext uri="{FF2B5EF4-FFF2-40B4-BE49-F238E27FC236}">
                    <a16:creationId xmlns:a16="http://schemas.microsoft.com/office/drawing/2014/main" id="{DBFB7CCE-8732-2F59-98DC-0DB501B0AADF}"/>
                  </a:ext>
                </a:extLst>
              </p:cNvPr>
              <p:cNvSpPr/>
              <p:nvPr/>
            </p:nvSpPr>
            <p:spPr>
              <a:xfrm>
                <a:off x="9863856" y="52922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73" name="New shape">
                <a:extLst>
                  <a:ext uri="{FF2B5EF4-FFF2-40B4-BE49-F238E27FC236}">
                    <a16:creationId xmlns:a16="http://schemas.microsoft.com/office/drawing/2014/main" id="{E49E3645-DAFA-42E6-8F8D-EAA9443DD31B}"/>
                  </a:ext>
                </a:extLst>
              </p:cNvPr>
              <p:cNvSpPr/>
              <p:nvPr/>
            </p:nvSpPr>
            <p:spPr>
              <a:xfrm>
                <a:off x="10654952" y="5292287"/>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374" name="New shape">
                <a:extLst>
                  <a:ext uri="{FF2B5EF4-FFF2-40B4-BE49-F238E27FC236}">
                    <a16:creationId xmlns:a16="http://schemas.microsoft.com/office/drawing/2014/main" id="{85E33A33-C6A4-1EDD-63F6-1070E189A807}"/>
                  </a:ext>
                </a:extLst>
              </p:cNvPr>
              <p:cNvSpPr/>
              <p:nvPr/>
            </p:nvSpPr>
            <p:spPr>
              <a:xfrm>
                <a:off x="11408816" y="5292287"/>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grpSp>
      </p:grpSp>
      <p:sp>
        <p:nvSpPr>
          <p:cNvPr id="375" name="Title 4">
            <a:extLst>
              <a:ext uri="{FF2B5EF4-FFF2-40B4-BE49-F238E27FC236}">
                <a16:creationId xmlns:a16="http://schemas.microsoft.com/office/drawing/2014/main" id="{9AA79780-05B0-6F3E-5FD7-55F1509A29B8}"/>
              </a:ext>
            </a:extLst>
          </p:cNvPr>
          <p:cNvSpPr txBox="1">
            <a:spLocks/>
          </p:cNvSpPr>
          <p:nvPr/>
        </p:nvSpPr>
        <p:spPr>
          <a:xfrm>
            <a:off x="254000" y="346691"/>
            <a:ext cx="11296436"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b="1" dirty="0"/>
              <a:t>Differences for Age</a:t>
            </a:r>
            <a:endParaRPr lang="en-US" dirty="0"/>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a:extLst>
              <a:ext uri="{FF2B5EF4-FFF2-40B4-BE49-F238E27FC236}">
                <a16:creationId xmlns:a16="http://schemas.microsoft.com/office/drawing/2014/main" id="{A01CBC4F-3BF0-AB2D-9CE8-8C9D38E5AAF6}"/>
              </a:ext>
            </a:extLst>
          </p:cNvPr>
          <p:cNvGrpSpPr/>
          <p:nvPr/>
        </p:nvGrpSpPr>
        <p:grpSpPr>
          <a:xfrm>
            <a:off x="238836" y="895350"/>
            <a:ext cx="11617542" cy="4603750"/>
            <a:chOff x="238836" y="895350"/>
            <a:chExt cx="8651164" cy="4603750"/>
          </a:xfrm>
        </p:grpSpPr>
        <p:sp>
          <p:nvSpPr>
            <p:cNvPr id="189" name="New shape">
              <a:extLst>
                <a:ext uri="{FF2B5EF4-FFF2-40B4-BE49-F238E27FC236}">
                  <a16:creationId xmlns:a16="http://schemas.microsoft.com/office/drawing/2014/main" id="{75EB4A61-9B00-CFB4-521C-653324A664A6}"/>
                </a:ext>
              </a:extLst>
            </p:cNvPr>
            <p:cNvSpPr/>
            <p:nvPr/>
          </p:nvSpPr>
          <p:spPr>
            <a:xfrm>
              <a:off x="6299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0" name="New shape">
              <a:extLst>
                <a:ext uri="{FF2B5EF4-FFF2-40B4-BE49-F238E27FC236}">
                  <a16:creationId xmlns:a16="http://schemas.microsoft.com/office/drawing/2014/main" id="{C0E7E380-38CE-A0E5-9F76-4761DDBCA65B}"/>
                </a:ext>
              </a:extLst>
            </p:cNvPr>
            <p:cNvSpPr/>
            <p:nvPr/>
          </p:nvSpPr>
          <p:spPr>
            <a:xfrm>
              <a:off x="6299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1" name="New shape">
              <a:extLst>
                <a:ext uri="{FF2B5EF4-FFF2-40B4-BE49-F238E27FC236}">
                  <a16:creationId xmlns:a16="http://schemas.microsoft.com/office/drawing/2014/main" id="{180F5646-D774-211D-A0D5-D1F2D2B2CEFF}"/>
                </a:ext>
              </a:extLst>
            </p:cNvPr>
            <p:cNvSpPr/>
            <p:nvPr/>
          </p:nvSpPr>
          <p:spPr>
            <a:xfrm>
              <a:off x="6299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2" name="New shape">
              <a:extLst>
                <a:ext uri="{FF2B5EF4-FFF2-40B4-BE49-F238E27FC236}">
                  <a16:creationId xmlns:a16="http://schemas.microsoft.com/office/drawing/2014/main" id="{451141DB-8989-53F2-3FF8-2B5FCB2D48A5}"/>
                </a:ext>
              </a:extLst>
            </p:cNvPr>
            <p:cNvSpPr/>
            <p:nvPr/>
          </p:nvSpPr>
          <p:spPr>
            <a:xfrm>
              <a:off x="6299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3" name="New shape">
              <a:extLst>
                <a:ext uri="{FF2B5EF4-FFF2-40B4-BE49-F238E27FC236}">
                  <a16:creationId xmlns:a16="http://schemas.microsoft.com/office/drawing/2014/main" id="{A421BA5B-D555-FC49-812B-948F074E3425}"/>
                </a:ext>
              </a:extLst>
            </p:cNvPr>
            <p:cNvSpPr/>
            <p:nvPr/>
          </p:nvSpPr>
          <p:spPr>
            <a:xfrm>
              <a:off x="6299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4" name="New shape">
              <a:extLst>
                <a:ext uri="{FF2B5EF4-FFF2-40B4-BE49-F238E27FC236}">
                  <a16:creationId xmlns:a16="http://schemas.microsoft.com/office/drawing/2014/main" id="{F4D65F9B-BB70-527F-8B7A-1B376D08D92C}"/>
                </a:ext>
              </a:extLst>
            </p:cNvPr>
            <p:cNvSpPr/>
            <p:nvPr/>
          </p:nvSpPr>
          <p:spPr>
            <a:xfrm>
              <a:off x="6299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5" name="New shape">
              <a:extLst>
                <a:ext uri="{FF2B5EF4-FFF2-40B4-BE49-F238E27FC236}">
                  <a16:creationId xmlns:a16="http://schemas.microsoft.com/office/drawing/2014/main" id="{15966058-56B0-ED0D-0BAC-583ED4D0DFAF}"/>
                </a:ext>
              </a:extLst>
            </p:cNvPr>
            <p:cNvSpPr/>
            <p:nvPr/>
          </p:nvSpPr>
          <p:spPr>
            <a:xfrm>
              <a:off x="6299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6" name="New shape">
              <a:extLst>
                <a:ext uri="{FF2B5EF4-FFF2-40B4-BE49-F238E27FC236}">
                  <a16:creationId xmlns:a16="http://schemas.microsoft.com/office/drawing/2014/main" id="{0057A941-86B8-9C61-0F7E-6368E5605689}"/>
                </a:ext>
              </a:extLst>
            </p:cNvPr>
            <p:cNvSpPr/>
            <p:nvPr/>
          </p:nvSpPr>
          <p:spPr>
            <a:xfrm>
              <a:off x="6299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7" name="New shape">
              <a:extLst>
                <a:ext uri="{FF2B5EF4-FFF2-40B4-BE49-F238E27FC236}">
                  <a16:creationId xmlns:a16="http://schemas.microsoft.com/office/drawing/2014/main" id="{5195EC33-5D2B-82BB-001A-7EF91A99C357}"/>
                </a:ext>
              </a:extLst>
            </p:cNvPr>
            <p:cNvSpPr/>
            <p:nvPr/>
          </p:nvSpPr>
          <p:spPr>
            <a:xfrm>
              <a:off x="6299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8" name="New shape">
              <a:extLst>
                <a:ext uri="{FF2B5EF4-FFF2-40B4-BE49-F238E27FC236}">
                  <a16:creationId xmlns:a16="http://schemas.microsoft.com/office/drawing/2014/main" id="{C639960E-B5BB-D56E-C05D-580ECD779ECE}"/>
                </a:ext>
              </a:extLst>
            </p:cNvPr>
            <p:cNvSpPr/>
            <p:nvPr/>
          </p:nvSpPr>
          <p:spPr>
            <a:xfrm>
              <a:off x="6299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9" name="New shape">
              <a:extLst>
                <a:ext uri="{FF2B5EF4-FFF2-40B4-BE49-F238E27FC236}">
                  <a16:creationId xmlns:a16="http://schemas.microsoft.com/office/drawing/2014/main" id="{4BE3049F-94BB-92BD-3E5A-07110B473B55}"/>
                </a:ext>
              </a:extLst>
            </p:cNvPr>
            <p:cNvSpPr/>
            <p:nvPr/>
          </p:nvSpPr>
          <p:spPr>
            <a:xfrm>
              <a:off x="6299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0" name="New shape">
              <a:extLst>
                <a:ext uri="{FF2B5EF4-FFF2-40B4-BE49-F238E27FC236}">
                  <a16:creationId xmlns:a16="http://schemas.microsoft.com/office/drawing/2014/main" id="{737725BC-B948-3589-A1ED-61C9A39BAB58}"/>
                </a:ext>
              </a:extLst>
            </p:cNvPr>
            <p:cNvSpPr/>
            <p:nvPr/>
          </p:nvSpPr>
          <p:spPr>
            <a:xfrm>
              <a:off x="6299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1" name="New shape">
              <a:extLst>
                <a:ext uri="{FF2B5EF4-FFF2-40B4-BE49-F238E27FC236}">
                  <a16:creationId xmlns:a16="http://schemas.microsoft.com/office/drawing/2014/main" id="{1A1EBCFE-B1DE-584A-1C0C-287D06E7ED93}"/>
                </a:ext>
              </a:extLst>
            </p:cNvPr>
            <p:cNvSpPr/>
            <p:nvPr/>
          </p:nvSpPr>
          <p:spPr>
            <a:xfrm>
              <a:off x="6299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2" name="New shape">
              <a:extLst>
                <a:ext uri="{FF2B5EF4-FFF2-40B4-BE49-F238E27FC236}">
                  <a16:creationId xmlns:a16="http://schemas.microsoft.com/office/drawing/2014/main" id="{16D60C2B-E064-56E7-81C2-B231DC606936}"/>
                </a:ext>
              </a:extLst>
            </p:cNvPr>
            <p:cNvSpPr/>
            <p:nvPr/>
          </p:nvSpPr>
          <p:spPr>
            <a:xfrm>
              <a:off x="6299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3" name="New shape">
              <a:extLst>
                <a:ext uri="{FF2B5EF4-FFF2-40B4-BE49-F238E27FC236}">
                  <a16:creationId xmlns:a16="http://schemas.microsoft.com/office/drawing/2014/main" id="{36A26398-7FB8-5AC0-1924-85890F8CA919}"/>
                </a:ext>
              </a:extLst>
            </p:cNvPr>
            <p:cNvSpPr/>
            <p:nvPr/>
          </p:nvSpPr>
          <p:spPr>
            <a:xfrm>
              <a:off x="6299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4" name="New shape">
              <a:extLst>
                <a:ext uri="{FF2B5EF4-FFF2-40B4-BE49-F238E27FC236}">
                  <a16:creationId xmlns:a16="http://schemas.microsoft.com/office/drawing/2014/main" id="{202B5E6E-7639-E2EE-9380-60F175F9C955}"/>
                </a:ext>
              </a:extLst>
            </p:cNvPr>
            <p:cNvSpPr/>
            <p:nvPr/>
          </p:nvSpPr>
          <p:spPr>
            <a:xfrm>
              <a:off x="6299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5" name="New shape">
              <a:extLst>
                <a:ext uri="{FF2B5EF4-FFF2-40B4-BE49-F238E27FC236}">
                  <a16:creationId xmlns:a16="http://schemas.microsoft.com/office/drawing/2014/main" id="{E761102A-AAA9-634F-71D7-51CDE88926EC}"/>
                </a:ext>
              </a:extLst>
            </p:cNvPr>
            <p:cNvSpPr/>
            <p:nvPr/>
          </p:nvSpPr>
          <p:spPr>
            <a:xfrm>
              <a:off x="6299200" y="1124744"/>
              <a:ext cx="863600" cy="91360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6" name="New shape">
              <a:extLst>
                <a:ext uri="{FF2B5EF4-FFF2-40B4-BE49-F238E27FC236}">
                  <a16:creationId xmlns:a16="http://schemas.microsoft.com/office/drawing/2014/main" id="{2472CF94-0F20-A4C0-9B33-DB07B4525436}"/>
                </a:ext>
              </a:extLst>
            </p:cNvPr>
            <p:cNvSpPr/>
            <p:nvPr/>
          </p:nvSpPr>
          <p:spPr>
            <a:xfrm>
              <a:off x="238836" y="169545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200" b="1" i="0">
                  <a:solidFill>
                    <a:srgbClr val="A6A6A6"/>
                  </a:solidFill>
                  <a:latin typeface="arial"/>
                </a:defRPr>
              </a:pPr>
              <a:r>
                <a:rPr sz="1200" b="1" i="0" u="none" kern="200">
                  <a:solidFill>
                    <a:srgbClr val="A6A6A6"/>
                  </a:solidFill>
                  <a:latin typeface="arial"/>
                </a:rPr>
                <a:t>Scores are Total Favorable</a:t>
              </a:r>
            </a:p>
          </p:txBody>
        </p:sp>
        <p:sp>
          <p:nvSpPr>
            <p:cNvPr id="207" name="New shape">
              <a:extLst>
                <a:ext uri="{FF2B5EF4-FFF2-40B4-BE49-F238E27FC236}">
                  <a16:creationId xmlns:a16="http://schemas.microsoft.com/office/drawing/2014/main" id="{B1904BCB-A731-B783-E698-B4EE2F998810}"/>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8" name="New shape">
              <a:extLst>
                <a:ext uri="{FF2B5EF4-FFF2-40B4-BE49-F238E27FC236}">
                  <a16:creationId xmlns:a16="http://schemas.microsoft.com/office/drawing/2014/main" id="{78D7934B-1481-0A7E-3BE3-FFBF3DF8B019}"/>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9" name="New shape">
              <a:extLst>
                <a:ext uri="{FF2B5EF4-FFF2-40B4-BE49-F238E27FC236}">
                  <a16:creationId xmlns:a16="http://schemas.microsoft.com/office/drawing/2014/main" id="{6DF8BE09-62A9-7102-CE96-65C21D3DC2F1}"/>
                </a:ext>
              </a:extLst>
            </p:cNvPr>
            <p:cNvSpPr/>
            <p:nvPr/>
          </p:nvSpPr>
          <p:spPr>
            <a:xfrm>
              <a:off x="6299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lang="en-GB" sz="1100" b="0" i="0" u="none" kern="200" dirty="0">
                  <a:solidFill>
                    <a:srgbClr val="000000"/>
                  </a:solidFill>
                  <a:latin typeface="arial"/>
                </a:rPr>
                <a:t>BM National Engagement Survey Overall</a:t>
              </a:r>
              <a:r>
                <a:rPr sz="1100" b="0" i="0" u="none" kern="200" dirty="0">
                  <a:solidFill>
                    <a:srgbClr val="000000"/>
                  </a:solidFill>
                  <a:latin typeface="arial"/>
                </a:rPr>
                <a:t/>
              </a:r>
              <a:br>
                <a:rPr sz="1100" b="0" i="0" u="none" kern="200" dirty="0">
                  <a:solidFill>
                    <a:srgbClr val="000000"/>
                  </a:solidFill>
                  <a:latin typeface="arial"/>
                </a:rPr>
              </a:br>
              <a:r>
                <a:rPr sz="1100" b="0" i="0" u="none" kern="200" dirty="0">
                  <a:solidFill>
                    <a:srgbClr val="A6A6A6"/>
                  </a:solidFill>
                  <a:latin typeface="arial"/>
                </a:rPr>
                <a:t>(21,603)</a:t>
              </a:r>
            </a:p>
          </p:txBody>
        </p:sp>
        <p:sp>
          <p:nvSpPr>
            <p:cNvPr id="210" name="New shape">
              <a:extLst>
                <a:ext uri="{FF2B5EF4-FFF2-40B4-BE49-F238E27FC236}">
                  <a16:creationId xmlns:a16="http://schemas.microsoft.com/office/drawing/2014/main" id="{A971DE41-AF49-D5F2-D7B8-AEA30B4F7B0C}"/>
                </a:ext>
              </a:extLst>
            </p:cNvPr>
            <p:cNvSpPr/>
            <p:nvPr/>
          </p:nvSpPr>
          <p:spPr>
            <a:xfrm>
              <a:off x="7162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Male </a:t>
              </a:r>
              <a:br>
                <a:rPr sz="1100" b="0" i="0" u="none" kern="200">
                  <a:solidFill>
                    <a:srgbClr val="000000"/>
                  </a:solidFill>
                  <a:latin typeface="arial"/>
                </a:rPr>
              </a:br>
              <a:r>
                <a:rPr sz="1100" b="0" i="0" u="none" kern="200">
                  <a:solidFill>
                    <a:srgbClr val="A6A6A6"/>
                  </a:solidFill>
                  <a:latin typeface="arial"/>
                </a:rPr>
                <a:t>(11,627)</a:t>
              </a:r>
            </a:p>
          </p:txBody>
        </p:sp>
        <p:sp>
          <p:nvSpPr>
            <p:cNvPr id="211" name="New shape">
              <a:extLst>
                <a:ext uri="{FF2B5EF4-FFF2-40B4-BE49-F238E27FC236}">
                  <a16:creationId xmlns:a16="http://schemas.microsoft.com/office/drawing/2014/main" id="{72F82D8F-8627-6717-8A20-E14AD57B2B81}"/>
                </a:ext>
              </a:extLst>
            </p:cNvPr>
            <p:cNvSpPr/>
            <p:nvPr/>
          </p:nvSpPr>
          <p:spPr>
            <a:xfrm>
              <a:off x="8026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Female </a:t>
              </a:r>
              <a:br>
                <a:rPr sz="1100" b="0" i="0" u="none" kern="200">
                  <a:solidFill>
                    <a:srgbClr val="000000"/>
                  </a:solidFill>
                  <a:latin typeface="arial"/>
                </a:rPr>
              </a:br>
              <a:r>
                <a:rPr sz="1100" b="0" i="0" u="none" kern="200">
                  <a:solidFill>
                    <a:srgbClr val="A6A6A6"/>
                  </a:solidFill>
                  <a:latin typeface="arial"/>
                </a:rPr>
                <a:t>(9,893)</a:t>
              </a:r>
            </a:p>
          </p:txBody>
        </p:sp>
        <p:sp>
          <p:nvSpPr>
            <p:cNvPr id="212" name="New shape">
              <a:extLst>
                <a:ext uri="{FF2B5EF4-FFF2-40B4-BE49-F238E27FC236}">
                  <a16:creationId xmlns:a16="http://schemas.microsoft.com/office/drawing/2014/main" id="{2854EBFD-481A-D013-8E35-D9B97E53966D}"/>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3" name="New shape">
              <a:extLst>
                <a:ext uri="{FF2B5EF4-FFF2-40B4-BE49-F238E27FC236}">
                  <a16:creationId xmlns:a16="http://schemas.microsoft.com/office/drawing/2014/main" id="{70DC7499-A283-242F-98C4-B6700B8761CA}"/>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4" name="New shape">
              <a:extLst>
                <a:ext uri="{FF2B5EF4-FFF2-40B4-BE49-F238E27FC236}">
                  <a16:creationId xmlns:a16="http://schemas.microsoft.com/office/drawing/2014/main" id="{560340E6-C757-F72B-9DDF-80B26CF6AB06}"/>
                </a:ext>
              </a:extLst>
            </p:cNvPr>
            <p:cNvSpPr/>
            <p:nvPr/>
          </p:nvSpPr>
          <p:spPr>
            <a:xfrm>
              <a:off x="254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Capability</a:t>
              </a:r>
            </a:p>
          </p:txBody>
        </p:sp>
        <p:sp>
          <p:nvSpPr>
            <p:cNvPr id="215" name="New shape">
              <a:extLst>
                <a:ext uri="{FF2B5EF4-FFF2-40B4-BE49-F238E27FC236}">
                  <a16:creationId xmlns:a16="http://schemas.microsoft.com/office/drawing/2014/main" id="{6F7E6648-2508-E9DE-4E84-7A5CC807BE5E}"/>
                </a:ext>
              </a:extLst>
            </p:cNvPr>
            <p:cNvSpPr/>
            <p:nvPr/>
          </p:nvSpPr>
          <p:spPr>
            <a:xfrm>
              <a:off x="6299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16" name="New shape">
              <a:extLst>
                <a:ext uri="{FF2B5EF4-FFF2-40B4-BE49-F238E27FC236}">
                  <a16:creationId xmlns:a16="http://schemas.microsoft.com/office/drawing/2014/main" id="{DB469482-873F-6781-CA01-C67B9DA04FB8}"/>
                </a:ext>
              </a:extLst>
            </p:cNvPr>
            <p:cNvSpPr/>
            <p:nvPr/>
          </p:nvSpPr>
          <p:spPr>
            <a:xfrm>
              <a:off x="73406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217" name="New shape">
              <a:extLst>
                <a:ext uri="{FF2B5EF4-FFF2-40B4-BE49-F238E27FC236}">
                  <a16:creationId xmlns:a16="http://schemas.microsoft.com/office/drawing/2014/main" id="{63A8007D-E276-9DA6-72DC-26C3589BBA06}"/>
                </a:ext>
              </a:extLst>
            </p:cNvPr>
            <p:cNvSpPr/>
            <p:nvPr/>
          </p:nvSpPr>
          <p:spPr>
            <a:xfrm>
              <a:off x="82042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218" name="New shape">
              <a:extLst>
                <a:ext uri="{FF2B5EF4-FFF2-40B4-BE49-F238E27FC236}">
                  <a16:creationId xmlns:a16="http://schemas.microsoft.com/office/drawing/2014/main" id="{B33A2701-46B2-232D-33C1-68AC6879B692}"/>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9" name="New shape">
              <a:extLst>
                <a:ext uri="{FF2B5EF4-FFF2-40B4-BE49-F238E27FC236}">
                  <a16:creationId xmlns:a16="http://schemas.microsoft.com/office/drawing/2014/main" id="{C5E034A8-4FA2-297D-DFFA-8B1A5069F603}"/>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0" name="New shape">
              <a:extLst>
                <a:ext uri="{FF2B5EF4-FFF2-40B4-BE49-F238E27FC236}">
                  <a16:creationId xmlns:a16="http://schemas.microsoft.com/office/drawing/2014/main" id="{4D9ACAEA-3E08-DD9E-9B59-9D089A06F268}"/>
                </a:ext>
              </a:extLst>
            </p:cNvPr>
            <p:cNvSpPr/>
            <p:nvPr/>
          </p:nvSpPr>
          <p:spPr>
            <a:xfrm>
              <a:off x="254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Clarity</a:t>
              </a:r>
            </a:p>
          </p:txBody>
        </p:sp>
        <p:sp>
          <p:nvSpPr>
            <p:cNvPr id="221" name="New shape">
              <a:extLst>
                <a:ext uri="{FF2B5EF4-FFF2-40B4-BE49-F238E27FC236}">
                  <a16:creationId xmlns:a16="http://schemas.microsoft.com/office/drawing/2014/main" id="{E827772F-AD84-AA10-1DBC-3B55BEF21DFF}"/>
                </a:ext>
              </a:extLst>
            </p:cNvPr>
            <p:cNvSpPr/>
            <p:nvPr/>
          </p:nvSpPr>
          <p:spPr>
            <a:xfrm>
              <a:off x="6299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91</a:t>
              </a:r>
            </a:p>
          </p:txBody>
        </p:sp>
        <p:sp>
          <p:nvSpPr>
            <p:cNvPr id="222" name="New shape">
              <a:extLst>
                <a:ext uri="{FF2B5EF4-FFF2-40B4-BE49-F238E27FC236}">
                  <a16:creationId xmlns:a16="http://schemas.microsoft.com/office/drawing/2014/main" id="{2758BA9D-FBB5-637F-B1A5-C509313EF6CA}"/>
                </a:ext>
              </a:extLst>
            </p:cNvPr>
            <p:cNvSpPr/>
            <p:nvPr/>
          </p:nvSpPr>
          <p:spPr>
            <a:xfrm>
              <a:off x="73406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23" name="New shape">
              <a:extLst>
                <a:ext uri="{FF2B5EF4-FFF2-40B4-BE49-F238E27FC236}">
                  <a16:creationId xmlns:a16="http://schemas.microsoft.com/office/drawing/2014/main" id="{DC42A165-0F76-8536-2503-02029D806A28}"/>
                </a:ext>
              </a:extLst>
            </p:cNvPr>
            <p:cNvSpPr/>
            <p:nvPr/>
          </p:nvSpPr>
          <p:spPr>
            <a:xfrm>
              <a:off x="8204200"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224" name="New shape">
              <a:extLst>
                <a:ext uri="{FF2B5EF4-FFF2-40B4-BE49-F238E27FC236}">
                  <a16:creationId xmlns:a16="http://schemas.microsoft.com/office/drawing/2014/main" id="{0BD9A11F-6D48-D5FE-F242-77403BAB1B4D}"/>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5" name="New shape">
              <a:extLst>
                <a:ext uri="{FF2B5EF4-FFF2-40B4-BE49-F238E27FC236}">
                  <a16:creationId xmlns:a16="http://schemas.microsoft.com/office/drawing/2014/main" id="{243FB916-4D6F-CE68-986F-E4BD37BFEDB5}"/>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6" name="New shape">
              <a:extLst>
                <a:ext uri="{FF2B5EF4-FFF2-40B4-BE49-F238E27FC236}">
                  <a16:creationId xmlns:a16="http://schemas.microsoft.com/office/drawing/2014/main" id="{22355EB0-EDE2-63EA-06A4-F5D7FB881F8B}"/>
                </a:ext>
              </a:extLst>
            </p:cNvPr>
            <p:cNvSpPr/>
            <p:nvPr/>
          </p:nvSpPr>
          <p:spPr>
            <a:xfrm>
              <a:off x="254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Collaboration</a:t>
              </a:r>
            </a:p>
          </p:txBody>
        </p:sp>
        <p:sp>
          <p:nvSpPr>
            <p:cNvPr id="227" name="New shape">
              <a:extLst>
                <a:ext uri="{FF2B5EF4-FFF2-40B4-BE49-F238E27FC236}">
                  <a16:creationId xmlns:a16="http://schemas.microsoft.com/office/drawing/2014/main" id="{99EC2B62-34BF-E9E4-CB8E-CE75A3BAE9E4}"/>
                </a:ext>
              </a:extLst>
            </p:cNvPr>
            <p:cNvSpPr/>
            <p:nvPr/>
          </p:nvSpPr>
          <p:spPr>
            <a:xfrm>
              <a:off x="6299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77</a:t>
              </a:r>
            </a:p>
          </p:txBody>
        </p:sp>
        <p:sp>
          <p:nvSpPr>
            <p:cNvPr id="228" name="New shape">
              <a:extLst>
                <a:ext uri="{FF2B5EF4-FFF2-40B4-BE49-F238E27FC236}">
                  <a16:creationId xmlns:a16="http://schemas.microsoft.com/office/drawing/2014/main" id="{70A95895-4D28-7B14-AEFB-65D508BB4858}"/>
                </a:ext>
              </a:extLst>
            </p:cNvPr>
            <p:cNvSpPr/>
            <p:nvPr/>
          </p:nvSpPr>
          <p:spPr>
            <a:xfrm>
              <a:off x="7340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29" name="New shape">
              <a:extLst>
                <a:ext uri="{FF2B5EF4-FFF2-40B4-BE49-F238E27FC236}">
                  <a16:creationId xmlns:a16="http://schemas.microsoft.com/office/drawing/2014/main" id="{B45D976B-D9E2-F492-A891-D03A0A5656EC}"/>
                </a:ext>
              </a:extLst>
            </p:cNvPr>
            <p:cNvSpPr/>
            <p:nvPr/>
          </p:nvSpPr>
          <p:spPr>
            <a:xfrm>
              <a:off x="82042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30" name="New shape">
              <a:extLst>
                <a:ext uri="{FF2B5EF4-FFF2-40B4-BE49-F238E27FC236}">
                  <a16:creationId xmlns:a16="http://schemas.microsoft.com/office/drawing/2014/main" id="{A6F56B90-B45E-87B1-59D7-AC176C19B3F2}"/>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1" name="New shape">
              <a:extLst>
                <a:ext uri="{FF2B5EF4-FFF2-40B4-BE49-F238E27FC236}">
                  <a16:creationId xmlns:a16="http://schemas.microsoft.com/office/drawing/2014/main" id="{9A05ED64-79D5-8CDB-B728-0462943011A9}"/>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2" name="New shape">
              <a:extLst>
                <a:ext uri="{FF2B5EF4-FFF2-40B4-BE49-F238E27FC236}">
                  <a16:creationId xmlns:a16="http://schemas.microsoft.com/office/drawing/2014/main" id="{1F2B6C90-C4E0-4B9B-0D79-F351167EFF85}"/>
                </a:ext>
              </a:extLst>
            </p:cNvPr>
            <p:cNvSpPr/>
            <p:nvPr/>
          </p:nvSpPr>
          <p:spPr>
            <a:xfrm>
              <a:off x="254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Drive</a:t>
              </a:r>
            </a:p>
          </p:txBody>
        </p:sp>
        <p:sp>
          <p:nvSpPr>
            <p:cNvPr id="233" name="New shape">
              <a:extLst>
                <a:ext uri="{FF2B5EF4-FFF2-40B4-BE49-F238E27FC236}">
                  <a16:creationId xmlns:a16="http://schemas.microsoft.com/office/drawing/2014/main" id="{6B3C6CC8-2763-B8EB-7258-1AD3C03707A1}"/>
                </a:ext>
              </a:extLst>
            </p:cNvPr>
            <p:cNvSpPr/>
            <p:nvPr/>
          </p:nvSpPr>
          <p:spPr>
            <a:xfrm>
              <a:off x="6299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88</a:t>
              </a:r>
            </a:p>
          </p:txBody>
        </p:sp>
        <p:sp>
          <p:nvSpPr>
            <p:cNvPr id="234" name="New shape">
              <a:extLst>
                <a:ext uri="{FF2B5EF4-FFF2-40B4-BE49-F238E27FC236}">
                  <a16:creationId xmlns:a16="http://schemas.microsoft.com/office/drawing/2014/main" id="{B6E04175-AF89-07EC-08AA-4E2E5B2CB350}"/>
                </a:ext>
              </a:extLst>
            </p:cNvPr>
            <p:cNvSpPr/>
            <p:nvPr/>
          </p:nvSpPr>
          <p:spPr>
            <a:xfrm>
              <a:off x="73406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235" name="New shape">
              <a:extLst>
                <a:ext uri="{FF2B5EF4-FFF2-40B4-BE49-F238E27FC236}">
                  <a16:creationId xmlns:a16="http://schemas.microsoft.com/office/drawing/2014/main" id="{BBFE5C9A-7C84-1B65-9486-0242BFA14286}"/>
                </a:ext>
              </a:extLst>
            </p:cNvPr>
            <p:cNvSpPr/>
            <p:nvPr/>
          </p:nvSpPr>
          <p:spPr>
            <a:xfrm>
              <a:off x="8204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36" name="New shape">
              <a:extLst>
                <a:ext uri="{FF2B5EF4-FFF2-40B4-BE49-F238E27FC236}">
                  <a16:creationId xmlns:a16="http://schemas.microsoft.com/office/drawing/2014/main" id="{15E437A7-C2A3-880E-63D7-DF60CBB38092}"/>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7" name="New shape">
              <a:extLst>
                <a:ext uri="{FF2B5EF4-FFF2-40B4-BE49-F238E27FC236}">
                  <a16:creationId xmlns:a16="http://schemas.microsoft.com/office/drawing/2014/main" id="{F8F2F27F-9777-E6A9-F967-CF8DC267FAC1}"/>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8" name="New shape">
              <a:extLst>
                <a:ext uri="{FF2B5EF4-FFF2-40B4-BE49-F238E27FC236}">
                  <a16:creationId xmlns:a16="http://schemas.microsoft.com/office/drawing/2014/main" id="{6CC24BC8-5623-9DDF-DA1A-832BC326432F}"/>
                </a:ext>
              </a:extLst>
            </p:cNvPr>
            <p:cNvSpPr/>
            <p:nvPr/>
          </p:nvSpPr>
          <p:spPr>
            <a:xfrm>
              <a:off x="254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Future Ways of Working</a:t>
              </a:r>
            </a:p>
          </p:txBody>
        </p:sp>
        <p:sp>
          <p:nvSpPr>
            <p:cNvPr id="239" name="New shape">
              <a:extLst>
                <a:ext uri="{FF2B5EF4-FFF2-40B4-BE49-F238E27FC236}">
                  <a16:creationId xmlns:a16="http://schemas.microsoft.com/office/drawing/2014/main" id="{B65DAC84-B6FA-A371-733C-0F0803F56ADA}"/>
                </a:ext>
              </a:extLst>
            </p:cNvPr>
            <p:cNvSpPr/>
            <p:nvPr/>
          </p:nvSpPr>
          <p:spPr>
            <a:xfrm>
              <a:off x="6299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240" name="New shape">
              <a:extLst>
                <a:ext uri="{FF2B5EF4-FFF2-40B4-BE49-F238E27FC236}">
                  <a16:creationId xmlns:a16="http://schemas.microsoft.com/office/drawing/2014/main" id="{E66F6CEE-888E-4351-505E-03FB3D748526}"/>
                </a:ext>
              </a:extLst>
            </p:cNvPr>
            <p:cNvSpPr/>
            <p:nvPr/>
          </p:nvSpPr>
          <p:spPr>
            <a:xfrm>
              <a:off x="73406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41" name="New shape">
              <a:extLst>
                <a:ext uri="{FF2B5EF4-FFF2-40B4-BE49-F238E27FC236}">
                  <a16:creationId xmlns:a16="http://schemas.microsoft.com/office/drawing/2014/main" id="{118C517F-F7C6-36F4-FF4A-9E136F48CB2F}"/>
                </a:ext>
              </a:extLst>
            </p:cNvPr>
            <p:cNvSpPr/>
            <p:nvPr/>
          </p:nvSpPr>
          <p:spPr>
            <a:xfrm>
              <a:off x="82042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242" name="New shape">
              <a:extLst>
                <a:ext uri="{FF2B5EF4-FFF2-40B4-BE49-F238E27FC236}">
                  <a16:creationId xmlns:a16="http://schemas.microsoft.com/office/drawing/2014/main" id="{73E61C98-332D-7302-2137-1D5C26CB5655}"/>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3" name="New shape">
              <a:extLst>
                <a:ext uri="{FF2B5EF4-FFF2-40B4-BE49-F238E27FC236}">
                  <a16:creationId xmlns:a16="http://schemas.microsoft.com/office/drawing/2014/main" id="{3BA6E0AF-61D3-C522-3328-C235E35A481C}"/>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4" name="New shape">
              <a:extLst>
                <a:ext uri="{FF2B5EF4-FFF2-40B4-BE49-F238E27FC236}">
                  <a16:creationId xmlns:a16="http://schemas.microsoft.com/office/drawing/2014/main" id="{0134FA09-D520-411F-7794-6D0B76311C27}"/>
                </a:ext>
              </a:extLst>
            </p:cNvPr>
            <p:cNvSpPr/>
            <p:nvPr/>
          </p:nvSpPr>
          <p:spPr>
            <a:xfrm>
              <a:off x="254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Growth</a:t>
              </a:r>
            </a:p>
          </p:txBody>
        </p:sp>
        <p:sp>
          <p:nvSpPr>
            <p:cNvPr id="245" name="New shape">
              <a:extLst>
                <a:ext uri="{FF2B5EF4-FFF2-40B4-BE49-F238E27FC236}">
                  <a16:creationId xmlns:a16="http://schemas.microsoft.com/office/drawing/2014/main" id="{7CBB0802-7951-0A4C-DCEA-1CE4973DA833}"/>
                </a:ext>
              </a:extLst>
            </p:cNvPr>
            <p:cNvSpPr/>
            <p:nvPr/>
          </p:nvSpPr>
          <p:spPr>
            <a:xfrm>
              <a:off x="6299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246" name="New shape">
              <a:extLst>
                <a:ext uri="{FF2B5EF4-FFF2-40B4-BE49-F238E27FC236}">
                  <a16:creationId xmlns:a16="http://schemas.microsoft.com/office/drawing/2014/main" id="{0FFC58B4-A84F-39C1-394A-DEE575165D02}"/>
                </a:ext>
              </a:extLst>
            </p:cNvPr>
            <p:cNvSpPr/>
            <p:nvPr/>
          </p:nvSpPr>
          <p:spPr>
            <a:xfrm>
              <a:off x="73406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247" name="New shape">
              <a:extLst>
                <a:ext uri="{FF2B5EF4-FFF2-40B4-BE49-F238E27FC236}">
                  <a16:creationId xmlns:a16="http://schemas.microsoft.com/office/drawing/2014/main" id="{921935F3-45AA-9E77-7A7F-00C341396FCC}"/>
                </a:ext>
              </a:extLst>
            </p:cNvPr>
            <p:cNvSpPr/>
            <p:nvPr/>
          </p:nvSpPr>
          <p:spPr>
            <a:xfrm>
              <a:off x="82042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248" name="New shape">
              <a:extLst>
                <a:ext uri="{FF2B5EF4-FFF2-40B4-BE49-F238E27FC236}">
                  <a16:creationId xmlns:a16="http://schemas.microsoft.com/office/drawing/2014/main" id="{C227044C-B564-8533-BEE9-EEC962C492D4}"/>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9" name="New shape">
              <a:extLst>
                <a:ext uri="{FF2B5EF4-FFF2-40B4-BE49-F238E27FC236}">
                  <a16:creationId xmlns:a16="http://schemas.microsoft.com/office/drawing/2014/main" id="{B0AAAC65-BAB1-8EB1-AA9B-9B47A30D259F}"/>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0" name="New shape">
              <a:extLst>
                <a:ext uri="{FF2B5EF4-FFF2-40B4-BE49-F238E27FC236}">
                  <a16:creationId xmlns:a16="http://schemas.microsoft.com/office/drawing/2014/main" id="{ED55002F-F061-B9D3-0B33-E9B639EE6DB6}"/>
                </a:ext>
              </a:extLst>
            </p:cNvPr>
            <p:cNvSpPr/>
            <p:nvPr/>
          </p:nvSpPr>
          <p:spPr>
            <a:xfrm>
              <a:off x="254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Inclusion</a:t>
              </a:r>
            </a:p>
          </p:txBody>
        </p:sp>
        <p:sp>
          <p:nvSpPr>
            <p:cNvPr id="251" name="New shape">
              <a:extLst>
                <a:ext uri="{FF2B5EF4-FFF2-40B4-BE49-F238E27FC236}">
                  <a16:creationId xmlns:a16="http://schemas.microsoft.com/office/drawing/2014/main" id="{8460422F-B3A4-B072-8B6A-F04011B5E478}"/>
                </a:ext>
              </a:extLst>
            </p:cNvPr>
            <p:cNvSpPr/>
            <p:nvPr/>
          </p:nvSpPr>
          <p:spPr>
            <a:xfrm>
              <a:off x="6299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80</a:t>
              </a:r>
            </a:p>
          </p:txBody>
        </p:sp>
        <p:sp>
          <p:nvSpPr>
            <p:cNvPr id="252" name="New shape">
              <a:extLst>
                <a:ext uri="{FF2B5EF4-FFF2-40B4-BE49-F238E27FC236}">
                  <a16:creationId xmlns:a16="http://schemas.microsoft.com/office/drawing/2014/main" id="{8551B1DB-044C-0F3C-7E2F-4DBBB2936111}"/>
                </a:ext>
              </a:extLst>
            </p:cNvPr>
            <p:cNvSpPr/>
            <p:nvPr/>
          </p:nvSpPr>
          <p:spPr>
            <a:xfrm>
              <a:off x="7340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53" name="New shape">
              <a:extLst>
                <a:ext uri="{FF2B5EF4-FFF2-40B4-BE49-F238E27FC236}">
                  <a16:creationId xmlns:a16="http://schemas.microsoft.com/office/drawing/2014/main" id="{8CE26BE4-5718-CED8-FCF8-8422C8447AEA}"/>
                </a:ext>
              </a:extLst>
            </p:cNvPr>
            <p:cNvSpPr/>
            <p:nvPr/>
          </p:nvSpPr>
          <p:spPr>
            <a:xfrm>
              <a:off x="82042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54" name="New shape">
              <a:extLst>
                <a:ext uri="{FF2B5EF4-FFF2-40B4-BE49-F238E27FC236}">
                  <a16:creationId xmlns:a16="http://schemas.microsoft.com/office/drawing/2014/main" id="{0C8CB5A9-86BC-9434-FE1A-3883C027891D}"/>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5" name="New shape">
              <a:extLst>
                <a:ext uri="{FF2B5EF4-FFF2-40B4-BE49-F238E27FC236}">
                  <a16:creationId xmlns:a16="http://schemas.microsoft.com/office/drawing/2014/main" id="{AB7A20EF-066A-03C8-2D30-E653B6E2C5AC}"/>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6" name="New shape">
              <a:extLst>
                <a:ext uri="{FF2B5EF4-FFF2-40B4-BE49-F238E27FC236}">
                  <a16:creationId xmlns:a16="http://schemas.microsoft.com/office/drawing/2014/main" id="{57A046E1-EFBB-3133-06C8-2BCE48104283}"/>
                </a:ext>
              </a:extLst>
            </p:cNvPr>
            <p:cNvSpPr/>
            <p:nvPr/>
          </p:nvSpPr>
          <p:spPr>
            <a:xfrm>
              <a:off x="254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Inspiration</a:t>
              </a:r>
            </a:p>
          </p:txBody>
        </p:sp>
        <p:sp>
          <p:nvSpPr>
            <p:cNvPr id="257" name="New shape">
              <a:extLst>
                <a:ext uri="{FF2B5EF4-FFF2-40B4-BE49-F238E27FC236}">
                  <a16:creationId xmlns:a16="http://schemas.microsoft.com/office/drawing/2014/main" id="{FD148BCE-751A-AE83-C1A4-931200B32402}"/>
                </a:ext>
              </a:extLst>
            </p:cNvPr>
            <p:cNvSpPr/>
            <p:nvPr/>
          </p:nvSpPr>
          <p:spPr>
            <a:xfrm>
              <a:off x="6299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58" name="New shape">
              <a:extLst>
                <a:ext uri="{FF2B5EF4-FFF2-40B4-BE49-F238E27FC236}">
                  <a16:creationId xmlns:a16="http://schemas.microsoft.com/office/drawing/2014/main" id="{71149239-E638-DBE6-2565-13302C540C7F}"/>
                </a:ext>
              </a:extLst>
            </p:cNvPr>
            <p:cNvSpPr/>
            <p:nvPr/>
          </p:nvSpPr>
          <p:spPr>
            <a:xfrm>
              <a:off x="7340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59" name="New shape">
              <a:extLst>
                <a:ext uri="{FF2B5EF4-FFF2-40B4-BE49-F238E27FC236}">
                  <a16:creationId xmlns:a16="http://schemas.microsoft.com/office/drawing/2014/main" id="{2400F284-E414-405C-2B1E-21B11FBF9EB6}"/>
                </a:ext>
              </a:extLst>
            </p:cNvPr>
            <p:cNvSpPr/>
            <p:nvPr/>
          </p:nvSpPr>
          <p:spPr>
            <a:xfrm>
              <a:off x="82042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60" name="New shape">
              <a:extLst>
                <a:ext uri="{FF2B5EF4-FFF2-40B4-BE49-F238E27FC236}">
                  <a16:creationId xmlns:a16="http://schemas.microsoft.com/office/drawing/2014/main" id="{64E1A1B6-66B7-FAA8-08B7-9B5951D1B9CD}"/>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1" name="New shape">
              <a:extLst>
                <a:ext uri="{FF2B5EF4-FFF2-40B4-BE49-F238E27FC236}">
                  <a16:creationId xmlns:a16="http://schemas.microsoft.com/office/drawing/2014/main" id="{76AE54AC-2611-6A27-ACD2-731A06E0F924}"/>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2" name="New shape">
              <a:extLst>
                <a:ext uri="{FF2B5EF4-FFF2-40B4-BE49-F238E27FC236}">
                  <a16:creationId xmlns:a16="http://schemas.microsoft.com/office/drawing/2014/main" id="{F2747EBA-12FA-29FC-8D8C-A7F9C2DD99C0}"/>
                </a:ext>
              </a:extLst>
            </p:cNvPr>
            <p:cNvSpPr/>
            <p:nvPr/>
          </p:nvSpPr>
          <p:spPr>
            <a:xfrm>
              <a:off x="254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Manager Support</a:t>
              </a:r>
            </a:p>
          </p:txBody>
        </p:sp>
        <p:sp>
          <p:nvSpPr>
            <p:cNvPr id="263" name="New shape">
              <a:extLst>
                <a:ext uri="{FF2B5EF4-FFF2-40B4-BE49-F238E27FC236}">
                  <a16:creationId xmlns:a16="http://schemas.microsoft.com/office/drawing/2014/main" id="{53966256-3FD8-13AA-9332-06FD7FF8717A}"/>
                </a:ext>
              </a:extLst>
            </p:cNvPr>
            <p:cNvSpPr/>
            <p:nvPr/>
          </p:nvSpPr>
          <p:spPr>
            <a:xfrm>
              <a:off x="6299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79</a:t>
              </a:r>
            </a:p>
          </p:txBody>
        </p:sp>
        <p:sp>
          <p:nvSpPr>
            <p:cNvPr id="264" name="New shape">
              <a:extLst>
                <a:ext uri="{FF2B5EF4-FFF2-40B4-BE49-F238E27FC236}">
                  <a16:creationId xmlns:a16="http://schemas.microsoft.com/office/drawing/2014/main" id="{16648D7C-EC15-8221-937A-C46F4DC0CAD9}"/>
                </a:ext>
              </a:extLst>
            </p:cNvPr>
            <p:cNvSpPr/>
            <p:nvPr/>
          </p:nvSpPr>
          <p:spPr>
            <a:xfrm>
              <a:off x="73406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65" name="New shape">
              <a:extLst>
                <a:ext uri="{FF2B5EF4-FFF2-40B4-BE49-F238E27FC236}">
                  <a16:creationId xmlns:a16="http://schemas.microsoft.com/office/drawing/2014/main" id="{FDBC6EAC-DC4C-98E6-1D21-18C58B0A9C40}"/>
                </a:ext>
              </a:extLst>
            </p:cNvPr>
            <p:cNvSpPr/>
            <p:nvPr/>
          </p:nvSpPr>
          <p:spPr>
            <a:xfrm>
              <a:off x="82042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66" name="New shape">
              <a:extLst>
                <a:ext uri="{FF2B5EF4-FFF2-40B4-BE49-F238E27FC236}">
                  <a16:creationId xmlns:a16="http://schemas.microsoft.com/office/drawing/2014/main" id="{49839D57-7D3E-83EE-EFBF-8AC63C2CE02F}"/>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7" name="New shape">
              <a:extLst>
                <a:ext uri="{FF2B5EF4-FFF2-40B4-BE49-F238E27FC236}">
                  <a16:creationId xmlns:a16="http://schemas.microsoft.com/office/drawing/2014/main" id="{B3E338E8-DCF4-93B1-D96D-14DA0CA7DFA4}"/>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8" name="New shape">
              <a:extLst>
                <a:ext uri="{FF2B5EF4-FFF2-40B4-BE49-F238E27FC236}">
                  <a16:creationId xmlns:a16="http://schemas.microsoft.com/office/drawing/2014/main" id="{43DB49DA-137B-CB4F-0A90-9654491AFD84}"/>
                </a:ext>
              </a:extLst>
            </p:cNvPr>
            <p:cNvSpPr/>
            <p:nvPr/>
          </p:nvSpPr>
          <p:spPr>
            <a:xfrm>
              <a:off x="254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Organization</a:t>
              </a:r>
            </a:p>
          </p:txBody>
        </p:sp>
        <p:sp>
          <p:nvSpPr>
            <p:cNvPr id="269" name="New shape">
              <a:extLst>
                <a:ext uri="{FF2B5EF4-FFF2-40B4-BE49-F238E27FC236}">
                  <a16:creationId xmlns:a16="http://schemas.microsoft.com/office/drawing/2014/main" id="{A46AB963-843D-5E2E-E8CD-BEBEE5407960}"/>
                </a:ext>
              </a:extLst>
            </p:cNvPr>
            <p:cNvSpPr/>
            <p:nvPr/>
          </p:nvSpPr>
          <p:spPr>
            <a:xfrm>
              <a:off x="6299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270" name="New shape">
              <a:extLst>
                <a:ext uri="{FF2B5EF4-FFF2-40B4-BE49-F238E27FC236}">
                  <a16:creationId xmlns:a16="http://schemas.microsoft.com/office/drawing/2014/main" id="{8DDACF22-C313-250A-5A83-EA5E23DFBC97}"/>
                </a:ext>
              </a:extLst>
            </p:cNvPr>
            <p:cNvSpPr/>
            <p:nvPr/>
          </p:nvSpPr>
          <p:spPr>
            <a:xfrm>
              <a:off x="73406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71" name="New shape">
              <a:extLst>
                <a:ext uri="{FF2B5EF4-FFF2-40B4-BE49-F238E27FC236}">
                  <a16:creationId xmlns:a16="http://schemas.microsoft.com/office/drawing/2014/main" id="{A46EA380-D8CA-A073-F0C4-266873395F59}"/>
                </a:ext>
              </a:extLst>
            </p:cNvPr>
            <p:cNvSpPr/>
            <p:nvPr/>
          </p:nvSpPr>
          <p:spPr>
            <a:xfrm>
              <a:off x="8204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72" name="New shape">
              <a:extLst>
                <a:ext uri="{FF2B5EF4-FFF2-40B4-BE49-F238E27FC236}">
                  <a16:creationId xmlns:a16="http://schemas.microsoft.com/office/drawing/2014/main" id="{37E76282-F8B3-E796-8F74-D6CB4EA5F788}"/>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3" name="New shape">
              <a:extLst>
                <a:ext uri="{FF2B5EF4-FFF2-40B4-BE49-F238E27FC236}">
                  <a16:creationId xmlns:a16="http://schemas.microsoft.com/office/drawing/2014/main" id="{A6E977FD-9511-2E0A-2139-B8EC0489D682}"/>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4" name="New shape">
              <a:extLst>
                <a:ext uri="{FF2B5EF4-FFF2-40B4-BE49-F238E27FC236}">
                  <a16:creationId xmlns:a16="http://schemas.microsoft.com/office/drawing/2014/main" id="{D4912AFB-707F-2E3B-1E1E-B6B04B75B5BC}"/>
                </a:ext>
              </a:extLst>
            </p:cNvPr>
            <p:cNvSpPr/>
            <p:nvPr/>
          </p:nvSpPr>
          <p:spPr>
            <a:xfrm>
              <a:off x="254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Retention</a:t>
              </a:r>
            </a:p>
          </p:txBody>
        </p:sp>
        <p:sp>
          <p:nvSpPr>
            <p:cNvPr id="275" name="New shape">
              <a:extLst>
                <a:ext uri="{FF2B5EF4-FFF2-40B4-BE49-F238E27FC236}">
                  <a16:creationId xmlns:a16="http://schemas.microsoft.com/office/drawing/2014/main" id="{09C123D3-4088-7BFD-7E9F-055803CA5BC7}"/>
                </a:ext>
              </a:extLst>
            </p:cNvPr>
            <p:cNvSpPr/>
            <p:nvPr/>
          </p:nvSpPr>
          <p:spPr>
            <a:xfrm>
              <a:off x="6299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83</a:t>
              </a:r>
            </a:p>
          </p:txBody>
        </p:sp>
        <p:sp>
          <p:nvSpPr>
            <p:cNvPr id="276" name="New shape">
              <a:extLst>
                <a:ext uri="{FF2B5EF4-FFF2-40B4-BE49-F238E27FC236}">
                  <a16:creationId xmlns:a16="http://schemas.microsoft.com/office/drawing/2014/main" id="{D1E2CD67-840B-5816-852C-15F25381D5A5}"/>
                </a:ext>
              </a:extLst>
            </p:cNvPr>
            <p:cNvSpPr/>
            <p:nvPr/>
          </p:nvSpPr>
          <p:spPr>
            <a:xfrm>
              <a:off x="73406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77" name="New shape">
              <a:extLst>
                <a:ext uri="{FF2B5EF4-FFF2-40B4-BE49-F238E27FC236}">
                  <a16:creationId xmlns:a16="http://schemas.microsoft.com/office/drawing/2014/main" id="{57870267-F5F7-0565-1BBA-42E8B41B1C8A}"/>
                </a:ext>
              </a:extLst>
            </p:cNvPr>
            <p:cNvSpPr/>
            <p:nvPr/>
          </p:nvSpPr>
          <p:spPr>
            <a:xfrm>
              <a:off x="82042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78" name="New shape">
              <a:extLst>
                <a:ext uri="{FF2B5EF4-FFF2-40B4-BE49-F238E27FC236}">
                  <a16:creationId xmlns:a16="http://schemas.microsoft.com/office/drawing/2014/main" id="{29C848F3-F538-34C1-E1C9-1BC38D178902}"/>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9" name="New shape">
              <a:extLst>
                <a:ext uri="{FF2B5EF4-FFF2-40B4-BE49-F238E27FC236}">
                  <a16:creationId xmlns:a16="http://schemas.microsoft.com/office/drawing/2014/main" id="{C8D07564-B666-6824-5A58-7DE05A69FF27}"/>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0" name="New shape">
              <a:extLst>
                <a:ext uri="{FF2B5EF4-FFF2-40B4-BE49-F238E27FC236}">
                  <a16:creationId xmlns:a16="http://schemas.microsoft.com/office/drawing/2014/main" id="{632D9AC1-A96A-154F-DEBA-0881A9DAAD44}"/>
                </a:ext>
              </a:extLst>
            </p:cNvPr>
            <p:cNvSpPr/>
            <p:nvPr/>
          </p:nvSpPr>
          <p:spPr>
            <a:xfrm>
              <a:off x="254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Reward</a:t>
              </a:r>
            </a:p>
          </p:txBody>
        </p:sp>
        <p:sp>
          <p:nvSpPr>
            <p:cNvPr id="281" name="New shape">
              <a:extLst>
                <a:ext uri="{FF2B5EF4-FFF2-40B4-BE49-F238E27FC236}">
                  <a16:creationId xmlns:a16="http://schemas.microsoft.com/office/drawing/2014/main" id="{80B32045-65EB-CD6E-D6D7-F609B225AF7E}"/>
                </a:ext>
              </a:extLst>
            </p:cNvPr>
            <p:cNvSpPr/>
            <p:nvPr/>
          </p:nvSpPr>
          <p:spPr>
            <a:xfrm>
              <a:off x="6299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52</a:t>
              </a:r>
            </a:p>
          </p:txBody>
        </p:sp>
        <p:sp>
          <p:nvSpPr>
            <p:cNvPr id="282" name="New shape">
              <a:extLst>
                <a:ext uri="{FF2B5EF4-FFF2-40B4-BE49-F238E27FC236}">
                  <a16:creationId xmlns:a16="http://schemas.microsoft.com/office/drawing/2014/main" id="{BC8EBD9C-6126-36A7-FE91-98E80EEDE0AC}"/>
                </a:ext>
              </a:extLst>
            </p:cNvPr>
            <p:cNvSpPr/>
            <p:nvPr/>
          </p:nvSpPr>
          <p:spPr>
            <a:xfrm>
              <a:off x="7340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55*</a:t>
              </a:r>
            </a:p>
          </p:txBody>
        </p:sp>
        <p:sp>
          <p:nvSpPr>
            <p:cNvPr id="283" name="New shape">
              <a:extLst>
                <a:ext uri="{FF2B5EF4-FFF2-40B4-BE49-F238E27FC236}">
                  <a16:creationId xmlns:a16="http://schemas.microsoft.com/office/drawing/2014/main" id="{FF4E1742-A432-0D7C-711C-9E5296A098CA}"/>
                </a:ext>
              </a:extLst>
            </p:cNvPr>
            <p:cNvSpPr/>
            <p:nvPr/>
          </p:nvSpPr>
          <p:spPr>
            <a:xfrm>
              <a:off x="82042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284" name="New shape">
              <a:extLst>
                <a:ext uri="{FF2B5EF4-FFF2-40B4-BE49-F238E27FC236}">
                  <a16:creationId xmlns:a16="http://schemas.microsoft.com/office/drawing/2014/main" id="{B6D0C19B-ED94-306C-C495-24EA47B549CA}"/>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5" name="New shape">
              <a:extLst>
                <a:ext uri="{FF2B5EF4-FFF2-40B4-BE49-F238E27FC236}">
                  <a16:creationId xmlns:a16="http://schemas.microsoft.com/office/drawing/2014/main" id="{E68E7E34-54EF-FBB5-2411-3D2FA7DA6CE8}"/>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6" name="New shape">
              <a:extLst>
                <a:ext uri="{FF2B5EF4-FFF2-40B4-BE49-F238E27FC236}">
                  <a16:creationId xmlns:a16="http://schemas.microsoft.com/office/drawing/2014/main" id="{F2F57DEC-C093-87C4-1663-B866F768BF9B}"/>
                </a:ext>
              </a:extLst>
            </p:cNvPr>
            <p:cNvSpPr/>
            <p:nvPr/>
          </p:nvSpPr>
          <p:spPr>
            <a:xfrm>
              <a:off x="254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Sustainable Engagement</a:t>
              </a:r>
            </a:p>
          </p:txBody>
        </p:sp>
        <p:sp>
          <p:nvSpPr>
            <p:cNvPr id="287" name="New shape">
              <a:extLst>
                <a:ext uri="{FF2B5EF4-FFF2-40B4-BE49-F238E27FC236}">
                  <a16:creationId xmlns:a16="http://schemas.microsoft.com/office/drawing/2014/main" id="{E2454E41-1727-3528-15DF-143142F82490}"/>
                </a:ext>
              </a:extLst>
            </p:cNvPr>
            <p:cNvSpPr/>
            <p:nvPr/>
          </p:nvSpPr>
          <p:spPr>
            <a:xfrm>
              <a:off x="6299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85</a:t>
              </a:r>
            </a:p>
          </p:txBody>
        </p:sp>
        <p:sp>
          <p:nvSpPr>
            <p:cNvPr id="288" name="New shape">
              <a:extLst>
                <a:ext uri="{FF2B5EF4-FFF2-40B4-BE49-F238E27FC236}">
                  <a16:creationId xmlns:a16="http://schemas.microsoft.com/office/drawing/2014/main" id="{D11071E9-76F8-B20B-50B5-91865BE49509}"/>
                </a:ext>
              </a:extLst>
            </p:cNvPr>
            <p:cNvSpPr/>
            <p:nvPr/>
          </p:nvSpPr>
          <p:spPr>
            <a:xfrm>
              <a:off x="73406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289" name="New shape">
              <a:extLst>
                <a:ext uri="{FF2B5EF4-FFF2-40B4-BE49-F238E27FC236}">
                  <a16:creationId xmlns:a16="http://schemas.microsoft.com/office/drawing/2014/main" id="{92BC85FF-6CC8-D103-2ABA-FD32AB5A3433}"/>
                </a:ext>
              </a:extLst>
            </p:cNvPr>
            <p:cNvSpPr/>
            <p:nvPr/>
          </p:nvSpPr>
          <p:spPr>
            <a:xfrm>
              <a:off x="8204200"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290" name="New shape">
              <a:extLst>
                <a:ext uri="{FF2B5EF4-FFF2-40B4-BE49-F238E27FC236}">
                  <a16:creationId xmlns:a16="http://schemas.microsoft.com/office/drawing/2014/main" id="{DDECF9C4-5D3B-D9FE-EE4E-CF33057AA388}"/>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1" name="New shape">
              <a:extLst>
                <a:ext uri="{FF2B5EF4-FFF2-40B4-BE49-F238E27FC236}">
                  <a16:creationId xmlns:a16="http://schemas.microsoft.com/office/drawing/2014/main" id="{32ED33E3-C128-E6A5-FBF7-B6915E5954B1}"/>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2" name="New shape">
              <a:extLst>
                <a:ext uri="{FF2B5EF4-FFF2-40B4-BE49-F238E27FC236}">
                  <a16:creationId xmlns:a16="http://schemas.microsoft.com/office/drawing/2014/main" id="{87A86D35-588B-C817-1C75-F0E17B7E470C}"/>
                </a:ext>
              </a:extLst>
            </p:cNvPr>
            <p:cNvSpPr/>
            <p:nvPr/>
          </p:nvSpPr>
          <p:spPr>
            <a:xfrm>
              <a:off x="254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Trust</a:t>
              </a:r>
            </a:p>
          </p:txBody>
        </p:sp>
        <p:sp>
          <p:nvSpPr>
            <p:cNvPr id="293" name="New shape">
              <a:extLst>
                <a:ext uri="{FF2B5EF4-FFF2-40B4-BE49-F238E27FC236}">
                  <a16:creationId xmlns:a16="http://schemas.microsoft.com/office/drawing/2014/main" id="{19E41421-D5A0-E03B-5A4B-CF719CEEC28B}"/>
                </a:ext>
              </a:extLst>
            </p:cNvPr>
            <p:cNvSpPr/>
            <p:nvPr/>
          </p:nvSpPr>
          <p:spPr>
            <a:xfrm>
              <a:off x="6299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94" name="New shape">
              <a:extLst>
                <a:ext uri="{FF2B5EF4-FFF2-40B4-BE49-F238E27FC236}">
                  <a16:creationId xmlns:a16="http://schemas.microsoft.com/office/drawing/2014/main" id="{4F915264-3CCC-CF0B-5AD4-B398BAA23464}"/>
                </a:ext>
              </a:extLst>
            </p:cNvPr>
            <p:cNvSpPr/>
            <p:nvPr/>
          </p:nvSpPr>
          <p:spPr>
            <a:xfrm>
              <a:off x="7340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95" name="New shape">
              <a:extLst>
                <a:ext uri="{FF2B5EF4-FFF2-40B4-BE49-F238E27FC236}">
                  <a16:creationId xmlns:a16="http://schemas.microsoft.com/office/drawing/2014/main" id="{770B9709-DB5F-01AD-0E94-706AF970EB60}"/>
                </a:ext>
              </a:extLst>
            </p:cNvPr>
            <p:cNvSpPr/>
            <p:nvPr/>
          </p:nvSpPr>
          <p:spPr>
            <a:xfrm>
              <a:off x="82042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296" name="New shape">
              <a:extLst>
                <a:ext uri="{FF2B5EF4-FFF2-40B4-BE49-F238E27FC236}">
                  <a16:creationId xmlns:a16="http://schemas.microsoft.com/office/drawing/2014/main" id="{411C5E61-EA6F-C9B6-5FC0-C43787E3F2C0}"/>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7" name="New shape">
              <a:extLst>
                <a:ext uri="{FF2B5EF4-FFF2-40B4-BE49-F238E27FC236}">
                  <a16:creationId xmlns:a16="http://schemas.microsoft.com/office/drawing/2014/main" id="{AACDD76D-AAA7-EEA1-634A-CB58789232A2}"/>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8" name="New shape">
              <a:extLst>
                <a:ext uri="{FF2B5EF4-FFF2-40B4-BE49-F238E27FC236}">
                  <a16:creationId xmlns:a16="http://schemas.microsoft.com/office/drawing/2014/main" id="{CD3C44C9-109E-99CC-DBED-AC0AE0ED9252}"/>
                </a:ext>
              </a:extLst>
            </p:cNvPr>
            <p:cNvSpPr/>
            <p:nvPr/>
          </p:nvSpPr>
          <p:spPr>
            <a:xfrm>
              <a:off x="254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Voice</a:t>
              </a:r>
            </a:p>
          </p:txBody>
        </p:sp>
        <p:sp>
          <p:nvSpPr>
            <p:cNvPr id="299" name="New shape">
              <a:extLst>
                <a:ext uri="{FF2B5EF4-FFF2-40B4-BE49-F238E27FC236}">
                  <a16:creationId xmlns:a16="http://schemas.microsoft.com/office/drawing/2014/main" id="{81B712C9-04ED-4531-4A3E-5C05001A0579}"/>
                </a:ext>
              </a:extLst>
            </p:cNvPr>
            <p:cNvSpPr/>
            <p:nvPr/>
          </p:nvSpPr>
          <p:spPr>
            <a:xfrm>
              <a:off x="6299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00" name="New shape">
              <a:extLst>
                <a:ext uri="{FF2B5EF4-FFF2-40B4-BE49-F238E27FC236}">
                  <a16:creationId xmlns:a16="http://schemas.microsoft.com/office/drawing/2014/main" id="{F9DD3DDA-7A90-115A-2CB2-906518B60EB6}"/>
                </a:ext>
              </a:extLst>
            </p:cNvPr>
            <p:cNvSpPr/>
            <p:nvPr/>
          </p:nvSpPr>
          <p:spPr>
            <a:xfrm>
              <a:off x="7340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301" name="New shape">
              <a:extLst>
                <a:ext uri="{FF2B5EF4-FFF2-40B4-BE49-F238E27FC236}">
                  <a16:creationId xmlns:a16="http://schemas.microsoft.com/office/drawing/2014/main" id="{75AA9D24-68CE-9F26-4A52-A5AFE123350F}"/>
                </a:ext>
              </a:extLst>
            </p:cNvPr>
            <p:cNvSpPr/>
            <p:nvPr/>
          </p:nvSpPr>
          <p:spPr>
            <a:xfrm>
              <a:off x="82042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302" name="New shape">
              <a:extLst>
                <a:ext uri="{FF2B5EF4-FFF2-40B4-BE49-F238E27FC236}">
                  <a16:creationId xmlns:a16="http://schemas.microsoft.com/office/drawing/2014/main" id="{EEF568F4-2E8F-FBE7-0C78-BE58D54A5AF6}"/>
                </a:ext>
              </a:extLst>
            </p:cNvPr>
            <p:cNvSpPr/>
            <p:nvPr/>
          </p:nvSpPr>
          <p:spPr>
            <a:xfrm>
              <a:off x="254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Work Environment</a:t>
              </a:r>
            </a:p>
          </p:txBody>
        </p:sp>
        <p:sp>
          <p:nvSpPr>
            <p:cNvPr id="303" name="New shape">
              <a:extLst>
                <a:ext uri="{FF2B5EF4-FFF2-40B4-BE49-F238E27FC236}">
                  <a16:creationId xmlns:a16="http://schemas.microsoft.com/office/drawing/2014/main" id="{92310DA2-740F-9B71-CFD1-63C038DD4A73}"/>
                </a:ext>
              </a:extLst>
            </p:cNvPr>
            <p:cNvSpPr/>
            <p:nvPr/>
          </p:nvSpPr>
          <p:spPr>
            <a:xfrm>
              <a:off x="6299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304" name="New shape">
              <a:extLst>
                <a:ext uri="{FF2B5EF4-FFF2-40B4-BE49-F238E27FC236}">
                  <a16:creationId xmlns:a16="http://schemas.microsoft.com/office/drawing/2014/main" id="{ABA5B9EA-38A5-AC38-8342-25836E81F301}"/>
                </a:ext>
              </a:extLst>
            </p:cNvPr>
            <p:cNvSpPr/>
            <p:nvPr/>
          </p:nvSpPr>
          <p:spPr>
            <a:xfrm>
              <a:off x="73406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305" name="New shape">
              <a:extLst>
                <a:ext uri="{FF2B5EF4-FFF2-40B4-BE49-F238E27FC236}">
                  <a16:creationId xmlns:a16="http://schemas.microsoft.com/office/drawing/2014/main" id="{D264FFE0-C2ED-915D-52AB-9789311FE4E3}"/>
                </a:ext>
              </a:extLst>
            </p:cNvPr>
            <p:cNvSpPr/>
            <p:nvPr/>
          </p:nvSpPr>
          <p:spPr>
            <a:xfrm>
              <a:off x="82042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grpSp>
      <p:sp>
        <p:nvSpPr>
          <p:cNvPr id="306" name="Title 4">
            <a:extLst>
              <a:ext uri="{FF2B5EF4-FFF2-40B4-BE49-F238E27FC236}">
                <a16:creationId xmlns:a16="http://schemas.microsoft.com/office/drawing/2014/main" id="{67C7E1BF-9181-FF3F-851B-FA6CA3B86410}"/>
              </a:ext>
            </a:extLst>
          </p:cNvPr>
          <p:cNvSpPr txBox="1">
            <a:spLocks/>
          </p:cNvSpPr>
          <p:nvPr/>
        </p:nvSpPr>
        <p:spPr>
          <a:xfrm>
            <a:off x="259200" y="486030"/>
            <a:ext cx="11296436"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b="1" dirty="0"/>
              <a:t>Differences for Gender</a:t>
            </a:r>
            <a:endParaRPr lang="en-US" dirty="0"/>
          </a:p>
        </p:txBody>
      </p:sp>
      <p:sp>
        <p:nvSpPr>
          <p:cNvPr id="3" name="Arrow: Left 2">
            <a:extLst>
              <a:ext uri="{FF2B5EF4-FFF2-40B4-BE49-F238E27FC236}">
                <a16:creationId xmlns:a16="http://schemas.microsoft.com/office/drawing/2014/main" id="{386306E8-707C-E432-F3F6-CB5DBB90A7B6}"/>
              </a:ext>
            </a:extLst>
          </p:cNvPr>
          <p:cNvSpPr/>
          <p:nvPr/>
        </p:nvSpPr>
        <p:spPr bwMode="auto">
          <a:xfrm>
            <a:off x="11736996" y="4921111"/>
            <a:ext cx="238766" cy="421233"/>
          </a:xfrm>
          <a:prstGeom prst="left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4" name="Arrow: Left 3">
            <a:extLst>
              <a:ext uri="{FF2B5EF4-FFF2-40B4-BE49-F238E27FC236}">
                <a16:creationId xmlns:a16="http://schemas.microsoft.com/office/drawing/2014/main" id="{30B01B8B-4212-B688-B81D-CC5063D118A1}"/>
              </a:ext>
            </a:extLst>
          </p:cNvPr>
          <p:cNvSpPr/>
          <p:nvPr/>
        </p:nvSpPr>
        <p:spPr bwMode="auto">
          <a:xfrm>
            <a:off x="11736996" y="5243322"/>
            <a:ext cx="238766" cy="421233"/>
          </a:xfrm>
          <a:prstGeom prst="left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5" name="Arrow: Left 4">
            <a:extLst>
              <a:ext uri="{FF2B5EF4-FFF2-40B4-BE49-F238E27FC236}">
                <a16:creationId xmlns:a16="http://schemas.microsoft.com/office/drawing/2014/main" id="{72056E6D-171F-951B-BC9D-862651DEAD99}"/>
              </a:ext>
            </a:extLst>
          </p:cNvPr>
          <p:cNvSpPr/>
          <p:nvPr/>
        </p:nvSpPr>
        <p:spPr bwMode="auto">
          <a:xfrm>
            <a:off x="11683759" y="3040443"/>
            <a:ext cx="238766" cy="421233"/>
          </a:xfrm>
          <a:prstGeom prst="left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6" name="Arrow: Left 5">
            <a:extLst>
              <a:ext uri="{FF2B5EF4-FFF2-40B4-BE49-F238E27FC236}">
                <a16:creationId xmlns:a16="http://schemas.microsoft.com/office/drawing/2014/main" id="{7E599478-70E1-0121-F37C-1AD3F549B222}"/>
              </a:ext>
            </a:extLst>
          </p:cNvPr>
          <p:cNvSpPr/>
          <p:nvPr/>
        </p:nvSpPr>
        <p:spPr bwMode="auto">
          <a:xfrm>
            <a:off x="11683759" y="2784985"/>
            <a:ext cx="238766" cy="421233"/>
          </a:xfrm>
          <a:prstGeom prst="leftArrow">
            <a:avLst/>
          </a:prstGeom>
          <a:solidFill>
            <a:srgbClr val="FFC000"/>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endParaRPr lang="en-GB" sz="1600" b="0" i="0">
              <a:solidFill>
                <a:schemeClr val="bg1"/>
              </a:solidFill>
              <a:latin typeface="+mn-lt"/>
              <a:ea typeface="Roboto" panose="02000000000000000000" pitchFamily="2" charset="0"/>
              <a:cs typeface="Roboto" panose="02000000000000000000" pitchFamily="2" charset="0"/>
            </a:endParaRPr>
          </a:p>
        </p:txBody>
      </p:sp>
      <p:sp>
        <p:nvSpPr>
          <p:cNvPr id="2" name="TextBox 1">
            <a:extLst>
              <a:ext uri="{FF2B5EF4-FFF2-40B4-BE49-F238E27FC236}">
                <a16:creationId xmlns:a16="http://schemas.microsoft.com/office/drawing/2014/main" id="{7EE5A820-BC5C-A171-7A50-FE889AD0047A}"/>
              </a:ext>
            </a:extLst>
          </p:cNvPr>
          <p:cNvSpPr txBox="1"/>
          <p:nvPr/>
        </p:nvSpPr>
        <p:spPr>
          <a:xfrm>
            <a:off x="11276519" y="1124875"/>
            <a:ext cx="1179602" cy="530633"/>
          </a:xfrm>
          <a:prstGeom prst="rect">
            <a:avLst/>
          </a:prstGeom>
          <a:noFill/>
        </p:spPr>
        <p:txBody>
          <a:bodyPr wrap="square" lIns="0" tIns="91440" rIns="0" bIns="0" rtlCol="0">
            <a:normAutofit/>
          </a:bodyPr>
          <a:lstStyle/>
          <a:p>
            <a:pPr marL="0" indent="-3657600" algn="l">
              <a:spcAft>
                <a:spcPts val="600"/>
              </a:spcAft>
            </a:pPr>
            <a:r>
              <a:rPr lang="en-GB" sz="1600" dirty="0">
                <a:solidFill>
                  <a:schemeClr val="accent5"/>
                </a:solidFill>
                <a:ea typeface="Roboto" panose="02000000000000000000" pitchFamily="2" charset="0"/>
                <a:cs typeface="Times New Roman" panose="02020603050405020304" pitchFamily="18" charset="0"/>
              </a:rPr>
              <a:t>6</a:t>
            </a:r>
            <a:r>
              <a:rPr lang="en-GB" sz="1600" b="0" i="0" dirty="0">
                <a:solidFill>
                  <a:schemeClr val="accent5"/>
                </a:solidFill>
                <a:latin typeface="+mn-lt"/>
                <a:ea typeface="Roboto" panose="02000000000000000000" pitchFamily="2" charset="0"/>
                <a:cs typeface="Times New Roman" panose="02020603050405020304" pitchFamily="18" charset="0"/>
              </a:rPr>
              <a:t>% gaps: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Financial and Insurance Activities</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5214058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5EB7D4D1-58E3-818F-3750-8AA2ECE2AC1E}"/>
              </a:ext>
            </a:extLst>
          </p:cNvPr>
          <p:cNvGrpSpPr/>
          <p:nvPr/>
        </p:nvGrpSpPr>
        <p:grpSpPr>
          <a:xfrm>
            <a:off x="585627" y="254000"/>
            <a:ext cx="11137186"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dirty="0">
                  <a:solidFill>
                    <a:srgbClr val="A6A6A6"/>
                  </a:solidFill>
                  <a:latin typeface="arial"/>
                </a:rPr>
                <a:t>K - Financial and insurance activities (3,865)</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BM National Engagement Survey Overall</a:t>
              </a:r>
              <a:r>
                <a:rPr sz="1100" kern="200" dirty="0">
                  <a:solidFill>
                    <a:srgbClr val="000000"/>
                  </a:solidFill>
                  <a:latin typeface="arial"/>
                </a:rPr>
                <a:t/>
              </a:r>
              <a:br>
                <a:rPr sz="1100" kern="200" dirty="0">
                  <a:solidFill>
                    <a:srgbClr val="000000"/>
                  </a:solidFill>
                  <a:latin typeface="arial"/>
                </a:rPr>
              </a:br>
              <a:r>
                <a:rPr sz="1000" kern="200" dirty="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Financial Services Insurance Norm</a:t>
              </a:r>
              <a:r>
                <a:rPr lang="en-GB" sz="1100" kern="200" dirty="0">
                  <a:solidFill>
                    <a:srgbClr val="000000"/>
                  </a:solidFill>
                  <a:latin typeface="arial"/>
                </a:rPr>
                <a:t/>
              </a:r>
              <a:br>
                <a:rPr lang="en-GB" sz="1100" kern="200" dirty="0">
                  <a:solidFill>
                    <a:srgbClr val="000000"/>
                  </a:solidFill>
                  <a:latin typeface="arial"/>
                </a:rPr>
              </a:br>
              <a:endParaRPr sz="1000" kern="200" dirty="0">
                <a:solidFill>
                  <a:srgbClr val="A6A6A6"/>
                </a:solidFill>
                <a:latin typeface="arial"/>
              </a:endParaRP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3420940420"/>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17" name="New shape"/>
            <p:cNvSpPr/>
            <p:nvPr/>
          </p:nvSpPr>
          <p:spPr>
            <a:xfrm>
              <a:off x="88646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8" name="New shape"/>
            <p:cNvSpPr/>
            <p:nvPr/>
          </p:nvSpPr>
          <p:spPr>
            <a:xfrm>
              <a:off x="97282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3663728201"/>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5" name="New shape"/>
            <p:cNvSpPr/>
            <p:nvPr/>
          </p:nvSpPr>
          <p:spPr>
            <a:xfrm>
              <a:off x="8864600" y="22961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26" name="New shape"/>
            <p:cNvSpPr/>
            <p:nvPr/>
          </p:nvSpPr>
          <p:spPr>
            <a:xfrm>
              <a:off x="9728200" y="22961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4238896752"/>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33" name="New shape"/>
            <p:cNvSpPr/>
            <p:nvPr/>
          </p:nvSpPr>
          <p:spPr>
            <a:xfrm>
              <a:off x="88646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34" name="New shape"/>
            <p:cNvSpPr/>
            <p:nvPr/>
          </p:nvSpPr>
          <p:spPr>
            <a:xfrm>
              <a:off x="97282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1048986344"/>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41" name="New shape"/>
            <p:cNvSpPr/>
            <p:nvPr/>
          </p:nvSpPr>
          <p:spPr>
            <a:xfrm>
              <a:off x="88646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42" name="New shape"/>
            <p:cNvSpPr/>
            <p:nvPr/>
          </p:nvSpPr>
          <p:spPr>
            <a:xfrm>
              <a:off x="97282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1469622002"/>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49" name="New shape"/>
            <p:cNvSpPr/>
            <p:nvPr/>
          </p:nvSpPr>
          <p:spPr>
            <a:xfrm>
              <a:off x="8864600" y="30276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50" name="New shape"/>
            <p:cNvSpPr/>
            <p:nvPr/>
          </p:nvSpPr>
          <p:spPr>
            <a:xfrm>
              <a:off x="9728200" y="30276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4020849903"/>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57" name="New shape"/>
            <p:cNvSpPr/>
            <p:nvPr/>
          </p:nvSpPr>
          <p:spPr>
            <a:xfrm>
              <a:off x="8864600" y="3271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58" name="New shape"/>
            <p:cNvSpPr/>
            <p:nvPr/>
          </p:nvSpPr>
          <p:spPr>
            <a:xfrm>
              <a:off x="9728200" y="3271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3333514529"/>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5" name="New shape"/>
            <p:cNvSpPr/>
            <p:nvPr/>
          </p:nvSpPr>
          <p:spPr>
            <a:xfrm>
              <a:off x="8864600" y="35153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66" name="New shape"/>
            <p:cNvSpPr/>
            <p:nvPr/>
          </p:nvSpPr>
          <p:spPr>
            <a:xfrm>
              <a:off x="9728200" y="35153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1860502941"/>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3" name="New shape"/>
            <p:cNvSpPr/>
            <p:nvPr/>
          </p:nvSpPr>
          <p:spPr>
            <a:xfrm>
              <a:off x="8864600" y="37592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1595333961"/>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81" name="New shape"/>
            <p:cNvSpPr/>
            <p:nvPr/>
          </p:nvSpPr>
          <p:spPr>
            <a:xfrm>
              <a:off x="88646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82" name="New shape"/>
            <p:cNvSpPr/>
            <p:nvPr/>
          </p:nvSpPr>
          <p:spPr>
            <a:xfrm>
              <a:off x="97282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1229565179"/>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89" name="New shape"/>
            <p:cNvSpPr/>
            <p:nvPr/>
          </p:nvSpPr>
          <p:spPr>
            <a:xfrm>
              <a:off x="8864600" y="42468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90" name="New shape"/>
            <p:cNvSpPr/>
            <p:nvPr/>
          </p:nvSpPr>
          <p:spPr>
            <a:xfrm>
              <a:off x="9728200" y="42468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2702170507"/>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97" name="New shape"/>
            <p:cNvSpPr/>
            <p:nvPr/>
          </p:nvSpPr>
          <p:spPr>
            <a:xfrm>
              <a:off x="8864600" y="44907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3423867575"/>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105" name="New shape"/>
            <p:cNvSpPr/>
            <p:nvPr/>
          </p:nvSpPr>
          <p:spPr>
            <a:xfrm>
              <a:off x="88646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-20*</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1494000219"/>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113" name="New shape"/>
            <p:cNvSpPr/>
            <p:nvPr/>
          </p:nvSpPr>
          <p:spPr>
            <a:xfrm>
              <a:off x="8864600" y="49784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14" name="New shape"/>
            <p:cNvSpPr/>
            <p:nvPr/>
          </p:nvSpPr>
          <p:spPr>
            <a:xfrm>
              <a:off x="9728200" y="49784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3828896710"/>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121" name="New shape"/>
            <p:cNvSpPr/>
            <p:nvPr/>
          </p:nvSpPr>
          <p:spPr>
            <a:xfrm>
              <a:off x="8864600" y="522224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22" name="New shape"/>
            <p:cNvSpPr/>
            <p:nvPr/>
          </p:nvSpPr>
          <p:spPr>
            <a:xfrm>
              <a:off x="9728200" y="522224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28812092"/>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129" name="New shape"/>
            <p:cNvSpPr/>
            <p:nvPr/>
          </p:nvSpPr>
          <p:spPr>
            <a:xfrm>
              <a:off x="88646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-19*</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363811466"/>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135" name="New shape"/>
            <p:cNvSpPr/>
            <p:nvPr/>
          </p:nvSpPr>
          <p:spPr>
            <a:xfrm>
              <a:off x="8864600" y="570992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5CA3A84E-CB8B-779F-5DB9-2A505988F651}"/>
              </a:ext>
            </a:extLst>
          </p:cNvPr>
          <p:cNvGrpSpPr/>
          <p:nvPr/>
        </p:nvGrpSpPr>
        <p:grpSpPr>
          <a:xfrm>
            <a:off x="708917" y="254000"/>
            <a:ext cx="10726220" cy="5694737"/>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K - Financial and insurance activities (3,865)</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extLst>
                <p:ext uri="{D42A27DB-BD31-4B8C-83A1-F6EECF244321}">
                  <p14:modId xmlns:p14="http://schemas.microsoft.com/office/powerpoint/2010/main" val="2676156194"/>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17" name="ChartObject"/>
            <p:cNvGraphicFramePr/>
            <p:nvPr>
              <p:extLst>
                <p:ext uri="{D42A27DB-BD31-4B8C-83A1-F6EECF244321}">
                  <p14:modId xmlns:p14="http://schemas.microsoft.com/office/powerpoint/2010/main" val="714237163"/>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23" name="ChartObject"/>
            <p:cNvGraphicFramePr/>
            <p:nvPr>
              <p:extLst>
                <p:ext uri="{D42A27DB-BD31-4B8C-83A1-F6EECF244321}">
                  <p14:modId xmlns:p14="http://schemas.microsoft.com/office/powerpoint/2010/main" val="4193738618"/>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29" name="ChartObject"/>
            <p:cNvGraphicFramePr/>
            <p:nvPr>
              <p:extLst>
                <p:ext uri="{D42A27DB-BD31-4B8C-83A1-F6EECF244321}">
                  <p14:modId xmlns:p14="http://schemas.microsoft.com/office/powerpoint/2010/main" val="2885003767"/>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33" name="ChartObject"/>
            <p:cNvGraphicFramePr/>
            <p:nvPr>
              <p:extLst>
                <p:ext uri="{D42A27DB-BD31-4B8C-83A1-F6EECF244321}">
                  <p14:modId xmlns:p14="http://schemas.microsoft.com/office/powerpoint/2010/main" val="733121337"/>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222869560"/>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48" name="ChartObject"/>
            <p:cNvGraphicFramePr/>
            <p:nvPr>
              <p:extLst>
                <p:ext uri="{D42A27DB-BD31-4B8C-83A1-F6EECF244321}">
                  <p14:modId xmlns:p14="http://schemas.microsoft.com/office/powerpoint/2010/main" val="734187510"/>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54" name="ChartObject"/>
            <p:cNvGraphicFramePr/>
            <p:nvPr>
              <p:extLst>
                <p:ext uri="{D42A27DB-BD31-4B8C-83A1-F6EECF244321}">
                  <p14:modId xmlns:p14="http://schemas.microsoft.com/office/powerpoint/2010/main" val="792971370"/>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0" name="ChartObject"/>
            <p:cNvGraphicFramePr/>
            <p:nvPr>
              <p:extLst>
                <p:ext uri="{D42A27DB-BD31-4B8C-83A1-F6EECF244321}">
                  <p14:modId xmlns:p14="http://schemas.microsoft.com/office/powerpoint/2010/main" val="3172882199"/>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64" name="ChartObject"/>
            <p:cNvGraphicFramePr/>
            <p:nvPr>
              <p:extLst>
                <p:ext uri="{D42A27DB-BD31-4B8C-83A1-F6EECF244321}">
                  <p14:modId xmlns:p14="http://schemas.microsoft.com/office/powerpoint/2010/main" val="3240990741"/>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C9827AC-D6F7-12F0-C5B8-5521FAF30AF3}"/>
              </a:ext>
            </a:extLst>
          </p:cNvPr>
          <p:cNvGrpSpPr/>
          <p:nvPr/>
        </p:nvGrpSpPr>
        <p:grpSpPr>
          <a:xfrm>
            <a:off x="523982" y="254000"/>
            <a:ext cx="11024171" cy="560227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K - Financial and insurance activities (3,865)</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75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2" name="ChartObject"/>
            <p:cNvGraphicFramePr/>
            <p:nvPr>
              <p:extLst>
                <p:ext uri="{D42A27DB-BD31-4B8C-83A1-F6EECF244321}">
                  <p14:modId xmlns:p14="http://schemas.microsoft.com/office/powerpoint/2010/main" val="2733933916"/>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15" name="New shape"/>
            <p:cNvSpPr/>
            <p:nvPr/>
          </p:nvSpPr>
          <p:spPr>
            <a:xfrm>
              <a:off x="9728200" y="1428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19" name="ChartObject"/>
            <p:cNvGraphicFramePr/>
            <p:nvPr>
              <p:extLst>
                <p:ext uri="{D42A27DB-BD31-4B8C-83A1-F6EECF244321}">
                  <p14:modId xmlns:p14="http://schemas.microsoft.com/office/powerpoint/2010/main" val="4063562888"/>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22" name="New shape"/>
            <p:cNvSpPr/>
            <p:nvPr/>
          </p:nvSpPr>
          <p:spPr>
            <a:xfrm>
              <a:off x="9728200" y="1809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26" name="ChartObject"/>
            <p:cNvGraphicFramePr/>
            <p:nvPr>
              <p:extLst>
                <p:ext uri="{D42A27DB-BD31-4B8C-83A1-F6EECF244321}">
                  <p14:modId xmlns:p14="http://schemas.microsoft.com/office/powerpoint/2010/main" val="2528226218"/>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29" name="New shape"/>
            <p:cNvSpPr/>
            <p:nvPr/>
          </p:nvSpPr>
          <p:spPr>
            <a:xfrm>
              <a:off x="9728200" y="2190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33" name="ChartObject"/>
            <p:cNvGraphicFramePr/>
            <p:nvPr>
              <p:extLst>
                <p:ext uri="{D42A27DB-BD31-4B8C-83A1-F6EECF244321}">
                  <p14:modId xmlns:p14="http://schemas.microsoft.com/office/powerpoint/2010/main" val="2606270512"/>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36" name="New shape"/>
            <p:cNvSpPr/>
            <p:nvPr/>
          </p:nvSpPr>
          <p:spPr>
            <a:xfrm>
              <a:off x="9728200" y="2571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38" name="ChartObject"/>
            <p:cNvGraphicFramePr/>
            <p:nvPr>
              <p:extLst>
                <p:ext uri="{D42A27DB-BD31-4B8C-83A1-F6EECF244321}">
                  <p14:modId xmlns:p14="http://schemas.microsoft.com/office/powerpoint/2010/main" val="3304339213"/>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41" name="New shape"/>
            <p:cNvSpPr/>
            <p:nvPr/>
          </p:nvSpPr>
          <p:spPr>
            <a:xfrm>
              <a:off x="9728200" y="2952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48" name="ChartObject"/>
            <p:cNvGraphicFramePr/>
            <p:nvPr>
              <p:extLst>
                <p:ext uri="{D42A27DB-BD31-4B8C-83A1-F6EECF244321}">
                  <p14:modId xmlns:p14="http://schemas.microsoft.com/office/powerpoint/2010/main" val="4104832406"/>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55" name="ChartObject"/>
            <p:cNvGraphicFramePr/>
            <p:nvPr>
              <p:extLst>
                <p:ext uri="{D42A27DB-BD31-4B8C-83A1-F6EECF244321}">
                  <p14:modId xmlns:p14="http://schemas.microsoft.com/office/powerpoint/2010/main" val="557359982"/>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2" name="ChartObject"/>
            <p:cNvGraphicFramePr/>
            <p:nvPr>
              <p:extLst>
                <p:ext uri="{D42A27DB-BD31-4B8C-83A1-F6EECF244321}">
                  <p14:modId xmlns:p14="http://schemas.microsoft.com/office/powerpoint/2010/main" val="2930017819"/>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69" name="ChartObject"/>
            <p:cNvGraphicFramePr/>
            <p:nvPr>
              <p:extLst>
                <p:ext uri="{D42A27DB-BD31-4B8C-83A1-F6EECF244321}">
                  <p14:modId xmlns:p14="http://schemas.microsoft.com/office/powerpoint/2010/main" val="930190206"/>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Retention:</a:t>
              </a:r>
              <a:r>
                <a:rPr sz="1050" kern="200">
                  <a:solidFill>
                    <a:srgbClr val="000000"/>
                  </a:solidFill>
                  <a:latin typeface="arial"/>
                </a:rPr>
                <a:t> I intend to stay with my current company at the moment. </a:t>
              </a:r>
            </a:p>
          </p:txBody>
        </p:sp>
        <p:graphicFrame>
          <p:nvGraphicFramePr>
            <p:cNvPr id="74" name="ChartObject"/>
            <p:cNvGraphicFramePr/>
            <p:nvPr>
              <p:extLst>
                <p:ext uri="{D42A27DB-BD31-4B8C-83A1-F6EECF244321}">
                  <p14:modId xmlns:p14="http://schemas.microsoft.com/office/powerpoint/2010/main" val="2391458508"/>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73</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80B5831-6C71-2407-0C13-32B384298586}"/>
              </a:ext>
            </a:extLst>
          </p:cNvPr>
          <p:cNvGrpSpPr/>
          <p:nvPr/>
        </p:nvGrpSpPr>
        <p:grpSpPr>
          <a:xfrm>
            <a:off x="606175" y="254000"/>
            <a:ext cx="11065268" cy="5828301"/>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Top/Bottom Questions</a:t>
              </a:r>
              <a:r>
                <a:rPr lang="en-GB" sz="2000" b="1" kern="200" dirty="0">
                  <a:solidFill>
                    <a:srgbClr val="003B5A"/>
                  </a:solidFill>
                  <a:latin typeface="arial"/>
                </a:rPr>
                <a:t> vs Global Sector Benchmark</a:t>
              </a:r>
              <a:endParaRPr sz="2000" b="1" kern="200" dirty="0">
                <a:solidFill>
                  <a:srgbClr val="003B5A"/>
                </a:solidFill>
                <a:latin typeface="arial"/>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K - Financial and insurance activities (3,865)</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75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Financial Services Insurance Norm</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graphicFrame>
          <p:nvGraphicFramePr>
            <p:cNvPr id="12" name="ChartObject"/>
            <p:cNvGraphicFramePr/>
            <p:nvPr>
              <p:extLst>
                <p:ext uri="{D42A27DB-BD31-4B8C-83A1-F6EECF244321}">
                  <p14:modId xmlns:p14="http://schemas.microsoft.com/office/powerpoint/2010/main" val="3835541961"/>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graphicFrame>
          <p:nvGraphicFramePr>
            <p:cNvPr id="19" name="ChartObject"/>
            <p:cNvGraphicFramePr/>
            <p:nvPr>
              <p:extLst>
                <p:ext uri="{D42A27DB-BD31-4B8C-83A1-F6EECF244321}">
                  <p14:modId xmlns:p14="http://schemas.microsoft.com/office/powerpoint/2010/main" val="1724572554"/>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2" name="New shape"/>
            <p:cNvSpPr/>
            <p:nvPr/>
          </p:nvSpPr>
          <p:spPr>
            <a:xfrm>
              <a:off x="9728200" y="180975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26" name="ChartObject"/>
            <p:cNvGraphicFramePr/>
            <p:nvPr>
              <p:extLst>
                <p:ext uri="{D42A27DB-BD31-4B8C-83A1-F6EECF244321}">
                  <p14:modId xmlns:p14="http://schemas.microsoft.com/office/powerpoint/2010/main" val="2272940768"/>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74</a:t>
              </a:r>
            </a:p>
          </p:txBody>
        </p:sp>
        <p:sp>
          <p:nvSpPr>
            <p:cNvPr id="29" name="New shape"/>
            <p:cNvSpPr/>
            <p:nvPr/>
          </p:nvSpPr>
          <p:spPr>
            <a:xfrm>
              <a:off x="9728200" y="219075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33" name="ChartObject"/>
            <p:cNvGraphicFramePr/>
            <p:nvPr>
              <p:extLst>
                <p:ext uri="{D42A27DB-BD31-4B8C-83A1-F6EECF244321}">
                  <p14:modId xmlns:p14="http://schemas.microsoft.com/office/powerpoint/2010/main" val="3739381679"/>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6" name="New shape"/>
            <p:cNvSpPr/>
            <p:nvPr/>
          </p:nvSpPr>
          <p:spPr>
            <a:xfrm>
              <a:off x="9728200" y="2571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38" name="ChartObject"/>
            <p:cNvGraphicFramePr/>
            <p:nvPr>
              <p:extLst>
                <p:ext uri="{D42A27DB-BD31-4B8C-83A1-F6EECF244321}">
                  <p14:modId xmlns:p14="http://schemas.microsoft.com/office/powerpoint/2010/main" val="3337933009"/>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41" name="New shape"/>
            <p:cNvSpPr/>
            <p:nvPr/>
          </p:nvSpPr>
          <p:spPr>
            <a:xfrm>
              <a:off x="9728200" y="2952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extLst>
                <p:ext uri="{D42A27DB-BD31-4B8C-83A1-F6EECF244321}">
                  <p14:modId xmlns:p14="http://schemas.microsoft.com/office/powerpoint/2010/main" val="4136663884"/>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-20*</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55" name="ChartObject"/>
            <p:cNvGraphicFramePr/>
            <p:nvPr>
              <p:extLst>
                <p:ext uri="{D42A27DB-BD31-4B8C-83A1-F6EECF244321}">
                  <p14:modId xmlns:p14="http://schemas.microsoft.com/office/powerpoint/2010/main" val="1815651063"/>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-19*</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62" name="ChartObject"/>
            <p:cNvGraphicFramePr/>
            <p:nvPr>
              <p:extLst>
                <p:ext uri="{D42A27DB-BD31-4B8C-83A1-F6EECF244321}">
                  <p14:modId xmlns:p14="http://schemas.microsoft.com/office/powerpoint/2010/main" val="3484887862"/>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-17*</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aphicFrame>
          <p:nvGraphicFramePr>
            <p:cNvPr id="69" name="ChartObject"/>
            <p:cNvGraphicFramePr/>
            <p:nvPr>
              <p:extLst>
                <p:ext uri="{D42A27DB-BD31-4B8C-83A1-F6EECF244321}">
                  <p14:modId xmlns:p14="http://schemas.microsoft.com/office/powerpoint/2010/main" val="4201145529"/>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74" name="ChartObject"/>
            <p:cNvGraphicFramePr/>
            <p:nvPr>
              <p:extLst>
                <p:ext uri="{D42A27DB-BD31-4B8C-83A1-F6EECF244321}">
                  <p14:modId xmlns:p14="http://schemas.microsoft.com/office/powerpoint/2010/main" val="2940081374"/>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AEBB026-5098-01B8-7AE7-D3E1F2D239AB}"/>
              </a:ext>
            </a:extLst>
          </p:cNvPr>
          <p:cNvSpPr>
            <a:spLocks noGrp="1"/>
          </p:cNvSpPr>
          <p:nvPr>
            <p:ph type="title"/>
          </p:nvPr>
        </p:nvSpPr>
        <p:spPr/>
        <p:txBody>
          <a:bodyPr/>
          <a:lstStyle/>
          <a:p>
            <a:r>
              <a:rPr lang="en-GB" dirty="0"/>
              <a:t>267 Companies took part, showing number of companies by sector</a:t>
            </a:r>
          </a:p>
        </p:txBody>
      </p:sp>
      <p:sp>
        <p:nvSpPr>
          <p:cNvPr id="4" name="Footer Placeholder 3">
            <a:extLst>
              <a:ext uri="{FF2B5EF4-FFF2-40B4-BE49-F238E27FC236}">
                <a16:creationId xmlns:a16="http://schemas.microsoft.com/office/drawing/2014/main" id="{8A82B34A-4620-2EF4-0054-FB5DAFCEA6A2}"/>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graphicFrame>
        <p:nvGraphicFramePr>
          <p:cNvPr id="5" name="Chart 4">
            <a:extLst>
              <a:ext uri="{FF2B5EF4-FFF2-40B4-BE49-F238E27FC236}">
                <a16:creationId xmlns:a16="http://schemas.microsoft.com/office/drawing/2014/main" id="{5FC4ABBA-DD5C-32F3-F7B4-9F2400F4B923}"/>
              </a:ext>
            </a:extLst>
          </p:cNvPr>
          <p:cNvGraphicFramePr>
            <a:graphicFrameLocks/>
          </p:cNvGraphicFramePr>
          <p:nvPr>
            <p:extLst>
              <p:ext uri="{D42A27DB-BD31-4B8C-83A1-F6EECF244321}">
                <p14:modId xmlns:p14="http://schemas.microsoft.com/office/powerpoint/2010/main" val="1818667514"/>
              </p:ext>
            </p:extLst>
          </p:nvPr>
        </p:nvGraphicFramePr>
        <p:xfrm>
          <a:off x="287676" y="1340443"/>
          <a:ext cx="10697453" cy="4412415"/>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86999FD5-4724-9F07-6804-A68203C08E7A}"/>
              </a:ext>
            </a:extLst>
          </p:cNvPr>
          <p:cNvSpPr txBox="1"/>
          <p:nvPr/>
        </p:nvSpPr>
        <p:spPr>
          <a:xfrm>
            <a:off x="767993" y="5720766"/>
            <a:ext cx="6097712" cy="276999"/>
          </a:xfrm>
          <a:prstGeom prst="rect">
            <a:avLst/>
          </a:prstGeom>
          <a:noFill/>
        </p:spPr>
        <p:txBody>
          <a:bodyPr wrap="square">
            <a:spAutoFit/>
          </a:bodyPr>
          <a:lstStyle/>
          <a:p>
            <a:r>
              <a:rPr lang="en-GB" sz="1200" b="1" i="1" dirty="0"/>
              <a:t>Including splits for 10+ people companies</a:t>
            </a:r>
          </a:p>
        </p:txBody>
      </p:sp>
      <p:sp>
        <p:nvSpPr>
          <p:cNvPr id="2" name="Rectangle: Rounded Corners 1">
            <a:extLst>
              <a:ext uri="{FF2B5EF4-FFF2-40B4-BE49-F238E27FC236}">
                <a16:creationId xmlns:a16="http://schemas.microsoft.com/office/drawing/2014/main" id="{14D51259-EB93-864A-4214-0EE945894171}"/>
              </a:ext>
            </a:extLst>
          </p:cNvPr>
          <p:cNvSpPr/>
          <p:nvPr/>
        </p:nvSpPr>
        <p:spPr bwMode="auto">
          <a:xfrm>
            <a:off x="6923926" y="5171035"/>
            <a:ext cx="5167901" cy="1099461"/>
          </a:xfrm>
          <a:prstGeom prst="roundRect">
            <a:avLst/>
          </a:prstGeom>
          <a:solidFill>
            <a:schemeClr val="accent1"/>
          </a:solidFill>
          <a:ln>
            <a:noFill/>
          </a:ln>
          <a:effectLst/>
        </p:spPr>
        <p:txBody>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p>
            <a:pPr algn="ctr"/>
            <a:r>
              <a:rPr lang="en-GB" sz="1400" b="0" i="0" dirty="0">
                <a:solidFill>
                  <a:schemeClr val="bg1"/>
                </a:solidFill>
                <a:latin typeface="+mn-lt"/>
                <a:ea typeface="Roboto" panose="02000000000000000000" pitchFamily="2" charset="0"/>
                <a:cs typeface="Roboto" panose="02000000000000000000" pitchFamily="2" charset="0"/>
              </a:rPr>
              <a:t>In the results, the data has been re-weighted proportionately to the working population.</a:t>
            </a:r>
          </a:p>
          <a:p>
            <a:pPr algn="ctr"/>
            <a:endParaRPr lang="en-GB" sz="1400" b="0" i="0" dirty="0">
              <a:solidFill>
                <a:schemeClr val="bg1"/>
              </a:solidFill>
              <a:latin typeface="+mn-lt"/>
              <a:ea typeface="Roboto" panose="02000000000000000000" pitchFamily="2" charset="0"/>
              <a:cs typeface="Roboto" panose="02000000000000000000" pitchFamily="2" charset="0"/>
            </a:endParaRPr>
          </a:p>
          <a:p>
            <a:pPr algn="ctr"/>
            <a:r>
              <a:rPr lang="en-GB" sz="1400" b="0" i="0" dirty="0">
                <a:solidFill>
                  <a:schemeClr val="bg1"/>
                </a:solidFill>
                <a:latin typeface="+mn-lt"/>
                <a:ea typeface="Roboto" panose="02000000000000000000" pitchFamily="2" charset="0"/>
                <a:cs typeface="Roboto" panose="02000000000000000000" pitchFamily="2" charset="0"/>
              </a:rPr>
              <a:t>Construction, Real Estate combined due to low response rate.</a:t>
            </a:r>
          </a:p>
        </p:txBody>
      </p:sp>
    </p:spTree>
    <p:extLst>
      <p:ext uri="{BB962C8B-B14F-4D97-AF65-F5344CB8AC3E}">
        <p14:creationId xmlns:p14="http://schemas.microsoft.com/office/powerpoint/2010/main" val="21397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US" altLang="en-US"/>
              <a:t>K - Financial and insurance activities</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663750" y="1511825"/>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663750" y="2797445"/>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663750" y="4078449"/>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340695" y="1523817"/>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340695" y="2809437"/>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340695" y="4068593"/>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035612" y="152265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035612" y="280827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035612"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8728465" y="152265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8728465" y="2781814"/>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8728465"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664675"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664675"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341620"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341620"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036537"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036537"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8729390"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8729390"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664675"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664675"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341620"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341620"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036537"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036537"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8729390"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8729390"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664675"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664675"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341620"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341620"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036537"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036537"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8729390"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8729390"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468993"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371370"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439337"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1676387" y="3162607"/>
            <a:ext cx="506870" cy="215444"/>
          </a:xfrm>
          <a:prstGeom prst="rect">
            <a:avLst/>
          </a:prstGeom>
          <a:noFill/>
        </p:spPr>
        <p:txBody>
          <a:bodyPr wrap="none" rtlCol="0">
            <a:spAutoFit/>
          </a:bodyPr>
          <a:lstStyle/>
          <a:p>
            <a:r>
              <a:rPr lang="en-US" sz="8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007567"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007567"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279966"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465934"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3874256"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018946"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5812685"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178506"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138964"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372853"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372853"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372853"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84" name="Group 83">
            <a:extLst>
              <a:ext uri="{FF2B5EF4-FFF2-40B4-BE49-F238E27FC236}">
                <a16:creationId xmlns:a16="http://schemas.microsoft.com/office/drawing/2014/main" id="{1EFE8EAD-0FB4-9498-1AA8-5A287479C074}"/>
              </a:ext>
            </a:extLst>
          </p:cNvPr>
          <p:cNvGrpSpPr/>
          <p:nvPr/>
        </p:nvGrpSpPr>
        <p:grpSpPr>
          <a:xfrm>
            <a:off x="127217" y="1794863"/>
            <a:ext cx="1644640" cy="4263317"/>
            <a:chOff x="2480706" y="1419711"/>
            <a:chExt cx="2047958" cy="4727441"/>
          </a:xfrm>
        </p:grpSpPr>
        <p:sp>
          <p:nvSpPr>
            <p:cNvPr id="85" name="Rectangle 8">
              <a:extLst>
                <a:ext uri="{FF2B5EF4-FFF2-40B4-BE49-F238E27FC236}">
                  <a16:creationId xmlns:a16="http://schemas.microsoft.com/office/drawing/2014/main" id="{6AB1DC53-037F-29AE-557C-67BA4C5DC5C8}"/>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86" name="Group 85">
              <a:extLst>
                <a:ext uri="{FF2B5EF4-FFF2-40B4-BE49-F238E27FC236}">
                  <a16:creationId xmlns:a16="http://schemas.microsoft.com/office/drawing/2014/main" id="{9389DECC-F9EF-73B7-59A9-DF24C5C61918}"/>
                </a:ext>
              </a:extLst>
            </p:cNvPr>
            <p:cNvGrpSpPr/>
            <p:nvPr/>
          </p:nvGrpSpPr>
          <p:grpSpPr>
            <a:xfrm>
              <a:off x="2665238" y="1589690"/>
              <a:ext cx="1312148" cy="860500"/>
              <a:chOff x="1042747" y="1850087"/>
              <a:chExt cx="1510612" cy="1007325"/>
            </a:xfrm>
            <a:solidFill>
              <a:srgbClr val="81AD27"/>
            </a:solidFill>
            <a:effectLst/>
          </p:grpSpPr>
          <p:sp>
            <p:nvSpPr>
              <p:cNvPr id="98" name="Rectangle 97">
                <a:extLst>
                  <a:ext uri="{FF2B5EF4-FFF2-40B4-BE49-F238E27FC236}">
                    <a16:creationId xmlns:a16="http://schemas.microsoft.com/office/drawing/2014/main" id="{E32B2D20-3A8D-9DF7-6FC1-11FB89B9E2AF}"/>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99" name="TextBox 98">
                <a:extLst>
                  <a:ext uri="{FF2B5EF4-FFF2-40B4-BE49-F238E27FC236}">
                    <a16:creationId xmlns:a16="http://schemas.microsoft.com/office/drawing/2014/main" id="{F1A01AF0-3F52-9EA2-BF61-CDE7442031FD}"/>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87" name="Rectangle 86">
              <a:extLst>
                <a:ext uri="{FF2B5EF4-FFF2-40B4-BE49-F238E27FC236}">
                  <a16:creationId xmlns:a16="http://schemas.microsoft.com/office/drawing/2014/main" id="{4C55C476-51C3-E761-0AAE-F359D44B200A}"/>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88" name="Group 87">
              <a:extLst>
                <a:ext uri="{FF2B5EF4-FFF2-40B4-BE49-F238E27FC236}">
                  <a16:creationId xmlns:a16="http://schemas.microsoft.com/office/drawing/2014/main" id="{0716B4BB-379B-2F2A-E297-8E511A3A5BDE}"/>
                </a:ext>
              </a:extLst>
            </p:cNvPr>
            <p:cNvGrpSpPr/>
            <p:nvPr/>
          </p:nvGrpSpPr>
          <p:grpSpPr>
            <a:xfrm>
              <a:off x="2665238" y="3438172"/>
              <a:ext cx="1312465" cy="860500"/>
              <a:chOff x="1042748" y="1846690"/>
              <a:chExt cx="1510977" cy="1007325"/>
            </a:xfrm>
            <a:solidFill>
              <a:srgbClr val="FFB81C"/>
            </a:solidFill>
            <a:effectLst/>
          </p:grpSpPr>
          <p:sp>
            <p:nvSpPr>
              <p:cNvPr id="96" name="Rectangle 95">
                <a:extLst>
                  <a:ext uri="{FF2B5EF4-FFF2-40B4-BE49-F238E27FC236}">
                    <a16:creationId xmlns:a16="http://schemas.microsoft.com/office/drawing/2014/main" id="{5CDC658C-7585-AF3F-F18B-719D79334250}"/>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97" name="TextBox 96">
                <a:extLst>
                  <a:ext uri="{FF2B5EF4-FFF2-40B4-BE49-F238E27FC236}">
                    <a16:creationId xmlns:a16="http://schemas.microsoft.com/office/drawing/2014/main" id="{49005921-31BE-F91E-8219-67394A51B741}"/>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89" name="Group 88">
              <a:extLst>
                <a:ext uri="{FF2B5EF4-FFF2-40B4-BE49-F238E27FC236}">
                  <a16:creationId xmlns:a16="http://schemas.microsoft.com/office/drawing/2014/main" id="{179A1989-B7D3-5765-2238-37E8E2CE4916}"/>
                </a:ext>
              </a:extLst>
            </p:cNvPr>
            <p:cNvGrpSpPr/>
            <p:nvPr/>
          </p:nvGrpSpPr>
          <p:grpSpPr>
            <a:xfrm>
              <a:off x="2665238" y="4356989"/>
              <a:ext cx="1312465" cy="860500"/>
              <a:chOff x="1042748" y="1846690"/>
              <a:chExt cx="1510977" cy="1007325"/>
            </a:xfrm>
            <a:solidFill>
              <a:srgbClr val="E9928E"/>
            </a:solidFill>
            <a:effectLst/>
          </p:grpSpPr>
          <p:sp>
            <p:nvSpPr>
              <p:cNvPr id="94" name="Rectangle 93">
                <a:extLst>
                  <a:ext uri="{FF2B5EF4-FFF2-40B4-BE49-F238E27FC236}">
                    <a16:creationId xmlns:a16="http://schemas.microsoft.com/office/drawing/2014/main" id="{3A19CDFD-FEC9-94CE-C50D-8D3041E489F0}"/>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95" name="TextBox 94">
                <a:extLst>
                  <a:ext uri="{FF2B5EF4-FFF2-40B4-BE49-F238E27FC236}">
                    <a16:creationId xmlns:a16="http://schemas.microsoft.com/office/drawing/2014/main" id="{D4799B01-F081-A85B-054E-7FD1CB41C73F}"/>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90" name="Group 89">
              <a:extLst>
                <a:ext uri="{FF2B5EF4-FFF2-40B4-BE49-F238E27FC236}">
                  <a16:creationId xmlns:a16="http://schemas.microsoft.com/office/drawing/2014/main" id="{6DFD571F-2344-C8D1-D91C-50AD90959EA8}"/>
                </a:ext>
              </a:extLst>
            </p:cNvPr>
            <p:cNvGrpSpPr/>
            <p:nvPr/>
          </p:nvGrpSpPr>
          <p:grpSpPr>
            <a:xfrm>
              <a:off x="2665238" y="5286652"/>
              <a:ext cx="1312147" cy="860500"/>
              <a:chOff x="1042747" y="1763113"/>
              <a:chExt cx="1510611" cy="1007325"/>
            </a:xfrm>
            <a:solidFill>
              <a:srgbClr val="DA6056"/>
            </a:solidFill>
            <a:effectLst/>
          </p:grpSpPr>
          <p:sp>
            <p:nvSpPr>
              <p:cNvPr id="92" name="Rectangle 91">
                <a:extLst>
                  <a:ext uri="{FF2B5EF4-FFF2-40B4-BE49-F238E27FC236}">
                    <a16:creationId xmlns:a16="http://schemas.microsoft.com/office/drawing/2014/main" id="{B2D48571-2126-9410-9ADE-1ECED4BFCD73}"/>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93" name="TextBox 92">
                <a:extLst>
                  <a:ext uri="{FF2B5EF4-FFF2-40B4-BE49-F238E27FC236}">
                    <a16:creationId xmlns:a16="http://schemas.microsoft.com/office/drawing/2014/main" id="{31AA243A-1826-0000-815F-6FC4989C5FAC}"/>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91" name="TextBox 90">
              <a:extLst>
                <a:ext uri="{FF2B5EF4-FFF2-40B4-BE49-F238E27FC236}">
                  <a16:creationId xmlns:a16="http://schemas.microsoft.com/office/drawing/2014/main" id="{2AEA6769-A572-8750-59BB-1EFD238F720B}"/>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229397033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US" altLang="en-US"/>
              <a:t>K - Financial and insurance activities</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51</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extLst>
              <p:ext uri="{D42A27DB-BD31-4B8C-83A1-F6EECF244321}">
                <p14:modId xmlns:p14="http://schemas.microsoft.com/office/powerpoint/2010/main" val="3998953778"/>
              </p:ext>
            </p:extLst>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195372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03A3E70F-D398-D521-FF08-FE7806F0122C}"/>
              </a:ext>
            </a:extLst>
          </p:cNvPr>
          <p:cNvGrpSpPr/>
          <p:nvPr/>
        </p:nvGrpSpPr>
        <p:grpSpPr>
          <a:xfrm>
            <a:off x="328772" y="254000"/>
            <a:ext cx="11383766" cy="5735834"/>
            <a:chOff x="1777999" y="254000"/>
            <a:chExt cx="8636001"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Lookdown</a:t>
              </a:r>
            </a:p>
          </p:txBody>
        </p:sp>
        <p:sp>
          <p:nvSpPr>
            <p:cNvPr id="148" name="New shape"/>
            <p:cNvSpPr/>
            <p:nvPr/>
          </p:nvSpPr>
          <p:spPr>
            <a:xfrm>
              <a:off x="60960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1" name="New shape"/>
            <p:cNvSpPr/>
            <p:nvPr/>
          </p:nvSpPr>
          <p:spPr>
            <a:xfrm>
              <a:off x="60960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2" name="New shape"/>
            <p:cNvSpPr/>
            <p:nvPr/>
          </p:nvSpPr>
          <p:spPr>
            <a:xfrm>
              <a:off x="60960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3" name="New shape"/>
            <p:cNvSpPr/>
            <p:nvPr/>
          </p:nvSpPr>
          <p:spPr>
            <a:xfrm>
              <a:off x="60960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4" name="New shape"/>
            <p:cNvSpPr/>
            <p:nvPr/>
          </p:nvSpPr>
          <p:spPr>
            <a:xfrm>
              <a:off x="60960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60960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6" name="New shape"/>
            <p:cNvSpPr/>
            <p:nvPr/>
          </p:nvSpPr>
          <p:spPr>
            <a:xfrm>
              <a:off x="60960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7" name="New shape"/>
            <p:cNvSpPr/>
            <p:nvPr/>
          </p:nvSpPr>
          <p:spPr>
            <a:xfrm>
              <a:off x="60960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8" name="New shape"/>
            <p:cNvSpPr/>
            <p:nvPr/>
          </p:nvSpPr>
          <p:spPr>
            <a:xfrm>
              <a:off x="60960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60960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0" name="New shape"/>
            <p:cNvSpPr/>
            <p:nvPr/>
          </p:nvSpPr>
          <p:spPr>
            <a:xfrm>
              <a:off x="60960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1" name="New shape"/>
            <p:cNvSpPr/>
            <p:nvPr/>
          </p:nvSpPr>
          <p:spPr>
            <a:xfrm>
              <a:off x="60960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2" name="New shape"/>
            <p:cNvSpPr/>
            <p:nvPr/>
          </p:nvSpPr>
          <p:spPr>
            <a:xfrm>
              <a:off x="60960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3" name="New shape"/>
            <p:cNvSpPr/>
            <p:nvPr/>
          </p:nvSpPr>
          <p:spPr>
            <a:xfrm>
              <a:off x="60960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4" name="New shape"/>
            <p:cNvSpPr/>
            <p:nvPr/>
          </p:nvSpPr>
          <p:spPr>
            <a:xfrm>
              <a:off x="60960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5" name="New shape"/>
            <p:cNvSpPr/>
            <p:nvPr/>
          </p:nvSpPr>
          <p:spPr>
            <a:xfrm>
              <a:off x="60960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60960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7999" y="1730376"/>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dirty="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K - Financial and insurance activities</a:t>
              </a:r>
              <a:br>
                <a:rPr sz="1100" kern="200">
                  <a:solidFill>
                    <a:srgbClr val="000000"/>
                  </a:solidFill>
                  <a:latin typeface="arial"/>
                </a:rPr>
              </a:br>
              <a:r>
                <a:rPr sz="1100" kern="200">
                  <a:solidFill>
                    <a:srgbClr val="A6A6A6"/>
                  </a:solidFill>
                  <a:latin typeface="arial"/>
                </a:rPr>
                <a:t>(3,865)</a:t>
              </a:r>
            </a:p>
          </p:txBody>
        </p:sp>
        <p:sp>
          <p:nvSpPr>
            <p:cNvPr id="8"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Banking</a:t>
              </a:r>
              <a:br>
                <a:rPr sz="1100" kern="200">
                  <a:solidFill>
                    <a:srgbClr val="000000"/>
                  </a:solidFill>
                  <a:latin typeface="arial"/>
                </a:rPr>
              </a:br>
              <a:r>
                <a:rPr sz="1100" kern="200">
                  <a:solidFill>
                    <a:srgbClr val="A6A6A6"/>
                  </a:solidFill>
                  <a:latin typeface="arial"/>
                </a:rPr>
                <a:t>(1,983)</a:t>
              </a:r>
            </a:p>
          </p:txBody>
        </p:sp>
        <p:sp>
          <p:nvSpPr>
            <p:cNvPr id="9"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Global Business</a:t>
              </a:r>
              <a:br>
                <a:rPr sz="1100" kern="200">
                  <a:solidFill>
                    <a:srgbClr val="000000"/>
                  </a:solidFill>
                  <a:latin typeface="arial"/>
                </a:rPr>
              </a:br>
              <a:r>
                <a:rPr sz="1100" kern="200">
                  <a:solidFill>
                    <a:srgbClr val="A6A6A6"/>
                  </a:solidFill>
                  <a:latin typeface="arial"/>
                </a:rPr>
                <a:t>(270)</a:t>
              </a:r>
            </a:p>
          </p:txBody>
        </p:sp>
        <p:sp>
          <p:nvSpPr>
            <p:cNvPr id="10"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Insurance</a:t>
              </a:r>
              <a:br>
                <a:rPr sz="1100" kern="200">
                  <a:solidFill>
                    <a:srgbClr val="000000"/>
                  </a:solidFill>
                  <a:latin typeface="arial"/>
                </a:rPr>
              </a:br>
              <a:r>
                <a:rPr sz="1100" kern="200">
                  <a:solidFill>
                    <a:srgbClr val="A6A6A6"/>
                  </a:solidFill>
                  <a:latin typeface="arial"/>
                </a:rPr>
                <a:t>(1,312)</a:t>
              </a:r>
            </a:p>
          </p:txBody>
        </p:sp>
        <p:sp>
          <p:nvSpPr>
            <p:cNvPr id="11"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Other Financial Services</a:t>
              </a:r>
              <a:br>
                <a:rPr sz="1100" kern="200">
                  <a:solidFill>
                    <a:srgbClr val="000000"/>
                  </a:solidFill>
                  <a:latin typeface="arial"/>
                </a:rPr>
              </a:br>
              <a:r>
                <a:rPr sz="1100" kern="200">
                  <a:solidFill>
                    <a:srgbClr val="A6A6A6"/>
                  </a:solidFill>
                  <a:latin typeface="arial"/>
                </a:rPr>
                <a:t>(300)</a:t>
              </a:r>
            </a:p>
          </p:txBody>
        </p:sp>
        <p:sp>
          <p:nvSpPr>
            <p:cNvPr id="12"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510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6" name="New shape"/>
            <p:cNvSpPr/>
            <p:nvPr/>
          </p:nvSpPr>
          <p:spPr>
            <a:xfrm>
              <a:off x="60960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17" name="New shape"/>
            <p:cNvSpPr/>
            <p:nvPr/>
          </p:nvSpPr>
          <p:spPr>
            <a:xfrm>
              <a:off x="71374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8" name="New shape"/>
            <p:cNvSpPr/>
            <p:nvPr/>
          </p:nvSpPr>
          <p:spPr>
            <a:xfrm>
              <a:off x="80010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19" name="New shape"/>
            <p:cNvSpPr/>
            <p:nvPr/>
          </p:nvSpPr>
          <p:spPr>
            <a:xfrm>
              <a:off x="88646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64*</a:t>
              </a:r>
            </a:p>
          </p:txBody>
        </p:sp>
        <p:sp>
          <p:nvSpPr>
            <p:cNvPr id="20" name="New shape"/>
            <p:cNvSpPr/>
            <p:nvPr/>
          </p:nvSpPr>
          <p:spPr>
            <a:xfrm>
              <a:off x="97282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1"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 name="New shape"/>
            <p:cNvSpPr/>
            <p:nvPr/>
          </p:nvSpPr>
          <p:spPr>
            <a:xfrm>
              <a:off x="1778000" y="22669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5" name="New shape"/>
            <p:cNvSpPr/>
            <p:nvPr/>
          </p:nvSpPr>
          <p:spPr>
            <a:xfrm>
              <a:off x="60960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26" name="New shape"/>
            <p:cNvSpPr/>
            <p:nvPr/>
          </p:nvSpPr>
          <p:spPr>
            <a:xfrm>
              <a:off x="71374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7" name="New shape"/>
            <p:cNvSpPr/>
            <p:nvPr/>
          </p:nvSpPr>
          <p:spPr>
            <a:xfrm>
              <a:off x="80010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8"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9" name="New shape"/>
            <p:cNvSpPr/>
            <p:nvPr/>
          </p:nvSpPr>
          <p:spPr>
            <a:xfrm>
              <a:off x="97282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30"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4828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34" name="New shape"/>
            <p:cNvSpPr/>
            <p:nvPr/>
          </p:nvSpPr>
          <p:spPr>
            <a:xfrm>
              <a:off x="60960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35" name="New shape"/>
            <p:cNvSpPr/>
            <p:nvPr/>
          </p:nvSpPr>
          <p:spPr>
            <a:xfrm>
              <a:off x="71374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36" name="New shape"/>
            <p:cNvSpPr/>
            <p:nvPr/>
          </p:nvSpPr>
          <p:spPr>
            <a:xfrm>
              <a:off x="80010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7"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38" name="New shape"/>
            <p:cNvSpPr/>
            <p:nvPr/>
          </p:nvSpPr>
          <p:spPr>
            <a:xfrm>
              <a:off x="97282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39"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26987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43" name="New shape"/>
            <p:cNvSpPr/>
            <p:nvPr/>
          </p:nvSpPr>
          <p:spPr>
            <a:xfrm>
              <a:off x="60960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44" name="New shape"/>
            <p:cNvSpPr/>
            <p:nvPr/>
          </p:nvSpPr>
          <p:spPr>
            <a:xfrm>
              <a:off x="71374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5" name="New shape"/>
            <p:cNvSpPr/>
            <p:nvPr/>
          </p:nvSpPr>
          <p:spPr>
            <a:xfrm>
              <a:off x="80010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46" name="New shape"/>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7" name="New shape"/>
            <p:cNvSpPr/>
            <p:nvPr/>
          </p:nvSpPr>
          <p:spPr>
            <a:xfrm>
              <a:off x="97282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4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0" name="New shape"/>
            <p:cNvSpPr/>
            <p:nvPr/>
          </p:nvSpPr>
          <p:spPr>
            <a:xfrm>
              <a:off x="1778000" y="29146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52" name="New shape"/>
            <p:cNvSpPr/>
            <p:nvPr/>
          </p:nvSpPr>
          <p:spPr>
            <a:xfrm>
              <a:off x="60960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53" name="New shape"/>
            <p:cNvSpPr/>
            <p:nvPr/>
          </p:nvSpPr>
          <p:spPr>
            <a:xfrm>
              <a:off x="71374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54" name="New shape"/>
            <p:cNvSpPr/>
            <p:nvPr/>
          </p:nvSpPr>
          <p:spPr>
            <a:xfrm>
              <a:off x="80010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55"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56" name="New shape"/>
            <p:cNvSpPr/>
            <p:nvPr/>
          </p:nvSpPr>
          <p:spPr>
            <a:xfrm>
              <a:off x="97282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57"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305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61" name="New shape"/>
            <p:cNvSpPr/>
            <p:nvPr/>
          </p:nvSpPr>
          <p:spPr>
            <a:xfrm>
              <a:off x="60960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60</a:t>
              </a:r>
            </a:p>
          </p:txBody>
        </p:sp>
        <p:sp>
          <p:nvSpPr>
            <p:cNvPr id="62" name="New shape"/>
            <p:cNvSpPr/>
            <p:nvPr/>
          </p:nvSpPr>
          <p:spPr>
            <a:xfrm>
              <a:off x="71374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55*</a:t>
              </a:r>
            </a:p>
          </p:txBody>
        </p:sp>
        <p:sp>
          <p:nvSpPr>
            <p:cNvPr id="63" name="New shape"/>
            <p:cNvSpPr/>
            <p:nvPr/>
          </p:nvSpPr>
          <p:spPr>
            <a:xfrm>
              <a:off x="80010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64" name="New shape"/>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65" name="New shape"/>
            <p:cNvSpPr/>
            <p:nvPr/>
          </p:nvSpPr>
          <p:spPr>
            <a:xfrm>
              <a:off x="97282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66"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3464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70" name="New shape"/>
            <p:cNvSpPr/>
            <p:nvPr/>
          </p:nvSpPr>
          <p:spPr>
            <a:xfrm>
              <a:off x="60960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71" name="New shape"/>
            <p:cNvSpPr/>
            <p:nvPr/>
          </p:nvSpPr>
          <p:spPr>
            <a:xfrm>
              <a:off x="71374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72" name="New shape"/>
            <p:cNvSpPr/>
            <p:nvPr/>
          </p:nvSpPr>
          <p:spPr>
            <a:xfrm>
              <a:off x="80010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73" name="New shape"/>
            <p:cNvSpPr/>
            <p:nvPr/>
          </p:nvSpPr>
          <p:spPr>
            <a:xfrm>
              <a:off x="88646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74" name="New shape"/>
            <p:cNvSpPr/>
            <p:nvPr/>
          </p:nvSpPr>
          <p:spPr>
            <a:xfrm>
              <a:off x="97282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75"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5623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79" name="New shape"/>
            <p:cNvSpPr/>
            <p:nvPr/>
          </p:nvSpPr>
          <p:spPr>
            <a:xfrm>
              <a:off x="60960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80" name="New shape"/>
            <p:cNvSpPr/>
            <p:nvPr/>
          </p:nvSpPr>
          <p:spPr>
            <a:xfrm>
              <a:off x="71374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81" name="New shape"/>
            <p:cNvSpPr/>
            <p:nvPr/>
          </p:nvSpPr>
          <p:spPr>
            <a:xfrm>
              <a:off x="80010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82" name="New shape"/>
            <p:cNvSpPr/>
            <p:nvPr/>
          </p:nvSpPr>
          <p:spPr>
            <a:xfrm>
              <a:off x="8864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83" name="New shape"/>
            <p:cNvSpPr/>
            <p:nvPr/>
          </p:nvSpPr>
          <p:spPr>
            <a:xfrm>
              <a:off x="97282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84"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6" name="New shape"/>
            <p:cNvSpPr/>
            <p:nvPr/>
          </p:nvSpPr>
          <p:spPr>
            <a:xfrm>
              <a:off x="1778000" y="37782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88" name="New shape"/>
            <p:cNvSpPr/>
            <p:nvPr/>
          </p:nvSpPr>
          <p:spPr>
            <a:xfrm>
              <a:off x="60960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89" name="New shape"/>
            <p:cNvSpPr/>
            <p:nvPr/>
          </p:nvSpPr>
          <p:spPr>
            <a:xfrm>
              <a:off x="71374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90" name="New shape"/>
            <p:cNvSpPr/>
            <p:nvPr/>
          </p:nvSpPr>
          <p:spPr>
            <a:xfrm>
              <a:off x="80010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91" name="New shape"/>
            <p:cNvSpPr/>
            <p:nvPr/>
          </p:nvSpPr>
          <p:spPr>
            <a:xfrm>
              <a:off x="88646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92" name="New shape"/>
            <p:cNvSpPr/>
            <p:nvPr/>
          </p:nvSpPr>
          <p:spPr>
            <a:xfrm>
              <a:off x="97282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9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39941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97" name="New shape"/>
            <p:cNvSpPr/>
            <p:nvPr/>
          </p:nvSpPr>
          <p:spPr>
            <a:xfrm>
              <a:off x="60960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98" name="New shape"/>
            <p:cNvSpPr/>
            <p:nvPr/>
          </p:nvSpPr>
          <p:spPr>
            <a:xfrm>
              <a:off x="71374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99" name="New shape"/>
            <p:cNvSpPr/>
            <p:nvPr/>
          </p:nvSpPr>
          <p:spPr>
            <a:xfrm>
              <a:off x="80010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00" name="New shape"/>
            <p:cNvSpPr/>
            <p:nvPr/>
          </p:nvSpPr>
          <p:spPr>
            <a:xfrm>
              <a:off x="8864600"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101" name="New shape"/>
            <p:cNvSpPr/>
            <p:nvPr/>
          </p:nvSpPr>
          <p:spPr>
            <a:xfrm>
              <a:off x="9728200"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102"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42100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06" name="New shape"/>
            <p:cNvSpPr/>
            <p:nvPr/>
          </p:nvSpPr>
          <p:spPr>
            <a:xfrm>
              <a:off x="60960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107" name="New shape"/>
            <p:cNvSpPr/>
            <p:nvPr/>
          </p:nvSpPr>
          <p:spPr>
            <a:xfrm>
              <a:off x="71374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108" name="New shape"/>
            <p:cNvSpPr/>
            <p:nvPr/>
          </p:nvSpPr>
          <p:spPr>
            <a:xfrm>
              <a:off x="80010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9"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0" name="New shape"/>
            <p:cNvSpPr/>
            <p:nvPr/>
          </p:nvSpPr>
          <p:spPr>
            <a:xfrm>
              <a:off x="9728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1"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2"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3" name="New shape"/>
            <p:cNvSpPr/>
            <p:nvPr/>
          </p:nvSpPr>
          <p:spPr>
            <a:xfrm>
              <a:off x="1778000" y="44259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15" name="New shape"/>
            <p:cNvSpPr/>
            <p:nvPr/>
          </p:nvSpPr>
          <p:spPr>
            <a:xfrm>
              <a:off x="60960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41</a:t>
              </a:r>
            </a:p>
          </p:txBody>
        </p:sp>
        <p:sp>
          <p:nvSpPr>
            <p:cNvPr id="116" name="New shape"/>
            <p:cNvSpPr/>
            <p:nvPr/>
          </p:nvSpPr>
          <p:spPr>
            <a:xfrm>
              <a:off x="71374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37*</a:t>
              </a:r>
            </a:p>
          </p:txBody>
        </p:sp>
        <p:sp>
          <p:nvSpPr>
            <p:cNvPr id="117" name="New shape"/>
            <p:cNvSpPr/>
            <p:nvPr/>
          </p:nvSpPr>
          <p:spPr>
            <a:xfrm>
              <a:off x="80010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52*</a:t>
              </a:r>
            </a:p>
          </p:txBody>
        </p:sp>
        <p:sp>
          <p:nvSpPr>
            <p:cNvPr id="118"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42</a:t>
              </a:r>
            </a:p>
          </p:txBody>
        </p:sp>
        <p:sp>
          <p:nvSpPr>
            <p:cNvPr id="119" name="New shape"/>
            <p:cNvSpPr/>
            <p:nvPr/>
          </p:nvSpPr>
          <p:spPr>
            <a:xfrm>
              <a:off x="9728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53*</a:t>
              </a:r>
            </a:p>
          </p:txBody>
        </p:sp>
        <p:sp>
          <p:nvSpPr>
            <p:cNvPr id="120"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1"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2" name="New shape"/>
            <p:cNvSpPr/>
            <p:nvPr/>
          </p:nvSpPr>
          <p:spPr>
            <a:xfrm>
              <a:off x="1778000" y="46418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24" name="New shape"/>
            <p:cNvSpPr/>
            <p:nvPr/>
          </p:nvSpPr>
          <p:spPr>
            <a:xfrm>
              <a:off x="60960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25" name="New shape"/>
            <p:cNvSpPr/>
            <p:nvPr/>
          </p:nvSpPr>
          <p:spPr>
            <a:xfrm>
              <a:off x="7137400"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126" name="New shape"/>
            <p:cNvSpPr/>
            <p:nvPr/>
          </p:nvSpPr>
          <p:spPr>
            <a:xfrm>
              <a:off x="80010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127"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28" name="New shape"/>
            <p:cNvSpPr/>
            <p:nvPr/>
          </p:nvSpPr>
          <p:spPr>
            <a:xfrm>
              <a:off x="97282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29"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0"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1" name="New shape"/>
            <p:cNvSpPr/>
            <p:nvPr/>
          </p:nvSpPr>
          <p:spPr>
            <a:xfrm>
              <a:off x="1778000" y="48577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33" name="New shape"/>
            <p:cNvSpPr/>
            <p:nvPr/>
          </p:nvSpPr>
          <p:spPr>
            <a:xfrm>
              <a:off x="60960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134" name="New shape"/>
            <p:cNvSpPr/>
            <p:nvPr/>
          </p:nvSpPr>
          <p:spPr>
            <a:xfrm>
              <a:off x="71374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64*</a:t>
              </a:r>
            </a:p>
          </p:txBody>
        </p:sp>
        <p:sp>
          <p:nvSpPr>
            <p:cNvPr id="135" name="New shape"/>
            <p:cNvSpPr/>
            <p:nvPr/>
          </p:nvSpPr>
          <p:spPr>
            <a:xfrm>
              <a:off x="80010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136" name="New shape"/>
            <p:cNvSpPr/>
            <p:nvPr/>
          </p:nvSpPr>
          <p:spPr>
            <a:xfrm>
              <a:off x="88646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37" name="New shape"/>
            <p:cNvSpPr/>
            <p:nvPr/>
          </p:nvSpPr>
          <p:spPr>
            <a:xfrm>
              <a:off x="97282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13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0" name="New shape"/>
            <p:cNvSpPr/>
            <p:nvPr/>
          </p:nvSpPr>
          <p:spPr>
            <a:xfrm>
              <a:off x="1778000" y="50736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42" name="New shape"/>
            <p:cNvSpPr/>
            <p:nvPr/>
          </p:nvSpPr>
          <p:spPr>
            <a:xfrm>
              <a:off x="60960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43" name="New shape"/>
            <p:cNvSpPr/>
            <p:nvPr/>
          </p:nvSpPr>
          <p:spPr>
            <a:xfrm>
              <a:off x="71374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44" name="New shape"/>
            <p:cNvSpPr/>
            <p:nvPr/>
          </p:nvSpPr>
          <p:spPr>
            <a:xfrm>
              <a:off x="80010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145" name="New shape"/>
            <p:cNvSpPr/>
            <p:nvPr/>
          </p:nvSpPr>
          <p:spPr>
            <a:xfrm>
              <a:off x="88646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46" name="New shape"/>
            <p:cNvSpPr/>
            <p:nvPr/>
          </p:nvSpPr>
          <p:spPr>
            <a:xfrm>
              <a:off x="97282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47" name="New shape"/>
            <p:cNvSpPr/>
            <p:nvPr/>
          </p:nvSpPr>
          <p:spPr>
            <a:xfrm>
              <a:off x="1778000" y="5289550"/>
              <a:ext cx="4318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49" name="New shape"/>
            <p:cNvSpPr/>
            <p:nvPr/>
          </p:nvSpPr>
          <p:spPr>
            <a:xfrm>
              <a:off x="60960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50" name="New shape"/>
            <p:cNvSpPr/>
            <p:nvPr/>
          </p:nvSpPr>
          <p:spPr>
            <a:xfrm>
              <a:off x="71374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51" name="New shape"/>
            <p:cNvSpPr/>
            <p:nvPr/>
          </p:nvSpPr>
          <p:spPr>
            <a:xfrm>
              <a:off x="80010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152" name="New shape"/>
            <p:cNvSpPr/>
            <p:nvPr/>
          </p:nvSpPr>
          <p:spPr>
            <a:xfrm>
              <a:off x="88646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153" name="New shape"/>
            <p:cNvSpPr/>
            <p:nvPr/>
          </p:nvSpPr>
          <p:spPr>
            <a:xfrm>
              <a:off x="97282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93734" y="2413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a:t>
            </a:r>
          </a:p>
        </p:txBody>
      </p:sp>
      <p:sp>
        <p:nvSpPr>
          <p:cNvPr id="180" name="New shape"/>
          <p:cNvSpPr/>
          <p:nvPr/>
        </p:nvSpPr>
        <p:spPr>
          <a:xfrm>
            <a:off x="3084534"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3084534"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3084534"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3084534"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3084534"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3084534"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3084534"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3084534"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3084534"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3084534"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3084534"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3084534"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084534"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3084534"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3084534"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3084534"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3084534"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493734"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493734"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93734"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308453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K - Financial and insurance activities</a:t>
            </a:r>
            <a:br>
              <a:rPr sz="1100" kern="200">
                <a:solidFill>
                  <a:srgbClr val="000000"/>
                </a:solidFill>
                <a:latin typeface="arial"/>
              </a:rPr>
            </a:br>
            <a:r>
              <a:rPr sz="1100" kern="200">
                <a:solidFill>
                  <a:srgbClr val="A6A6A6"/>
                </a:solidFill>
                <a:latin typeface="arial"/>
              </a:rPr>
              <a:t>(3,865)</a:t>
            </a:r>
          </a:p>
        </p:txBody>
      </p:sp>
      <p:sp>
        <p:nvSpPr>
          <p:cNvPr id="8" name="New shape"/>
          <p:cNvSpPr/>
          <p:nvPr/>
        </p:nvSpPr>
        <p:spPr>
          <a:xfrm>
            <a:off x="394813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(536)</a:t>
            </a:r>
          </a:p>
        </p:txBody>
      </p:sp>
      <p:sp>
        <p:nvSpPr>
          <p:cNvPr id="9" name="New shape"/>
          <p:cNvSpPr/>
          <p:nvPr/>
        </p:nvSpPr>
        <p:spPr>
          <a:xfrm>
            <a:off x="481173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(1,164)</a:t>
            </a:r>
          </a:p>
        </p:txBody>
      </p:sp>
      <p:sp>
        <p:nvSpPr>
          <p:cNvPr id="10" name="New shape"/>
          <p:cNvSpPr/>
          <p:nvPr/>
        </p:nvSpPr>
        <p:spPr>
          <a:xfrm>
            <a:off x="567533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(536)</a:t>
            </a:r>
          </a:p>
        </p:txBody>
      </p:sp>
      <p:sp>
        <p:nvSpPr>
          <p:cNvPr id="11" name="New shape"/>
          <p:cNvSpPr/>
          <p:nvPr/>
        </p:nvSpPr>
        <p:spPr>
          <a:xfrm>
            <a:off x="653893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(507)</a:t>
            </a:r>
          </a:p>
        </p:txBody>
      </p:sp>
      <p:sp>
        <p:nvSpPr>
          <p:cNvPr id="12" name="New shape"/>
          <p:cNvSpPr/>
          <p:nvPr/>
        </p:nvSpPr>
        <p:spPr>
          <a:xfrm>
            <a:off x="740253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(438)</a:t>
            </a:r>
          </a:p>
        </p:txBody>
      </p:sp>
      <p:sp>
        <p:nvSpPr>
          <p:cNvPr id="13" name="New shape"/>
          <p:cNvSpPr/>
          <p:nvPr/>
        </p:nvSpPr>
        <p:spPr>
          <a:xfrm>
            <a:off x="8266134"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21-25 years </a:t>
            </a:r>
            <a:br>
              <a:rPr sz="1100" kern="200">
                <a:solidFill>
                  <a:srgbClr val="000000"/>
                </a:solidFill>
                <a:latin typeface="arial"/>
              </a:rPr>
            </a:br>
            <a:r>
              <a:rPr sz="1100" kern="200">
                <a:solidFill>
                  <a:srgbClr val="A6A6A6"/>
                </a:solidFill>
                <a:latin typeface="arial"/>
              </a:rPr>
              <a:t>(145)</a:t>
            </a:r>
          </a:p>
        </p:txBody>
      </p:sp>
      <p:sp>
        <p:nvSpPr>
          <p:cNvPr id="14" name="New shape"/>
          <p:cNvSpPr/>
          <p:nvPr/>
        </p:nvSpPr>
        <p:spPr>
          <a:xfrm>
            <a:off x="493734"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493734"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493734"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3084534"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19" name="New shape"/>
          <p:cNvSpPr/>
          <p:nvPr/>
        </p:nvSpPr>
        <p:spPr>
          <a:xfrm>
            <a:off x="4125934"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0" name="New shape"/>
          <p:cNvSpPr/>
          <p:nvPr/>
        </p:nvSpPr>
        <p:spPr>
          <a:xfrm>
            <a:off x="4989534"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1" name="New shape"/>
          <p:cNvSpPr/>
          <p:nvPr/>
        </p:nvSpPr>
        <p:spPr>
          <a:xfrm>
            <a:off x="5853134"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22" name="New shape"/>
          <p:cNvSpPr/>
          <p:nvPr/>
        </p:nvSpPr>
        <p:spPr>
          <a:xfrm>
            <a:off x="6716734"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23" name="New shape"/>
          <p:cNvSpPr/>
          <p:nvPr/>
        </p:nvSpPr>
        <p:spPr>
          <a:xfrm>
            <a:off x="7580334"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24" name="New shape"/>
          <p:cNvSpPr/>
          <p:nvPr/>
        </p:nvSpPr>
        <p:spPr>
          <a:xfrm>
            <a:off x="8443934"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5" name="New shape"/>
          <p:cNvSpPr/>
          <p:nvPr/>
        </p:nvSpPr>
        <p:spPr>
          <a:xfrm>
            <a:off x="493734"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493734"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493734"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3084534"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30" name="New shape"/>
          <p:cNvSpPr/>
          <p:nvPr/>
        </p:nvSpPr>
        <p:spPr>
          <a:xfrm>
            <a:off x="4125934"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31" name="New shape"/>
          <p:cNvSpPr/>
          <p:nvPr/>
        </p:nvSpPr>
        <p:spPr>
          <a:xfrm>
            <a:off x="4989534"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2" name="New shape"/>
          <p:cNvSpPr/>
          <p:nvPr/>
        </p:nvSpPr>
        <p:spPr>
          <a:xfrm>
            <a:off x="5853134"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33" name="New shape"/>
          <p:cNvSpPr/>
          <p:nvPr/>
        </p:nvSpPr>
        <p:spPr>
          <a:xfrm>
            <a:off x="6716734"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34" name="New shape"/>
          <p:cNvSpPr/>
          <p:nvPr/>
        </p:nvSpPr>
        <p:spPr>
          <a:xfrm>
            <a:off x="7580334"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5" name="New shape"/>
          <p:cNvSpPr/>
          <p:nvPr/>
        </p:nvSpPr>
        <p:spPr>
          <a:xfrm>
            <a:off x="8443934"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6" name="New shape"/>
          <p:cNvSpPr/>
          <p:nvPr/>
        </p:nvSpPr>
        <p:spPr>
          <a:xfrm>
            <a:off x="493734"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493734"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493734"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3084534"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41" name="New shape"/>
          <p:cNvSpPr/>
          <p:nvPr/>
        </p:nvSpPr>
        <p:spPr>
          <a:xfrm>
            <a:off x="4125934"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42" name="New shape"/>
          <p:cNvSpPr/>
          <p:nvPr/>
        </p:nvSpPr>
        <p:spPr>
          <a:xfrm>
            <a:off x="4989534"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43" name="New shape"/>
          <p:cNvSpPr/>
          <p:nvPr/>
        </p:nvSpPr>
        <p:spPr>
          <a:xfrm>
            <a:off x="5853134"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44" name="New shape"/>
          <p:cNvSpPr/>
          <p:nvPr/>
        </p:nvSpPr>
        <p:spPr>
          <a:xfrm>
            <a:off x="6716734"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59*</a:t>
            </a:r>
          </a:p>
        </p:txBody>
      </p:sp>
      <p:sp>
        <p:nvSpPr>
          <p:cNvPr id="45" name="New shape"/>
          <p:cNvSpPr/>
          <p:nvPr/>
        </p:nvSpPr>
        <p:spPr>
          <a:xfrm>
            <a:off x="7580334"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46" name="New shape"/>
          <p:cNvSpPr/>
          <p:nvPr/>
        </p:nvSpPr>
        <p:spPr>
          <a:xfrm>
            <a:off x="8443934"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7" name="New shape"/>
          <p:cNvSpPr/>
          <p:nvPr/>
        </p:nvSpPr>
        <p:spPr>
          <a:xfrm>
            <a:off x="493734"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493734"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493734"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3084534"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52" name="New shape"/>
          <p:cNvSpPr/>
          <p:nvPr/>
        </p:nvSpPr>
        <p:spPr>
          <a:xfrm>
            <a:off x="4125934"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53" name="New shape"/>
          <p:cNvSpPr/>
          <p:nvPr/>
        </p:nvSpPr>
        <p:spPr>
          <a:xfrm>
            <a:off x="4989534"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4" name="New shape"/>
          <p:cNvSpPr/>
          <p:nvPr/>
        </p:nvSpPr>
        <p:spPr>
          <a:xfrm>
            <a:off x="5853134"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5" name="New shape"/>
          <p:cNvSpPr/>
          <p:nvPr/>
        </p:nvSpPr>
        <p:spPr>
          <a:xfrm>
            <a:off x="6716734"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6" name="New shape"/>
          <p:cNvSpPr/>
          <p:nvPr/>
        </p:nvSpPr>
        <p:spPr>
          <a:xfrm>
            <a:off x="7580334"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7" name="New shape"/>
          <p:cNvSpPr/>
          <p:nvPr/>
        </p:nvSpPr>
        <p:spPr>
          <a:xfrm>
            <a:off x="8443934"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8" name="New shape"/>
          <p:cNvSpPr/>
          <p:nvPr/>
        </p:nvSpPr>
        <p:spPr>
          <a:xfrm>
            <a:off x="493734"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493734"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493734"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3084534"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63" name="New shape"/>
          <p:cNvSpPr/>
          <p:nvPr/>
        </p:nvSpPr>
        <p:spPr>
          <a:xfrm>
            <a:off x="4125934"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64" name="New shape"/>
          <p:cNvSpPr/>
          <p:nvPr/>
        </p:nvSpPr>
        <p:spPr>
          <a:xfrm>
            <a:off x="4989534"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65" name="New shape"/>
          <p:cNvSpPr/>
          <p:nvPr/>
        </p:nvSpPr>
        <p:spPr>
          <a:xfrm>
            <a:off x="5853134"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66" name="New shape"/>
          <p:cNvSpPr/>
          <p:nvPr/>
        </p:nvSpPr>
        <p:spPr>
          <a:xfrm>
            <a:off x="6716734"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67" name="New shape"/>
          <p:cNvSpPr/>
          <p:nvPr/>
        </p:nvSpPr>
        <p:spPr>
          <a:xfrm>
            <a:off x="7580334"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68" name="New shape"/>
          <p:cNvSpPr/>
          <p:nvPr/>
        </p:nvSpPr>
        <p:spPr>
          <a:xfrm>
            <a:off x="8443934"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69" name="New shape"/>
          <p:cNvSpPr/>
          <p:nvPr/>
        </p:nvSpPr>
        <p:spPr>
          <a:xfrm>
            <a:off x="493734"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493734"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493734"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3084534"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60</a:t>
            </a:r>
          </a:p>
        </p:txBody>
      </p:sp>
      <p:sp>
        <p:nvSpPr>
          <p:cNvPr id="74" name="New shape"/>
          <p:cNvSpPr/>
          <p:nvPr/>
        </p:nvSpPr>
        <p:spPr>
          <a:xfrm>
            <a:off x="4125934"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75" name="New shape"/>
          <p:cNvSpPr/>
          <p:nvPr/>
        </p:nvSpPr>
        <p:spPr>
          <a:xfrm>
            <a:off x="4989534"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76" name="New shape"/>
          <p:cNvSpPr/>
          <p:nvPr/>
        </p:nvSpPr>
        <p:spPr>
          <a:xfrm>
            <a:off x="5853134"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56*</a:t>
            </a:r>
          </a:p>
        </p:txBody>
      </p:sp>
      <p:sp>
        <p:nvSpPr>
          <p:cNvPr id="77" name="New shape"/>
          <p:cNvSpPr/>
          <p:nvPr/>
        </p:nvSpPr>
        <p:spPr>
          <a:xfrm>
            <a:off x="6716734"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53*</a:t>
            </a:r>
          </a:p>
        </p:txBody>
      </p:sp>
      <p:sp>
        <p:nvSpPr>
          <p:cNvPr id="78" name="New shape"/>
          <p:cNvSpPr/>
          <p:nvPr/>
        </p:nvSpPr>
        <p:spPr>
          <a:xfrm>
            <a:off x="7580334"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51*</a:t>
            </a:r>
          </a:p>
        </p:txBody>
      </p:sp>
      <p:sp>
        <p:nvSpPr>
          <p:cNvPr id="79" name="New shape"/>
          <p:cNvSpPr/>
          <p:nvPr/>
        </p:nvSpPr>
        <p:spPr>
          <a:xfrm>
            <a:off x="8443934"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80" name="New shape"/>
          <p:cNvSpPr/>
          <p:nvPr/>
        </p:nvSpPr>
        <p:spPr>
          <a:xfrm>
            <a:off x="493734"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493734"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493734"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3084534"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85" name="New shape"/>
          <p:cNvSpPr/>
          <p:nvPr/>
        </p:nvSpPr>
        <p:spPr>
          <a:xfrm>
            <a:off x="4125934"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86" name="New shape"/>
          <p:cNvSpPr/>
          <p:nvPr/>
        </p:nvSpPr>
        <p:spPr>
          <a:xfrm>
            <a:off x="4989534"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87" name="New shape"/>
          <p:cNvSpPr/>
          <p:nvPr/>
        </p:nvSpPr>
        <p:spPr>
          <a:xfrm>
            <a:off x="5853134"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88" name="New shape"/>
          <p:cNvSpPr/>
          <p:nvPr/>
        </p:nvSpPr>
        <p:spPr>
          <a:xfrm>
            <a:off x="6716734"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89" name="New shape"/>
          <p:cNvSpPr/>
          <p:nvPr/>
        </p:nvSpPr>
        <p:spPr>
          <a:xfrm>
            <a:off x="7580334"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66*</a:t>
            </a:r>
          </a:p>
        </p:txBody>
      </p:sp>
      <p:sp>
        <p:nvSpPr>
          <p:cNvPr id="90" name="New shape"/>
          <p:cNvSpPr/>
          <p:nvPr/>
        </p:nvSpPr>
        <p:spPr>
          <a:xfrm>
            <a:off x="8443934"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91" name="New shape"/>
          <p:cNvSpPr/>
          <p:nvPr/>
        </p:nvSpPr>
        <p:spPr>
          <a:xfrm>
            <a:off x="493734"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493734"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493734"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3084534"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96" name="New shape"/>
          <p:cNvSpPr/>
          <p:nvPr/>
        </p:nvSpPr>
        <p:spPr>
          <a:xfrm>
            <a:off x="4125934"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97" name="New shape"/>
          <p:cNvSpPr/>
          <p:nvPr/>
        </p:nvSpPr>
        <p:spPr>
          <a:xfrm>
            <a:off x="4989534"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98" name="New shape"/>
          <p:cNvSpPr/>
          <p:nvPr/>
        </p:nvSpPr>
        <p:spPr>
          <a:xfrm>
            <a:off x="5853134"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99" name="New shape"/>
          <p:cNvSpPr/>
          <p:nvPr/>
        </p:nvSpPr>
        <p:spPr>
          <a:xfrm>
            <a:off x="6716734"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100" name="New shape"/>
          <p:cNvSpPr/>
          <p:nvPr/>
        </p:nvSpPr>
        <p:spPr>
          <a:xfrm>
            <a:off x="7580334"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101" name="New shape"/>
          <p:cNvSpPr/>
          <p:nvPr/>
        </p:nvSpPr>
        <p:spPr>
          <a:xfrm>
            <a:off x="8443934"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02" name="New shape"/>
          <p:cNvSpPr/>
          <p:nvPr/>
        </p:nvSpPr>
        <p:spPr>
          <a:xfrm>
            <a:off x="493734"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493734"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493734"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3084534"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07" name="New shape"/>
          <p:cNvSpPr/>
          <p:nvPr/>
        </p:nvSpPr>
        <p:spPr>
          <a:xfrm>
            <a:off x="4125934"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08" name="New shape"/>
          <p:cNvSpPr/>
          <p:nvPr/>
        </p:nvSpPr>
        <p:spPr>
          <a:xfrm>
            <a:off x="4989534"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09" name="New shape"/>
          <p:cNvSpPr/>
          <p:nvPr/>
        </p:nvSpPr>
        <p:spPr>
          <a:xfrm>
            <a:off x="5853134"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110" name="New shape"/>
          <p:cNvSpPr/>
          <p:nvPr/>
        </p:nvSpPr>
        <p:spPr>
          <a:xfrm>
            <a:off x="6716734"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111" name="New shape"/>
          <p:cNvSpPr/>
          <p:nvPr/>
        </p:nvSpPr>
        <p:spPr>
          <a:xfrm>
            <a:off x="7580334"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112" name="New shape"/>
          <p:cNvSpPr/>
          <p:nvPr/>
        </p:nvSpPr>
        <p:spPr>
          <a:xfrm>
            <a:off x="8443934"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13" name="New shape"/>
          <p:cNvSpPr/>
          <p:nvPr/>
        </p:nvSpPr>
        <p:spPr>
          <a:xfrm>
            <a:off x="493734"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493734"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493734"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3084534"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18" name="New shape"/>
          <p:cNvSpPr/>
          <p:nvPr/>
        </p:nvSpPr>
        <p:spPr>
          <a:xfrm>
            <a:off x="412593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19" name="New shape"/>
          <p:cNvSpPr/>
          <p:nvPr/>
        </p:nvSpPr>
        <p:spPr>
          <a:xfrm>
            <a:off x="4989534"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20" name="New shape"/>
          <p:cNvSpPr/>
          <p:nvPr/>
        </p:nvSpPr>
        <p:spPr>
          <a:xfrm>
            <a:off x="5853134"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21" name="New shape"/>
          <p:cNvSpPr/>
          <p:nvPr/>
        </p:nvSpPr>
        <p:spPr>
          <a:xfrm>
            <a:off x="671673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22" name="New shape"/>
          <p:cNvSpPr/>
          <p:nvPr/>
        </p:nvSpPr>
        <p:spPr>
          <a:xfrm>
            <a:off x="758033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23" name="New shape"/>
          <p:cNvSpPr/>
          <p:nvPr/>
        </p:nvSpPr>
        <p:spPr>
          <a:xfrm>
            <a:off x="8443934"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24" name="New shape"/>
          <p:cNvSpPr/>
          <p:nvPr/>
        </p:nvSpPr>
        <p:spPr>
          <a:xfrm>
            <a:off x="493734"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493734"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493734"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3084534"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129" name="New shape"/>
          <p:cNvSpPr/>
          <p:nvPr/>
        </p:nvSpPr>
        <p:spPr>
          <a:xfrm>
            <a:off x="4125934"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30" name="New shape"/>
          <p:cNvSpPr/>
          <p:nvPr/>
        </p:nvSpPr>
        <p:spPr>
          <a:xfrm>
            <a:off x="4989534"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31" name="New shape"/>
          <p:cNvSpPr/>
          <p:nvPr/>
        </p:nvSpPr>
        <p:spPr>
          <a:xfrm>
            <a:off x="5853134"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64*</a:t>
            </a:r>
          </a:p>
        </p:txBody>
      </p:sp>
      <p:sp>
        <p:nvSpPr>
          <p:cNvPr id="132" name="New shape"/>
          <p:cNvSpPr/>
          <p:nvPr/>
        </p:nvSpPr>
        <p:spPr>
          <a:xfrm>
            <a:off x="6716734"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133" name="New shape"/>
          <p:cNvSpPr/>
          <p:nvPr/>
        </p:nvSpPr>
        <p:spPr>
          <a:xfrm>
            <a:off x="7580334"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34" name="New shape"/>
          <p:cNvSpPr/>
          <p:nvPr/>
        </p:nvSpPr>
        <p:spPr>
          <a:xfrm>
            <a:off x="8443934"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35" name="New shape"/>
          <p:cNvSpPr/>
          <p:nvPr/>
        </p:nvSpPr>
        <p:spPr>
          <a:xfrm>
            <a:off x="493734"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493734"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493734"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3084534"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41</a:t>
            </a:r>
          </a:p>
        </p:txBody>
      </p:sp>
      <p:sp>
        <p:nvSpPr>
          <p:cNvPr id="140" name="New shape"/>
          <p:cNvSpPr/>
          <p:nvPr/>
        </p:nvSpPr>
        <p:spPr>
          <a:xfrm>
            <a:off x="4125934"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141" name="New shape"/>
          <p:cNvSpPr/>
          <p:nvPr/>
        </p:nvSpPr>
        <p:spPr>
          <a:xfrm>
            <a:off x="4989534"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40</a:t>
            </a:r>
          </a:p>
        </p:txBody>
      </p:sp>
      <p:sp>
        <p:nvSpPr>
          <p:cNvPr id="142" name="New shape"/>
          <p:cNvSpPr/>
          <p:nvPr/>
        </p:nvSpPr>
        <p:spPr>
          <a:xfrm>
            <a:off x="5853134"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37*</a:t>
            </a:r>
          </a:p>
        </p:txBody>
      </p:sp>
      <p:sp>
        <p:nvSpPr>
          <p:cNvPr id="143" name="New shape"/>
          <p:cNvSpPr/>
          <p:nvPr/>
        </p:nvSpPr>
        <p:spPr>
          <a:xfrm>
            <a:off x="6716734"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34*</a:t>
            </a:r>
          </a:p>
        </p:txBody>
      </p:sp>
      <p:sp>
        <p:nvSpPr>
          <p:cNvPr id="144" name="New shape"/>
          <p:cNvSpPr/>
          <p:nvPr/>
        </p:nvSpPr>
        <p:spPr>
          <a:xfrm>
            <a:off x="7580334"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31*</a:t>
            </a:r>
          </a:p>
        </p:txBody>
      </p:sp>
      <p:sp>
        <p:nvSpPr>
          <p:cNvPr id="145" name="New shape"/>
          <p:cNvSpPr/>
          <p:nvPr/>
        </p:nvSpPr>
        <p:spPr>
          <a:xfrm>
            <a:off x="8443934"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43</a:t>
            </a:r>
          </a:p>
        </p:txBody>
      </p:sp>
      <p:sp>
        <p:nvSpPr>
          <p:cNvPr id="146" name="New shape"/>
          <p:cNvSpPr/>
          <p:nvPr/>
        </p:nvSpPr>
        <p:spPr>
          <a:xfrm>
            <a:off x="493734"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493734"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493734"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3084534"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51" name="New shape"/>
          <p:cNvSpPr/>
          <p:nvPr/>
        </p:nvSpPr>
        <p:spPr>
          <a:xfrm>
            <a:off x="4125934"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52" name="New shape"/>
          <p:cNvSpPr/>
          <p:nvPr/>
        </p:nvSpPr>
        <p:spPr>
          <a:xfrm>
            <a:off x="4989534"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53" name="New shape"/>
          <p:cNvSpPr/>
          <p:nvPr/>
        </p:nvSpPr>
        <p:spPr>
          <a:xfrm>
            <a:off x="5853134"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54" name="New shape"/>
          <p:cNvSpPr/>
          <p:nvPr/>
        </p:nvSpPr>
        <p:spPr>
          <a:xfrm>
            <a:off x="6716734"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155" name="New shape"/>
          <p:cNvSpPr/>
          <p:nvPr/>
        </p:nvSpPr>
        <p:spPr>
          <a:xfrm>
            <a:off x="7580334"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56" name="New shape"/>
          <p:cNvSpPr/>
          <p:nvPr/>
        </p:nvSpPr>
        <p:spPr>
          <a:xfrm>
            <a:off x="8443934"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57" name="New shape"/>
          <p:cNvSpPr/>
          <p:nvPr/>
        </p:nvSpPr>
        <p:spPr>
          <a:xfrm>
            <a:off x="493734"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493734"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493734"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3084534"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162" name="New shape"/>
          <p:cNvSpPr/>
          <p:nvPr/>
        </p:nvSpPr>
        <p:spPr>
          <a:xfrm>
            <a:off x="4125934"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63" name="New shape"/>
          <p:cNvSpPr/>
          <p:nvPr/>
        </p:nvSpPr>
        <p:spPr>
          <a:xfrm>
            <a:off x="4989534"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64" name="New shape"/>
          <p:cNvSpPr/>
          <p:nvPr/>
        </p:nvSpPr>
        <p:spPr>
          <a:xfrm>
            <a:off x="5853134"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165" name="New shape"/>
          <p:cNvSpPr/>
          <p:nvPr/>
        </p:nvSpPr>
        <p:spPr>
          <a:xfrm>
            <a:off x="6716734"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166" name="New shape"/>
          <p:cNvSpPr/>
          <p:nvPr/>
        </p:nvSpPr>
        <p:spPr>
          <a:xfrm>
            <a:off x="7580334"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167" name="New shape"/>
          <p:cNvSpPr/>
          <p:nvPr/>
        </p:nvSpPr>
        <p:spPr>
          <a:xfrm>
            <a:off x="8443934"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59*</a:t>
            </a:r>
          </a:p>
        </p:txBody>
      </p:sp>
      <p:sp>
        <p:nvSpPr>
          <p:cNvPr id="168" name="New shape"/>
          <p:cNvSpPr/>
          <p:nvPr/>
        </p:nvSpPr>
        <p:spPr>
          <a:xfrm>
            <a:off x="493734"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493734"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493734"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3084534"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73" name="New shape"/>
          <p:cNvSpPr/>
          <p:nvPr/>
        </p:nvSpPr>
        <p:spPr>
          <a:xfrm>
            <a:off x="4125934"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174" name="New shape"/>
          <p:cNvSpPr/>
          <p:nvPr/>
        </p:nvSpPr>
        <p:spPr>
          <a:xfrm>
            <a:off x="4989534"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75" name="New shape"/>
          <p:cNvSpPr/>
          <p:nvPr/>
        </p:nvSpPr>
        <p:spPr>
          <a:xfrm>
            <a:off x="5853134"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176" name="New shape"/>
          <p:cNvSpPr/>
          <p:nvPr/>
        </p:nvSpPr>
        <p:spPr>
          <a:xfrm>
            <a:off x="6716734"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58*</a:t>
            </a:r>
          </a:p>
        </p:txBody>
      </p:sp>
      <p:sp>
        <p:nvSpPr>
          <p:cNvPr id="177" name="New shape"/>
          <p:cNvSpPr/>
          <p:nvPr/>
        </p:nvSpPr>
        <p:spPr>
          <a:xfrm>
            <a:off x="7580334"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78" name="New shape"/>
          <p:cNvSpPr/>
          <p:nvPr/>
        </p:nvSpPr>
        <p:spPr>
          <a:xfrm>
            <a:off x="8443934"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179" name="New shape"/>
          <p:cNvSpPr/>
          <p:nvPr/>
        </p:nvSpPr>
        <p:spPr>
          <a:xfrm>
            <a:off x="493734"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3084534"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82" name="New shape"/>
          <p:cNvSpPr/>
          <p:nvPr/>
        </p:nvSpPr>
        <p:spPr>
          <a:xfrm>
            <a:off x="4125934"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183" name="New shape"/>
          <p:cNvSpPr/>
          <p:nvPr/>
        </p:nvSpPr>
        <p:spPr>
          <a:xfrm>
            <a:off x="4989534"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84" name="New shape"/>
          <p:cNvSpPr/>
          <p:nvPr/>
        </p:nvSpPr>
        <p:spPr>
          <a:xfrm>
            <a:off x="5853134"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59*</a:t>
            </a:r>
          </a:p>
        </p:txBody>
      </p:sp>
      <p:sp>
        <p:nvSpPr>
          <p:cNvPr id="185" name="New shape"/>
          <p:cNvSpPr/>
          <p:nvPr/>
        </p:nvSpPr>
        <p:spPr>
          <a:xfrm>
            <a:off x="6716734"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186" name="New shape"/>
          <p:cNvSpPr/>
          <p:nvPr/>
        </p:nvSpPr>
        <p:spPr>
          <a:xfrm>
            <a:off x="7580334"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87" name="New shape"/>
          <p:cNvSpPr/>
          <p:nvPr/>
        </p:nvSpPr>
        <p:spPr>
          <a:xfrm>
            <a:off x="8443934"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92" name="New shape">
            <a:extLst>
              <a:ext uri="{FF2B5EF4-FFF2-40B4-BE49-F238E27FC236}">
                <a16:creationId xmlns:a16="http://schemas.microsoft.com/office/drawing/2014/main" id="{AE065579-531E-BFCF-508C-DC84216532C4}"/>
              </a:ext>
            </a:extLst>
          </p:cNvPr>
          <p:cNvSpPr/>
          <p:nvPr/>
        </p:nvSpPr>
        <p:spPr>
          <a:xfrm>
            <a:off x="905666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(97)</a:t>
            </a:r>
          </a:p>
        </p:txBody>
      </p:sp>
      <p:sp>
        <p:nvSpPr>
          <p:cNvPr id="193" name="New shape">
            <a:extLst>
              <a:ext uri="{FF2B5EF4-FFF2-40B4-BE49-F238E27FC236}">
                <a16:creationId xmlns:a16="http://schemas.microsoft.com/office/drawing/2014/main" id="{8AC30113-969C-2DCE-90DF-34B8DF60E01B}"/>
              </a:ext>
            </a:extLst>
          </p:cNvPr>
          <p:cNvSpPr/>
          <p:nvPr/>
        </p:nvSpPr>
        <p:spPr>
          <a:xfrm>
            <a:off x="9920265"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(281)</a:t>
            </a:r>
          </a:p>
        </p:txBody>
      </p:sp>
      <p:sp>
        <p:nvSpPr>
          <p:cNvPr id="194" name="New shape">
            <a:extLst>
              <a:ext uri="{FF2B5EF4-FFF2-40B4-BE49-F238E27FC236}">
                <a16:creationId xmlns:a16="http://schemas.microsoft.com/office/drawing/2014/main" id="{F9CDDF49-7567-90F5-D09C-7C5540A73F80}"/>
              </a:ext>
            </a:extLst>
          </p:cNvPr>
          <p:cNvSpPr/>
          <p:nvPr/>
        </p:nvSpPr>
        <p:spPr>
          <a:xfrm>
            <a:off x="9234465"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95" name="New shape">
            <a:extLst>
              <a:ext uri="{FF2B5EF4-FFF2-40B4-BE49-F238E27FC236}">
                <a16:creationId xmlns:a16="http://schemas.microsoft.com/office/drawing/2014/main" id="{B4AE64B2-6129-5B49-7943-5C14FB77EC52}"/>
              </a:ext>
            </a:extLst>
          </p:cNvPr>
          <p:cNvSpPr/>
          <p:nvPr/>
        </p:nvSpPr>
        <p:spPr>
          <a:xfrm>
            <a:off x="10098065"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96" name="New shape">
            <a:extLst>
              <a:ext uri="{FF2B5EF4-FFF2-40B4-BE49-F238E27FC236}">
                <a16:creationId xmlns:a16="http://schemas.microsoft.com/office/drawing/2014/main" id="{F75BC2AB-97A2-FB33-B2B0-0F5566E57E72}"/>
              </a:ext>
            </a:extLst>
          </p:cNvPr>
          <p:cNvSpPr/>
          <p:nvPr/>
        </p:nvSpPr>
        <p:spPr>
          <a:xfrm>
            <a:off x="9234465"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97" name="New shape">
            <a:extLst>
              <a:ext uri="{FF2B5EF4-FFF2-40B4-BE49-F238E27FC236}">
                <a16:creationId xmlns:a16="http://schemas.microsoft.com/office/drawing/2014/main" id="{224815D1-FD0D-0D6A-A901-5DE8D0089B1B}"/>
              </a:ext>
            </a:extLst>
          </p:cNvPr>
          <p:cNvSpPr/>
          <p:nvPr/>
        </p:nvSpPr>
        <p:spPr>
          <a:xfrm>
            <a:off x="10098065"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98" name="New shape">
            <a:extLst>
              <a:ext uri="{FF2B5EF4-FFF2-40B4-BE49-F238E27FC236}">
                <a16:creationId xmlns:a16="http://schemas.microsoft.com/office/drawing/2014/main" id="{F8AA8CF2-A6B9-B171-81E6-BCC5229CDD3A}"/>
              </a:ext>
            </a:extLst>
          </p:cNvPr>
          <p:cNvSpPr/>
          <p:nvPr/>
        </p:nvSpPr>
        <p:spPr>
          <a:xfrm>
            <a:off x="9234465"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99" name="New shape">
            <a:extLst>
              <a:ext uri="{FF2B5EF4-FFF2-40B4-BE49-F238E27FC236}">
                <a16:creationId xmlns:a16="http://schemas.microsoft.com/office/drawing/2014/main" id="{737308BC-2CC2-D1FA-9CE6-63306EC3C4C2}"/>
              </a:ext>
            </a:extLst>
          </p:cNvPr>
          <p:cNvSpPr/>
          <p:nvPr/>
        </p:nvSpPr>
        <p:spPr>
          <a:xfrm>
            <a:off x="10098065"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00" name="New shape">
            <a:extLst>
              <a:ext uri="{FF2B5EF4-FFF2-40B4-BE49-F238E27FC236}">
                <a16:creationId xmlns:a16="http://schemas.microsoft.com/office/drawing/2014/main" id="{32639264-946B-9630-301A-BEB6FBE0E2EA}"/>
              </a:ext>
            </a:extLst>
          </p:cNvPr>
          <p:cNvSpPr/>
          <p:nvPr/>
        </p:nvSpPr>
        <p:spPr>
          <a:xfrm>
            <a:off x="9234465"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01" name="New shape">
            <a:extLst>
              <a:ext uri="{FF2B5EF4-FFF2-40B4-BE49-F238E27FC236}">
                <a16:creationId xmlns:a16="http://schemas.microsoft.com/office/drawing/2014/main" id="{66D5F49A-8267-6970-7F74-45570D0C89A1}"/>
              </a:ext>
            </a:extLst>
          </p:cNvPr>
          <p:cNvSpPr/>
          <p:nvPr/>
        </p:nvSpPr>
        <p:spPr>
          <a:xfrm>
            <a:off x="10098065"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2" name="New shape">
            <a:extLst>
              <a:ext uri="{FF2B5EF4-FFF2-40B4-BE49-F238E27FC236}">
                <a16:creationId xmlns:a16="http://schemas.microsoft.com/office/drawing/2014/main" id="{177FAA50-1C2A-9BA1-F9C1-0ECCA434B4D6}"/>
              </a:ext>
            </a:extLst>
          </p:cNvPr>
          <p:cNvSpPr/>
          <p:nvPr/>
        </p:nvSpPr>
        <p:spPr>
          <a:xfrm>
            <a:off x="9234465"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203" name="New shape">
            <a:extLst>
              <a:ext uri="{FF2B5EF4-FFF2-40B4-BE49-F238E27FC236}">
                <a16:creationId xmlns:a16="http://schemas.microsoft.com/office/drawing/2014/main" id="{D10B6744-797B-53A6-DDB9-0077EE667291}"/>
              </a:ext>
            </a:extLst>
          </p:cNvPr>
          <p:cNvSpPr/>
          <p:nvPr/>
        </p:nvSpPr>
        <p:spPr>
          <a:xfrm>
            <a:off x="10098065"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204" name="New shape">
            <a:extLst>
              <a:ext uri="{FF2B5EF4-FFF2-40B4-BE49-F238E27FC236}">
                <a16:creationId xmlns:a16="http://schemas.microsoft.com/office/drawing/2014/main" id="{7692E664-E1C8-3568-6F30-2556B140E1B1}"/>
              </a:ext>
            </a:extLst>
          </p:cNvPr>
          <p:cNvSpPr/>
          <p:nvPr/>
        </p:nvSpPr>
        <p:spPr>
          <a:xfrm>
            <a:off x="9234465"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205" name="New shape">
            <a:extLst>
              <a:ext uri="{FF2B5EF4-FFF2-40B4-BE49-F238E27FC236}">
                <a16:creationId xmlns:a16="http://schemas.microsoft.com/office/drawing/2014/main" id="{EE54C302-2DDE-B7F4-BF23-DDB4A4C98282}"/>
              </a:ext>
            </a:extLst>
          </p:cNvPr>
          <p:cNvSpPr/>
          <p:nvPr/>
        </p:nvSpPr>
        <p:spPr>
          <a:xfrm>
            <a:off x="10098065"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206" name="New shape">
            <a:extLst>
              <a:ext uri="{FF2B5EF4-FFF2-40B4-BE49-F238E27FC236}">
                <a16:creationId xmlns:a16="http://schemas.microsoft.com/office/drawing/2014/main" id="{13FD8FE0-9C5C-6131-C068-5CA794B1A156}"/>
              </a:ext>
            </a:extLst>
          </p:cNvPr>
          <p:cNvSpPr/>
          <p:nvPr/>
        </p:nvSpPr>
        <p:spPr>
          <a:xfrm>
            <a:off x="9234465"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207" name="New shape">
            <a:extLst>
              <a:ext uri="{FF2B5EF4-FFF2-40B4-BE49-F238E27FC236}">
                <a16:creationId xmlns:a16="http://schemas.microsoft.com/office/drawing/2014/main" id="{8DBC9FC8-226B-4969-BA34-73611F539C62}"/>
              </a:ext>
            </a:extLst>
          </p:cNvPr>
          <p:cNvSpPr/>
          <p:nvPr/>
        </p:nvSpPr>
        <p:spPr>
          <a:xfrm>
            <a:off x="10098065"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08" name="New shape">
            <a:extLst>
              <a:ext uri="{FF2B5EF4-FFF2-40B4-BE49-F238E27FC236}">
                <a16:creationId xmlns:a16="http://schemas.microsoft.com/office/drawing/2014/main" id="{5DB538B0-6516-0B54-4470-669B59B9B2C2}"/>
              </a:ext>
            </a:extLst>
          </p:cNvPr>
          <p:cNvSpPr/>
          <p:nvPr/>
        </p:nvSpPr>
        <p:spPr>
          <a:xfrm>
            <a:off x="9234465"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09" name="New shape">
            <a:extLst>
              <a:ext uri="{FF2B5EF4-FFF2-40B4-BE49-F238E27FC236}">
                <a16:creationId xmlns:a16="http://schemas.microsoft.com/office/drawing/2014/main" id="{5F3F12FD-37AC-412B-CA23-B6E38CF839C9}"/>
              </a:ext>
            </a:extLst>
          </p:cNvPr>
          <p:cNvSpPr/>
          <p:nvPr/>
        </p:nvSpPr>
        <p:spPr>
          <a:xfrm>
            <a:off x="10098065"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10" name="New shape">
            <a:extLst>
              <a:ext uri="{FF2B5EF4-FFF2-40B4-BE49-F238E27FC236}">
                <a16:creationId xmlns:a16="http://schemas.microsoft.com/office/drawing/2014/main" id="{F246DF62-D1A5-951A-6867-89F7F2E8369D}"/>
              </a:ext>
            </a:extLst>
          </p:cNvPr>
          <p:cNvSpPr/>
          <p:nvPr/>
        </p:nvSpPr>
        <p:spPr>
          <a:xfrm>
            <a:off x="9234465"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11" name="New shape">
            <a:extLst>
              <a:ext uri="{FF2B5EF4-FFF2-40B4-BE49-F238E27FC236}">
                <a16:creationId xmlns:a16="http://schemas.microsoft.com/office/drawing/2014/main" id="{99B1A488-A734-D285-E713-7EE8240A3631}"/>
              </a:ext>
            </a:extLst>
          </p:cNvPr>
          <p:cNvSpPr/>
          <p:nvPr/>
        </p:nvSpPr>
        <p:spPr>
          <a:xfrm>
            <a:off x="10098065"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12" name="New shape">
            <a:extLst>
              <a:ext uri="{FF2B5EF4-FFF2-40B4-BE49-F238E27FC236}">
                <a16:creationId xmlns:a16="http://schemas.microsoft.com/office/drawing/2014/main" id="{A2E4FBD5-C097-5541-4E2A-DEF03A2ADD8C}"/>
              </a:ext>
            </a:extLst>
          </p:cNvPr>
          <p:cNvSpPr/>
          <p:nvPr/>
        </p:nvSpPr>
        <p:spPr>
          <a:xfrm>
            <a:off x="9234465"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13" name="New shape">
            <a:extLst>
              <a:ext uri="{FF2B5EF4-FFF2-40B4-BE49-F238E27FC236}">
                <a16:creationId xmlns:a16="http://schemas.microsoft.com/office/drawing/2014/main" id="{2B157830-5D9B-5129-38BF-9B8C547961A0}"/>
              </a:ext>
            </a:extLst>
          </p:cNvPr>
          <p:cNvSpPr/>
          <p:nvPr/>
        </p:nvSpPr>
        <p:spPr>
          <a:xfrm>
            <a:off x="10098065"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14" name="New shape">
            <a:extLst>
              <a:ext uri="{FF2B5EF4-FFF2-40B4-BE49-F238E27FC236}">
                <a16:creationId xmlns:a16="http://schemas.microsoft.com/office/drawing/2014/main" id="{8D857909-E252-CB90-C20E-1694867558D3}"/>
              </a:ext>
            </a:extLst>
          </p:cNvPr>
          <p:cNvSpPr/>
          <p:nvPr/>
        </p:nvSpPr>
        <p:spPr>
          <a:xfrm>
            <a:off x="9234465"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15" name="New shape">
            <a:extLst>
              <a:ext uri="{FF2B5EF4-FFF2-40B4-BE49-F238E27FC236}">
                <a16:creationId xmlns:a16="http://schemas.microsoft.com/office/drawing/2014/main" id="{BCB974FE-AC57-D880-0328-152C0559DBF1}"/>
              </a:ext>
            </a:extLst>
          </p:cNvPr>
          <p:cNvSpPr/>
          <p:nvPr/>
        </p:nvSpPr>
        <p:spPr>
          <a:xfrm>
            <a:off x="10098065"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216" name="New shape">
            <a:extLst>
              <a:ext uri="{FF2B5EF4-FFF2-40B4-BE49-F238E27FC236}">
                <a16:creationId xmlns:a16="http://schemas.microsoft.com/office/drawing/2014/main" id="{3C0D9FC2-60D9-D739-E313-48B42C8EF986}"/>
              </a:ext>
            </a:extLst>
          </p:cNvPr>
          <p:cNvSpPr/>
          <p:nvPr/>
        </p:nvSpPr>
        <p:spPr>
          <a:xfrm>
            <a:off x="9234465"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45</a:t>
            </a:r>
          </a:p>
        </p:txBody>
      </p:sp>
      <p:sp>
        <p:nvSpPr>
          <p:cNvPr id="217" name="New shape">
            <a:extLst>
              <a:ext uri="{FF2B5EF4-FFF2-40B4-BE49-F238E27FC236}">
                <a16:creationId xmlns:a16="http://schemas.microsoft.com/office/drawing/2014/main" id="{22ED282B-3D75-672A-D79F-06789CA00513}"/>
              </a:ext>
            </a:extLst>
          </p:cNvPr>
          <p:cNvSpPr/>
          <p:nvPr/>
        </p:nvSpPr>
        <p:spPr>
          <a:xfrm>
            <a:off x="10098065"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47*</a:t>
            </a:r>
          </a:p>
        </p:txBody>
      </p:sp>
      <p:sp>
        <p:nvSpPr>
          <p:cNvPr id="218" name="New shape">
            <a:extLst>
              <a:ext uri="{FF2B5EF4-FFF2-40B4-BE49-F238E27FC236}">
                <a16:creationId xmlns:a16="http://schemas.microsoft.com/office/drawing/2014/main" id="{B5924BE6-B0E6-5DEC-E139-135B5D6B89B3}"/>
              </a:ext>
            </a:extLst>
          </p:cNvPr>
          <p:cNvSpPr/>
          <p:nvPr/>
        </p:nvSpPr>
        <p:spPr>
          <a:xfrm>
            <a:off x="9234465"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19" name="New shape">
            <a:extLst>
              <a:ext uri="{FF2B5EF4-FFF2-40B4-BE49-F238E27FC236}">
                <a16:creationId xmlns:a16="http://schemas.microsoft.com/office/drawing/2014/main" id="{75E13B6F-8748-317F-7475-EE70C3E3E08A}"/>
              </a:ext>
            </a:extLst>
          </p:cNvPr>
          <p:cNvSpPr/>
          <p:nvPr/>
        </p:nvSpPr>
        <p:spPr>
          <a:xfrm>
            <a:off x="10098065"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20" name="New shape">
            <a:extLst>
              <a:ext uri="{FF2B5EF4-FFF2-40B4-BE49-F238E27FC236}">
                <a16:creationId xmlns:a16="http://schemas.microsoft.com/office/drawing/2014/main" id="{42538962-044B-0C33-D688-6FDB98ABBA86}"/>
              </a:ext>
            </a:extLst>
          </p:cNvPr>
          <p:cNvSpPr/>
          <p:nvPr/>
        </p:nvSpPr>
        <p:spPr>
          <a:xfrm>
            <a:off x="9234465"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21" name="New shape">
            <a:extLst>
              <a:ext uri="{FF2B5EF4-FFF2-40B4-BE49-F238E27FC236}">
                <a16:creationId xmlns:a16="http://schemas.microsoft.com/office/drawing/2014/main" id="{2B250E31-1073-0DEA-CD2F-7C19EE765233}"/>
              </a:ext>
            </a:extLst>
          </p:cNvPr>
          <p:cNvSpPr/>
          <p:nvPr/>
        </p:nvSpPr>
        <p:spPr>
          <a:xfrm>
            <a:off x="10098065"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22" name="New shape">
            <a:extLst>
              <a:ext uri="{FF2B5EF4-FFF2-40B4-BE49-F238E27FC236}">
                <a16:creationId xmlns:a16="http://schemas.microsoft.com/office/drawing/2014/main" id="{D0F381E4-BA87-58C4-A7C1-5454ADE4659A}"/>
              </a:ext>
            </a:extLst>
          </p:cNvPr>
          <p:cNvSpPr/>
          <p:nvPr/>
        </p:nvSpPr>
        <p:spPr>
          <a:xfrm>
            <a:off x="9234465"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23" name="New shape">
            <a:extLst>
              <a:ext uri="{FF2B5EF4-FFF2-40B4-BE49-F238E27FC236}">
                <a16:creationId xmlns:a16="http://schemas.microsoft.com/office/drawing/2014/main" id="{35EEEADE-0F67-F888-44B3-B1CF528F1505}"/>
              </a:ext>
            </a:extLst>
          </p:cNvPr>
          <p:cNvSpPr/>
          <p:nvPr/>
        </p:nvSpPr>
        <p:spPr>
          <a:xfrm>
            <a:off x="10098065"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224" name="New shape">
            <a:extLst>
              <a:ext uri="{FF2B5EF4-FFF2-40B4-BE49-F238E27FC236}">
                <a16:creationId xmlns:a16="http://schemas.microsoft.com/office/drawing/2014/main" id="{A324F5B3-D200-D2C3-BAFF-92DDF3EF885C}"/>
              </a:ext>
            </a:extLst>
          </p:cNvPr>
          <p:cNvSpPr/>
          <p:nvPr/>
        </p:nvSpPr>
        <p:spPr>
          <a:xfrm>
            <a:off x="9234465"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225" name="New shape">
            <a:extLst>
              <a:ext uri="{FF2B5EF4-FFF2-40B4-BE49-F238E27FC236}">
                <a16:creationId xmlns:a16="http://schemas.microsoft.com/office/drawing/2014/main" id="{C584C96C-6089-D896-2924-A343E19B3FD8}"/>
              </a:ext>
            </a:extLst>
          </p:cNvPr>
          <p:cNvSpPr/>
          <p:nvPr/>
        </p:nvSpPr>
        <p:spPr>
          <a:xfrm>
            <a:off x="10098065"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9" name="Group 238">
            <a:extLst>
              <a:ext uri="{FF2B5EF4-FFF2-40B4-BE49-F238E27FC236}">
                <a16:creationId xmlns:a16="http://schemas.microsoft.com/office/drawing/2014/main" id="{6ACA809A-7C86-9A10-37F4-3AE7DBBE2065}"/>
              </a:ext>
            </a:extLst>
          </p:cNvPr>
          <p:cNvGrpSpPr/>
          <p:nvPr/>
        </p:nvGrpSpPr>
        <p:grpSpPr>
          <a:xfrm>
            <a:off x="637569" y="408113"/>
            <a:ext cx="11130898" cy="5245100"/>
            <a:chOff x="1778000" y="254000"/>
            <a:chExt cx="11130898"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sp>
          <p:nvSpPr>
            <p:cNvPr id="180" name="New shape"/>
            <p:cNvSpPr/>
            <p:nvPr/>
          </p:nvSpPr>
          <p:spPr>
            <a:xfrm>
              <a:off x="4368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368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368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368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368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368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368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368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368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368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368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368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368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368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368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368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368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368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K - Financial and insurance activities</a:t>
              </a:r>
              <a:br>
                <a:rPr sz="1100" kern="200">
                  <a:solidFill>
                    <a:srgbClr val="000000"/>
                  </a:solidFill>
                  <a:latin typeface="arial"/>
                </a:rPr>
              </a:br>
              <a:r>
                <a:rPr sz="1100" kern="200">
                  <a:solidFill>
                    <a:srgbClr val="A6A6A6"/>
                  </a:solidFill>
                  <a:latin typeface="arial"/>
                </a:rPr>
                <a:t>(3,865)</a:t>
              </a:r>
            </a:p>
          </p:txBody>
        </p:sp>
        <p:sp>
          <p:nvSpPr>
            <p:cNvPr id="8" name="New shape"/>
            <p:cNvSpPr/>
            <p:nvPr/>
          </p:nvSpPr>
          <p:spPr>
            <a:xfrm>
              <a:off x="5232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(357)</a:t>
              </a:r>
            </a:p>
          </p:txBody>
        </p:sp>
        <p:sp>
          <p:nvSpPr>
            <p:cNvPr id="9"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(546)</a:t>
              </a:r>
            </a:p>
          </p:txBody>
        </p:sp>
        <p:sp>
          <p:nvSpPr>
            <p:cNvPr id="10"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(659)</a:t>
              </a:r>
            </a:p>
          </p:txBody>
        </p:sp>
        <p:sp>
          <p:nvSpPr>
            <p:cNvPr id="11"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(587)</a:t>
              </a:r>
            </a:p>
          </p:txBody>
        </p:sp>
        <p:sp>
          <p:nvSpPr>
            <p:cNvPr id="12"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(447)</a:t>
              </a:r>
            </a:p>
          </p:txBody>
        </p:sp>
        <p:sp>
          <p:nvSpPr>
            <p:cNvPr id="13"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46-50 </a:t>
              </a:r>
              <a:br>
                <a:rPr sz="1100" kern="200">
                  <a:solidFill>
                    <a:srgbClr val="000000"/>
                  </a:solidFill>
                  <a:latin typeface="arial"/>
                </a:rPr>
              </a:br>
              <a:r>
                <a:rPr sz="1100" kern="200">
                  <a:solidFill>
                    <a:srgbClr val="A6A6A6"/>
                  </a:solidFill>
                  <a:latin typeface="arial"/>
                </a:rPr>
                <a:t>(278)</a:t>
              </a:r>
            </a:p>
          </p:txBody>
        </p:sp>
        <p:sp>
          <p:nvSpPr>
            <p:cNvPr id="14"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368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19" name="New shape"/>
            <p:cNvSpPr/>
            <p:nvPr/>
          </p:nvSpPr>
          <p:spPr>
            <a:xfrm>
              <a:off x="54102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0" name="New shape"/>
            <p:cNvSpPr/>
            <p:nvPr/>
          </p:nvSpPr>
          <p:spPr>
            <a:xfrm>
              <a:off x="62738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1" name="New shape"/>
            <p:cNvSpPr/>
            <p:nvPr/>
          </p:nvSpPr>
          <p:spPr>
            <a:xfrm>
              <a:off x="71374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22" name="New shape"/>
            <p:cNvSpPr/>
            <p:nvPr/>
          </p:nvSpPr>
          <p:spPr>
            <a:xfrm>
              <a:off x="80010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23" name="New shape"/>
            <p:cNvSpPr/>
            <p:nvPr/>
          </p:nvSpPr>
          <p:spPr>
            <a:xfrm>
              <a:off x="8864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24"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5"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368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30" name="New shape"/>
            <p:cNvSpPr/>
            <p:nvPr/>
          </p:nvSpPr>
          <p:spPr>
            <a:xfrm>
              <a:off x="5410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1" name="New shape"/>
            <p:cNvSpPr/>
            <p:nvPr/>
          </p:nvSpPr>
          <p:spPr>
            <a:xfrm>
              <a:off x="62738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2" name="New shape"/>
            <p:cNvSpPr/>
            <p:nvPr/>
          </p:nvSpPr>
          <p:spPr>
            <a:xfrm>
              <a:off x="7137400"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33" name="New shape"/>
            <p:cNvSpPr/>
            <p:nvPr/>
          </p:nvSpPr>
          <p:spPr>
            <a:xfrm>
              <a:off x="80010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4"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5" name="New shape"/>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6"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368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41" name="New shape"/>
            <p:cNvSpPr/>
            <p:nvPr/>
          </p:nvSpPr>
          <p:spPr>
            <a:xfrm>
              <a:off x="5410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2" name="New shape"/>
            <p:cNvSpPr/>
            <p:nvPr/>
          </p:nvSpPr>
          <p:spPr>
            <a:xfrm>
              <a:off x="62738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3" name="New shape"/>
            <p:cNvSpPr/>
            <p:nvPr/>
          </p:nvSpPr>
          <p:spPr>
            <a:xfrm>
              <a:off x="71374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44" name="New shape"/>
            <p:cNvSpPr/>
            <p:nvPr/>
          </p:nvSpPr>
          <p:spPr>
            <a:xfrm>
              <a:off x="80010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45" name="New shape"/>
            <p:cNvSpPr/>
            <p:nvPr/>
          </p:nvSpPr>
          <p:spPr>
            <a:xfrm>
              <a:off x="88646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46"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7"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368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52" name="New shape"/>
            <p:cNvSpPr/>
            <p:nvPr/>
          </p:nvSpPr>
          <p:spPr>
            <a:xfrm>
              <a:off x="5410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3" name="New shape"/>
            <p:cNvSpPr/>
            <p:nvPr/>
          </p:nvSpPr>
          <p:spPr>
            <a:xfrm>
              <a:off x="62738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54" name="New shape"/>
            <p:cNvSpPr/>
            <p:nvPr/>
          </p:nvSpPr>
          <p:spPr>
            <a:xfrm>
              <a:off x="7137400"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55" name="New shape"/>
            <p:cNvSpPr/>
            <p:nvPr/>
          </p:nvSpPr>
          <p:spPr>
            <a:xfrm>
              <a:off x="80010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6" name="New shape"/>
            <p:cNvSpPr/>
            <p:nvPr/>
          </p:nvSpPr>
          <p:spPr>
            <a:xfrm>
              <a:off x="88646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368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63" name="New shape"/>
            <p:cNvSpPr/>
            <p:nvPr/>
          </p:nvSpPr>
          <p:spPr>
            <a:xfrm>
              <a:off x="5410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64" name="New shape"/>
            <p:cNvSpPr/>
            <p:nvPr/>
          </p:nvSpPr>
          <p:spPr>
            <a:xfrm>
              <a:off x="62738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65" name="New shape"/>
            <p:cNvSpPr/>
            <p:nvPr/>
          </p:nvSpPr>
          <p:spPr>
            <a:xfrm>
              <a:off x="71374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66" name="New shape"/>
            <p:cNvSpPr/>
            <p:nvPr/>
          </p:nvSpPr>
          <p:spPr>
            <a:xfrm>
              <a:off x="80010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67"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68" name="New shape"/>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69"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778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368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60</a:t>
              </a:r>
            </a:p>
          </p:txBody>
        </p:sp>
        <p:sp>
          <p:nvSpPr>
            <p:cNvPr id="74" name="New shape"/>
            <p:cNvSpPr/>
            <p:nvPr/>
          </p:nvSpPr>
          <p:spPr>
            <a:xfrm>
              <a:off x="54102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75" name="New shape"/>
            <p:cNvSpPr/>
            <p:nvPr/>
          </p:nvSpPr>
          <p:spPr>
            <a:xfrm>
              <a:off x="62738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76" name="New shape"/>
            <p:cNvSpPr/>
            <p:nvPr/>
          </p:nvSpPr>
          <p:spPr>
            <a:xfrm>
              <a:off x="71374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54*</a:t>
              </a:r>
            </a:p>
          </p:txBody>
        </p:sp>
        <p:sp>
          <p:nvSpPr>
            <p:cNvPr id="77" name="New shape"/>
            <p:cNvSpPr/>
            <p:nvPr/>
          </p:nvSpPr>
          <p:spPr>
            <a:xfrm>
              <a:off x="80010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54*</a:t>
              </a:r>
            </a:p>
          </p:txBody>
        </p:sp>
        <p:sp>
          <p:nvSpPr>
            <p:cNvPr id="78" name="New shape"/>
            <p:cNvSpPr/>
            <p:nvPr/>
          </p:nvSpPr>
          <p:spPr>
            <a:xfrm>
              <a:off x="88646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79"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8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368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85" name="New shape"/>
            <p:cNvSpPr/>
            <p:nvPr/>
          </p:nvSpPr>
          <p:spPr>
            <a:xfrm>
              <a:off x="54102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86" name="New shape"/>
            <p:cNvSpPr/>
            <p:nvPr/>
          </p:nvSpPr>
          <p:spPr>
            <a:xfrm>
              <a:off x="62738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87" name="New shape"/>
            <p:cNvSpPr/>
            <p:nvPr/>
          </p:nvSpPr>
          <p:spPr>
            <a:xfrm>
              <a:off x="71374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88" name="New shape"/>
            <p:cNvSpPr/>
            <p:nvPr/>
          </p:nvSpPr>
          <p:spPr>
            <a:xfrm>
              <a:off x="80010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89" name="New shape"/>
            <p:cNvSpPr/>
            <p:nvPr/>
          </p:nvSpPr>
          <p:spPr>
            <a:xfrm>
              <a:off x="88646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90"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91"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368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96" name="New shape"/>
            <p:cNvSpPr/>
            <p:nvPr/>
          </p:nvSpPr>
          <p:spPr>
            <a:xfrm>
              <a:off x="5410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97" name="New shape"/>
            <p:cNvSpPr/>
            <p:nvPr/>
          </p:nvSpPr>
          <p:spPr>
            <a:xfrm>
              <a:off x="62738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98" name="New shape"/>
            <p:cNvSpPr/>
            <p:nvPr/>
          </p:nvSpPr>
          <p:spPr>
            <a:xfrm>
              <a:off x="71374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99" name="New shape"/>
            <p:cNvSpPr/>
            <p:nvPr/>
          </p:nvSpPr>
          <p:spPr>
            <a:xfrm>
              <a:off x="80010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100"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01"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02"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368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107" name="New shape"/>
            <p:cNvSpPr/>
            <p:nvPr/>
          </p:nvSpPr>
          <p:spPr>
            <a:xfrm>
              <a:off x="5410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08" name="New shape"/>
            <p:cNvSpPr/>
            <p:nvPr/>
          </p:nvSpPr>
          <p:spPr>
            <a:xfrm>
              <a:off x="62738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09" name="New shape"/>
            <p:cNvSpPr/>
            <p:nvPr/>
          </p:nvSpPr>
          <p:spPr>
            <a:xfrm>
              <a:off x="71374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110" name="New shape"/>
            <p:cNvSpPr/>
            <p:nvPr/>
          </p:nvSpPr>
          <p:spPr>
            <a:xfrm>
              <a:off x="80010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11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1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778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368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118" name="New shape"/>
            <p:cNvSpPr/>
            <p:nvPr/>
          </p:nvSpPr>
          <p:spPr>
            <a:xfrm>
              <a:off x="5410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19" name="New shape"/>
            <p:cNvSpPr/>
            <p:nvPr/>
          </p:nvSpPr>
          <p:spPr>
            <a:xfrm>
              <a:off x="62738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20" name="New shape"/>
            <p:cNvSpPr/>
            <p:nvPr/>
          </p:nvSpPr>
          <p:spPr>
            <a:xfrm>
              <a:off x="7137400"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121" name="New shape"/>
            <p:cNvSpPr/>
            <p:nvPr/>
          </p:nvSpPr>
          <p:spPr>
            <a:xfrm>
              <a:off x="80010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22"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23"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24"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778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368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129" name="New shape"/>
            <p:cNvSpPr/>
            <p:nvPr/>
          </p:nvSpPr>
          <p:spPr>
            <a:xfrm>
              <a:off x="5410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30" name="New shape"/>
            <p:cNvSpPr/>
            <p:nvPr/>
          </p:nvSpPr>
          <p:spPr>
            <a:xfrm>
              <a:off x="62738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131" name="New shape"/>
            <p:cNvSpPr/>
            <p:nvPr/>
          </p:nvSpPr>
          <p:spPr>
            <a:xfrm>
              <a:off x="71374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132" name="New shape"/>
            <p:cNvSpPr/>
            <p:nvPr/>
          </p:nvSpPr>
          <p:spPr>
            <a:xfrm>
              <a:off x="80010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33"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34" name="New shape"/>
            <p:cNvSpPr/>
            <p:nvPr/>
          </p:nvSpPr>
          <p:spPr>
            <a:xfrm>
              <a:off x="97282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35"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778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368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41</a:t>
              </a:r>
            </a:p>
          </p:txBody>
        </p:sp>
        <p:sp>
          <p:nvSpPr>
            <p:cNvPr id="140" name="New shape"/>
            <p:cNvSpPr/>
            <p:nvPr/>
          </p:nvSpPr>
          <p:spPr>
            <a:xfrm>
              <a:off x="5410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43</a:t>
              </a:r>
            </a:p>
          </p:txBody>
        </p:sp>
        <p:sp>
          <p:nvSpPr>
            <p:cNvPr id="141" name="New shape"/>
            <p:cNvSpPr/>
            <p:nvPr/>
          </p:nvSpPr>
          <p:spPr>
            <a:xfrm>
              <a:off x="62738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35*</a:t>
              </a:r>
            </a:p>
          </p:txBody>
        </p:sp>
        <p:sp>
          <p:nvSpPr>
            <p:cNvPr id="142" name="New shape"/>
            <p:cNvSpPr/>
            <p:nvPr/>
          </p:nvSpPr>
          <p:spPr>
            <a:xfrm>
              <a:off x="71374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36*</a:t>
              </a:r>
            </a:p>
          </p:txBody>
        </p:sp>
        <p:sp>
          <p:nvSpPr>
            <p:cNvPr id="143" name="New shape"/>
            <p:cNvSpPr/>
            <p:nvPr/>
          </p:nvSpPr>
          <p:spPr>
            <a:xfrm>
              <a:off x="80010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36*</a:t>
              </a:r>
            </a:p>
          </p:txBody>
        </p:sp>
        <p:sp>
          <p:nvSpPr>
            <p:cNvPr id="144" name="New shape"/>
            <p:cNvSpPr/>
            <p:nvPr/>
          </p:nvSpPr>
          <p:spPr>
            <a:xfrm>
              <a:off x="8864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39</a:t>
              </a:r>
            </a:p>
          </p:txBody>
        </p:sp>
        <p:sp>
          <p:nvSpPr>
            <p:cNvPr id="145"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43</a:t>
              </a:r>
            </a:p>
          </p:txBody>
        </p:sp>
        <p:sp>
          <p:nvSpPr>
            <p:cNvPr id="146"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778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368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151" name="New shape"/>
            <p:cNvSpPr/>
            <p:nvPr/>
          </p:nvSpPr>
          <p:spPr>
            <a:xfrm>
              <a:off x="5410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52" name="New shape"/>
            <p:cNvSpPr/>
            <p:nvPr/>
          </p:nvSpPr>
          <p:spPr>
            <a:xfrm>
              <a:off x="62738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53" name="New shape"/>
            <p:cNvSpPr/>
            <p:nvPr/>
          </p:nvSpPr>
          <p:spPr>
            <a:xfrm>
              <a:off x="7137400"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154" name="New shape"/>
            <p:cNvSpPr/>
            <p:nvPr/>
          </p:nvSpPr>
          <p:spPr>
            <a:xfrm>
              <a:off x="80010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55"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56" name="New shape"/>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57"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778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368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162" name="New shape"/>
            <p:cNvSpPr/>
            <p:nvPr/>
          </p:nvSpPr>
          <p:spPr>
            <a:xfrm>
              <a:off x="5410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63" name="New shape"/>
            <p:cNvSpPr/>
            <p:nvPr/>
          </p:nvSpPr>
          <p:spPr>
            <a:xfrm>
              <a:off x="62738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164" name="New shape"/>
            <p:cNvSpPr/>
            <p:nvPr/>
          </p:nvSpPr>
          <p:spPr>
            <a:xfrm>
              <a:off x="71374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165" name="New shape"/>
            <p:cNvSpPr/>
            <p:nvPr/>
          </p:nvSpPr>
          <p:spPr>
            <a:xfrm>
              <a:off x="80010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166" name="New shape"/>
            <p:cNvSpPr/>
            <p:nvPr/>
          </p:nvSpPr>
          <p:spPr>
            <a:xfrm>
              <a:off x="88646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6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6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778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368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73" name="New shape"/>
            <p:cNvSpPr/>
            <p:nvPr/>
          </p:nvSpPr>
          <p:spPr>
            <a:xfrm>
              <a:off x="5410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74" name="New shape"/>
            <p:cNvSpPr/>
            <p:nvPr/>
          </p:nvSpPr>
          <p:spPr>
            <a:xfrm>
              <a:off x="62738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75" name="New shape"/>
            <p:cNvSpPr/>
            <p:nvPr/>
          </p:nvSpPr>
          <p:spPr>
            <a:xfrm>
              <a:off x="71374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59*</a:t>
              </a:r>
            </a:p>
          </p:txBody>
        </p:sp>
        <p:sp>
          <p:nvSpPr>
            <p:cNvPr id="176" name="New shape"/>
            <p:cNvSpPr/>
            <p:nvPr/>
          </p:nvSpPr>
          <p:spPr>
            <a:xfrm>
              <a:off x="80010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177" name="New shape"/>
            <p:cNvSpPr/>
            <p:nvPr/>
          </p:nvSpPr>
          <p:spPr>
            <a:xfrm>
              <a:off x="88646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78" name="New shape"/>
            <p:cNvSpPr/>
            <p:nvPr/>
          </p:nvSpPr>
          <p:spPr>
            <a:xfrm>
              <a:off x="9728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79" name="New shape"/>
            <p:cNvSpPr/>
            <p:nvPr/>
          </p:nvSpPr>
          <p:spPr>
            <a:xfrm>
              <a:off x="1778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368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82" name="New shape"/>
            <p:cNvSpPr/>
            <p:nvPr/>
          </p:nvSpPr>
          <p:spPr>
            <a:xfrm>
              <a:off x="5410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83" name="New shape"/>
            <p:cNvSpPr/>
            <p:nvPr/>
          </p:nvSpPr>
          <p:spPr>
            <a:xfrm>
              <a:off x="62738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84" name="New shape"/>
            <p:cNvSpPr/>
            <p:nvPr/>
          </p:nvSpPr>
          <p:spPr>
            <a:xfrm>
              <a:off x="71374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59*</a:t>
              </a:r>
            </a:p>
          </p:txBody>
        </p:sp>
        <p:sp>
          <p:nvSpPr>
            <p:cNvPr id="185" name="New shape"/>
            <p:cNvSpPr/>
            <p:nvPr/>
          </p:nvSpPr>
          <p:spPr>
            <a:xfrm>
              <a:off x="80010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86" name="New shape"/>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87"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88" name="New shape">
              <a:extLst>
                <a:ext uri="{FF2B5EF4-FFF2-40B4-BE49-F238E27FC236}">
                  <a16:creationId xmlns:a16="http://schemas.microsoft.com/office/drawing/2014/main" id="{C076104D-69AE-49BC-66AE-D3B39D88B83E}"/>
                </a:ext>
              </a:extLst>
            </p:cNvPr>
            <p:cNvSpPr/>
            <p:nvPr/>
          </p:nvSpPr>
          <p:spPr>
            <a:xfrm>
              <a:off x="10318098" y="883366"/>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51-55 </a:t>
              </a:r>
              <a:br>
                <a:rPr sz="1100" kern="200">
                  <a:solidFill>
                    <a:srgbClr val="000000"/>
                  </a:solidFill>
                  <a:latin typeface="arial"/>
                </a:rPr>
              </a:br>
              <a:r>
                <a:rPr sz="1100" kern="200">
                  <a:solidFill>
                    <a:srgbClr val="A6A6A6"/>
                  </a:solidFill>
                  <a:latin typeface="arial"/>
                </a:rPr>
                <a:t>(220)</a:t>
              </a:r>
            </a:p>
          </p:txBody>
        </p:sp>
        <p:sp>
          <p:nvSpPr>
            <p:cNvPr id="189" name="New shape">
              <a:extLst>
                <a:ext uri="{FF2B5EF4-FFF2-40B4-BE49-F238E27FC236}">
                  <a16:creationId xmlns:a16="http://schemas.microsoft.com/office/drawing/2014/main" id="{C3E618D7-629E-BE64-48DD-30F3D4F8D8AF}"/>
                </a:ext>
              </a:extLst>
            </p:cNvPr>
            <p:cNvSpPr/>
            <p:nvPr/>
          </p:nvSpPr>
          <p:spPr>
            <a:xfrm>
              <a:off x="11181698" y="883366"/>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56-60 </a:t>
              </a:r>
              <a:br>
                <a:rPr sz="1100" kern="200">
                  <a:solidFill>
                    <a:srgbClr val="000000"/>
                  </a:solidFill>
                  <a:latin typeface="arial"/>
                </a:rPr>
              </a:br>
              <a:r>
                <a:rPr sz="1100" kern="200">
                  <a:solidFill>
                    <a:srgbClr val="A6A6A6"/>
                  </a:solidFill>
                  <a:latin typeface="arial"/>
                </a:rPr>
                <a:t>(146)</a:t>
              </a:r>
            </a:p>
          </p:txBody>
        </p:sp>
        <p:sp>
          <p:nvSpPr>
            <p:cNvPr id="190" name="New shape">
              <a:extLst>
                <a:ext uri="{FF2B5EF4-FFF2-40B4-BE49-F238E27FC236}">
                  <a16:creationId xmlns:a16="http://schemas.microsoft.com/office/drawing/2014/main" id="{800E1D41-0E3F-6BEE-17CF-99DF0BAEFCD6}"/>
                </a:ext>
              </a:extLst>
            </p:cNvPr>
            <p:cNvSpPr/>
            <p:nvPr/>
          </p:nvSpPr>
          <p:spPr>
            <a:xfrm>
              <a:off x="12045298" y="883366"/>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61-65 </a:t>
              </a:r>
              <a:br>
                <a:rPr sz="1100" kern="200">
                  <a:solidFill>
                    <a:srgbClr val="000000"/>
                  </a:solidFill>
                  <a:latin typeface="arial"/>
                </a:rPr>
              </a:br>
              <a:r>
                <a:rPr sz="1100" kern="200">
                  <a:solidFill>
                    <a:srgbClr val="A6A6A6"/>
                  </a:solidFill>
                  <a:latin typeface="arial"/>
                </a:rPr>
                <a:t>(25)</a:t>
              </a:r>
            </a:p>
          </p:txBody>
        </p:sp>
        <p:sp>
          <p:nvSpPr>
            <p:cNvPr id="191" name="New shape">
              <a:extLst>
                <a:ext uri="{FF2B5EF4-FFF2-40B4-BE49-F238E27FC236}">
                  <a16:creationId xmlns:a16="http://schemas.microsoft.com/office/drawing/2014/main" id="{B7EA9C78-EF42-02AF-E3B0-475D78B7065D}"/>
                </a:ext>
              </a:extLst>
            </p:cNvPr>
            <p:cNvSpPr/>
            <p:nvPr/>
          </p:nvSpPr>
          <p:spPr>
            <a:xfrm>
              <a:off x="10495898" y="20390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92" name="New shape">
              <a:extLst>
                <a:ext uri="{FF2B5EF4-FFF2-40B4-BE49-F238E27FC236}">
                  <a16:creationId xmlns:a16="http://schemas.microsoft.com/office/drawing/2014/main" id="{098ED48E-DE02-7BC7-91CC-80ACF5530F1E}"/>
                </a:ext>
              </a:extLst>
            </p:cNvPr>
            <p:cNvSpPr/>
            <p:nvPr/>
          </p:nvSpPr>
          <p:spPr>
            <a:xfrm>
              <a:off x="11359498" y="20390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193" name="New shape">
              <a:extLst>
                <a:ext uri="{FF2B5EF4-FFF2-40B4-BE49-F238E27FC236}">
                  <a16:creationId xmlns:a16="http://schemas.microsoft.com/office/drawing/2014/main" id="{2FDA810C-1E6F-7F66-A6BD-957DD01FBFFE}"/>
                </a:ext>
              </a:extLst>
            </p:cNvPr>
            <p:cNvSpPr/>
            <p:nvPr/>
          </p:nvSpPr>
          <p:spPr>
            <a:xfrm>
              <a:off x="12223098" y="20390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94" name="New shape">
              <a:extLst>
                <a:ext uri="{FF2B5EF4-FFF2-40B4-BE49-F238E27FC236}">
                  <a16:creationId xmlns:a16="http://schemas.microsoft.com/office/drawing/2014/main" id="{0D4961C7-4D5D-B5B0-CCCB-005A4BDFE688}"/>
                </a:ext>
              </a:extLst>
            </p:cNvPr>
            <p:cNvSpPr/>
            <p:nvPr/>
          </p:nvSpPr>
          <p:spPr>
            <a:xfrm>
              <a:off x="10495898" y="22549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95" name="New shape">
              <a:extLst>
                <a:ext uri="{FF2B5EF4-FFF2-40B4-BE49-F238E27FC236}">
                  <a16:creationId xmlns:a16="http://schemas.microsoft.com/office/drawing/2014/main" id="{64A5108D-998F-986C-10AF-F7BE03217BAF}"/>
                </a:ext>
              </a:extLst>
            </p:cNvPr>
            <p:cNvSpPr/>
            <p:nvPr/>
          </p:nvSpPr>
          <p:spPr>
            <a:xfrm>
              <a:off x="11359498" y="22549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196" name="New shape">
              <a:extLst>
                <a:ext uri="{FF2B5EF4-FFF2-40B4-BE49-F238E27FC236}">
                  <a16:creationId xmlns:a16="http://schemas.microsoft.com/office/drawing/2014/main" id="{2E4BA477-468F-0759-8B1A-1AD67FAA0B0D}"/>
                </a:ext>
              </a:extLst>
            </p:cNvPr>
            <p:cNvSpPr/>
            <p:nvPr/>
          </p:nvSpPr>
          <p:spPr>
            <a:xfrm>
              <a:off x="12223098" y="22549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97" name="New shape">
              <a:extLst>
                <a:ext uri="{FF2B5EF4-FFF2-40B4-BE49-F238E27FC236}">
                  <a16:creationId xmlns:a16="http://schemas.microsoft.com/office/drawing/2014/main" id="{A34853D3-1ED9-C947-D343-6981180BC409}"/>
                </a:ext>
              </a:extLst>
            </p:cNvPr>
            <p:cNvSpPr/>
            <p:nvPr/>
          </p:nvSpPr>
          <p:spPr>
            <a:xfrm>
              <a:off x="10495898" y="24708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198" name="New shape">
              <a:extLst>
                <a:ext uri="{FF2B5EF4-FFF2-40B4-BE49-F238E27FC236}">
                  <a16:creationId xmlns:a16="http://schemas.microsoft.com/office/drawing/2014/main" id="{369DBFB0-5B56-AC64-124D-C637C234B900}"/>
                </a:ext>
              </a:extLst>
            </p:cNvPr>
            <p:cNvSpPr/>
            <p:nvPr/>
          </p:nvSpPr>
          <p:spPr>
            <a:xfrm>
              <a:off x="11359498" y="24708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99" name="New shape">
              <a:extLst>
                <a:ext uri="{FF2B5EF4-FFF2-40B4-BE49-F238E27FC236}">
                  <a16:creationId xmlns:a16="http://schemas.microsoft.com/office/drawing/2014/main" id="{1B4BC39A-E3F6-14B2-AE23-7738D97F51B6}"/>
                </a:ext>
              </a:extLst>
            </p:cNvPr>
            <p:cNvSpPr/>
            <p:nvPr/>
          </p:nvSpPr>
          <p:spPr>
            <a:xfrm>
              <a:off x="12223098" y="24708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00" name="New shape">
              <a:extLst>
                <a:ext uri="{FF2B5EF4-FFF2-40B4-BE49-F238E27FC236}">
                  <a16:creationId xmlns:a16="http://schemas.microsoft.com/office/drawing/2014/main" id="{29B59792-8A47-F05E-A166-98B3C16D187A}"/>
                </a:ext>
              </a:extLst>
            </p:cNvPr>
            <p:cNvSpPr/>
            <p:nvPr/>
          </p:nvSpPr>
          <p:spPr>
            <a:xfrm>
              <a:off x="10495898" y="26867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201" name="New shape">
              <a:extLst>
                <a:ext uri="{FF2B5EF4-FFF2-40B4-BE49-F238E27FC236}">
                  <a16:creationId xmlns:a16="http://schemas.microsoft.com/office/drawing/2014/main" id="{6AACECF1-5495-12A8-9121-C77222D3F4FC}"/>
                </a:ext>
              </a:extLst>
            </p:cNvPr>
            <p:cNvSpPr/>
            <p:nvPr/>
          </p:nvSpPr>
          <p:spPr>
            <a:xfrm>
              <a:off x="11359498" y="26867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202" name="New shape">
              <a:extLst>
                <a:ext uri="{FF2B5EF4-FFF2-40B4-BE49-F238E27FC236}">
                  <a16:creationId xmlns:a16="http://schemas.microsoft.com/office/drawing/2014/main" id="{7781179D-6F79-51AA-69C6-059AD54B49A1}"/>
                </a:ext>
              </a:extLst>
            </p:cNvPr>
            <p:cNvSpPr/>
            <p:nvPr/>
          </p:nvSpPr>
          <p:spPr>
            <a:xfrm>
              <a:off x="12223098" y="26867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03" name="New shape">
              <a:extLst>
                <a:ext uri="{FF2B5EF4-FFF2-40B4-BE49-F238E27FC236}">
                  <a16:creationId xmlns:a16="http://schemas.microsoft.com/office/drawing/2014/main" id="{2D1CFFE7-9AA5-158E-26EE-0BE29A39816B}"/>
                </a:ext>
              </a:extLst>
            </p:cNvPr>
            <p:cNvSpPr/>
            <p:nvPr/>
          </p:nvSpPr>
          <p:spPr>
            <a:xfrm>
              <a:off x="10495898" y="29026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04" name="New shape">
              <a:extLst>
                <a:ext uri="{FF2B5EF4-FFF2-40B4-BE49-F238E27FC236}">
                  <a16:creationId xmlns:a16="http://schemas.microsoft.com/office/drawing/2014/main" id="{04FABC9E-0AFD-CB75-DBCE-0852160459C2}"/>
                </a:ext>
              </a:extLst>
            </p:cNvPr>
            <p:cNvSpPr/>
            <p:nvPr/>
          </p:nvSpPr>
          <p:spPr>
            <a:xfrm>
              <a:off x="11359498" y="29026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205" name="New shape">
              <a:extLst>
                <a:ext uri="{FF2B5EF4-FFF2-40B4-BE49-F238E27FC236}">
                  <a16:creationId xmlns:a16="http://schemas.microsoft.com/office/drawing/2014/main" id="{54261DE9-54F6-3872-0ECD-B28089AC6FC0}"/>
                </a:ext>
              </a:extLst>
            </p:cNvPr>
            <p:cNvSpPr/>
            <p:nvPr/>
          </p:nvSpPr>
          <p:spPr>
            <a:xfrm>
              <a:off x="12223098" y="29026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06" name="New shape">
              <a:extLst>
                <a:ext uri="{FF2B5EF4-FFF2-40B4-BE49-F238E27FC236}">
                  <a16:creationId xmlns:a16="http://schemas.microsoft.com/office/drawing/2014/main" id="{C4965DE8-B89F-1A5A-73CF-FA3F8CAC40B3}"/>
                </a:ext>
              </a:extLst>
            </p:cNvPr>
            <p:cNvSpPr/>
            <p:nvPr/>
          </p:nvSpPr>
          <p:spPr>
            <a:xfrm>
              <a:off x="10495898" y="31185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07" name="New shape">
              <a:extLst>
                <a:ext uri="{FF2B5EF4-FFF2-40B4-BE49-F238E27FC236}">
                  <a16:creationId xmlns:a16="http://schemas.microsoft.com/office/drawing/2014/main" id="{6E2E7BC3-D32E-855F-7C51-8A49F0F04457}"/>
                </a:ext>
              </a:extLst>
            </p:cNvPr>
            <p:cNvSpPr/>
            <p:nvPr/>
          </p:nvSpPr>
          <p:spPr>
            <a:xfrm>
              <a:off x="11359498" y="31185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208" name="New shape">
              <a:extLst>
                <a:ext uri="{FF2B5EF4-FFF2-40B4-BE49-F238E27FC236}">
                  <a16:creationId xmlns:a16="http://schemas.microsoft.com/office/drawing/2014/main" id="{9D3F6121-800F-AE34-164F-A09F47721FC2}"/>
                </a:ext>
              </a:extLst>
            </p:cNvPr>
            <p:cNvSpPr/>
            <p:nvPr/>
          </p:nvSpPr>
          <p:spPr>
            <a:xfrm>
              <a:off x="12223098" y="31185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09" name="New shape">
              <a:extLst>
                <a:ext uri="{FF2B5EF4-FFF2-40B4-BE49-F238E27FC236}">
                  <a16:creationId xmlns:a16="http://schemas.microsoft.com/office/drawing/2014/main" id="{899BB9E9-A75E-B36E-1D72-A80D2EFB4E07}"/>
                </a:ext>
              </a:extLst>
            </p:cNvPr>
            <p:cNvSpPr/>
            <p:nvPr/>
          </p:nvSpPr>
          <p:spPr>
            <a:xfrm>
              <a:off x="10495898" y="3334466"/>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10" name="New shape">
              <a:extLst>
                <a:ext uri="{FF2B5EF4-FFF2-40B4-BE49-F238E27FC236}">
                  <a16:creationId xmlns:a16="http://schemas.microsoft.com/office/drawing/2014/main" id="{EFBE65B3-F976-B6F1-2C55-B3190F4CBAC0}"/>
                </a:ext>
              </a:extLst>
            </p:cNvPr>
            <p:cNvSpPr/>
            <p:nvPr/>
          </p:nvSpPr>
          <p:spPr>
            <a:xfrm>
              <a:off x="11359498" y="33344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11" name="New shape">
              <a:extLst>
                <a:ext uri="{FF2B5EF4-FFF2-40B4-BE49-F238E27FC236}">
                  <a16:creationId xmlns:a16="http://schemas.microsoft.com/office/drawing/2014/main" id="{6C3B4783-B49F-2851-DA65-53F0C4831CD9}"/>
                </a:ext>
              </a:extLst>
            </p:cNvPr>
            <p:cNvSpPr/>
            <p:nvPr/>
          </p:nvSpPr>
          <p:spPr>
            <a:xfrm>
              <a:off x="12223098" y="33344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12" name="New shape">
              <a:extLst>
                <a:ext uri="{FF2B5EF4-FFF2-40B4-BE49-F238E27FC236}">
                  <a16:creationId xmlns:a16="http://schemas.microsoft.com/office/drawing/2014/main" id="{CD46CAAA-99C1-3069-7242-7188D9795B75}"/>
                </a:ext>
              </a:extLst>
            </p:cNvPr>
            <p:cNvSpPr/>
            <p:nvPr/>
          </p:nvSpPr>
          <p:spPr>
            <a:xfrm>
              <a:off x="10495898" y="35503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213" name="New shape">
              <a:extLst>
                <a:ext uri="{FF2B5EF4-FFF2-40B4-BE49-F238E27FC236}">
                  <a16:creationId xmlns:a16="http://schemas.microsoft.com/office/drawing/2014/main" id="{D4756ADF-94EB-6176-E924-8453A64387C6}"/>
                </a:ext>
              </a:extLst>
            </p:cNvPr>
            <p:cNvSpPr/>
            <p:nvPr/>
          </p:nvSpPr>
          <p:spPr>
            <a:xfrm>
              <a:off x="11359498" y="35503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214" name="New shape">
              <a:extLst>
                <a:ext uri="{FF2B5EF4-FFF2-40B4-BE49-F238E27FC236}">
                  <a16:creationId xmlns:a16="http://schemas.microsoft.com/office/drawing/2014/main" id="{571506D5-0F51-C898-C12D-E62D0C670152}"/>
                </a:ext>
              </a:extLst>
            </p:cNvPr>
            <p:cNvSpPr/>
            <p:nvPr/>
          </p:nvSpPr>
          <p:spPr>
            <a:xfrm>
              <a:off x="12223098" y="35503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15" name="New shape">
              <a:extLst>
                <a:ext uri="{FF2B5EF4-FFF2-40B4-BE49-F238E27FC236}">
                  <a16:creationId xmlns:a16="http://schemas.microsoft.com/office/drawing/2014/main" id="{6ACA772A-AA7D-8C34-F416-1EDC56FF7C7C}"/>
                </a:ext>
              </a:extLst>
            </p:cNvPr>
            <p:cNvSpPr/>
            <p:nvPr/>
          </p:nvSpPr>
          <p:spPr>
            <a:xfrm>
              <a:off x="10495898" y="37662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16" name="New shape">
              <a:extLst>
                <a:ext uri="{FF2B5EF4-FFF2-40B4-BE49-F238E27FC236}">
                  <a16:creationId xmlns:a16="http://schemas.microsoft.com/office/drawing/2014/main" id="{3CA66469-7928-0A4D-70D6-09F2680C59FF}"/>
                </a:ext>
              </a:extLst>
            </p:cNvPr>
            <p:cNvSpPr/>
            <p:nvPr/>
          </p:nvSpPr>
          <p:spPr>
            <a:xfrm>
              <a:off x="11359498" y="37662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17" name="New shape">
              <a:extLst>
                <a:ext uri="{FF2B5EF4-FFF2-40B4-BE49-F238E27FC236}">
                  <a16:creationId xmlns:a16="http://schemas.microsoft.com/office/drawing/2014/main" id="{939691DF-FBF2-4BDE-85FA-D7C4D8FF456C}"/>
                </a:ext>
              </a:extLst>
            </p:cNvPr>
            <p:cNvSpPr/>
            <p:nvPr/>
          </p:nvSpPr>
          <p:spPr>
            <a:xfrm>
              <a:off x="12223098" y="37662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18" name="New shape">
              <a:extLst>
                <a:ext uri="{FF2B5EF4-FFF2-40B4-BE49-F238E27FC236}">
                  <a16:creationId xmlns:a16="http://schemas.microsoft.com/office/drawing/2014/main" id="{B0C08637-EDE6-0F88-D321-2947AB15CF6C}"/>
                </a:ext>
              </a:extLst>
            </p:cNvPr>
            <p:cNvSpPr/>
            <p:nvPr/>
          </p:nvSpPr>
          <p:spPr>
            <a:xfrm>
              <a:off x="10495898" y="39821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19" name="New shape">
              <a:extLst>
                <a:ext uri="{FF2B5EF4-FFF2-40B4-BE49-F238E27FC236}">
                  <a16:creationId xmlns:a16="http://schemas.microsoft.com/office/drawing/2014/main" id="{08262B34-0CDF-2EA2-19C2-62CBDD3CDB24}"/>
                </a:ext>
              </a:extLst>
            </p:cNvPr>
            <p:cNvSpPr/>
            <p:nvPr/>
          </p:nvSpPr>
          <p:spPr>
            <a:xfrm>
              <a:off x="11359498" y="39821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20" name="New shape">
              <a:extLst>
                <a:ext uri="{FF2B5EF4-FFF2-40B4-BE49-F238E27FC236}">
                  <a16:creationId xmlns:a16="http://schemas.microsoft.com/office/drawing/2014/main" id="{47164A0A-02F5-B3CB-D2AA-DF593B579735}"/>
                </a:ext>
              </a:extLst>
            </p:cNvPr>
            <p:cNvSpPr/>
            <p:nvPr/>
          </p:nvSpPr>
          <p:spPr>
            <a:xfrm>
              <a:off x="12223098" y="39821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21" name="New shape">
              <a:extLst>
                <a:ext uri="{FF2B5EF4-FFF2-40B4-BE49-F238E27FC236}">
                  <a16:creationId xmlns:a16="http://schemas.microsoft.com/office/drawing/2014/main" id="{C095D030-1B5E-C7A7-4F25-00C971571C2F}"/>
                </a:ext>
              </a:extLst>
            </p:cNvPr>
            <p:cNvSpPr/>
            <p:nvPr/>
          </p:nvSpPr>
          <p:spPr>
            <a:xfrm>
              <a:off x="10495898" y="41980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222" name="New shape">
              <a:extLst>
                <a:ext uri="{FF2B5EF4-FFF2-40B4-BE49-F238E27FC236}">
                  <a16:creationId xmlns:a16="http://schemas.microsoft.com/office/drawing/2014/main" id="{032D742F-CD9D-06AF-567D-67E611867D1C}"/>
                </a:ext>
              </a:extLst>
            </p:cNvPr>
            <p:cNvSpPr/>
            <p:nvPr/>
          </p:nvSpPr>
          <p:spPr>
            <a:xfrm>
              <a:off x="11359498" y="41980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223" name="New shape">
              <a:extLst>
                <a:ext uri="{FF2B5EF4-FFF2-40B4-BE49-F238E27FC236}">
                  <a16:creationId xmlns:a16="http://schemas.microsoft.com/office/drawing/2014/main" id="{6834DF69-B75E-9036-D0B4-D283954C4391}"/>
                </a:ext>
              </a:extLst>
            </p:cNvPr>
            <p:cNvSpPr/>
            <p:nvPr/>
          </p:nvSpPr>
          <p:spPr>
            <a:xfrm>
              <a:off x="12223098" y="41980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24" name="New shape">
              <a:extLst>
                <a:ext uri="{FF2B5EF4-FFF2-40B4-BE49-F238E27FC236}">
                  <a16:creationId xmlns:a16="http://schemas.microsoft.com/office/drawing/2014/main" id="{B3D0DEF3-02DB-C6FA-256E-99C73155D7BE}"/>
                </a:ext>
              </a:extLst>
            </p:cNvPr>
            <p:cNvSpPr/>
            <p:nvPr/>
          </p:nvSpPr>
          <p:spPr>
            <a:xfrm>
              <a:off x="10495898" y="44139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50*</a:t>
              </a:r>
            </a:p>
          </p:txBody>
        </p:sp>
        <p:sp>
          <p:nvSpPr>
            <p:cNvPr id="225" name="New shape">
              <a:extLst>
                <a:ext uri="{FF2B5EF4-FFF2-40B4-BE49-F238E27FC236}">
                  <a16:creationId xmlns:a16="http://schemas.microsoft.com/office/drawing/2014/main" id="{4720695C-3263-DC02-96C1-0FEFA82352F3}"/>
                </a:ext>
              </a:extLst>
            </p:cNvPr>
            <p:cNvSpPr/>
            <p:nvPr/>
          </p:nvSpPr>
          <p:spPr>
            <a:xfrm>
              <a:off x="11359498" y="44139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226" name="New shape">
              <a:extLst>
                <a:ext uri="{FF2B5EF4-FFF2-40B4-BE49-F238E27FC236}">
                  <a16:creationId xmlns:a16="http://schemas.microsoft.com/office/drawing/2014/main" id="{C787E8CF-E53D-7893-8609-68A0DE71A770}"/>
                </a:ext>
              </a:extLst>
            </p:cNvPr>
            <p:cNvSpPr/>
            <p:nvPr/>
          </p:nvSpPr>
          <p:spPr>
            <a:xfrm>
              <a:off x="12223098" y="44139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27" name="New shape">
              <a:extLst>
                <a:ext uri="{FF2B5EF4-FFF2-40B4-BE49-F238E27FC236}">
                  <a16:creationId xmlns:a16="http://schemas.microsoft.com/office/drawing/2014/main" id="{D08B3407-1CDD-6C8F-7201-46881D66A7D7}"/>
                </a:ext>
              </a:extLst>
            </p:cNvPr>
            <p:cNvSpPr/>
            <p:nvPr/>
          </p:nvSpPr>
          <p:spPr>
            <a:xfrm>
              <a:off x="10495898" y="46298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28" name="New shape">
              <a:extLst>
                <a:ext uri="{FF2B5EF4-FFF2-40B4-BE49-F238E27FC236}">
                  <a16:creationId xmlns:a16="http://schemas.microsoft.com/office/drawing/2014/main" id="{32C960FF-3654-3BA4-7C30-458495BE6B5E}"/>
                </a:ext>
              </a:extLst>
            </p:cNvPr>
            <p:cNvSpPr/>
            <p:nvPr/>
          </p:nvSpPr>
          <p:spPr>
            <a:xfrm>
              <a:off x="11359498" y="46298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229" name="New shape">
              <a:extLst>
                <a:ext uri="{FF2B5EF4-FFF2-40B4-BE49-F238E27FC236}">
                  <a16:creationId xmlns:a16="http://schemas.microsoft.com/office/drawing/2014/main" id="{DFD910DC-893A-57F5-5B48-72A34D15FBB1}"/>
                </a:ext>
              </a:extLst>
            </p:cNvPr>
            <p:cNvSpPr/>
            <p:nvPr/>
          </p:nvSpPr>
          <p:spPr>
            <a:xfrm>
              <a:off x="12223098" y="46298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230" name="New shape">
              <a:extLst>
                <a:ext uri="{FF2B5EF4-FFF2-40B4-BE49-F238E27FC236}">
                  <a16:creationId xmlns:a16="http://schemas.microsoft.com/office/drawing/2014/main" id="{E30A52D1-6233-79AE-A2CB-F2132113818F}"/>
                </a:ext>
              </a:extLst>
            </p:cNvPr>
            <p:cNvSpPr/>
            <p:nvPr/>
          </p:nvSpPr>
          <p:spPr>
            <a:xfrm>
              <a:off x="10495898" y="48457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31" name="New shape">
              <a:extLst>
                <a:ext uri="{FF2B5EF4-FFF2-40B4-BE49-F238E27FC236}">
                  <a16:creationId xmlns:a16="http://schemas.microsoft.com/office/drawing/2014/main" id="{9D41869A-27D8-434D-7744-360037B1D636}"/>
                </a:ext>
              </a:extLst>
            </p:cNvPr>
            <p:cNvSpPr/>
            <p:nvPr/>
          </p:nvSpPr>
          <p:spPr>
            <a:xfrm>
              <a:off x="11359498" y="48457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32" name="New shape">
              <a:extLst>
                <a:ext uri="{FF2B5EF4-FFF2-40B4-BE49-F238E27FC236}">
                  <a16:creationId xmlns:a16="http://schemas.microsoft.com/office/drawing/2014/main" id="{DB0F8605-D677-024C-EE65-7B65D2B9536C}"/>
                </a:ext>
              </a:extLst>
            </p:cNvPr>
            <p:cNvSpPr/>
            <p:nvPr/>
          </p:nvSpPr>
          <p:spPr>
            <a:xfrm>
              <a:off x="12223098" y="48457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33" name="New shape">
              <a:extLst>
                <a:ext uri="{FF2B5EF4-FFF2-40B4-BE49-F238E27FC236}">
                  <a16:creationId xmlns:a16="http://schemas.microsoft.com/office/drawing/2014/main" id="{6EFF3928-B032-BA3D-537E-2EECDEC3F35E}"/>
                </a:ext>
              </a:extLst>
            </p:cNvPr>
            <p:cNvSpPr/>
            <p:nvPr/>
          </p:nvSpPr>
          <p:spPr>
            <a:xfrm>
              <a:off x="10495898" y="50616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234" name="New shape">
              <a:extLst>
                <a:ext uri="{FF2B5EF4-FFF2-40B4-BE49-F238E27FC236}">
                  <a16:creationId xmlns:a16="http://schemas.microsoft.com/office/drawing/2014/main" id="{0C7C4E6D-3077-80FC-E757-8645E6134058}"/>
                </a:ext>
              </a:extLst>
            </p:cNvPr>
            <p:cNvSpPr/>
            <p:nvPr/>
          </p:nvSpPr>
          <p:spPr>
            <a:xfrm>
              <a:off x="11359498" y="5061666"/>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35" name="New shape">
              <a:extLst>
                <a:ext uri="{FF2B5EF4-FFF2-40B4-BE49-F238E27FC236}">
                  <a16:creationId xmlns:a16="http://schemas.microsoft.com/office/drawing/2014/main" id="{FD2905FA-8D5A-0FE9-9C35-9A4932B48776}"/>
                </a:ext>
              </a:extLst>
            </p:cNvPr>
            <p:cNvSpPr/>
            <p:nvPr/>
          </p:nvSpPr>
          <p:spPr>
            <a:xfrm>
              <a:off x="12223098" y="50616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36" name="New shape">
              <a:extLst>
                <a:ext uri="{FF2B5EF4-FFF2-40B4-BE49-F238E27FC236}">
                  <a16:creationId xmlns:a16="http://schemas.microsoft.com/office/drawing/2014/main" id="{C56CA5A7-C08D-CDDA-F26B-D1EDE4E900F2}"/>
                </a:ext>
              </a:extLst>
            </p:cNvPr>
            <p:cNvSpPr/>
            <p:nvPr/>
          </p:nvSpPr>
          <p:spPr>
            <a:xfrm>
              <a:off x="10495898" y="52775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237" name="New shape">
              <a:extLst>
                <a:ext uri="{FF2B5EF4-FFF2-40B4-BE49-F238E27FC236}">
                  <a16:creationId xmlns:a16="http://schemas.microsoft.com/office/drawing/2014/main" id="{30D5749D-3C66-7640-EB83-DF69B517E83F}"/>
                </a:ext>
              </a:extLst>
            </p:cNvPr>
            <p:cNvSpPr/>
            <p:nvPr/>
          </p:nvSpPr>
          <p:spPr>
            <a:xfrm>
              <a:off x="11359498" y="52775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38" name="New shape">
              <a:extLst>
                <a:ext uri="{FF2B5EF4-FFF2-40B4-BE49-F238E27FC236}">
                  <a16:creationId xmlns:a16="http://schemas.microsoft.com/office/drawing/2014/main" id="{AFADE5FF-13DD-CBCB-9B6D-1B396BD0E5A8}"/>
                </a:ext>
              </a:extLst>
            </p:cNvPr>
            <p:cNvSpPr/>
            <p:nvPr/>
          </p:nvSpPr>
          <p:spPr>
            <a:xfrm>
              <a:off x="12223098" y="5277566"/>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7DAFBBCC-CA8C-D323-0CB7-8D541F3279A7}"/>
              </a:ext>
            </a:extLst>
          </p:cNvPr>
          <p:cNvGrpSpPr/>
          <p:nvPr/>
        </p:nvGrpSpPr>
        <p:grpSpPr>
          <a:xfrm>
            <a:off x="585627" y="254000"/>
            <a:ext cx="10777591" cy="5622818"/>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K - Financial and insurance activities</a:t>
              </a:r>
              <a:br>
                <a:rPr sz="1100" kern="200">
                  <a:solidFill>
                    <a:srgbClr val="000000"/>
                  </a:solidFill>
                  <a:latin typeface="arial"/>
                </a:rPr>
              </a:br>
              <a:r>
                <a:rPr sz="1100" kern="200">
                  <a:solidFill>
                    <a:srgbClr val="A6A6A6"/>
                  </a:solidFill>
                  <a:latin typeface="arial"/>
                </a:rPr>
                <a:t>(3,865)</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(1,538)</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(2,279)</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6" name="New shape"/>
            <p:cNvSpPr/>
            <p:nvPr/>
          </p:nvSpPr>
          <p:spPr>
            <a:xfrm>
              <a:off x="97282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89</a:t>
              </a:r>
            </a:p>
          </p:txBody>
        </p:sp>
        <p:sp>
          <p:nvSpPr>
            <p:cNvPr id="22" name="New shape"/>
            <p:cNvSpPr/>
            <p:nvPr/>
          </p:nvSpPr>
          <p:spPr>
            <a:xfrm>
              <a:off x="88646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30" name="New shape"/>
            <p:cNvSpPr/>
            <p:nvPr/>
          </p:nvSpPr>
          <p:spPr>
            <a:xfrm>
              <a:off x="97282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43" name="New shape"/>
            <p:cNvSpPr/>
            <p:nvPr/>
          </p:nvSpPr>
          <p:spPr>
            <a:xfrm>
              <a:off x="88646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44" name="New shape"/>
            <p:cNvSpPr/>
            <p:nvPr/>
          </p:nvSpPr>
          <p:spPr>
            <a:xfrm>
              <a:off x="97282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66*</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60</a:t>
              </a:r>
            </a:p>
          </p:txBody>
        </p:sp>
        <p:sp>
          <p:nvSpPr>
            <p:cNvPr id="50" name="New shape"/>
            <p:cNvSpPr/>
            <p:nvPr/>
          </p:nvSpPr>
          <p:spPr>
            <a:xfrm>
              <a:off x="88646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64*</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57" name="New shape"/>
            <p:cNvSpPr/>
            <p:nvPr/>
          </p:nvSpPr>
          <p:spPr>
            <a:xfrm>
              <a:off x="8864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64" name="New shape"/>
            <p:cNvSpPr/>
            <p:nvPr/>
          </p:nvSpPr>
          <p:spPr>
            <a:xfrm>
              <a:off x="8864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74</a:t>
              </a:r>
            </a:p>
          </p:txBody>
        </p:sp>
        <p:sp>
          <p:nvSpPr>
            <p:cNvPr id="71" name="New shape"/>
            <p:cNvSpPr/>
            <p:nvPr/>
          </p:nvSpPr>
          <p:spPr>
            <a:xfrm>
              <a:off x="88646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72" name="New shape"/>
            <p:cNvSpPr/>
            <p:nvPr/>
          </p:nvSpPr>
          <p:spPr>
            <a:xfrm>
              <a:off x="97282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75</a:t>
              </a:r>
            </a:p>
          </p:txBody>
        </p:sp>
        <p:sp>
          <p:nvSpPr>
            <p:cNvPr id="78" name="New shape"/>
            <p:cNvSpPr/>
            <p:nvPr/>
          </p:nvSpPr>
          <p:spPr>
            <a:xfrm>
              <a:off x="88646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79" name="New shape"/>
            <p:cNvSpPr/>
            <p:nvPr/>
          </p:nvSpPr>
          <p:spPr>
            <a:xfrm>
              <a:off x="9728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73</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86" name="New shape"/>
            <p:cNvSpPr/>
            <p:nvPr/>
          </p:nvSpPr>
          <p:spPr>
            <a:xfrm>
              <a:off x="9728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41</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43</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40</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79</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07" name="New shape"/>
            <p:cNvSpPr/>
            <p:nvPr/>
          </p:nvSpPr>
          <p:spPr>
            <a:xfrm>
              <a:off x="9728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114" name="New shape"/>
            <p:cNvSpPr/>
            <p:nvPr/>
          </p:nvSpPr>
          <p:spPr>
            <a:xfrm>
              <a:off x="97282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18" name="New shape"/>
            <p:cNvSpPr/>
            <p:nvPr/>
          </p:nvSpPr>
          <p:spPr>
            <a:xfrm>
              <a:off x="88646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119" name="New shape"/>
            <p:cNvSpPr/>
            <p:nvPr/>
          </p:nvSpPr>
          <p:spPr>
            <a:xfrm>
              <a:off x="97282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6426E6B1-C86D-CB2B-E28D-6B52A27F2294}"/>
              </a:ext>
            </a:extLst>
          </p:cNvPr>
          <p:cNvGrpSpPr/>
          <p:nvPr/>
        </p:nvGrpSpPr>
        <p:grpSpPr>
          <a:xfrm>
            <a:off x="625642" y="253999"/>
            <a:ext cx="10895798" cy="5376779"/>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Financial and insurance activities Benchmark (3,865)</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WTW Financial Services Norm </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68</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86</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92</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-16*</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60</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FA50C37-AAB5-55CE-DF9F-77B5020741EE}"/>
              </a:ext>
            </a:extLst>
          </p:cNvPr>
          <p:cNvGrpSpPr/>
          <p:nvPr/>
        </p:nvGrpSpPr>
        <p:grpSpPr>
          <a:xfrm>
            <a:off x="558265" y="254000"/>
            <a:ext cx="11213432" cy="5251651"/>
            <a:chOff x="1778000" y="254000"/>
            <a:chExt cx="8636000" cy="3877045"/>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2650744"/>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BM Financial and insurance activities Benchmark (3,865)</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WTW Financial Services Norm </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-16*</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60</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22946"/>
              <a:ext cx="410210" cy="2008099"/>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2674558"/>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68</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69</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B285524-D8ED-BB93-8D5B-5A58B55FBB5D}"/>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pic>
        <p:nvPicPr>
          <p:cNvPr id="4" name="Picture 3">
            <a:extLst>
              <a:ext uri="{FF2B5EF4-FFF2-40B4-BE49-F238E27FC236}">
                <a16:creationId xmlns:a16="http://schemas.microsoft.com/office/drawing/2014/main" id="{6B236C84-B65D-F264-ABAD-933DCE4AA58C}"/>
              </a:ext>
            </a:extLst>
          </p:cNvPr>
          <p:cNvPicPr>
            <a:picLocks noChangeAspect="1"/>
          </p:cNvPicPr>
          <p:nvPr/>
        </p:nvPicPr>
        <p:blipFill>
          <a:blip r:embed="rId2"/>
          <a:stretch>
            <a:fillRect/>
          </a:stretch>
        </p:blipFill>
        <p:spPr>
          <a:xfrm>
            <a:off x="0" y="1580506"/>
            <a:ext cx="12192000" cy="3696987"/>
          </a:xfrm>
          <a:prstGeom prst="rect">
            <a:avLst/>
          </a:prstGeom>
        </p:spPr>
      </p:pic>
      <p:sp>
        <p:nvSpPr>
          <p:cNvPr id="5" name="Title 4">
            <a:extLst>
              <a:ext uri="{FF2B5EF4-FFF2-40B4-BE49-F238E27FC236}">
                <a16:creationId xmlns:a16="http://schemas.microsoft.com/office/drawing/2014/main" id="{B8E24249-E042-C6F0-79D4-4191156C2709}"/>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Financial and Insurance activities?</a:t>
            </a:r>
            <a:endParaRPr lang="en-US" dirty="0"/>
          </a:p>
        </p:txBody>
      </p:sp>
    </p:spTree>
    <p:extLst>
      <p:ext uri="{BB962C8B-B14F-4D97-AF65-F5344CB8AC3E}">
        <p14:creationId xmlns:p14="http://schemas.microsoft.com/office/powerpoint/2010/main" val="313078492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606175" y="254000"/>
            <a:ext cx="11065268" cy="37201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Financial and Insurance Activities: top focus areas</a:t>
            </a:r>
            <a:endParaRPr sz="2000" b="1" kern="200" dirty="0">
              <a:solidFill>
                <a:srgbClr val="003B5A"/>
              </a:solidFill>
              <a:latin typeface="arial"/>
            </a:endParaRPr>
          </a:p>
        </p:txBody>
      </p:sp>
      <p:sp>
        <p:nvSpPr>
          <p:cNvPr id="7" name="New shape"/>
          <p:cNvSpPr/>
          <p:nvPr/>
        </p:nvSpPr>
        <p:spPr>
          <a:xfrm>
            <a:off x="7466641" y="1768415"/>
            <a:ext cx="3098275"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0564916" y="1508001"/>
            <a:ext cx="1106527" cy="50291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75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Financial Services Insurance Norm</a:t>
            </a:r>
            <a:br>
              <a:rPr sz="1100" kern="200" dirty="0">
                <a:solidFill>
                  <a:srgbClr val="000000"/>
                </a:solidFill>
                <a:latin typeface="arial"/>
              </a:rPr>
            </a:br>
            <a:endParaRPr sz="1000" kern="200" dirty="0">
              <a:solidFill>
                <a:srgbClr val="A6A6A6"/>
              </a:solidFill>
              <a:latin typeface="arial"/>
            </a:endParaRPr>
          </a:p>
        </p:txBody>
      </p:sp>
      <p:sp>
        <p:nvSpPr>
          <p:cNvPr id="42" name="New shape"/>
          <p:cNvSpPr/>
          <p:nvPr/>
        </p:nvSpPr>
        <p:spPr>
          <a:xfrm>
            <a:off x="606175" y="2080722"/>
            <a:ext cx="11065268"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606175" y="2080722"/>
            <a:ext cx="11065268"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606175" y="1838220"/>
            <a:ext cx="6860466"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
        <p:nvSpPr>
          <p:cNvPr id="45" name="New shape"/>
          <p:cNvSpPr/>
          <p:nvPr/>
        </p:nvSpPr>
        <p:spPr>
          <a:xfrm>
            <a:off x="606175" y="2521633"/>
            <a:ext cx="1106526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606175" y="2521633"/>
            <a:ext cx="1106526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606175" y="2184060"/>
            <a:ext cx="6654652" cy="26179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nvGraphicFramePr>
        <p:xfrm>
          <a:off x="7466641" y="2163393"/>
          <a:ext cx="3098275" cy="303127"/>
        </p:xfrm>
        <a:graphic>
          <a:graphicData uri="http://schemas.openxmlformats.org/drawingml/2006/chart">
            <c:chart xmlns:c="http://schemas.openxmlformats.org/drawingml/2006/chart" xmlns:r="http://schemas.openxmlformats.org/officeDocument/2006/relationships" r:id="rId3"/>
          </a:graphicData>
        </a:graphic>
      </p:graphicFrame>
      <p:sp>
        <p:nvSpPr>
          <p:cNvPr id="49" name="New shape"/>
          <p:cNvSpPr/>
          <p:nvPr/>
        </p:nvSpPr>
        <p:spPr>
          <a:xfrm>
            <a:off x="7466641" y="2163393"/>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50" name="New shape"/>
          <p:cNvSpPr/>
          <p:nvPr/>
        </p:nvSpPr>
        <p:spPr>
          <a:xfrm>
            <a:off x="7466641" y="2163393"/>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41</a:t>
            </a:r>
          </a:p>
        </p:txBody>
      </p:sp>
      <p:sp>
        <p:nvSpPr>
          <p:cNvPr id="51" name="New shape"/>
          <p:cNvSpPr/>
          <p:nvPr/>
        </p:nvSpPr>
        <p:spPr>
          <a:xfrm>
            <a:off x="10792731" y="2163393"/>
            <a:ext cx="650898" cy="303127"/>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dirty="0">
                <a:latin typeface="arial"/>
              </a:rPr>
              <a:t>-20*</a:t>
            </a:r>
          </a:p>
        </p:txBody>
      </p:sp>
      <p:sp>
        <p:nvSpPr>
          <p:cNvPr id="52" name="New shape"/>
          <p:cNvSpPr/>
          <p:nvPr/>
        </p:nvSpPr>
        <p:spPr>
          <a:xfrm>
            <a:off x="606175" y="2934988"/>
            <a:ext cx="1106526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606175" y="2934988"/>
            <a:ext cx="1106526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606175" y="2597415"/>
            <a:ext cx="6654652" cy="26179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55" name="ChartObject"/>
          <p:cNvGraphicFramePr/>
          <p:nvPr/>
        </p:nvGraphicFramePr>
        <p:xfrm>
          <a:off x="7466641" y="2576747"/>
          <a:ext cx="3098275" cy="303127"/>
        </p:xfrm>
        <a:graphic>
          <a:graphicData uri="http://schemas.openxmlformats.org/drawingml/2006/chart">
            <c:chart xmlns:c="http://schemas.openxmlformats.org/drawingml/2006/chart" xmlns:r="http://schemas.openxmlformats.org/officeDocument/2006/relationships" r:id="rId4"/>
          </a:graphicData>
        </a:graphic>
      </p:graphicFrame>
      <p:sp>
        <p:nvSpPr>
          <p:cNvPr id="56" name="New shape"/>
          <p:cNvSpPr/>
          <p:nvPr/>
        </p:nvSpPr>
        <p:spPr>
          <a:xfrm>
            <a:off x="7466641" y="2576747"/>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57" name="New shape"/>
          <p:cNvSpPr/>
          <p:nvPr/>
        </p:nvSpPr>
        <p:spPr>
          <a:xfrm>
            <a:off x="7466641" y="2576747"/>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58" name="New shape"/>
          <p:cNvSpPr/>
          <p:nvPr/>
        </p:nvSpPr>
        <p:spPr>
          <a:xfrm>
            <a:off x="10792731" y="2576747"/>
            <a:ext cx="650898" cy="303127"/>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-19*</a:t>
            </a:r>
          </a:p>
        </p:txBody>
      </p:sp>
      <p:sp>
        <p:nvSpPr>
          <p:cNvPr id="59" name="New shape"/>
          <p:cNvSpPr/>
          <p:nvPr/>
        </p:nvSpPr>
        <p:spPr>
          <a:xfrm>
            <a:off x="606175" y="3348343"/>
            <a:ext cx="1106526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606175" y="3348343"/>
            <a:ext cx="1106526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606175" y="3010770"/>
            <a:ext cx="6654652" cy="26179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62" name="ChartObject"/>
          <p:cNvGraphicFramePr/>
          <p:nvPr/>
        </p:nvGraphicFramePr>
        <p:xfrm>
          <a:off x="7466641" y="2990102"/>
          <a:ext cx="3098275" cy="303127"/>
        </p:xfrm>
        <a:graphic>
          <a:graphicData uri="http://schemas.openxmlformats.org/drawingml/2006/chart">
            <c:chart xmlns:c="http://schemas.openxmlformats.org/drawingml/2006/chart" xmlns:r="http://schemas.openxmlformats.org/officeDocument/2006/relationships" r:id="rId5"/>
          </a:graphicData>
        </a:graphic>
      </p:graphicFrame>
      <p:sp>
        <p:nvSpPr>
          <p:cNvPr id="63" name="New shape"/>
          <p:cNvSpPr/>
          <p:nvPr/>
        </p:nvSpPr>
        <p:spPr>
          <a:xfrm>
            <a:off x="7466641" y="2990102"/>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64" name="New shape"/>
          <p:cNvSpPr/>
          <p:nvPr/>
        </p:nvSpPr>
        <p:spPr>
          <a:xfrm>
            <a:off x="7466641" y="2990102"/>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65" name="New shape"/>
          <p:cNvSpPr/>
          <p:nvPr/>
        </p:nvSpPr>
        <p:spPr>
          <a:xfrm>
            <a:off x="10792731" y="2990102"/>
            <a:ext cx="650898" cy="303127"/>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-17*</a:t>
            </a:r>
          </a:p>
        </p:txBody>
      </p:sp>
      <p:sp>
        <p:nvSpPr>
          <p:cNvPr id="66" name="New shape"/>
          <p:cNvSpPr/>
          <p:nvPr/>
        </p:nvSpPr>
        <p:spPr>
          <a:xfrm>
            <a:off x="606175" y="3761697"/>
            <a:ext cx="1106526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606175" y="3761697"/>
            <a:ext cx="1106526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606175" y="3424124"/>
            <a:ext cx="6654652" cy="26179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aphicFrame>
        <p:nvGraphicFramePr>
          <p:cNvPr id="69" name="ChartObject"/>
          <p:cNvGraphicFramePr/>
          <p:nvPr/>
        </p:nvGraphicFramePr>
        <p:xfrm>
          <a:off x="7466641" y="3403457"/>
          <a:ext cx="3098275" cy="303127"/>
        </p:xfrm>
        <a:graphic>
          <a:graphicData uri="http://schemas.openxmlformats.org/drawingml/2006/chart">
            <c:chart xmlns:c="http://schemas.openxmlformats.org/drawingml/2006/chart" xmlns:r="http://schemas.openxmlformats.org/officeDocument/2006/relationships" r:id="rId6"/>
          </a:graphicData>
        </a:graphic>
      </p:graphicFrame>
      <p:sp>
        <p:nvSpPr>
          <p:cNvPr id="70" name="New shape"/>
          <p:cNvSpPr/>
          <p:nvPr/>
        </p:nvSpPr>
        <p:spPr>
          <a:xfrm>
            <a:off x="7466641" y="3403457"/>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71" name="New shape"/>
          <p:cNvSpPr/>
          <p:nvPr/>
        </p:nvSpPr>
        <p:spPr>
          <a:xfrm>
            <a:off x="7466641" y="3403457"/>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60</a:t>
            </a:r>
          </a:p>
        </p:txBody>
      </p:sp>
      <p:sp>
        <p:nvSpPr>
          <p:cNvPr id="72" name="New shape"/>
          <p:cNvSpPr/>
          <p:nvPr/>
        </p:nvSpPr>
        <p:spPr>
          <a:xfrm>
            <a:off x="10792731" y="3403457"/>
            <a:ext cx="650898" cy="303127"/>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73" name="New shape"/>
          <p:cNvSpPr/>
          <p:nvPr/>
        </p:nvSpPr>
        <p:spPr>
          <a:xfrm>
            <a:off x="606175" y="3837479"/>
            <a:ext cx="6654652" cy="26179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74" name="ChartObject"/>
          <p:cNvGraphicFramePr/>
          <p:nvPr/>
        </p:nvGraphicFramePr>
        <p:xfrm>
          <a:off x="7466641" y="3816811"/>
          <a:ext cx="3098275" cy="303127"/>
        </p:xfrm>
        <a:graphic>
          <a:graphicData uri="http://schemas.openxmlformats.org/drawingml/2006/chart">
            <c:chart xmlns:c="http://schemas.openxmlformats.org/drawingml/2006/chart" xmlns:r="http://schemas.openxmlformats.org/officeDocument/2006/relationships" r:id="rId7"/>
          </a:graphicData>
        </a:graphic>
      </p:graphicFrame>
      <p:sp>
        <p:nvSpPr>
          <p:cNvPr id="75" name="New shape"/>
          <p:cNvSpPr/>
          <p:nvPr/>
        </p:nvSpPr>
        <p:spPr>
          <a:xfrm>
            <a:off x="7466641" y="3816811"/>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6" name="New shape"/>
          <p:cNvSpPr/>
          <p:nvPr/>
        </p:nvSpPr>
        <p:spPr>
          <a:xfrm>
            <a:off x="7466641" y="3816811"/>
            <a:ext cx="488174" cy="303127"/>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7" name="New shape"/>
          <p:cNvSpPr/>
          <p:nvPr/>
        </p:nvSpPr>
        <p:spPr>
          <a:xfrm>
            <a:off x="10792731" y="3816811"/>
            <a:ext cx="650898" cy="303127"/>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79" name="TextBox 78">
            <a:extLst>
              <a:ext uri="{FF2B5EF4-FFF2-40B4-BE49-F238E27FC236}">
                <a16:creationId xmlns:a16="http://schemas.microsoft.com/office/drawing/2014/main" id="{150F0D5C-B867-8C08-6E06-F18778286A10}"/>
              </a:ext>
            </a:extLst>
          </p:cNvPr>
          <p:cNvSpPr txBox="1"/>
          <p:nvPr/>
        </p:nvSpPr>
        <p:spPr>
          <a:xfrm>
            <a:off x="1790265" y="4244133"/>
            <a:ext cx="8698133" cy="1477328"/>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 Total Reward, implementation and communication</a:t>
            </a:r>
          </a:p>
          <a:p>
            <a:pPr marL="285750" indent="-285750" defTabSz="914400">
              <a:buFont typeface="Arial" panose="020B0604020202020204" pitchFamily="34" charset="0"/>
              <a:buChar char="•"/>
            </a:pPr>
            <a:r>
              <a:rPr lang="en-GB" dirty="0">
                <a:solidFill>
                  <a:prstClr val="black"/>
                </a:solidFill>
                <a:latin typeface="Calibri"/>
                <a:cs typeface="Arial"/>
              </a:rPr>
              <a:t>Continuous Professional Development, and progression</a:t>
            </a:r>
          </a:p>
          <a:p>
            <a:pPr marL="285750" indent="-285750" defTabSz="914400">
              <a:buFont typeface="Arial" panose="020B0604020202020204" pitchFamily="34" charset="0"/>
              <a:buChar char="•"/>
            </a:pPr>
            <a:r>
              <a:rPr lang="en-GB" dirty="0">
                <a:solidFill>
                  <a:prstClr val="black"/>
                </a:solidFill>
                <a:latin typeface="Calibri"/>
                <a:cs typeface="Arial"/>
              </a:rPr>
              <a:t>Delivery Flexibility in how work gets done</a:t>
            </a:r>
          </a:p>
          <a:p>
            <a:pPr marL="285750" indent="-285750" defTabSz="914400">
              <a:buFont typeface="Arial" panose="020B0604020202020204" pitchFamily="34" charset="0"/>
              <a:buChar char="•"/>
            </a:pPr>
            <a:r>
              <a:rPr lang="en-GB" dirty="0">
                <a:solidFill>
                  <a:prstClr val="black"/>
                </a:solidFill>
                <a:latin typeface="Calibri"/>
                <a:cs typeface="Arial"/>
              </a:rPr>
              <a:t>Develop Leadership ability to inspire confidence and Managers to give people psychological safety</a:t>
            </a:r>
          </a:p>
        </p:txBody>
      </p:sp>
      <p:pic>
        <p:nvPicPr>
          <p:cNvPr id="80" name="Graphic 79" descr="Lights On with solid fill">
            <a:extLst>
              <a:ext uri="{FF2B5EF4-FFF2-40B4-BE49-F238E27FC236}">
                <a16:creationId xmlns:a16="http://schemas.microsoft.com/office/drawing/2014/main" id="{5BE2574D-67D7-5C45-6211-B4918E33BE16}"/>
              </a:ext>
            </a:extLst>
          </p:cNvPr>
          <p:cNvPicPr>
            <a:picLocks noChangeAspect="1"/>
          </p:cNvPicPr>
          <p:nvPr/>
        </p:nvPicPr>
        <p:blipFill>
          <a:blip r:embed="rId8" cstate="hq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tretch>
            <a:fillRect/>
          </a:stretch>
        </p:blipFill>
        <p:spPr>
          <a:xfrm>
            <a:off x="251932" y="4253063"/>
            <a:ext cx="914400" cy="914400"/>
          </a:xfrm>
          <a:prstGeom prst="rect">
            <a:avLst/>
          </a:prstGeom>
        </p:spPr>
      </p:pic>
      <p:sp>
        <p:nvSpPr>
          <p:cNvPr id="81" name="New shape">
            <a:extLst>
              <a:ext uri="{FF2B5EF4-FFF2-40B4-BE49-F238E27FC236}">
                <a16:creationId xmlns:a16="http://schemas.microsoft.com/office/drawing/2014/main" id="{8FE06CD6-6DA3-74A8-DAE4-C6A9136F9999}"/>
              </a:ext>
            </a:extLst>
          </p:cNvPr>
          <p:cNvSpPr/>
          <p:nvPr/>
        </p:nvSpPr>
        <p:spPr>
          <a:xfrm>
            <a:off x="7529441" y="1156221"/>
            <a:ext cx="793218" cy="229343"/>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a:solidFill>
                <a:prstClr val="white"/>
              </a:solidFill>
              <a:latin typeface="Calibri"/>
              <a:cs typeface="Arial"/>
            </a:endParaRPr>
          </a:p>
        </p:txBody>
      </p:sp>
      <p:sp>
        <p:nvSpPr>
          <p:cNvPr id="82" name="New shape">
            <a:extLst>
              <a:ext uri="{FF2B5EF4-FFF2-40B4-BE49-F238E27FC236}">
                <a16:creationId xmlns:a16="http://schemas.microsoft.com/office/drawing/2014/main" id="{8C35FBE5-83DC-1422-1E60-169930EE6A4C}"/>
              </a:ext>
            </a:extLst>
          </p:cNvPr>
          <p:cNvSpPr/>
          <p:nvPr/>
        </p:nvSpPr>
        <p:spPr>
          <a:xfrm>
            <a:off x="6180971" y="1156221"/>
            <a:ext cx="793218" cy="229343"/>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a:solidFill>
                <a:prstClr val="white"/>
              </a:solidFill>
              <a:latin typeface="Calibri"/>
              <a:cs typeface="Arial"/>
            </a:endParaRPr>
          </a:p>
        </p:txBody>
      </p:sp>
      <p:sp>
        <p:nvSpPr>
          <p:cNvPr id="83" name="New shape">
            <a:extLst>
              <a:ext uri="{FF2B5EF4-FFF2-40B4-BE49-F238E27FC236}">
                <a16:creationId xmlns:a16="http://schemas.microsoft.com/office/drawing/2014/main" id="{A251A754-AF19-2666-1824-25B04661A7AF}"/>
              </a:ext>
            </a:extLst>
          </p:cNvPr>
          <p:cNvSpPr/>
          <p:nvPr/>
        </p:nvSpPr>
        <p:spPr>
          <a:xfrm>
            <a:off x="533261" y="953796"/>
            <a:ext cx="5235237" cy="18950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defTabSz="914400" hangingPunct="0">
              <a:spcBef>
                <a:spcPct val="0"/>
              </a:spcBef>
              <a:spcAft>
                <a:spcPct val="100000"/>
              </a:spcAft>
              <a:defRPr sz="1100" b="1" i="0">
                <a:solidFill>
                  <a:srgbClr val="000000"/>
                </a:solidFill>
                <a:latin typeface="arial"/>
              </a:defRPr>
            </a:pPr>
            <a:r>
              <a:rPr sz="1100" b="1" kern="200">
                <a:solidFill>
                  <a:srgbClr val="000000"/>
                </a:solidFill>
                <a:latin typeface="arial"/>
                <a:cs typeface="Arial"/>
              </a:rPr>
              <a:t>Sustainable Engagement</a:t>
            </a:r>
          </a:p>
        </p:txBody>
      </p:sp>
      <p:sp>
        <p:nvSpPr>
          <p:cNvPr id="84" name="New shape">
            <a:extLst>
              <a:ext uri="{FF2B5EF4-FFF2-40B4-BE49-F238E27FC236}">
                <a16:creationId xmlns:a16="http://schemas.microsoft.com/office/drawing/2014/main" id="{3A18A460-1908-BA64-006C-8BFEE05118A6}"/>
              </a:ext>
            </a:extLst>
          </p:cNvPr>
          <p:cNvSpPr/>
          <p:nvPr/>
        </p:nvSpPr>
        <p:spPr>
          <a:xfrm>
            <a:off x="549125" y="1166988"/>
            <a:ext cx="5235237"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a:solidFill>
                <a:prstClr val="black"/>
              </a:solidFill>
              <a:latin typeface="Calibri"/>
              <a:cs typeface="Arial"/>
            </a:endParaRPr>
          </a:p>
        </p:txBody>
      </p:sp>
      <p:sp>
        <p:nvSpPr>
          <p:cNvPr id="85" name="New shape">
            <a:extLst>
              <a:ext uri="{FF2B5EF4-FFF2-40B4-BE49-F238E27FC236}">
                <a16:creationId xmlns:a16="http://schemas.microsoft.com/office/drawing/2014/main" id="{330AFA4C-F09E-6B42-1FCA-E2AD3FFE6702}"/>
              </a:ext>
            </a:extLst>
          </p:cNvPr>
          <p:cNvSpPr/>
          <p:nvPr/>
        </p:nvSpPr>
        <p:spPr>
          <a:xfrm>
            <a:off x="549125" y="1436170"/>
            <a:ext cx="5235237"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a:solidFill>
                <a:prstClr val="black"/>
              </a:solidFill>
              <a:latin typeface="Calibri"/>
              <a:cs typeface="Arial"/>
            </a:endParaRPr>
          </a:p>
        </p:txBody>
      </p:sp>
      <p:sp>
        <p:nvSpPr>
          <p:cNvPr id="86" name="New shape">
            <a:extLst>
              <a:ext uri="{FF2B5EF4-FFF2-40B4-BE49-F238E27FC236}">
                <a16:creationId xmlns:a16="http://schemas.microsoft.com/office/drawing/2014/main" id="{23929449-09BC-4125-7021-728CF4B2EFF0}"/>
              </a:ext>
            </a:extLst>
          </p:cNvPr>
          <p:cNvSpPr/>
          <p:nvPr/>
        </p:nvSpPr>
        <p:spPr>
          <a:xfrm flipH="1">
            <a:off x="549125" y="1166988"/>
            <a:ext cx="0" cy="269182"/>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a:solidFill>
                <a:prstClr val="black"/>
              </a:solidFill>
              <a:latin typeface="Calibri"/>
              <a:cs typeface="Arial"/>
            </a:endParaRPr>
          </a:p>
        </p:txBody>
      </p:sp>
      <p:sp>
        <p:nvSpPr>
          <p:cNvPr id="87" name="New shape">
            <a:extLst>
              <a:ext uri="{FF2B5EF4-FFF2-40B4-BE49-F238E27FC236}">
                <a16:creationId xmlns:a16="http://schemas.microsoft.com/office/drawing/2014/main" id="{3DEB84BB-7AA1-2DF6-6C6C-5D164BBC12FB}"/>
              </a:ext>
            </a:extLst>
          </p:cNvPr>
          <p:cNvSpPr/>
          <p:nvPr/>
        </p:nvSpPr>
        <p:spPr>
          <a:xfrm flipH="1">
            <a:off x="5784362" y="1166988"/>
            <a:ext cx="0" cy="269182"/>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a:solidFill>
                <a:prstClr val="black"/>
              </a:solidFill>
              <a:latin typeface="Calibri"/>
              <a:cs typeface="Arial"/>
            </a:endParaRPr>
          </a:p>
        </p:txBody>
      </p:sp>
      <p:graphicFrame>
        <p:nvGraphicFramePr>
          <p:cNvPr id="88" name="ChartObject">
            <a:extLst>
              <a:ext uri="{FF2B5EF4-FFF2-40B4-BE49-F238E27FC236}">
                <a16:creationId xmlns:a16="http://schemas.microsoft.com/office/drawing/2014/main" id="{69587EEC-7D4E-4D09-80EA-C7415801DBCA}"/>
              </a:ext>
            </a:extLst>
          </p:cNvPr>
          <p:cNvGraphicFramePr/>
          <p:nvPr/>
        </p:nvGraphicFramePr>
        <p:xfrm>
          <a:off x="549125" y="1166988"/>
          <a:ext cx="5235237" cy="269182"/>
        </p:xfrm>
        <a:graphic>
          <a:graphicData uri="http://schemas.openxmlformats.org/drawingml/2006/chart">
            <c:chart xmlns:c="http://schemas.openxmlformats.org/drawingml/2006/chart" xmlns:r="http://schemas.openxmlformats.org/officeDocument/2006/relationships" r:id="rId10"/>
          </a:graphicData>
        </a:graphic>
      </p:graphicFrame>
      <p:sp>
        <p:nvSpPr>
          <p:cNvPr id="89" name="New shape">
            <a:extLst>
              <a:ext uri="{FF2B5EF4-FFF2-40B4-BE49-F238E27FC236}">
                <a16:creationId xmlns:a16="http://schemas.microsoft.com/office/drawing/2014/main" id="{EB354FE8-769B-27A3-E6D8-674C99BD09E3}"/>
              </a:ext>
            </a:extLst>
          </p:cNvPr>
          <p:cNvSpPr/>
          <p:nvPr/>
        </p:nvSpPr>
        <p:spPr>
          <a:xfrm>
            <a:off x="2379079" y="1166988"/>
            <a:ext cx="475931" cy="26918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4400">
              <a:defRPr sz="1200" b="1" i="0" kern="200">
                <a:solidFill>
                  <a:srgbClr val="4A4A4A"/>
                </a:solidFill>
                <a:latin typeface="arial"/>
              </a:defRPr>
            </a:pPr>
            <a:r>
              <a:rPr sz="1200" b="1" kern="200">
                <a:solidFill>
                  <a:srgbClr val="4A4A4A"/>
                </a:solidFill>
                <a:latin typeface="arial"/>
                <a:cs typeface="Arial"/>
              </a:rPr>
              <a:t>79</a:t>
            </a:r>
          </a:p>
        </p:txBody>
      </p:sp>
      <p:sp>
        <p:nvSpPr>
          <p:cNvPr id="90" name="New shape">
            <a:extLst>
              <a:ext uri="{FF2B5EF4-FFF2-40B4-BE49-F238E27FC236}">
                <a16:creationId xmlns:a16="http://schemas.microsoft.com/office/drawing/2014/main" id="{DA5CD0CB-6A1D-D89A-95DB-85523509BEC6}"/>
              </a:ext>
            </a:extLst>
          </p:cNvPr>
          <p:cNvSpPr/>
          <p:nvPr/>
        </p:nvSpPr>
        <p:spPr>
          <a:xfrm>
            <a:off x="2379079" y="1166988"/>
            <a:ext cx="475931" cy="26918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4400">
              <a:defRPr sz="1200" b="1" i="0" kern="200">
                <a:solidFill>
                  <a:srgbClr val="4A4A4A"/>
                </a:solidFill>
                <a:latin typeface="arial"/>
              </a:defRPr>
            </a:pPr>
            <a:r>
              <a:rPr sz="1200" b="1" kern="200">
                <a:solidFill>
                  <a:srgbClr val="4A4A4A"/>
                </a:solidFill>
                <a:latin typeface="arial"/>
                <a:cs typeface="Arial"/>
              </a:rPr>
              <a:t>79</a:t>
            </a:r>
          </a:p>
        </p:txBody>
      </p:sp>
      <p:sp>
        <p:nvSpPr>
          <p:cNvPr id="91" name="New shape">
            <a:extLst>
              <a:ext uri="{FF2B5EF4-FFF2-40B4-BE49-F238E27FC236}">
                <a16:creationId xmlns:a16="http://schemas.microsoft.com/office/drawing/2014/main" id="{27AE089C-FFE8-6892-D1C2-16B6A7C80D26}"/>
              </a:ext>
            </a:extLst>
          </p:cNvPr>
          <p:cNvSpPr/>
          <p:nvPr/>
        </p:nvSpPr>
        <p:spPr>
          <a:xfrm>
            <a:off x="5927141" y="833203"/>
            <a:ext cx="1348470" cy="32301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0000" lnSpcReduction="10000"/>
          </a:bodyPr>
          <a:lstStyle>
            <a:defPPr>
              <a:defRPr kern="200"/>
            </a:defPPr>
          </a:lstStyle>
          <a:p>
            <a:pPr algn="ctr" defTabSz="914400" hangingPunct="0">
              <a:spcBef>
                <a:spcPct val="0"/>
              </a:spcBef>
              <a:spcAft>
                <a:spcPct val="100000"/>
              </a:spcAft>
              <a:defRPr sz="1050" b="0" i="0">
                <a:solidFill>
                  <a:srgbClr val="000000"/>
                </a:solidFill>
                <a:latin typeface="Arial"/>
              </a:defRPr>
            </a:pPr>
            <a:r>
              <a:rPr sz="1050" kern="200">
                <a:solidFill>
                  <a:srgbClr val="000000"/>
                </a:solidFill>
                <a:latin typeface="Arial"/>
                <a:cs typeface="Arial"/>
              </a:rPr>
              <a:t>BM National Engagement Survey Overall</a:t>
            </a:r>
          </a:p>
        </p:txBody>
      </p:sp>
      <p:sp>
        <p:nvSpPr>
          <p:cNvPr id="92" name="New shape">
            <a:extLst>
              <a:ext uri="{FF2B5EF4-FFF2-40B4-BE49-F238E27FC236}">
                <a16:creationId xmlns:a16="http://schemas.microsoft.com/office/drawing/2014/main" id="{3DFA93B0-90EA-6626-976D-551F01190E9F}"/>
              </a:ext>
            </a:extLst>
          </p:cNvPr>
          <p:cNvSpPr/>
          <p:nvPr/>
        </p:nvSpPr>
        <p:spPr>
          <a:xfrm>
            <a:off x="7275611" y="833203"/>
            <a:ext cx="1348470" cy="32301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92500" lnSpcReduction="20000"/>
          </a:bodyPr>
          <a:lstStyle>
            <a:defPPr>
              <a:defRPr kern="200"/>
            </a:defPPr>
          </a:lstStyle>
          <a:p>
            <a:pPr algn="ctr" defTabSz="914400" hangingPunct="0">
              <a:spcBef>
                <a:spcPct val="0"/>
              </a:spcBef>
              <a:spcAft>
                <a:spcPct val="100000"/>
              </a:spcAft>
              <a:defRPr sz="1050" b="0" i="0">
                <a:solidFill>
                  <a:srgbClr val="000000"/>
                </a:solidFill>
                <a:latin typeface="Arial"/>
              </a:defRPr>
            </a:pPr>
            <a:r>
              <a:rPr sz="1050" kern="200">
                <a:solidFill>
                  <a:srgbClr val="000000"/>
                </a:solidFill>
                <a:latin typeface="Arial"/>
                <a:cs typeface="Arial"/>
              </a:rPr>
              <a:t>WTW Financial Services Norm</a:t>
            </a:r>
          </a:p>
        </p:txBody>
      </p:sp>
      <p:pic>
        <p:nvPicPr>
          <p:cNvPr id="93" name="New picture">
            <a:extLst>
              <a:ext uri="{FF2B5EF4-FFF2-40B4-BE49-F238E27FC236}">
                <a16:creationId xmlns:a16="http://schemas.microsoft.com/office/drawing/2014/main" id="{3CC72FFF-3AA9-8715-4B08-78E030813CF9}"/>
              </a:ext>
            </a:extLst>
          </p:cNvPr>
          <p:cNvPicPr/>
          <p:nvPr/>
        </p:nvPicPr>
        <p:blipFill>
          <a:blip r:embed="rId11"/>
          <a:stretch>
            <a:fillRect/>
          </a:stretch>
        </p:blipFill>
        <p:spPr>
          <a:xfrm>
            <a:off x="6276157" y="1217594"/>
            <a:ext cx="222101" cy="150742"/>
          </a:xfrm>
          <a:prstGeom prst="rect">
            <a:avLst/>
          </a:prstGeom>
          <a:ln>
            <a:noFill/>
          </a:ln>
        </p:spPr>
      </p:pic>
      <p:sp>
        <p:nvSpPr>
          <p:cNvPr id="94" name="New shape">
            <a:extLst>
              <a:ext uri="{FF2B5EF4-FFF2-40B4-BE49-F238E27FC236}">
                <a16:creationId xmlns:a16="http://schemas.microsoft.com/office/drawing/2014/main" id="{E7479E46-CC04-2BF9-842F-AF8DC87CE037}"/>
              </a:ext>
            </a:extLst>
          </p:cNvPr>
          <p:cNvSpPr/>
          <p:nvPr/>
        </p:nvSpPr>
        <p:spPr>
          <a:xfrm>
            <a:off x="6577580" y="1196060"/>
            <a:ext cx="396609" cy="18950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algn="r" defTabSz="914400" hangingPunct="0">
              <a:spcBef>
                <a:spcPct val="0"/>
              </a:spcBef>
              <a:spcAft>
                <a:spcPct val="100000"/>
              </a:spcAft>
              <a:defRPr sz="1100" b="1" i="0">
                <a:solidFill>
                  <a:srgbClr val="FFFFFF"/>
                </a:solidFill>
                <a:latin typeface="arial"/>
              </a:defRPr>
            </a:pPr>
            <a:r>
              <a:rPr sz="1100" b="1" kern="200">
                <a:solidFill>
                  <a:srgbClr val="FFFFFF"/>
                </a:solidFill>
                <a:latin typeface="arial"/>
                <a:cs typeface="Arial"/>
              </a:rPr>
              <a:t>-6*</a:t>
            </a:r>
          </a:p>
        </p:txBody>
      </p:sp>
      <p:pic>
        <p:nvPicPr>
          <p:cNvPr id="95" name="New picture">
            <a:extLst>
              <a:ext uri="{FF2B5EF4-FFF2-40B4-BE49-F238E27FC236}">
                <a16:creationId xmlns:a16="http://schemas.microsoft.com/office/drawing/2014/main" id="{30EC49FD-F3C1-EDA9-7EE8-EB461E4101CE}"/>
              </a:ext>
            </a:extLst>
          </p:cNvPr>
          <p:cNvPicPr/>
          <p:nvPr/>
        </p:nvPicPr>
        <p:blipFill>
          <a:blip r:embed="rId11"/>
          <a:stretch>
            <a:fillRect/>
          </a:stretch>
        </p:blipFill>
        <p:spPr>
          <a:xfrm>
            <a:off x="7624627" y="1217594"/>
            <a:ext cx="222101" cy="150742"/>
          </a:xfrm>
          <a:prstGeom prst="rect">
            <a:avLst/>
          </a:prstGeom>
          <a:ln>
            <a:noFill/>
          </a:ln>
        </p:spPr>
      </p:pic>
      <p:sp>
        <p:nvSpPr>
          <p:cNvPr id="96" name="New shape">
            <a:extLst>
              <a:ext uri="{FF2B5EF4-FFF2-40B4-BE49-F238E27FC236}">
                <a16:creationId xmlns:a16="http://schemas.microsoft.com/office/drawing/2014/main" id="{010A6B3A-14EC-B769-B507-3136C1B6E500}"/>
              </a:ext>
            </a:extLst>
          </p:cNvPr>
          <p:cNvSpPr/>
          <p:nvPr/>
        </p:nvSpPr>
        <p:spPr>
          <a:xfrm>
            <a:off x="7926050" y="1196060"/>
            <a:ext cx="396609" cy="18950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algn="r" defTabSz="914400" hangingPunct="0">
              <a:spcBef>
                <a:spcPct val="0"/>
              </a:spcBef>
              <a:spcAft>
                <a:spcPct val="100000"/>
              </a:spcAft>
              <a:defRPr sz="1100" b="1" i="0">
                <a:solidFill>
                  <a:srgbClr val="FFFFFF"/>
                </a:solidFill>
                <a:latin typeface="arial"/>
              </a:defRPr>
            </a:pPr>
            <a:r>
              <a:rPr sz="1100" b="1" kern="200">
                <a:solidFill>
                  <a:srgbClr val="FFFFFF"/>
                </a:solidFill>
                <a:latin typeface="arial"/>
                <a:cs typeface="Arial"/>
              </a:rPr>
              <a:t>-3*</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Placeholder 1">
            <a:extLst>
              <a:ext uri="{FF2B5EF4-FFF2-40B4-BE49-F238E27FC236}">
                <a16:creationId xmlns:a16="http://schemas.microsoft.com/office/drawing/2014/main" id="{9A79E513-2833-034D-AC9B-0FBB36CA7DC2}"/>
              </a:ext>
            </a:extLst>
          </p:cNvPr>
          <p:cNvSpPr>
            <a:spLocks noGrp="1"/>
          </p:cNvSpPr>
          <p:nvPr>
            <p:ph type="body" sz="quarter" idx="17"/>
          </p:nvPr>
        </p:nvSpPr>
        <p:spPr>
          <a:xfrm>
            <a:off x="457200" y="1101962"/>
            <a:ext cx="11247120" cy="365760"/>
          </a:xfrm>
        </p:spPr>
        <p:txBody>
          <a:bodyPr/>
          <a:lstStyle/>
          <a:p>
            <a:r>
              <a:rPr lang="en-US" dirty="0"/>
              <a:t>Job Category:</a:t>
            </a:r>
          </a:p>
        </p:txBody>
      </p:sp>
      <p:sp>
        <p:nvSpPr>
          <p:cNvPr id="5" name="Title 4">
            <a:extLst>
              <a:ext uri="{FF2B5EF4-FFF2-40B4-BE49-F238E27FC236}">
                <a16:creationId xmlns:a16="http://schemas.microsoft.com/office/drawing/2014/main" id="{503B5D00-6750-4ACD-8513-B04A0C9B7909}"/>
              </a:ext>
            </a:extLst>
          </p:cNvPr>
          <p:cNvSpPr>
            <a:spLocks noGrp="1"/>
          </p:cNvSpPr>
          <p:nvPr>
            <p:ph type="title"/>
          </p:nvPr>
        </p:nvSpPr>
        <p:spPr/>
        <p:txBody>
          <a:bodyPr/>
          <a:lstStyle/>
          <a:p>
            <a:r>
              <a:rPr lang="en-GB" dirty="0"/>
              <a:t>Other Key Demographics of population surveyed:</a:t>
            </a:r>
          </a:p>
        </p:txBody>
      </p:sp>
      <p:graphicFrame>
        <p:nvGraphicFramePr>
          <p:cNvPr id="3" name="Chart 2">
            <a:extLst>
              <a:ext uri="{FF2B5EF4-FFF2-40B4-BE49-F238E27FC236}">
                <a16:creationId xmlns:a16="http://schemas.microsoft.com/office/drawing/2014/main" id="{77178AD2-B20E-F26A-E731-A09C7A80919C}"/>
              </a:ext>
            </a:extLst>
          </p:cNvPr>
          <p:cNvGraphicFramePr>
            <a:graphicFrameLocks/>
          </p:cNvGraphicFramePr>
          <p:nvPr>
            <p:extLst>
              <p:ext uri="{D42A27DB-BD31-4B8C-83A1-F6EECF244321}">
                <p14:modId xmlns:p14="http://schemas.microsoft.com/office/powerpoint/2010/main" val="4260430287"/>
              </p:ext>
            </p:extLst>
          </p:nvPr>
        </p:nvGraphicFramePr>
        <p:xfrm>
          <a:off x="328670" y="1032831"/>
          <a:ext cx="4572000"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2">
            <a:extLst>
              <a:ext uri="{FF2B5EF4-FFF2-40B4-BE49-F238E27FC236}">
                <a16:creationId xmlns:a16="http://schemas.microsoft.com/office/drawing/2014/main" id="{679F164E-557E-79F9-AA76-58AF8609DE46}"/>
              </a:ext>
            </a:extLst>
          </p:cNvPr>
          <p:cNvGraphicFramePr>
            <a:graphicFrameLocks/>
          </p:cNvGraphicFramePr>
          <p:nvPr>
            <p:extLst>
              <p:ext uri="{D42A27DB-BD31-4B8C-83A1-F6EECF244321}">
                <p14:modId xmlns:p14="http://schemas.microsoft.com/office/powerpoint/2010/main" val="3693846719"/>
              </p:ext>
            </p:extLst>
          </p:nvPr>
        </p:nvGraphicFramePr>
        <p:xfrm>
          <a:off x="4075710" y="1014384"/>
          <a:ext cx="4572000" cy="295182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a:extLst>
              <a:ext uri="{FF2B5EF4-FFF2-40B4-BE49-F238E27FC236}">
                <a16:creationId xmlns:a16="http://schemas.microsoft.com/office/drawing/2014/main" id="{A93B7B0E-78E2-1522-A959-E6D179C33AC6}"/>
              </a:ext>
            </a:extLst>
          </p:cNvPr>
          <p:cNvGraphicFramePr>
            <a:graphicFrameLocks/>
          </p:cNvGraphicFramePr>
          <p:nvPr>
            <p:extLst>
              <p:ext uri="{D42A27DB-BD31-4B8C-83A1-F6EECF244321}">
                <p14:modId xmlns:p14="http://schemas.microsoft.com/office/powerpoint/2010/main" val="1853543995"/>
              </p:ext>
            </p:extLst>
          </p:nvPr>
        </p:nvGraphicFramePr>
        <p:xfrm>
          <a:off x="328670" y="3574705"/>
          <a:ext cx="4924425" cy="3079750"/>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 Placeholder 1">
            <a:extLst>
              <a:ext uri="{FF2B5EF4-FFF2-40B4-BE49-F238E27FC236}">
                <a16:creationId xmlns:a16="http://schemas.microsoft.com/office/drawing/2014/main" id="{5804DAC6-7DCB-15C8-F2B2-55ADF73D9BA3}"/>
              </a:ext>
            </a:extLst>
          </p:cNvPr>
          <p:cNvSpPr txBox="1">
            <a:spLocks/>
          </p:cNvSpPr>
          <p:nvPr/>
        </p:nvSpPr>
        <p:spPr>
          <a:xfrm>
            <a:off x="4373289" y="1128954"/>
            <a:ext cx="11247120" cy="365760"/>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0"/>
              </a:spcAft>
              <a:buFont typeface="Arial" panose="020B0604020202020204" pitchFamily="34" charset="0"/>
              <a:buNone/>
              <a:defRPr sz="20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2000" b="0" i="0" kern="1200">
                <a:solidFill>
                  <a:schemeClr val="tx1"/>
                </a:solidFill>
                <a:latin typeface="+mn-lt"/>
                <a:ea typeface="Roboto" panose="02000000000000000000" pitchFamily="2" charset="0"/>
                <a:cs typeface="Arial" panose="020B0604020202020204" pitchFamily="34" charset="0"/>
              </a:defRPr>
            </a:lvl2pPr>
            <a:lvl3pPr marL="0" indent="0" algn="l" defTabSz="292608" rtl="0" eaLnBrk="1" latinLnBrk="0" hangingPunct="1">
              <a:lnSpc>
                <a:spcPct val="100000"/>
              </a:lnSpc>
              <a:spcBef>
                <a:spcPts val="0"/>
              </a:spcBef>
              <a:spcAft>
                <a:spcPts val="300"/>
              </a:spcAft>
              <a:buClr>
                <a:schemeClr val="tx2"/>
              </a:buClr>
              <a:buFontTx/>
              <a:buNone/>
              <a:tabLst>
                <a:tab pos="276225" algn="l"/>
                <a:tab pos="584200" algn="l"/>
              </a:tabLst>
              <a:defRPr sz="2000" b="0" i="0" kern="1200">
                <a:solidFill>
                  <a:schemeClr val="tx1"/>
                </a:solidFill>
                <a:latin typeface="+mn-lt"/>
                <a:ea typeface="Roboto" panose="02000000000000000000" pitchFamily="2" charset="0"/>
                <a:cs typeface="Times New Roman" panose="02020603050405020304" pitchFamily="18" charset="0"/>
              </a:defRPr>
            </a:lvl3pPr>
            <a:lvl4pPr marL="0" marR="0" indent="0" algn="l" defTabSz="292608" rtl="0" eaLnBrk="1" fontAlgn="auto"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4pPr>
            <a:lvl5pPr marL="0" indent="0" algn="l" defTabSz="292608" rtl="0" eaLnBrk="1" latinLnBrk="0" hangingPunct="1">
              <a:lnSpc>
                <a:spcPct val="100000"/>
              </a:lnSpc>
              <a:spcBef>
                <a:spcPts val="0"/>
              </a:spcBef>
              <a:spcAft>
                <a:spcPts val="300"/>
              </a:spcAft>
              <a:buClr>
                <a:schemeClr val="tx2"/>
              </a:buClr>
              <a:buSzPct val="100000"/>
              <a:buFontTx/>
              <a:buNone/>
              <a:tabLst>
                <a:tab pos="292608" algn="l"/>
                <a:tab pos="585216" algn="l"/>
              </a:tabLst>
              <a:defRPr sz="2000" b="0" i="0" kern="1200">
                <a:solidFill>
                  <a:schemeClr val="tx1"/>
                </a:solidFill>
                <a:latin typeface="+mn-lt"/>
                <a:ea typeface="Roboto" panose="02000000000000000000" pitchFamily="2" charset="0"/>
                <a:cs typeface="Times New Roman" panose="02020603050405020304" pitchFamily="18" charset="0"/>
              </a:defRPr>
            </a:lvl5pPr>
            <a:lvl6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6pPr>
            <a:lvl7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7pPr>
            <a:lvl8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8pPr>
            <a:lvl9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9pPr>
          </a:lstStyle>
          <a:p>
            <a:r>
              <a:rPr lang="en-US" dirty="0"/>
              <a:t>Gender:</a:t>
            </a:r>
          </a:p>
        </p:txBody>
      </p:sp>
      <p:sp>
        <p:nvSpPr>
          <p:cNvPr id="22" name="Text Placeholder 1">
            <a:extLst>
              <a:ext uri="{FF2B5EF4-FFF2-40B4-BE49-F238E27FC236}">
                <a16:creationId xmlns:a16="http://schemas.microsoft.com/office/drawing/2014/main" id="{1BF86E4B-F07D-51E1-7C51-EC84E612C254}"/>
              </a:ext>
            </a:extLst>
          </p:cNvPr>
          <p:cNvSpPr txBox="1">
            <a:spLocks/>
          </p:cNvSpPr>
          <p:nvPr/>
        </p:nvSpPr>
        <p:spPr>
          <a:xfrm>
            <a:off x="974418" y="3505361"/>
            <a:ext cx="11247120" cy="365760"/>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0"/>
              </a:spcAft>
              <a:buFont typeface="Arial" panose="020B0604020202020204" pitchFamily="34" charset="0"/>
              <a:buNone/>
              <a:defRPr sz="20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2000" b="0" i="0" kern="1200">
                <a:solidFill>
                  <a:schemeClr val="tx1"/>
                </a:solidFill>
                <a:latin typeface="+mn-lt"/>
                <a:ea typeface="Roboto" panose="02000000000000000000" pitchFamily="2" charset="0"/>
                <a:cs typeface="Arial" panose="020B0604020202020204" pitchFamily="34" charset="0"/>
              </a:defRPr>
            </a:lvl2pPr>
            <a:lvl3pPr marL="0" indent="0" algn="l" defTabSz="292608" rtl="0" eaLnBrk="1" latinLnBrk="0" hangingPunct="1">
              <a:lnSpc>
                <a:spcPct val="100000"/>
              </a:lnSpc>
              <a:spcBef>
                <a:spcPts val="0"/>
              </a:spcBef>
              <a:spcAft>
                <a:spcPts val="300"/>
              </a:spcAft>
              <a:buClr>
                <a:schemeClr val="tx2"/>
              </a:buClr>
              <a:buFontTx/>
              <a:buNone/>
              <a:tabLst>
                <a:tab pos="276225" algn="l"/>
                <a:tab pos="584200" algn="l"/>
              </a:tabLst>
              <a:defRPr sz="2000" b="0" i="0" kern="1200">
                <a:solidFill>
                  <a:schemeClr val="tx1"/>
                </a:solidFill>
                <a:latin typeface="+mn-lt"/>
                <a:ea typeface="Roboto" panose="02000000000000000000" pitchFamily="2" charset="0"/>
                <a:cs typeface="Times New Roman" panose="02020603050405020304" pitchFamily="18" charset="0"/>
              </a:defRPr>
            </a:lvl3pPr>
            <a:lvl4pPr marL="0" marR="0" indent="0" algn="l" defTabSz="292608" rtl="0" eaLnBrk="1" fontAlgn="auto"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4pPr>
            <a:lvl5pPr marL="0" indent="0" algn="l" defTabSz="292608" rtl="0" eaLnBrk="1" latinLnBrk="0" hangingPunct="1">
              <a:lnSpc>
                <a:spcPct val="100000"/>
              </a:lnSpc>
              <a:spcBef>
                <a:spcPts val="0"/>
              </a:spcBef>
              <a:spcAft>
                <a:spcPts val="300"/>
              </a:spcAft>
              <a:buClr>
                <a:schemeClr val="tx2"/>
              </a:buClr>
              <a:buSzPct val="100000"/>
              <a:buFontTx/>
              <a:buNone/>
              <a:tabLst>
                <a:tab pos="292608" algn="l"/>
                <a:tab pos="585216" algn="l"/>
              </a:tabLst>
              <a:defRPr sz="2000" b="0" i="0" kern="1200">
                <a:solidFill>
                  <a:schemeClr val="tx1"/>
                </a:solidFill>
                <a:latin typeface="+mn-lt"/>
                <a:ea typeface="Roboto" panose="02000000000000000000" pitchFamily="2" charset="0"/>
                <a:cs typeface="Times New Roman" panose="02020603050405020304" pitchFamily="18" charset="0"/>
              </a:defRPr>
            </a:lvl5pPr>
            <a:lvl6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6pPr>
            <a:lvl7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7pPr>
            <a:lvl8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8pPr>
            <a:lvl9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9pPr>
          </a:lstStyle>
          <a:p>
            <a:r>
              <a:rPr lang="en-US" dirty="0"/>
              <a:t>Age:</a:t>
            </a:r>
          </a:p>
        </p:txBody>
      </p:sp>
      <p:sp>
        <p:nvSpPr>
          <p:cNvPr id="27" name="Text Placeholder 1">
            <a:extLst>
              <a:ext uri="{FF2B5EF4-FFF2-40B4-BE49-F238E27FC236}">
                <a16:creationId xmlns:a16="http://schemas.microsoft.com/office/drawing/2014/main" id="{84E949E3-B7C0-13DD-3ABE-9A4672FD2E41}"/>
              </a:ext>
            </a:extLst>
          </p:cNvPr>
          <p:cNvSpPr txBox="1">
            <a:spLocks/>
          </p:cNvSpPr>
          <p:nvPr/>
        </p:nvSpPr>
        <p:spPr>
          <a:xfrm>
            <a:off x="8194719" y="1155946"/>
            <a:ext cx="11247120" cy="365760"/>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0"/>
              </a:spcAft>
              <a:buFont typeface="Arial" panose="020B0604020202020204" pitchFamily="34" charset="0"/>
              <a:buNone/>
              <a:defRPr sz="20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2000" b="0" i="0" kern="1200">
                <a:solidFill>
                  <a:schemeClr val="tx1"/>
                </a:solidFill>
                <a:latin typeface="+mn-lt"/>
                <a:ea typeface="Roboto" panose="02000000000000000000" pitchFamily="2" charset="0"/>
                <a:cs typeface="Arial" panose="020B0604020202020204" pitchFamily="34" charset="0"/>
              </a:defRPr>
            </a:lvl2pPr>
            <a:lvl3pPr marL="0" indent="0" algn="l" defTabSz="292608" rtl="0" eaLnBrk="1" latinLnBrk="0" hangingPunct="1">
              <a:lnSpc>
                <a:spcPct val="100000"/>
              </a:lnSpc>
              <a:spcBef>
                <a:spcPts val="0"/>
              </a:spcBef>
              <a:spcAft>
                <a:spcPts val="300"/>
              </a:spcAft>
              <a:buClr>
                <a:schemeClr val="tx2"/>
              </a:buClr>
              <a:buFontTx/>
              <a:buNone/>
              <a:tabLst>
                <a:tab pos="276225" algn="l"/>
                <a:tab pos="584200" algn="l"/>
              </a:tabLst>
              <a:defRPr sz="2000" b="0" i="0" kern="1200">
                <a:solidFill>
                  <a:schemeClr val="tx1"/>
                </a:solidFill>
                <a:latin typeface="+mn-lt"/>
                <a:ea typeface="Roboto" panose="02000000000000000000" pitchFamily="2" charset="0"/>
                <a:cs typeface="Times New Roman" panose="02020603050405020304" pitchFamily="18" charset="0"/>
              </a:defRPr>
            </a:lvl3pPr>
            <a:lvl4pPr marL="0" marR="0" indent="0" algn="l" defTabSz="292608" rtl="0" eaLnBrk="1" fontAlgn="auto"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4pPr>
            <a:lvl5pPr marL="0" indent="0" algn="l" defTabSz="292608" rtl="0" eaLnBrk="1" latinLnBrk="0" hangingPunct="1">
              <a:lnSpc>
                <a:spcPct val="100000"/>
              </a:lnSpc>
              <a:spcBef>
                <a:spcPts val="0"/>
              </a:spcBef>
              <a:spcAft>
                <a:spcPts val="300"/>
              </a:spcAft>
              <a:buClr>
                <a:schemeClr val="tx2"/>
              </a:buClr>
              <a:buSzPct val="100000"/>
              <a:buFontTx/>
              <a:buNone/>
              <a:tabLst>
                <a:tab pos="292608" algn="l"/>
                <a:tab pos="585216" algn="l"/>
              </a:tabLst>
              <a:defRPr sz="2000" b="0" i="0" kern="1200">
                <a:solidFill>
                  <a:schemeClr val="tx1"/>
                </a:solidFill>
                <a:latin typeface="+mn-lt"/>
                <a:ea typeface="Roboto" panose="02000000000000000000" pitchFamily="2" charset="0"/>
                <a:cs typeface="Times New Roman" panose="02020603050405020304" pitchFamily="18" charset="0"/>
              </a:defRPr>
            </a:lvl5pPr>
            <a:lvl6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6pPr>
            <a:lvl7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7pPr>
            <a:lvl8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8pPr>
            <a:lvl9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9pPr>
          </a:lstStyle>
          <a:p>
            <a:endParaRPr lang="en-US" dirty="0"/>
          </a:p>
        </p:txBody>
      </p:sp>
      <p:graphicFrame>
        <p:nvGraphicFramePr>
          <p:cNvPr id="28" name="Chart 27">
            <a:extLst>
              <a:ext uri="{FF2B5EF4-FFF2-40B4-BE49-F238E27FC236}">
                <a16:creationId xmlns:a16="http://schemas.microsoft.com/office/drawing/2014/main" id="{3E6E4502-4BA6-3459-19CC-6C0C729DCA7B}"/>
              </a:ext>
            </a:extLst>
          </p:cNvPr>
          <p:cNvGraphicFramePr>
            <a:graphicFrameLocks/>
          </p:cNvGraphicFramePr>
          <p:nvPr>
            <p:extLst>
              <p:ext uri="{D42A27DB-BD31-4B8C-83A1-F6EECF244321}">
                <p14:modId xmlns:p14="http://schemas.microsoft.com/office/powerpoint/2010/main" val="3699380399"/>
              </p:ext>
            </p:extLst>
          </p:nvPr>
        </p:nvGraphicFramePr>
        <p:xfrm>
          <a:off x="6597978" y="3757585"/>
          <a:ext cx="4924424" cy="2743200"/>
        </p:xfrm>
        <a:graphic>
          <a:graphicData uri="http://schemas.openxmlformats.org/drawingml/2006/chart">
            <c:chart xmlns:c="http://schemas.openxmlformats.org/drawingml/2006/chart" xmlns:r="http://schemas.openxmlformats.org/officeDocument/2006/relationships" r:id="rId5"/>
          </a:graphicData>
        </a:graphic>
      </p:graphicFrame>
      <p:sp>
        <p:nvSpPr>
          <p:cNvPr id="29" name="Text Placeholder 1">
            <a:extLst>
              <a:ext uri="{FF2B5EF4-FFF2-40B4-BE49-F238E27FC236}">
                <a16:creationId xmlns:a16="http://schemas.microsoft.com/office/drawing/2014/main" id="{1E137607-9BE3-8D99-883C-0B4D7E6D4FBC}"/>
              </a:ext>
            </a:extLst>
          </p:cNvPr>
          <p:cNvSpPr txBox="1">
            <a:spLocks/>
          </p:cNvSpPr>
          <p:nvPr/>
        </p:nvSpPr>
        <p:spPr>
          <a:xfrm>
            <a:off x="5546418" y="3595736"/>
            <a:ext cx="11247120" cy="365760"/>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0"/>
              </a:spcAft>
              <a:buFont typeface="Arial" panose="020B0604020202020204" pitchFamily="34" charset="0"/>
              <a:buNone/>
              <a:defRPr sz="20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2000" b="0" i="0" kern="1200">
                <a:solidFill>
                  <a:schemeClr val="tx1"/>
                </a:solidFill>
                <a:latin typeface="+mn-lt"/>
                <a:ea typeface="Roboto" panose="02000000000000000000" pitchFamily="2" charset="0"/>
                <a:cs typeface="Arial" panose="020B0604020202020204" pitchFamily="34" charset="0"/>
              </a:defRPr>
            </a:lvl2pPr>
            <a:lvl3pPr marL="0" indent="0" algn="l" defTabSz="292608" rtl="0" eaLnBrk="1" latinLnBrk="0" hangingPunct="1">
              <a:lnSpc>
                <a:spcPct val="100000"/>
              </a:lnSpc>
              <a:spcBef>
                <a:spcPts val="0"/>
              </a:spcBef>
              <a:spcAft>
                <a:spcPts val="300"/>
              </a:spcAft>
              <a:buClr>
                <a:schemeClr val="tx2"/>
              </a:buClr>
              <a:buFontTx/>
              <a:buNone/>
              <a:tabLst>
                <a:tab pos="276225" algn="l"/>
                <a:tab pos="584200" algn="l"/>
              </a:tabLst>
              <a:defRPr sz="2000" b="0" i="0" kern="1200">
                <a:solidFill>
                  <a:schemeClr val="tx1"/>
                </a:solidFill>
                <a:latin typeface="+mn-lt"/>
                <a:ea typeface="Roboto" panose="02000000000000000000" pitchFamily="2" charset="0"/>
                <a:cs typeface="Times New Roman" panose="02020603050405020304" pitchFamily="18" charset="0"/>
              </a:defRPr>
            </a:lvl3pPr>
            <a:lvl4pPr marL="0" marR="0" indent="0" algn="l" defTabSz="292608" rtl="0" eaLnBrk="1" fontAlgn="auto"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4pPr>
            <a:lvl5pPr marL="0" indent="0" algn="l" defTabSz="292608" rtl="0" eaLnBrk="1" latinLnBrk="0" hangingPunct="1">
              <a:lnSpc>
                <a:spcPct val="100000"/>
              </a:lnSpc>
              <a:spcBef>
                <a:spcPts val="0"/>
              </a:spcBef>
              <a:spcAft>
                <a:spcPts val="300"/>
              </a:spcAft>
              <a:buClr>
                <a:schemeClr val="tx2"/>
              </a:buClr>
              <a:buSzPct val="100000"/>
              <a:buFontTx/>
              <a:buNone/>
              <a:tabLst>
                <a:tab pos="292608" algn="l"/>
                <a:tab pos="585216" algn="l"/>
              </a:tabLst>
              <a:defRPr sz="2000" b="0" i="0" kern="1200">
                <a:solidFill>
                  <a:schemeClr val="tx1"/>
                </a:solidFill>
                <a:latin typeface="+mn-lt"/>
                <a:ea typeface="Roboto" panose="02000000000000000000" pitchFamily="2" charset="0"/>
                <a:cs typeface="Times New Roman" panose="02020603050405020304" pitchFamily="18" charset="0"/>
              </a:defRPr>
            </a:lvl5pPr>
            <a:lvl6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6pPr>
            <a:lvl7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7pPr>
            <a:lvl8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8pPr>
            <a:lvl9pPr marL="0" indent="0" algn="l" defTabSz="914400" rtl="0" eaLnBrk="1" latinLnBrk="0" hangingPunct="1">
              <a:lnSpc>
                <a:spcPct val="100000"/>
              </a:lnSpc>
              <a:spcBef>
                <a:spcPts val="0"/>
              </a:spcBef>
              <a:spcAft>
                <a:spcPts val="300"/>
              </a:spcAft>
              <a:buClr>
                <a:schemeClr val="tx2"/>
              </a:buClr>
              <a:buSzPct val="100000"/>
              <a:buFontTx/>
              <a:buNone/>
              <a:tabLst/>
              <a:defRPr sz="2000" b="0" i="0" kern="1200">
                <a:solidFill>
                  <a:schemeClr val="tx1"/>
                </a:solidFill>
                <a:latin typeface="+mn-lt"/>
                <a:ea typeface="Roboto" panose="02000000000000000000" pitchFamily="2" charset="0"/>
                <a:cs typeface="Times New Roman" panose="02020603050405020304" pitchFamily="18" charset="0"/>
              </a:defRPr>
            </a:lvl9pPr>
          </a:lstStyle>
          <a:p>
            <a:r>
              <a:rPr lang="en-US" dirty="0"/>
              <a:t>Length of Service:</a:t>
            </a:r>
          </a:p>
        </p:txBody>
      </p:sp>
      <p:graphicFrame>
        <p:nvGraphicFramePr>
          <p:cNvPr id="2" name="Chart 1">
            <a:extLst>
              <a:ext uri="{FF2B5EF4-FFF2-40B4-BE49-F238E27FC236}">
                <a16:creationId xmlns:a16="http://schemas.microsoft.com/office/drawing/2014/main" id="{34262E2B-DBD4-5FBC-1921-5B393717553D}"/>
              </a:ext>
            </a:extLst>
          </p:cNvPr>
          <p:cNvGraphicFramePr>
            <a:graphicFrameLocks/>
          </p:cNvGraphicFramePr>
          <p:nvPr>
            <p:extLst>
              <p:ext uri="{D42A27DB-BD31-4B8C-83A1-F6EECF244321}">
                <p14:modId xmlns:p14="http://schemas.microsoft.com/office/powerpoint/2010/main" val="2610079139"/>
              </p:ext>
            </p:extLst>
          </p:nvPr>
        </p:nvGraphicFramePr>
        <p:xfrm>
          <a:off x="285615" y="1173695"/>
          <a:ext cx="4008711" cy="2418907"/>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24942002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Accommodation</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267077528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577720D0-BC64-8818-D22C-E263D390469D}"/>
              </a:ext>
            </a:extLst>
          </p:cNvPr>
          <p:cNvGrpSpPr/>
          <p:nvPr/>
        </p:nvGrpSpPr>
        <p:grpSpPr>
          <a:xfrm>
            <a:off x="698643" y="254000"/>
            <a:ext cx="10777591"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dirty="0">
                  <a:solidFill>
                    <a:srgbClr val="A6A6A6"/>
                  </a:solidFill>
                  <a:latin typeface="arial"/>
                </a:rPr>
                <a:t>I - Accommodation and food service activities (4,849)</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Restaurant/Food &amp; Beverage Norm</a:t>
              </a:r>
              <a:br>
                <a:rPr sz="1100" kern="200" dirty="0">
                  <a:solidFill>
                    <a:srgbClr val="000000"/>
                  </a:solidFill>
                  <a:latin typeface="arial"/>
                </a:rPr>
              </a:br>
              <a:endParaRPr sz="1000" kern="200" dirty="0">
                <a:solidFill>
                  <a:srgbClr val="A6A6A6"/>
                </a:solidFill>
                <a:latin typeface="arial"/>
              </a:endParaRP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1849028698"/>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7" name="New shape"/>
            <p:cNvSpPr/>
            <p:nvPr/>
          </p:nvSpPr>
          <p:spPr>
            <a:xfrm>
              <a:off x="8864600" y="20523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8" name="New shape"/>
            <p:cNvSpPr/>
            <p:nvPr/>
          </p:nvSpPr>
          <p:spPr>
            <a:xfrm>
              <a:off x="9728200" y="2052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167994162"/>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92</a:t>
              </a:r>
            </a:p>
          </p:txBody>
        </p:sp>
        <p:sp>
          <p:nvSpPr>
            <p:cNvPr id="25" name="New shape"/>
            <p:cNvSpPr/>
            <p:nvPr/>
          </p:nvSpPr>
          <p:spPr>
            <a:xfrm>
              <a:off x="8864600" y="22961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26" name="New shape"/>
            <p:cNvSpPr/>
            <p:nvPr/>
          </p:nvSpPr>
          <p:spPr>
            <a:xfrm>
              <a:off x="9728200" y="22961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4003126212"/>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3" name="New shape"/>
            <p:cNvSpPr/>
            <p:nvPr/>
          </p:nvSpPr>
          <p:spPr>
            <a:xfrm>
              <a:off x="8864600" y="25400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34" name="New shape"/>
            <p:cNvSpPr/>
            <p:nvPr/>
          </p:nvSpPr>
          <p:spPr>
            <a:xfrm>
              <a:off x="9728200" y="25400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2306748747"/>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1" name="New shape"/>
            <p:cNvSpPr/>
            <p:nvPr/>
          </p:nvSpPr>
          <p:spPr>
            <a:xfrm>
              <a:off x="8864600" y="278384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42" name="New shape"/>
            <p:cNvSpPr/>
            <p:nvPr/>
          </p:nvSpPr>
          <p:spPr>
            <a:xfrm>
              <a:off x="9728200" y="278384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3124470955"/>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9" name="New shape"/>
            <p:cNvSpPr/>
            <p:nvPr/>
          </p:nvSpPr>
          <p:spPr>
            <a:xfrm>
              <a:off x="8864600" y="30276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50" name="New shape"/>
            <p:cNvSpPr/>
            <p:nvPr/>
          </p:nvSpPr>
          <p:spPr>
            <a:xfrm>
              <a:off x="9728200" y="30276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1129083969"/>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57" name="New shape"/>
            <p:cNvSpPr/>
            <p:nvPr/>
          </p:nvSpPr>
          <p:spPr>
            <a:xfrm>
              <a:off x="8864600" y="32715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58" name="New shape"/>
            <p:cNvSpPr/>
            <p:nvPr/>
          </p:nvSpPr>
          <p:spPr>
            <a:xfrm>
              <a:off x="9728200" y="32715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1233342576"/>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65" name="New shape"/>
            <p:cNvSpPr/>
            <p:nvPr/>
          </p:nvSpPr>
          <p:spPr>
            <a:xfrm>
              <a:off x="8864600" y="35153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66" name="New shape"/>
            <p:cNvSpPr/>
            <p:nvPr/>
          </p:nvSpPr>
          <p:spPr>
            <a:xfrm>
              <a:off x="9728200" y="351536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3146594141"/>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73" name="New shape"/>
            <p:cNvSpPr/>
            <p:nvPr/>
          </p:nvSpPr>
          <p:spPr>
            <a:xfrm>
              <a:off x="8864600" y="37592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1131809727"/>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81" name="New shape"/>
            <p:cNvSpPr/>
            <p:nvPr/>
          </p:nvSpPr>
          <p:spPr>
            <a:xfrm>
              <a:off x="8864600" y="400304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82" name="New shape"/>
            <p:cNvSpPr/>
            <p:nvPr/>
          </p:nvSpPr>
          <p:spPr>
            <a:xfrm>
              <a:off x="9728200" y="400304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1051548498"/>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89" name="New shape"/>
            <p:cNvSpPr/>
            <p:nvPr/>
          </p:nvSpPr>
          <p:spPr>
            <a:xfrm>
              <a:off x="8864600" y="42468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90" name="New shape"/>
            <p:cNvSpPr/>
            <p:nvPr/>
          </p:nvSpPr>
          <p:spPr>
            <a:xfrm>
              <a:off x="9728200" y="424688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3394040067"/>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97" name="New shape"/>
            <p:cNvSpPr/>
            <p:nvPr/>
          </p:nvSpPr>
          <p:spPr>
            <a:xfrm>
              <a:off x="8864600" y="44907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1795388711"/>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105" name="New shape"/>
            <p:cNvSpPr/>
            <p:nvPr/>
          </p:nvSpPr>
          <p:spPr>
            <a:xfrm>
              <a:off x="8864600" y="47345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1208236297"/>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90</a:t>
              </a:r>
            </a:p>
          </p:txBody>
        </p:sp>
        <p:sp>
          <p:nvSpPr>
            <p:cNvPr id="113" name="New shape"/>
            <p:cNvSpPr/>
            <p:nvPr/>
          </p:nvSpPr>
          <p:spPr>
            <a:xfrm>
              <a:off x="88646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14" name="New shape"/>
            <p:cNvSpPr/>
            <p:nvPr/>
          </p:nvSpPr>
          <p:spPr>
            <a:xfrm>
              <a:off x="9728200" y="4978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2914055260"/>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21" name="New shape"/>
            <p:cNvSpPr/>
            <p:nvPr/>
          </p:nvSpPr>
          <p:spPr>
            <a:xfrm>
              <a:off x="8864600" y="522224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122" name="New shape"/>
            <p:cNvSpPr/>
            <p:nvPr/>
          </p:nvSpPr>
          <p:spPr>
            <a:xfrm>
              <a:off x="9728200" y="522224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685935380"/>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29" name="New shape"/>
            <p:cNvSpPr/>
            <p:nvPr/>
          </p:nvSpPr>
          <p:spPr>
            <a:xfrm>
              <a:off x="8864600" y="546608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30" name="New shape"/>
            <p:cNvSpPr/>
            <p:nvPr/>
          </p:nvSpPr>
          <p:spPr>
            <a:xfrm>
              <a:off x="9728200" y="546608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4096117879"/>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35" name="New shape"/>
            <p:cNvSpPr/>
            <p:nvPr/>
          </p:nvSpPr>
          <p:spPr>
            <a:xfrm>
              <a:off x="8864600" y="5709921"/>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3EF466DF-55AD-518B-3D8C-BE5A82D756BA}"/>
              </a:ext>
            </a:extLst>
          </p:cNvPr>
          <p:cNvGrpSpPr/>
          <p:nvPr/>
        </p:nvGrpSpPr>
        <p:grpSpPr>
          <a:xfrm>
            <a:off x="770562" y="254000"/>
            <a:ext cx="10695398" cy="5591996"/>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I - Accommodation and food service activities (4,849)</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extLst>
                <p:ext uri="{D42A27DB-BD31-4B8C-83A1-F6EECF244321}">
                  <p14:modId xmlns:p14="http://schemas.microsoft.com/office/powerpoint/2010/main" val="1824193543"/>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17" name="ChartObject"/>
            <p:cNvGraphicFramePr/>
            <p:nvPr>
              <p:extLst>
                <p:ext uri="{D42A27DB-BD31-4B8C-83A1-F6EECF244321}">
                  <p14:modId xmlns:p14="http://schemas.microsoft.com/office/powerpoint/2010/main" val="3838652804"/>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23" name="ChartObject"/>
            <p:cNvGraphicFramePr/>
            <p:nvPr>
              <p:extLst>
                <p:ext uri="{D42A27DB-BD31-4B8C-83A1-F6EECF244321}">
                  <p14:modId xmlns:p14="http://schemas.microsoft.com/office/powerpoint/2010/main" val="23054225"/>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29" name="ChartObject"/>
            <p:cNvGraphicFramePr/>
            <p:nvPr>
              <p:extLst>
                <p:ext uri="{D42A27DB-BD31-4B8C-83A1-F6EECF244321}">
                  <p14:modId xmlns:p14="http://schemas.microsoft.com/office/powerpoint/2010/main" val="4157027427"/>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33" name="ChartObject"/>
            <p:cNvGraphicFramePr/>
            <p:nvPr>
              <p:extLst>
                <p:ext uri="{D42A27DB-BD31-4B8C-83A1-F6EECF244321}">
                  <p14:modId xmlns:p14="http://schemas.microsoft.com/office/powerpoint/2010/main" val="3785471140"/>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650591626"/>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r>
                <a:rPr sz="1400" kern="200">
                  <a:solidFill>
                    <a:srgbClr val="000000"/>
                  </a:solidFill>
                  <a:latin typeface="arial"/>
                </a:rPr>
                <a:t>⋆</a:t>
              </a:r>
            </a:p>
          </p:txBody>
        </p:sp>
        <p:graphicFrame>
          <p:nvGraphicFramePr>
            <p:cNvPr id="48" name="ChartObject"/>
            <p:cNvGraphicFramePr/>
            <p:nvPr>
              <p:extLst>
                <p:ext uri="{D42A27DB-BD31-4B8C-83A1-F6EECF244321}">
                  <p14:modId xmlns:p14="http://schemas.microsoft.com/office/powerpoint/2010/main" val="1112726664"/>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54" name="ChartObject"/>
            <p:cNvGraphicFramePr/>
            <p:nvPr>
              <p:extLst>
                <p:ext uri="{D42A27DB-BD31-4B8C-83A1-F6EECF244321}">
                  <p14:modId xmlns:p14="http://schemas.microsoft.com/office/powerpoint/2010/main" val="216825781"/>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0" name="ChartObject"/>
            <p:cNvGraphicFramePr/>
            <p:nvPr>
              <p:extLst>
                <p:ext uri="{D42A27DB-BD31-4B8C-83A1-F6EECF244321}">
                  <p14:modId xmlns:p14="http://schemas.microsoft.com/office/powerpoint/2010/main" val="378236631"/>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1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graphicFrame>
          <p:nvGraphicFramePr>
            <p:cNvPr id="64" name="ChartObject"/>
            <p:cNvGraphicFramePr/>
            <p:nvPr>
              <p:extLst>
                <p:ext uri="{D42A27DB-BD31-4B8C-83A1-F6EECF244321}">
                  <p14:modId xmlns:p14="http://schemas.microsoft.com/office/powerpoint/2010/main" val="1160506486"/>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AFDE28C4-9AEE-193A-977D-2232AEDA49A1}"/>
              </a:ext>
            </a:extLst>
          </p:cNvPr>
          <p:cNvGrpSpPr/>
          <p:nvPr/>
        </p:nvGrpSpPr>
        <p:grpSpPr>
          <a:xfrm>
            <a:off x="410966" y="254000"/>
            <a:ext cx="10798140" cy="5684463"/>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I - Accommodation and food service activities (4,849)</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75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12" name="ChartObject"/>
            <p:cNvGraphicFramePr/>
            <p:nvPr>
              <p:extLst>
                <p:ext uri="{D42A27DB-BD31-4B8C-83A1-F6EECF244321}">
                  <p14:modId xmlns:p14="http://schemas.microsoft.com/office/powerpoint/2010/main" val="2188157649"/>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r>
                <a:rPr sz="1400" kern="200">
                  <a:solidFill>
                    <a:srgbClr val="000000"/>
                  </a:solidFill>
                  <a:latin typeface="arial"/>
                </a:rPr>
                <a:t>⋆</a:t>
              </a:r>
            </a:p>
          </p:txBody>
        </p:sp>
        <p:graphicFrame>
          <p:nvGraphicFramePr>
            <p:cNvPr id="19" name="ChartObject"/>
            <p:cNvGraphicFramePr/>
            <p:nvPr>
              <p:extLst>
                <p:ext uri="{D42A27DB-BD31-4B8C-83A1-F6EECF244321}">
                  <p14:modId xmlns:p14="http://schemas.microsoft.com/office/powerpoint/2010/main" val="3270256260"/>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26" name="ChartObject"/>
            <p:cNvGraphicFramePr/>
            <p:nvPr>
              <p:extLst>
                <p:ext uri="{D42A27DB-BD31-4B8C-83A1-F6EECF244321}">
                  <p14:modId xmlns:p14="http://schemas.microsoft.com/office/powerpoint/2010/main" val="360728869"/>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33" name="ChartObject"/>
            <p:cNvGraphicFramePr/>
            <p:nvPr>
              <p:extLst>
                <p:ext uri="{D42A27DB-BD31-4B8C-83A1-F6EECF244321}">
                  <p14:modId xmlns:p14="http://schemas.microsoft.com/office/powerpoint/2010/main" val="2462965714"/>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38" name="ChartObject"/>
            <p:cNvGraphicFramePr/>
            <p:nvPr>
              <p:extLst>
                <p:ext uri="{D42A27DB-BD31-4B8C-83A1-F6EECF244321}">
                  <p14:modId xmlns:p14="http://schemas.microsoft.com/office/powerpoint/2010/main" val="4000166714"/>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1" name="New shape"/>
            <p:cNvSpPr/>
            <p:nvPr/>
          </p:nvSpPr>
          <p:spPr>
            <a:xfrm>
              <a:off x="9728200" y="2952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48" name="ChartObject"/>
            <p:cNvGraphicFramePr/>
            <p:nvPr>
              <p:extLst>
                <p:ext uri="{D42A27DB-BD31-4B8C-83A1-F6EECF244321}">
                  <p14:modId xmlns:p14="http://schemas.microsoft.com/office/powerpoint/2010/main" val="1078305531"/>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94</a:t>
              </a:r>
            </a:p>
          </p:txBody>
        </p:sp>
        <p:sp>
          <p:nvSpPr>
            <p:cNvPr id="51" name="New shape"/>
            <p:cNvSpPr/>
            <p:nvPr/>
          </p:nvSpPr>
          <p:spPr>
            <a:xfrm>
              <a:off x="9728200" y="382270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55" name="ChartObject"/>
            <p:cNvGraphicFramePr/>
            <p:nvPr>
              <p:extLst>
                <p:ext uri="{D42A27DB-BD31-4B8C-83A1-F6EECF244321}">
                  <p14:modId xmlns:p14="http://schemas.microsoft.com/office/powerpoint/2010/main" val="92042220"/>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58" name="New shape"/>
            <p:cNvSpPr/>
            <p:nvPr/>
          </p:nvSpPr>
          <p:spPr>
            <a:xfrm>
              <a:off x="9728200" y="420370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Retention:</a:t>
              </a:r>
              <a:r>
                <a:rPr sz="1050" kern="200">
                  <a:solidFill>
                    <a:srgbClr val="000000"/>
                  </a:solidFill>
                  <a:latin typeface="arial"/>
                </a:rPr>
                <a:t> I intend to stay with my current company at the moment. </a:t>
              </a:r>
            </a:p>
          </p:txBody>
        </p:sp>
        <p:graphicFrame>
          <p:nvGraphicFramePr>
            <p:cNvPr id="62" name="ChartObject"/>
            <p:cNvGraphicFramePr/>
            <p:nvPr>
              <p:extLst>
                <p:ext uri="{D42A27DB-BD31-4B8C-83A1-F6EECF244321}">
                  <p14:modId xmlns:p14="http://schemas.microsoft.com/office/powerpoint/2010/main" val="553076894"/>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65" name="New shape"/>
            <p:cNvSpPr/>
            <p:nvPr/>
          </p:nvSpPr>
          <p:spPr>
            <a:xfrm>
              <a:off x="9728200" y="458470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69" name="ChartObject"/>
            <p:cNvGraphicFramePr/>
            <p:nvPr>
              <p:extLst>
                <p:ext uri="{D42A27DB-BD31-4B8C-83A1-F6EECF244321}">
                  <p14:modId xmlns:p14="http://schemas.microsoft.com/office/powerpoint/2010/main" val="1916504948"/>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72" name="New shape"/>
            <p:cNvSpPr/>
            <p:nvPr/>
          </p:nvSpPr>
          <p:spPr>
            <a:xfrm>
              <a:off x="9728200" y="496570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74" name="ChartObject"/>
            <p:cNvGraphicFramePr/>
            <p:nvPr>
              <p:extLst>
                <p:ext uri="{D42A27DB-BD31-4B8C-83A1-F6EECF244321}">
                  <p14:modId xmlns:p14="http://schemas.microsoft.com/office/powerpoint/2010/main" val="2943626770"/>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77" name="New shape"/>
            <p:cNvSpPr/>
            <p:nvPr/>
          </p:nvSpPr>
          <p:spPr>
            <a:xfrm>
              <a:off x="9728200" y="534670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667820" y="13335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Top/Bottom Questions</a:t>
            </a:r>
          </a:p>
        </p:txBody>
      </p:sp>
      <p:grpSp>
        <p:nvGrpSpPr>
          <p:cNvPr id="78" name="Group 77">
            <a:extLst>
              <a:ext uri="{FF2B5EF4-FFF2-40B4-BE49-F238E27FC236}">
                <a16:creationId xmlns:a16="http://schemas.microsoft.com/office/drawing/2014/main" id="{F6A01763-BE62-0DCF-9364-739A83DBC746}"/>
              </a:ext>
            </a:extLst>
          </p:cNvPr>
          <p:cNvGrpSpPr/>
          <p:nvPr/>
        </p:nvGrpSpPr>
        <p:grpSpPr>
          <a:xfrm>
            <a:off x="667820" y="647700"/>
            <a:ext cx="10900881" cy="4978400"/>
            <a:chOff x="1778000" y="647700"/>
            <a:chExt cx="8636000" cy="4978400"/>
          </a:xfrm>
        </p:grpSpPr>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I - Accommodation and food service activities (4,849)</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Restaurant/Food &amp; Beverage Norm</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r>
                <a:rPr sz="1400" kern="200">
                  <a:solidFill>
                    <a:srgbClr val="000000"/>
                  </a:solidFill>
                  <a:latin typeface="arial"/>
                </a:rPr>
                <a:t>⋆</a:t>
              </a:r>
            </a:p>
          </p:txBody>
        </p:sp>
        <p:graphicFrame>
          <p:nvGraphicFramePr>
            <p:cNvPr id="12" name="ChartObject"/>
            <p:cNvGraphicFramePr/>
            <p:nvPr>
              <p:extLst>
                <p:ext uri="{D42A27DB-BD31-4B8C-83A1-F6EECF244321}">
                  <p14:modId xmlns:p14="http://schemas.microsoft.com/office/powerpoint/2010/main" val="2958529432"/>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19" name="ChartObject"/>
            <p:cNvGraphicFramePr/>
            <p:nvPr>
              <p:extLst>
                <p:ext uri="{D42A27DB-BD31-4B8C-83A1-F6EECF244321}">
                  <p14:modId xmlns:p14="http://schemas.microsoft.com/office/powerpoint/2010/main" val="361237779"/>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r>
                <a:rPr sz="1400" kern="200">
                  <a:solidFill>
                    <a:srgbClr val="000000"/>
                  </a:solidFill>
                  <a:latin typeface="arial"/>
                </a:rPr>
                <a:t>⋆</a:t>
              </a:r>
            </a:p>
          </p:txBody>
        </p:sp>
        <p:graphicFrame>
          <p:nvGraphicFramePr>
            <p:cNvPr id="26" name="ChartObject"/>
            <p:cNvGraphicFramePr/>
            <p:nvPr>
              <p:extLst>
                <p:ext uri="{D42A27DB-BD31-4B8C-83A1-F6EECF244321}">
                  <p14:modId xmlns:p14="http://schemas.microsoft.com/office/powerpoint/2010/main" val="2080740882"/>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dirty="0">
                  <a:solidFill>
                    <a:srgbClr val="000000"/>
                  </a:solidFill>
                  <a:latin typeface="arial"/>
                </a:rPr>
                <a:t>Sustainable Engagement:</a:t>
              </a:r>
              <a:r>
                <a:rPr sz="1050" kern="200" dirty="0">
                  <a:solidFill>
                    <a:srgbClr val="000000"/>
                  </a:solidFill>
                  <a:latin typeface="arial"/>
                </a:rPr>
                <a:t> My work provides me with a sense of purpose. </a:t>
              </a:r>
            </a:p>
          </p:txBody>
        </p:sp>
        <p:graphicFrame>
          <p:nvGraphicFramePr>
            <p:cNvPr id="33" name="ChartObject"/>
            <p:cNvGraphicFramePr/>
            <p:nvPr>
              <p:extLst>
                <p:ext uri="{D42A27DB-BD31-4B8C-83A1-F6EECF244321}">
                  <p14:modId xmlns:p14="http://schemas.microsoft.com/office/powerpoint/2010/main" val="396438191"/>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38" name="ChartObject"/>
            <p:cNvGraphicFramePr/>
            <p:nvPr>
              <p:extLst>
                <p:ext uri="{D42A27DB-BD31-4B8C-83A1-F6EECF244321}">
                  <p14:modId xmlns:p14="http://schemas.microsoft.com/office/powerpoint/2010/main" val="2913226098"/>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41" name="New shape"/>
            <p:cNvSpPr/>
            <p:nvPr/>
          </p:nvSpPr>
          <p:spPr>
            <a:xfrm>
              <a:off x="9728200" y="2952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8" name="ChartObject"/>
            <p:cNvGraphicFramePr/>
            <p:nvPr>
              <p:extLst>
                <p:ext uri="{D42A27DB-BD31-4B8C-83A1-F6EECF244321}">
                  <p14:modId xmlns:p14="http://schemas.microsoft.com/office/powerpoint/2010/main" val="330084059"/>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r>
                <a:rPr sz="1400" kern="200">
                  <a:solidFill>
                    <a:srgbClr val="000000"/>
                  </a:solidFill>
                  <a:latin typeface="arial"/>
                </a:rPr>
                <a:t>⋆</a:t>
              </a:r>
            </a:p>
          </p:txBody>
        </p:sp>
        <p:graphicFrame>
          <p:nvGraphicFramePr>
            <p:cNvPr id="55" name="ChartObject"/>
            <p:cNvGraphicFramePr/>
            <p:nvPr>
              <p:extLst>
                <p:ext uri="{D42A27DB-BD31-4B8C-83A1-F6EECF244321}">
                  <p14:modId xmlns:p14="http://schemas.microsoft.com/office/powerpoint/2010/main" val="2106418891"/>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62" name="ChartObject"/>
            <p:cNvGraphicFramePr/>
            <p:nvPr>
              <p:extLst>
                <p:ext uri="{D42A27DB-BD31-4B8C-83A1-F6EECF244321}">
                  <p14:modId xmlns:p14="http://schemas.microsoft.com/office/powerpoint/2010/main" val="1487410309"/>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65" name="New shape"/>
            <p:cNvSpPr/>
            <p:nvPr/>
          </p:nvSpPr>
          <p:spPr>
            <a:xfrm>
              <a:off x="9728200" y="4584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69" name="ChartObject"/>
            <p:cNvGraphicFramePr/>
            <p:nvPr>
              <p:extLst>
                <p:ext uri="{D42A27DB-BD31-4B8C-83A1-F6EECF244321}">
                  <p14:modId xmlns:p14="http://schemas.microsoft.com/office/powerpoint/2010/main" val="702300541"/>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72" name="New shape"/>
            <p:cNvSpPr/>
            <p:nvPr/>
          </p:nvSpPr>
          <p:spPr>
            <a:xfrm>
              <a:off x="9728200" y="4965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74" name="ChartObject"/>
            <p:cNvGraphicFramePr/>
            <p:nvPr>
              <p:extLst>
                <p:ext uri="{D42A27DB-BD31-4B8C-83A1-F6EECF244321}">
                  <p14:modId xmlns:p14="http://schemas.microsoft.com/office/powerpoint/2010/main" val="1330526973"/>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77" name="New shape"/>
            <p:cNvSpPr/>
            <p:nvPr/>
          </p:nvSpPr>
          <p:spPr>
            <a:xfrm>
              <a:off x="9728200" y="534670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a:xfrm>
            <a:off x="457199" y="1051943"/>
            <a:ext cx="11247120" cy="365760"/>
          </a:xfrm>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US" altLang="en-US"/>
              <a:t>I - Accommodation and food service activities</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460539" y="1748128"/>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460539" y="3033748"/>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460539" y="4314752"/>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137484" y="1760120"/>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137484" y="3045740"/>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137484" y="4304896"/>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6832401" y="1758959"/>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6832401" y="3044579"/>
            <a:ext cx="1510611" cy="1007325"/>
          </a:xfrm>
          <a:prstGeom prst="rect">
            <a:avLst/>
          </a:prstGeom>
          <a:solidFill>
            <a:srgbClr val="FFB81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6832401" y="4303735"/>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8525254" y="1758959"/>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8525254" y="3018117"/>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8525254" y="4303735"/>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461464" y="1758959"/>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461464" y="2117060"/>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138409" y="1758959"/>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138409" y="2117060"/>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6833326" y="1758959"/>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6833326" y="2117060"/>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8526179" y="1758959"/>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8526179" y="2117060"/>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461464" y="3045740"/>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461464" y="3376218"/>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138409" y="3045740"/>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138409" y="3376218"/>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6833326" y="3045740"/>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6833326" y="3376218"/>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8526179" y="3045740"/>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8526179" y="3376218"/>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461464" y="4303735"/>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461464" y="4661836"/>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138409" y="4303735"/>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138409" y="4661836"/>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6833326" y="4303735"/>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6833326" y="4661836"/>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8526179" y="4303735"/>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8526179" y="4661836"/>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265782" y="1758959"/>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168159" y="3045740"/>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236126" y="4303735"/>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1473176" y="3398910"/>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1804356" y="3929662"/>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1804356" y="2072068"/>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019005" y="5954446"/>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262723" y="6092945"/>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3671045" y="6092945"/>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3815735" y="5497464"/>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5609474" y="5497464"/>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6975295" y="5497464"/>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8935753" y="5497464"/>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169642" y="2117060"/>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169642" y="3376218"/>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169642" y="4661836"/>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73" name="Group 72">
            <a:extLst>
              <a:ext uri="{FF2B5EF4-FFF2-40B4-BE49-F238E27FC236}">
                <a16:creationId xmlns:a16="http://schemas.microsoft.com/office/drawing/2014/main" id="{C227B596-EA99-BDFC-7218-9C99DABBC5CB}"/>
              </a:ext>
            </a:extLst>
          </p:cNvPr>
          <p:cNvGrpSpPr/>
          <p:nvPr/>
        </p:nvGrpSpPr>
        <p:grpSpPr>
          <a:xfrm>
            <a:off x="127217" y="1794863"/>
            <a:ext cx="1644640" cy="4263317"/>
            <a:chOff x="2480706" y="1419711"/>
            <a:chExt cx="2047958" cy="4727441"/>
          </a:xfrm>
        </p:grpSpPr>
        <p:sp>
          <p:nvSpPr>
            <p:cNvPr id="74" name="Rectangle 8">
              <a:extLst>
                <a:ext uri="{FF2B5EF4-FFF2-40B4-BE49-F238E27FC236}">
                  <a16:creationId xmlns:a16="http://schemas.microsoft.com/office/drawing/2014/main" id="{5983335F-0A20-9A09-C84A-A92835A62269}"/>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75" name="Group 74">
              <a:extLst>
                <a:ext uri="{FF2B5EF4-FFF2-40B4-BE49-F238E27FC236}">
                  <a16:creationId xmlns:a16="http://schemas.microsoft.com/office/drawing/2014/main" id="{A6D8B796-9191-6C02-1E6C-160FD01552FE}"/>
                </a:ext>
              </a:extLst>
            </p:cNvPr>
            <p:cNvGrpSpPr/>
            <p:nvPr/>
          </p:nvGrpSpPr>
          <p:grpSpPr>
            <a:xfrm>
              <a:off x="2665238" y="1589690"/>
              <a:ext cx="1312148" cy="860500"/>
              <a:chOff x="1042747" y="1850087"/>
              <a:chExt cx="1510612" cy="1007325"/>
            </a:xfrm>
            <a:solidFill>
              <a:srgbClr val="81AD27"/>
            </a:solidFill>
            <a:effectLst/>
          </p:grpSpPr>
          <p:sp>
            <p:nvSpPr>
              <p:cNvPr id="87" name="Rectangle 86">
                <a:extLst>
                  <a:ext uri="{FF2B5EF4-FFF2-40B4-BE49-F238E27FC236}">
                    <a16:creationId xmlns:a16="http://schemas.microsoft.com/office/drawing/2014/main" id="{83F6DD8D-071B-4ABA-5048-C126B042EDDE}"/>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88" name="TextBox 87">
                <a:extLst>
                  <a:ext uri="{FF2B5EF4-FFF2-40B4-BE49-F238E27FC236}">
                    <a16:creationId xmlns:a16="http://schemas.microsoft.com/office/drawing/2014/main" id="{4407256D-3AFE-0C4F-CCD7-28B9C85D9A2A}"/>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76" name="Rectangle 75">
              <a:extLst>
                <a:ext uri="{FF2B5EF4-FFF2-40B4-BE49-F238E27FC236}">
                  <a16:creationId xmlns:a16="http://schemas.microsoft.com/office/drawing/2014/main" id="{BE588726-58BD-7502-9AE4-DEF8B582C4A1}"/>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77" name="Group 76">
              <a:extLst>
                <a:ext uri="{FF2B5EF4-FFF2-40B4-BE49-F238E27FC236}">
                  <a16:creationId xmlns:a16="http://schemas.microsoft.com/office/drawing/2014/main" id="{AC5BCB01-3B1A-49D9-1DFD-676B0A8B79E6}"/>
                </a:ext>
              </a:extLst>
            </p:cNvPr>
            <p:cNvGrpSpPr/>
            <p:nvPr/>
          </p:nvGrpSpPr>
          <p:grpSpPr>
            <a:xfrm>
              <a:off x="2665238" y="3438172"/>
              <a:ext cx="1312465" cy="860500"/>
              <a:chOff x="1042748" y="1846690"/>
              <a:chExt cx="1510977" cy="1007325"/>
            </a:xfrm>
            <a:solidFill>
              <a:srgbClr val="FFB81C"/>
            </a:solidFill>
            <a:effectLst/>
          </p:grpSpPr>
          <p:sp>
            <p:nvSpPr>
              <p:cNvPr id="85" name="Rectangle 84">
                <a:extLst>
                  <a:ext uri="{FF2B5EF4-FFF2-40B4-BE49-F238E27FC236}">
                    <a16:creationId xmlns:a16="http://schemas.microsoft.com/office/drawing/2014/main" id="{61EE85DE-709B-608B-48C3-7AA88E67AE64}"/>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86" name="TextBox 85">
                <a:extLst>
                  <a:ext uri="{FF2B5EF4-FFF2-40B4-BE49-F238E27FC236}">
                    <a16:creationId xmlns:a16="http://schemas.microsoft.com/office/drawing/2014/main" id="{990DF4EC-EF95-F098-8FB2-225FF2E9A8BE}"/>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78" name="Group 77">
              <a:extLst>
                <a:ext uri="{FF2B5EF4-FFF2-40B4-BE49-F238E27FC236}">
                  <a16:creationId xmlns:a16="http://schemas.microsoft.com/office/drawing/2014/main" id="{E0D7E225-799E-ACE3-DA4E-5B2F2A9AEBFD}"/>
                </a:ext>
              </a:extLst>
            </p:cNvPr>
            <p:cNvGrpSpPr/>
            <p:nvPr/>
          </p:nvGrpSpPr>
          <p:grpSpPr>
            <a:xfrm>
              <a:off x="2665238" y="4356989"/>
              <a:ext cx="1312465" cy="860500"/>
              <a:chOff x="1042748" y="1846690"/>
              <a:chExt cx="1510977" cy="1007325"/>
            </a:xfrm>
            <a:solidFill>
              <a:srgbClr val="E9928E"/>
            </a:solidFill>
            <a:effectLst/>
          </p:grpSpPr>
          <p:sp>
            <p:nvSpPr>
              <p:cNvPr id="83" name="Rectangle 82">
                <a:extLst>
                  <a:ext uri="{FF2B5EF4-FFF2-40B4-BE49-F238E27FC236}">
                    <a16:creationId xmlns:a16="http://schemas.microsoft.com/office/drawing/2014/main" id="{D5BB2DEB-2766-7720-FAF7-EA59DD5DB1FC}"/>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84" name="TextBox 83">
                <a:extLst>
                  <a:ext uri="{FF2B5EF4-FFF2-40B4-BE49-F238E27FC236}">
                    <a16:creationId xmlns:a16="http://schemas.microsoft.com/office/drawing/2014/main" id="{0893502C-8DC8-9478-395A-71E2FF4F4EF7}"/>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79" name="Group 78">
              <a:extLst>
                <a:ext uri="{FF2B5EF4-FFF2-40B4-BE49-F238E27FC236}">
                  <a16:creationId xmlns:a16="http://schemas.microsoft.com/office/drawing/2014/main" id="{EEF06A4F-62D9-45BA-B9AD-6503DB39DAFD}"/>
                </a:ext>
              </a:extLst>
            </p:cNvPr>
            <p:cNvGrpSpPr/>
            <p:nvPr/>
          </p:nvGrpSpPr>
          <p:grpSpPr>
            <a:xfrm>
              <a:off x="2665238" y="5286652"/>
              <a:ext cx="1312147" cy="860500"/>
              <a:chOff x="1042747" y="1763113"/>
              <a:chExt cx="1510611" cy="1007325"/>
            </a:xfrm>
            <a:solidFill>
              <a:srgbClr val="DA6056"/>
            </a:solidFill>
            <a:effectLst/>
          </p:grpSpPr>
          <p:sp>
            <p:nvSpPr>
              <p:cNvPr id="81" name="Rectangle 80">
                <a:extLst>
                  <a:ext uri="{FF2B5EF4-FFF2-40B4-BE49-F238E27FC236}">
                    <a16:creationId xmlns:a16="http://schemas.microsoft.com/office/drawing/2014/main" id="{AC66D58A-4BB9-51C2-406F-11A11A4FC681}"/>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82" name="TextBox 81">
                <a:extLst>
                  <a:ext uri="{FF2B5EF4-FFF2-40B4-BE49-F238E27FC236}">
                    <a16:creationId xmlns:a16="http://schemas.microsoft.com/office/drawing/2014/main" id="{C19B53B6-438A-5DB7-6848-9469ABAB3D33}"/>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80" name="TextBox 79">
              <a:extLst>
                <a:ext uri="{FF2B5EF4-FFF2-40B4-BE49-F238E27FC236}">
                  <a16:creationId xmlns:a16="http://schemas.microsoft.com/office/drawing/2014/main" id="{68612548-08B4-1381-B0EC-85CE7656CA70}"/>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360596165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US" altLang="en-US"/>
              <a:t>I - Accommodation and food service activities</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66</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extLst>
              <p:ext uri="{D42A27DB-BD31-4B8C-83A1-F6EECF244321}">
                <p14:modId xmlns:p14="http://schemas.microsoft.com/office/powerpoint/2010/main" val="2984603016"/>
              </p:ext>
            </p:extLst>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0391970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6A7C9E35-80B1-C8FE-1286-5AC102A4346F}"/>
              </a:ext>
            </a:extLst>
          </p:cNvPr>
          <p:cNvGrpSpPr/>
          <p:nvPr/>
        </p:nvGrpSpPr>
        <p:grpSpPr>
          <a:xfrm>
            <a:off x="413885" y="253999"/>
            <a:ext cx="11300059" cy="5713663"/>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Lookdown</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Accommodation and food service activities Benchmark</a:t>
              </a:r>
              <a:br>
                <a:rPr sz="1100" kern="200">
                  <a:solidFill>
                    <a:srgbClr val="000000"/>
                  </a:solidFill>
                  <a:latin typeface="arial"/>
                </a:rPr>
              </a:br>
              <a:r>
                <a:rPr sz="1100" kern="200">
                  <a:solidFill>
                    <a:srgbClr val="A6A6A6"/>
                  </a:solidFill>
                  <a:latin typeface="arial"/>
                </a:rPr>
                <a:t>(4,849)</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Food/Catering Services</a:t>
              </a:r>
              <a:br>
                <a:rPr sz="1100" kern="200">
                  <a:solidFill>
                    <a:srgbClr val="000000"/>
                  </a:solidFill>
                  <a:latin typeface="arial"/>
                </a:rPr>
              </a:br>
              <a:r>
                <a:rPr sz="1100" kern="200">
                  <a:solidFill>
                    <a:srgbClr val="A6A6A6"/>
                  </a:solidFill>
                  <a:latin typeface="arial"/>
                </a:rPr>
                <a:t>(1,013)</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Hospitality &amp; Leisure</a:t>
              </a:r>
              <a:br>
                <a:rPr sz="1100" kern="200">
                  <a:solidFill>
                    <a:srgbClr val="000000"/>
                  </a:solidFill>
                  <a:latin typeface="arial"/>
                </a:rPr>
              </a:br>
              <a:r>
                <a:rPr sz="1100" kern="200">
                  <a:solidFill>
                    <a:srgbClr val="A6A6A6"/>
                  </a:solidFill>
                  <a:latin typeface="arial"/>
                </a:rPr>
                <a:t>(3,836)</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5" name="New shape"/>
            <p:cNvSpPr/>
            <p:nvPr/>
          </p:nvSpPr>
          <p:spPr>
            <a:xfrm>
              <a:off x="88646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29" name="New shape"/>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7" name="New shape"/>
            <p:cNvSpPr/>
            <p:nvPr/>
          </p:nvSpPr>
          <p:spPr>
            <a:xfrm>
              <a:off x="97282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4" name="New shape"/>
            <p:cNvSpPr/>
            <p:nvPr/>
          </p:nvSpPr>
          <p:spPr>
            <a:xfrm>
              <a:off x="9728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50" name="New shape"/>
            <p:cNvSpPr/>
            <p:nvPr/>
          </p:nvSpPr>
          <p:spPr>
            <a:xfrm>
              <a:off x="88646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51" name="New shape"/>
            <p:cNvSpPr/>
            <p:nvPr/>
          </p:nvSpPr>
          <p:spPr>
            <a:xfrm>
              <a:off x="97282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8" name="New shape"/>
            <p:cNvSpPr/>
            <p:nvPr/>
          </p:nvSpPr>
          <p:spPr>
            <a:xfrm>
              <a:off x="97282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64" name="New shape"/>
            <p:cNvSpPr/>
            <p:nvPr/>
          </p:nvSpPr>
          <p:spPr>
            <a:xfrm>
              <a:off x="8864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7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78" name="New shape"/>
            <p:cNvSpPr/>
            <p:nvPr/>
          </p:nvSpPr>
          <p:spPr>
            <a:xfrm>
              <a:off x="8864600"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79" name="New shape"/>
            <p:cNvSpPr/>
            <p:nvPr/>
          </p:nvSpPr>
          <p:spPr>
            <a:xfrm>
              <a:off x="9728200"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6" name="New shape"/>
            <p:cNvSpPr/>
            <p:nvPr/>
          </p:nvSpPr>
          <p:spPr>
            <a:xfrm>
              <a:off x="97282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92" name="New shape"/>
            <p:cNvSpPr/>
            <p:nvPr/>
          </p:nvSpPr>
          <p:spPr>
            <a:xfrm>
              <a:off x="8864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93" name="New shape"/>
            <p:cNvSpPr/>
            <p:nvPr/>
          </p:nvSpPr>
          <p:spPr>
            <a:xfrm>
              <a:off x="97282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62*</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90</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00" name="New shape"/>
            <p:cNvSpPr/>
            <p:nvPr/>
          </p:nvSpPr>
          <p:spPr>
            <a:xfrm>
              <a:off x="97282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06" name="New shape"/>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07" name="New shape"/>
            <p:cNvSpPr/>
            <p:nvPr/>
          </p:nvSpPr>
          <p:spPr>
            <a:xfrm>
              <a:off x="97282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13" name="New shape"/>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4" name="New shape"/>
            <p:cNvSpPr/>
            <p:nvPr/>
          </p:nvSpPr>
          <p:spPr>
            <a:xfrm>
              <a:off x="9728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18" name="New shape"/>
            <p:cNvSpPr/>
            <p:nvPr/>
          </p:nvSpPr>
          <p:spPr>
            <a:xfrm>
              <a:off x="88646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19" name="New shape"/>
            <p:cNvSpPr/>
            <p:nvPr/>
          </p:nvSpPr>
          <p:spPr>
            <a:xfrm>
              <a:off x="9728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90888" y="254000"/>
            <a:ext cx="9298006" cy="376049"/>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 </a:t>
            </a:r>
          </a:p>
        </p:txBody>
      </p:sp>
      <p:sp>
        <p:nvSpPr>
          <p:cNvPr id="180" name="New shape"/>
          <p:cNvSpPr/>
          <p:nvPr/>
        </p:nvSpPr>
        <p:spPr>
          <a:xfrm>
            <a:off x="3280290" y="5769392"/>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3280290" y="5532620"/>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3280290" y="5295848"/>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3280290" y="5059076"/>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3280290" y="4822305"/>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3280290" y="4585533"/>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3280290" y="4348761"/>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3280290" y="4111989"/>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3280290" y="3875217"/>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3280290" y="3638445"/>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3280290" y="3401673"/>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3280290" y="3164901"/>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3280290" y="2928130"/>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3280290" y="2691358"/>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3280290" y="2454586"/>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3280290" y="2217814"/>
            <a:ext cx="929801" cy="236772"/>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3280290" y="957352"/>
            <a:ext cx="929801" cy="1253498"/>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490888" y="685760"/>
            <a:ext cx="9298006" cy="208916"/>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490888" y="2203886"/>
            <a:ext cx="9298006"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90888" y="2203886"/>
            <a:ext cx="10764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3280290" y="957352"/>
            <a:ext cx="929801" cy="125349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Accommodation and food service activities Benchmark</a:t>
            </a:r>
            <a:br>
              <a:rPr sz="1100" kern="200">
                <a:solidFill>
                  <a:srgbClr val="000000"/>
                </a:solidFill>
                <a:latin typeface="arial"/>
              </a:rPr>
            </a:br>
            <a:r>
              <a:rPr sz="1100" kern="200">
                <a:solidFill>
                  <a:srgbClr val="A6A6A6"/>
                </a:solidFill>
                <a:latin typeface="arial"/>
              </a:rPr>
              <a:t>(4,849)</a:t>
            </a:r>
          </a:p>
        </p:txBody>
      </p:sp>
      <p:sp>
        <p:nvSpPr>
          <p:cNvPr id="8" name="New shape"/>
          <p:cNvSpPr/>
          <p:nvPr/>
        </p:nvSpPr>
        <p:spPr>
          <a:xfrm>
            <a:off x="4210090" y="957352"/>
            <a:ext cx="929801" cy="125349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(1,153)</a:t>
            </a:r>
          </a:p>
        </p:txBody>
      </p:sp>
      <p:sp>
        <p:nvSpPr>
          <p:cNvPr id="9" name="New shape"/>
          <p:cNvSpPr/>
          <p:nvPr/>
        </p:nvSpPr>
        <p:spPr>
          <a:xfrm>
            <a:off x="5139891" y="957352"/>
            <a:ext cx="929801" cy="125349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(1,494)</a:t>
            </a:r>
          </a:p>
        </p:txBody>
      </p:sp>
      <p:sp>
        <p:nvSpPr>
          <p:cNvPr id="10" name="New shape"/>
          <p:cNvSpPr/>
          <p:nvPr/>
        </p:nvSpPr>
        <p:spPr>
          <a:xfrm>
            <a:off x="6069692" y="957352"/>
            <a:ext cx="929801" cy="125349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(793)</a:t>
            </a:r>
          </a:p>
        </p:txBody>
      </p:sp>
      <p:sp>
        <p:nvSpPr>
          <p:cNvPr id="11" name="New shape"/>
          <p:cNvSpPr/>
          <p:nvPr/>
        </p:nvSpPr>
        <p:spPr>
          <a:xfrm>
            <a:off x="6999492" y="957352"/>
            <a:ext cx="929801" cy="125349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(520)</a:t>
            </a:r>
          </a:p>
        </p:txBody>
      </p:sp>
      <p:sp>
        <p:nvSpPr>
          <p:cNvPr id="12" name="New shape"/>
          <p:cNvSpPr/>
          <p:nvPr/>
        </p:nvSpPr>
        <p:spPr>
          <a:xfrm>
            <a:off x="7929293" y="957352"/>
            <a:ext cx="929801" cy="125349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(334)</a:t>
            </a:r>
          </a:p>
        </p:txBody>
      </p:sp>
      <p:sp>
        <p:nvSpPr>
          <p:cNvPr id="13" name="New shape"/>
          <p:cNvSpPr/>
          <p:nvPr/>
        </p:nvSpPr>
        <p:spPr>
          <a:xfrm>
            <a:off x="3844330" y="939191"/>
            <a:ext cx="10800000" cy="1253498"/>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21-25 years </a:t>
            </a:r>
            <a:br>
              <a:rPr sz="1100" kern="200" dirty="0">
                <a:solidFill>
                  <a:srgbClr val="000000"/>
                </a:solidFill>
                <a:latin typeface="arial"/>
              </a:rPr>
            </a:br>
            <a:r>
              <a:rPr sz="1100" kern="200" dirty="0">
                <a:solidFill>
                  <a:srgbClr val="A6A6A6"/>
                </a:solidFill>
                <a:latin typeface="arial"/>
              </a:rPr>
              <a:t>(177)</a:t>
            </a:r>
          </a:p>
        </p:txBody>
      </p:sp>
      <p:sp>
        <p:nvSpPr>
          <p:cNvPr id="14" name="New shape"/>
          <p:cNvSpPr/>
          <p:nvPr/>
        </p:nvSpPr>
        <p:spPr>
          <a:xfrm>
            <a:off x="490888" y="2454586"/>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490888" y="2454586"/>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490888" y="2224778"/>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3280290" y="2217814"/>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9" name="New shape"/>
          <p:cNvSpPr/>
          <p:nvPr/>
        </p:nvSpPr>
        <p:spPr>
          <a:xfrm>
            <a:off x="4401520" y="2224778"/>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 name="New shape"/>
          <p:cNvSpPr/>
          <p:nvPr/>
        </p:nvSpPr>
        <p:spPr>
          <a:xfrm>
            <a:off x="5331321" y="2224778"/>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1" name="New shape"/>
          <p:cNvSpPr/>
          <p:nvPr/>
        </p:nvSpPr>
        <p:spPr>
          <a:xfrm>
            <a:off x="6261121" y="2224778"/>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2" name="New shape"/>
          <p:cNvSpPr/>
          <p:nvPr/>
        </p:nvSpPr>
        <p:spPr>
          <a:xfrm>
            <a:off x="7190922" y="2224778"/>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3" name="New shape"/>
          <p:cNvSpPr/>
          <p:nvPr/>
        </p:nvSpPr>
        <p:spPr>
          <a:xfrm>
            <a:off x="8120722" y="2224778"/>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4" name="New shape"/>
          <p:cNvSpPr/>
          <p:nvPr/>
        </p:nvSpPr>
        <p:spPr>
          <a:xfrm>
            <a:off x="9050523" y="2224778"/>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5" name="New shape"/>
          <p:cNvSpPr/>
          <p:nvPr/>
        </p:nvSpPr>
        <p:spPr>
          <a:xfrm>
            <a:off x="490888" y="2691358"/>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490888" y="2691358"/>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490888" y="2461550"/>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3280290" y="2454586"/>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4401520" y="2461550"/>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1" name="New shape"/>
          <p:cNvSpPr/>
          <p:nvPr/>
        </p:nvSpPr>
        <p:spPr>
          <a:xfrm>
            <a:off x="5331321" y="2461550"/>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2" name="New shape"/>
          <p:cNvSpPr/>
          <p:nvPr/>
        </p:nvSpPr>
        <p:spPr>
          <a:xfrm>
            <a:off x="6261121" y="2461550"/>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3" name="New shape"/>
          <p:cNvSpPr/>
          <p:nvPr/>
        </p:nvSpPr>
        <p:spPr>
          <a:xfrm>
            <a:off x="7190922" y="2461550"/>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4" name="New shape"/>
          <p:cNvSpPr/>
          <p:nvPr/>
        </p:nvSpPr>
        <p:spPr>
          <a:xfrm>
            <a:off x="8120722" y="2461550"/>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5" name="New shape"/>
          <p:cNvSpPr/>
          <p:nvPr/>
        </p:nvSpPr>
        <p:spPr>
          <a:xfrm>
            <a:off x="9050523" y="2461550"/>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36" name="New shape"/>
          <p:cNvSpPr/>
          <p:nvPr/>
        </p:nvSpPr>
        <p:spPr>
          <a:xfrm>
            <a:off x="490888" y="2928130"/>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490888" y="292813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490888" y="2698322"/>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3280290" y="2691358"/>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41" name="New shape"/>
          <p:cNvSpPr/>
          <p:nvPr/>
        </p:nvSpPr>
        <p:spPr>
          <a:xfrm>
            <a:off x="4401520" y="2698322"/>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42" name="New shape"/>
          <p:cNvSpPr/>
          <p:nvPr/>
        </p:nvSpPr>
        <p:spPr>
          <a:xfrm>
            <a:off x="5331321" y="2698322"/>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3" name="New shape"/>
          <p:cNvSpPr/>
          <p:nvPr/>
        </p:nvSpPr>
        <p:spPr>
          <a:xfrm>
            <a:off x="6261121" y="2698322"/>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4" name="New shape"/>
          <p:cNvSpPr/>
          <p:nvPr/>
        </p:nvSpPr>
        <p:spPr>
          <a:xfrm>
            <a:off x="7190922" y="2698322"/>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45" name="New shape"/>
          <p:cNvSpPr/>
          <p:nvPr/>
        </p:nvSpPr>
        <p:spPr>
          <a:xfrm>
            <a:off x="8120722" y="2698322"/>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46" name="New shape"/>
          <p:cNvSpPr/>
          <p:nvPr/>
        </p:nvSpPr>
        <p:spPr>
          <a:xfrm>
            <a:off x="9050523" y="2698322"/>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7" name="New shape"/>
          <p:cNvSpPr/>
          <p:nvPr/>
        </p:nvSpPr>
        <p:spPr>
          <a:xfrm>
            <a:off x="490888" y="3164901"/>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490888" y="3164901"/>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490888" y="2935093"/>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3280290" y="2928130"/>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52" name="New shape"/>
          <p:cNvSpPr/>
          <p:nvPr/>
        </p:nvSpPr>
        <p:spPr>
          <a:xfrm>
            <a:off x="4401520" y="2935093"/>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53" name="New shape"/>
          <p:cNvSpPr/>
          <p:nvPr/>
        </p:nvSpPr>
        <p:spPr>
          <a:xfrm>
            <a:off x="5331321" y="2935093"/>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4" name="New shape"/>
          <p:cNvSpPr/>
          <p:nvPr/>
        </p:nvSpPr>
        <p:spPr>
          <a:xfrm>
            <a:off x="6261121" y="2935093"/>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55" name="New shape"/>
          <p:cNvSpPr/>
          <p:nvPr/>
        </p:nvSpPr>
        <p:spPr>
          <a:xfrm>
            <a:off x="7190922" y="2935093"/>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56" name="New shape"/>
          <p:cNvSpPr/>
          <p:nvPr/>
        </p:nvSpPr>
        <p:spPr>
          <a:xfrm>
            <a:off x="8120722" y="2935093"/>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57" name="New shape"/>
          <p:cNvSpPr/>
          <p:nvPr/>
        </p:nvSpPr>
        <p:spPr>
          <a:xfrm>
            <a:off x="9050523" y="2935093"/>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58" name="New shape"/>
          <p:cNvSpPr/>
          <p:nvPr/>
        </p:nvSpPr>
        <p:spPr>
          <a:xfrm>
            <a:off x="490888" y="3401673"/>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490888" y="3401673"/>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490888" y="3171865"/>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3280290" y="3164901"/>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63" name="New shape"/>
          <p:cNvSpPr/>
          <p:nvPr/>
        </p:nvSpPr>
        <p:spPr>
          <a:xfrm>
            <a:off x="4401520" y="3171865"/>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64" name="New shape"/>
          <p:cNvSpPr/>
          <p:nvPr/>
        </p:nvSpPr>
        <p:spPr>
          <a:xfrm>
            <a:off x="5331321" y="3171865"/>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65" name="New shape"/>
          <p:cNvSpPr/>
          <p:nvPr/>
        </p:nvSpPr>
        <p:spPr>
          <a:xfrm>
            <a:off x="6261121" y="3171865"/>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66" name="New shape"/>
          <p:cNvSpPr/>
          <p:nvPr/>
        </p:nvSpPr>
        <p:spPr>
          <a:xfrm>
            <a:off x="7190922" y="3171865"/>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67" name="New shape"/>
          <p:cNvSpPr/>
          <p:nvPr/>
        </p:nvSpPr>
        <p:spPr>
          <a:xfrm>
            <a:off x="8120722" y="3171865"/>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68" name="New shape"/>
          <p:cNvSpPr/>
          <p:nvPr/>
        </p:nvSpPr>
        <p:spPr>
          <a:xfrm>
            <a:off x="9050523" y="3171865"/>
            <a:ext cx="546942" cy="22284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69" name="New shape"/>
          <p:cNvSpPr/>
          <p:nvPr/>
        </p:nvSpPr>
        <p:spPr>
          <a:xfrm>
            <a:off x="490888" y="3638445"/>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490888" y="3638445"/>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490888" y="3408637"/>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3280290" y="3401673"/>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74" name="New shape"/>
          <p:cNvSpPr/>
          <p:nvPr/>
        </p:nvSpPr>
        <p:spPr>
          <a:xfrm>
            <a:off x="4401520" y="3408637"/>
            <a:ext cx="546942" cy="22284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75" name="New shape"/>
          <p:cNvSpPr/>
          <p:nvPr/>
        </p:nvSpPr>
        <p:spPr>
          <a:xfrm>
            <a:off x="5331321" y="3408637"/>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6" name="New shape"/>
          <p:cNvSpPr/>
          <p:nvPr/>
        </p:nvSpPr>
        <p:spPr>
          <a:xfrm>
            <a:off x="6261121" y="3408637"/>
            <a:ext cx="546942" cy="22284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77" name="New shape"/>
          <p:cNvSpPr/>
          <p:nvPr/>
        </p:nvSpPr>
        <p:spPr>
          <a:xfrm>
            <a:off x="7190922" y="3408637"/>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78" name="New shape"/>
          <p:cNvSpPr/>
          <p:nvPr/>
        </p:nvSpPr>
        <p:spPr>
          <a:xfrm>
            <a:off x="8120722" y="3408637"/>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9" name="New shape"/>
          <p:cNvSpPr/>
          <p:nvPr/>
        </p:nvSpPr>
        <p:spPr>
          <a:xfrm>
            <a:off x="9050523" y="3408637"/>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80" name="New shape"/>
          <p:cNvSpPr/>
          <p:nvPr/>
        </p:nvSpPr>
        <p:spPr>
          <a:xfrm>
            <a:off x="490888" y="3875217"/>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490888" y="3875217"/>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490888" y="3645409"/>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3280290" y="3638445"/>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85" name="New shape"/>
          <p:cNvSpPr/>
          <p:nvPr/>
        </p:nvSpPr>
        <p:spPr>
          <a:xfrm>
            <a:off x="4401520" y="3645409"/>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86" name="New shape"/>
          <p:cNvSpPr/>
          <p:nvPr/>
        </p:nvSpPr>
        <p:spPr>
          <a:xfrm>
            <a:off x="5331321" y="3645409"/>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7" name="New shape"/>
          <p:cNvSpPr/>
          <p:nvPr/>
        </p:nvSpPr>
        <p:spPr>
          <a:xfrm>
            <a:off x="6261121" y="3645409"/>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8" name="New shape"/>
          <p:cNvSpPr/>
          <p:nvPr/>
        </p:nvSpPr>
        <p:spPr>
          <a:xfrm>
            <a:off x="7190922" y="3645409"/>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89" name="New shape"/>
          <p:cNvSpPr/>
          <p:nvPr/>
        </p:nvSpPr>
        <p:spPr>
          <a:xfrm>
            <a:off x="8120722" y="3645409"/>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90" name="New shape"/>
          <p:cNvSpPr/>
          <p:nvPr/>
        </p:nvSpPr>
        <p:spPr>
          <a:xfrm>
            <a:off x="9050523" y="3645409"/>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1" name="New shape"/>
          <p:cNvSpPr/>
          <p:nvPr/>
        </p:nvSpPr>
        <p:spPr>
          <a:xfrm>
            <a:off x="490888" y="4111989"/>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490888" y="4111989"/>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490888" y="3882181"/>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3280290" y="3875217"/>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96" name="New shape"/>
          <p:cNvSpPr/>
          <p:nvPr/>
        </p:nvSpPr>
        <p:spPr>
          <a:xfrm>
            <a:off x="4401520" y="3882181"/>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97" name="New shape"/>
          <p:cNvSpPr/>
          <p:nvPr/>
        </p:nvSpPr>
        <p:spPr>
          <a:xfrm>
            <a:off x="5331321" y="3882181"/>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8" name="New shape"/>
          <p:cNvSpPr/>
          <p:nvPr/>
        </p:nvSpPr>
        <p:spPr>
          <a:xfrm>
            <a:off x="6261121" y="3882181"/>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99" name="New shape"/>
          <p:cNvSpPr/>
          <p:nvPr/>
        </p:nvSpPr>
        <p:spPr>
          <a:xfrm>
            <a:off x="7190922" y="3882181"/>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0" name="New shape"/>
          <p:cNvSpPr/>
          <p:nvPr/>
        </p:nvSpPr>
        <p:spPr>
          <a:xfrm>
            <a:off x="8120722" y="3882181"/>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01" name="New shape"/>
          <p:cNvSpPr/>
          <p:nvPr/>
        </p:nvSpPr>
        <p:spPr>
          <a:xfrm>
            <a:off x="9050523" y="3882181"/>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02" name="New shape"/>
          <p:cNvSpPr/>
          <p:nvPr/>
        </p:nvSpPr>
        <p:spPr>
          <a:xfrm>
            <a:off x="490888" y="4348761"/>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490888" y="4348761"/>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490888" y="4118953"/>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3280290" y="4111989"/>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07" name="New shape"/>
          <p:cNvSpPr/>
          <p:nvPr/>
        </p:nvSpPr>
        <p:spPr>
          <a:xfrm>
            <a:off x="4401520" y="4118953"/>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08" name="New shape"/>
          <p:cNvSpPr/>
          <p:nvPr/>
        </p:nvSpPr>
        <p:spPr>
          <a:xfrm>
            <a:off x="5331321" y="4118953"/>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09" name="New shape"/>
          <p:cNvSpPr/>
          <p:nvPr/>
        </p:nvSpPr>
        <p:spPr>
          <a:xfrm>
            <a:off x="6261121" y="4118953"/>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10" name="New shape"/>
          <p:cNvSpPr/>
          <p:nvPr/>
        </p:nvSpPr>
        <p:spPr>
          <a:xfrm>
            <a:off x="7190922" y="4118953"/>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1" name="New shape"/>
          <p:cNvSpPr/>
          <p:nvPr/>
        </p:nvSpPr>
        <p:spPr>
          <a:xfrm>
            <a:off x="8120722" y="4118953"/>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12" name="New shape"/>
          <p:cNvSpPr/>
          <p:nvPr/>
        </p:nvSpPr>
        <p:spPr>
          <a:xfrm>
            <a:off x="9050523" y="4118953"/>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13" name="New shape"/>
          <p:cNvSpPr/>
          <p:nvPr/>
        </p:nvSpPr>
        <p:spPr>
          <a:xfrm>
            <a:off x="490888" y="4585533"/>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490888" y="4585533"/>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490888" y="4355725"/>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3280290" y="4348761"/>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118" name="New shape"/>
          <p:cNvSpPr/>
          <p:nvPr/>
        </p:nvSpPr>
        <p:spPr>
          <a:xfrm>
            <a:off x="4401520" y="4355725"/>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19" name="New shape"/>
          <p:cNvSpPr/>
          <p:nvPr/>
        </p:nvSpPr>
        <p:spPr>
          <a:xfrm>
            <a:off x="5331321" y="4355725"/>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20" name="New shape"/>
          <p:cNvSpPr/>
          <p:nvPr/>
        </p:nvSpPr>
        <p:spPr>
          <a:xfrm>
            <a:off x="6261121" y="4355725"/>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21" name="New shape"/>
          <p:cNvSpPr/>
          <p:nvPr/>
        </p:nvSpPr>
        <p:spPr>
          <a:xfrm>
            <a:off x="7190922" y="4355725"/>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22" name="New shape"/>
          <p:cNvSpPr/>
          <p:nvPr/>
        </p:nvSpPr>
        <p:spPr>
          <a:xfrm>
            <a:off x="8120722" y="4355725"/>
            <a:ext cx="546942" cy="22284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123" name="New shape"/>
          <p:cNvSpPr/>
          <p:nvPr/>
        </p:nvSpPr>
        <p:spPr>
          <a:xfrm>
            <a:off x="9050523" y="4355725"/>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24" name="New shape"/>
          <p:cNvSpPr/>
          <p:nvPr/>
        </p:nvSpPr>
        <p:spPr>
          <a:xfrm>
            <a:off x="490888" y="4822305"/>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490888" y="4822305"/>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490888" y="4592497"/>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3280290" y="4585533"/>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129" name="New shape"/>
          <p:cNvSpPr/>
          <p:nvPr/>
        </p:nvSpPr>
        <p:spPr>
          <a:xfrm>
            <a:off x="4401520" y="4592497"/>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30" name="New shape"/>
          <p:cNvSpPr/>
          <p:nvPr/>
        </p:nvSpPr>
        <p:spPr>
          <a:xfrm>
            <a:off x="5331321" y="4592497"/>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31" name="New shape"/>
          <p:cNvSpPr/>
          <p:nvPr/>
        </p:nvSpPr>
        <p:spPr>
          <a:xfrm>
            <a:off x="6261121" y="4592497"/>
            <a:ext cx="546942" cy="22284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132" name="New shape"/>
          <p:cNvSpPr/>
          <p:nvPr/>
        </p:nvSpPr>
        <p:spPr>
          <a:xfrm>
            <a:off x="7190922" y="4592497"/>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33" name="New shape"/>
          <p:cNvSpPr/>
          <p:nvPr/>
        </p:nvSpPr>
        <p:spPr>
          <a:xfrm>
            <a:off x="8120722" y="4592497"/>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34" name="New shape"/>
          <p:cNvSpPr/>
          <p:nvPr/>
        </p:nvSpPr>
        <p:spPr>
          <a:xfrm>
            <a:off x="9050523" y="4592497"/>
            <a:ext cx="546942" cy="22284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135" name="New shape"/>
          <p:cNvSpPr/>
          <p:nvPr/>
        </p:nvSpPr>
        <p:spPr>
          <a:xfrm>
            <a:off x="490888" y="5059076"/>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490888" y="5059076"/>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490888" y="4829268"/>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3280290" y="4822305"/>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40" name="New shape"/>
          <p:cNvSpPr/>
          <p:nvPr/>
        </p:nvSpPr>
        <p:spPr>
          <a:xfrm>
            <a:off x="4401520" y="4829268"/>
            <a:ext cx="546942" cy="222844"/>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141" name="New shape"/>
          <p:cNvSpPr/>
          <p:nvPr/>
        </p:nvSpPr>
        <p:spPr>
          <a:xfrm>
            <a:off x="5331321" y="4829268"/>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42" name="New shape"/>
          <p:cNvSpPr/>
          <p:nvPr/>
        </p:nvSpPr>
        <p:spPr>
          <a:xfrm>
            <a:off x="6261121" y="4829268"/>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43" name="New shape"/>
          <p:cNvSpPr/>
          <p:nvPr/>
        </p:nvSpPr>
        <p:spPr>
          <a:xfrm>
            <a:off x="7190922" y="4829268"/>
            <a:ext cx="546942" cy="22284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57*</a:t>
            </a:r>
          </a:p>
        </p:txBody>
      </p:sp>
      <p:sp>
        <p:nvSpPr>
          <p:cNvPr id="144" name="New shape"/>
          <p:cNvSpPr/>
          <p:nvPr/>
        </p:nvSpPr>
        <p:spPr>
          <a:xfrm>
            <a:off x="8120722" y="4829268"/>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45" name="New shape"/>
          <p:cNvSpPr/>
          <p:nvPr/>
        </p:nvSpPr>
        <p:spPr>
          <a:xfrm>
            <a:off x="9050523" y="4829268"/>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146" name="New shape"/>
          <p:cNvSpPr/>
          <p:nvPr/>
        </p:nvSpPr>
        <p:spPr>
          <a:xfrm>
            <a:off x="490888" y="5295848"/>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490888" y="5295848"/>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490888" y="5066040"/>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3280290" y="5059076"/>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90</a:t>
            </a:r>
          </a:p>
        </p:txBody>
      </p:sp>
      <p:sp>
        <p:nvSpPr>
          <p:cNvPr id="151" name="New shape"/>
          <p:cNvSpPr/>
          <p:nvPr/>
        </p:nvSpPr>
        <p:spPr>
          <a:xfrm>
            <a:off x="4401520" y="5066040"/>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52" name="New shape"/>
          <p:cNvSpPr/>
          <p:nvPr/>
        </p:nvSpPr>
        <p:spPr>
          <a:xfrm>
            <a:off x="5331321" y="5066040"/>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3" name="New shape"/>
          <p:cNvSpPr/>
          <p:nvPr/>
        </p:nvSpPr>
        <p:spPr>
          <a:xfrm>
            <a:off x="6261121" y="5066040"/>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4" name="New shape"/>
          <p:cNvSpPr/>
          <p:nvPr/>
        </p:nvSpPr>
        <p:spPr>
          <a:xfrm>
            <a:off x="7190922" y="5066040"/>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5" name="New shape"/>
          <p:cNvSpPr/>
          <p:nvPr/>
        </p:nvSpPr>
        <p:spPr>
          <a:xfrm>
            <a:off x="8120722" y="5066040"/>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6" name="New shape"/>
          <p:cNvSpPr/>
          <p:nvPr/>
        </p:nvSpPr>
        <p:spPr>
          <a:xfrm>
            <a:off x="9050523" y="5066040"/>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57" name="New shape"/>
          <p:cNvSpPr/>
          <p:nvPr/>
        </p:nvSpPr>
        <p:spPr>
          <a:xfrm>
            <a:off x="490888" y="5532620"/>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490888" y="553262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490888" y="5302812"/>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3280290" y="5295848"/>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62" name="New shape"/>
          <p:cNvSpPr/>
          <p:nvPr/>
        </p:nvSpPr>
        <p:spPr>
          <a:xfrm>
            <a:off x="4401520" y="5302812"/>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63" name="New shape"/>
          <p:cNvSpPr/>
          <p:nvPr/>
        </p:nvSpPr>
        <p:spPr>
          <a:xfrm>
            <a:off x="5331321" y="5302812"/>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64" name="New shape"/>
          <p:cNvSpPr/>
          <p:nvPr/>
        </p:nvSpPr>
        <p:spPr>
          <a:xfrm>
            <a:off x="6261121" y="5302812"/>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65" name="New shape"/>
          <p:cNvSpPr/>
          <p:nvPr/>
        </p:nvSpPr>
        <p:spPr>
          <a:xfrm>
            <a:off x="7190922" y="5302812"/>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66" name="New shape"/>
          <p:cNvSpPr/>
          <p:nvPr/>
        </p:nvSpPr>
        <p:spPr>
          <a:xfrm>
            <a:off x="8120722" y="5302812"/>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67" name="New shape"/>
          <p:cNvSpPr/>
          <p:nvPr/>
        </p:nvSpPr>
        <p:spPr>
          <a:xfrm>
            <a:off x="9050523" y="5302812"/>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68" name="New shape"/>
          <p:cNvSpPr/>
          <p:nvPr/>
        </p:nvSpPr>
        <p:spPr>
          <a:xfrm>
            <a:off x="490888" y="5769392"/>
            <a:ext cx="9298006"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490888" y="5769392"/>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490888" y="5539584"/>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3280290" y="5532620"/>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73" name="New shape"/>
          <p:cNvSpPr/>
          <p:nvPr/>
        </p:nvSpPr>
        <p:spPr>
          <a:xfrm>
            <a:off x="4401520" y="5539584"/>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74" name="New shape"/>
          <p:cNvSpPr/>
          <p:nvPr/>
        </p:nvSpPr>
        <p:spPr>
          <a:xfrm>
            <a:off x="5331321" y="5539584"/>
            <a:ext cx="546942" cy="22284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75" name="New shape"/>
          <p:cNvSpPr/>
          <p:nvPr/>
        </p:nvSpPr>
        <p:spPr>
          <a:xfrm>
            <a:off x="6261121" y="5539584"/>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6" name="New shape"/>
          <p:cNvSpPr/>
          <p:nvPr/>
        </p:nvSpPr>
        <p:spPr>
          <a:xfrm>
            <a:off x="7190922" y="5539584"/>
            <a:ext cx="546942" cy="222844"/>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7" name="New shape"/>
          <p:cNvSpPr/>
          <p:nvPr/>
        </p:nvSpPr>
        <p:spPr>
          <a:xfrm>
            <a:off x="8120722" y="5539584"/>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78" name="New shape"/>
          <p:cNvSpPr/>
          <p:nvPr/>
        </p:nvSpPr>
        <p:spPr>
          <a:xfrm>
            <a:off x="9050523" y="5539584"/>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79" name="New shape"/>
          <p:cNvSpPr/>
          <p:nvPr/>
        </p:nvSpPr>
        <p:spPr>
          <a:xfrm>
            <a:off x="490888" y="5776356"/>
            <a:ext cx="2789402" cy="222844"/>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3280290" y="5769392"/>
            <a:ext cx="929801" cy="2367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82" name="New shape"/>
          <p:cNvSpPr/>
          <p:nvPr/>
        </p:nvSpPr>
        <p:spPr>
          <a:xfrm>
            <a:off x="4401520" y="5776356"/>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83" name="New shape"/>
          <p:cNvSpPr/>
          <p:nvPr/>
        </p:nvSpPr>
        <p:spPr>
          <a:xfrm>
            <a:off x="5331321" y="5776356"/>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84" name="New shape"/>
          <p:cNvSpPr/>
          <p:nvPr/>
        </p:nvSpPr>
        <p:spPr>
          <a:xfrm>
            <a:off x="6261121" y="5776356"/>
            <a:ext cx="546942" cy="222844"/>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185" name="New shape"/>
          <p:cNvSpPr/>
          <p:nvPr/>
        </p:nvSpPr>
        <p:spPr>
          <a:xfrm>
            <a:off x="7190922" y="5776356"/>
            <a:ext cx="546942" cy="222844"/>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86" name="New shape"/>
          <p:cNvSpPr/>
          <p:nvPr/>
        </p:nvSpPr>
        <p:spPr>
          <a:xfrm>
            <a:off x="8120722" y="5776356"/>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87" name="New shape"/>
          <p:cNvSpPr/>
          <p:nvPr/>
        </p:nvSpPr>
        <p:spPr>
          <a:xfrm>
            <a:off x="9050523" y="5776356"/>
            <a:ext cx="546942" cy="222844"/>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grpSp>
        <p:nvGrpSpPr>
          <p:cNvPr id="223" name="Group 222">
            <a:extLst>
              <a:ext uri="{FF2B5EF4-FFF2-40B4-BE49-F238E27FC236}">
                <a16:creationId xmlns:a16="http://schemas.microsoft.com/office/drawing/2014/main" id="{09869A66-8BA4-57B5-D756-E29E23B083E7}"/>
              </a:ext>
            </a:extLst>
          </p:cNvPr>
          <p:cNvGrpSpPr/>
          <p:nvPr/>
        </p:nvGrpSpPr>
        <p:grpSpPr>
          <a:xfrm>
            <a:off x="9733279" y="957352"/>
            <a:ext cx="1967834" cy="5048811"/>
            <a:chOff x="8686800" y="895350"/>
            <a:chExt cx="1727200" cy="4597400"/>
          </a:xfrm>
        </p:grpSpPr>
        <p:sp>
          <p:nvSpPr>
            <p:cNvPr id="189" name="New shape">
              <a:extLst>
                <a:ext uri="{FF2B5EF4-FFF2-40B4-BE49-F238E27FC236}">
                  <a16:creationId xmlns:a16="http://schemas.microsoft.com/office/drawing/2014/main" id="{FB5371F5-8836-8ED8-F1D9-A6AB026F02A0}"/>
                </a:ext>
              </a:extLst>
            </p:cNvPr>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(100)</a:t>
              </a:r>
            </a:p>
          </p:txBody>
        </p:sp>
        <p:sp>
          <p:nvSpPr>
            <p:cNvPr id="190" name="New shape">
              <a:extLst>
                <a:ext uri="{FF2B5EF4-FFF2-40B4-BE49-F238E27FC236}">
                  <a16:creationId xmlns:a16="http://schemas.microsoft.com/office/drawing/2014/main" id="{EDCD9A84-6A2C-F143-6444-40133D954545}"/>
                </a:ext>
              </a:extLst>
            </p:cNvPr>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(159)</a:t>
              </a:r>
            </a:p>
          </p:txBody>
        </p:sp>
        <p:sp>
          <p:nvSpPr>
            <p:cNvPr id="191" name="New shape">
              <a:extLst>
                <a:ext uri="{FF2B5EF4-FFF2-40B4-BE49-F238E27FC236}">
                  <a16:creationId xmlns:a16="http://schemas.microsoft.com/office/drawing/2014/main" id="{1C3FA79A-F007-C6C5-CF76-6987CCAD535C}"/>
                </a:ext>
              </a:extLst>
            </p:cNvPr>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92" name="New shape">
              <a:extLst>
                <a:ext uri="{FF2B5EF4-FFF2-40B4-BE49-F238E27FC236}">
                  <a16:creationId xmlns:a16="http://schemas.microsoft.com/office/drawing/2014/main" id="{6D623F45-B767-7DDC-3459-5F13AB4F5C3D}"/>
                </a:ext>
              </a:extLst>
            </p:cNvPr>
            <p:cNvSpPr/>
            <p:nvPr/>
          </p:nvSpPr>
          <p:spPr>
            <a:xfrm>
              <a:off x="9728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93" name="New shape">
              <a:extLst>
                <a:ext uri="{FF2B5EF4-FFF2-40B4-BE49-F238E27FC236}">
                  <a16:creationId xmlns:a16="http://schemas.microsoft.com/office/drawing/2014/main" id="{A4C13A93-E25F-0042-4853-F0F22ED0CA92}"/>
                </a:ext>
              </a:extLst>
            </p:cNvPr>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4" name="New shape">
              <a:extLst>
                <a:ext uri="{FF2B5EF4-FFF2-40B4-BE49-F238E27FC236}">
                  <a16:creationId xmlns:a16="http://schemas.microsoft.com/office/drawing/2014/main" id="{26DBE296-C219-D895-6C04-7597FC101DB1}"/>
                </a:ext>
              </a:extLst>
            </p:cNvPr>
            <p:cNvSpPr/>
            <p:nvPr/>
          </p:nvSpPr>
          <p:spPr>
            <a:xfrm>
              <a:off x="9728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195" name="New shape">
              <a:extLst>
                <a:ext uri="{FF2B5EF4-FFF2-40B4-BE49-F238E27FC236}">
                  <a16:creationId xmlns:a16="http://schemas.microsoft.com/office/drawing/2014/main" id="{19CB40C8-2259-5CE3-08B7-7B3D6B172434}"/>
                </a:ext>
              </a:extLst>
            </p:cNvPr>
            <p:cNvSpPr/>
            <p:nvPr/>
          </p:nvSpPr>
          <p:spPr>
            <a:xfrm>
              <a:off x="8864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96" name="New shape">
              <a:extLst>
                <a:ext uri="{FF2B5EF4-FFF2-40B4-BE49-F238E27FC236}">
                  <a16:creationId xmlns:a16="http://schemas.microsoft.com/office/drawing/2014/main" id="{079AF4F8-F85E-799B-9ABB-D1A3AC63A6CE}"/>
                </a:ext>
              </a:extLst>
            </p:cNvPr>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97" name="New shape">
              <a:extLst>
                <a:ext uri="{FF2B5EF4-FFF2-40B4-BE49-F238E27FC236}">
                  <a16:creationId xmlns:a16="http://schemas.microsoft.com/office/drawing/2014/main" id="{01604B36-8B97-0CCA-6965-7F804EFAEE06}"/>
                </a:ext>
              </a:extLst>
            </p:cNvPr>
            <p:cNvSpPr/>
            <p:nvPr/>
          </p:nvSpPr>
          <p:spPr>
            <a:xfrm>
              <a:off x="88646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98" name="New shape">
              <a:extLst>
                <a:ext uri="{FF2B5EF4-FFF2-40B4-BE49-F238E27FC236}">
                  <a16:creationId xmlns:a16="http://schemas.microsoft.com/office/drawing/2014/main" id="{ED25DD15-CA3D-DF3E-698F-6B20344AC70F}"/>
                </a:ext>
              </a:extLst>
            </p:cNvPr>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99" name="New shape">
              <a:extLst>
                <a:ext uri="{FF2B5EF4-FFF2-40B4-BE49-F238E27FC236}">
                  <a16:creationId xmlns:a16="http://schemas.microsoft.com/office/drawing/2014/main" id="{89EDEF86-6C0E-5843-39A4-56425F20ED04}"/>
                </a:ext>
              </a:extLst>
            </p:cNvPr>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00" name="New shape">
              <a:extLst>
                <a:ext uri="{FF2B5EF4-FFF2-40B4-BE49-F238E27FC236}">
                  <a16:creationId xmlns:a16="http://schemas.microsoft.com/office/drawing/2014/main" id="{77430305-6DA0-C9E0-EA01-F2122F07A755}"/>
                </a:ext>
              </a:extLst>
            </p:cNvPr>
            <p:cNvSpPr/>
            <p:nvPr/>
          </p:nvSpPr>
          <p:spPr>
            <a:xfrm>
              <a:off x="9728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01" name="New shape">
              <a:extLst>
                <a:ext uri="{FF2B5EF4-FFF2-40B4-BE49-F238E27FC236}">
                  <a16:creationId xmlns:a16="http://schemas.microsoft.com/office/drawing/2014/main" id="{ACA6E018-4E94-2BCA-974E-F618E6EC4A89}"/>
                </a:ext>
              </a:extLst>
            </p:cNvPr>
            <p:cNvSpPr/>
            <p:nvPr/>
          </p:nvSpPr>
          <p:spPr>
            <a:xfrm>
              <a:off x="8864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2" name="New shape">
              <a:extLst>
                <a:ext uri="{FF2B5EF4-FFF2-40B4-BE49-F238E27FC236}">
                  <a16:creationId xmlns:a16="http://schemas.microsoft.com/office/drawing/2014/main" id="{130D6FC5-3022-AC10-274E-DFBA63C7B9DC}"/>
                </a:ext>
              </a:extLst>
            </p:cNvPr>
            <p:cNvSpPr/>
            <p:nvPr/>
          </p:nvSpPr>
          <p:spPr>
            <a:xfrm>
              <a:off x="97282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03" name="New shape">
              <a:extLst>
                <a:ext uri="{FF2B5EF4-FFF2-40B4-BE49-F238E27FC236}">
                  <a16:creationId xmlns:a16="http://schemas.microsoft.com/office/drawing/2014/main" id="{4C8AA04E-4DC7-81EB-0C6D-17A3C0890744}"/>
                </a:ext>
              </a:extLst>
            </p:cNvPr>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4" name="New shape">
              <a:extLst>
                <a:ext uri="{FF2B5EF4-FFF2-40B4-BE49-F238E27FC236}">
                  <a16:creationId xmlns:a16="http://schemas.microsoft.com/office/drawing/2014/main" id="{3F8B3DCF-7286-694E-709B-C84EC83FA074}"/>
                </a:ext>
              </a:extLst>
            </p:cNvPr>
            <p:cNvSpPr/>
            <p:nvPr/>
          </p:nvSpPr>
          <p:spPr>
            <a:xfrm>
              <a:off x="97282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5" name="New shape">
              <a:extLst>
                <a:ext uri="{FF2B5EF4-FFF2-40B4-BE49-F238E27FC236}">
                  <a16:creationId xmlns:a16="http://schemas.microsoft.com/office/drawing/2014/main" id="{0FF3FA92-42B6-5E94-F838-18CF75AD4FF6}"/>
                </a:ext>
              </a:extLst>
            </p:cNvPr>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06" name="New shape">
              <a:extLst>
                <a:ext uri="{FF2B5EF4-FFF2-40B4-BE49-F238E27FC236}">
                  <a16:creationId xmlns:a16="http://schemas.microsoft.com/office/drawing/2014/main" id="{E471A525-B686-C0AF-1B22-24B4C1CD7E49}"/>
                </a:ext>
              </a:extLst>
            </p:cNvPr>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7" name="New shape">
              <a:extLst>
                <a:ext uri="{FF2B5EF4-FFF2-40B4-BE49-F238E27FC236}">
                  <a16:creationId xmlns:a16="http://schemas.microsoft.com/office/drawing/2014/main" id="{939B7B05-B6F7-4265-1C0E-20C6DFEC63F2}"/>
                </a:ext>
              </a:extLst>
            </p:cNvPr>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08" name="New shape">
              <a:extLst>
                <a:ext uri="{FF2B5EF4-FFF2-40B4-BE49-F238E27FC236}">
                  <a16:creationId xmlns:a16="http://schemas.microsoft.com/office/drawing/2014/main" id="{CD0313C4-6F9F-A1B6-CCFE-74D8638B9960}"/>
                </a:ext>
              </a:extLst>
            </p:cNvPr>
            <p:cNvSpPr/>
            <p:nvPr/>
          </p:nvSpPr>
          <p:spPr>
            <a:xfrm>
              <a:off x="97282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209" name="New shape">
              <a:extLst>
                <a:ext uri="{FF2B5EF4-FFF2-40B4-BE49-F238E27FC236}">
                  <a16:creationId xmlns:a16="http://schemas.microsoft.com/office/drawing/2014/main" id="{55E8B62B-B2EF-8DE1-B874-2525CB8D7F37}"/>
                </a:ext>
              </a:extLst>
            </p:cNvPr>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10" name="New shape">
              <a:extLst>
                <a:ext uri="{FF2B5EF4-FFF2-40B4-BE49-F238E27FC236}">
                  <a16:creationId xmlns:a16="http://schemas.microsoft.com/office/drawing/2014/main" id="{27CA5886-5569-4EEB-A0E4-50299C3A31D7}"/>
                </a:ext>
              </a:extLst>
            </p:cNvPr>
            <p:cNvSpPr/>
            <p:nvPr/>
          </p:nvSpPr>
          <p:spPr>
            <a:xfrm>
              <a:off x="9728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11" name="New shape">
              <a:extLst>
                <a:ext uri="{FF2B5EF4-FFF2-40B4-BE49-F238E27FC236}">
                  <a16:creationId xmlns:a16="http://schemas.microsoft.com/office/drawing/2014/main" id="{4AB7219F-77EF-F844-3DCA-664999250ECB}"/>
                </a:ext>
              </a:extLst>
            </p:cNvPr>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12" name="New shape">
              <a:extLst>
                <a:ext uri="{FF2B5EF4-FFF2-40B4-BE49-F238E27FC236}">
                  <a16:creationId xmlns:a16="http://schemas.microsoft.com/office/drawing/2014/main" id="{BD58F93F-A7DA-7721-1626-C1823C3C85E3}"/>
                </a:ext>
              </a:extLst>
            </p:cNvPr>
            <p:cNvSpPr/>
            <p:nvPr/>
          </p:nvSpPr>
          <p:spPr>
            <a:xfrm>
              <a:off x="97282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213" name="New shape">
              <a:extLst>
                <a:ext uri="{FF2B5EF4-FFF2-40B4-BE49-F238E27FC236}">
                  <a16:creationId xmlns:a16="http://schemas.microsoft.com/office/drawing/2014/main" id="{09DA19DC-B823-6A7C-7060-259ED160F0B1}"/>
                </a:ext>
              </a:extLst>
            </p:cNvPr>
            <p:cNvSpPr/>
            <p:nvPr/>
          </p:nvSpPr>
          <p:spPr>
            <a:xfrm>
              <a:off x="8864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214" name="New shape">
              <a:extLst>
                <a:ext uri="{FF2B5EF4-FFF2-40B4-BE49-F238E27FC236}">
                  <a16:creationId xmlns:a16="http://schemas.microsoft.com/office/drawing/2014/main" id="{4D00323E-92DA-F37D-409E-ECAE26FF7B58}"/>
                </a:ext>
              </a:extLst>
            </p:cNvPr>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215" name="New shape">
              <a:extLst>
                <a:ext uri="{FF2B5EF4-FFF2-40B4-BE49-F238E27FC236}">
                  <a16:creationId xmlns:a16="http://schemas.microsoft.com/office/drawing/2014/main" id="{BB1477D8-B6C3-E1D0-48B3-02E4599377BC}"/>
                </a:ext>
              </a:extLst>
            </p:cNvPr>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216" name="New shape">
              <a:extLst>
                <a:ext uri="{FF2B5EF4-FFF2-40B4-BE49-F238E27FC236}">
                  <a16:creationId xmlns:a16="http://schemas.microsoft.com/office/drawing/2014/main" id="{23EC2764-6AEE-A99D-E2C5-A744F083340F}"/>
                </a:ext>
              </a:extLst>
            </p:cNvPr>
            <p:cNvSpPr/>
            <p:nvPr/>
          </p:nvSpPr>
          <p:spPr>
            <a:xfrm>
              <a:off x="9728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17" name="New shape">
              <a:extLst>
                <a:ext uri="{FF2B5EF4-FFF2-40B4-BE49-F238E27FC236}">
                  <a16:creationId xmlns:a16="http://schemas.microsoft.com/office/drawing/2014/main" id="{05BBB348-758A-D50A-0535-61D18127D0F2}"/>
                </a:ext>
              </a:extLst>
            </p:cNvPr>
            <p:cNvSpPr/>
            <p:nvPr/>
          </p:nvSpPr>
          <p:spPr>
            <a:xfrm>
              <a:off x="8864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18" name="New shape">
              <a:extLst>
                <a:ext uri="{FF2B5EF4-FFF2-40B4-BE49-F238E27FC236}">
                  <a16:creationId xmlns:a16="http://schemas.microsoft.com/office/drawing/2014/main" id="{4F390E06-1489-903A-D5C9-1EC855FDE2FB}"/>
                </a:ext>
              </a:extLst>
            </p:cNvPr>
            <p:cNvSpPr/>
            <p:nvPr/>
          </p:nvSpPr>
          <p:spPr>
            <a:xfrm>
              <a:off x="9728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9" name="New shape">
              <a:extLst>
                <a:ext uri="{FF2B5EF4-FFF2-40B4-BE49-F238E27FC236}">
                  <a16:creationId xmlns:a16="http://schemas.microsoft.com/office/drawing/2014/main" id="{C961A382-97F9-EFCA-FD02-D8CA84E486B0}"/>
                </a:ext>
              </a:extLst>
            </p:cNvPr>
            <p:cNvSpPr/>
            <p:nvPr/>
          </p:nvSpPr>
          <p:spPr>
            <a:xfrm>
              <a:off x="8864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220" name="New shape">
              <a:extLst>
                <a:ext uri="{FF2B5EF4-FFF2-40B4-BE49-F238E27FC236}">
                  <a16:creationId xmlns:a16="http://schemas.microsoft.com/office/drawing/2014/main" id="{B7CE4082-2845-C37F-1CD8-BDC687D9BCB2}"/>
                </a:ext>
              </a:extLst>
            </p:cNvPr>
            <p:cNvSpPr/>
            <p:nvPr/>
          </p:nvSpPr>
          <p:spPr>
            <a:xfrm>
              <a:off x="9728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21" name="New shape">
              <a:extLst>
                <a:ext uri="{FF2B5EF4-FFF2-40B4-BE49-F238E27FC236}">
                  <a16:creationId xmlns:a16="http://schemas.microsoft.com/office/drawing/2014/main" id="{B9A87C8B-76E8-4830-DE65-DE80B83FD132}"/>
                </a:ext>
              </a:extLst>
            </p:cNvPr>
            <p:cNvSpPr/>
            <p:nvPr/>
          </p:nvSpPr>
          <p:spPr>
            <a:xfrm>
              <a:off x="8864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22" name="New shape">
              <a:extLst>
                <a:ext uri="{FF2B5EF4-FFF2-40B4-BE49-F238E27FC236}">
                  <a16:creationId xmlns:a16="http://schemas.microsoft.com/office/drawing/2014/main" id="{9684CC65-691C-9974-1D53-731752D95990}"/>
                </a:ext>
              </a:extLst>
            </p:cNvPr>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82613" y="181048"/>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 </a:t>
            </a:r>
          </a:p>
        </p:txBody>
      </p:sp>
      <p:sp>
        <p:nvSpPr>
          <p:cNvPr id="13" name="New shape"/>
          <p:cNvSpPr/>
          <p:nvPr/>
        </p:nvSpPr>
        <p:spPr>
          <a:xfrm>
            <a:off x="3359791" y="893555"/>
            <a:ext cx="10800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46-50 </a:t>
            </a:r>
            <a:br>
              <a:rPr sz="1100" kern="200" dirty="0">
                <a:solidFill>
                  <a:srgbClr val="000000"/>
                </a:solidFill>
                <a:latin typeface="arial"/>
              </a:rPr>
            </a:br>
            <a:r>
              <a:rPr sz="1100" kern="200" dirty="0">
                <a:solidFill>
                  <a:srgbClr val="A6A6A6"/>
                </a:solidFill>
                <a:latin typeface="arial"/>
              </a:rPr>
              <a:t>(315)</a:t>
            </a:r>
          </a:p>
        </p:txBody>
      </p:sp>
      <p:grpSp>
        <p:nvGrpSpPr>
          <p:cNvPr id="239" name="Group 238">
            <a:extLst>
              <a:ext uri="{FF2B5EF4-FFF2-40B4-BE49-F238E27FC236}">
                <a16:creationId xmlns:a16="http://schemas.microsoft.com/office/drawing/2014/main" id="{5EABF1F2-A2B0-CD6E-8261-2494EEF770CC}"/>
              </a:ext>
            </a:extLst>
          </p:cNvPr>
          <p:cNvGrpSpPr/>
          <p:nvPr/>
        </p:nvGrpSpPr>
        <p:grpSpPr>
          <a:xfrm>
            <a:off x="555591" y="647700"/>
            <a:ext cx="11213980" cy="4862700"/>
            <a:chOff x="1778000" y="647700"/>
            <a:chExt cx="11213980" cy="4862700"/>
          </a:xfrm>
        </p:grpSpPr>
        <p:sp>
          <p:nvSpPr>
            <p:cNvPr id="180" name="New shape"/>
            <p:cNvSpPr/>
            <p:nvPr/>
          </p:nvSpPr>
          <p:spPr>
            <a:xfrm>
              <a:off x="4368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4368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4368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4368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4368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4368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4368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4368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4368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4368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4368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4368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4368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4368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4368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4368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4368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08329"/>
              <a:ext cx="10975474" cy="27892"/>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4368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Accommodation and food service activities Benchmark</a:t>
              </a:r>
              <a:br>
                <a:rPr sz="1100" kern="200">
                  <a:solidFill>
                    <a:srgbClr val="000000"/>
                  </a:solidFill>
                  <a:latin typeface="arial"/>
                </a:rPr>
              </a:br>
              <a:r>
                <a:rPr sz="1100" kern="200">
                  <a:solidFill>
                    <a:srgbClr val="A6A6A6"/>
                  </a:solidFill>
                  <a:latin typeface="arial"/>
                </a:rPr>
                <a:t>(4,849)</a:t>
              </a:r>
            </a:p>
          </p:txBody>
        </p:sp>
        <p:sp>
          <p:nvSpPr>
            <p:cNvPr id="8" name="New shape"/>
            <p:cNvSpPr/>
            <p:nvPr/>
          </p:nvSpPr>
          <p:spPr>
            <a:xfrm>
              <a:off x="5232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18-25 </a:t>
              </a:r>
              <a:br>
                <a:rPr sz="1100" kern="200">
                  <a:solidFill>
                    <a:srgbClr val="000000"/>
                  </a:solidFill>
                  <a:latin typeface="arial"/>
                </a:rPr>
              </a:br>
              <a:r>
                <a:rPr sz="1100" kern="200">
                  <a:solidFill>
                    <a:srgbClr val="A6A6A6"/>
                  </a:solidFill>
                  <a:latin typeface="arial"/>
                </a:rPr>
                <a:t>(552)</a:t>
              </a:r>
            </a:p>
          </p:txBody>
        </p:sp>
        <p:sp>
          <p:nvSpPr>
            <p:cNvPr id="9" name="New shape"/>
            <p:cNvSpPr/>
            <p:nvPr/>
          </p:nvSpPr>
          <p:spPr>
            <a:xfrm>
              <a:off x="6096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a:t>
              </a:r>
              <a:br>
                <a:rPr sz="1100" kern="200">
                  <a:solidFill>
                    <a:srgbClr val="000000"/>
                  </a:solidFill>
                  <a:latin typeface="arial"/>
                </a:rPr>
              </a:br>
              <a:r>
                <a:rPr sz="1100" kern="200">
                  <a:solidFill>
                    <a:srgbClr val="A6A6A6"/>
                  </a:solidFill>
                  <a:latin typeface="arial"/>
                </a:rPr>
                <a:t>(392)</a:t>
              </a:r>
            </a:p>
          </p:txBody>
        </p:sp>
        <p:sp>
          <p:nvSpPr>
            <p:cNvPr id="10" name="New shape"/>
            <p:cNvSpPr/>
            <p:nvPr/>
          </p:nvSpPr>
          <p:spPr>
            <a:xfrm>
              <a:off x="6959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31-35 </a:t>
              </a:r>
              <a:br>
                <a:rPr sz="1100" kern="200">
                  <a:solidFill>
                    <a:srgbClr val="000000"/>
                  </a:solidFill>
                  <a:latin typeface="arial"/>
                </a:rPr>
              </a:br>
              <a:r>
                <a:rPr sz="1100" kern="200">
                  <a:solidFill>
                    <a:srgbClr val="A6A6A6"/>
                  </a:solidFill>
                  <a:latin typeface="arial"/>
                </a:rPr>
                <a:t>(411)</a:t>
              </a:r>
            </a:p>
          </p:txBody>
        </p:sp>
        <p:sp>
          <p:nvSpPr>
            <p:cNvPr id="11"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36-40 </a:t>
              </a:r>
              <a:br>
                <a:rPr sz="1100" kern="200">
                  <a:solidFill>
                    <a:srgbClr val="000000"/>
                  </a:solidFill>
                  <a:latin typeface="arial"/>
                </a:rPr>
              </a:br>
              <a:r>
                <a:rPr sz="1100" kern="200">
                  <a:solidFill>
                    <a:srgbClr val="A6A6A6"/>
                  </a:solidFill>
                  <a:latin typeface="arial"/>
                </a:rPr>
                <a:t>(361)</a:t>
              </a:r>
            </a:p>
          </p:txBody>
        </p:sp>
        <p:sp>
          <p:nvSpPr>
            <p:cNvPr id="12"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41-45 </a:t>
              </a:r>
              <a:br>
                <a:rPr sz="1100" kern="200">
                  <a:solidFill>
                    <a:srgbClr val="000000"/>
                  </a:solidFill>
                  <a:latin typeface="arial"/>
                </a:rPr>
              </a:br>
              <a:r>
                <a:rPr sz="1100" kern="200">
                  <a:solidFill>
                    <a:srgbClr val="A6A6A6"/>
                  </a:solidFill>
                  <a:latin typeface="arial"/>
                </a:rPr>
                <a:t>(439)</a:t>
              </a:r>
            </a:p>
          </p:txBody>
        </p:sp>
        <p:sp>
          <p:nvSpPr>
            <p:cNvPr id="14"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260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4368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9" name="New shape"/>
            <p:cNvSpPr/>
            <p:nvPr/>
          </p:nvSpPr>
          <p:spPr>
            <a:xfrm>
              <a:off x="5410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0" name="New shape"/>
            <p:cNvSpPr/>
            <p:nvPr/>
          </p:nvSpPr>
          <p:spPr>
            <a:xfrm>
              <a:off x="62738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1" name="New shape"/>
            <p:cNvSpPr/>
            <p:nvPr/>
          </p:nvSpPr>
          <p:spPr>
            <a:xfrm>
              <a:off x="71374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2" name="New shape"/>
            <p:cNvSpPr/>
            <p:nvPr/>
          </p:nvSpPr>
          <p:spPr>
            <a:xfrm>
              <a:off x="80010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3" name="New shape"/>
            <p:cNvSpPr/>
            <p:nvPr/>
          </p:nvSpPr>
          <p:spPr>
            <a:xfrm>
              <a:off x="88646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4" name="New shape"/>
            <p:cNvSpPr/>
            <p:nvPr/>
          </p:nvSpPr>
          <p:spPr>
            <a:xfrm>
              <a:off x="97282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25"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76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4368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30" name="New shape"/>
            <p:cNvSpPr/>
            <p:nvPr/>
          </p:nvSpPr>
          <p:spPr>
            <a:xfrm>
              <a:off x="5410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1" name="New shape"/>
            <p:cNvSpPr/>
            <p:nvPr/>
          </p:nvSpPr>
          <p:spPr>
            <a:xfrm>
              <a:off x="62738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2" name="New shape"/>
            <p:cNvSpPr/>
            <p:nvPr/>
          </p:nvSpPr>
          <p:spPr>
            <a:xfrm>
              <a:off x="71374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3" name="New shape"/>
            <p:cNvSpPr/>
            <p:nvPr/>
          </p:nvSpPr>
          <p:spPr>
            <a:xfrm>
              <a:off x="80010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34" name="New shape"/>
            <p:cNvSpPr/>
            <p:nvPr/>
          </p:nvSpPr>
          <p:spPr>
            <a:xfrm>
              <a:off x="88646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35" name="New shape"/>
            <p:cNvSpPr/>
            <p:nvPr/>
          </p:nvSpPr>
          <p:spPr>
            <a:xfrm>
              <a:off x="97282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36"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692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4368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41" name="New shape"/>
            <p:cNvSpPr/>
            <p:nvPr/>
          </p:nvSpPr>
          <p:spPr>
            <a:xfrm>
              <a:off x="5410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2" name="New shape"/>
            <p:cNvSpPr/>
            <p:nvPr/>
          </p:nvSpPr>
          <p:spPr>
            <a:xfrm>
              <a:off x="62738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43" name="New shape"/>
            <p:cNvSpPr/>
            <p:nvPr/>
          </p:nvSpPr>
          <p:spPr>
            <a:xfrm>
              <a:off x="71374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4" name="New shape"/>
            <p:cNvSpPr/>
            <p:nvPr/>
          </p:nvSpPr>
          <p:spPr>
            <a:xfrm>
              <a:off x="80010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5"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46" name="New shape"/>
            <p:cNvSpPr/>
            <p:nvPr/>
          </p:nvSpPr>
          <p:spPr>
            <a:xfrm>
              <a:off x="97282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47"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1778000" y="2908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1778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4368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52" name="New shape"/>
            <p:cNvSpPr/>
            <p:nvPr/>
          </p:nvSpPr>
          <p:spPr>
            <a:xfrm>
              <a:off x="5410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3" name="New shape"/>
            <p:cNvSpPr/>
            <p:nvPr/>
          </p:nvSpPr>
          <p:spPr>
            <a:xfrm>
              <a:off x="62738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54" name="New shape"/>
            <p:cNvSpPr/>
            <p:nvPr/>
          </p:nvSpPr>
          <p:spPr>
            <a:xfrm>
              <a:off x="71374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55" name="New shape"/>
            <p:cNvSpPr/>
            <p:nvPr/>
          </p:nvSpPr>
          <p:spPr>
            <a:xfrm>
              <a:off x="80010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56" name="New shape"/>
            <p:cNvSpPr/>
            <p:nvPr/>
          </p:nvSpPr>
          <p:spPr>
            <a:xfrm>
              <a:off x="88646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57" name="New shape"/>
            <p:cNvSpPr/>
            <p:nvPr/>
          </p:nvSpPr>
          <p:spPr>
            <a:xfrm>
              <a:off x="9728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5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3124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4368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63" name="New shape"/>
            <p:cNvSpPr/>
            <p:nvPr/>
          </p:nvSpPr>
          <p:spPr>
            <a:xfrm>
              <a:off x="5410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4" name="New shape"/>
            <p:cNvSpPr/>
            <p:nvPr/>
          </p:nvSpPr>
          <p:spPr>
            <a:xfrm>
              <a:off x="62738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65" name="New shape"/>
            <p:cNvSpPr/>
            <p:nvPr/>
          </p:nvSpPr>
          <p:spPr>
            <a:xfrm>
              <a:off x="71374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66" name="New shape"/>
            <p:cNvSpPr/>
            <p:nvPr/>
          </p:nvSpPr>
          <p:spPr>
            <a:xfrm>
              <a:off x="80010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67" name="New shape"/>
            <p:cNvSpPr/>
            <p:nvPr/>
          </p:nvSpPr>
          <p:spPr>
            <a:xfrm>
              <a:off x="88646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68" name="New shape"/>
            <p:cNvSpPr/>
            <p:nvPr/>
          </p:nvSpPr>
          <p:spPr>
            <a:xfrm>
              <a:off x="97282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69"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1778000" y="33401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1778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4368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74" name="New shape"/>
            <p:cNvSpPr/>
            <p:nvPr/>
          </p:nvSpPr>
          <p:spPr>
            <a:xfrm>
              <a:off x="5410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5" name="New shape"/>
            <p:cNvSpPr/>
            <p:nvPr/>
          </p:nvSpPr>
          <p:spPr>
            <a:xfrm>
              <a:off x="62738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6" name="New shape"/>
            <p:cNvSpPr/>
            <p:nvPr/>
          </p:nvSpPr>
          <p:spPr>
            <a:xfrm>
              <a:off x="71374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77" name="New shape"/>
            <p:cNvSpPr/>
            <p:nvPr/>
          </p:nvSpPr>
          <p:spPr>
            <a:xfrm>
              <a:off x="80010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78" name="New shape"/>
            <p:cNvSpPr/>
            <p:nvPr/>
          </p:nvSpPr>
          <p:spPr>
            <a:xfrm>
              <a:off x="88646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79" name="New shape"/>
            <p:cNvSpPr/>
            <p:nvPr/>
          </p:nvSpPr>
          <p:spPr>
            <a:xfrm>
              <a:off x="97282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80"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35560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4368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85" name="New shape"/>
            <p:cNvSpPr/>
            <p:nvPr/>
          </p:nvSpPr>
          <p:spPr>
            <a:xfrm>
              <a:off x="5410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6" name="New shape"/>
            <p:cNvSpPr/>
            <p:nvPr/>
          </p:nvSpPr>
          <p:spPr>
            <a:xfrm>
              <a:off x="62738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87" name="New shape"/>
            <p:cNvSpPr/>
            <p:nvPr/>
          </p:nvSpPr>
          <p:spPr>
            <a:xfrm>
              <a:off x="71374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88" name="New shape"/>
            <p:cNvSpPr/>
            <p:nvPr/>
          </p:nvSpPr>
          <p:spPr>
            <a:xfrm>
              <a:off x="80010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9" name="New shape"/>
            <p:cNvSpPr/>
            <p:nvPr/>
          </p:nvSpPr>
          <p:spPr>
            <a:xfrm>
              <a:off x="8864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90" name="New shape"/>
            <p:cNvSpPr/>
            <p:nvPr/>
          </p:nvSpPr>
          <p:spPr>
            <a:xfrm>
              <a:off x="9728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91"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37719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4368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96" name="New shape"/>
            <p:cNvSpPr/>
            <p:nvPr/>
          </p:nvSpPr>
          <p:spPr>
            <a:xfrm>
              <a:off x="5410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7" name="New shape"/>
            <p:cNvSpPr/>
            <p:nvPr/>
          </p:nvSpPr>
          <p:spPr>
            <a:xfrm>
              <a:off x="62738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98" name="New shape"/>
            <p:cNvSpPr/>
            <p:nvPr/>
          </p:nvSpPr>
          <p:spPr>
            <a:xfrm>
              <a:off x="71374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9" name="New shape"/>
            <p:cNvSpPr/>
            <p:nvPr/>
          </p:nvSpPr>
          <p:spPr>
            <a:xfrm>
              <a:off x="80010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00" name="New shape"/>
            <p:cNvSpPr/>
            <p:nvPr/>
          </p:nvSpPr>
          <p:spPr>
            <a:xfrm>
              <a:off x="88646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01" name="New shape"/>
            <p:cNvSpPr/>
            <p:nvPr/>
          </p:nvSpPr>
          <p:spPr>
            <a:xfrm>
              <a:off x="9728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02"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39878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1778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4368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07" name="New shape"/>
            <p:cNvSpPr/>
            <p:nvPr/>
          </p:nvSpPr>
          <p:spPr>
            <a:xfrm>
              <a:off x="5410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8" name="New shape"/>
            <p:cNvSpPr/>
            <p:nvPr/>
          </p:nvSpPr>
          <p:spPr>
            <a:xfrm>
              <a:off x="62738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109" name="New shape"/>
            <p:cNvSpPr/>
            <p:nvPr/>
          </p:nvSpPr>
          <p:spPr>
            <a:xfrm>
              <a:off x="7137400"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110" name="New shape"/>
            <p:cNvSpPr/>
            <p:nvPr/>
          </p:nvSpPr>
          <p:spPr>
            <a:xfrm>
              <a:off x="80010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11" name="New shape"/>
            <p:cNvSpPr/>
            <p:nvPr/>
          </p:nvSpPr>
          <p:spPr>
            <a:xfrm>
              <a:off x="88646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112" name="New shape"/>
            <p:cNvSpPr/>
            <p:nvPr/>
          </p:nvSpPr>
          <p:spPr>
            <a:xfrm>
              <a:off x="97282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11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1778000" y="42037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1778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4368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118" name="New shape"/>
            <p:cNvSpPr/>
            <p:nvPr/>
          </p:nvSpPr>
          <p:spPr>
            <a:xfrm>
              <a:off x="5410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19" name="New shape"/>
            <p:cNvSpPr/>
            <p:nvPr/>
          </p:nvSpPr>
          <p:spPr>
            <a:xfrm>
              <a:off x="62738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20" name="New shape"/>
            <p:cNvSpPr/>
            <p:nvPr/>
          </p:nvSpPr>
          <p:spPr>
            <a:xfrm>
              <a:off x="71374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21" name="New shape"/>
            <p:cNvSpPr/>
            <p:nvPr/>
          </p:nvSpPr>
          <p:spPr>
            <a:xfrm>
              <a:off x="80010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22" name="New shape"/>
            <p:cNvSpPr/>
            <p:nvPr/>
          </p:nvSpPr>
          <p:spPr>
            <a:xfrm>
              <a:off x="8864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23" name="New shape"/>
            <p:cNvSpPr/>
            <p:nvPr/>
          </p:nvSpPr>
          <p:spPr>
            <a:xfrm>
              <a:off x="9728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24"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4419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1778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4368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129" name="New shape"/>
            <p:cNvSpPr/>
            <p:nvPr/>
          </p:nvSpPr>
          <p:spPr>
            <a:xfrm>
              <a:off x="5410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30" name="New shape"/>
            <p:cNvSpPr/>
            <p:nvPr/>
          </p:nvSpPr>
          <p:spPr>
            <a:xfrm>
              <a:off x="62738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131" name="New shape"/>
            <p:cNvSpPr/>
            <p:nvPr/>
          </p:nvSpPr>
          <p:spPr>
            <a:xfrm>
              <a:off x="71374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132" name="New shape"/>
            <p:cNvSpPr/>
            <p:nvPr/>
          </p:nvSpPr>
          <p:spPr>
            <a:xfrm>
              <a:off x="80010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33" name="New shape"/>
            <p:cNvSpPr/>
            <p:nvPr/>
          </p:nvSpPr>
          <p:spPr>
            <a:xfrm>
              <a:off x="88646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34" name="New shape"/>
            <p:cNvSpPr/>
            <p:nvPr/>
          </p:nvSpPr>
          <p:spPr>
            <a:xfrm>
              <a:off x="97282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135"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1778000" y="4635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1778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4368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140" name="New shape"/>
            <p:cNvSpPr/>
            <p:nvPr/>
          </p:nvSpPr>
          <p:spPr>
            <a:xfrm>
              <a:off x="5410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141" name="New shape"/>
            <p:cNvSpPr/>
            <p:nvPr/>
          </p:nvSpPr>
          <p:spPr>
            <a:xfrm>
              <a:off x="62738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42" name="New shape"/>
            <p:cNvSpPr/>
            <p:nvPr/>
          </p:nvSpPr>
          <p:spPr>
            <a:xfrm>
              <a:off x="71374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62</a:t>
              </a:r>
            </a:p>
          </p:txBody>
        </p:sp>
        <p:sp>
          <p:nvSpPr>
            <p:cNvPr id="143" name="New shape"/>
            <p:cNvSpPr/>
            <p:nvPr/>
          </p:nvSpPr>
          <p:spPr>
            <a:xfrm>
              <a:off x="80010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44"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45" name="New shape"/>
            <p:cNvSpPr/>
            <p:nvPr/>
          </p:nvSpPr>
          <p:spPr>
            <a:xfrm>
              <a:off x="9728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146"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1778000" y="4851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1778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4368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90</a:t>
              </a:r>
            </a:p>
          </p:txBody>
        </p:sp>
        <p:sp>
          <p:nvSpPr>
            <p:cNvPr id="151" name="New shape"/>
            <p:cNvSpPr/>
            <p:nvPr/>
          </p:nvSpPr>
          <p:spPr>
            <a:xfrm>
              <a:off x="5410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52" name="New shape"/>
            <p:cNvSpPr/>
            <p:nvPr/>
          </p:nvSpPr>
          <p:spPr>
            <a:xfrm>
              <a:off x="62738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3" name="New shape"/>
            <p:cNvSpPr/>
            <p:nvPr/>
          </p:nvSpPr>
          <p:spPr>
            <a:xfrm>
              <a:off x="71374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54" name="New shape"/>
            <p:cNvSpPr/>
            <p:nvPr/>
          </p:nvSpPr>
          <p:spPr>
            <a:xfrm>
              <a:off x="80010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155" name="New shape"/>
            <p:cNvSpPr/>
            <p:nvPr/>
          </p:nvSpPr>
          <p:spPr>
            <a:xfrm>
              <a:off x="88646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156" name="New shape"/>
            <p:cNvSpPr/>
            <p:nvPr/>
          </p:nvSpPr>
          <p:spPr>
            <a:xfrm>
              <a:off x="97282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157"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1778000" y="5067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1778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4368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62" name="New shape"/>
            <p:cNvSpPr/>
            <p:nvPr/>
          </p:nvSpPr>
          <p:spPr>
            <a:xfrm>
              <a:off x="54102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63" name="New shape"/>
            <p:cNvSpPr/>
            <p:nvPr/>
          </p:nvSpPr>
          <p:spPr>
            <a:xfrm>
              <a:off x="62738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164" name="New shape"/>
            <p:cNvSpPr/>
            <p:nvPr/>
          </p:nvSpPr>
          <p:spPr>
            <a:xfrm>
              <a:off x="71374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65" name="New shape"/>
            <p:cNvSpPr/>
            <p:nvPr/>
          </p:nvSpPr>
          <p:spPr>
            <a:xfrm>
              <a:off x="80010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66" name="New shape"/>
            <p:cNvSpPr/>
            <p:nvPr/>
          </p:nvSpPr>
          <p:spPr>
            <a:xfrm>
              <a:off x="8864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67" name="New shape"/>
            <p:cNvSpPr/>
            <p:nvPr/>
          </p:nvSpPr>
          <p:spPr>
            <a:xfrm>
              <a:off x="97282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16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1778000" y="5283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1778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4368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73" name="New shape"/>
            <p:cNvSpPr/>
            <p:nvPr/>
          </p:nvSpPr>
          <p:spPr>
            <a:xfrm>
              <a:off x="5410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4" name="New shape"/>
            <p:cNvSpPr/>
            <p:nvPr/>
          </p:nvSpPr>
          <p:spPr>
            <a:xfrm>
              <a:off x="62738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75" name="New shape"/>
            <p:cNvSpPr/>
            <p:nvPr/>
          </p:nvSpPr>
          <p:spPr>
            <a:xfrm>
              <a:off x="71374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76" name="New shape"/>
            <p:cNvSpPr/>
            <p:nvPr/>
          </p:nvSpPr>
          <p:spPr>
            <a:xfrm>
              <a:off x="80010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77"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78" name="New shape"/>
            <p:cNvSpPr/>
            <p:nvPr/>
          </p:nvSpPr>
          <p:spPr>
            <a:xfrm>
              <a:off x="97282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179" name="New shape"/>
            <p:cNvSpPr/>
            <p:nvPr/>
          </p:nvSpPr>
          <p:spPr>
            <a:xfrm>
              <a:off x="1778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4368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82" name="New shape"/>
            <p:cNvSpPr/>
            <p:nvPr/>
          </p:nvSpPr>
          <p:spPr>
            <a:xfrm>
              <a:off x="5410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83" name="New shape"/>
            <p:cNvSpPr/>
            <p:nvPr/>
          </p:nvSpPr>
          <p:spPr>
            <a:xfrm>
              <a:off x="62738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84" name="New shape"/>
            <p:cNvSpPr/>
            <p:nvPr/>
          </p:nvSpPr>
          <p:spPr>
            <a:xfrm>
              <a:off x="71374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185" name="New shape"/>
            <p:cNvSpPr/>
            <p:nvPr/>
          </p:nvSpPr>
          <p:spPr>
            <a:xfrm>
              <a:off x="80010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86" name="New shape"/>
            <p:cNvSpPr/>
            <p:nvPr/>
          </p:nvSpPr>
          <p:spPr>
            <a:xfrm>
              <a:off x="88646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87"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88" name="New shape">
              <a:extLst>
                <a:ext uri="{FF2B5EF4-FFF2-40B4-BE49-F238E27FC236}">
                  <a16:creationId xmlns:a16="http://schemas.microsoft.com/office/drawing/2014/main" id="{19A63DAD-FA3C-768C-BFA4-D43F97CB3E00}"/>
                </a:ext>
              </a:extLst>
            </p:cNvPr>
            <p:cNvSpPr/>
            <p:nvPr/>
          </p:nvSpPr>
          <p:spPr>
            <a:xfrm>
              <a:off x="10401180" y="913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51-55 </a:t>
              </a:r>
              <a:br>
                <a:rPr sz="1100" kern="200" dirty="0">
                  <a:solidFill>
                    <a:srgbClr val="000000"/>
                  </a:solidFill>
                  <a:latin typeface="arial"/>
                </a:rPr>
              </a:br>
              <a:r>
                <a:rPr sz="1100" kern="200" dirty="0">
                  <a:solidFill>
                    <a:srgbClr val="A6A6A6"/>
                  </a:solidFill>
                  <a:latin typeface="arial"/>
                </a:rPr>
                <a:t>(206)</a:t>
              </a:r>
            </a:p>
          </p:txBody>
        </p:sp>
        <p:sp>
          <p:nvSpPr>
            <p:cNvPr id="189" name="New shape">
              <a:extLst>
                <a:ext uri="{FF2B5EF4-FFF2-40B4-BE49-F238E27FC236}">
                  <a16:creationId xmlns:a16="http://schemas.microsoft.com/office/drawing/2014/main" id="{12CAD71A-AD40-ECD2-DA39-51A3C6E931BA}"/>
                </a:ext>
              </a:extLst>
            </p:cNvPr>
            <p:cNvSpPr/>
            <p:nvPr/>
          </p:nvSpPr>
          <p:spPr>
            <a:xfrm>
              <a:off x="11264780" y="913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56-60 </a:t>
              </a:r>
              <a:br>
                <a:rPr sz="1100" kern="200" dirty="0">
                  <a:solidFill>
                    <a:srgbClr val="000000"/>
                  </a:solidFill>
                  <a:latin typeface="arial"/>
                </a:rPr>
              </a:br>
              <a:r>
                <a:rPr sz="1100" kern="200" dirty="0">
                  <a:solidFill>
                    <a:srgbClr val="A6A6A6"/>
                  </a:solidFill>
                  <a:latin typeface="arial"/>
                </a:rPr>
                <a:t>(113)</a:t>
              </a:r>
            </a:p>
          </p:txBody>
        </p:sp>
        <p:sp>
          <p:nvSpPr>
            <p:cNvPr id="190" name="New shape">
              <a:extLst>
                <a:ext uri="{FF2B5EF4-FFF2-40B4-BE49-F238E27FC236}">
                  <a16:creationId xmlns:a16="http://schemas.microsoft.com/office/drawing/2014/main" id="{24FC8B7D-5C20-771B-38D1-542BFBF8C63E}"/>
                </a:ext>
              </a:extLst>
            </p:cNvPr>
            <p:cNvSpPr/>
            <p:nvPr/>
          </p:nvSpPr>
          <p:spPr>
            <a:xfrm>
              <a:off x="12128380" y="922625"/>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61-65 </a:t>
              </a:r>
              <a:br>
                <a:rPr sz="1100" kern="200" dirty="0">
                  <a:solidFill>
                    <a:srgbClr val="000000"/>
                  </a:solidFill>
                  <a:latin typeface="arial"/>
                </a:rPr>
              </a:br>
              <a:r>
                <a:rPr sz="1100" kern="200" dirty="0">
                  <a:solidFill>
                    <a:srgbClr val="A6A6A6"/>
                  </a:solidFill>
                  <a:latin typeface="arial"/>
                </a:rPr>
                <a:t>(34)</a:t>
              </a:r>
            </a:p>
          </p:txBody>
        </p:sp>
        <p:sp>
          <p:nvSpPr>
            <p:cNvPr id="191" name="New shape">
              <a:extLst>
                <a:ext uri="{FF2B5EF4-FFF2-40B4-BE49-F238E27FC236}">
                  <a16:creationId xmlns:a16="http://schemas.microsoft.com/office/drawing/2014/main" id="{D32CE183-0E27-D7C1-FF8C-5E41F33D42F2}"/>
                </a:ext>
              </a:extLst>
            </p:cNvPr>
            <p:cNvSpPr/>
            <p:nvPr/>
          </p:nvSpPr>
          <p:spPr>
            <a:xfrm>
              <a:off x="10578980" y="20687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92" name="New shape">
              <a:extLst>
                <a:ext uri="{FF2B5EF4-FFF2-40B4-BE49-F238E27FC236}">
                  <a16:creationId xmlns:a16="http://schemas.microsoft.com/office/drawing/2014/main" id="{D99A3905-6521-96D6-D912-D02CB0D9CA70}"/>
                </a:ext>
              </a:extLst>
            </p:cNvPr>
            <p:cNvSpPr/>
            <p:nvPr/>
          </p:nvSpPr>
          <p:spPr>
            <a:xfrm>
              <a:off x="11442580" y="20687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93" name="New shape">
              <a:extLst>
                <a:ext uri="{FF2B5EF4-FFF2-40B4-BE49-F238E27FC236}">
                  <a16:creationId xmlns:a16="http://schemas.microsoft.com/office/drawing/2014/main" id="{24760958-DDCD-563B-23CF-30BDE1E26E40}"/>
                </a:ext>
              </a:extLst>
            </p:cNvPr>
            <p:cNvSpPr/>
            <p:nvPr/>
          </p:nvSpPr>
          <p:spPr>
            <a:xfrm>
              <a:off x="12306180" y="20687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194" name="New shape">
              <a:extLst>
                <a:ext uri="{FF2B5EF4-FFF2-40B4-BE49-F238E27FC236}">
                  <a16:creationId xmlns:a16="http://schemas.microsoft.com/office/drawing/2014/main" id="{3F66D52D-E934-88D0-A8DD-2803E3182B28}"/>
                </a:ext>
              </a:extLst>
            </p:cNvPr>
            <p:cNvSpPr/>
            <p:nvPr/>
          </p:nvSpPr>
          <p:spPr>
            <a:xfrm>
              <a:off x="10578980" y="22846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195" name="New shape">
              <a:extLst>
                <a:ext uri="{FF2B5EF4-FFF2-40B4-BE49-F238E27FC236}">
                  <a16:creationId xmlns:a16="http://schemas.microsoft.com/office/drawing/2014/main" id="{63ECB798-3BEC-9747-B383-BC2AE8220386}"/>
                </a:ext>
              </a:extLst>
            </p:cNvPr>
            <p:cNvSpPr/>
            <p:nvPr/>
          </p:nvSpPr>
          <p:spPr>
            <a:xfrm>
              <a:off x="11442580" y="22846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196" name="New shape">
              <a:extLst>
                <a:ext uri="{FF2B5EF4-FFF2-40B4-BE49-F238E27FC236}">
                  <a16:creationId xmlns:a16="http://schemas.microsoft.com/office/drawing/2014/main" id="{49E0A32D-3650-94E6-ADC0-5AAD5F7D886E}"/>
                </a:ext>
              </a:extLst>
            </p:cNvPr>
            <p:cNvSpPr/>
            <p:nvPr/>
          </p:nvSpPr>
          <p:spPr>
            <a:xfrm>
              <a:off x="12306180" y="22846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197" name="New shape">
              <a:extLst>
                <a:ext uri="{FF2B5EF4-FFF2-40B4-BE49-F238E27FC236}">
                  <a16:creationId xmlns:a16="http://schemas.microsoft.com/office/drawing/2014/main" id="{0AADAD30-505A-AE9A-30BE-528A3C7C64E8}"/>
                </a:ext>
              </a:extLst>
            </p:cNvPr>
            <p:cNvSpPr/>
            <p:nvPr/>
          </p:nvSpPr>
          <p:spPr>
            <a:xfrm>
              <a:off x="10578980" y="25005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98" name="New shape">
              <a:extLst>
                <a:ext uri="{FF2B5EF4-FFF2-40B4-BE49-F238E27FC236}">
                  <a16:creationId xmlns:a16="http://schemas.microsoft.com/office/drawing/2014/main" id="{193FC27F-37FC-FD51-5274-2D8ED7434740}"/>
                </a:ext>
              </a:extLst>
            </p:cNvPr>
            <p:cNvSpPr/>
            <p:nvPr/>
          </p:nvSpPr>
          <p:spPr>
            <a:xfrm>
              <a:off x="11442580" y="25005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99" name="New shape">
              <a:extLst>
                <a:ext uri="{FF2B5EF4-FFF2-40B4-BE49-F238E27FC236}">
                  <a16:creationId xmlns:a16="http://schemas.microsoft.com/office/drawing/2014/main" id="{185F6DF6-C99E-5B85-9C10-ECD215BB9E0C}"/>
                </a:ext>
              </a:extLst>
            </p:cNvPr>
            <p:cNvSpPr/>
            <p:nvPr/>
          </p:nvSpPr>
          <p:spPr>
            <a:xfrm>
              <a:off x="12306180" y="25005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200" name="New shape">
              <a:extLst>
                <a:ext uri="{FF2B5EF4-FFF2-40B4-BE49-F238E27FC236}">
                  <a16:creationId xmlns:a16="http://schemas.microsoft.com/office/drawing/2014/main" id="{E3EDC29C-C0FD-DC46-4197-B17D558307B3}"/>
                </a:ext>
              </a:extLst>
            </p:cNvPr>
            <p:cNvSpPr/>
            <p:nvPr/>
          </p:nvSpPr>
          <p:spPr>
            <a:xfrm>
              <a:off x="10578980" y="2716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201" name="New shape">
              <a:extLst>
                <a:ext uri="{FF2B5EF4-FFF2-40B4-BE49-F238E27FC236}">
                  <a16:creationId xmlns:a16="http://schemas.microsoft.com/office/drawing/2014/main" id="{9F415184-CDC7-4796-FC0C-381B11E8096E}"/>
                </a:ext>
              </a:extLst>
            </p:cNvPr>
            <p:cNvSpPr/>
            <p:nvPr/>
          </p:nvSpPr>
          <p:spPr>
            <a:xfrm>
              <a:off x="11442580" y="27164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02" name="New shape">
              <a:extLst>
                <a:ext uri="{FF2B5EF4-FFF2-40B4-BE49-F238E27FC236}">
                  <a16:creationId xmlns:a16="http://schemas.microsoft.com/office/drawing/2014/main" id="{BEB020A8-35BC-58F7-21D2-6853F96467D3}"/>
                </a:ext>
              </a:extLst>
            </p:cNvPr>
            <p:cNvSpPr/>
            <p:nvPr/>
          </p:nvSpPr>
          <p:spPr>
            <a:xfrm>
              <a:off x="12306180" y="2716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03" name="New shape">
              <a:extLst>
                <a:ext uri="{FF2B5EF4-FFF2-40B4-BE49-F238E27FC236}">
                  <a16:creationId xmlns:a16="http://schemas.microsoft.com/office/drawing/2014/main" id="{BF73592A-D13A-0151-A40D-AA51D81050D6}"/>
                </a:ext>
              </a:extLst>
            </p:cNvPr>
            <p:cNvSpPr/>
            <p:nvPr/>
          </p:nvSpPr>
          <p:spPr>
            <a:xfrm>
              <a:off x="10578980" y="29323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04" name="New shape">
              <a:extLst>
                <a:ext uri="{FF2B5EF4-FFF2-40B4-BE49-F238E27FC236}">
                  <a16:creationId xmlns:a16="http://schemas.microsoft.com/office/drawing/2014/main" id="{6E134152-A4CC-90DB-14DD-570CACE9FF30}"/>
                </a:ext>
              </a:extLst>
            </p:cNvPr>
            <p:cNvSpPr/>
            <p:nvPr/>
          </p:nvSpPr>
          <p:spPr>
            <a:xfrm>
              <a:off x="11442580" y="29323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05" name="New shape">
              <a:extLst>
                <a:ext uri="{FF2B5EF4-FFF2-40B4-BE49-F238E27FC236}">
                  <a16:creationId xmlns:a16="http://schemas.microsoft.com/office/drawing/2014/main" id="{041B8777-3758-A55A-FAB9-3098D159A485}"/>
                </a:ext>
              </a:extLst>
            </p:cNvPr>
            <p:cNvSpPr/>
            <p:nvPr/>
          </p:nvSpPr>
          <p:spPr>
            <a:xfrm>
              <a:off x="12306180" y="29323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206" name="New shape">
              <a:extLst>
                <a:ext uri="{FF2B5EF4-FFF2-40B4-BE49-F238E27FC236}">
                  <a16:creationId xmlns:a16="http://schemas.microsoft.com/office/drawing/2014/main" id="{3124751C-E48A-64DC-BB41-D900FFCD900D}"/>
                </a:ext>
              </a:extLst>
            </p:cNvPr>
            <p:cNvSpPr/>
            <p:nvPr/>
          </p:nvSpPr>
          <p:spPr>
            <a:xfrm>
              <a:off x="10578980" y="31482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07" name="New shape">
              <a:extLst>
                <a:ext uri="{FF2B5EF4-FFF2-40B4-BE49-F238E27FC236}">
                  <a16:creationId xmlns:a16="http://schemas.microsoft.com/office/drawing/2014/main" id="{6E0E2142-CD76-7516-8B07-A255DB5074CA}"/>
                </a:ext>
              </a:extLst>
            </p:cNvPr>
            <p:cNvSpPr/>
            <p:nvPr/>
          </p:nvSpPr>
          <p:spPr>
            <a:xfrm>
              <a:off x="11442580" y="31482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08" name="New shape">
              <a:extLst>
                <a:ext uri="{FF2B5EF4-FFF2-40B4-BE49-F238E27FC236}">
                  <a16:creationId xmlns:a16="http://schemas.microsoft.com/office/drawing/2014/main" id="{148BECCF-63CA-FA79-C515-8EA089E8035E}"/>
                </a:ext>
              </a:extLst>
            </p:cNvPr>
            <p:cNvSpPr/>
            <p:nvPr/>
          </p:nvSpPr>
          <p:spPr>
            <a:xfrm>
              <a:off x="12306180" y="31482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209" name="New shape">
              <a:extLst>
                <a:ext uri="{FF2B5EF4-FFF2-40B4-BE49-F238E27FC236}">
                  <a16:creationId xmlns:a16="http://schemas.microsoft.com/office/drawing/2014/main" id="{00E60E0B-5BCA-1577-957C-977D09FF4675}"/>
                </a:ext>
              </a:extLst>
            </p:cNvPr>
            <p:cNvSpPr/>
            <p:nvPr/>
          </p:nvSpPr>
          <p:spPr>
            <a:xfrm>
              <a:off x="10578980" y="33641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10" name="New shape">
              <a:extLst>
                <a:ext uri="{FF2B5EF4-FFF2-40B4-BE49-F238E27FC236}">
                  <a16:creationId xmlns:a16="http://schemas.microsoft.com/office/drawing/2014/main" id="{F24A00AE-E3B0-75A1-E907-B24F8F715ECA}"/>
                </a:ext>
              </a:extLst>
            </p:cNvPr>
            <p:cNvSpPr/>
            <p:nvPr/>
          </p:nvSpPr>
          <p:spPr>
            <a:xfrm>
              <a:off x="11442580" y="33641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11" name="New shape">
              <a:extLst>
                <a:ext uri="{FF2B5EF4-FFF2-40B4-BE49-F238E27FC236}">
                  <a16:creationId xmlns:a16="http://schemas.microsoft.com/office/drawing/2014/main" id="{5760C21B-8D53-8B4B-E1DE-001291E8F331}"/>
                </a:ext>
              </a:extLst>
            </p:cNvPr>
            <p:cNvSpPr/>
            <p:nvPr/>
          </p:nvSpPr>
          <p:spPr>
            <a:xfrm>
              <a:off x="12306180" y="33641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212" name="New shape">
              <a:extLst>
                <a:ext uri="{FF2B5EF4-FFF2-40B4-BE49-F238E27FC236}">
                  <a16:creationId xmlns:a16="http://schemas.microsoft.com/office/drawing/2014/main" id="{4751A090-107E-84FB-90A3-77799097D744}"/>
                </a:ext>
              </a:extLst>
            </p:cNvPr>
            <p:cNvSpPr/>
            <p:nvPr/>
          </p:nvSpPr>
          <p:spPr>
            <a:xfrm>
              <a:off x="10578980" y="35800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13" name="New shape">
              <a:extLst>
                <a:ext uri="{FF2B5EF4-FFF2-40B4-BE49-F238E27FC236}">
                  <a16:creationId xmlns:a16="http://schemas.microsoft.com/office/drawing/2014/main" id="{D3A3CAE4-9968-093A-FB2F-BD832CB1958A}"/>
                </a:ext>
              </a:extLst>
            </p:cNvPr>
            <p:cNvSpPr/>
            <p:nvPr/>
          </p:nvSpPr>
          <p:spPr>
            <a:xfrm>
              <a:off x="11442580" y="35800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14" name="New shape">
              <a:extLst>
                <a:ext uri="{FF2B5EF4-FFF2-40B4-BE49-F238E27FC236}">
                  <a16:creationId xmlns:a16="http://schemas.microsoft.com/office/drawing/2014/main" id="{CC9A6B0D-2445-F05D-B210-21E5E1DFF673}"/>
                </a:ext>
              </a:extLst>
            </p:cNvPr>
            <p:cNvSpPr/>
            <p:nvPr/>
          </p:nvSpPr>
          <p:spPr>
            <a:xfrm>
              <a:off x="12306180" y="35800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15" name="New shape">
              <a:extLst>
                <a:ext uri="{FF2B5EF4-FFF2-40B4-BE49-F238E27FC236}">
                  <a16:creationId xmlns:a16="http://schemas.microsoft.com/office/drawing/2014/main" id="{8D3F821A-F2D6-014F-772B-7A444988950C}"/>
                </a:ext>
              </a:extLst>
            </p:cNvPr>
            <p:cNvSpPr/>
            <p:nvPr/>
          </p:nvSpPr>
          <p:spPr>
            <a:xfrm>
              <a:off x="10578980" y="37959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216" name="New shape">
              <a:extLst>
                <a:ext uri="{FF2B5EF4-FFF2-40B4-BE49-F238E27FC236}">
                  <a16:creationId xmlns:a16="http://schemas.microsoft.com/office/drawing/2014/main" id="{CDF37B2D-7286-94E8-7C1F-5DFFC76B60A4}"/>
                </a:ext>
              </a:extLst>
            </p:cNvPr>
            <p:cNvSpPr/>
            <p:nvPr/>
          </p:nvSpPr>
          <p:spPr>
            <a:xfrm>
              <a:off x="11442580" y="37959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17" name="New shape">
              <a:extLst>
                <a:ext uri="{FF2B5EF4-FFF2-40B4-BE49-F238E27FC236}">
                  <a16:creationId xmlns:a16="http://schemas.microsoft.com/office/drawing/2014/main" id="{4CB01B84-6FBE-9D37-C7F7-247C923184B8}"/>
                </a:ext>
              </a:extLst>
            </p:cNvPr>
            <p:cNvSpPr/>
            <p:nvPr/>
          </p:nvSpPr>
          <p:spPr>
            <a:xfrm>
              <a:off x="12306180" y="37959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218" name="New shape">
              <a:extLst>
                <a:ext uri="{FF2B5EF4-FFF2-40B4-BE49-F238E27FC236}">
                  <a16:creationId xmlns:a16="http://schemas.microsoft.com/office/drawing/2014/main" id="{3C4D0085-3ECB-1B2D-3928-C3DC343CDC81}"/>
                </a:ext>
              </a:extLst>
            </p:cNvPr>
            <p:cNvSpPr/>
            <p:nvPr/>
          </p:nvSpPr>
          <p:spPr>
            <a:xfrm>
              <a:off x="10578980" y="401180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19" name="New shape">
              <a:extLst>
                <a:ext uri="{FF2B5EF4-FFF2-40B4-BE49-F238E27FC236}">
                  <a16:creationId xmlns:a16="http://schemas.microsoft.com/office/drawing/2014/main" id="{DBD5F9E8-24B3-47FA-51AD-FB64F28C3807}"/>
                </a:ext>
              </a:extLst>
            </p:cNvPr>
            <p:cNvSpPr/>
            <p:nvPr/>
          </p:nvSpPr>
          <p:spPr>
            <a:xfrm>
              <a:off x="11442580" y="40118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20" name="New shape">
              <a:extLst>
                <a:ext uri="{FF2B5EF4-FFF2-40B4-BE49-F238E27FC236}">
                  <a16:creationId xmlns:a16="http://schemas.microsoft.com/office/drawing/2014/main" id="{BA75EF64-D757-2478-81F2-91F9A71C7780}"/>
                </a:ext>
              </a:extLst>
            </p:cNvPr>
            <p:cNvSpPr/>
            <p:nvPr/>
          </p:nvSpPr>
          <p:spPr>
            <a:xfrm>
              <a:off x="12306180" y="40118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96</a:t>
              </a:r>
            </a:p>
          </p:txBody>
        </p:sp>
        <p:sp>
          <p:nvSpPr>
            <p:cNvPr id="221" name="New shape">
              <a:extLst>
                <a:ext uri="{FF2B5EF4-FFF2-40B4-BE49-F238E27FC236}">
                  <a16:creationId xmlns:a16="http://schemas.microsoft.com/office/drawing/2014/main" id="{E28C0B5B-96FA-8E41-A6F9-2E4A402446DC}"/>
                </a:ext>
              </a:extLst>
            </p:cNvPr>
            <p:cNvSpPr/>
            <p:nvPr/>
          </p:nvSpPr>
          <p:spPr>
            <a:xfrm>
              <a:off x="10578980" y="42277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22" name="New shape">
              <a:extLst>
                <a:ext uri="{FF2B5EF4-FFF2-40B4-BE49-F238E27FC236}">
                  <a16:creationId xmlns:a16="http://schemas.microsoft.com/office/drawing/2014/main" id="{ED461B5C-AADF-E3BA-8EB1-13CA6D537030}"/>
                </a:ext>
              </a:extLst>
            </p:cNvPr>
            <p:cNvSpPr/>
            <p:nvPr/>
          </p:nvSpPr>
          <p:spPr>
            <a:xfrm>
              <a:off x="11442580" y="42277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23" name="New shape">
              <a:extLst>
                <a:ext uri="{FF2B5EF4-FFF2-40B4-BE49-F238E27FC236}">
                  <a16:creationId xmlns:a16="http://schemas.microsoft.com/office/drawing/2014/main" id="{35540850-B142-404F-38E2-BD4EBEE07101}"/>
                </a:ext>
              </a:extLst>
            </p:cNvPr>
            <p:cNvSpPr/>
            <p:nvPr/>
          </p:nvSpPr>
          <p:spPr>
            <a:xfrm>
              <a:off x="12306180" y="42277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100*</a:t>
              </a:r>
            </a:p>
          </p:txBody>
        </p:sp>
        <p:sp>
          <p:nvSpPr>
            <p:cNvPr id="224" name="New shape">
              <a:extLst>
                <a:ext uri="{FF2B5EF4-FFF2-40B4-BE49-F238E27FC236}">
                  <a16:creationId xmlns:a16="http://schemas.microsoft.com/office/drawing/2014/main" id="{E71DB05E-B0E7-4ABA-A752-70AE8426AB9D}"/>
                </a:ext>
              </a:extLst>
            </p:cNvPr>
            <p:cNvSpPr/>
            <p:nvPr/>
          </p:nvSpPr>
          <p:spPr>
            <a:xfrm>
              <a:off x="10578980" y="44436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61</a:t>
              </a:r>
            </a:p>
          </p:txBody>
        </p:sp>
        <p:sp>
          <p:nvSpPr>
            <p:cNvPr id="225" name="New shape">
              <a:extLst>
                <a:ext uri="{FF2B5EF4-FFF2-40B4-BE49-F238E27FC236}">
                  <a16:creationId xmlns:a16="http://schemas.microsoft.com/office/drawing/2014/main" id="{06B36FC2-0A1F-6B23-3B2B-BFE5979B1794}"/>
                </a:ext>
              </a:extLst>
            </p:cNvPr>
            <p:cNvSpPr/>
            <p:nvPr/>
          </p:nvSpPr>
          <p:spPr>
            <a:xfrm>
              <a:off x="11442580" y="44436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226" name="New shape">
              <a:extLst>
                <a:ext uri="{FF2B5EF4-FFF2-40B4-BE49-F238E27FC236}">
                  <a16:creationId xmlns:a16="http://schemas.microsoft.com/office/drawing/2014/main" id="{A571EA5E-8227-4B6C-F6D1-12B8D0656110}"/>
                </a:ext>
              </a:extLst>
            </p:cNvPr>
            <p:cNvSpPr/>
            <p:nvPr/>
          </p:nvSpPr>
          <p:spPr>
            <a:xfrm>
              <a:off x="12306180" y="444360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227" name="New shape">
              <a:extLst>
                <a:ext uri="{FF2B5EF4-FFF2-40B4-BE49-F238E27FC236}">
                  <a16:creationId xmlns:a16="http://schemas.microsoft.com/office/drawing/2014/main" id="{3A0009FF-81AF-A394-F556-A13A7C663276}"/>
                </a:ext>
              </a:extLst>
            </p:cNvPr>
            <p:cNvSpPr/>
            <p:nvPr/>
          </p:nvSpPr>
          <p:spPr>
            <a:xfrm>
              <a:off x="10578980" y="46595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228" name="New shape">
              <a:extLst>
                <a:ext uri="{FF2B5EF4-FFF2-40B4-BE49-F238E27FC236}">
                  <a16:creationId xmlns:a16="http://schemas.microsoft.com/office/drawing/2014/main" id="{B9569255-29EC-0DF9-6676-CC84EEC774FB}"/>
                </a:ext>
              </a:extLst>
            </p:cNvPr>
            <p:cNvSpPr/>
            <p:nvPr/>
          </p:nvSpPr>
          <p:spPr>
            <a:xfrm>
              <a:off x="11442580" y="46595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29" name="New shape">
              <a:extLst>
                <a:ext uri="{FF2B5EF4-FFF2-40B4-BE49-F238E27FC236}">
                  <a16:creationId xmlns:a16="http://schemas.microsoft.com/office/drawing/2014/main" id="{47D372E9-0C69-46F3-8567-2B3F99F69068}"/>
                </a:ext>
              </a:extLst>
            </p:cNvPr>
            <p:cNvSpPr/>
            <p:nvPr/>
          </p:nvSpPr>
          <p:spPr>
            <a:xfrm>
              <a:off x="12306180" y="46595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95</a:t>
              </a:r>
            </a:p>
          </p:txBody>
        </p:sp>
        <p:sp>
          <p:nvSpPr>
            <p:cNvPr id="230" name="New shape">
              <a:extLst>
                <a:ext uri="{FF2B5EF4-FFF2-40B4-BE49-F238E27FC236}">
                  <a16:creationId xmlns:a16="http://schemas.microsoft.com/office/drawing/2014/main" id="{70D2CAE3-C00B-FF04-8615-F9441F73254E}"/>
                </a:ext>
              </a:extLst>
            </p:cNvPr>
            <p:cNvSpPr/>
            <p:nvPr/>
          </p:nvSpPr>
          <p:spPr>
            <a:xfrm>
              <a:off x="10578980" y="4875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1" name="New shape">
              <a:extLst>
                <a:ext uri="{FF2B5EF4-FFF2-40B4-BE49-F238E27FC236}">
                  <a16:creationId xmlns:a16="http://schemas.microsoft.com/office/drawing/2014/main" id="{26B7B81C-F07F-F01C-1AAE-B5ECBE9DF9F6}"/>
                </a:ext>
              </a:extLst>
            </p:cNvPr>
            <p:cNvSpPr/>
            <p:nvPr/>
          </p:nvSpPr>
          <p:spPr>
            <a:xfrm>
              <a:off x="11442580" y="4875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32" name="New shape">
              <a:extLst>
                <a:ext uri="{FF2B5EF4-FFF2-40B4-BE49-F238E27FC236}">
                  <a16:creationId xmlns:a16="http://schemas.microsoft.com/office/drawing/2014/main" id="{F4A1C276-DA94-2E31-BE50-C4CD0E889AC2}"/>
                </a:ext>
              </a:extLst>
            </p:cNvPr>
            <p:cNvSpPr/>
            <p:nvPr/>
          </p:nvSpPr>
          <p:spPr>
            <a:xfrm>
              <a:off x="12306180" y="48754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97</a:t>
              </a:r>
            </a:p>
          </p:txBody>
        </p:sp>
        <p:sp>
          <p:nvSpPr>
            <p:cNvPr id="233" name="New shape">
              <a:extLst>
                <a:ext uri="{FF2B5EF4-FFF2-40B4-BE49-F238E27FC236}">
                  <a16:creationId xmlns:a16="http://schemas.microsoft.com/office/drawing/2014/main" id="{415C854D-E911-1C5D-B4F4-8F9E33D8CA45}"/>
                </a:ext>
              </a:extLst>
            </p:cNvPr>
            <p:cNvSpPr/>
            <p:nvPr/>
          </p:nvSpPr>
          <p:spPr>
            <a:xfrm>
              <a:off x="10578980" y="50913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89*</a:t>
              </a:r>
            </a:p>
          </p:txBody>
        </p:sp>
        <p:sp>
          <p:nvSpPr>
            <p:cNvPr id="234" name="New shape">
              <a:extLst>
                <a:ext uri="{FF2B5EF4-FFF2-40B4-BE49-F238E27FC236}">
                  <a16:creationId xmlns:a16="http://schemas.microsoft.com/office/drawing/2014/main" id="{FC832C6A-E804-06CB-FB5F-046AE024D7F9}"/>
                </a:ext>
              </a:extLst>
            </p:cNvPr>
            <p:cNvSpPr/>
            <p:nvPr/>
          </p:nvSpPr>
          <p:spPr>
            <a:xfrm>
              <a:off x="11442580" y="50913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5" name="New shape">
              <a:extLst>
                <a:ext uri="{FF2B5EF4-FFF2-40B4-BE49-F238E27FC236}">
                  <a16:creationId xmlns:a16="http://schemas.microsoft.com/office/drawing/2014/main" id="{53216D08-8C8D-405F-1D5E-199166713C7A}"/>
                </a:ext>
              </a:extLst>
            </p:cNvPr>
            <p:cNvSpPr/>
            <p:nvPr/>
          </p:nvSpPr>
          <p:spPr>
            <a:xfrm>
              <a:off x="12306180" y="50913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sp>
          <p:nvSpPr>
            <p:cNvPr id="236" name="New shape">
              <a:extLst>
                <a:ext uri="{FF2B5EF4-FFF2-40B4-BE49-F238E27FC236}">
                  <a16:creationId xmlns:a16="http://schemas.microsoft.com/office/drawing/2014/main" id="{57C3CD2A-3307-D7E0-A0C3-CA0864DDB197}"/>
                </a:ext>
              </a:extLst>
            </p:cNvPr>
            <p:cNvSpPr/>
            <p:nvPr/>
          </p:nvSpPr>
          <p:spPr>
            <a:xfrm>
              <a:off x="10578980" y="53072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37" name="New shape">
              <a:extLst>
                <a:ext uri="{FF2B5EF4-FFF2-40B4-BE49-F238E27FC236}">
                  <a16:creationId xmlns:a16="http://schemas.microsoft.com/office/drawing/2014/main" id="{565A9D7A-BCD7-94CF-939B-A0211B6F6D0B}"/>
                </a:ext>
              </a:extLst>
            </p:cNvPr>
            <p:cNvSpPr/>
            <p:nvPr/>
          </p:nvSpPr>
          <p:spPr>
            <a:xfrm>
              <a:off x="11442580" y="530720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38" name="New shape">
              <a:extLst>
                <a:ext uri="{FF2B5EF4-FFF2-40B4-BE49-F238E27FC236}">
                  <a16:creationId xmlns:a16="http://schemas.microsoft.com/office/drawing/2014/main" id="{B67A46DF-32F1-1A7B-FE85-08AB31484C3D}"/>
                </a:ext>
              </a:extLst>
            </p:cNvPr>
            <p:cNvSpPr/>
            <p:nvPr/>
          </p:nvSpPr>
          <p:spPr>
            <a:xfrm>
              <a:off x="12306180" y="53072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97*</a:t>
              </a: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070F44D-6940-4BC5-A9E2-49E1C7B1555F}"/>
              </a:ext>
            </a:extLst>
          </p:cNvPr>
          <p:cNvSpPr>
            <a:spLocks noGrp="1"/>
          </p:cNvSpPr>
          <p:nvPr>
            <p:ph type="sldNum" sz="quarter" idx="11"/>
          </p:nvPr>
        </p:nvSpPr>
        <p:spPr/>
        <p:txBody>
          <a:bodyPr/>
          <a:lstStyle/>
          <a:p>
            <a:fld id="{2083E393-C0BF-4ED8-8545-7E4C90AFF831}" type="slidenum">
              <a:rPr lang="en-US" smtClean="0"/>
              <a:pPr/>
              <a:t>7</a:t>
            </a:fld>
            <a:endParaRPr lang="en-US"/>
          </a:p>
        </p:txBody>
      </p:sp>
      <p:sp>
        <p:nvSpPr>
          <p:cNvPr id="3" name="Footer Placeholder 2">
            <a:extLst>
              <a:ext uri="{FF2B5EF4-FFF2-40B4-BE49-F238E27FC236}">
                <a16:creationId xmlns:a16="http://schemas.microsoft.com/office/drawing/2014/main" id="{EFA3336B-CCCB-4216-A3DC-C0D946CEC196}"/>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63" name="Content Placeholder 9">
            <a:extLst>
              <a:ext uri="{FF2B5EF4-FFF2-40B4-BE49-F238E27FC236}">
                <a16:creationId xmlns:a16="http://schemas.microsoft.com/office/drawing/2014/main" id="{FA7EA76D-FE62-4A30-B28D-BA479A63DF0B}"/>
              </a:ext>
            </a:extLst>
          </p:cNvPr>
          <p:cNvSpPr txBox="1">
            <a:spLocks/>
          </p:cNvSpPr>
          <p:nvPr/>
        </p:nvSpPr>
        <p:spPr>
          <a:xfrm>
            <a:off x="0" y="859474"/>
            <a:ext cx="12192000" cy="5139051"/>
          </a:xfrm>
          <a:prstGeom prst="rect">
            <a:avLst/>
          </a:prstGeom>
          <a:solidFill>
            <a:schemeClr val="bg1"/>
          </a:solidFill>
        </p:spPr>
        <p:txBody>
          <a:bodyPr vert="horz" lIns="0" tIns="0" rIns="0" bIns="0" rtlCol="0" anchor="ctr">
            <a:noAutofit/>
          </a:bodyPr>
          <a:lstStyle>
            <a:lvl1pPr marL="0" indent="0" algn="l" defTabSz="914400" rtl="0" eaLnBrk="1" latinLnBrk="0" hangingPunct="1">
              <a:spcBef>
                <a:spcPts val="0"/>
              </a:spcBef>
              <a:spcAft>
                <a:spcPts val="350"/>
              </a:spcAft>
              <a:buFontTx/>
              <a:buNone/>
              <a:defRPr sz="1800" b="1" kern="1200">
                <a:solidFill>
                  <a:schemeClr val="tx1"/>
                </a:solidFill>
                <a:latin typeface="+mn-lt"/>
                <a:ea typeface="+mn-ea"/>
                <a:cs typeface="+mn-cs"/>
              </a:defRPr>
            </a:lvl1pPr>
            <a:lvl2pPr marL="0" indent="0" algn="l" defTabSz="914400" rtl="0" eaLnBrk="1" latinLnBrk="0" hangingPunct="1">
              <a:spcBef>
                <a:spcPts val="0"/>
              </a:spcBef>
              <a:spcAft>
                <a:spcPts val="350"/>
              </a:spcAft>
              <a:buFontTx/>
              <a:buNone/>
              <a:defRPr sz="1600" kern="1200">
                <a:solidFill>
                  <a:schemeClr val="tx1"/>
                </a:solidFill>
                <a:latin typeface="+mn-lt"/>
                <a:ea typeface="+mn-ea"/>
                <a:cs typeface="+mn-cs"/>
              </a:defRPr>
            </a:lvl2pPr>
            <a:lvl3pPr marL="228600" indent="-228600" algn="l" defTabSz="914400" rtl="0" eaLnBrk="1" latinLnBrk="0" hangingPunct="1">
              <a:spcBef>
                <a:spcPts val="0"/>
              </a:spcBef>
              <a:spcAft>
                <a:spcPts val="350"/>
              </a:spcAft>
              <a:buClr>
                <a:srgbClr val="702082"/>
              </a:buClr>
              <a:buSzPct val="125000"/>
              <a:buFont typeface="Wingdings" pitchFamily="2" charset="2"/>
              <a:buChar char="§"/>
              <a:defRPr sz="1600" kern="1200" baseline="0">
                <a:solidFill>
                  <a:schemeClr val="tx1"/>
                </a:solidFill>
                <a:latin typeface="+mn-lt"/>
                <a:ea typeface="+mn-ea"/>
                <a:cs typeface="+mn-cs"/>
              </a:defRPr>
            </a:lvl3pPr>
            <a:lvl4pPr marL="457200" indent="-228600" algn="l" defTabSz="914400" rtl="0" eaLnBrk="1" latinLnBrk="0" hangingPunct="1">
              <a:spcBef>
                <a:spcPts val="0"/>
              </a:spcBef>
              <a:spcAft>
                <a:spcPts val="280"/>
              </a:spcAft>
              <a:buClr>
                <a:schemeClr val="accent6"/>
              </a:buClr>
              <a:buSzPct val="125000"/>
              <a:buFont typeface="Wingdings" pitchFamily="2" charset="2"/>
              <a:buChar char="§"/>
              <a:defRPr sz="1400" kern="1200">
                <a:solidFill>
                  <a:schemeClr val="tx1"/>
                </a:solidFill>
                <a:latin typeface="+mn-lt"/>
                <a:ea typeface="+mn-ea"/>
                <a:cs typeface="+mn-cs"/>
              </a:defRPr>
            </a:lvl4pPr>
            <a:lvl5pPr marL="731520" indent="-228600" algn="l" defTabSz="914400" rtl="0" eaLnBrk="1" latinLnBrk="0" hangingPunct="1">
              <a:spcBef>
                <a:spcPts val="0"/>
              </a:spcBef>
              <a:spcAft>
                <a:spcPts val="280"/>
              </a:spcAft>
              <a:buClr>
                <a:srgbClr val="000000"/>
              </a:buClr>
              <a:buSzPct val="125000"/>
              <a:buFont typeface="Arial" pitchFamily="34" charset="0"/>
              <a:buChar char="̵"/>
              <a:defRPr sz="1200" kern="1200" baseline="0">
                <a:solidFill>
                  <a:schemeClr val="tx1"/>
                </a:solidFill>
                <a:latin typeface="+mn-lt"/>
                <a:ea typeface="+mn-ea"/>
                <a:cs typeface="+mn-cs"/>
              </a:defRPr>
            </a:lvl5pPr>
            <a:lvl6pPr marL="1005840" indent="-228600" algn="l" defTabSz="914400" rtl="0" eaLnBrk="1" latinLnBrk="0" hangingPunct="1">
              <a:spcBef>
                <a:spcPts val="0"/>
              </a:spcBef>
              <a:spcAft>
                <a:spcPts val="240"/>
              </a:spcAft>
              <a:buClr>
                <a:srgbClr val="000000"/>
              </a:buClr>
              <a:buFont typeface="Arial" pitchFamily="34" charset="0"/>
              <a:buChar char="̵"/>
              <a:defRPr sz="1100" kern="1200" baseline="0">
                <a:solidFill>
                  <a:schemeClr val="tx1"/>
                </a:solidFill>
                <a:latin typeface="+mn-lt"/>
                <a:ea typeface="+mn-ea"/>
                <a:cs typeface="+mn-cs"/>
              </a:defRPr>
            </a:lvl6pPr>
            <a:lvl7pPr marL="1280160" indent="-228600" algn="l" defTabSz="914400" rtl="0" eaLnBrk="1" latinLnBrk="0" hangingPunct="1">
              <a:spcBef>
                <a:spcPts val="0"/>
              </a:spcBef>
              <a:spcAft>
                <a:spcPts val="240"/>
              </a:spcAft>
              <a:buClr>
                <a:srgbClr val="000000"/>
              </a:buClr>
              <a:buFont typeface="Arial" pitchFamily="34" charset="0"/>
              <a:buChar char="̵"/>
              <a:defRPr sz="11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endParaRPr lang="en-GB" sz="11500" dirty="0">
              <a:solidFill>
                <a:schemeClr val="accent1"/>
              </a:solidFill>
            </a:endParaRPr>
          </a:p>
        </p:txBody>
      </p:sp>
      <p:sp>
        <p:nvSpPr>
          <p:cNvPr id="64" name="Rectangle 42">
            <a:extLst>
              <a:ext uri="{FF2B5EF4-FFF2-40B4-BE49-F238E27FC236}">
                <a16:creationId xmlns:a16="http://schemas.microsoft.com/office/drawing/2014/main" id="{FBD6B7BC-6071-41FF-9038-E05E9526907B}"/>
              </a:ext>
            </a:extLst>
          </p:cNvPr>
          <p:cNvSpPr>
            <a:spLocks noChangeArrowheads="1"/>
          </p:cNvSpPr>
          <p:nvPr/>
        </p:nvSpPr>
        <p:spPr bwMode="auto">
          <a:xfrm>
            <a:off x="5611090" y="1178311"/>
            <a:ext cx="1440000" cy="1440000"/>
          </a:xfrm>
          <a:prstGeom prst="frame">
            <a:avLst>
              <a:gd name="adj1" fmla="val 2708"/>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rgbClr val="323D3E"/>
              </a:solidFill>
              <a:effectLst/>
              <a:uLnTx/>
              <a:uFillTx/>
              <a:latin typeface="Arial"/>
              <a:ea typeface="+mn-ea"/>
              <a:cs typeface="Arial" charset="0"/>
            </a:endParaRPr>
          </a:p>
        </p:txBody>
      </p:sp>
      <p:sp>
        <p:nvSpPr>
          <p:cNvPr id="65" name="Rectangle 42">
            <a:extLst>
              <a:ext uri="{FF2B5EF4-FFF2-40B4-BE49-F238E27FC236}">
                <a16:creationId xmlns:a16="http://schemas.microsoft.com/office/drawing/2014/main" id="{90AF24B6-22CB-45D7-82C9-5F64A35B03EE}"/>
              </a:ext>
            </a:extLst>
          </p:cNvPr>
          <p:cNvSpPr>
            <a:spLocks noChangeArrowheads="1"/>
          </p:cNvSpPr>
          <p:nvPr/>
        </p:nvSpPr>
        <p:spPr bwMode="auto">
          <a:xfrm>
            <a:off x="3983144" y="1166797"/>
            <a:ext cx="1440000" cy="1440000"/>
          </a:xfrm>
          <a:prstGeom prst="frame">
            <a:avLst>
              <a:gd name="adj1" fmla="val 2025"/>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rgbClr val="323D3E"/>
              </a:solidFill>
              <a:effectLst/>
              <a:uLnTx/>
              <a:uFillTx/>
              <a:latin typeface="Arial"/>
              <a:ea typeface="+mn-ea"/>
              <a:cs typeface="Arial" charset="0"/>
            </a:endParaRPr>
          </a:p>
        </p:txBody>
      </p:sp>
      <p:sp>
        <p:nvSpPr>
          <p:cNvPr id="66" name="Rectangle 42">
            <a:extLst>
              <a:ext uri="{FF2B5EF4-FFF2-40B4-BE49-F238E27FC236}">
                <a16:creationId xmlns:a16="http://schemas.microsoft.com/office/drawing/2014/main" id="{B3758D6B-9143-4582-B0B4-2C767DE8E9E0}"/>
              </a:ext>
            </a:extLst>
          </p:cNvPr>
          <p:cNvSpPr>
            <a:spLocks noChangeArrowheads="1"/>
          </p:cNvSpPr>
          <p:nvPr/>
        </p:nvSpPr>
        <p:spPr bwMode="auto">
          <a:xfrm>
            <a:off x="2390275" y="1166797"/>
            <a:ext cx="1440000" cy="1440000"/>
          </a:xfrm>
          <a:prstGeom prst="frame">
            <a:avLst>
              <a:gd name="adj1" fmla="val 2025"/>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rgbClr val="323D3E"/>
              </a:solidFill>
              <a:effectLst/>
              <a:uLnTx/>
              <a:uFillTx/>
              <a:latin typeface="Arial"/>
              <a:ea typeface="+mn-ea"/>
              <a:cs typeface="Arial" charset="0"/>
            </a:endParaRPr>
          </a:p>
        </p:txBody>
      </p:sp>
      <p:sp>
        <p:nvSpPr>
          <p:cNvPr id="67" name="Rectangle 42">
            <a:extLst>
              <a:ext uri="{FF2B5EF4-FFF2-40B4-BE49-F238E27FC236}">
                <a16:creationId xmlns:a16="http://schemas.microsoft.com/office/drawing/2014/main" id="{9EC10FD2-D007-4F7F-AB0B-26B7F74F703F}"/>
              </a:ext>
            </a:extLst>
          </p:cNvPr>
          <p:cNvSpPr>
            <a:spLocks noChangeArrowheads="1"/>
          </p:cNvSpPr>
          <p:nvPr/>
        </p:nvSpPr>
        <p:spPr bwMode="auto">
          <a:xfrm>
            <a:off x="5611090" y="2779958"/>
            <a:ext cx="1440000" cy="1440000"/>
          </a:xfrm>
          <a:prstGeom prst="frame">
            <a:avLst>
              <a:gd name="adj1" fmla="val 4756"/>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chemeClr val="bg1"/>
              </a:solidFill>
              <a:effectLst/>
              <a:uLnTx/>
              <a:uFillTx/>
              <a:latin typeface="Arial"/>
              <a:ea typeface="+mn-ea"/>
              <a:cs typeface="Arial" charset="0"/>
            </a:endParaRPr>
          </a:p>
        </p:txBody>
      </p:sp>
      <p:sp>
        <p:nvSpPr>
          <p:cNvPr id="68" name="Rectangle 42">
            <a:extLst>
              <a:ext uri="{FF2B5EF4-FFF2-40B4-BE49-F238E27FC236}">
                <a16:creationId xmlns:a16="http://schemas.microsoft.com/office/drawing/2014/main" id="{8E2EC8F5-ED37-4D82-8E94-4F5557336AEB}"/>
              </a:ext>
            </a:extLst>
          </p:cNvPr>
          <p:cNvSpPr>
            <a:spLocks noChangeArrowheads="1"/>
          </p:cNvSpPr>
          <p:nvPr/>
        </p:nvSpPr>
        <p:spPr bwMode="auto">
          <a:xfrm>
            <a:off x="7232455" y="2768444"/>
            <a:ext cx="1440000" cy="1440000"/>
          </a:xfrm>
          <a:prstGeom prst="frame">
            <a:avLst>
              <a:gd name="adj1" fmla="val 4756"/>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chemeClr val="bg1"/>
              </a:solidFill>
              <a:effectLst/>
              <a:uLnTx/>
              <a:uFillTx/>
              <a:latin typeface="Arial"/>
              <a:ea typeface="+mn-ea"/>
              <a:cs typeface="Arial" charset="0"/>
            </a:endParaRPr>
          </a:p>
        </p:txBody>
      </p:sp>
      <p:sp>
        <p:nvSpPr>
          <p:cNvPr id="69" name="Rectangle 42">
            <a:extLst>
              <a:ext uri="{FF2B5EF4-FFF2-40B4-BE49-F238E27FC236}">
                <a16:creationId xmlns:a16="http://schemas.microsoft.com/office/drawing/2014/main" id="{4BFC67A3-F637-442A-9805-F11F9451EAE7}"/>
              </a:ext>
            </a:extLst>
          </p:cNvPr>
          <p:cNvSpPr>
            <a:spLocks noChangeArrowheads="1"/>
          </p:cNvSpPr>
          <p:nvPr/>
        </p:nvSpPr>
        <p:spPr bwMode="auto">
          <a:xfrm>
            <a:off x="3983144" y="2768444"/>
            <a:ext cx="1440000" cy="1440000"/>
          </a:xfrm>
          <a:prstGeom prst="frame">
            <a:avLst>
              <a:gd name="adj1" fmla="val 4756"/>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chemeClr val="bg1"/>
              </a:solidFill>
              <a:effectLst/>
              <a:uLnTx/>
              <a:uFillTx/>
              <a:latin typeface="Arial"/>
              <a:ea typeface="+mn-ea"/>
              <a:cs typeface="Arial" charset="0"/>
            </a:endParaRPr>
          </a:p>
        </p:txBody>
      </p:sp>
      <p:sp>
        <p:nvSpPr>
          <p:cNvPr id="70" name="Rectangle 42">
            <a:extLst>
              <a:ext uri="{FF2B5EF4-FFF2-40B4-BE49-F238E27FC236}">
                <a16:creationId xmlns:a16="http://schemas.microsoft.com/office/drawing/2014/main" id="{3B1DF046-3081-40C9-9F8B-640CDD6CA50D}"/>
              </a:ext>
            </a:extLst>
          </p:cNvPr>
          <p:cNvSpPr>
            <a:spLocks noChangeArrowheads="1"/>
          </p:cNvSpPr>
          <p:nvPr/>
        </p:nvSpPr>
        <p:spPr bwMode="auto">
          <a:xfrm>
            <a:off x="2390275" y="2768444"/>
            <a:ext cx="1440000" cy="1440000"/>
          </a:xfrm>
          <a:prstGeom prst="frame">
            <a:avLst>
              <a:gd name="adj1" fmla="val 4756"/>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chemeClr val="bg1"/>
              </a:solidFill>
              <a:effectLst/>
              <a:uLnTx/>
              <a:uFillTx/>
              <a:latin typeface="Arial"/>
              <a:ea typeface="+mn-ea"/>
              <a:cs typeface="Arial" charset="0"/>
            </a:endParaRPr>
          </a:p>
        </p:txBody>
      </p:sp>
      <p:sp>
        <p:nvSpPr>
          <p:cNvPr id="71" name="Rectangle 42">
            <a:extLst>
              <a:ext uri="{FF2B5EF4-FFF2-40B4-BE49-F238E27FC236}">
                <a16:creationId xmlns:a16="http://schemas.microsoft.com/office/drawing/2014/main" id="{31519A81-7B20-477B-9382-6B5A8605D269}"/>
              </a:ext>
            </a:extLst>
          </p:cNvPr>
          <p:cNvSpPr>
            <a:spLocks noChangeArrowheads="1"/>
          </p:cNvSpPr>
          <p:nvPr/>
        </p:nvSpPr>
        <p:spPr bwMode="auto">
          <a:xfrm>
            <a:off x="5606986" y="4362525"/>
            <a:ext cx="1440000" cy="1440000"/>
          </a:xfrm>
          <a:prstGeom prst="frame">
            <a:avLst>
              <a:gd name="adj1" fmla="val 4756"/>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chemeClr val="bg1"/>
              </a:solidFill>
              <a:effectLst/>
              <a:uLnTx/>
              <a:uFillTx/>
              <a:latin typeface="Arial"/>
              <a:ea typeface="+mn-ea"/>
              <a:cs typeface="Arial" charset="0"/>
            </a:endParaRPr>
          </a:p>
        </p:txBody>
      </p:sp>
      <p:sp>
        <p:nvSpPr>
          <p:cNvPr id="72" name="Rectangle 42">
            <a:extLst>
              <a:ext uri="{FF2B5EF4-FFF2-40B4-BE49-F238E27FC236}">
                <a16:creationId xmlns:a16="http://schemas.microsoft.com/office/drawing/2014/main" id="{D2B5E884-328B-49F7-8855-E1032E290B66}"/>
              </a:ext>
            </a:extLst>
          </p:cNvPr>
          <p:cNvSpPr>
            <a:spLocks noChangeArrowheads="1"/>
          </p:cNvSpPr>
          <p:nvPr/>
        </p:nvSpPr>
        <p:spPr bwMode="auto">
          <a:xfrm>
            <a:off x="7228351" y="4361740"/>
            <a:ext cx="1440000" cy="1440000"/>
          </a:xfrm>
          <a:prstGeom prst="frame">
            <a:avLst>
              <a:gd name="adj1" fmla="val 4756"/>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chemeClr val="bg1"/>
              </a:solidFill>
              <a:effectLst/>
              <a:uLnTx/>
              <a:uFillTx/>
              <a:latin typeface="Arial"/>
              <a:ea typeface="+mn-ea"/>
              <a:cs typeface="Arial" charset="0"/>
            </a:endParaRPr>
          </a:p>
        </p:txBody>
      </p:sp>
      <p:sp>
        <p:nvSpPr>
          <p:cNvPr id="73" name="Rectangle 42">
            <a:extLst>
              <a:ext uri="{FF2B5EF4-FFF2-40B4-BE49-F238E27FC236}">
                <a16:creationId xmlns:a16="http://schemas.microsoft.com/office/drawing/2014/main" id="{64C6E710-165A-4A4B-89AC-BC36093B177B}"/>
              </a:ext>
            </a:extLst>
          </p:cNvPr>
          <p:cNvSpPr>
            <a:spLocks noChangeArrowheads="1"/>
          </p:cNvSpPr>
          <p:nvPr/>
        </p:nvSpPr>
        <p:spPr bwMode="auto">
          <a:xfrm>
            <a:off x="3979040" y="4361740"/>
            <a:ext cx="1440000" cy="1440000"/>
          </a:xfrm>
          <a:prstGeom prst="frame">
            <a:avLst>
              <a:gd name="adj1" fmla="val 4756"/>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chemeClr val="bg1"/>
              </a:solidFill>
              <a:effectLst/>
              <a:uLnTx/>
              <a:uFillTx/>
              <a:latin typeface="Arial"/>
              <a:ea typeface="+mn-ea"/>
              <a:cs typeface="Arial" charset="0"/>
            </a:endParaRPr>
          </a:p>
        </p:txBody>
      </p:sp>
      <p:sp>
        <p:nvSpPr>
          <p:cNvPr id="74" name="Rectangle 42">
            <a:extLst>
              <a:ext uri="{FF2B5EF4-FFF2-40B4-BE49-F238E27FC236}">
                <a16:creationId xmlns:a16="http://schemas.microsoft.com/office/drawing/2014/main" id="{BE2FC3EE-676D-4DE5-9A5A-D4043F638DC6}"/>
              </a:ext>
            </a:extLst>
          </p:cNvPr>
          <p:cNvSpPr>
            <a:spLocks noChangeArrowheads="1"/>
          </p:cNvSpPr>
          <p:nvPr/>
        </p:nvSpPr>
        <p:spPr bwMode="auto">
          <a:xfrm>
            <a:off x="2386171" y="4361740"/>
            <a:ext cx="1440000" cy="1440000"/>
          </a:xfrm>
          <a:prstGeom prst="frame">
            <a:avLst>
              <a:gd name="adj1" fmla="val 4756"/>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chemeClr val="bg1"/>
              </a:solidFill>
              <a:effectLst/>
              <a:uLnTx/>
              <a:uFillTx/>
              <a:latin typeface="Arial"/>
              <a:ea typeface="+mn-ea"/>
              <a:cs typeface="Arial" charset="0"/>
            </a:endParaRPr>
          </a:p>
        </p:txBody>
      </p:sp>
      <p:sp>
        <p:nvSpPr>
          <p:cNvPr id="75" name="Rectangle 42">
            <a:extLst>
              <a:ext uri="{FF2B5EF4-FFF2-40B4-BE49-F238E27FC236}">
                <a16:creationId xmlns:a16="http://schemas.microsoft.com/office/drawing/2014/main" id="{DE1E368D-01FE-431D-A61F-531CB38F2BB5}"/>
              </a:ext>
            </a:extLst>
          </p:cNvPr>
          <p:cNvSpPr>
            <a:spLocks noChangeArrowheads="1"/>
          </p:cNvSpPr>
          <p:nvPr/>
        </p:nvSpPr>
        <p:spPr bwMode="auto">
          <a:xfrm>
            <a:off x="7228351" y="1166797"/>
            <a:ext cx="1440000" cy="1440000"/>
          </a:xfrm>
          <a:prstGeom prst="frame">
            <a:avLst>
              <a:gd name="adj1" fmla="val 2025"/>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endParaRPr kumimoji="0" lang="en-US" sz="1200" b="1" i="0" u="none" strike="noStrike" kern="1200" cap="none" spc="0" normalizeH="0" baseline="0" noProof="0" dirty="0">
              <a:ln>
                <a:noFill/>
              </a:ln>
              <a:solidFill>
                <a:srgbClr val="323D3E"/>
              </a:solidFill>
              <a:effectLst/>
              <a:uLnTx/>
              <a:uFillTx/>
              <a:latin typeface="Arial"/>
              <a:ea typeface="+mn-ea"/>
              <a:cs typeface="Arial" charset="0"/>
            </a:endParaRPr>
          </a:p>
        </p:txBody>
      </p:sp>
      <p:sp>
        <p:nvSpPr>
          <p:cNvPr id="76" name="TextBox 75">
            <a:extLst>
              <a:ext uri="{FF2B5EF4-FFF2-40B4-BE49-F238E27FC236}">
                <a16:creationId xmlns:a16="http://schemas.microsoft.com/office/drawing/2014/main" id="{8BAFCDF5-6140-4EAB-9BD9-A28A4853E1A1}"/>
              </a:ext>
            </a:extLst>
          </p:cNvPr>
          <p:cNvSpPr txBox="1"/>
          <p:nvPr/>
        </p:nvSpPr>
        <p:spPr>
          <a:xfrm>
            <a:off x="2639864" y="5854301"/>
            <a:ext cx="971715" cy="26161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prstClr val="black">
                    <a:lumMod val="75000"/>
                    <a:lumOff val="25000"/>
                  </a:prstClr>
                </a:solidFill>
                <a:effectLst/>
                <a:uLnTx/>
                <a:uFillTx/>
                <a:latin typeface="Arial"/>
                <a:ea typeface="+mn-ea"/>
                <a:cs typeface="+mn-cs"/>
              </a:rPr>
              <a:t>Purpose</a:t>
            </a:r>
          </a:p>
        </p:txBody>
      </p:sp>
      <p:sp>
        <p:nvSpPr>
          <p:cNvPr id="77" name="TextBox 76">
            <a:extLst>
              <a:ext uri="{FF2B5EF4-FFF2-40B4-BE49-F238E27FC236}">
                <a16:creationId xmlns:a16="http://schemas.microsoft.com/office/drawing/2014/main" id="{43F2AB05-F198-4D19-B288-A77887E4417B}"/>
              </a:ext>
            </a:extLst>
          </p:cNvPr>
          <p:cNvSpPr txBox="1"/>
          <p:nvPr/>
        </p:nvSpPr>
        <p:spPr>
          <a:xfrm>
            <a:off x="4275748" y="5854301"/>
            <a:ext cx="909344" cy="26161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prstClr val="black">
                    <a:lumMod val="75000"/>
                    <a:lumOff val="25000"/>
                  </a:prstClr>
                </a:solidFill>
                <a:effectLst/>
                <a:uLnTx/>
                <a:uFillTx/>
                <a:latin typeface="Arial"/>
                <a:ea typeface="+mn-ea"/>
                <a:cs typeface="+mn-cs"/>
              </a:rPr>
              <a:t>Work</a:t>
            </a:r>
          </a:p>
        </p:txBody>
      </p:sp>
      <p:sp>
        <p:nvSpPr>
          <p:cNvPr id="78" name="TextBox 77">
            <a:extLst>
              <a:ext uri="{FF2B5EF4-FFF2-40B4-BE49-F238E27FC236}">
                <a16:creationId xmlns:a16="http://schemas.microsoft.com/office/drawing/2014/main" id="{3A063294-A6B1-4C28-86D8-079A194B0F13}"/>
              </a:ext>
            </a:extLst>
          </p:cNvPr>
          <p:cNvSpPr txBox="1"/>
          <p:nvPr/>
        </p:nvSpPr>
        <p:spPr>
          <a:xfrm>
            <a:off x="5711096" y="5854301"/>
            <a:ext cx="1295813" cy="26161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prstClr val="black">
                    <a:lumMod val="75000"/>
                    <a:lumOff val="25000"/>
                  </a:prstClr>
                </a:solidFill>
                <a:effectLst/>
                <a:uLnTx/>
                <a:uFillTx/>
                <a:latin typeface="Arial"/>
                <a:ea typeface="+mn-ea"/>
                <a:cs typeface="+mn-cs"/>
              </a:rPr>
              <a:t>Total Rewards</a:t>
            </a:r>
          </a:p>
        </p:txBody>
      </p:sp>
      <p:sp>
        <p:nvSpPr>
          <p:cNvPr id="79" name="TextBox 78">
            <a:extLst>
              <a:ext uri="{FF2B5EF4-FFF2-40B4-BE49-F238E27FC236}">
                <a16:creationId xmlns:a16="http://schemas.microsoft.com/office/drawing/2014/main" id="{31F7013F-C62A-434B-A4B6-F65D5D662CEC}"/>
              </a:ext>
            </a:extLst>
          </p:cNvPr>
          <p:cNvSpPr txBox="1"/>
          <p:nvPr/>
        </p:nvSpPr>
        <p:spPr>
          <a:xfrm>
            <a:off x="7480908" y="5826670"/>
            <a:ext cx="909344" cy="26161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prstClr val="black">
                    <a:lumMod val="75000"/>
                    <a:lumOff val="25000"/>
                  </a:prstClr>
                </a:solidFill>
                <a:effectLst/>
                <a:uLnTx/>
                <a:uFillTx/>
                <a:latin typeface="Arial"/>
                <a:ea typeface="+mn-ea"/>
                <a:cs typeface="+mn-cs"/>
              </a:rPr>
              <a:t>People</a:t>
            </a:r>
          </a:p>
        </p:txBody>
      </p:sp>
      <p:sp>
        <p:nvSpPr>
          <p:cNvPr id="80" name="Rectangle 79">
            <a:extLst>
              <a:ext uri="{FF2B5EF4-FFF2-40B4-BE49-F238E27FC236}">
                <a16:creationId xmlns:a16="http://schemas.microsoft.com/office/drawing/2014/main" id="{7140E6E8-A776-4305-81B0-7DB818F927D5}"/>
              </a:ext>
            </a:extLst>
          </p:cNvPr>
          <p:cNvSpPr>
            <a:spLocks/>
          </p:cNvSpPr>
          <p:nvPr/>
        </p:nvSpPr>
        <p:spPr>
          <a:xfrm>
            <a:off x="2402209" y="1212136"/>
            <a:ext cx="1440000" cy="13906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81" name="Rectangle 80">
            <a:extLst>
              <a:ext uri="{FF2B5EF4-FFF2-40B4-BE49-F238E27FC236}">
                <a16:creationId xmlns:a16="http://schemas.microsoft.com/office/drawing/2014/main" id="{7134CD26-0182-4861-A4EC-2148616E296F}"/>
              </a:ext>
            </a:extLst>
          </p:cNvPr>
          <p:cNvSpPr>
            <a:spLocks/>
          </p:cNvSpPr>
          <p:nvPr/>
        </p:nvSpPr>
        <p:spPr>
          <a:xfrm>
            <a:off x="4032432" y="1212136"/>
            <a:ext cx="1440000" cy="13906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bg1"/>
              </a:solidFill>
              <a:effectLst/>
              <a:uLnTx/>
              <a:uFillTx/>
              <a:latin typeface="Arial"/>
              <a:ea typeface="+mn-ea"/>
              <a:cs typeface="+mn-cs"/>
            </a:endParaRPr>
          </a:p>
        </p:txBody>
      </p:sp>
      <p:sp>
        <p:nvSpPr>
          <p:cNvPr id="82" name="Rectangle 81">
            <a:extLst>
              <a:ext uri="{FF2B5EF4-FFF2-40B4-BE49-F238E27FC236}">
                <a16:creationId xmlns:a16="http://schemas.microsoft.com/office/drawing/2014/main" id="{0F0332E3-26FA-4ED4-86DF-ACD013AA86F1}"/>
              </a:ext>
            </a:extLst>
          </p:cNvPr>
          <p:cNvSpPr>
            <a:spLocks/>
          </p:cNvSpPr>
          <p:nvPr/>
        </p:nvSpPr>
        <p:spPr>
          <a:xfrm>
            <a:off x="5647174" y="1212136"/>
            <a:ext cx="1440000" cy="13906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83" name="Rectangle 82">
            <a:extLst>
              <a:ext uri="{FF2B5EF4-FFF2-40B4-BE49-F238E27FC236}">
                <a16:creationId xmlns:a16="http://schemas.microsoft.com/office/drawing/2014/main" id="{1A994316-025F-4D38-9616-7755F1920991}"/>
              </a:ext>
            </a:extLst>
          </p:cNvPr>
          <p:cNvSpPr>
            <a:spLocks/>
          </p:cNvSpPr>
          <p:nvPr/>
        </p:nvSpPr>
        <p:spPr>
          <a:xfrm>
            <a:off x="7261915" y="1212136"/>
            <a:ext cx="1440000" cy="13906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84" name="Rectangle 83">
            <a:extLst>
              <a:ext uri="{FF2B5EF4-FFF2-40B4-BE49-F238E27FC236}">
                <a16:creationId xmlns:a16="http://schemas.microsoft.com/office/drawing/2014/main" id="{BB06B23E-F228-4BB2-9798-6BD91C9639F8}"/>
              </a:ext>
            </a:extLst>
          </p:cNvPr>
          <p:cNvSpPr>
            <a:spLocks/>
          </p:cNvSpPr>
          <p:nvPr/>
        </p:nvSpPr>
        <p:spPr>
          <a:xfrm>
            <a:off x="2402209" y="2793591"/>
            <a:ext cx="1440000" cy="139067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bg1"/>
              </a:solidFill>
              <a:effectLst/>
              <a:uLnTx/>
              <a:uFillTx/>
              <a:latin typeface="Arial"/>
              <a:ea typeface="+mn-ea"/>
              <a:cs typeface="+mn-cs"/>
            </a:endParaRPr>
          </a:p>
        </p:txBody>
      </p:sp>
      <p:sp>
        <p:nvSpPr>
          <p:cNvPr id="85" name="Rectangle 84">
            <a:extLst>
              <a:ext uri="{FF2B5EF4-FFF2-40B4-BE49-F238E27FC236}">
                <a16:creationId xmlns:a16="http://schemas.microsoft.com/office/drawing/2014/main" id="{EAAD3442-5ACB-447F-A0BA-87E3532E005E}"/>
              </a:ext>
            </a:extLst>
          </p:cNvPr>
          <p:cNvSpPr>
            <a:spLocks/>
          </p:cNvSpPr>
          <p:nvPr/>
        </p:nvSpPr>
        <p:spPr>
          <a:xfrm>
            <a:off x="4032432" y="2793591"/>
            <a:ext cx="1440000" cy="139067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bg1"/>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241C6489-9FC0-4F84-A73A-A843B70A9368}"/>
              </a:ext>
            </a:extLst>
          </p:cNvPr>
          <p:cNvSpPr>
            <a:spLocks/>
          </p:cNvSpPr>
          <p:nvPr/>
        </p:nvSpPr>
        <p:spPr>
          <a:xfrm>
            <a:off x="5647174" y="2793591"/>
            <a:ext cx="1440000" cy="139067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bg1"/>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D99FC7A1-5844-457B-B20E-50BAAC7F0C32}"/>
              </a:ext>
            </a:extLst>
          </p:cNvPr>
          <p:cNvSpPr>
            <a:spLocks/>
          </p:cNvSpPr>
          <p:nvPr/>
        </p:nvSpPr>
        <p:spPr>
          <a:xfrm>
            <a:off x="7261915" y="2793591"/>
            <a:ext cx="1440000" cy="139067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bg1"/>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E31DE86C-4ACA-4881-8AD8-0EA032AA04DB}"/>
              </a:ext>
            </a:extLst>
          </p:cNvPr>
          <p:cNvSpPr>
            <a:spLocks/>
          </p:cNvSpPr>
          <p:nvPr/>
        </p:nvSpPr>
        <p:spPr>
          <a:xfrm>
            <a:off x="2402209" y="4409169"/>
            <a:ext cx="1440000" cy="13906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lumMod val="65000"/>
                  <a:lumOff val="35000"/>
                </a:schemeClr>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BBF7D708-7CEB-4A97-B159-8EAC83C078EE}"/>
              </a:ext>
            </a:extLst>
          </p:cNvPr>
          <p:cNvSpPr>
            <a:spLocks/>
          </p:cNvSpPr>
          <p:nvPr/>
        </p:nvSpPr>
        <p:spPr>
          <a:xfrm>
            <a:off x="4032432" y="4400866"/>
            <a:ext cx="1440000" cy="13906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bg1"/>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1F3C7630-C6B9-4F84-99D6-635C7CBEDA44}"/>
              </a:ext>
            </a:extLst>
          </p:cNvPr>
          <p:cNvSpPr>
            <a:spLocks/>
          </p:cNvSpPr>
          <p:nvPr/>
        </p:nvSpPr>
        <p:spPr>
          <a:xfrm>
            <a:off x="5647174" y="4400866"/>
            <a:ext cx="1440000" cy="13906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bg1"/>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EA4B51DD-C188-4CBE-AF58-733C3AF06089}"/>
              </a:ext>
            </a:extLst>
          </p:cNvPr>
          <p:cNvSpPr>
            <a:spLocks/>
          </p:cNvSpPr>
          <p:nvPr/>
        </p:nvSpPr>
        <p:spPr>
          <a:xfrm>
            <a:off x="7261915" y="4389933"/>
            <a:ext cx="1440000" cy="139067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lumMod val="65000"/>
                  <a:lumOff val="35000"/>
                </a:schemeClr>
              </a:solidFill>
              <a:effectLst/>
              <a:uLnTx/>
              <a:uFillTx/>
              <a:latin typeface="Arial"/>
              <a:ea typeface="+mn-ea"/>
              <a:cs typeface="+mn-cs"/>
            </a:endParaRPr>
          </a:p>
        </p:txBody>
      </p:sp>
      <p:sp>
        <p:nvSpPr>
          <p:cNvPr id="92" name="Rectangle 32">
            <a:extLst>
              <a:ext uri="{FF2B5EF4-FFF2-40B4-BE49-F238E27FC236}">
                <a16:creationId xmlns:a16="http://schemas.microsoft.com/office/drawing/2014/main" id="{9E942317-5BF8-45B8-9E88-6F3D217E74FF}"/>
              </a:ext>
            </a:extLst>
          </p:cNvPr>
          <p:cNvSpPr>
            <a:spLocks noChangeArrowheads="1"/>
          </p:cNvSpPr>
          <p:nvPr/>
        </p:nvSpPr>
        <p:spPr bwMode="auto">
          <a:xfrm>
            <a:off x="8884652" y="4752353"/>
            <a:ext cx="28584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a:r>
              <a:rPr lang="en-GB" altLang="en-US" sz="1200" b="1" dirty="0">
                <a:solidFill>
                  <a:schemeClr val="accent5"/>
                </a:solidFill>
              </a:rPr>
              <a:t>Foundational</a:t>
            </a:r>
            <a:r>
              <a:rPr lang="en-GB" altLang="en-US" sz="1200" dirty="0">
                <a:solidFill>
                  <a:prstClr val="black"/>
                </a:solidFill>
              </a:rPr>
              <a:t> systems and processes</a:t>
            </a:r>
            <a:br>
              <a:rPr lang="en-GB" altLang="en-US" sz="1200" dirty="0">
                <a:solidFill>
                  <a:prstClr val="black"/>
                </a:solidFill>
              </a:rPr>
            </a:br>
            <a:r>
              <a:rPr lang="en-GB" altLang="en-US" sz="1200" dirty="0">
                <a:solidFill>
                  <a:prstClr val="black"/>
                </a:solidFill>
              </a:rPr>
              <a:t>to support work</a:t>
            </a:r>
          </a:p>
          <a:p>
            <a:pPr algn="ctr"/>
            <a:endParaRPr lang="en-GB" altLang="en-US" sz="1200" dirty="0">
              <a:solidFill>
                <a:prstClr val="black"/>
              </a:solidFill>
            </a:endParaRPr>
          </a:p>
          <a:p>
            <a:pPr algn="ctr"/>
            <a:r>
              <a:rPr lang="en-GB" altLang="en-US" sz="1200" dirty="0">
                <a:solidFill>
                  <a:prstClr val="black"/>
                </a:solidFill>
              </a:rPr>
              <a:t>High risk if you get these wrong</a:t>
            </a:r>
          </a:p>
        </p:txBody>
      </p:sp>
      <p:sp>
        <p:nvSpPr>
          <p:cNvPr id="93" name="Rectangle 34">
            <a:extLst>
              <a:ext uri="{FF2B5EF4-FFF2-40B4-BE49-F238E27FC236}">
                <a16:creationId xmlns:a16="http://schemas.microsoft.com/office/drawing/2014/main" id="{D671C933-EE8A-4CE9-ADDD-A2489AA38BA5}"/>
              </a:ext>
            </a:extLst>
          </p:cNvPr>
          <p:cNvSpPr>
            <a:spLocks noChangeArrowheads="1"/>
          </p:cNvSpPr>
          <p:nvPr/>
        </p:nvSpPr>
        <p:spPr bwMode="auto">
          <a:xfrm>
            <a:off x="8445045" y="1776723"/>
            <a:ext cx="33934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a:r>
              <a:rPr lang="en-GB" altLang="en-US" sz="1200" b="1" dirty="0">
                <a:solidFill>
                  <a:schemeClr val="accent1"/>
                </a:solidFill>
              </a:rPr>
              <a:t>Mindset</a:t>
            </a:r>
            <a:r>
              <a:rPr lang="en-GB" altLang="en-US" sz="1200" dirty="0">
                <a:solidFill>
                  <a:prstClr val="black"/>
                </a:solidFill>
              </a:rPr>
              <a:t> needed to succeed</a:t>
            </a:r>
          </a:p>
        </p:txBody>
      </p:sp>
      <p:sp>
        <p:nvSpPr>
          <p:cNvPr id="94" name="Rectangle 32">
            <a:extLst>
              <a:ext uri="{FF2B5EF4-FFF2-40B4-BE49-F238E27FC236}">
                <a16:creationId xmlns:a16="http://schemas.microsoft.com/office/drawing/2014/main" id="{49E61FF3-494C-43AF-8F0A-CB2BEB9FA908}"/>
              </a:ext>
            </a:extLst>
          </p:cNvPr>
          <p:cNvSpPr>
            <a:spLocks noChangeArrowheads="1"/>
          </p:cNvSpPr>
          <p:nvPr/>
        </p:nvSpPr>
        <p:spPr bwMode="auto">
          <a:xfrm>
            <a:off x="8445046" y="3342290"/>
            <a:ext cx="33934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a:r>
              <a:rPr lang="en-GB" altLang="en-US" sz="1200" dirty="0">
                <a:solidFill>
                  <a:prstClr val="black"/>
                </a:solidFill>
              </a:rPr>
              <a:t>How to create </a:t>
            </a:r>
            <a:r>
              <a:rPr lang="en-GB" altLang="en-US" sz="1200" b="1" dirty="0">
                <a:solidFill>
                  <a:schemeClr val="accent3"/>
                </a:solidFill>
              </a:rPr>
              <a:t>personal agency</a:t>
            </a:r>
          </a:p>
        </p:txBody>
      </p:sp>
      <p:sp>
        <p:nvSpPr>
          <p:cNvPr id="95" name="Rectangle 94">
            <a:extLst>
              <a:ext uri="{FF2B5EF4-FFF2-40B4-BE49-F238E27FC236}">
                <a16:creationId xmlns:a16="http://schemas.microsoft.com/office/drawing/2014/main" id="{C91F8A70-509D-45F0-AF2F-91A15896AFA7}"/>
              </a:ext>
            </a:extLst>
          </p:cNvPr>
          <p:cNvSpPr/>
          <p:nvPr/>
        </p:nvSpPr>
        <p:spPr>
          <a:xfrm>
            <a:off x="2411109" y="1754060"/>
            <a:ext cx="1400870" cy="590931"/>
          </a:xfrm>
          <a:prstGeom prst="rect">
            <a:avLst/>
          </a:prstGeom>
        </p:spPr>
        <p:txBody>
          <a:bodyPr wrap="square">
            <a:spAutoFit/>
          </a:bodyP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“Leaders inspiring around clear vision for future”</a:t>
            </a:r>
          </a:p>
        </p:txBody>
      </p:sp>
      <p:sp>
        <p:nvSpPr>
          <p:cNvPr id="96" name="Rectangle 95">
            <a:extLst>
              <a:ext uri="{FF2B5EF4-FFF2-40B4-BE49-F238E27FC236}">
                <a16:creationId xmlns:a16="http://schemas.microsoft.com/office/drawing/2014/main" id="{A2F33C0D-C4D1-4525-A83F-E0D1D84AB821}"/>
              </a:ext>
            </a:extLst>
          </p:cNvPr>
          <p:cNvSpPr/>
          <p:nvPr/>
        </p:nvSpPr>
        <p:spPr>
          <a:xfrm>
            <a:off x="4048198" y="1754060"/>
            <a:ext cx="1376879" cy="757130"/>
          </a:xfrm>
          <a:prstGeom prst="rect">
            <a:avLst/>
          </a:prstGeom>
        </p:spPr>
        <p:txBody>
          <a:bodyPr wrap="square">
            <a:spAutoFit/>
          </a:bodyP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“Constantly striving for better customer service”</a:t>
            </a:r>
          </a:p>
        </p:txBody>
      </p:sp>
      <p:sp>
        <p:nvSpPr>
          <p:cNvPr id="97" name="Rectangle 96">
            <a:extLst>
              <a:ext uri="{FF2B5EF4-FFF2-40B4-BE49-F238E27FC236}">
                <a16:creationId xmlns:a16="http://schemas.microsoft.com/office/drawing/2014/main" id="{552334C1-5BAB-4716-B218-D54D1C999F3C}"/>
              </a:ext>
            </a:extLst>
          </p:cNvPr>
          <p:cNvSpPr/>
          <p:nvPr/>
        </p:nvSpPr>
        <p:spPr>
          <a:xfrm>
            <a:off x="5711097" y="1754060"/>
            <a:ext cx="1226823" cy="590931"/>
          </a:xfrm>
          <a:prstGeom prst="rect">
            <a:avLst/>
          </a:prstGeom>
        </p:spPr>
        <p:txBody>
          <a:bodyPr wrap="square">
            <a:spAutoFit/>
          </a:bodyPr>
          <a:lstStyle/>
          <a:p>
            <a:pPr algn="ctr">
              <a:lnSpc>
                <a:spcPct val="90000"/>
              </a:lnSpc>
              <a:spcBef>
                <a:spcPct val="20000"/>
              </a:spcBef>
              <a:spcAft>
                <a:spcPts val="600"/>
              </a:spcAft>
              <a:buClr>
                <a:srgbClr val="E65032"/>
              </a:buClr>
              <a:buSzPct val="60000"/>
              <a:defRPr/>
            </a:pPr>
            <a:r>
              <a:rPr lang="en-GB" sz="1200" i="1" dirty="0">
                <a:solidFill>
                  <a:schemeClr val="bg1"/>
                </a:solidFill>
                <a:cs typeface="Arial" charset="0"/>
              </a:rPr>
              <a:t>“Opportunity for growth and development”</a:t>
            </a:r>
            <a:endParaRPr lang="en-US" sz="1200" i="1" dirty="0">
              <a:solidFill>
                <a:schemeClr val="bg1"/>
              </a:solidFill>
              <a:cs typeface="Arial" charset="0"/>
            </a:endParaRPr>
          </a:p>
        </p:txBody>
      </p:sp>
      <p:sp>
        <p:nvSpPr>
          <p:cNvPr id="98" name="Rectangle 97">
            <a:extLst>
              <a:ext uri="{FF2B5EF4-FFF2-40B4-BE49-F238E27FC236}">
                <a16:creationId xmlns:a16="http://schemas.microsoft.com/office/drawing/2014/main" id="{6118AC7E-7A3D-4BA1-BC7F-8A3092E22ACE}"/>
              </a:ext>
            </a:extLst>
          </p:cNvPr>
          <p:cNvSpPr/>
          <p:nvPr/>
        </p:nvSpPr>
        <p:spPr>
          <a:xfrm>
            <a:off x="7258024" y="1754060"/>
            <a:ext cx="1401593" cy="590931"/>
          </a:xfrm>
          <a:prstGeom prst="rect">
            <a:avLst/>
          </a:prstGeom>
        </p:spPr>
        <p:txBody>
          <a:bodyPr wrap="square">
            <a:spAutoFit/>
          </a:bodyP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“I’m confident in leadership decisions”</a:t>
            </a:r>
          </a:p>
        </p:txBody>
      </p:sp>
      <p:sp>
        <p:nvSpPr>
          <p:cNvPr id="99" name="Rectangle 42">
            <a:extLst>
              <a:ext uri="{FF2B5EF4-FFF2-40B4-BE49-F238E27FC236}">
                <a16:creationId xmlns:a16="http://schemas.microsoft.com/office/drawing/2014/main" id="{D93BEAE5-1245-4920-9EDC-300D91F2E38C}"/>
              </a:ext>
            </a:extLst>
          </p:cNvPr>
          <p:cNvSpPr>
            <a:spLocks noChangeArrowheads="1"/>
          </p:cNvSpPr>
          <p:nvPr/>
        </p:nvSpPr>
        <p:spPr bwMode="auto">
          <a:xfrm>
            <a:off x="2427307" y="3291250"/>
            <a:ext cx="1390670" cy="829839"/>
          </a:xfrm>
          <a:prstGeom prst="rect">
            <a:avLst/>
          </a:prstGeom>
          <a:noFill/>
          <a:ln w="9525">
            <a:noFill/>
            <a:miter lim="800000"/>
            <a:headEnd/>
            <a:tailEnd/>
          </a:ln>
        </p:spPr>
        <p:txBody>
          <a:bodyPr lIns="72000" tIns="72000" rIns="72000" bIns="72000" anchor="ct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“Leaders support diversity, inclusion and equal opportunity”</a:t>
            </a:r>
          </a:p>
        </p:txBody>
      </p:sp>
      <p:sp>
        <p:nvSpPr>
          <p:cNvPr id="100" name="Rectangle 42">
            <a:extLst>
              <a:ext uri="{FF2B5EF4-FFF2-40B4-BE49-F238E27FC236}">
                <a16:creationId xmlns:a16="http://schemas.microsoft.com/office/drawing/2014/main" id="{43DA67D6-BAFE-498F-BE37-EEC81ADD5BA4}"/>
              </a:ext>
            </a:extLst>
          </p:cNvPr>
          <p:cNvSpPr>
            <a:spLocks noChangeArrowheads="1"/>
          </p:cNvSpPr>
          <p:nvPr/>
        </p:nvSpPr>
        <p:spPr bwMode="auto">
          <a:xfrm>
            <a:off x="4034407" y="3291250"/>
            <a:ext cx="1390670" cy="829839"/>
          </a:xfrm>
          <a:prstGeom prst="rect">
            <a:avLst/>
          </a:prstGeom>
          <a:noFill/>
          <a:ln w="9525">
            <a:noFill/>
            <a:miter lim="800000"/>
            <a:headEnd/>
            <a:tailEnd/>
          </a:ln>
        </p:spPr>
        <p:txBody>
          <a:bodyPr lIns="72000" tIns="72000" rIns="72000" bIns="72000" anchor="ct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“Openly and honestly communicating my views”</a:t>
            </a:r>
          </a:p>
        </p:txBody>
      </p:sp>
      <p:sp>
        <p:nvSpPr>
          <p:cNvPr id="101" name="Rectangle 42">
            <a:extLst>
              <a:ext uri="{FF2B5EF4-FFF2-40B4-BE49-F238E27FC236}">
                <a16:creationId xmlns:a16="http://schemas.microsoft.com/office/drawing/2014/main" id="{54F19D15-A585-4A7F-BAB4-34BD75E27603}"/>
              </a:ext>
            </a:extLst>
          </p:cNvPr>
          <p:cNvSpPr>
            <a:spLocks noChangeArrowheads="1"/>
          </p:cNvSpPr>
          <p:nvPr/>
        </p:nvSpPr>
        <p:spPr bwMode="auto">
          <a:xfrm>
            <a:off x="5655770" y="3291250"/>
            <a:ext cx="1390670" cy="829839"/>
          </a:xfrm>
          <a:prstGeom prst="rect">
            <a:avLst/>
          </a:prstGeom>
          <a:noFill/>
          <a:ln w="9525">
            <a:noFill/>
            <a:miter lim="800000"/>
            <a:headEnd/>
            <a:tailEnd/>
          </a:ln>
        </p:spPr>
        <p:txBody>
          <a:bodyPr lIns="72000" tIns="72000" rIns="72000" bIns="72000" anchor="ctr"/>
          <a:lstStyle/>
          <a:p>
            <a:pPr algn="ctr">
              <a:lnSpc>
                <a:spcPct val="90000"/>
              </a:lnSpc>
              <a:spcBef>
                <a:spcPct val="20000"/>
              </a:spcBef>
              <a:spcAft>
                <a:spcPts val="600"/>
              </a:spcAft>
              <a:buClr>
                <a:srgbClr val="E65032"/>
              </a:buClr>
              <a:buSzPct val="60000"/>
              <a:defRPr/>
            </a:pPr>
            <a:r>
              <a:rPr lang="en-GB" sz="1200" i="1" dirty="0">
                <a:solidFill>
                  <a:schemeClr val="bg1"/>
                </a:solidFill>
                <a:cs typeface="Arial" charset="0"/>
              </a:rPr>
              <a:t>“Regular constructive feedback and training for future skills”</a:t>
            </a:r>
          </a:p>
        </p:txBody>
      </p:sp>
      <p:sp>
        <p:nvSpPr>
          <p:cNvPr id="102" name="Rectangle 42">
            <a:extLst>
              <a:ext uri="{FF2B5EF4-FFF2-40B4-BE49-F238E27FC236}">
                <a16:creationId xmlns:a16="http://schemas.microsoft.com/office/drawing/2014/main" id="{4B3B7C1C-A6DF-4B6A-8D55-F0D98FE86EB4}"/>
              </a:ext>
            </a:extLst>
          </p:cNvPr>
          <p:cNvSpPr>
            <a:spLocks noChangeArrowheads="1"/>
          </p:cNvSpPr>
          <p:nvPr/>
        </p:nvSpPr>
        <p:spPr bwMode="auto">
          <a:xfrm>
            <a:off x="7272536" y="3291250"/>
            <a:ext cx="1390670" cy="829839"/>
          </a:xfrm>
          <a:prstGeom prst="rect">
            <a:avLst/>
          </a:prstGeom>
          <a:noFill/>
          <a:ln w="9525">
            <a:noFill/>
            <a:miter lim="800000"/>
            <a:headEnd/>
            <a:tailEnd/>
          </a:ln>
        </p:spPr>
        <p:txBody>
          <a:bodyPr lIns="72000" tIns="72000" rIns="72000" bIns="72000" anchor="ct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“Differing </a:t>
            </a:r>
            <a:r>
              <a:rPr lang="en-US" sz="1200" i="1" dirty="0" err="1">
                <a:solidFill>
                  <a:schemeClr val="bg1"/>
                </a:solidFill>
                <a:cs typeface="Arial" charset="0"/>
              </a:rPr>
              <a:t>opinons</a:t>
            </a:r>
            <a:r>
              <a:rPr lang="en-US" sz="1200" i="1" dirty="0">
                <a:solidFill>
                  <a:schemeClr val="bg1"/>
                </a:solidFill>
                <a:cs typeface="Arial" charset="0"/>
              </a:rPr>
              <a:t> sought in decision making”</a:t>
            </a:r>
          </a:p>
        </p:txBody>
      </p:sp>
      <p:sp>
        <p:nvSpPr>
          <p:cNvPr id="103" name="Rectangle 42">
            <a:extLst>
              <a:ext uri="{FF2B5EF4-FFF2-40B4-BE49-F238E27FC236}">
                <a16:creationId xmlns:a16="http://schemas.microsoft.com/office/drawing/2014/main" id="{2638B0C1-5AB2-4321-ADD5-FFCF12B1A365}"/>
              </a:ext>
            </a:extLst>
          </p:cNvPr>
          <p:cNvSpPr>
            <a:spLocks noChangeArrowheads="1"/>
          </p:cNvSpPr>
          <p:nvPr/>
        </p:nvSpPr>
        <p:spPr bwMode="auto">
          <a:xfrm>
            <a:off x="2447759" y="4916509"/>
            <a:ext cx="1399207" cy="829839"/>
          </a:xfrm>
          <a:prstGeom prst="rect">
            <a:avLst/>
          </a:prstGeom>
          <a:noFill/>
          <a:ln w="9525">
            <a:noFill/>
            <a:miter lim="800000"/>
            <a:headEnd/>
            <a:tailEnd/>
          </a:ln>
        </p:spPr>
        <p:txBody>
          <a:bodyPr lIns="72000" tIns="72000" rIns="72000" bIns="72000" anchor="ct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“Clear on company goals and how my work connects to these”</a:t>
            </a:r>
            <a:endParaRPr lang="en-US" sz="1100" b="1" dirty="0">
              <a:solidFill>
                <a:schemeClr val="bg1"/>
              </a:solidFill>
              <a:cs typeface="Arial" charset="0"/>
            </a:endParaRPr>
          </a:p>
        </p:txBody>
      </p:sp>
      <p:sp>
        <p:nvSpPr>
          <p:cNvPr id="104" name="Rectangle 103">
            <a:extLst>
              <a:ext uri="{FF2B5EF4-FFF2-40B4-BE49-F238E27FC236}">
                <a16:creationId xmlns:a16="http://schemas.microsoft.com/office/drawing/2014/main" id="{6B5DEA5A-BD2F-49E0-A34B-82F283C51213}"/>
              </a:ext>
            </a:extLst>
          </p:cNvPr>
          <p:cNvSpPr>
            <a:spLocks noChangeArrowheads="1"/>
          </p:cNvSpPr>
          <p:nvPr/>
        </p:nvSpPr>
        <p:spPr bwMode="auto">
          <a:xfrm>
            <a:off x="4027624" y="4916509"/>
            <a:ext cx="1390670" cy="829839"/>
          </a:xfrm>
          <a:prstGeom prst="rect">
            <a:avLst/>
          </a:prstGeom>
          <a:noFill/>
          <a:ln w="9525">
            <a:noFill/>
            <a:miter lim="800000"/>
            <a:headEnd/>
            <a:tailEnd/>
          </a:ln>
        </p:spPr>
        <p:txBody>
          <a:bodyPr lIns="72000" tIns="72000" rIns="72000" bIns="72000" anchor="ct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“Good use of technology to improve </a:t>
            </a:r>
            <a:r>
              <a:rPr lang="en-US" sz="1200" i="1" dirty="0" err="1">
                <a:solidFill>
                  <a:schemeClr val="bg1"/>
                </a:solidFill>
                <a:cs typeface="Arial" charset="0"/>
              </a:rPr>
              <a:t>effiiciency</a:t>
            </a:r>
            <a:r>
              <a:rPr lang="en-US" sz="1200" i="1" dirty="0">
                <a:solidFill>
                  <a:schemeClr val="bg1"/>
                </a:solidFill>
                <a:cs typeface="Arial" charset="0"/>
              </a:rPr>
              <a:t>”</a:t>
            </a:r>
          </a:p>
        </p:txBody>
      </p:sp>
      <p:sp>
        <p:nvSpPr>
          <p:cNvPr id="105" name="Rectangle 42">
            <a:extLst>
              <a:ext uri="{FF2B5EF4-FFF2-40B4-BE49-F238E27FC236}">
                <a16:creationId xmlns:a16="http://schemas.microsoft.com/office/drawing/2014/main" id="{735805D8-9497-4241-A993-1DFF7DF9DF10}"/>
              </a:ext>
            </a:extLst>
          </p:cNvPr>
          <p:cNvSpPr>
            <a:spLocks noChangeArrowheads="1"/>
          </p:cNvSpPr>
          <p:nvPr/>
        </p:nvSpPr>
        <p:spPr bwMode="auto">
          <a:xfrm>
            <a:off x="5668957" y="4916509"/>
            <a:ext cx="1390670" cy="829839"/>
          </a:xfrm>
          <a:prstGeom prst="rect">
            <a:avLst/>
          </a:prstGeom>
          <a:noFill/>
          <a:ln w="9525">
            <a:noFill/>
            <a:miter lim="800000"/>
            <a:headEnd/>
            <a:tailEnd/>
          </a:ln>
        </p:spPr>
        <p:txBody>
          <a:bodyPr lIns="72000" tIns="72000" rIns="72000" bIns="72000" anchor="ct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a:t>
            </a:r>
            <a:r>
              <a:rPr lang="en-GB" sz="1200" i="1" dirty="0">
                <a:solidFill>
                  <a:schemeClr val="bg1"/>
                </a:solidFill>
                <a:cs typeface="Arial" charset="0"/>
              </a:rPr>
              <a:t>My pay &amp; benefits are fair for the work I do</a:t>
            </a:r>
            <a:r>
              <a:rPr lang="en-US" sz="1200" i="1" dirty="0">
                <a:solidFill>
                  <a:schemeClr val="bg1"/>
                </a:solidFill>
                <a:cs typeface="Arial" charset="0"/>
              </a:rPr>
              <a:t>”</a:t>
            </a:r>
          </a:p>
        </p:txBody>
      </p:sp>
      <p:sp>
        <p:nvSpPr>
          <p:cNvPr id="106" name="Rectangle 105">
            <a:extLst>
              <a:ext uri="{FF2B5EF4-FFF2-40B4-BE49-F238E27FC236}">
                <a16:creationId xmlns:a16="http://schemas.microsoft.com/office/drawing/2014/main" id="{45B7E0F4-1053-44C0-9F39-62657616BEDD}"/>
              </a:ext>
            </a:extLst>
          </p:cNvPr>
          <p:cNvSpPr>
            <a:spLocks noChangeArrowheads="1"/>
          </p:cNvSpPr>
          <p:nvPr/>
        </p:nvSpPr>
        <p:spPr bwMode="auto">
          <a:xfrm>
            <a:off x="7272536" y="4916509"/>
            <a:ext cx="1375206" cy="829839"/>
          </a:xfrm>
          <a:prstGeom prst="rect">
            <a:avLst/>
          </a:prstGeom>
          <a:noFill/>
          <a:ln w="9525">
            <a:noFill/>
            <a:miter lim="800000"/>
            <a:headEnd/>
            <a:tailEnd/>
          </a:ln>
        </p:spPr>
        <p:txBody>
          <a:bodyPr lIns="72000" tIns="72000" rIns="72000" bIns="72000" anchor="ctr"/>
          <a:lstStyle/>
          <a:p>
            <a:pPr algn="ctr">
              <a:lnSpc>
                <a:spcPct val="90000"/>
              </a:lnSpc>
              <a:spcBef>
                <a:spcPct val="20000"/>
              </a:spcBef>
              <a:spcAft>
                <a:spcPts val="600"/>
              </a:spcAft>
              <a:buClr>
                <a:srgbClr val="E65032"/>
              </a:buClr>
              <a:buSzPct val="60000"/>
              <a:defRPr/>
            </a:pPr>
            <a:r>
              <a:rPr lang="en-US" sz="1200" i="1" dirty="0">
                <a:solidFill>
                  <a:schemeClr val="bg1"/>
                </a:solidFill>
                <a:cs typeface="Arial" charset="0"/>
              </a:rPr>
              <a:t>“Manager builds great teamwork”</a:t>
            </a:r>
          </a:p>
        </p:txBody>
      </p:sp>
      <p:sp>
        <p:nvSpPr>
          <p:cNvPr id="107" name="Rectangle 42">
            <a:extLst>
              <a:ext uri="{FF2B5EF4-FFF2-40B4-BE49-F238E27FC236}">
                <a16:creationId xmlns:a16="http://schemas.microsoft.com/office/drawing/2014/main" id="{3B7A0B1B-38B4-43D6-86D0-147205454867}"/>
              </a:ext>
            </a:extLst>
          </p:cNvPr>
          <p:cNvSpPr>
            <a:spLocks noChangeArrowheads="1"/>
          </p:cNvSpPr>
          <p:nvPr/>
        </p:nvSpPr>
        <p:spPr bwMode="auto">
          <a:xfrm>
            <a:off x="7207742" y="722749"/>
            <a:ext cx="1440000" cy="1440000"/>
          </a:xfrm>
          <a:prstGeom prst="frame">
            <a:avLst>
              <a:gd name="adj1" fmla="val 4756"/>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charset="0"/>
              </a:rPr>
              <a:t>TRUST</a:t>
            </a:r>
          </a:p>
        </p:txBody>
      </p:sp>
      <p:sp>
        <p:nvSpPr>
          <p:cNvPr id="108" name="Rectangle 42">
            <a:extLst>
              <a:ext uri="{FF2B5EF4-FFF2-40B4-BE49-F238E27FC236}">
                <a16:creationId xmlns:a16="http://schemas.microsoft.com/office/drawing/2014/main" id="{AFD48E56-99C9-4B95-82F0-5B4A49F1058C}"/>
              </a:ext>
            </a:extLst>
          </p:cNvPr>
          <p:cNvSpPr>
            <a:spLocks noChangeArrowheads="1"/>
          </p:cNvSpPr>
          <p:nvPr/>
        </p:nvSpPr>
        <p:spPr bwMode="auto">
          <a:xfrm>
            <a:off x="2385206" y="722749"/>
            <a:ext cx="1465104"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charset="0"/>
              </a:rPr>
              <a:t>INSPIRATION</a:t>
            </a:r>
          </a:p>
        </p:txBody>
      </p:sp>
      <p:sp>
        <p:nvSpPr>
          <p:cNvPr id="109" name="Rectangle 42">
            <a:extLst>
              <a:ext uri="{FF2B5EF4-FFF2-40B4-BE49-F238E27FC236}">
                <a16:creationId xmlns:a16="http://schemas.microsoft.com/office/drawing/2014/main" id="{96172DEF-21A1-4E51-A536-C2BEDA121613}"/>
              </a:ext>
            </a:extLst>
          </p:cNvPr>
          <p:cNvSpPr>
            <a:spLocks noChangeArrowheads="1"/>
          </p:cNvSpPr>
          <p:nvPr/>
        </p:nvSpPr>
        <p:spPr bwMode="auto">
          <a:xfrm>
            <a:off x="3965012" y="722749"/>
            <a:ext cx="1440000"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charset="0"/>
              </a:rPr>
              <a:t>DRIVE</a:t>
            </a:r>
          </a:p>
        </p:txBody>
      </p:sp>
      <p:sp>
        <p:nvSpPr>
          <p:cNvPr id="110" name="Rectangle 42">
            <a:extLst>
              <a:ext uri="{FF2B5EF4-FFF2-40B4-BE49-F238E27FC236}">
                <a16:creationId xmlns:a16="http://schemas.microsoft.com/office/drawing/2014/main" id="{BC480752-FE5B-4F8A-999F-865A22D8DB6E}"/>
              </a:ext>
            </a:extLst>
          </p:cNvPr>
          <p:cNvSpPr>
            <a:spLocks noChangeArrowheads="1"/>
          </p:cNvSpPr>
          <p:nvPr/>
        </p:nvSpPr>
        <p:spPr bwMode="auto">
          <a:xfrm>
            <a:off x="5586377" y="722749"/>
            <a:ext cx="1440000"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charset="0"/>
              </a:rPr>
              <a:t>GROWTH</a:t>
            </a:r>
          </a:p>
        </p:txBody>
      </p:sp>
      <p:sp>
        <p:nvSpPr>
          <p:cNvPr id="111" name="Rectangle 42">
            <a:extLst>
              <a:ext uri="{FF2B5EF4-FFF2-40B4-BE49-F238E27FC236}">
                <a16:creationId xmlns:a16="http://schemas.microsoft.com/office/drawing/2014/main" id="{FE9DCC3E-F527-4DF8-B059-404FB9D1C168}"/>
              </a:ext>
            </a:extLst>
          </p:cNvPr>
          <p:cNvSpPr>
            <a:spLocks noChangeArrowheads="1"/>
          </p:cNvSpPr>
          <p:nvPr/>
        </p:nvSpPr>
        <p:spPr bwMode="auto">
          <a:xfrm>
            <a:off x="2368360" y="2382480"/>
            <a:ext cx="1440000"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charset="0"/>
              </a:rPr>
              <a:t>INCLUSION</a:t>
            </a:r>
          </a:p>
        </p:txBody>
      </p:sp>
      <p:sp>
        <p:nvSpPr>
          <p:cNvPr id="112" name="Rectangle 42">
            <a:extLst>
              <a:ext uri="{FF2B5EF4-FFF2-40B4-BE49-F238E27FC236}">
                <a16:creationId xmlns:a16="http://schemas.microsoft.com/office/drawing/2014/main" id="{9B29816B-313C-4102-AD7E-66F2F2751EB1}"/>
              </a:ext>
            </a:extLst>
          </p:cNvPr>
          <p:cNvSpPr>
            <a:spLocks noChangeArrowheads="1"/>
          </p:cNvSpPr>
          <p:nvPr/>
        </p:nvSpPr>
        <p:spPr bwMode="auto">
          <a:xfrm>
            <a:off x="3989725" y="2382480"/>
            <a:ext cx="1440000"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charset="0"/>
              </a:rPr>
              <a:t>VOICE</a:t>
            </a:r>
          </a:p>
        </p:txBody>
      </p:sp>
      <p:sp>
        <p:nvSpPr>
          <p:cNvPr id="113" name="Rectangle 42">
            <a:extLst>
              <a:ext uri="{FF2B5EF4-FFF2-40B4-BE49-F238E27FC236}">
                <a16:creationId xmlns:a16="http://schemas.microsoft.com/office/drawing/2014/main" id="{1FBA730F-B675-48A9-B3A4-9E94879BDDF1}"/>
              </a:ext>
            </a:extLst>
          </p:cNvPr>
          <p:cNvSpPr>
            <a:spLocks noChangeArrowheads="1"/>
          </p:cNvSpPr>
          <p:nvPr/>
        </p:nvSpPr>
        <p:spPr bwMode="auto">
          <a:xfrm>
            <a:off x="5611090" y="2382480"/>
            <a:ext cx="1440000"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charset="0"/>
              </a:rPr>
              <a:t>CAPABILITY</a:t>
            </a:r>
          </a:p>
        </p:txBody>
      </p:sp>
      <p:sp>
        <p:nvSpPr>
          <p:cNvPr id="114" name="Rectangle 42">
            <a:extLst>
              <a:ext uri="{FF2B5EF4-FFF2-40B4-BE49-F238E27FC236}">
                <a16:creationId xmlns:a16="http://schemas.microsoft.com/office/drawing/2014/main" id="{970CEB64-5070-4DD7-AC1D-415246818ACE}"/>
              </a:ext>
            </a:extLst>
          </p:cNvPr>
          <p:cNvSpPr>
            <a:spLocks noChangeArrowheads="1"/>
          </p:cNvSpPr>
          <p:nvPr/>
        </p:nvSpPr>
        <p:spPr bwMode="auto">
          <a:xfrm>
            <a:off x="6880578" y="2403214"/>
            <a:ext cx="2174586"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100" b="1" i="0" u="none" strike="noStrike" kern="1200" cap="none" spc="0" normalizeH="0" baseline="0" noProof="0" dirty="0">
                <a:ln>
                  <a:noFill/>
                </a:ln>
                <a:solidFill>
                  <a:schemeClr val="bg1"/>
                </a:solidFill>
                <a:effectLst/>
                <a:uLnTx/>
                <a:uFillTx/>
                <a:latin typeface="Arial"/>
                <a:ea typeface="+mn-ea"/>
                <a:cs typeface="Arial" charset="0"/>
              </a:rPr>
              <a:t>COLLABORATION</a:t>
            </a:r>
          </a:p>
        </p:txBody>
      </p:sp>
      <p:sp>
        <p:nvSpPr>
          <p:cNvPr id="115" name="Rectangle 42">
            <a:extLst>
              <a:ext uri="{FF2B5EF4-FFF2-40B4-BE49-F238E27FC236}">
                <a16:creationId xmlns:a16="http://schemas.microsoft.com/office/drawing/2014/main" id="{3547F489-3615-476B-A030-85105096AF68}"/>
              </a:ext>
            </a:extLst>
          </p:cNvPr>
          <p:cNvSpPr>
            <a:spLocks noChangeArrowheads="1"/>
          </p:cNvSpPr>
          <p:nvPr/>
        </p:nvSpPr>
        <p:spPr bwMode="auto">
          <a:xfrm>
            <a:off x="5611090" y="3972254"/>
            <a:ext cx="1440000"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charset="0"/>
              </a:rPr>
              <a:t>REWARD</a:t>
            </a:r>
          </a:p>
        </p:txBody>
      </p:sp>
      <p:sp>
        <p:nvSpPr>
          <p:cNvPr id="116" name="Frame 115">
            <a:extLst>
              <a:ext uri="{FF2B5EF4-FFF2-40B4-BE49-F238E27FC236}">
                <a16:creationId xmlns:a16="http://schemas.microsoft.com/office/drawing/2014/main" id="{E5398FFD-F1EF-413D-9886-FDC6253403A7}"/>
              </a:ext>
            </a:extLst>
          </p:cNvPr>
          <p:cNvSpPr>
            <a:spLocks noChangeArrowheads="1"/>
          </p:cNvSpPr>
          <p:nvPr/>
        </p:nvSpPr>
        <p:spPr bwMode="auto">
          <a:xfrm>
            <a:off x="7247871" y="3972254"/>
            <a:ext cx="1440000"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200" b="1" i="0" u="none" strike="noStrike" kern="1200" cap="none" spc="0" normalizeH="0" baseline="0" noProof="0" dirty="0">
                <a:ln>
                  <a:noFill/>
                </a:ln>
                <a:solidFill>
                  <a:schemeClr val="bg1"/>
                </a:solidFill>
                <a:effectLst/>
                <a:uLnTx/>
                <a:uFillTx/>
                <a:latin typeface="Arial"/>
                <a:ea typeface="+mn-ea"/>
                <a:cs typeface="Arial" charset="0"/>
              </a:rPr>
              <a:t>SUPPORT</a:t>
            </a:r>
          </a:p>
        </p:txBody>
      </p:sp>
      <p:sp>
        <p:nvSpPr>
          <p:cNvPr id="117" name="Rectangle 42">
            <a:extLst>
              <a:ext uri="{FF2B5EF4-FFF2-40B4-BE49-F238E27FC236}">
                <a16:creationId xmlns:a16="http://schemas.microsoft.com/office/drawing/2014/main" id="{32D1EF46-D522-4F13-9A8D-BF9149D4CD6F}"/>
              </a:ext>
            </a:extLst>
          </p:cNvPr>
          <p:cNvSpPr>
            <a:spLocks noChangeArrowheads="1"/>
          </p:cNvSpPr>
          <p:nvPr/>
        </p:nvSpPr>
        <p:spPr bwMode="auto">
          <a:xfrm>
            <a:off x="2094332" y="3972254"/>
            <a:ext cx="2031599"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lang="en-US" sz="1100" b="1" dirty="0">
                <a:solidFill>
                  <a:schemeClr val="bg1"/>
                </a:solidFill>
                <a:latin typeface="Arial"/>
                <a:cs typeface="Arial" charset="0"/>
              </a:rPr>
              <a:t>CLARITY</a:t>
            </a:r>
            <a:endParaRPr kumimoji="0" lang="en-US" sz="1100" b="1" i="0" u="none" strike="noStrike" kern="1200" cap="none" spc="0" normalizeH="0" baseline="0" noProof="0" dirty="0">
              <a:ln>
                <a:noFill/>
              </a:ln>
              <a:solidFill>
                <a:schemeClr val="bg1"/>
              </a:solidFill>
              <a:effectLst/>
              <a:uLnTx/>
              <a:uFillTx/>
              <a:latin typeface="Arial"/>
              <a:ea typeface="+mn-ea"/>
              <a:cs typeface="Arial" charset="0"/>
            </a:endParaRPr>
          </a:p>
        </p:txBody>
      </p:sp>
      <p:sp>
        <p:nvSpPr>
          <p:cNvPr id="118" name="Frame 117">
            <a:extLst>
              <a:ext uri="{FF2B5EF4-FFF2-40B4-BE49-F238E27FC236}">
                <a16:creationId xmlns:a16="http://schemas.microsoft.com/office/drawing/2014/main" id="{7024DA45-AC39-488D-8705-7211896BEA76}"/>
              </a:ext>
            </a:extLst>
          </p:cNvPr>
          <p:cNvSpPr>
            <a:spLocks noChangeArrowheads="1"/>
          </p:cNvSpPr>
          <p:nvPr/>
        </p:nvSpPr>
        <p:spPr bwMode="auto">
          <a:xfrm>
            <a:off x="3808360" y="3950378"/>
            <a:ext cx="1848926" cy="1440000"/>
          </a:xfrm>
          <a:prstGeom prst="frame">
            <a:avLst/>
          </a:prstGeom>
          <a:noFill/>
          <a:ln w="9525">
            <a:noFill/>
            <a:miter lim="800000"/>
            <a:headEnd/>
            <a:tailEnd/>
          </a:ln>
        </p:spPr>
        <p:txBody>
          <a:bodyPr lIns="54000" tIns="54000" rIns="54000" bIns="54000" anchor="ctr" anchorCtr="0"/>
          <a:lstStyle/>
          <a:p>
            <a:pPr marL="0" marR="0" lvl="0" indent="0" algn="ctr" defTabSz="685800" rtl="0" eaLnBrk="1" fontAlgn="auto" latinLnBrk="0" hangingPunct="1">
              <a:lnSpc>
                <a:spcPct val="90000"/>
              </a:lnSpc>
              <a:spcBef>
                <a:spcPct val="20000"/>
              </a:spcBef>
              <a:spcAft>
                <a:spcPts val="450"/>
              </a:spcAft>
              <a:buClr>
                <a:srgbClr val="E65032"/>
              </a:buClr>
              <a:buSzPct val="60000"/>
              <a:buFontTx/>
              <a:buNone/>
              <a:tabLst/>
              <a:defRPr/>
            </a:pPr>
            <a:r>
              <a:rPr kumimoji="0" lang="en-US" sz="1100" b="1" i="0" u="none" strike="noStrike" kern="1200" cap="none" spc="0" normalizeH="0" baseline="0" noProof="0" dirty="0">
                <a:ln>
                  <a:noFill/>
                </a:ln>
                <a:solidFill>
                  <a:schemeClr val="bg1"/>
                </a:solidFill>
                <a:effectLst/>
                <a:uLnTx/>
                <a:uFillTx/>
                <a:latin typeface="Arial"/>
                <a:ea typeface="+mn-ea"/>
                <a:cs typeface="Arial" charset="0"/>
              </a:rPr>
              <a:t>ORGANISATION</a:t>
            </a:r>
          </a:p>
        </p:txBody>
      </p:sp>
      <p:sp>
        <p:nvSpPr>
          <p:cNvPr id="122" name="Title 4">
            <a:extLst>
              <a:ext uri="{FF2B5EF4-FFF2-40B4-BE49-F238E27FC236}">
                <a16:creationId xmlns:a16="http://schemas.microsoft.com/office/drawing/2014/main" id="{BF368D46-A427-4A12-833E-E6A90AEE930E}"/>
              </a:ext>
            </a:extLst>
          </p:cNvPr>
          <p:cNvSpPr txBox="1">
            <a:spLocks/>
          </p:cNvSpPr>
          <p:nvPr/>
        </p:nvSpPr>
        <p:spPr>
          <a:xfrm>
            <a:off x="325615" y="144010"/>
            <a:ext cx="10972800" cy="307777"/>
          </a:xfrm>
          <a:prstGeom prst="rect">
            <a:avLst/>
          </a:prstGeom>
        </p:spPr>
        <p:txBody>
          <a:bodyPr/>
          <a:lstStyle>
            <a:lvl1pPr algn="l" defTabSz="914400" rtl="0" eaLnBrk="1" latinLnBrk="0" hangingPunct="1">
              <a:spcBef>
                <a:spcPct val="0"/>
              </a:spcBef>
              <a:buNone/>
              <a:defRPr sz="2000" b="1" kern="1200" baseline="0">
                <a:solidFill>
                  <a:srgbClr val="7F35B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GB" sz="3200" b="0" dirty="0">
                <a:solidFill>
                  <a:schemeClr val="tx1"/>
                </a:solidFill>
              </a:rPr>
              <a:t>What did we measure?  </a:t>
            </a:r>
          </a:p>
        </p:txBody>
      </p:sp>
      <p:sp>
        <p:nvSpPr>
          <p:cNvPr id="4" name="Text Placeholder 73">
            <a:extLst>
              <a:ext uri="{FF2B5EF4-FFF2-40B4-BE49-F238E27FC236}">
                <a16:creationId xmlns:a16="http://schemas.microsoft.com/office/drawing/2014/main" id="{57F727B9-9091-D75F-67C1-4DD52D799388}"/>
              </a:ext>
            </a:extLst>
          </p:cNvPr>
          <p:cNvSpPr txBox="1">
            <a:spLocks/>
          </p:cNvSpPr>
          <p:nvPr/>
        </p:nvSpPr>
        <p:spPr>
          <a:xfrm>
            <a:off x="439637" y="725695"/>
            <a:ext cx="11247120" cy="365760"/>
          </a:xfrm>
          <a:prstGeom prst="rect">
            <a:avLst/>
          </a:prstGeom>
        </p:spPr>
        <p:txBody>
          <a:bodyPr/>
          <a:lstStyle>
            <a:lvl1pPr marL="0" indent="0" algn="l" defTabSz="914400" rtl="0" eaLnBrk="1" latinLnBrk="0" hangingPunct="1">
              <a:lnSpc>
                <a:spcPct val="100000"/>
              </a:lnSpc>
              <a:spcBef>
                <a:spcPts val="0"/>
              </a:spcBef>
              <a:spcAft>
                <a:spcPts val="300"/>
              </a:spcAft>
              <a:buFont typeface="Arial" panose="020B0604020202020204" pitchFamily="34" charset="0"/>
              <a:buNone/>
              <a:defRPr sz="1600" b="0" i="0" kern="1200">
                <a:solidFill>
                  <a:schemeClr val="tx1"/>
                </a:solidFill>
                <a:latin typeface="+mn-lt"/>
                <a:ea typeface="Roboto" panose="02000000000000000000" pitchFamily="2" charset="0"/>
                <a:cs typeface="Times New Roman" panose="02020603050405020304" pitchFamily="18" charset="0"/>
              </a:defRPr>
            </a:lvl1pPr>
            <a:lvl2pPr marL="0" indent="0" algn="l" defTabSz="914400" rtl="0" eaLnBrk="1" latinLnBrk="0" hangingPunct="1">
              <a:lnSpc>
                <a:spcPct val="100000"/>
              </a:lnSpc>
              <a:spcBef>
                <a:spcPts val="0"/>
              </a:spcBef>
              <a:spcAft>
                <a:spcPts val="300"/>
              </a:spcAft>
              <a:buClr>
                <a:schemeClr val="accent1"/>
              </a:buClr>
              <a:buFontTx/>
              <a:buNone/>
              <a:tabLst>
                <a:tab pos="280988" algn="l"/>
              </a:tabLst>
              <a:defRPr sz="1600" b="1" i="0" kern="1200">
                <a:solidFill>
                  <a:schemeClr val="tx2"/>
                </a:solidFill>
                <a:latin typeface="Arial" panose="020B0604020202020204" pitchFamily="34" charset="0"/>
                <a:ea typeface="Roboto" panose="02000000000000000000" pitchFamily="2" charset="0"/>
                <a:cs typeface="Arial" panose="020B0604020202020204" pitchFamily="34" charset="0"/>
              </a:defRPr>
            </a:lvl2pPr>
            <a:lvl3pPr marL="228600" indent="-228600" algn="l" defTabSz="292608" rtl="0" eaLnBrk="1" latinLnBrk="0" hangingPunct="1">
              <a:lnSpc>
                <a:spcPct val="100000"/>
              </a:lnSpc>
              <a:spcBef>
                <a:spcPts val="0"/>
              </a:spcBef>
              <a:spcAft>
                <a:spcPts val="300"/>
              </a:spcAft>
              <a:buClr>
                <a:schemeClr val="tx2"/>
              </a:buClr>
              <a:buFont typeface="Arial" panose="020B0604020202020204" pitchFamily="34" charset="0"/>
              <a:buChar char="•"/>
              <a:tabLst>
                <a:tab pos="276225" algn="l"/>
                <a:tab pos="584200" algn="l"/>
              </a:tabLst>
              <a:defRPr sz="1600" b="0" i="0" kern="1200">
                <a:solidFill>
                  <a:schemeClr val="tx1"/>
                </a:solidFill>
                <a:latin typeface="+mn-lt"/>
                <a:ea typeface="Roboto" panose="02000000000000000000" pitchFamily="2" charset="0"/>
                <a:cs typeface="Times New Roman" panose="02020603050405020304" pitchFamily="18" charset="0"/>
              </a:defRPr>
            </a:lvl3pPr>
            <a:lvl4pPr marL="457200" marR="0" indent="-228600" algn="l" defTabSz="292608" rtl="0" eaLnBrk="1" fontAlgn="auto" latinLnBrk="0" hangingPunct="1">
              <a:lnSpc>
                <a:spcPct val="100000"/>
              </a:lnSpc>
              <a:spcBef>
                <a:spcPts val="0"/>
              </a:spcBef>
              <a:spcAft>
                <a:spcPts val="300"/>
              </a:spcAft>
              <a:buClr>
                <a:schemeClr val="tx2"/>
              </a:buClr>
              <a:buSzPct val="100000"/>
              <a:buFont typeface="System Font Regular"/>
              <a:buChar char="–"/>
              <a:tabLst/>
              <a:defRPr sz="1400" b="0" i="0" kern="1200">
                <a:solidFill>
                  <a:schemeClr val="tx1"/>
                </a:solidFill>
                <a:latin typeface="+mn-lt"/>
                <a:ea typeface="Roboto" panose="02000000000000000000" pitchFamily="2" charset="0"/>
                <a:cs typeface="Times New Roman" panose="02020603050405020304" pitchFamily="18" charset="0"/>
              </a:defRPr>
            </a:lvl4pPr>
            <a:lvl5pPr marL="685800" indent="-228600" algn="l" defTabSz="292608" rtl="0" eaLnBrk="1" latinLnBrk="0" hangingPunct="1">
              <a:lnSpc>
                <a:spcPct val="100000"/>
              </a:lnSpc>
              <a:spcBef>
                <a:spcPts val="0"/>
              </a:spcBef>
              <a:spcAft>
                <a:spcPts val="300"/>
              </a:spcAft>
              <a:buClr>
                <a:schemeClr val="tx2"/>
              </a:buClr>
              <a:buSzPct val="100000"/>
              <a:buFont typeface="Arial" panose="020B0604020202020204" pitchFamily="34" charset="0"/>
              <a:buChar char="•"/>
              <a:tabLst>
                <a:tab pos="292608" algn="l"/>
                <a:tab pos="585216" algn="l"/>
              </a:tabLst>
              <a:defRPr sz="1200" b="0" i="0" kern="1200">
                <a:solidFill>
                  <a:schemeClr val="tx1"/>
                </a:solidFill>
                <a:latin typeface="+mn-lt"/>
                <a:ea typeface="Roboto" panose="02000000000000000000" pitchFamily="2" charset="0"/>
                <a:cs typeface="Times New Roman" panose="02020603050405020304" pitchFamily="18" charset="0"/>
              </a:defRPr>
            </a:lvl5pPr>
            <a:lvl6pPr marL="914400" indent="-228600" algn="l" defTabSz="914400" rtl="0" eaLnBrk="1" latinLnBrk="0" hangingPunct="1">
              <a:lnSpc>
                <a:spcPct val="100000"/>
              </a:lnSpc>
              <a:spcBef>
                <a:spcPts val="0"/>
              </a:spcBef>
              <a:spcAft>
                <a:spcPts val="300"/>
              </a:spcAft>
              <a:buClr>
                <a:schemeClr val="tx2"/>
              </a:buClr>
              <a:buSzPct val="100000"/>
              <a:buFont typeface="Arial" panose="020B0604020202020204" pitchFamily="34" charset="0"/>
              <a:buChar char="‒"/>
              <a:tabLst/>
              <a:defRPr sz="1200" b="0" i="0" kern="1200">
                <a:solidFill>
                  <a:schemeClr val="tx1"/>
                </a:solidFill>
                <a:latin typeface="+mn-lt"/>
                <a:ea typeface="Roboto" panose="02000000000000000000" pitchFamily="2" charset="0"/>
                <a:cs typeface="Times New Roman" panose="02020603050405020304" pitchFamily="18" charset="0"/>
              </a:defRPr>
            </a:lvl6pPr>
            <a:lvl7pPr marL="2286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600" b="0" i="0" kern="1200">
                <a:solidFill>
                  <a:schemeClr val="tx1"/>
                </a:solidFill>
                <a:latin typeface="+mn-lt"/>
                <a:ea typeface="Roboto" panose="02000000000000000000" pitchFamily="2" charset="0"/>
                <a:cs typeface="Times New Roman" panose="02020603050405020304" pitchFamily="18" charset="0"/>
              </a:defRPr>
            </a:lvl7pPr>
            <a:lvl8pPr marL="4572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400" b="0" i="0" kern="1200">
                <a:solidFill>
                  <a:schemeClr val="tx1"/>
                </a:solidFill>
                <a:latin typeface="+mn-lt"/>
                <a:ea typeface="Roboto" panose="02000000000000000000" pitchFamily="2" charset="0"/>
                <a:cs typeface="Times New Roman" panose="02020603050405020304" pitchFamily="18" charset="0"/>
              </a:defRPr>
            </a:lvl8pPr>
            <a:lvl9pPr marL="685800" indent="-228600" algn="l" defTabSz="914400" rtl="0" eaLnBrk="1" latinLnBrk="0" hangingPunct="1">
              <a:lnSpc>
                <a:spcPct val="100000"/>
              </a:lnSpc>
              <a:spcBef>
                <a:spcPts val="0"/>
              </a:spcBef>
              <a:spcAft>
                <a:spcPts val="300"/>
              </a:spcAft>
              <a:buClr>
                <a:schemeClr val="tx2"/>
              </a:buClr>
              <a:buSzPct val="100000"/>
              <a:buFont typeface="+mj-lt"/>
              <a:buAutoNum type="arabicPeriod"/>
              <a:tabLst/>
              <a:defRPr sz="1200" b="0" i="0" kern="1200">
                <a:solidFill>
                  <a:schemeClr val="tx1"/>
                </a:solidFill>
                <a:latin typeface="+mn-lt"/>
                <a:ea typeface="Roboto" panose="02000000000000000000" pitchFamily="2" charset="0"/>
                <a:cs typeface="Times New Roman" panose="02020603050405020304" pitchFamily="18" charset="0"/>
              </a:defRPr>
            </a:lvl9pPr>
          </a:lstStyle>
          <a:p>
            <a:r>
              <a:rPr lang="en-GB" sz="1800" b="0" dirty="0">
                <a:solidFill>
                  <a:schemeClr val="tx1"/>
                </a:solidFill>
              </a:rPr>
              <a:t>Employee experience based on Purpose, How Work Gets Done, Total Rewards, People</a:t>
            </a:r>
            <a:endParaRPr lang="en-GB" sz="1800" dirty="0"/>
          </a:p>
        </p:txBody>
      </p:sp>
      <p:sp>
        <p:nvSpPr>
          <p:cNvPr id="5" name="TextBox 4">
            <a:extLst>
              <a:ext uri="{FF2B5EF4-FFF2-40B4-BE49-F238E27FC236}">
                <a16:creationId xmlns:a16="http://schemas.microsoft.com/office/drawing/2014/main" id="{299C13AC-7832-8CD4-18F4-9DB7E7A8F05D}"/>
              </a:ext>
            </a:extLst>
          </p:cNvPr>
          <p:cNvSpPr txBox="1"/>
          <p:nvPr/>
        </p:nvSpPr>
        <p:spPr>
          <a:xfrm>
            <a:off x="244585" y="2676788"/>
            <a:ext cx="1883295" cy="2164115"/>
          </a:xfrm>
          <a:prstGeom prst="rect">
            <a:avLst/>
          </a:prstGeom>
          <a:solidFill>
            <a:srgbClr val="92D050"/>
          </a:solidFill>
        </p:spPr>
        <p:txBody>
          <a:bodyPr wrap="square" lIns="0" tIns="91440" rIns="0" bIns="0" rtlCol="0">
            <a:normAutofit lnSpcReduction="10000"/>
          </a:bodyPr>
          <a:lstStyle/>
          <a:p>
            <a:pPr marL="0" indent="-3657600" algn="ctr">
              <a:spcAft>
                <a:spcPts val="600"/>
              </a:spcAft>
            </a:pPr>
            <a:r>
              <a:rPr lang="en-GB" sz="1100" b="1" dirty="0">
                <a:solidFill>
                  <a:schemeClr val="bg1"/>
                </a:solidFill>
                <a:latin typeface="Arial"/>
                <a:cs typeface="Arial" charset="0"/>
              </a:rPr>
              <a:t>Additional measures of:</a:t>
            </a:r>
          </a:p>
          <a:p>
            <a:pPr marL="0" indent="-3657600" algn="ctr">
              <a:spcAft>
                <a:spcPts val="600"/>
              </a:spcAft>
            </a:pPr>
            <a:endParaRPr lang="en-GB" sz="1100" b="1" dirty="0">
              <a:solidFill>
                <a:schemeClr val="bg1"/>
              </a:solidFill>
              <a:latin typeface="Arial"/>
              <a:cs typeface="Arial" charset="0"/>
            </a:endParaRPr>
          </a:p>
          <a:p>
            <a:pPr marL="0" indent="-3657600" algn="ctr">
              <a:spcAft>
                <a:spcPts val="600"/>
              </a:spcAft>
            </a:pPr>
            <a:r>
              <a:rPr lang="en-GB" sz="1100" b="1" dirty="0">
                <a:solidFill>
                  <a:schemeClr val="bg1"/>
                </a:solidFill>
                <a:latin typeface="Arial"/>
                <a:cs typeface="Arial" charset="0"/>
              </a:rPr>
              <a:t>SUSTAINABLE ENGAGEMENT (Engaged, Enabled, Intention to Stay)</a:t>
            </a:r>
          </a:p>
          <a:p>
            <a:pPr marL="0" indent="-3657600" algn="ctr">
              <a:spcAft>
                <a:spcPts val="600"/>
              </a:spcAft>
            </a:pPr>
            <a:r>
              <a:rPr lang="en-GB" sz="1100" b="1" dirty="0">
                <a:solidFill>
                  <a:schemeClr val="bg1"/>
                </a:solidFill>
                <a:latin typeface="Arial"/>
                <a:cs typeface="Arial" charset="0"/>
              </a:rPr>
              <a:t>FUTURE WAYS OF WORKING (Flexibility)</a:t>
            </a:r>
          </a:p>
          <a:p>
            <a:pPr marL="0" indent="-3657600" algn="ctr">
              <a:spcAft>
                <a:spcPts val="600"/>
              </a:spcAft>
            </a:pPr>
            <a:r>
              <a:rPr lang="en-GB" sz="1100" b="1" dirty="0">
                <a:solidFill>
                  <a:schemeClr val="bg1"/>
                </a:solidFill>
                <a:latin typeface="Arial"/>
                <a:cs typeface="Arial" charset="0"/>
              </a:rPr>
              <a:t>WORK ENVIRONMENT (Employee Grievance Process)</a:t>
            </a:r>
          </a:p>
          <a:p>
            <a:pPr marL="0" indent="-3657600" algn="ctr">
              <a:spcAft>
                <a:spcPts val="600"/>
              </a:spcAft>
            </a:pPr>
            <a:r>
              <a:rPr lang="en-GB" sz="1100" b="1" dirty="0">
                <a:solidFill>
                  <a:schemeClr val="bg1"/>
                </a:solidFill>
                <a:latin typeface="Arial"/>
                <a:cs typeface="Arial" charset="0"/>
              </a:rPr>
              <a:t>NPS</a:t>
            </a:r>
          </a:p>
        </p:txBody>
      </p:sp>
    </p:spTree>
    <p:extLst>
      <p:ext uri="{BB962C8B-B14F-4D97-AF65-F5344CB8AC3E}">
        <p14:creationId xmlns:p14="http://schemas.microsoft.com/office/powerpoint/2010/main" val="2388639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3FF942EA-CC74-E8DC-731A-E5491B990443}"/>
              </a:ext>
            </a:extLst>
          </p:cNvPr>
          <p:cNvGrpSpPr/>
          <p:nvPr/>
        </p:nvGrpSpPr>
        <p:grpSpPr>
          <a:xfrm>
            <a:off x="336884" y="254000"/>
            <a:ext cx="11136430" cy="524510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Gender</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Accommodation and food service activities Benchmark</a:t>
              </a:r>
              <a:br>
                <a:rPr sz="1100" kern="200">
                  <a:solidFill>
                    <a:srgbClr val="000000"/>
                  </a:solidFill>
                  <a:latin typeface="arial"/>
                </a:rPr>
              </a:br>
              <a:r>
                <a:rPr sz="1100" kern="200">
                  <a:solidFill>
                    <a:srgbClr val="A6A6A6"/>
                  </a:solidFill>
                  <a:latin typeface="arial"/>
                </a:rPr>
                <a:t>(4,849)</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Male </a:t>
              </a:r>
              <a:br>
                <a:rPr sz="1100" kern="200">
                  <a:solidFill>
                    <a:srgbClr val="000000"/>
                  </a:solidFill>
                  <a:latin typeface="arial"/>
                </a:rPr>
              </a:br>
              <a:r>
                <a:rPr sz="1100" kern="200">
                  <a:solidFill>
                    <a:srgbClr val="A6A6A6"/>
                  </a:solidFill>
                  <a:latin typeface="arial"/>
                </a:rPr>
                <a:t>(2,669)</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Female </a:t>
              </a:r>
              <a:br>
                <a:rPr sz="1100" kern="200">
                  <a:solidFill>
                    <a:srgbClr val="000000"/>
                  </a:solidFill>
                  <a:latin typeface="arial"/>
                </a:rPr>
              </a:br>
              <a:r>
                <a:rPr sz="1100" kern="200">
                  <a:solidFill>
                    <a:srgbClr val="A6A6A6"/>
                  </a:solidFill>
                  <a:latin typeface="arial"/>
                </a:rPr>
                <a:t>(2,171)</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6" name="New shape"/>
            <p:cNvSpPr/>
            <p:nvPr/>
          </p:nvSpPr>
          <p:spPr>
            <a:xfrm>
              <a:off x="97282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30" name="New shape"/>
            <p:cNvSpPr/>
            <p:nvPr/>
          </p:nvSpPr>
          <p:spPr>
            <a:xfrm>
              <a:off x="9728200"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36" name="New shape"/>
            <p:cNvSpPr/>
            <p:nvPr/>
          </p:nvSpPr>
          <p:spPr>
            <a:xfrm>
              <a:off x="88646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43" name="New shape"/>
            <p:cNvSpPr/>
            <p:nvPr/>
          </p:nvSpPr>
          <p:spPr>
            <a:xfrm>
              <a:off x="8864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44" name="New shape"/>
            <p:cNvSpPr/>
            <p:nvPr/>
          </p:nvSpPr>
          <p:spPr>
            <a:xfrm>
              <a:off x="97282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50" name="New shape"/>
            <p:cNvSpPr/>
            <p:nvPr/>
          </p:nvSpPr>
          <p:spPr>
            <a:xfrm>
              <a:off x="88646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51" name="New shape"/>
            <p:cNvSpPr/>
            <p:nvPr/>
          </p:nvSpPr>
          <p:spPr>
            <a:xfrm>
              <a:off x="97282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57" name="New shape"/>
            <p:cNvSpPr/>
            <p:nvPr/>
          </p:nvSpPr>
          <p:spPr>
            <a:xfrm>
              <a:off x="88646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72" name="New shape"/>
            <p:cNvSpPr/>
            <p:nvPr/>
          </p:nvSpPr>
          <p:spPr>
            <a:xfrm>
              <a:off x="97282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78" name="New shape"/>
            <p:cNvSpPr/>
            <p:nvPr/>
          </p:nvSpPr>
          <p:spPr>
            <a:xfrm>
              <a:off x="88646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79" name="New shape"/>
            <p:cNvSpPr/>
            <p:nvPr/>
          </p:nvSpPr>
          <p:spPr>
            <a:xfrm>
              <a:off x="9728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85" name="New shape"/>
            <p:cNvSpPr/>
            <p:nvPr/>
          </p:nvSpPr>
          <p:spPr>
            <a:xfrm>
              <a:off x="8864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6" name="New shape"/>
            <p:cNvSpPr/>
            <p:nvPr/>
          </p:nvSpPr>
          <p:spPr>
            <a:xfrm>
              <a:off x="97282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92" name="New shape"/>
            <p:cNvSpPr/>
            <p:nvPr/>
          </p:nvSpPr>
          <p:spPr>
            <a:xfrm>
              <a:off x="8864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93" name="New shape"/>
            <p:cNvSpPr/>
            <p:nvPr/>
          </p:nvSpPr>
          <p:spPr>
            <a:xfrm>
              <a:off x="97282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90</a:t>
              </a:r>
            </a:p>
          </p:txBody>
        </p:sp>
        <p:sp>
          <p:nvSpPr>
            <p:cNvPr id="99" name="New shape"/>
            <p:cNvSpPr/>
            <p:nvPr/>
          </p:nvSpPr>
          <p:spPr>
            <a:xfrm>
              <a:off x="8864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00" name="New shape"/>
            <p:cNvSpPr/>
            <p:nvPr/>
          </p:nvSpPr>
          <p:spPr>
            <a:xfrm>
              <a:off x="9728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06" name="New shape"/>
            <p:cNvSpPr/>
            <p:nvPr/>
          </p:nvSpPr>
          <p:spPr>
            <a:xfrm>
              <a:off x="8864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07" name="New shape"/>
            <p:cNvSpPr/>
            <p:nvPr/>
          </p:nvSpPr>
          <p:spPr>
            <a:xfrm>
              <a:off x="97282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114" name="New shape"/>
            <p:cNvSpPr/>
            <p:nvPr/>
          </p:nvSpPr>
          <p:spPr>
            <a:xfrm>
              <a:off x="97282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18" name="New shape"/>
            <p:cNvSpPr/>
            <p:nvPr/>
          </p:nvSpPr>
          <p:spPr>
            <a:xfrm>
              <a:off x="88646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119" name="New shape"/>
            <p:cNvSpPr/>
            <p:nvPr/>
          </p:nvSpPr>
          <p:spPr>
            <a:xfrm>
              <a:off x="97282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03CCA85A-5205-007B-EB7E-98C1BAD3EDE4}"/>
              </a:ext>
            </a:extLst>
          </p:cNvPr>
          <p:cNvGrpSpPr/>
          <p:nvPr/>
        </p:nvGrpSpPr>
        <p:grpSpPr>
          <a:xfrm>
            <a:off x="490887" y="254000"/>
            <a:ext cx="10886173" cy="5598160"/>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Employee Category</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Accommodation and food service activities Benchmark</a:t>
              </a:r>
              <a:br>
                <a:rPr sz="1100" kern="200">
                  <a:solidFill>
                    <a:srgbClr val="000000"/>
                  </a:solidFill>
                  <a:latin typeface="arial"/>
                </a:rPr>
              </a:br>
              <a:r>
                <a:rPr sz="1100" kern="200">
                  <a:solidFill>
                    <a:srgbClr val="A6A6A6"/>
                  </a:solidFill>
                  <a:latin typeface="arial"/>
                </a:rPr>
                <a:t>(4,849)</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Management </a:t>
              </a:r>
              <a:br>
                <a:rPr sz="1100" kern="200">
                  <a:solidFill>
                    <a:srgbClr val="000000"/>
                  </a:solidFill>
                  <a:latin typeface="arial"/>
                </a:rPr>
              </a:br>
              <a:r>
                <a:rPr sz="1100" kern="200">
                  <a:solidFill>
                    <a:srgbClr val="A6A6A6"/>
                  </a:solidFill>
                  <a:latin typeface="arial"/>
                </a:rPr>
                <a:t>(798)</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Non-Management </a:t>
              </a:r>
              <a:br>
                <a:rPr sz="1100" kern="200">
                  <a:solidFill>
                    <a:srgbClr val="000000"/>
                  </a:solidFill>
                  <a:latin typeface="arial"/>
                </a:rPr>
              </a:br>
              <a:r>
                <a:rPr sz="1100" kern="200">
                  <a:solidFill>
                    <a:srgbClr val="A6A6A6"/>
                  </a:solidFill>
                  <a:latin typeface="arial"/>
                </a:rPr>
                <a:t>(4,044)</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84</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6" name="New shape"/>
            <p:cNvSpPr/>
            <p:nvPr/>
          </p:nvSpPr>
          <p:spPr>
            <a:xfrm>
              <a:off x="97282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92</a:t>
              </a:r>
            </a:p>
          </p:txBody>
        </p:sp>
        <p:sp>
          <p:nvSpPr>
            <p:cNvPr id="22" name="New shape"/>
            <p:cNvSpPr/>
            <p:nvPr/>
          </p:nvSpPr>
          <p:spPr>
            <a:xfrm>
              <a:off x="88646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23" name="New shape"/>
            <p:cNvSpPr/>
            <p:nvPr/>
          </p:nvSpPr>
          <p:spPr>
            <a:xfrm>
              <a:off x="9728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29" name="New shape"/>
            <p:cNvSpPr/>
            <p:nvPr/>
          </p:nvSpPr>
          <p:spPr>
            <a:xfrm>
              <a:off x="88646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30" name="New shape"/>
            <p:cNvSpPr/>
            <p:nvPr/>
          </p:nvSpPr>
          <p:spPr>
            <a:xfrm>
              <a:off x="97282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93</a:t>
              </a:r>
            </a:p>
          </p:txBody>
        </p:sp>
        <p:sp>
          <p:nvSpPr>
            <p:cNvPr id="36" name="New shape"/>
            <p:cNvSpPr/>
            <p:nvPr/>
          </p:nvSpPr>
          <p:spPr>
            <a:xfrm>
              <a:off x="8864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37" name="New shape"/>
            <p:cNvSpPr/>
            <p:nvPr/>
          </p:nvSpPr>
          <p:spPr>
            <a:xfrm>
              <a:off x="9728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43"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4" name="New shape"/>
            <p:cNvSpPr/>
            <p:nvPr/>
          </p:nvSpPr>
          <p:spPr>
            <a:xfrm>
              <a:off x="97282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50" name="New shape"/>
            <p:cNvSpPr/>
            <p:nvPr/>
          </p:nvSpPr>
          <p:spPr>
            <a:xfrm>
              <a:off x="88646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1" name="New shape"/>
            <p:cNvSpPr/>
            <p:nvPr/>
          </p:nvSpPr>
          <p:spPr>
            <a:xfrm>
              <a:off x="9728200" y="3130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57" name="New shape"/>
            <p:cNvSpPr/>
            <p:nvPr/>
          </p:nvSpPr>
          <p:spPr>
            <a:xfrm>
              <a:off x="8864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58" name="New shape"/>
            <p:cNvSpPr/>
            <p:nvPr/>
          </p:nvSpPr>
          <p:spPr>
            <a:xfrm>
              <a:off x="9728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64" name="New shape"/>
            <p:cNvSpPr/>
            <p:nvPr/>
          </p:nvSpPr>
          <p:spPr>
            <a:xfrm>
              <a:off x="8864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65" name="New shape"/>
            <p:cNvSpPr/>
            <p:nvPr/>
          </p:nvSpPr>
          <p:spPr>
            <a:xfrm>
              <a:off x="97282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71" name="New shape"/>
            <p:cNvSpPr/>
            <p:nvPr/>
          </p:nvSpPr>
          <p:spPr>
            <a:xfrm>
              <a:off x="8864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72" name="New shape"/>
            <p:cNvSpPr/>
            <p:nvPr/>
          </p:nvSpPr>
          <p:spPr>
            <a:xfrm>
              <a:off x="9728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87</a:t>
              </a:r>
            </a:p>
          </p:txBody>
        </p:sp>
        <p:sp>
          <p:nvSpPr>
            <p:cNvPr id="78" name="New shape"/>
            <p:cNvSpPr/>
            <p:nvPr/>
          </p:nvSpPr>
          <p:spPr>
            <a:xfrm>
              <a:off x="8864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79" name="New shape"/>
            <p:cNvSpPr/>
            <p:nvPr/>
          </p:nvSpPr>
          <p:spPr>
            <a:xfrm>
              <a:off x="9728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86</a:t>
              </a:r>
            </a:p>
          </p:txBody>
        </p:sp>
        <p:sp>
          <p:nvSpPr>
            <p:cNvPr id="85" name="New shape"/>
            <p:cNvSpPr/>
            <p:nvPr/>
          </p:nvSpPr>
          <p:spPr>
            <a:xfrm>
              <a:off x="88646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6" name="New shape"/>
            <p:cNvSpPr/>
            <p:nvPr/>
          </p:nvSpPr>
          <p:spPr>
            <a:xfrm>
              <a:off x="97282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65</a:t>
              </a:r>
            </a:p>
          </p:txBody>
        </p:sp>
        <p:sp>
          <p:nvSpPr>
            <p:cNvPr id="92" name="New shape"/>
            <p:cNvSpPr/>
            <p:nvPr/>
          </p:nvSpPr>
          <p:spPr>
            <a:xfrm>
              <a:off x="88646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93" name="New shape"/>
            <p:cNvSpPr/>
            <p:nvPr/>
          </p:nvSpPr>
          <p:spPr>
            <a:xfrm>
              <a:off x="97282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90</a:t>
              </a:r>
            </a:p>
          </p:txBody>
        </p:sp>
        <p:sp>
          <p:nvSpPr>
            <p:cNvPr id="99" name="New shape"/>
            <p:cNvSpPr/>
            <p:nvPr/>
          </p:nvSpPr>
          <p:spPr>
            <a:xfrm>
              <a:off x="88646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00" name="New shape"/>
            <p:cNvSpPr/>
            <p:nvPr/>
          </p:nvSpPr>
          <p:spPr>
            <a:xfrm>
              <a:off x="97282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85</a:t>
              </a:r>
            </a:p>
          </p:txBody>
        </p:sp>
        <p:sp>
          <p:nvSpPr>
            <p:cNvPr id="106" name="New shape"/>
            <p:cNvSpPr/>
            <p:nvPr/>
          </p:nvSpPr>
          <p:spPr>
            <a:xfrm>
              <a:off x="88646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107" name="New shape"/>
            <p:cNvSpPr/>
            <p:nvPr/>
          </p:nvSpPr>
          <p:spPr>
            <a:xfrm>
              <a:off x="97282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13" name="New shape"/>
            <p:cNvSpPr/>
            <p:nvPr/>
          </p:nvSpPr>
          <p:spPr>
            <a:xfrm>
              <a:off x="88646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114" name="New shape"/>
            <p:cNvSpPr/>
            <p:nvPr/>
          </p:nvSpPr>
          <p:spPr>
            <a:xfrm>
              <a:off x="9728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18" name="New shape"/>
            <p:cNvSpPr/>
            <p:nvPr/>
          </p:nvSpPr>
          <p:spPr>
            <a:xfrm>
              <a:off x="88646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19" name="New shape"/>
            <p:cNvSpPr/>
            <p:nvPr/>
          </p:nvSpPr>
          <p:spPr>
            <a:xfrm>
              <a:off x="97282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BCF3158A-7C3D-2540-A6BA-B36F38717394}"/>
              </a:ext>
            </a:extLst>
          </p:cNvPr>
          <p:cNvGrpSpPr/>
          <p:nvPr/>
        </p:nvGrpSpPr>
        <p:grpSpPr>
          <a:xfrm>
            <a:off x="739739" y="254000"/>
            <a:ext cx="10705672" cy="5612544"/>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I - Accommodation and food service activities (4,849)</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Restaurant/Food &amp; Beverage </a:t>
              </a:r>
              <a:r>
                <a:rPr lang="en-GB" sz="1100" kern="200" dirty="0">
                  <a:solidFill>
                    <a:srgbClr val="000000"/>
                  </a:solidFill>
                  <a:latin typeface="arial"/>
                </a:rPr>
                <a:t>Norm </a:t>
              </a:r>
              <a:br>
                <a:rPr lang="en-GB"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94</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91</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85</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83</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6C5099EF-7CD7-41CD-4398-0C23BEE92CA3}"/>
              </a:ext>
            </a:extLst>
          </p:cNvPr>
          <p:cNvGrpSpPr/>
          <p:nvPr/>
        </p:nvGrpSpPr>
        <p:grpSpPr>
          <a:xfrm>
            <a:off x="750013" y="254000"/>
            <a:ext cx="10654302" cy="5489254"/>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I - Accommodation and food service activities (4,849)</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Restaurant/Food &amp; Beverage Norm </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85</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87</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82</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83</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4B285524-D8ED-BB93-8D5B-5A58B55FBB5D}"/>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sp>
        <p:nvSpPr>
          <p:cNvPr id="5" name="Title 4">
            <a:extLst>
              <a:ext uri="{FF2B5EF4-FFF2-40B4-BE49-F238E27FC236}">
                <a16:creationId xmlns:a16="http://schemas.microsoft.com/office/drawing/2014/main" id="{B8E24249-E042-C6F0-79D4-4191156C2709}"/>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Accommodation and Food Service Sector?</a:t>
            </a:r>
            <a:endParaRPr lang="en-US" dirty="0"/>
          </a:p>
        </p:txBody>
      </p:sp>
      <p:pic>
        <p:nvPicPr>
          <p:cNvPr id="3" name="Picture 2">
            <a:extLst>
              <a:ext uri="{FF2B5EF4-FFF2-40B4-BE49-F238E27FC236}">
                <a16:creationId xmlns:a16="http://schemas.microsoft.com/office/drawing/2014/main" id="{A67B9A0E-113D-C8C7-4F49-2E1AE26FA368}"/>
              </a:ext>
            </a:extLst>
          </p:cNvPr>
          <p:cNvPicPr>
            <a:picLocks noChangeAspect="1"/>
          </p:cNvPicPr>
          <p:nvPr/>
        </p:nvPicPr>
        <p:blipFill rotWithShape="1">
          <a:blip r:embed="rId2"/>
          <a:srcRect t="11600" b="4403"/>
          <a:stretch/>
        </p:blipFill>
        <p:spPr>
          <a:xfrm>
            <a:off x="0" y="1785485"/>
            <a:ext cx="12192000" cy="4162927"/>
          </a:xfrm>
          <a:prstGeom prst="rect">
            <a:avLst/>
          </a:prstGeom>
        </p:spPr>
      </p:pic>
    </p:spTree>
    <p:extLst>
      <p:ext uri="{BB962C8B-B14F-4D97-AF65-F5344CB8AC3E}">
        <p14:creationId xmlns:p14="http://schemas.microsoft.com/office/powerpoint/2010/main" val="93105567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667820" y="13335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Accommodation and Food Service Activities: top focus areas</a:t>
            </a:r>
            <a:endParaRPr sz="2000" b="1" kern="200" dirty="0">
              <a:solidFill>
                <a:srgbClr val="003B5A"/>
              </a:solidFill>
              <a:latin typeface="arial"/>
            </a:endParaRPr>
          </a:p>
        </p:txBody>
      </p:sp>
      <p:grpSp>
        <p:nvGrpSpPr>
          <p:cNvPr id="101" name="Group 100">
            <a:extLst>
              <a:ext uri="{FF2B5EF4-FFF2-40B4-BE49-F238E27FC236}">
                <a16:creationId xmlns:a16="http://schemas.microsoft.com/office/drawing/2014/main" id="{EDC5CB30-8364-9D62-A237-81CE2F3D7AA8}"/>
              </a:ext>
            </a:extLst>
          </p:cNvPr>
          <p:cNvGrpSpPr/>
          <p:nvPr/>
        </p:nvGrpSpPr>
        <p:grpSpPr>
          <a:xfrm>
            <a:off x="667820" y="2071810"/>
            <a:ext cx="10900881" cy="1879600"/>
            <a:chOff x="667820" y="1835508"/>
            <a:chExt cx="10900881" cy="1879600"/>
          </a:xfrm>
        </p:grpSpPr>
        <p:sp>
          <p:nvSpPr>
            <p:cNvPr id="42" name="New shape"/>
            <p:cNvSpPr/>
            <p:nvPr/>
          </p:nvSpPr>
          <p:spPr>
            <a:xfrm>
              <a:off x="667820" y="1835508"/>
              <a:ext cx="10900881"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667820" y="1835508"/>
              <a:ext cx="10900881"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667820" y="2241908"/>
              <a:ext cx="1090088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667820" y="2241908"/>
              <a:ext cx="1090088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667820" y="1930758"/>
              <a:ext cx="6555789"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dirty="0">
                  <a:solidFill>
                    <a:srgbClr val="000000"/>
                  </a:solidFill>
                  <a:latin typeface="arial"/>
                </a:rPr>
                <a:t>Reward:</a:t>
              </a:r>
              <a:r>
                <a:rPr sz="1050" kern="200" dirty="0">
                  <a:solidFill>
                    <a:srgbClr val="000000"/>
                  </a:solidFill>
                  <a:latin typeface="arial"/>
                </a:rPr>
                <a:t> I am fairly paid for the work I do (total remuneration - fixed pay, bonus/incentive, benefits). </a:t>
              </a:r>
            </a:p>
          </p:txBody>
        </p:sp>
        <p:graphicFrame>
          <p:nvGraphicFramePr>
            <p:cNvPr id="48" name="ChartObject"/>
            <p:cNvGraphicFramePr/>
            <p:nvPr/>
          </p:nvGraphicFramePr>
          <p:xfrm>
            <a:off x="7426366" y="1911708"/>
            <a:ext cx="3052247" cy="279400"/>
          </p:xfrm>
          <a:graphic>
            <a:graphicData uri="http://schemas.openxmlformats.org/drawingml/2006/chart">
              <c:chart xmlns:c="http://schemas.openxmlformats.org/drawingml/2006/chart" xmlns:r="http://schemas.openxmlformats.org/officeDocument/2006/relationships" r:id="rId3"/>
            </a:graphicData>
          </a:graphic>
        </p:graphicFrame>
        <p:sp>
          <p:nvSpPr>
            <p:cNvPr id="49" name="New shape"/>
            <p:cNvSpPr/>
            <p:nvPr/>
          </p:nvSpPr>
          <p:spPr>
            <a:xfrm>
              <a:off x="7426366" y="1911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50" name="New shape"/>
            <p:cNvSpPr/>
            <p:nvPr/>
          </p:nvSpPr>
          <p:spPr>
            <a:xfrm>
              <a:off x="7426366" y="1911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65</a:t>
              </a:r>
            </a:p>
          </p:txBody>
        </p:sp>
        <p:sp>
          <p:nvSpPr>
            <p:cNvPr id="51" name="New shape"/>
            <p:cNvSpPr/>
            <p:nvPr/>
          </p:nvSpPr>
          <p:spPr>
            <a:xfrm>
              <a:off x="10703043" y="1911708"/>
              <a:ext cx="641228"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dirty="0">
                  <a:latin typeface="arial"/>
                </a:rPr>
                <a:t>-12*</a:t>
              </a:r>
            </a:p>
          </p:txBody>
        </p:sp>
        <p:sp>
          <p:nvSpPr>
            <p:cNvPr id="52" name="New shape"/>
            <p:cNvSpPr/>
            <p:nvPr/>
          </p:nvSpPr>
          <p:spPr>
            <a:xfrm>
              <a:off x="667820" y="2622908"/>
              <a:ext cx="1090088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667820" y="2622908"/>
              <a:ext cx="1090088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667820" y="2311758"/>
              <a:ext cx="6555789"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r>
                <a:rPr sz="1400" kern="200">
                  <a:solidFill>
                    <a:srgbClr val="000000"/>
                  </a:solidFill>
                  <a:latin typeface="arial"/>
                </a:rPr>
                <a:t>⋆</a:t>
              </a:r>
            </a:p>
          </p:txBody>
        </p:sp>
        <p:graphicFrame>
          <p:nvGraphicFramePr>
            <p:cNvPr id="55" name="ChartObject"/>
            <p:cNvGraphicFramePr/>
            <p:nvPr/>
          </p:nvGraphicFramePr>
          <p:xfrm>
            <a:off x="7426366" y="2292708"/>
            <a:ext cx="3052247" cy="279400"/>
          </p:xfrm>
          <a:graphic>
            <a:graphicData uri="http://schemas.openxmlformats.org/drawingml/2006/chart">
              <c:chart xmlns:c="http://schemas.openxmlformats.org/drawingml/2006/chart" xmlns:r="http://schemas.openxmlformats.org/officeDocument/2006/relationships" r:id="rId4"/>
            </a:graphicData>
          </a:graphic>
        </p:graphicFrame>
        <p:sp>
          <p:nvSpPr>
            <p:cNvPr id="56" name="New shape"/>
            <p:cNvSpPr/>
            <p:nvPr/>
          </p:nvSpPr>
          <p:spPr>
            <a:xfrm>
              <a:off x="7426366" y="2292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57" name="New shape"/>
            <p:cNvSpPr/>
            <p:nvPr/>
          </p:nvSpPr>
          <p:spPr>
            <a:xfrm>
              <a:off x="7426366" y="2292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82</a:t>
              </a:r>
            </a:p>
          </p:txBody>
        </p:sp>
        <p:sp>
          <p:nvSpPr>
            <p:cNvPr id="58" name="New shape"/>
            <p:cNvSpPr/>
            <p:nvPr/>
          </p:nvSpPr>
          <p:spPr>
            <a:xfrm>
              <a:off x="10703043" y="2292708"/>
              <a:ext cx="641228"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59" name="New shape"/>
            <p:cNvSpPr/>
            <p:nvPr/>
          </p:nvSpPr>
          <p:spPr>
            <a:xfrm>
              <a:off x="667820" y="3003908"/>
              <a:ext cx="1090088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667820" y="3003908"/>
              <a:ext cx="1090088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667820" y="2692758"/>
              <a:ext cx="6555789"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62" name="ChartObject"/>
            <p:cNvGraphicFramePr/>
            <p:nvPr/>
          </p:nvGraphicFramePr>
          <p:xfrm>
            <a:off x="7426366" y="2673708"/>
            <a:ext cx="3052247" cy="279400"/>
          </p:xfrm>
          <a:graphic>
            <a:graphicData uri="http://schemas.openxmlformats.org/drawingml/2006/chart">
              <c:chart xmlns:c="http://schemas.openxmlformats.org/drawingml/2006/chart" xmlns:r="http://schemas.openxmlformats.org/officeDocument/2006/relationships" r:id="rId5"/>
            </a:graphicData>
          </a:graphic>
        </p:graphicFrame>
        <p:sp>
          <p:nvSpPr>
            <p:cNvPr id="63" name="New shape"/>
            <p:cNvSpPr/>
            <p:nvPr/>
          </p:nvSpPr>
          <p:spPr>
            <a:xfrm>
              <a:off x="7426366" y="2673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64" name="New shape"/>
            <p:cNvSpPr/>
            <p:nvPr/>
          </p:nvSpPr>
          <p:spPr>
            <a:xfrm>
              <a:off x="7426366" y="2673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65" name="New shape"/>
            <p:cNvSpPr/>
            <p:nvPr/>
          </p:nvSpPr>
          <p:spPr>
            <a:xfrm>
              <a:off x="10703043" y="2673708"/>
              <a:ext cx="641228"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dirty="0">
                  <a:solidFill>
                    <a:schemeClr val="bg1"/>
                  </a:solidFill>
                  <a:latin typeface="arial"/>
                </a:rPr>
                <a:t>-1</a:t>
              </a:r>
            </a:p>
          </p:txBody>
        </p:sp>
        <p:sp>
          <p:nvSpPr>
            <p:cNvPr id="66" name="New shape"/>
            <p:cNvSpPr/>
            <p:nvPr/>
          </p:nvSpPr>
          <p:spPr>
            <a:xfrm>
              <a:off x="667820" y="3384908"/>
              <a:ext cx="1090088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667820" y="3384908"/>
              <a:ext cx="10900881"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667820" y="3073758"/>
              <a:ext cx="6555789"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69" name="ChartObject"/>
            <p:cNvGraphicFramePr/>
            <p:nvPr/>
          </p:nvGraphicFramePr>
          <p:xfrm>
            <a:off x="7426366" y="3054708"/>
            <a:ext cx="3052247" cy="279400"/>
          </p:xfrm>
          <a:graphic>
            <a:graphicData uri="http://schemas.openxmlformats.org/drawingml/2006/chart">
              <c:chart xmlns:c="http://schemas.openxmlformats.org/drawingml/2006/chart" xmlns:r="http://schemas.openxmlformats.org/officeDocument/2006/relationships" r:id="rId6"/>
            </a:graphicData>
          </a:graphic>
        </p:graphicFrame>
        <p:sp>
          <p:nvSpPr>
            <p:cNvPr id="70" name="New shape"/>
            <p:cNvSpPr/>
            <p:nvPr/>
          </p:nvSpPr>
          <p:spPr>
            <a:xfrm>
              <a:off x="7426366" y="3054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71" name="New shape"/>
            <p:cNvSpPr/>
            <p:nvPr/>
          </p:nvSpPr>
          <p:spPr>
            <a:xfrm>
              <a:off x="7426366" y="3054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72" name="New shape"/>
            <p:cNvSpPr/>
            <p:nvPr/>
          </p:nvSpPr>
          <p:spPr>
            <a:xfrm>
              <a:off x="10703043" y="3054708"/>
              <a:ext cx="641228"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solidFill>
                    <a:schemeClr val="bg1"/>
                  </a:solidFill>
                  <a:latin typeface="arial"/>
                </a:rPr>
                <a:t>-1</a:t>
              </a:r>
            </a:p>
          </p:txBody>
        </p:sp>
        <p:sp>
          <p:nvSpPr>
            <p:cNvPr id="73" name="New shape"/>
            <p:cNvSpPr/>
            <p:nvPr/>
          </p:nvSpPr>
          <p:spPr>
            <a:xfrm>
              <a:off x="667820" y="3454758"/>
              <a:ext cx="6555789"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74" name="ChartObject"/>
            <p:cNvGraphicFramePr/>
            <p:nvPr/>
          </p:nvGraphicFramePr>
          <p:xfrm>
            <a:off x="7426366" y="3435708"/>
            <a:ext cx="3052247" cy="279400"/>
          </p:xfrm>
          <a:graphic>
            <a:graphicData uri="http://schemas.openxmlformats.org/drawingml/2006/chart">
              <c:chart xmlns:c="http://schemas.openxmlformats.org/drawingml/2006/chart" xmlns:r="http://schemas.openxmlformats.org/officeDocument/2006/relationships" r:id="rId7"/>
            </a:graphicData>
          </a:graphic>
        </p:graphicFrame>
        <p:sp>
          <p:nvSpPr>
            <p:cNvPr id="75" name="New shape"/>
            <p:cNvSpPr/>
            <p:nvPr/>
          </p:nvSpPr>
          <p:spPr>
            <a:xfrm>
              <a:off x="7426366" y="3435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76" name="New shape"/>
            <p:cNvSpPr/>
            <p:nvPr/>
          </p:nvSpPr>
          <p:spPr>
            <a:xfrm>
              <a:off x="7426366" y="3435708"/>
              <a:ext cx="480921"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77" name="New shape"/>
            <p:cNvSpPr/>
            <p:nvPr/>
          </p:nvSpPr>
          <p:spPr>
            <a:xfrm>
              <a:off x="10703043" y="3435708"/>
              <a:ext cx="641228"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dirty="0">
                  <a:solidFill>
                    <a:schemeClr val="bg1"/>
                  </a:solidFill>
                  <a:latin typeface="arial"/>
                </a:rPr>
                <a:t>0</a:t>
              </a:r>
            </a:p>
          </p:txBody>
        </p:sp>
      </p:grpSp>
      <p:sp>
        <p:nvSpPr>
          <p:cNvPr id="79" name="New shape">
            <a:extLst>
              <a:ext uri="{FF2B5EF4-FFF2-40B4-BE49-F238E27FC236}">
                <a16:creationId xmlns:a16="http://schemas.microsoft.com/office/drawing/2014/main" id="{8036D612-92FF-6AD3-3F89-5273583D5BB1}"/>
              </a:ext>
            </a:extLst>
          </p:cNvPr>
          <p:cNvSpPr/>
          <p:nvPr/>
        </p:nvSpPr>
        <p:spPr>
          <a:xfrm>
            <a:off x="6285677" y="1007249"/>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0" name="New shape">
            <a:extLst>
              <a:ext uri="{FF2B5EF4-FFF2-40B4-BE49-F238E27FC236}">
                <a16:creationId xmlns:a16="http://schemas.microsoft.com/office/drawing/2014/main" id="{D341D727-73E9-97A6-F3AB-F5B228AE07A6}"/>
              </a:ext>
            </a:extLst>
          </p:cNvPr>
          <p:cNvSpPr/>
          <p:nvPr/>
        </p:nvSpPr>
        <p:spPr>
          <a:xfrm>
            <a:off x="5206177" y="1007249"/>
            <a:ext cx="635000"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1" name="New shape">
            <a:extLst>
              <a:ext uri="{FF2B5EF4-FFF2-40B4-BE49-F238E27FC236}">
                <a16:creationId xmlns:a16="http://schemas.microsoft.com/office/drawing/2014/main" id="{FCF23925-8A6F-E8F7-E198-2C6B1447D483}"/>
              </a:ext>
            </a:extLst>
          </p:cNvPr>
          <p:cNvSpPr/>
          <p:nvPr/>
        </p:nvSpPr>
        <p:spPr>
          <a:xfrm>
            <a:off x="684977" y="768489"/>
            <a:ext cx="41910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l" hangingPunct="0">
              <a:spcBef>
                <a:spcPct val="0"/>
              </a:spcBef>
              <a:spcAft>
                <a:spcPct val="100000"/>
              </a:spcAft>
              <a:buNone/>
              <a:defRPr sz="1100" b="1" i="0">
                <a:solidFill>
                  <a:srgbClr val="000000"/>
                </a:solidFill>
                <a:latin typeface="arial"/>
              </a:defRPr>
            </a:pPr>
            <a:r>
              <a:rPr sz="1100" b="1" i="0" u="none" kern="200">
                <a:solidFill>
                  <a:srgbClr val="000000"/>
                </a:solidFill>
                <a:latin typeface="arial"/>
              </a:rPr>
              <a:t>Sustainable Engagement</a:t>
            </a:r>
          </a:p>
        </p:txBody>
      </p:sp>
      <p:sp>
        <p:nvSpPr>
          <p:cNvPr id="82" name="New shape">
            <a:extLst>
              <a:ext uri="{FF2B5EF4-FFF2-40B4-BE49-F238E27FC236}">
                <a16:creationId xmlns:a16="http://schemas.microsoft.com/office/drawing/2014/main" id="{CD0E6415-D695-3EE0-5589-917DB70B61A9}"/>
              </a:ext>
            </a:extLst>
          </p:cNvPr>
          <p:cNvSpPr/>
          <p:nvPr/>
        </p:nvSpPr>
        <p:spPr>
          <a:xfrm>
            <a:off x="697677" y="1019949"/>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3" name="New shape">
            <a:extLst>
              <a:ext uri="{FF2B5EF4-FFF2-40B4-BE49-F238E27FC236}">
                <a16:creationId xmlns:a16="http://schemas.microsoft.com/office/drawing/2014/main" id="{70654DEC-58D3-D1CE-8CB8-3E6F0E20A3FE}"/>
              </a:ext>
            </a:extLst>
          </p:cNvPr>
          <p:cNvSpPr/>
          <p:nvPr/>
        </p:nvSpPr>
        <p:spPr>
          <a:xfrm>
            <a:off x="697677" y="1337449"/>
            <a:ext cx="4191000"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a:extLst>
              <a:ext uri="{FF2B5EF4-FFF2-40B4-BE49-F238E27FC236}">
                <a16:creationId xmlns:a16="http://schemas.microsoft.com/office/drawing/2014/main" id="{60F00EE7-705A-1F84-D367-925AA17EC1E3}"/>
              </a:ext>
            </a:extLst>
          </p:cNvPr>
          <p:cNvSpPr/>
          <p:nvPr/>
        </p:nvSpPr>
        <p:spPr>
          <a:xfrm flipH="1">
            <a:off x="697677" y="1019949"/>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a:extLst>
              <a:ext uri="{FF2B5EF4-FFF2-40B4-BE49-F238E27FC236}">
                <a16:creationId xmlns:a16="http://schemas.microsoft.com/office/drawing/2014/main" id="{69797361-8F18-2232-60C2-546BE26A27F1}"/>
              </a:ext>
            </a:extLst>
          </p:cNvPr>
          <p:cNvSpPr/>
          <p:nvPr/>
        </p:nvSpPr>
        <p:spPr>
          <a:xfrm flipH="1">
            <a:off x="4888677" y="1019949"/>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graphicFrame>
        <p:nvGraphicFramePr>
          <p:cNvPr id="86" name="ChartObject">
            <a:extLst>
              <a:ext uri="{FF2B5EF4-FFF2-40B4-BE49-F238E27FC236}">
                <a16:creationId xmlns:a16="http://schemas.microsoft.com/office/drawing/2014/main" id="{739D8065-2F03-0376-6385-6C5355BE9A18}"/>
              </a:ext>
            </a:extLst>
          </p:cNvPr>
          <p:cNvGraphicFramePr/>
          <p:nvPr/>
        </p:nvGraphicFramePr>
        <p:xfrm>
          <a:off x="697677" y="1019949"/>
          <a:ext cx="4191000" cy="317500"/>
        </p:xfrm>
        <a:graphic>
          <a:graphicData uri="http://schemas.openxmlformats.org/drawingml/2006/chart">
            <c:chart xmlns:c="http://schemas.openxmlformats.org/drawingml/2006/chart" xmlns:r="http://schemas.openxmlformats.org/officeDocument/2006/relationships" r:id="rId8"/>
          </a:graphicData>
        </a:graphic>
      </p:graphicFrame>
      <p:sp>
        <p:nvSpPr>
          <p:cNvPr id="87" name="New shape">
            <a:extLst>
              <a:ext uri="{FF2B5EF4-FFF2-40B4-BE49-F238E27FC236}">
                <a16:creationId xmlns:a16="http://schemas.microsoft.com/office/drawing/2014/main" id="{338F1DC6-A786-E081-8AD4-5115099C739B}"/>
              </a:ext>
            </a:extLst>
          </p:cNvPr>
          <p:cNvSpPr/>
          <p:nvPr/>
        </p:nvSpPr>
        <p:spPr>
          <a:xfrm>
            <a:off x="2393127" y="1019949"/>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90</a:t>
            </a:r>
          </a:p>
        </p:txBody>
      </p:sp>
      <p:sp>
        <p:nvSpPr>
          <p:cNvPr id="88" name="New shape">
            <a:extLst>
              <a:ext uri="{FF2B5EF4-FFF2-40B4-BE49-F238E27FC236}">
                <a16:creationId xmlns:a16="http://schemas.microsoft.com/office/drawing/2014/main" id="{0727C84C-B880-ADD1-801C-F9E4D8314C86}"/>
              </a:ext>
            </a:extLst>
          </p:cNvPr>
          <p:cNvSpPr/>
          <p:nvPr/>
        </p:nvSpPr>
        <p:spPr>
          <a:xfrm>
            <a:off x="2393127" y="1019949"/>
            <a:ext cx="3810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kern="200"/>
              <a:t>90</a:t>
            </a:r>
          </a:p>
        </p:txBody>
      </p:sp>
      <p:sp>
        <p:nvSpPr>
          <p:cNvPr id="89" name="New shape">
            <a:extLst>
              <a:ext uri="{FF2B5EF4-FFF2-40B4-BE49-F238E27FC236}">
                <a16:creationId xmlns:a16="http://schemas.microsoft.com/office/drawing/2014/main" id="{95482273-206F-FBE2-BF01-27B1760345DE}"/>
              </a:ext>
            </a:extLst>
          </p:cNvPr>
          <p:cNvSpPr/>
          <p:nvPr/>
        </p:nvSpPr>
        <p:spPr>
          <a:xfrm>
            <a:off x="5002977" y="626249"/>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a:solidFill>
                  <a:srgbClr val="000000"/>
                </a:solidFill>
                <a:latin typeface="Arial"/>
              </a:rPr>
              <a:t>BM National Engagement Survey Overall</a:t>
            </a:r>
          </a:p>
        </p:txBody>
      </p:sp>
      <p:sp>
        <p:nvSpPr>
          <p:cNvPr id="90" name="New shape">
            <a:extLst>
              <a:ext uri="{FF2B5EF4-FFF2-40B4-BE49-F238E27FC236}">
                <a16:creationId xmlns:a16="http://schemas.microsoft.com/office/drawing/2014/main" id="{D38C604E-ACAF-4731-95D9-0F4691C5F8AF}"/>
              </a:ext>
            </a:extLst>
          </p:cNvPr>
          <p:cNvSpPr/>
          <p:nvPr/>
        </p:nvSpPr>
        <p:spPr>
          <a:xfrm>
            <a:off x="6082477" y="626249"/>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dirty="0">
                <a:solidFill>
                  <a:srgbClr val="000000"/>
                </a:solidFill>
                <a:latin typeface="Arial"/>
              </a:rPr>
              <a:t>WTW Restaurant/Food &amp; Beverage Norm</a:t>
            </a:r>
          </a:p>
        </p:txBody>
      </p:sp>
      <p:pic>
        <p:nvPicPr>
          <p:cNvPr id="91" name="New picture">
            <a:extLst>
              <a:ext uri="{FF2B5EF4-FFF2-40B4-BE49-F238E27FC236}">
                <a16:creationId xmlns:a16="http://schemas.microsoft.com/office/drawing/2014/main" id="{5C6FC3FC-5AFB-90D3-5226-577E41B3BB46}"/>
              </a:ext>
            </a:extLst>
          </p:cNvPr>
          <p:cNvPicPr/>
          <p:nvPr/>
        </p:nvPicPr>
        <p:blipFill>
          <a:blip r:embed="rId9"/>
          <a:stretch>
            <a:fillRect/>
          </a:stretch>
        </p:blipFill>
        <p:spPr>
          <a:xfrm>
            <a:off x="5282377" y="1079639"/>
            <a:ext cx="177800" cy="177800"/>
          </a:xfrm>
          <a:prstGeom prst="rect">
            <a:avLst/>
          </a:prstGeom>
          <a:ln>
            <a:noFill/>
          </a:ln>
        </p:spPr>
      </p:pic>
      <p:sp>
        <p:nvSpPr>
          <p:cNvPr id="92" name="New shape">
            <a:extLst>
              <a:ext uri="{FF2B5EF4-FFF2-40B4-BE49-F238E27FC236}">
                <a16:creationId xmlns:a16="http://schemas.microsoft.com/office/drawing/2014/main" id="{3714EBC8-5B99-E89D-08ED-BC9B46B3FBEC}"/>
              </a:ext>
            </a:extLst>
          </p:cNvPr>
          <p:cNvSpPr/>
          <p:nvPr/>
        </p:nvSpPr>
        <p:spPr>
          <a:xfrm>
            <a:off x="5523677" y="1054239"/>
            <a:ext cx="3175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FFFFFF"/>
                </a:solidFill>
                <a:latin typeface="arial"/>
              </a:defRPr>
            </a:pPr>
            <a:r>
              <a:rPr sz="1100" b="1" i="0" u="none" kern="200">
                <a:solidFill>
                  <a:srgbClr val="FFFFFF"/>
                </a:solidFill>
                <a:latin typeface="arial"/>
              </a:rPr>
              <a:t>5*</a:t>
            </a:r>
          </a:p>
        </p:txBody>
      </p:sp>
      <p:pic>
        <p:nvPicPr>
          <p:cNvPr id="93" name="New picture">
            <a:extLst>
              <a:ext uri="{FF2B5EF4-FFF2-40B4-BE49-F238E27FC236}">
                <a16:creationId xmlns:a16="http://schemas.microsoft.com/office/drawing/2014/main" id="{6998D6DA-84BA-1E6E-ECA5-F738C380166D}"/>
              </a:ext>
            </a:extLst>
          </p:cNvPr>
          <p:cNvPicPr/>
          <p:nvPr/>
        </p:nvPicPr>
        <p:blipFill>
          <a:blip r:embed="rId9"/>
          <a:stretch>
            <a:fillRect/>
          </a:stretch>
        </p:blipFill>
        <p:spPr>
          <a:xfrm>
            <a:off x="6361877" y="1079639"/>
            <a:ext cx="177800" cy="177800"/>
          </a:xfrm>
          <a:prstGeom prst="rect">
            <a:avLst/>
          </a:prstGeom>
          <a:ln>
            <a:noFill/>
          </a:ln>
        </p:spPr>
      </p:pic>
      <p:sp>
        <p:nvSpPr>
          <p:cNvPr id="94" name="New shape">
            <a:extLst>
              <a:ext uri="{FF2B5EF4-FFF2-40B4-BE49-F238E27FC236}">
                <a16:creationId xmlns:a16="http://schemas.microsoft.com/office/drawing/2014/main" id="{22F70F42-6EE4-7E94-9529-AC9E448D2A34}"/>
              </a:ext>
            </a:extLst>
          </p:cNvPr>
          <p:cNvSpPr/>
          <p:nvPr/>
        </p:nvSpPr>
        <p:spPr>
          <a:xfrm>
            <a:off x="6603177" y="1054239"/>
            <a:ext cx="3175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indent="0" algn="r" hangingPunct="0">
              <a:spcBef>
                <a:spcPct val="0"/>
              </a:spcBef>
              <a:spcAft>
                <a:spcPct val="100000"/>
              </a:spcAft>
              <a:buNone/>
              <a:defRPr sz="1100" b="1" i="0">
                <a:solidFill>
                  <a:srgbClr val="FFFFFF"/>
                </a:solidFill>
                <a:latin typeface="arial"/>
              </a:defRPr>
            </a:pPr>
            <a:r>
              <a:rPr sz="1100" b="1" i="0" u="none" kern="200">
                <a:solidFill>
                  <a:srgbClr val="FFFFFF"/>
                </a:solidFill>
                <a:latin typeface="arial"/>
              </a:rPr>
              <a:t>2*</a:t>
            </a:r>
          </a:p>
        </p:txBody>
      </p:sp>
      <p:sp>
        <p:nvSpPr>
          <p:cNvPr id="97" name="New shape">
            <a:extLst>
              <a:ext uri="{FF2B5EF4-FFF2-40B4-BE49-F238E27FC236}">
                <a16:creationId xmlns:a16="http://schemas.microsoft.com/office/drawing/2014/main" id="{8319BF47-90B1-8CD4-FBE7-78740AEC3AC8}"/>
              </a:ext>
            </a:extLst>
          </p:cNvPr>
          <p:cNvSpPr/>
          <p:nvPr/>
        </p:nvSpPr>
        <p:spPr>
          <a:xfrm>
            <a:off x="667820" y="1721359"/>
            <a:ext cx="6860466"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
        <p:nvSpPr>
          <p:cNvPr id="98" name="TextBox 97">
            <a:extLst>
              <a:ext uri="{FF2B5EF4-FFF2-40B4-BE49-F238E27FC236}">
                <a16:creationId xmlns:a16="http://schemas.microsoft.com/office/drawing/2014/main" id="{EC03A4AF-F79F-8C2F-16B7-8EF4113E83E7}"/>
              </a:ext>
            </a:extLst>
          </p:cNvPr>
          <p:cNvSpPr txBox="1"/>
          <p:nvPr/>
        </p:nvSpPr>
        <p:spPr>
          <a:xfrm>
            <a:off x="1492110" y="4398245"/>
            <a:ext cx="8698133" cy="923330"/>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 </a:t>
            </a:r>
            <a:r>
              <a:rPr lang="en-GB" b="1" dirty="0">
                <a:solidFill>
                  <a:prstClr val="black"/>
                </a:solidFill>
                <a:latin typeface="Calibri"/>
                <a:cs typeface="Arial"/>
              </a:rPr>
              <a:t>Retention</a:t>
            </a:r>
            <a:r>
              <a:rPr lang="en-GB" dirty="0">
                <a:solidFill>
                  <a:prstClr val="black"/>
                </a:solidFill>
                <a:latin typeface="Calibri"/>
                <a:cs typeface="Arial"/>
              </a:rPr>
              <a:t> and continuous listening on reasons for staying</a:t>
            </a:r>
          </a:p>
          <a:p>
            <a:pPr marL="285750" indent="-285750" defTabSz="914400">
              <a:buFont typeface="Arial" panose="020B0604020202020204" pitchFamily="34" charset="0"/>
              <a:buChar char="•"/>
            </a:pPr>
            <a:r>
              <a:rPr lang="en-GB" dirty="0">
                <a:solidFill>
                  <a:prstClr val="black"/>
                </a:solidFill>
                <a:latin typeface="Calibri"/>
                <a:cs typeface="Arial"/>
              </a:rPr>
              <a:t>Focus on Total Rewards including Training</a:t>
            </a:r>
          </a:p>
          <a:p>
            <a:pPr marL="285750" indent="-285750" defTabSz="914400">
              <a:buFont typeface="Arial" panose="020B0604020202020204" pitchFamily="34" charset="0"/>
              <a:buChar char="•"/>
            </a:pPr>
            <a:r>
              <a:rPr lang="en-GB" dirty="0">
                <a:solidFill>
                  <a:prstClr val="black"/>
                </a:solidFill>
                <a:latin typeface="Calibri"/>
                <a:cs typeface="Arial"/>
              </a:rPr>
              <a:t>Focus on </a:t>
            </a:r>
            <a:r>
              <a:rPr lang="en-GB" b="1" dirty="0">
                <a:solidFill>
                  <a:prstClr val="black"/>
                </a:solidFill>
                <a:latin typeface="Calibri"/>
                <a:cs typeface="Arial"/>
              </a:rPr>
              <a:t>technology </a:t>
            </a:r>
            <a:r>
              <a:rPr lang="en-GB" dirty="0">
                <a:solidFill>
                  <a:prstClr val="black"/>
                </a:solidFill>
                <a:latin typeface="Calibri"/>
                <a:cs typeface="Arial"/>
              </a:rPr>
              <a:t>and future ways of working</a:t>
            </a:r>
          </a:p>
        </p:txBody>
      </p:sp>
      <p:pic>
        <p:nvPicPr>
          <p:cNvPr id="99" name="Graphic 98" descr="Lights On with solid fill">
            <a:extLst>
              <a:ext uri="{FF2B5EF4-FFF2-40B4-BE49-F238E27FC236}">
                <a16:creationId xmlns:a16="http://schemas.microsoft.com/office/drawing/2014/main" id="{1C64D7B6-2FD2-D132-803F-B3E8445E5B1A}"/>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tretch>
            <a:fillRect/>
          </a:stretch>
        </p:blipFill>
        <p:spPr>
          <a:xfrm>
            <a:off x="210836" y="4407175"/>
            <a:ext cx="914400" cy="914400"/>
          </a:xfrm>
          <a:prstGeom prst="rect">
            <a:avLst/>
          </a:prstGeom>
        </p:spPr>
      </p:pic>
      <p:sp>
        <p:nvSpPr>
          <p:cNvPr id="100" name="New shape">
            <a:extLst>
              <a:ext uri="{FF2B5EF4-FFF2-40B4-BE49-F238E27FC236}">
                <a16:creationId xmlns:a16="http://schemas.microsoft.com/office/drawing/2014/main" id="{E22A76BD-8791-3855-21C2-3ED5EBB7802B}"/>
              </a:ext>
            </a:extLst>
          </p:cNvPr>
          <p:cNvSpPr/>
          <p:nvPr/>
        </p:nvSpPr>
        <p:spPr>
          <a:xfrm>
            <a:off x="10416467" y="1590305"/>
            <a:ext cx="1079500"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indent="0" algn="ctr" hangingPunct="0">
              <a:spcBef>
                <a:spcPct val="0"/>
              </a:spcBef>
              <a:spcAft>
                <a:spcPct val="100000"/>
              </a:spcAft>
              <a:buNone/>
              <a:defRPr sz="1050" b="0" i="0">
                <a:solidFill>
                  <a:srgbClr val="000000"/>
                </a:solidFill>
                <a:latin typeface="Arial"/>
              </a:defRPr>
            </a:pPr>
            <a:r>
              <a:rPr sz="1050" b="0" i="0" u="none" kern="200">
                <a:solidFill>
                  <a:srgbClr val="000000"/>
                </a:solidFill>
                <a:latin typeface="Arial"/>
              </a:rPr>
              <a:t>WTW Restaurant/Food &amp; Beverage Norm</a:t>
            </a:r>
          </a:p>
        </p:txBody>
      </p:sp>
    </p:spTree>
    <p:extLst>
      <p:ext uri="{BB962C8B-B14F-4D97-AF65-F5344CB8AC3E}">
        <p14:creationId xmlns:p14="http://schemas.microsoft.com/office/powerpoint/2010/main" val="426032608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C75A39-2F6A-6B67-9840-65034561FB30}"/>
              </a:ext>
            </a:extLst>
          </p:cNvPr>
          <p:cNvSpPr>
            <a:spLocks noGrp="1"/>
          </p:cNvSpPr>
          <p:nvPr>
            <p:ph type="title"/>
          </p:nvPr>
        </p:nvSpPr>
        <p:spPr/>
        <p:txBody>
          <a:bodyPr/>
          <a:lstStyle/>
          <a:p>
            <a:r>
              <a:rPr lang="en-GB" dirty="0"/>
              <a:t>Wholesale and Retail Trade</a:t>
            </a:r>
          </a:p>
        </p:txBody>
      </p:sp>
      <p:sp>
        <p:nvSpPr>
          <p:cNvPr id="3" name="Text Placeholder 2">
            <a:extLst>
              <a:ext uri="{FF2B5EF4-FFF2-40B4-BE49-F238E27FC236}">
                <a16:creationId xmlns:a16="http://schemas.microsoft.com/office/drawing/2014/main" id="{FE44D078-4AFF-1313-75B1-31EBCB92D792}"/>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E723ACD2-AC3D-4791-F37A-EFC3BA876927}"/>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243329601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A98EA534-EDAC-0D4F-4B22-FEF537D0475A}"/>
              </a:ext>
            </a:extLst>
          </p:cNvPr>
          <p:cNvGrpSpPr/>
          <p:nvPr/>
        </p:nvGrpSpPr>
        <p:grpSpPr>
          <a:xfrm>
            <a:off x="719191" y="254000"/>
            <a:ext cx="10952252"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G - Wholesale and retail trade (3,860)</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Retail Norm</a:t>
              </a:r>
              <a:br>
                <a:rPr sz="1100" kern="200" dirty="0">
                  <a:solidFill>
                    <a:srgbClr val="000000"/>
                  </a:solidFill>
                  <a:latin typeface="arial"/>
                </a:rPr>
              </a:br>
              <a:endParaRPr sz="1000" kern="200" dirty="0">
                <a:solidFill>
                  <a:srgbClr val="A6A6A6"/>
                </a:solidFill>
                <a:latin typeface="arial"/>
              </a:endParaRP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1557371531"/>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17" name="New shape"/>
            <p:cNvSpPr/>
            <p:nvPr/>
          </p:nvSpPr>
          <p:spPr>
            <a:xfrm>
              <a:off x="8864600" y="2052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8" name="New shape"/>
            <p:cNvSpPr/>
            <p:nvPr/>
          </p:nvSpPr>
          <p:spPr>
            <a:xfrm>
              <a:off x="97282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571295076"/>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5" name="New shape"/>
            <p:cNvSpPr/>
            <p:nvPr/>
          </p:nvSpPr>
          <p:spPr>
            <a:xfrm>
              <a:off x="8864600" y="229616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26" name="New shape"/>
            <p:cNvSpPr/>
            <p:nvPr/>
          </p:nvSpPr>
          <p:spPr>
            <a:xfrm>
              <a:off x="9728200" y="229616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399588762"/>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33" name="New shape"/>
            <p:cNvSpPr/>
            <p:nvPr/>
          </p:nvSpPr>
          <p:spPr>
            <a:xfrm>
              <a:off x="88646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34" name="New shape"/>
            <p:cNvSpPr/>
            <p:nvPr/>
          </p:nvSpPr>
          <p:spPr>
            <a:xfrm>
              <a:off x="97282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3268107960"/>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1" name="New shape"/>
            <p:cNvSpPr/>
            <p:nvPr/>
          </p:nvSpPr>
          <p:spPr>
            <a:xfrm>
              <a:off x="8864600" y="278384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97282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1082304406"/>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49" name="New shape"/>
            <p:cNvSpPr/>
            <p:nvPr/>
          </p:nvSpPr>
          <p:spPr>
            <a:xfrm>
              <a:off x="8864600" y="30276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50" name="New shape"/>
            <p:cNvSpPr/>
            <p:nvPr/>
          </p:nvSpPr>
          <p:spPr>
            <a:xfrm>
              <a:off x="9728200" y="30276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3896096810"/>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7" name="New shape"/>
            <p:cNvSpPr/>
            <p:nvPr/>
          </p:nvSpPr>
          <p:spPr>
            <a:xfrm>
              <a:off x="8864600" y="32715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58" name="New shape"/>
            <p:cNvSpPr/>
            <p:nvPr/>
          </p:nvSpPr>
          <p:spPr>
            <a:xfrm>
              <a:off x="9728200" y="3271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1122655403"/>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65" name="New shape"/>
            <p:cNvSpPr/>
            <p:nvPr/>
          </p:nvSpPr>
          <p:spPr>
            <a:xfrm>
              <a:off x="8864600" y="35153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66" name="New shape"/>
            <p:cNvSpPr/>
            <p:nvPr/>
          </p:nvSpPr>
          <p:spPr>
            <a:xfrm>
              <a:off x="9728200" y="35153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1151075521"/>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3" name="New shape"/>
            <p:cNvSpPr/>
            <p:nvPr/>
          </p:nvSpPr>
          <p:spPr>
            <a:xfrm>
              <a:off x="8864600" y="375920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3293726532"/>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81" name="New shape"/>
            <p:cNvSpPr/>
            <p:nvPr/>
          </p:nvSpPr>
          <p:spPr>
            <a:xfrm>
              <a:off x="88646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82" name="New shape"/>
            <p:cNvSpPr/>
            <p:nvPr/>
          </p:nvSpPr>
          <p:spPr>
            <a:xfrm>
              <a:off x="97282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3418663823"/>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89" name="New shape"/>
            <p:cNvSpPr/>
            <p:nvPr/>
          </p:nvSpPr>
          <p:spPr>
            <a:xfrm>
              <a:off x="8864600" y="424688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90" name="New shape"/>
            <p:cNvSpPr/>
            <p:nvPr/>
          </p:nvSpPr>
          <p:spPr>
            <a:xfrm>
              <a:off x="9728200" y="42468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60125816"/>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97" name="New shape"/>
            <p:cNvSpPr/>
            <p:nvPr/>
          </p:nvSpPr>
          <p:spPr>
            <a:xfrm>
              <a:off x="8864600" y="44907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2628335268"/>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105" name="New shape"/>
            <p:cNvSpPr/>
            <p:nvPr/>
          </p:nvSpPr>
          <p:spPr>
            <a:xfrm>
              <a:off x="8864600" y="473456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2064236076"/>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113" name="New shape"/>
            <p:cNvSpPr/>
            <p:nvPr/>
          </p:nvSpPr>
          <p:spPr>
            <a:xfrm>
              <a:off x="8864600" y="49784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14" name="New shape"/>
            <p:cNvSpPr/>
            <p:nvPr/>
          </p:nvSpPr>
          <p:spPr>
            <a:xfrm>
              <a:off x="9728200" y="497840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3447716642"/>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21" name="New shape"/>
            <p:cNvSpPr/>
            <p:nvPr/>
          </p:nvSpPr>
          <p:spPr>
            <a:xfrm>
              <a:off x="8864600" y="522224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22" name="New shape"/>
            <p:cNvSpPr/>
            <p:nvPr/>
          </p:nvSpPr>
          <p:spPr>
            <a:xfrm>
              <a:off x="9728200" y="522224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1395221548"/>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29" name="New shape"/>
            <p:cNvSpPr/>
            <p:nvPr/>
          </p:nvSpPr>
          <p:spPr>
            <a:xfrm>
              <a:off x="8864600" y="5466081"/>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627220073"/>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135" name="New shape"/>
            <p:cNvSpPr/>
            <p:nvPr/>
          </p:nvSpPr>
          <p:spPr>
            <a:xfrm>
              <a:off x="8864600" y="5709921"/>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A4977953-8660-EDA0-A4B6-5605399B1FDB}"/>
              </a:ext>
            </a:extLst>
          </p:cNvPr>
          <p:cNvGrpSpPr/>
          <p:nvPr/>
        </p:nvGrpSpPr>
        <p:grpSpPr>
          <a:xfrm>
            <a:off x="616450" y="254000"/>
            <a:ext cx="11137187" cy="5530351"/>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G - Wholesale and retail trade (3,860)</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extLst>
                <p:ext uri="{D42A27DB-BD31-4B8C-83A1-F6EECF244321}">
                  <p14:modId xmlns:p14="http://schemas.microsoft.com/office/powerpoint/2010/main" val="2837112580"/>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17" name="ChartObject"/>
            <p:cNvGraphicFramePr/>
            <p:nvPr>
              <p:extLst>
                <p:ext uri="{D42A27DB-BD31-4B8C-83A1-F6EECF244321}">
                  <p14:modId xmlns:p14="http://schemas.microsoft.com/office/powerpoint/2010/main" val="2381818195"/>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23" name="ChartObject"/>
            <p:cNvGraphicFramePr/>
            <p:nvPr>
              <p:extLst>
                <p:ext uri="{D42A27DB-BD31-4B8C-83A1-F6EECF244321}">
                  <p14:modId xmlns:p14="http://schemas.microsoft.com/office/powerpoint/2010/main" val="3572101159"/>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29" name="ChartObject"/>
            <p:cNvGraphicFramePr/>
            <p:nvPr>
              <p:extLst>
                <p:ext uri="{D42A27DB-BD31-4B8C-83A1-F6EECF244321}">
                  <p14:modId xmlns:p14="http://schemas.microsoft.com/office/powerpoint/2010/main" val="873239821"/>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33" name="ChartObject"/>
            <p:cNvGraphicFramePr/>
            <p:nvPr>
              <p:extLst>
                <p:ext uri="{D42A27DB-BD31-4B8C-83A1-F6EECF244321}">
                  <p14:modId xmlns:p14="http://schemas.microsoft.com/office/powerpoint/2010/main" val="3745821354"/>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29544634"/>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extLst>
                <p:ext uri="{D42A27DB-BD31-4B8C-83A1-F6EECF244321}">
                  <p14:modId xmlns:p14="http://schemas.microsoft.com/office/powerpoint/2010/main" val="4035749735"/>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54" name="ChartObject"/>
            <p:cNvGraphicFramePr/>
            <p:nvPr>
              <p:extLst>
                <p:ext uri="{D42A27DB-BD31-4B8C-83A1-F6EECF244321}">
                  <p14:modId xmlns:p14="http://schemas.microsoft.com/office/powerpoint/2010/main" val="3976387518"/>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0" name="ChartObject"/>
            <p:cNvGraphicFramePr/>
            <p:nvPr>
              <p:extLst>
                <p:ext uri="{D42A27DB-BD31-4B8C-83A1-F6EECF244321}">
                  <p14:modId xmlns:p14="http://schemas.microsoft.com/office/powerpoint/2010/main" val="3556207092"/>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4" name="ChartObject"/>
            <p:cNvGraphicFramePr/>
            <p:nvPr>
              <p:extLst>
                <p:ext uri="{D42A27DB-BD31-4B8C-83A1-F6EECF244321}">
                  <p14:modId xmlns:p14="http://schemas.microsoft.com/office/powerpoint/2010/main" val="1153254803"/>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53BC6231-D137-6E86-8A62-88FB52F6677B}"/>
              </a:ext>
            </a:extLst>
          </p:cNvPr>
          <p:cNvGrpSpPr/>
          <p:nvPr/>
        </p:nvGrpSpPr>
        <p:grpSpPr>
          <a:xfrm>
            <a:off x="678094" y="254000"/>
            <a:ext cx="10880333"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G - Wholesale and retail trade (3,860)</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12" name="ChartObject"/>
            <p:cNvGraphicFramePr/>
            <p:nvPr>
              <p:extLst>
                <p:ext uri="{D42A27DB-BD31-4B8C-83A1-F6EECF244321}">
                  <p14:modId xmlns:p14="http://schemas.microsoft.com/office/powerpoint/2010/main" val="3000910419"/>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19" name="ChartObject"/>
            <p:cNvGraphicFramePr/>
            <p:nvPr>
              <p:extLst>
                <p:ext uri="{D42A27DB-BD31-4B8C-83A1-F6EECF244321}">
                  <p14:modId xmlns:p14="http://schemas.microsoft.com/office/powerpoint/2010/main" val="171241827"/>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r>
                <a:rPr sz="1400" kern="200">
                  <a:solidFill>
                    <a:srgbClr val="000000"/>
                  </a:solidFill>
                  <a:latin typeface="arial"/>
                </a:rPr>
                <a:t>⋆</a:t>
              </a:r>
            </a:p>
          </p:txBody>
        </p:sp>
        <p:graphicFrame>
          <p:nvGraphicFramePr>
            <p:cNvPr id="26" name="ChartObject"/>
            <p:cNvGraphicFramePr/>
            <p:nvPr>
              <p:extLst>
                <p:ext uri="{D42A27DB-BD31-4B8C-83A1-F6EECF244321}">
                  <p14:modId xmlns:p14="http://schemas.microsoft.com/office/powerpoint/2010/main" val="3663293023"/>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33" name="ChartObject"/>
            <p:cNvGraphicFramePr/>
            <p:nvPr>
              <p:extLst>
                <p:ext uri="{D42A27DB-BD31-4B8C-83A1-F6EECF244321}">
                  <p14:modId xmlns:p14="http://schemas.microsoft.com/office/powerpoint/2010/main" val="3664159663"/>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36" name="New shape"/>
            <p:cNvSpPr/>
            <p:nvPr/>
          </p:nvSpPr>
          <p:spPr>
            <a:xfrm>
              <a:off x="9728200" y="2571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38" name="ChartObject"/>
            <p:cNvGraphicFramePr/>
            <p:nvPr>
              <p:extLst>
                <p:ext uri="{D42A27DB-BD31-4B8C-83A1-F6EECF244321}">
                  <p14:modId xmlns:p14="http://schemas.microsoft.com/office/powerpoint/2010/main" val="3169629563"/>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41" name="New shape"/>
            <p:cNvSpPr/>
            <p:nvPr/>
          </p:nvSpPr>
          <p:spPr>
            <a:xfrm>
              <a:off x="9728200" y="2952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48" name="ChartObject"/>
            <p:cNvGraphicFramePr/>
            <p:nvPr>
              <p:extLst>
                <p:ext uri="{D42A27DB-BD31-4B8C-83A1-F6EECF244321}">
                  <p14:modId xmlns:p14="http://schemas.microsoft.com/office/powerpoint/2010/main" val="4143614729"/>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55" name="ChartObject"/>
            <p:cNvGraphicFramePr/>
            <p:nvPr>
              <p:extLst>
                <p:ext uri="{D42A27DB-BD31-4B8C-83A1-F6EECF244321}">
                  <p14:modId xmlns:p14="http://schemas.microsoft.com/office/powerpoint/2010/main" val="1251803522"/>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62" name="ChartObject"/>
            <p:cNvGraphicFramePr/>
            <p:nvPr>
              <p:extLst>
                <p:ext uri="{D42A27DB-BD31-4B8C-83A1-F6EECF244321}">
                  <p14:modId xmlns:p14="http://schemas.microsoft.com/office/powerpoint/2010/main" val="1954423221"/>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69" name="ChartObject"/>
            <p:cNvGraphicFramePr/>
            <p:nvPr>
              <p:extLst>
                <p:ext uri="{D42A27DB-BD31-4B8C-83A1-F6EECF244321}">
                  <p14:modId xmlns:p14="http://schemas.microsoft.com/office/powerpoint/2010/main" val="486164661"/>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86</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74" name="ChartObject"/>
            <p:cNvGraphicFramePr/>
            <p:nvPr>
              <p:extLst>
                <p:ext uri="{D42A27DB-BD31-4B8C-83A1-F6EECF244321}">
                  <p14:modId xmlns:p14="http://schemas.microsoft.com/office/powerpoint/2010/main" val="499321159"/>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7" name="New shape"/>
            <p:cNvSpPr/>
            <p:nvPr/>
          </p:nvSpPr>
          <p:spPr>
            <a:xfrm>
              <a:off x="9728200" y="534670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descr="A person sitting at a table&#10;&#10;Description automatically generated with medium confidence">
            <a:extLst>
              <a:ext uri="{FF2B5EF4-FFF2-40B4-BE49-F238E27FC236}">
                <a16:creationId xmlns:a16="http://schemas.microsoft.com/office/drawing/2014/main" id="{D7060358-D36E-4D5C-B039-A1F62D86D56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2595" r="707"/>
          <a:stretch/>
        </p:blipFill>
        <p:spPr>
          <a:xfrm>
            <a:off x="5016895" y="2681377"/>
            <a:ext cx="2171270" cy="2171269"/>
          </a:xfrm>
          <a:prstGeom prst="ellipse">
            <a:avLst/>
          </a:prstGeom>
        </p:spPr>
      </p:pic>
      <p:sp>
        <p:nvSpPr>
          <p:cNvPr id="5" name="Slide Number Placeholder 4">
            <a:extLst>
              <a:ext uri="{FF2B5EF4-FFF2-40B4-BE49-F238E27FC236}">
                <a16:creationId xmlns:a16="http://schemas.microsoft.com/office/drawing/2014/main" id="{F5FD7DAA-453F-4744-9BD6-8F92BC6C6684}"/>
              </a:ext>
            </a:extLst>
          </p:cNvPr>
          <p:cNvSpPr>
            <a:spLocks noGrp="1"/>
          </p:cNvSpPr>
          <p:nvPr>
            <p:ph type="sldNum" sz="quarter" idx="2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DCA5C9-2E11-4C67-86EB-AE1DE127DC64}" type="slidenum">
              <a:rPr kumimoji="0" lang="en-US" sz="900" b="0" i="0" u="none" strike="noStrike" kern="1200" cap="none" spc="0" normalizeH="0" baseline="0" noProof="0" smtClean="0">
                <a:ln>
                  <a:noFill/>
                </a:ln>
                <a:solidFill>
                  <a:srgbClr val="000000"/>
                </a:solidFill>
                <a:effectLst/>
                <a:uLnTx/>
                <a:uFillTx/>
                <a:latin typeface="Arial" panose="020B0604020202020204"/>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9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endParaRPr>
          </a:p>
        </p:txBody>
      </p:sp>
      <p:sp>
        <p:nvSpPr>
          <p:cNvPr id="2" name="Title 1">
            <a:extLst>
              <a:ext uri="{FF2B5EF4-FFF2-40B4-BE49-F238E27FC236}">
                <a16:creationId xmlns:a16="http://schemas.microsoft.com/office/drawing/2014/main" id="{BBC0A1EB-66AF-40F5-98DB-6C87933CAC96}"/>
              </a:ext>
            </a:extLst>
          </p:cNvPr>
          <p:cNvSpPr>
            <a:spLocks noGrp="1"/>
          </p:cNvSpPr>
          <p:nvPr>
            <p:ph type="title"/>
          </p:nvPr>
        </p:nvSpPr>
        <p:spPr>
          <a:xfrm>
            <a:off x="457199" y="75319"/>
            <a:ext cx="11068260" cy="457200"/>
          </a:xfrm>
        </p:spPr>
        <p:txBody>
          <a:bodyPr/>
          <a:lstStyle/>
          <a:p>
            <a:r>
              <a:rPr lang="en-US" dirty="0"/>
              <a:t>High Level Results show some clear trends impacting employees across Mauritius</a:t>
            </a:r>
          </a:p>
        </p:txBody>
      </p:sp>
      <p:sp>
        <p:nvSpPr>
          <p:cNvPr id="4" name="Footer Placeholder 3">
            <a:extLst>
              <a:ext uri="{FF2B5EF4-FFF2-40B4-BE49-F238E27FC236}">
                <a16:creationId xmlns:a16="http://schemas.microsoft.com/office/drawing/2014/main" id="{8E2DEFB1-CBD4-4FEF-B0AF-04910BC50B02}"/>
              </a:ext>
            </a:extLst>
          </p:cNvPr>
          <p:cNvSpPr>
            <a:spLocks noGrp="1"/>
          </p:cNvSpPr>
          <p:nvPr>
            <p:ph type="ftr" sz="quarter" idx="10"/>
          </p:nvPr>
        </p:nvSpPr>
        <p:spPr/>
        <p:txBody>
          <a:bodyPr/>
          <a:lstStyle/>
          <a:p>
            <a:pPr marL="0" marR="0" lvl="0" indent="9525"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Proprietary and confidential. For WTW and WTW client use only.</a:t>
            </a:r>
            <a:endParaRPr kumimoji="0" lang="en-US" sz="600" b="0" i="0"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endParaRPr>
          </a:p>
        </p:txBody>
      </p:sp>
      <p:sp>
        <p:nvSpPr>
          <p:cNvPr id="29" name="Freeform: Shape 28">
            <a:extLst>
              <a:ext uri="{FF2B5EF4-FFF2-40B4-BE49-F238E27FC236}">
                <a16:creationId xmlns:a16="http://schemas.microsoft.com/office/drawing/2014/main" id="{C0E288DF-90D8-4C9F-81A0-48FDA61877E7}"/>
              </a:ext>
            </a:extLst>
          </p:cNvPr>
          <p:cNvSpPr/>
          <p:nvPr/>
        </p:nvSpPr>
        <p:spPr>
          <a:xfrm>
            <a:off x="7892421" y="1536702"/>
            <a:ext cx="3842379"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accent3">
              <a:lumMod val="20000"/>
              <a:lumOff val="80000"/>
            </a:schemeClr>
          </a:solidFill>
          <a:ln w="25672" cap="flat">
            <a:noFill/>
            <a:prstDash val="solid"/>
            <a:miter/>
          </a:ln>
        </p:spPr>
        <p:txBody>
          <a:bodyPr lIns="288000" rIns="288000" rtlCol="0" anchor="ctr"/>
          <a:lstStyle/>
          <a:p>
            <a:pPr marL="0" marR="0" lvl="0" indent="0" algn="ctr" defTabSz="622300" rtl="0" eaLnBrk="1" fontAlgn="b" latinLnBrk="0" hangingPunct="1">
              <a:lnSpc>
                <a:spcPct val="100000"/>
              </a:lnSpc>
              <a:spcBef>
                <a:spcPct val="0"/>
              </a:spcBef>
              <a:spcAft>
                <a:spcPts val="600"/>
              </a:spcAft>
              <a:buClr>
                <a:srgbClr val="7F35B2"/>
              </a:buClr>
              <a:buSzPct val="70000"/>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There are significant negative perceptions around the </a:t>
            </a:r>
            <a:r>
              <a:rPr kumimoji="0" lang="en-US" sz="1600" b="1" i="0" u="none" strike="noStrike" kern="1200" cap="none" spc="0" normalizeH="0" baseline="0" noProof="0" dirty="0">
                <a:ln>
                  <a:noFill/>
                </a:ln>
                <a:solidFill>
                  <a:prstClr val="black"/>
                </a:solidFill>
                <a:effectLst/>
                <a:uLnTx/>
                <a:uFillTx/>
                <a:latin typeface="Arial" panose="020B0604020202020204"/>
                <a:ea typeface="+mn-ea"/>
                <a:cs typeface="+mn-cs"/>
              </a:rPr>
              <a:t>fairness</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 of </a:t>
            </a:r>
            <a:r>
              <a:rPr kumimoji="0" lang="en-US" sz="1600" b="1" i="0" u="none" strike="noStrike" kern="1200" cap="none" spc="0" normalizeH="0" baseline="0" noProof="0" dirty="0">
                <a:ln>
                  <a:noFill/>
                </a:ln>
                <a:solidFill>
                  <a:prstClr val="black"/>
                </a:solidFill>
                <a:effectLst/>
                <a:uLnTx/>
                <a:uFillTx/>
                <a:latin typeface="Arial" panose="020B0604020202020204"/>
                <a:ea typeface="+mn-ea"/>
                <a:cs typeface="+mn-cs"/>
              </a:rPr>
              <a:t>rewards </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and opportunities to develop. They don’t always get regular constructive </a:t>
            </a:r>
            <a:r>
              <a:rPr kumimoji="0" lang="en-US" sz="1600" b="1" i="0" u="none" strike="noStrike" kern="1200" cap="none" spc="0" normalizeH="0" baseline="0" noProof="0" dirty="0">
                <a:ln>
                  <a:noFill/>
                </a:ln>
                <a:solidFill>
                  <a:prstClr val="black"/>
                </a:solidFill>
                <a:effectLst/>
                <a:uLnTx/>
                <a:uFillTx/>
                <a:latin typeface="Arial" panose="020B0604020202020204"/>
                <a:ea typeface="+mn-ea"/>
                <a:cs typeface="+mn-cs"/>
              </a:rPr>
              <a:t>feedback</a:t>
            </a:r>
          </a:p>
        </p:txBody>
      </p:sp>
      <p:sp>
        <p:nvSpPr>
          <p:cNvPr id="41" name="Freeform: Shape 40">
            <a:extLst>
              <a:ext uri="{FF2B5EF4-FFF2-40B4-BE49-F238E27FC236}">
                <a16:creationId xmlns:a16="http://schemas.microsoft.com/office/drawing/2014/main" id="{3718F89C-EBC6-4D6B-8A37-C9B2FFF4798B}"/>
              </a:ext>
            </a:extLst>
          </p:cNvPr>
          <p:cNvSpPr/>
          <p:nvPr/>
        </p:nvSpPr>
        <p:spPr>
          <a:xfrm>
            <a:off x="7732168" y="1536702"/>
            <a:ext cx="117427"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accent3"/>
          </a:solidFill>
          <a:ln>
            <a:noFill/>
          </a:ln>
          <a:effectLst/>
        </p:spPr>
        <p:txBody>
          <a:bodyPr rot="0" spcFirstLastPara="0" vertOverflow="overflow" horzOverflow="overflow" vert="horz" wrap="square" lIns="182880" tIns="0" rIns="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 name="Freeform: Shape 12">
            <a:extLst>
              <a:ext uri="{FF2B5EF4-FFF2-40B4-BE49-F238E27FC236}">
                <a16:creationId xmlns:a16="http://schemas.microsoft.com/office/drawing/2014/main" id="{08047767-554C-4A43-9779-D85E6F4A48BA}"/>
              </a:ext>
            </a:extLst>
          </p:cNvPr>
          <p:cNvSpPr/>
          <p:nvPr/>
        </p:nvSpPr>
        <p:spPr>
          <a:xfrm flipH="1">
            <a:off x="457199" y="1536702"/>
            <a:ext cx="3842379"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bg1">
              <a:lumMod val="95000"/>
            </a:schemeClr>
          </a:solidFill>
          <a:ln w="25672" cap="flat">
            <a:noFill/>
            <a:prstDash val="solid"/>
            <a:miter/>
          </a:ln>
        </p:spPr>
        <p:txBody>
          <a:bodyPr rtlCol="0" anchor="ctr"/>
          <a:lstStyle/>
          <a:p>
            <a:pPr marL="0" marR="0" lvl="0" indent="0" algn="ctr" defTabSz="622300" rtl="0" eaLnBrk="1" fontAlgn="auto" latinLnBrk="0" hangingPunct="1">
              <a:lnSpc>
                <a:spcPct val="100000"/>
              </a:lnSpc>
              <a:spcBef>
                <a:spcPct val="0"/>
              </a:spcBef>
              <a:spcAft>
                <a:spcPts val="60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Arial" panose="020B0604020202020204"/>
                <a:ea typeface="+mn-ea"/>
                <a:cs typeface="+mn-cs"/>
              </a:rPr>
              <a:t>People feel </a:t>
            </a:r>
            <a:r>
              <a:rPr kumimoji="0" lang="en-GB" sz="1600" b="1" i="0" u="none" strike="noStrike" kern="1200" cap="none" spc="0" normalizeH="0" baseline="0" noProof="0" dirty="0">
                <a:ln>
                  <a:noFill/>
                </a:ln>
                <a:solidFill>
                  <a:prstClr val="black"/>
                </a:solidFill>
                <a:effectLst/>
                <a:uLnTx/>
                <a:uFillTx/>
                <a:latin typeface="Arial" panose="020B0604020202020204"/>
                <a:ea typeface="+mn-ea"/>
                <a:cs typeface="+mn-cs"/>
              </a:rPr>
              <a:t>engaged</a:t>
            </a:r>
            <a:r>
              <a:rPr kumimoji="0" lang="en-GB" sz="1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GB" sz="1600" b="1" i="0" u="none" strike="noStrike" kern="1200" cap="none" spc="0" normalizeH="0" baseline="0" noProof="0" dirty="0">
                <a:ln>
                  <a:noFill/>
                </a:ln>
                <a:solidFill>
                  <a:prstClr val="black"/>
                </a:solidFill>
                <a:effectLst/>
                <a:uLnTx/>
                <a:uFillTx/>
                <a:latin typeface="Arial" panose="020B0604020202020204"/>
                <a:ea typeface="+mn-ea"/>
                <a:cs typeface="+mn-cs"/>
              </a:rPr>
              <a:t>committed </a:t>
            </a:r>
            <a:r>
              <a:rPr kumimoji="0" lang="en-GB" sz="1600" b="0" i="0" u="none" strike="noStrike" kern="1200" cap="none" spc="0" normalizeH="0" baseline="0" noProof="0" dirty="0">
                <a:ln>
                  <a:noFill/>
                </a:ln>
                <a:solidFill>
                  <a:prstClr val="black"/>
                </a:solidFill>
                <a:effectLst/>
                <a:uLnTx/>
                <a:uFillTx/>
                <a:latin typeface="Arial" panose="020B0604020202020204"/>
                <a:ea typeface="+mn-ea"/>
                <a:cs typeface="+mn-cs"/>
              </a:rPr>
              <a:t>and have a strong sense of meaning and </a:t>
            </a:r>
            <a:r>
              <a:rPr kumimoji="0" lang="en-GB" sz="1600" b="1" i="0" u="none" strike="noStrike" kern="1200" cap="none" spc="0" normalizeH="0" baseline="0" noProof="0" dirty="0">
                <a:ln>
                  <a:noFill/>
                </a:ln>
                <a:solidFill>
                  <a:prstClr val="black"/>
                </a:solidFill>
                <a:effectLst/>
                <a:uLnTx/>
                <a:uFillTx/>
                <a:latin typeface="Arial" panose="020B0604020202020204"/>
                <a:ea typeface="+mn-ea"/>
                <a:cs typeface="+mn-cs"/>
              </a:rPr>
              <a:t>purpose </a:t>
            </a:r>
            <a:r>
              <a:rPr kumimoji="0" lang="en-GB" sz="1600" b="0" i="0" u="none" strike="noStrike" kern="1200" cap="none" spc="0" normalizeH="0" baseline="0" noProof="0" dirty="0">
                <a:ln>
                  <a:noFill/>
                </a:ln>
                <a:solidFill>
                  <a:prstClr val="black"/>
                </a:solidFill>
                <a:effectLst/>
                <a:uLnTx/>
                <a:uFillTx/>
                <a:latin typeface="Arial" panose="020B0604020202020204"/>
                <a:ea typeface="+mn-ea"/>
                <a:cs typeface="+mn-cs"/>
              </a:rPr>
              <a:t>through their work.</a:t>
            </a:r>
          </a:p>
        </p:txBody>
      </p:sp>
      <p:sp>
        <p:nvSpPr>
          <p:cNvPr id="14" name="Freeform: Shape 13">
            <a:extLst>
              <a:ext uri="{FF2B5EF4-FFF2-40B4-BE49-F238E27FC236}">
                <a16:creationId xmlns:a16="http://schemas.microsoft.com/office/drawing/2014/main" id="{4F032F9D-1CFB-45CC-A619-4666B3B8FED2}"/>
              </a:ext>
            </a:extLst>
          </p:cNvPr>
          <p:cNvSpPr/>
          <p:nvPr/>
        </p:nvSpPr>
        <p:spPr>
          <a:xfrm flipH="1">
            <a:off x="4342404" y="1536702"/>
            <a:ext cx="117427"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accent2"/>
          </a:solidFill>
          <a:ln>
            <a:noFill/>
          </a:ln>
          <a:effectLst/>
        </p:spPr>
        <p:txBody>
          <a:bodyPr rot="0" spcFirstLastPara="0" vertOverflow="overflow" horzOverflow="overflow" vert="horz" wrap="square" lIns="182880" tIns="0" rIns="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Freeform: Shape 15">
            <a:extLst>
              <a:ext uri="{FF2B5EF4-FFF2-40B4-BE49-F238E27FC236}">
                <a16:creationId xmlns:a16="http://schemas.microsoft.com/office/drawing/2014/main" id="{075E93F0-CCEF-491F-842C-579E4AF4F7CF}"/>
              </a:ext>
            </a:extLst>
          </p:cNvPr>
          <p:cNvSpPr/>
          <p:nvPr/>
        </p:nvSpPr>
        <p:spPr>
          <a:xfrm>
            <a:off x="7892421" y="3066738"/>
            <a:ext cx="3842379"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tx2">
              <a:lumMod val="20000"/>
              <a:lumOff val="80000"/>
            </a:schemeClr>
          </a:solidFill>
          <a:ln w="25672" cap="flat">
            <a:noFill/>
            <a:prstDash val="solid"/>
            <a:miter/>
          </a:ln>
        </p:spPr>
        <p:txBody>
          <a:bodyPr lIns="432000" rIns="432000" rtlCol="0" anchor="ctr"/>
          <a:lstStyle/>
          <a:p>
            <a:pPr marL="0" marR="0" lvl="0" indent="0" algn="ctr" defTabSz="622300" rtl="0" eaLnBrk="1" fontAlgn="b" latinLnBrk="0" hangingPunct="1">
              <a:lnSpc>
                <a:spcPct val="100000"/>
              </a:lnSpc>
              <a:spcBef>
                <a:spcPct val="0"/>
              </a:spcBef>
              <a:spcAft>
                <a:spcPts val="600"/>
              </a:spcAft>
              <a:buClr>
                <a:srgbClr val="7F35B2"/>
              </a:buClr>
              <a:buSzPct val="70000"/>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They struggle to get their </a:t>
            </a:r>
            <a:r>
              <a:rPr kumimoji="0" lang="en-US" sz="1600" b="1" i="0" u="none" strike="noStrike" kern="1200" cap="none" spc="0" normalizeH="0" baseline="0" noProof="0" dirty="0">
                <a:ln>
                  <a:noFill/>
                </a:ln>
                <a:solidFill>
                  <a:prstClr val="black"/>
                </a:solidFill>
                <a:effectLst/>
                <a:uLnTx/>
                <a:uFillTx/>
                <a:latin typeface="Arial" panose="020B0604020202020204"/>
                <a:ea typeface="+mn-ea"/>
                <a:cs typeface="+mn-cs"/>
              </a:rPr>
              <a:t>voice heard </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and their </a:t>
            </a:r>
            <a:r>
              <a:rPr kumimoji="0" lang="en-US" sz="1600" b="1" i="0" u="none" strike="noStrike" kern="1200" cap="none" spc="0" normalizeH="0" baseline="0" noProof="0" dirty="0">
                <a:ln>
                  <a:noFill/>
                </a:ln>
                <a:solidFill>
                  <a:prstClr val="black"/>
                </a:solidFill>
                <a:effectLst/>
                <a:uLnTx/>
                <a:uFillTx/>
                <a:latin typeface="Arial" panose="020B0604020202020204"/>
                <a:ea typeface="+mn-ea"/>
                <a:cs typeface="+mn-cs"/>
              </a:rPr>
              <a:t>views considered</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 in decision making.  </a:t>
            </a:r>
          </a:p>
        </p:txBody>
      </p:sp>
      <p:sp>
        <p:nvSpPr>
          <p:cNvPr id="17" name="Freeform: Shape 16">
            <a:extLst>
              <a:ext uri="{FF2B5EF4-FFF2-40B4-BE49-F238E27FC236}">
                <a16:creationId xmlns:a16="http://schemas.microsoft.com/office/drawing/2014/main" id="{E82CEC42-0D2C-4614-BBA4-0F4B68BF0162}"/>
              </a:ext>
            </a:extLst>
          </p:cNvPr>
          <p:cNvSpPr/>
          <p:nvPr/>
        </p:nvSpPr>
        <p:spPr>
          <a:xfrm>
            <a:off x="7732168" y="3066738"/>
            <a:ext cx="117427"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tx2"/>
          </a:solidFill>
          <a:ln>
            <a:noFill/>
          </a:ln>
          <a:effectLst/>
        </p:spPr>
        <p:txBody>
          <a:bodyPr rot="0" spcFirstLastPara="0" vertOverflow="overflow" horzOverflow="overflow" vert="horz" wrap="square" lIns="182880" tIns="0" rIns="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Freeform: Shape 18">
            <a:extLst>
              <a:ext uri="{FF2B5EF4-FFF2-40B4-BE49-F238E27FC236}">
                <a16:creationId xmlns:a16="http://schemas.microsoft.com/office/drawing/2014/main" id="{0E60890C-BDED-4563-8E91-DEFC3A613EF1}"/>
              </a:ext>
            </a:extLst>
          </p:cNvPr>
          <p:cNvSpPr/>
          <p:nvPr/>
        </p:nvSpPr>
        <p:spPr>
          <a:xfrm flipH="1">
            <a:off x="457199" y="3066738"/>
            <a:ext cx="3842379"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bg1">
              <a:lumMod val="95000"/>
            </a:schemeClr>
          </a:solidFill>
          <a:ln w="25672" cap="flat">
            <a:noFill/>
            <a:prstDash val="solid"/>
            <a:miter/>
          </a:ln>
        </p:spPr>
        <p:txBody>
          <a:bodyPr lIns="182880" rIns="182880" rtlCol="0" anchor="ctr"/>
          <a:lstStyle/>
          <a:p>
            <a:pPr marL="0" marR="0" lvl="0" indent="0" algn="ctr" defTabSz="622300" rtl="0" eaLnBrk="1" fontAlgn="auto" latinLnBrk="0" hangingPunct="1">
              <a:lnSpc>
                <a:spcPct val="100000"/>
              </a:lnSpc>
              <a:spcBef>
                <a:spcPct val="0"/>
              </a:spcBef>
              <a:spcAft>
                <a:spcPts val="60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Arial" panose="020B0604020202020204"/>
                <a:ea typeface="+mn-ea"/>
                <a:cs typeface="+mn-cs"/>
              </a:rPr>
              <a:t>Clarity </a:t>
            </a:r>
            <a:r>
              <a:rPr kumimoji="0" lang="en-GB" sz="1600" b="0" i="0" u="none" strike="noStrike" kern="1200" cap="none" spc="0" normalizeH="0" baseline="0" noProof="0" dirty="0">
                <a:ln>
                  <a:noFill/>
                </a:ln>
                <a:solidFill>
                  <a:prstClr val="black"/>
                </a:solidFill>
                <a:effectLst/>
                <a:uLnTx/>
                <a:uFillTx/>
                <a:latin typeface="Arial" panose="020B0604020202020204"/>
                <a:ea typeface="+mn-ea"/>
                <a:cs typeface="+mn-cs"/>
              </a:rPr>
              <a:t>on the goals and objectives of their company, and critically they have real clarity on how their work contributes to the achievement of these.</a:t>
            </a:r>
          </a:p>
        </p:txBody>
      </p:sp>
      <p:sp>
        <p:nvSpPr>
          <p:cNvPr id="21" name="Freeform: Shape 20">
            <a:extLst>
              <a:ext uri="{FF2B5EF4-FFF2-40B4-BE49-F238E27FC236}">
                <a16:creationId xmlns:a16="http://schemas.microsoft.com/office/drawing/2014/main" id="{6216D5D1-BEF9-4D65-A067-F4438CC4B0DB}"/>
              </a:ext>
            </a:extLst>
          </p:cNvPr>
          <p:cNvSpPr/>
          <p:nvPr/>
        </p:nvSpPr>
        <p:spPr>
          <a:xfrm flipH="1">
            <a:off x="4342404" y="3066738"/>
            <a:ext cx="117427"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accent4"/>
          </a:solidFill>
          <a:ln>
            <a:noFill/>
          </a:ln>
          <a:effectLst/>
        </p:spPr>
        <p:txBody>
          <a:bodyPr rot="0" spcFirstLastPara="0" vertOverflow="overflow" horzOverflow="overflow" vert="horz" wrap="square" lIns="182880" tIns="0" rIns="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 name="Freeform: Shape 24">
            <a:extLst>
              <a:ext uri="{FF2B5EF4-FFF2-40B4-BE49-F238E27FC236}">
                <a16:creationId xmlns:a16="http://schemas.microsoft.com/office/drawing/2014/main" id="{1A557148-B0A8-44BF-A6C5-FF58E9230784}"/>
              </a:ext>
            </a:extLst>
          </p:cNvPr>
          <p:cNvSpPr/>
          <p:nvPr/>
        </p:nvSpPr>
        <p:spPr>
          <a:xfrm>
            <a:off x="7892422" y="4596774"/>
            <a:ext cx="3811898"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accent6">
              <a:lumMod val="20000"/>
              <a:lumOff val="80000"/>
            </a:schemeClr>
          </a:solidFill>
          <a:ln w="25672" cap="flat">
            <a:noFill/>
            <a:prstDash val="solid"/>
            <a:miter/>
          </a:ln>
        </p:spPr>
        <p:txBody>
          <a:bodyPr rtlCol="0" anchor="ctr"/>
          <a:lstStyle/>
          <a:p>
            <a:pPr marL="0" marR="0" lvl="0" indent="0" algn="ctr" defTabSz="914400" rtl="0" eaLnBrk="1" fontAlgn="b" latinLnBrk="0" hangingPunct="1">
              <a:lnSpc>
                <a:spcPct val="100000"/>
              </a:lnSpc>
              <a:spcBef>
                <a:spcPts val="0"/>
              </a:spcBef>
              <a:spcAft>
                <a:spcPts val="0"/>
              </a:spcAft>
              <a:buClr>
                <a:srgbClr val="7F35B2"/>
              </a:buClr>
              <a:buSzPct val="70000"/>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The distance to leadership can seem far and people often do not feel </a:t>
            </a:r>
            <a:r>
              <a:rPr kumimoji="0" lang="en-US" sz="1600" b="1" i="0" u="none" strike="noStrike" kern="1200" cap="none" spc="0" normalizeH="0" baseline="0" noProof="0" dirty="0">
                <a:ln>
                  <a:noFill/>
                </a:ln>
                <a:solidFill>
                  <a:prstClr val="black"/>
                </a:solidFill>
                <a:effectLst/>
                <a:uLnTx/>
                <a:uFillTx/>
                <a:latin typeface="Arial" panose="020B0604020202020204"/>
                <a:ea typeface="+mn-ea"/>
                <a:cs typeface="+mn-cs"/>
              </a:rPr>
              <a:t>inspired </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by their vision for the future.</a:t>
            </a:r>
            <a:endParaRPr kumimoji="0" lang="en-US" sz="1600" b="0" i="0" u="none" strike="noStrike" kern="1200" cap="none" spc="0" normalizeH="0" baseline="0" noProof="0" dirty="0">
              <a:ln>
                <a:noFill/>
              </a:ln>
              <a:solidFill>
                <a:srgbClr val="000000"/>
              </a:solidFill>
              <a:effectLst/>
              <a:uLnTx/>
              <a:uFillTx/>
              <a:latin typeface="Arial"/>
              <a:ea typeface="+mn-ea"/>
              <a:cs typeface="Arial"/>
            </a:endParaRPr>
          </a:p>
        </p:txBody>
      </p:sp>
      <p:sp>
        <p:nvSpPr>
          <p:cNvPr id="26" name="Freeform: Shape 25">
            <a:extLst>
              <a:ext uri="{FF2B5EF4-FFF2-40B4-BE49-F238E27FC236}">
                <a16:creationId xmlns:a16="http://schemas.microsoft.com/office/drawing/2014/main" id="{727DB4D4-E8C7-4DFE-B6CD-A07F8EBD3124}"/>
              </a:ext>
            </a:extLst>
          </p:cNvPr>
          <p:cNvSpPr/>
          <p:nvPr/>
        </p:nvSpPr>
        <p:spPr>
          <a:xfrm>
            <a:off x="7732168" y="4596774"/>
            <a:ext cx="117427"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accent6"/>
          </a:solidFill>
          <a:ln>
            <a:noFill/>
          </a:ln>
          <a:effectLst/>
        </p:spPr>
        <p:txBody>
          <a:bodyPr rot="0" spcFirstLastPara="0" vertOverflow="overflow" horzOverflow="overflow" vert="horz" wrap="square" lIns="182880" tIns="0" rIns="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 name="Freeform: Shape 27">
            <a:extLst>
              <a:ext uri="{FF2B5EF4-FFF2-40B4-BE49-F238E27FC236}">
                <a16:creationId xmlns:a16="http://schemas.microsoft.com/office/drawing/2014/main" id="{3D2E497B-D0A7-4230-99CC-4A8B53D58132}"/>
              </a:ext>
            </a:extLst>
          </p:cNvPr>
          <p:cNvSpPr/>
          <p:nvPr/>
        </p:nvSpPr>
        <p:spPr>
          <a:xfrm flipH="1">
            <a:off x="457199" y="4596774"/>
            <a:ext cx="3842379"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bg1">
              <a:lumMod val="95000"/>
            </a:schemeClr>
          </a:solidFill>
          <a:ln w="25672" cap="flat">
            <a:noFill/>
            <a:prstDash val="solid"/>
            <a:miter/>
          </a:ln>
        </p:spPr>
        <p:txBody>
          <a:bodyPr lIns="182880" tIns="91440" rIns="182880" bIns="91440" rtlCol="0" anchor="ctr"/>
          <a:lstStyle/>
          <a:p>
            <a:pPr marL="0" marR="0" lvl="0" indent="0" algn="ctr" defTabSz="622300" rtl="0" eaLnBrk="1" fontAlgn="auto" latinLnBrk="0" hangingPunct="1">
              <a:lnSpc>
                <a:spcPct val="100000"/>
              </a:lnSpc>
              <a:spcBef>
                <a:spcPct val="0"/>
              </a:spcBef>
              <a:spcAft>
                <a:spcPts val="60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They feel they can be </a:t>
            </a:r>
            <a:r>
              <a:rPr kumimoji="0" lang="en-US" sz="1600" b="1" i="0" u="none" strike="noStrike" kern="1200" cap="none" spc="0" normalizeH="0" baseline="0" noProof="0" dirty="0">
                <a:ln>
                  <a:noFill/>
                </a:ln>
                <a:solidFill>
                  <a:prstClr val="black"/>
                </a:solidFill>
                <a:effectLst/>
                <a:uLnTx/>
                <a:uFillTx/>
                <a:latin typeface="Arial" panose="020B0604020202020204"/>
                <a:ea typeface="+mn-ea"/>
                <a:cs typeface="+mn-cs"/>
              </a:rPr>
              <a:t>efficient </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and </a:t>
            </a:r>
            <a:r>
              <a:rPr kumimoji="0" lang="en-US" sz="1600" b="1" i="0" u="none" strike="noStrike" kern="1200" cap="none" spc="0" normalizeH="0" baseline="0" noProof="0" dirty="0">
                <a:ln>
                  <a:noFill/>
                </a:ln>
                <a:solidFill>
                  <a:prstClr val="black"/>
                </a:solidFill>
                <a:effectLst/>
                <a:uLnTx/>
                <a:uFillTx/>
                <a:latin typeface="Arial" panose="020B0604020202020204"/>
                <a:ea typeface="+mn-ea"/>
                <a:cs typeface="+mn-cs"/>
              </a:rPr>
              <a:t>effective</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 making greater use of technology.</a:t>
            </a:r>
          </a:p>
        </p:txBody>
      </p:sp>
      <p:sp>
        <p:nvSpPr>
          <p:cNvPr id="30" name="Freeform: Shape 29">
            <a:extLst>
              <a:ext uri="{FF2B5EF4-FFF2-40B4-BE49-F238E27FC236}">
                <a16:creationId xmlns:a16="http://schemas.microsoft.com/office/drawing/2014/main" id="{90B4D87F-3BC5-49D2-ABB3-8BDABF947EE7}"/>
              </a:ext>
            </a:extLst>
          </p:cNvPr>
          <p:cNvSpPr/>
          <p:nvPr/>
        </p:nvSpPr>
        <p:spPr>
          <a:xfrm flipH="1">
            <a:off x="4342404" y="4596774"/>
            <a:ext cx="117427" cy="1407735"/>
          </a:xfrm>
          <a:custGeom>
            <a:avLst/>
            <a:gdLst>
              <a:gd name="connsiteX0" fmla="*/ 0 w 2547706"/>
              <a:gd name="connsiteY0" fmla="*/ 0 h 1479421"/>
              <a:gd name="connsiteX1" fmla="*/ 2547706 w 2547706"/>
              <a:gd name="connsiteY1" fmla="*/ 0 h 1479421"/>
              <a:gd name="connsiteX2" fmla="*/ 2547706 w 2547706"/>
              <a:gd name="connsiteY2" fmla="*/ 1479421 h 1479421"/>
              <a:gd name="connsiteX3" fmla="*/ 0 w 2547706"/>
              <a:gd name="connsiteY3" fmla="*/ 1479421 h 1479421"/>
              <a:gd name="connsiteX4" fmla="*/ 0 w 2547706"/>
              <a:gd name="connsiteY4" fmla="*/ 0 h 1479421"/>
              <a:gd name="connsiteX5" fmla="*/ 0 w 2547706"/>
              <a:gd name="connsiteY5" fmla="*/ 0 h 147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706" h="1479421">
                <a:moveTo>
                  <a:pt x="0" y="0"/>
                </a:moveTo>
                <a:lnTo>
                  <a:pt x="2547706" y="0"/>
                </a:lnTo>
                <a:lnTo>
                  <a:pt x="2547706" y="1479421"/>
                </a:lnTo>
                <a:lnTo>
                  <a:pt x="0" y="1479421"/>
                </a:lnTo>
                <a:lnTo>
                  <a:pt x="0" y="0"/>
                </a:lnTo>
                <a:lnTo>
                  <a:pt x="0" y="0"/>
                </a:lnTo>
                <a:close/>
              </a:path>
            </a:pathLst>
          </a:custGeom>
          <a:solidFill>
            <a:schemeClr val="accent5"/>
          </a:solidFill>
          <a:ln>
            <a:noFill/>
          </a:ln>
          <a:effectLst/>
        </p:spPr>
        <p:txBody>
          <a:bodyPr rot="0" spcFirstLastPara="0" vertOverflow="overflow" horzOverflow="overflow" vert="horz" wrap="square" lIns="182880" tIns="0" rIns="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 name="Oval 30">
            <a:extLst>
              <a:ext uri="{FF2B5EF4-FFF2-40B4-BE49-F238E27FC236}">
                <a16:creationId xmlns:a16="http://schemas.microsoft.com/office/drawing/2014/main" id="{FAEBAAF9-E8A5-440A-A382-7A48B295B238}"/>
              </a:ext>
            </a:extLst>
          </p:cNvPr>
          <p:cNvSpPr/>
          <p:nvPr/>
        </p:nvSpPr>
        <p:spPr>
          <a:xfrm>
            <a:off x="5016624" y="2681377"/>
            <a:ext cx="2178459" cy="2178458"/>
          </a:xfrm>
          <a:prstGeom prst="ellipse">
            <a:avLst/>
          </a:pr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Freeform: Shape 31">
            <a:extLst>
              <a:ext uri="{FF2B5EF4-FFF2-40B4-BE49-F238E27FC236}">
                <a16:creationId xmlns:a16="http://schemas.microsoft.com/office/drawing/2014/main" id="{9F284E45-FC1E-4CD7-85C8-64709FAEA315}"/>
              </a:ext>
            </a:extLst>
          </p:cNvPr>
          <p:cNvSpPr/>
          <p:nvPr/>
        </p:nvSpPr>
        <p:spPr>
          <a:xfrm>
            <a:off x="5104844" y="3025187"/>
            <a:ext cx="197357" cy="197357"/>
          </a:xfrm>
          <a:custGeom>
            <a:avLst/>
            <a:gdLst>
              <a:gd name="connsiteX0" fmla="*/ 29014 w 85725"/>
              <a:gd name="connsiteY0" fmla="*/ 3582 h 85725"/>
              <a:gd name="connsiteX1" fmla="*/ 90355 w 85725"/>
              <a:gd name="connsiteY1" fmla="*/ 29014 h 85725"/>
              <a:gd name="connsiteX2" fmla="*/ 64923 w 85725"/>
              <a:gd name="connsiteY2" fmla="*/ 90355 h 85725"/>
              <a:gd name="connsiteX3" fmla="*/ 3582 w 85725"/>
              <a:gd name="connsiteY3" fmla="*/ 64923 h 85725"/>
              <a:gd name="connsiteX4" fmla="*/ 29014 w 85725"/>
              <a:gd name="connsiteY4" fmla="*/ 3582 h 85725"/>
              <a:gd name="connsiteX5" fmla="*/ 29014 w 85725"/>
              <a:gd name="connsiteY5" fmla="*/ 358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29014" y="3582"/>
                </a:moveTo>
                <a:cubicBezTo>
                  <a:pt x="52922" y="-6324"/>
                  <a:pt x="80449" y="5011"/>
                  <a:pt x="90355" y="29014"/>
                </a:cubicBezTo>
                <a:cubicBezTo>
                  <a:pt x="100261" y="52922"/>
                  <a:pt x="88926" y="80449"/>
                  <a:pt x="64923" y="90355"/>
                </a:cubicBezTo>
                <a:cubicBezTo>
                  <a:pt x="41015" y="100261"/>
                  <a:pt x="13488" y="88926"/>
                  <a:pt x="3582" y="64923"/>
                </a:cubicBezTo>
                <a:cubicBezTo>
                  <a:pt x="-6324" y="41015"/>
                  <a:pt x="5011" y="13583"/>
                  <a:pt x="29014" y="3582"/>
                </a:cubicBezTo>
                <a:lnTo>
                  <a:pt x="29014" y="3582"/>
                </a:lnTo>
                <a:close/>
              </a:path>
            </a:pathLst>
          </a:custGeom>
          <a:solidFill>
            <a:schemeClr val="accent2"/>
          </a:solidFill>
          <a:ln w="28575" cap="flat">
            <a:solidFill>
              <a:schemeClr val="bg1"/>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3" name="Freeform: Shape 32">
            <a:extLst>
              <a:ext uri="{FF2B5EF4-FFF2-40B4-BE49-F238E27FC236}">
                <a16:creationId xmlns:a16="http://schemas.microsoft.com/office/drawing/2014/main" id="{D99DEFAC-403D-4F3E-9100-012815473332}"/>
              </a:ext>
            </a:extLst>
          </p:cNvPr>
          <p:cNvSpPr/>
          <p:nvPr/>
        </p:nvSpPr>
        <p:spPr>
          <a:xfrm>
            <a:off x="5104844" y="4318668"/>
            <a:ext cx="197357" cy="197357"/>
          </a:xfrm>
          <a:custGeom>
            <a:avLst/>
            <a:gdLst>
              <a:gd name="connsiteX0" fmla="*/ 29001 w 85725"/>
              <a:gd name="connsiteY0" fmla="*/ 3582 h 85725"/>
              <a:gd name="connsiteX1" fmla="*/ 90342 w 85725"/>
              <a:gd name="connsiteY1" fmla="*/ 29014 h 85725"/>
              <a:gd name="connsiteX2" fmla="*/ 64910 w 85725"/>
              <a:gd name="connsiteY2" fmla="*/ 90355 h 85725"/>
              <a:gd name="connsiteX3" fmla="*/ 3569 w 85725"/>
              <a:gd name="connsiteY3" fmla="*/ 64923 h 85725"/>
              <a:gd name="connsiteX4" fmla="*/ 29001 w 85725"/>
              <a:gd name="connsiteY4" fmla="*/ 3582 h 85725"/>
              <a:gd name="connsiteX5" fmla="*/ 29001 w 85725"/>
              <a:gd name="connsiteY5" fmla="*/ 358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29001" y="3582"/>
                </a:moveTo>
                <a:cubicBezTo>
                  <a:pt x="52909" y="-6324"/>
                  <a:pt x="80436" y="5011"/>
                  <a:pt x="90342" y="29014"/>
                </a:cubicBezTo>
                <a:cubicBezTo>
                  <a:pt x="100248" y="52922"/>
                  <a:pt x="88913" y="80449"/>
                  <a:pt x="64910" y="90355"/>
                </a:cubicBezTo>
                <a:cubicBezTo>
                  <a:pt x="41002" y="100261"/>
                  <a:pt x="13475" y="88926"/>
                  <a:pt x="3569" y="64923"/>
                </a:cubicBezTo>
                <a:cubicBezTo>
                  <a:pt x="-6337" y="40920"/>
                  <a:pt x="5093" y="13488"/>
                  <a:pt x="29001" y="3582"/>
                </a:cubicBezTo>
                <a:lnTo>
                  <a:pt x="29001" y="3582"/>
                </a:lnTo>
                <a:close/>
              </a:path>
            </a:pathLst>
          </a:custGeom>
          <a:solidFill>
            <a:schemeClr val="accent5"/>
          </a:solidFill>
          <a:ln w="28575" cap="flat">
            <a:solidFill>
              <a:schemeClr val="bg1"/>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4" name="Freeform: Shape 33">
            <a:extLst>
              <a:ext uri="{FF2B5EF4-FFF2-40B4-BE49-F238E27FC236}">
                <a16:creationId xmlns:a16="http://schemas.microsoft.com/office/drawing/2014/main" id="{3F5CF950-4E85-4D4A-95ED-60AE430DC660}"/>
              </a:ext>
            </a:extLst>
          </p:cNvPr>
          <p:cNvSpPr/>
          <p:nvPr/>
        </p:nvSpPr>
        <p:spPr>
          <a:xfrm>
            <a:off x="6889797" y="4318668"/>
            <a:ext cx="197357" cy="197357"/>
          </a:xfrm>
          <a:custGeom>
            <a:avLst/>
            <a:gdLst>
              <a:gd name="connsiteX0" fmla="*/ 29001 w 85725"/>
              <a:gd name="connsiteY0" fmla="*/ 3582 h 85725"/>
              <a:gd name="connsiteX1" fmla="*/ 90342 w 85725"/>
              <a:gd name="connsiteY1" fmla="*/ 29014 h 85725"/>
              <a:gd name="connsiteX2" fmla="*/ 64910 w 85725"/>
              <a:gd name="connsiteY2" fmla="*/ 90355 h 85725"/>
              <a:gd name="connsiteX3" fmla="*/ 3569 w 85725"/>
              <a:gd name="connsiteY3" fmla="*/ 64923 h 85725"/>
              <a:gd name="connsiteX4" fmla="*/ 29001 w 85725"/>
              <a:gd name="connsiteY4" fmla="*/ 3582 h 85725"/>
              <a:gd name="connsiteX5" fmla="*/ 29001 w 85725"/>
              <a:gd name="connsiteY5" fmla="*/ 358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29001" y="3582"/>
                </a:moveTo>
                <a:cubicBezTo>
                  <a:pt x="52909" y="-6324"/>
                  <a:pt x="80436" y="5011"/>
                  <a:pt x="90342" y="29014"/>
                </a:cubicBezTo>
                <a:cubicBezTo>
                  <a:pt x="100248" y="52922"/>
                  <a:pt x="88913" y="80449"/>
                  <a:pt x="64910" y="90355"/>
                </a:cubicBezTo>
                <a:cubicBezTo>
                  <a:pt x="41002" y="100261"/>
                  <a:pt x="13475" y="88926"/>
                  <a:pt x="3569" y="64923"/>
                </a:cubicBezTo>
                <a:cubicBezTo>
                  <a:pt x="-6337" y="40920"/>
                  <a:pt x="5093" y="13488"/>
                  <a:pt x="29001" y="3582"/>
                </a:cubicBezTo>
                <a:lnTo>
                  <a:pt x="29001" y="3582"/>
                </a:lnTo>
                <a:close/>
              </a:path>
            </a:pathLst>
          </a:custGeom>
          <a:solidFill>
            <a:schemeClr val="accent6"/>
          </a:solidFill>
          <a:ln w="28575" cap="flat">
            <a:solidFill>
              <a:schemeClr val="bg1"/>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Freeform: Shape 34">
            <a:extLst>
              <a:ext uri="{FF2B5EF4-FFF2-40B4-BE49-F238E27FC236}">
                <a16:creationId xmlns:a16="http://schemas.microsoft.com/office/drawing/2014/main" id="{311806DC-25C3-4E78-924A-458729DFAF47}"/>
              </a:ext>
            </a:extLst>
          </p:cNvPr>
          <p:cNvSpPr/>
          <p:nvPr/>
        </p:nvSpPr>
        <p:spPr>
          <a:xfrm>
            <a:off x="6889797" y="3025187"/>
            <a:ext cx="197357" cy="197357"/>
          </a:xfrm>
          <a:custGeom>
            <a:avLst/>
            <a:gdLst>
              <a:gd name="connsiteX0" fmla="*/ 29014 w 85725"/>
              <a:gd name="connsiteY0" fmla="*/ 3582 h 85725"/>
              <a:gd name="connsiteX1" fmla="*/ 90355 w 85725"/>
              <a:gd name="connsiteY1" fmla="*/ 29014 h 85725"/>
              <a:gd name="connsiteX2" fmla="*/ 64923 w 85725"/>
              <a:gd name="connsiteY2" fmla="*/ 90355 h 85725"/>
              <a:gd name="connsiteX3" fmla="*/ 3582 w 85725"/>
              <a:gd name="connsiteY3" fmla="*/ 64923 h 85725"/>
              <a:gd name="connsiteX4" fmla="*/ 29014 w 85725"/>
              <a:gd name="connsiteY4" fmla="*/ 3582 h 85725"/>
              <a:gd name="connsiteX5" fmla="*/ 29014 w 85725"/>
              <a:gd name="connsiteY5" fmla="*/ 358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29014" y="3582"/>
                </a:moveTo>
                <a:cubicBezTo>
                  <a:pt x="52922" y="-6324"/>
                  <a:pt x="80449" y="5011"/>
                  <a:pt x="90355" y="29014"/>
                </a:cubicBezTo>
                <a:cubicBezTo>
                  <a:pt x="100261" y="52922"/>
                  <a:pt x="88926" y="80449"/>
                  <a:pt x="64923" y="90355"/>
                </a:cubicBezTo>
                <a:cubicBezTo>
                  <a:pt x="41015" y="100261"/>
                  <a:pt x="13488" y="88926"/>
                  <a:pt x="3582" y="64923"/>
                </a:cubicBezTo>
                <a:cubicBezTo>
                  <a:pt x="-6324" y="41015"/>
                  <a:pt x="5011" y="13488"/>
                  <a:pt x="29014" y="3582"/>
                </a:cubicBezTo>
                <a:lnTo>
                  <a:pt x="29014" y="3582"/>
                </a:lnTo>
                <a:close/>
              </a:path>
            </a:pathLst>
          </a:custGeom>
          <a:solidFill>
            <a:schemeClr val="accent3"/>
          </a:solidFill>
          <a:ln w="28575" cap="flat">
            <a:solidFill>
              <a:schemeClr val="bg1"/>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6" name="Freeform: Shape 35">
            <a:extLst>
              <a:ext uri="{FF2B5EF4-FFF2-40B4-BE49-F238E27FC236}">
                <a16:creationId xmlns:a16="http://schemas.microsoft.com/office/drawing/2014/main" id="{8ABEDF1F-B69B-4D8F-BEC2-EAAF956B7512}"/>
              </a:ext>
            </a:extLst>
          </p:cNvPr>
          <p:cNvSpPr/>
          <p:nvPr/>
        </p:nvSpPr>
        <p:spPr>
          <a:xfrm>
            <a:off x="4913759" y="3671927"/>
            <a:ext cx="197357" cy="197357"/>
          </a:xfrm>
          <a:custGeom>
            <a:avLst/>
            <a:gdLst>
              <a:gd name="connsiteX0" fmla="*/ 29014 w 85725"/>
              <a:gd name="connsiteY0" fmla="*/ 3582 h 85725"/>
              <a:gd name="connsiteX1" fmla="*/ 90355 w 85725"/>
              <a:gd name="connsiteY1" fmla="*/ 29014 h 85725"/>
              <a:gd name="connsiteX2" fmla="*/ 64923 w 85725"/>
              <a:gd name="connsiteY2" fmla="*/ 90355 h 85725"/>
              <a:gd name="connsiteX3" fmla="*/ 3582 w 85725"/>
              <a:gd name="connsiteY3" fmla="*/ 64923 h 85725"/>
              <a:gd name="connsiteX4" fmla="*/ 29014 w 85725"/>
              <a:gd name="connsiteY4" fmla="*/ 3582 h 85725"/>
              <a:gd name="connsiteX5" fmla="*/ 29014 w 85725"/>
              <a:gd name="connsiteY5" fmla="*/ 358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29014" y="3582"/>
                </a:moveTo>
                <a:cubicBezTo>
                  <a:pt x="52922" y="-6324"/>
                  <a:pt x="80449" y="5011"/>
                  <a:pt x="90355" y="29014"/>
                </a:cubicBezTo>
                <a:cubicBezTo>
                  <a:pt x="100261" y="52922"/>
                  <a:pt x="88926" y="80449"/>
                  <a:pt x="64923" y="90355"/>
                </a:cubicBezTo>
                <a:cubicBezTo>
                  <a:pt x="41015" y="100261"/>
                  <a:pt x="13488" y="88926"/>
                  <a:pt x="3582" y="64923"/>
                </a:cubicBezTo>
                <a:cubicBezTo>
                  <a:pt x="-6324" y="41015"/>
                  <a:pt x="5011" y="13583"/>
                  <a:pt x="29014" y="3582"/>
                </a:cubicBezTo>
                <a:lnTo>
                  <a:pt x="29014" y="3582"/>
                </a:lnTo>
                <a:close/>
              </a:path>
            </a:pathLst>
          </a:custGeom>
          <a:solidFill>
            <a:schemeClr val="accent4"/>
          </a:solidFill>
          <a:ln w="28575" cap="flat">
            <a:solidFill>
              <a:schemeClr val="bg1"/>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7" name="Freeform: Shape 36">
            <a:extLst>
              <a:ext uri="{FF2B5EF4-FFF2-40B4-BE49-F238E27FC236}">
                <a16:creationId xmlns:a16="http://schemas.microsoft.com/office/drawing/2014/main" id="{B9C8D65D-7DE6-4336-8009-6E609FD42824}"/>
              </a:ext>
            </a:extLst>
          </p:cNvPr>
          <p:cNvSpPr/>
          <p:nvPr/>
        </p:nvSpPr>
        <p:spPr>
          <a:xfrm>
            <a:off x="7080882" y="3671927"/>
            <a:ext cx="197357" cy="197357"/>
          </a:xfrm>
          <a:custGeom>
            <a:avLst/>
            <a:gdLst>
              <a:gd name="connsiteX0" fmla="*/ 29014 w 85725"/>
              <a:gd name="connsiteY0" fmla="*/ 3582 h 85725"/>
              <a:gd name="connsiteX1" fmla="*/ 90355 w 85725"/>
              <a:gd name="connsiteY1" fmla="*/ 29014 h 85725"/>
              <a:gd name="connsiteX2" fmla="*/ 64923 w 85725"/>
              <a:gd name="connsiteY2" fmla="*/ 90355 h 85725"/>
              <a:gd name="connsiteX3" fmla="*/ 3582 w 85725"/>
              <a:gd name="connsiteY3" fmla="*/ 64923 h 85725"/>
              <a:gd name="connsiteX4" fmla="*/ 29014 w 85725"/>
              <a:gd name="connsiteY4" fmla="*/ 3582 h 85725"/>
              <a:gd name="connsiteX5" fmla="*/ 29014 w 85725"/>
              <a:gd name="connsiteY5" fmla="*/ 358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29014" y="3582"/>
                </a:moveTo>
                <a:cubicBezTo>
                  <a:pt x="52922" y="-6324"/>
                  <a:pt x="80449" y="5011"/>
                  <a:pt x="90355" y="29014"/>
                </a:cubicBezTo>
                <a:cubicBezTo>
                  <a:pt x="100261" y="52922"/>
                  <a:pt x="88926" y="80449"/>
                  <a:pt x="64923" y="90355"/>
                </a:cubicBezTo>
                <a:cubicBezTo>
                  <a:pt x="41015" y="100261"/>
                  <a:pt x="13488" y="88926"/>
                  <a:pt x="3582" y="64923"/>
                </a:cubicBezTo>
                <a:cubicBezTo>
                  <a:pt x="-6324" y="41015"/>
                  <a:pt x="5011" y="13488"/>
                  <a:pt x="29014" y="3582"/>
                </a:cubicBezTo>
                <a:lnTo>
                  <a:pt x="29014" y="3582"/>
                </a:lnTo>
                <a:close/>
              </a:path>
            </a:pathLst>
          </a:custGeom>
          <a:solidFill>
            <a:schemeClr val="tx2"/>
          </a:solidFill>
          <a:ln w="28575" cap="flat">
            <a:solidFill>
              <a:schemeClr val="bg1"/>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 name="Freeform: Shape 46">
            <a:extLst>
              <a:ext uri="{FF2B5EF4-FFF2-40B4-BE49-F238E27FC236}">
                <a16:creationId xmlns:a16="http://schemas.microsoft.com/office/drawing/2014/main" id="{29915178-6947-459F-9C8D-82B8B6EFF41E}"/>
              </a:ext>
            </a:extLst>
          </p:cNvPr>
          <p:cNvSpPr/>
          <p:nvPr/>
        </p:nvSpPr>
        <p:spPr bwMode="auto">
          <a:xfrm>
            <a:off x="6988993" y="2228000"/>
            <a:ext cx="758145" cy="876692"/>
          </a:xfrm>
          <a:custGeom>
            <a:avLst/>
            <a:gdLst>
              <a:gd name="connsiteX0" fmla="*/ 735291 w 735291"/>
              <a:gd name="connsiteY0" fmla="*/ 0 h 895546"/>
              <a:gd name="connsiteX1" fmla="*/ 0 w 735291"/>
              <a:gd name="connsiteY1" fmla="*/ 0 h 895546"/>
              <a:gd name="connsiteX2" fmla="*/ 0 w 735291"/>
              <a:gd name="connsiteY2" fmla="*/ 895546 h 895546"/>
            </a:gdLst>
            <a:ahLst/>
            <a:cxnLst>
              <a:cxn ang="0">
                <a:pos x="connsiteX0" y="connsiteY0"/>
              </a:cxn>
              <a:cxn ang="0">
                <a:pos x="connsiteX1" y="connsiteY1"/>
              </a:cxn>
              <a:cxn ang="0">
                <a:pos x="connsiteX2" y="connsiteY2"/>
              </a:cxn>
            </a:cxnLst>
            <a:rect l="l" t="t" r="r" b="b"/>
            <a:pathLst>
              <a:path w="735291" h="895546">
                <a:moveTo>
                  <a:pt x="735291" y="0"/>
                </a:moveTo>
                <a:lnTo>
                  <a:pt x="0" y="0"/>
                </a:lnTo>
                <a:lnTo>
                  <a:pt x="0" y="895546"/>
                </a:lnTo>
              </a:path>
            </a:pathLst>
          </a:custGeom>
          <a:noFill/>
          <a:ln w="19050">
            <a:solidFill>
              <a:schemeClr val="accent3"/>
            </a:solidFill>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 name="Freeform: Shape 48">
            <a:extLst>
              <a:ext uri="{FF2B5EF4-FFF2-40B4-BE49-F238E27FC236}">
                <a16:creationId xmlns:a16="http://schemas.microsoft.com/office/drawing/2014/main" id="{21010131-77E8-47E7-89DE-79E4F52F6140}"/>
              </a:ext>
            </a:extLst>
          </p:cNvPr>
          <p:cNvSpPr/>
          <p:nvPr/>
        </p:nvSpPr>
        <p:spPr bwMode="auto">
          <a:xfrm flipH="1">
            <a:off x="4448261" y="2228000"/>
            <a:ext cx="758145" cy="876692"/>
          </a:xfrm>
          <a:custGeom>
            <a:avLst/>
            <a:gdLst>
              <a:gd name="connsiteX0" fmla="*/ 735291 w 735291"/>
              <a:gd name="connsiteY0" fmla="*/ 0 h 895546"/>
              <a:gd name="connsiteX1" fmla="*/ 0 w 735291"/>
              <a:gd name="connsiteY1" fmla="*/ 0 h 895546"/>
              <a:gd name="connsiteX2" fmla="*/ 0 w 735291"/>
              <a:gd name="connsiteY2" fmla="*/ 895546 h 895546"/>
            </a:gdLst>
            <a:ahLst/>
            <a:cxnLst>
              <a:cxn ang="0">
                <a:pos x="connsiteX0" y="connsiteY0"/>
              </a:cxn>
              <a:cxn ang="0">
                <a:pos x="connsiteX1" y="connsiteY1"/>
              </a:cxn>
              <a:cxn ang="0">
                <a:pos x="connsiteX2" y="connsiteY2"/>
              </a:cxn>
            </a:cxnLst>
            <a:rect l="l" t="t" r="r" b="b"/>
            <a:pathLst>
              <a:path w="735291" h="895546">
                <a:moveTo>
                  <a:pt x="735291" y="0"/>
                </a:moveTo>
                <a:lnTo>
                  <a:pt x="0" y="0"/>
                </a:lnTo>
                <a:lnTo>
                  <a:pt x="0" y="895546"/>
                </a:lnTo>
              </a:path>
            </a:pathLst>
          </a:custGeom>
          <a:noFill/>
          <a:ln w="19050">
            <a:solidFill>
              <a:schemeClr val="accent2"/>
            </a:solidFill>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 name="Freeform: Shape 49">
            <a:extLst>
              <a:ext uri="{FF2B5EF4-FFF2-40B4-BE49-F238E27FC236}">
                <a16:creationId xmlns:a16="http://schemas.microsoft.com/office/drawing/2014/main" id="{E25E416E-AAEC-4334-8A28-F2C68DC8D9AE}"/>
              </a:ext>
            </a:extLst>
          </p:cNvPr>
          <p:cNvSpPr/>
          <p:nvPr/>
        </p:nvSpPr>
        <p:spPr bwMode="auto">
          <a:xfrm flipV="1">
            <a:off x="6988993" y="4421614"/>
            <a:ext cx="758145" cy="876692"/>
          </a:xfrm>
          <a:custGeom>
            <a:avLst/>
            <a:gdLst>
              <a:gd name="connsiteX0" fmla="*/ 735291 w 735291"/>
              <a:gd name="connsiteY0" fmla="*/ 0 h 895546"/>
              <a:gd name="connsiteX1" fmla="*/ 0 w 735291"/>
              <a:gd name="connsiteY1" fmla="*/ 0 h 895546"/>
              <a:gd name="connsiteX2" fmla="*/ 0 w 735291"/>
              <a:gd name="connsiteY2" fmla="*/ 895546 h 895546"/>
            </a:gdLst>
            <a:ahLst/>
            <a:cxnLst>
              <a:cxn ang="0">
                <a:pos x="connsiteX0" y="connsiteY0"/>
              </a:cxn>
              <a:cxn ang="0">
                <a:pos x="connsiteX1" y="connsiteY1"/>
              </a:cxn>
              <a:cxn ang="0">
                <a:pos x="connsiteX2" y="connsiteY2"/>
              </a:cxn>
            </a:cxnLst>
            <a:rect l="l" t="t" r="r" b="b"/>
            <a:pathLst>
              <a:path w="735291" h="895546">
                <a:moveTo>
                  <a:pt x="735291" y="0"/>
                </a:moveTo>
                <a:lnTo>
                  <a:pt x="0" y="0"/>
                </a:lnTo>
                <a:lnTo>
                  <a:pt x="0" y="895546"/>
                </a:lnTo>
              </a:path>
            </a:pathLst>
          </a:custGeom>
          <a:noFill/>
          <a:ln w="19050">
            <a:solidFill>
              <a:schemeClr val="accent6"/>
            </a:solidFill>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 name="Freeform: Shape 50">
            <a:extLst>
              <a:ext uri="{FF2B5EF4-FFF2-40B4-BE49-F238E27FC236}">
                <a16:creationId xmlns:a16="http://schemas.microsoft.com/office/drawing/2014/main" id="{B9DC3D0A-620E-4306-A4FC-B5DFC3B975B0}"/>
              </a:ext>
            </a:extLst>
          </p:cNvPr>
          <p:cNvSpPr/>
          <p:nvPr/>
        </p:nvSpPr>
        <p:spPr bwMode="auto">
          <a:xfrm flipH="1" flipV="1">
            <a:off x="4448261" y="4421614"/>
            <a:ext cx="758145" cy="876692"/>
          </a:xfrm>
          <a:custGeom>
            <a:avLst/>
            <a:gdLst>
              <a:gd name="connsiteX0" fmla="*/ 735291 w 735291"/>
              <a:gd name="connsiteY0" fmla="*/ 0 h 895546"/>
              <a:gd name="connsiteX1" fmla="*/ 0 w 735291"/>
              <a:gd name="connsiteY1" fmla="*/ 0 h 895546"/>
              <a:gd name="connsiteX2" fmla="*/ 0 w 735291"/>
              <a:gd name="connsiteY2" fmla="*/ 895546 h 895546"/>
            </a:gdLst>
            <a:ahLst/>
            <a:cxnLst>
              <a:cxn ang="0">
                <a:pos x="connsiteX0" y="connsiteY0"/>
              </a:cxn>
              <a:cxn ang="0">
                <a:pos x="connsiteX1" y="connsiteY1"/>
              </a:cxn>
              <a:cxn ang="0">
                <a:pos x="connsiteX2" y="connsiteY2"/>
              </a:cxn>
            </a:cxnLst>
            <a:rect l="l" t="t" r="r" b="b"/>
            <a:pathLst>
              <a:path w="735291" h="895546">
                <a:moveTo>
                  <a:pt x="735291" y="0"/>
                </a:moveTo>
                <a:lnTo>
                  <a:pt x="0" y="0"/>
                </a:lnTo>
                <a:lnTo>
                  <a:pt x="0" y="895546"/>
                </a:lnTo>
              </a:path>
            </a:pathLst>
          </a:custGeom>
          <a:noFill/>
          <a:ln w="19050">
            <a:solidFill>
              <a:schemeClr val="accent5"/>
            </a:solidFill>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53" name="Straight Connector 52">
            <a:extLst>
              <a:ext uri="{FF2B5EF4-FFF2-40B4-BE49-F238E27FC236}">
                <a16:creationId xmlns:a16="http://schemas.microsoft.com/office/drawing/2014/main" id="{9CC80B2A-ED4D-4E7F-8F04-C07F6672DCF1}"/>
              </a:ext>
            </a:extLst>
          </p:cNvPr>
          <p:cNvCxnSpPr>
            <a:cxnSpLocks/>
          </p:cNvCxnSpPr>
          <p:nvPr/>
        </p:nvCxnSpPr>
        <p:spPr>
          <a:xfrm flipH="1" flipV="1">
            <a:off x="7242241" y="3770605"/>
            <a:ext cx="548640" cy="0"/>
          </a:xfrm>
          <a:prstGeom prst="line">
            <a:avLst/>
          </a:prstGeom>
          <a:noFill/>
          <a:ln w="19050">
            <a:solidFill>
              <a:schemeClr val="tx2"/>
            </a:solidFill>
          </a:ln>
          <a:effectLst/>
        </p:spPr>
      </p:cxnSp>
      <p:cxnSp>
        <p:nvCxnSpPr>
          <p:cNvPr id="54" name="Straight Connector 53">
            <a:extLst>
              <a:ext uri="{FF2B5EF4-FFF2-40B4-BE49-F238E27FC236}">
                <a16:creationId xmlns:a16="http://schemas.microsoft.com/office/drawing/2014/main" id="{D9D3574D-09F7-4965-B39F-29ACDFCA645D}"/>
              </a:ext>
            </a:extLst>
          </p:cNvPr>
          <p:cNvCxnSpPr>
            <a:cxnSpLocks/>
          </p:cNvCxnSpPr>
          <p:nvPr/>
        </p:nvCxnSpPr>
        <p:spPr>
          <a:xfrm flipH="1" flipV="1">
            <a:off x="4432712" y="3770605"/>
            <a:ext cx="548640" cy="0"/>
          </a:xfrm>
          <a:prstGeom prst="line">
            <a:avLst/>
          </a:prstGeom>
          <a:noFill/>
          <a:ln w="19050">
            <a:solidFill>
              <a:schemeClr val="accent4"/>
            </a:solidFill>
          </a:ln>
          <a:effectLst/>
        </p:spPr>
      </p:cxnSp>
      <p:sp>
        <p:nvSpPr>
          <p:cNvPr id="46" name="TextBox 45">
            <a:extLst>
              <a:ext uri="{FF2B5EF4-FFF2-40B4-BE49-F238E27FC236}">
                <a16:creationId xmlns:a16="http://schemas.microsoft.com/office/drawing/2014/main" id="{E722EECB-F739-4D05-A9E5-98CC7C63FB98}"/>
              </a:ext>
            </a:extLst>
          </p:cNvPr>
          <p:cNvSpPr txBox="1"/>
          <p:nvPr/>
        </p:nvSpPr>
        <p:spPr>
          <a:xfrm>
            <a:off x="7892421" y="6075935"/>
            <a:ext cx="3811899" cy="208758"/>
          </a:xfrm>
          <a:prstGeom prst="rect">
            <a:avLst/>
          </a:prstGeom>
          <a:noFill/>
        </p:spPr>
        <p:txBody>
          <a:bodyPr wrap="square" lIns="0" tIns="0" rIns="0" bIns="0" rtlCol="0">
            <a:noAutofit/>
          </a:bodyPr>
          <a:lstStyle/>
          <a:p>
            <a:pPr marL="0" marR="0" lvl="0" indent="-3657600" algn="r" defTabSz="457200" rtl="0" eaLnBrk="1" fontAlgn="auto" latinLnBrk="0" hangingPunct="1">
              <a:lnSpc>
                <a:spcPct val="100000"/>
              </a:lnSpc>
              <a:spcBef>
                <a:spcPts val="0"/>
              </a:spcBef>
              <a:spcAft>
                <a:spcPts val="0"/>
              </a:spcAft>
              <a:buClrTx/>
              <a:buSzTx/>
              <a:buFontTx/>
              <a:buNone/>
              <a:tabLst/>
              <a:defRPr/>
            </a:pPr>
            <a:r>
              <a:rPr kumimoji="0" lang="en-GB" sz="600" b="0" i="1" u="none" strike="noStrike" kern="1200" cap="none" spc="0" normalizeH="0" baseline="0" noProof="0" dirty="0">
                <a:ln>
                  <a:noFill/>
                </a:ln>
                <a:solidFill>
                  <a:prstClr val="black"/>
                </a:solidFill>
                <a:effectLst/>
                <a:uLnTx/>
                <a:uFillTx/>
                <a:latin typeface="Arial"/>
                <a:ea typeface="+mn-ea"/>
                <a:cs typeface="+mn-cs"/>
              </a:rPr>
              <a:t>WTW 2023 Global Benefits Attitudes Survey</a:t>
            </a:r>
            <a:endParaRPr kumimoji="0" lang="en-US" sz="600" b="0" i="1" u="none" strike="noStrike" kern="1200" cap="none" spc="0" normalizeH="0" baseline="0" noProof="0" dirty="0">
              <a:ln>
                <a:noFill/>
              </a:ln>
              <a:solidFill>
                <a:srgbClr val="000000"/>
              </a:solidFill>
              <a:effectLst/>
              <a:uLnTx/>
              <a:uFillTx/>
              <a:latin typeface="Arial" panose="020B0604020202020204"/>
              <a:ea typeface="Roboto" panose="02000000000000000000" pitchFamily="2" charset="0"/>
              <a:cs typeface="Times New Roman" panose="02020603050405020304" pitchFamily="18" charset="0"/>
            </a:endParaRPr>
          </a:p>
        </p:txBody>
      </p:sp>
      <p:sp>
        <p:nvSpPr>
          <p:cNvPr id="3" name="TextBox 2">
            <a:extLst>
              <a:ext uri="{FF2B5EF4-FFF2-40B4-BE49-F238E27FC236}">
                <a16:creationId xmlns:a16="http://schemas.microsoft.com/office/drawing/2014/main" id="{17F5D2AE-0130-0D01-66D3-AE38D622AC3E}"/>
              </a:ext>
            </a:extLst>
          </p:cNvPr>
          <p:cNvSpPr txBox="1"/>
          <p:nvPr/>
        </p:nvSpPr>
        <p:spPr>
          <a:xfrm>
            <a:off x="5640512" y="3220948"/>
            <a:ext cx="914400" cy="914400"/>
          </a:xfrm>
          <a:prstGeom prst="rect">
            <a:avLst/>
          </a:prstGeom>
          <a:noFill/>
        </p:spPr>
        <p:txBody>
          <a:bodyPr wrap="square" lIns="0" tIns="91440" rIns="0" bIns="0" rtlCol="0">
            <a:norm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endParaRPr kumimoji="0" lang="en-GB" sz="1600" b="0" i="0" u="none" strike="noStrike" kern="1200" cap="none" spc="0" normalizeH="0" baseline="0" noProof="0" dirty="0">
              <a:ln>
                <a:noFill/>
              </a:ln>
              <a:solidFill>
                <a:srgbClr val="7F35B2"/>
              </a:solidFill>
              <a:effectLst/>
              <a:uLnTx/>
              <a:uFillTx/>
              <a:latin typeface="Arial" panose="020B0604020202020204"/>
              <a:ea typeface="Roboto" panose="02000000000000000000" pitchFamily="2" charset="0"/>
              <a:cs typeface="Times New Roman" panose="02020603050405020304" pitchFamily="18" charset="0"/>
            </a:endParaRPr>
          </a:p>
        </p:txBody>
      </p:sp>
      <p:sp>
        <p:nvSpPr>
          <p:cNvPr id="6" name="TextBox 5">
            <a:extLst>
              <a:ext uri="{FF2B5EF4-FFF2-40B4-BE49-F238E27FC236}">
                <a16:creationId xmlns:a16="http://schemas.microsoft.com/office/drawing/2014/main" id="{97517B28-D703-2F4C-1D20-9F4EFA1DBFE0}"/>
              </a:ext>
            </a:extLst>
          </p:cNvPr>
          <p:cNvSpPr txBox="1"/>
          <p:nvPr/>
        </p:nvSpPr>
        <p:spPr>
          <a:xfrm>
            <a:off x="457199" y="1099335"/>
            <a:ext cx="3975513" cy="437367"/>
          </a:xfrm>
          <a:prstGeom prst="rect">
            <a:avLst/>
          </a:prstGeom>
          <a:solidFill>
            <a:srgbClr val="92D050"/>
          </a:solidFill>
        </p:spPr>
        <p:txBody>
          <a:bodyPr wrap="square" lIns="0" tIns="91440" rIns="0" bIns="0" rtlCol="0">
            <a:norm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Times New Roman" panose="02020603050405020304" pitchFamily="18" charset="0"/>
              </a:rPr>
              <a:t> Positive elements of culture:</a:t>
            </a:r>
          </a:p>
        </p:txBody>
      </p:sp>
      <p:sp>
        <p:nvSpPr>
          <p:cNvPr id="8" name="TextBox 7">
            <a:extLst>
              <a:ext uri="{FF2B5EF4-FFF2-40B4-BE49-F238E27FC236}">
                <a16:creationId xmlns:a16="http://schemas.microsoft.com/office/drawing/2014/main" id="{6CE3278C-047D-674B-AED9-9EFA3EC6A892}"/>
              </a:ext>
            </a:extLst>
          </p:cNvPr>
          <p:cNvSpPr txBox="1"/>
          <p:nvPr/>
        </p:nvSpPr>
        <p:spPr>
          <a:xfrm>
            <a:off x="7728807" y="1094704"/>
            <a:ext cx="3975513" cy="437367"/>
          </a:xfrm>
          <a:prstGeom prst="rect">
            <a:avLst/>
          </a:prstGeom>
          <a:solidFill>
            <a:srgbClr val="C00000"/>
          </a:solidFill>
        </p:spPr>
        <p:txBody>
          <a:bodyPr wrap="square" lIns="0" tIns="91440" rIns="0" bIns="0" rtlCol="0">
            <a:normAutofit/>
          </a:bodyPr>
          <a:lstStyle/>
          <a:p>
            <a:pPr marL="0" marR="0" lvl="0" indent="-3657600" algn="l" defTabSz="4572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Arial" panose="020B0604020202020204"/>
                <a:ea typeface="Roboto" panose="02000000000000000000" pitchFamily="2" charset="0"/>
                <a:cs typeface="Times New Roman" panose="02020603050405020304" pitchFamily="18" charset="0"/>
              </a:rPr>
              <a:t> Challenges facing employees:</a:t>
            </a:r>
          </a:p>
        </p:txBody>
      </p:sp>
    </p:spTree>
    <p:extLst>
      <p:ext uri="{BB962C8B-B14F-4D97-AF65-F5344CB8AC3E}">
        <p14:creationId xmlns:p14="http://schemas.microsoft.com/office/powerpoint/2010/main" val="223634676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DD814312-8CDE-8BEE-22CE-66F98EB0BB4B}"/>
              </a:ext>
            </a:extLst>
          </p:cNvPr>
          <p:cNvGrpSpPr/>
          <p:nvPr/>
        </p:nvGrpSpPr>
        <p:grpSpPr>
          <a:xfrm>
            <a:off x="750013" y="254000"/>
            <a:ext cx="10674850"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dirty="0">
                  <a:solidFill>
                    <a:srgbClr val="A6A6A6"/>
                  </a:solidFill>
                  <a:latin typeface="arial"/>
                </a:rPr>
                <a:t>G - Wholesale and retail trade (3,860)</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Retail Norm</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12" name="ChartObject"/>
            <p:cNvGraphicFramePr/>
            <p:nvPr>
              <p:extLst>
                <p:ext uri="{D42A27DB-BD31-4B8C-83A1-F6EECF244321}">
                  <p14:modId xmlns:p14="http://schemas.microsoft.com/office/powerpoint/2010/main" val="3080079453"/>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87</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19" name="ChartObject"/>
            <p:cNvGraphicFramePr/>
            <p:nvPr>
              <p:extLst>
                <p:ext uri="{D42A27DB-BD31-4B8C-83A1-F6EECF244321}">
                  <p14:modId xmlns:p14="http://schemas.microsoft.com/office/powerpoint/2010/main" val="773203365"/>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89</a:t>
              </a:r>
            </a:p>
          </p:txBody>
        </p:sp>
        <p:sp>
          <p:nvSpPr>
            <p:cNvPr id="22" name="New shape"/>
            <p:cNvSpPr/>
            <p:nvPr/>
          </p:nvSpPr>
          <p:spPr>
            <a:xfrm>
              <a:off x="9728200" y="1809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p>
          </p:txBody>
        </p:sp>
        <p:graphicFrame>
          <p:nvGraphicFramePr>
            <p:cNvPr id="26" name="ChartObject"/>
            <p:cNvGraphicFramePr/>
            <p:nvPr>
              <p:extLst>
                <p:ext uri="{D42A27DB-BD31-4B8C-83A1-F6EECF244321}">
                  <p14:modId xmlns:p14="http://schemas.microsoft.com/office/powerpoint/2010/main" val="4041107945"/>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9" name="New shape"/>
            <p:cNvSpPr/>
            <p:nvPr/>
          </p:nvSpPr>
          <p:spPr>
            <a:xfrm>
              <a:off x="9728200" y="2190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33" name="ChartObject"/>
            <p:cNvGraphicFramePr/>
            <p:nvPr>
              <p:extLst>
                <p:ext uri="{D42A27DB-BD31-4B8C-83A1-F6EECF244321}">
                  <p14:modId xmlns:p14="http://schemas.microsoft.com/office/powerpoint/2010/main" val="608460680"/>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79</a:t>
              </a:r>
            </a:p>
          </p:txBody>
        </p:sp>
        <p:sp>
          <p:nvSpPr>
            <p:cNvPr id="36" name="New shape"/>
            <p:cNvSpPr/>
            <p:nvPr/>
          </p:nvSpPr>
          <p:spPr>
            <a:xfrm>
              <a:off x="9728200" y="2571750"/>
              <a:ext cx="508000" cy="2794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38" name="ChartObject"/>
            <p:cNvGraphicFramePr/>
            <p:nvPr>
              <p:extLst>
                <p:ext uri="{D42A27DB-BD31-4B8C-83A1-F6EECF244321}">
                  <p14:modId xmlns:p14="http://schemas.microsoft.com/office/powerpoint/2010/main" val="1655577817"/>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93</a:t>
              </a:r>
            </a:p>
          </p:txBody>
        </p:sp>
        <p:sp>
          <p:nvSpPr>
            <p:cNvPr id="41" name="New shape"/>
            <p:cNvSpPr/>
            <p:nvPr/>
          </p:nvSpPr>
          <p:spPr>
            <a:xfrm>
              <a:off x="9728200" y="2952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extLst>
                <p:ext uri="{D42A27DB-BD31-4B8C-83A1-F6EECF244321}">
                  <p14:modId xmlns:p14="http://schemas.microsoft.com/office/powerpoint/2010/main" val="4109972322"/>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55" name="ChartObject"/>
            <p:cNvGraphicFramePr/>
            <p:nvPr>
              <p:extLst>
                <p:ext uri="{D42A27DB-BD31-4B8C-83A1-F6EECF244321}">
                  <p14:modId xmlns:p14="http://schemas.microsoft.com/office/powerpoint/2010/main" val="2956528870"/>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62" name="ChartObject"/>
            <p:cNvGraphicFramePr/>
            <p:nvPr>
              <p:extLst>
                <p:ext uri="{D42A27DB-BD31-4B8C-83A1-F6EECF244321}">
                  <p14:modId xmlns:p14="http://schemas.microsoft.com/office/powerpoint/2010/main" val="1951538171"/>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69" name="ChartObject"/>
            <p:cNvGraphicFramePr/>
            <p:nvPr>
              <p:extLst>
                <p:ext uri="{D42A27DB-BD31-4B8C-83A1-F6EECF244321}">
                  <p14:modId xmlns:p14="http://schemas.microsoft.com/office/powerpoint/2010/main" val="1456880801"/>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74" name="ChartObject"/>
            <p:cNvGraphicFramePr/>
            <p:nvPr>
              <p:extLst>
                <p:ext uri="{D42A27DB-BD31-4B8C-83A1-F6EECF244321}">
                  <p14:modId xmlns:p14="http://schemas.microsoft.com/office/powerpoint/2010/main" val="2052018684"/>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US" altLang="en-US"/>
              <a:t>G - Wholesale and retail trade</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4231641" y="1511825"/>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4231641" y="2797445"/>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4231641" y="4078449"/>
            <a:ext cx="1510611" cy="1007325"/>
          </a:xfrm>
          <a:prstGeom prst="rect">
            <a:avLst/>
          </a:prstGeom>
          <a:solidFill>
            <a:srgbClr val="81A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908586" y="1523817"/>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908586" y="2809437"/>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908586" y="4068593"/>
            <a:ext cx="1510611" cy="1007325"/>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603503" y="1522656"/>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603503" y="280827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603503" y="4067432"/>
            <a:ext cx="1510611" cy="1007325"/>
          </a:xfrm>
          <a:prstGeom prst="rect">
            <a:avLst/>
          </a:prstGeom>
          <a:solidFill>
            <a:srgbClr val="E9928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9296356" y="152265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9296356" y="2781814"/>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9296356"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4232566"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4232566"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909511"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909511"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604428"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604428"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9297281"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9297281"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4232566"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4232566"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909511"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909511"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604428"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604428"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9297281"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9297281"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4232566"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4232566"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909511"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909511"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604428"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604428"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9297281"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9297281"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3036884"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939261"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3007228"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2244278" y="3162607"/>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575458"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575458"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847857"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8033825"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4442147"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586837"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6380576"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746397"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706855"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940744"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940744"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940744"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2" name="Group 1">
            <a:extLst>
              <a:ext uri="{FF2B5EF4-FFF2-40B4-BE49-F238E27FC236}">
                <a16:creationId xmlns:a16="http://schemas.microsoft.com/office/drawing/2014/main" id="{AB02D644-F385-2C2B-1E10-51D7A48EFA67}"/>
              </a:ext>
            </a:extLst>
          </p:cNvPr>
          <p:cNvGrpSpPr/>
          <p:nvPr/>
        </p:nvGrpSpPr>
        <p:grpSpPr>
          <a:xfrm>
            <a:off x="289659" y="1593325"/>
            <a:ext cx="1644640" cy="4263317"/>
            <a:chOff x="2480706" y="1419711"/>
            <a:chExt cx="2047958" cy="4727441"/>
          </a:xfrm>
        </p:grpSpPr>
        <p:sp>
          <p:nvSpPr>
            <p:cNvPr id="3" name="Rectangle 8">
              <a:extLst>
                <a:ext uri="{FF2B5EF4-FFF2-40B4-BE49-F238E27FC236}">
                  <a16:creationId xmlns:a16="http://schemas.microsoft.com/office/drawing/2014/main" id="{CC5A2B1F-CBDD-7858-A0F0-AA0D188DE12F}"/>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4" name="Group 3">
              <a:extLst>
                <a:ext uri="{FF2B5EF4-FFF2-40B4-BE49-F238E27FC236}">
                  <a16:creationId xmlns:a16="http://schemas.microsoft.com/office/drawing/2014/main" id="{DA43D061-6277-4095-A328-AE355AE1982B}"/>
                </a:ext>
              </a:extLst>
            </p:cNvPr>
            <p:cNvGrpSpPr/>
            <p:nvPr/>
          </p:nvGrpSpPr>
          <p:grpSpPr>
            <a:xfrm>
              <a:off x="2665238" y="1589690"/>
              <a:ext cx="1312148" cy="860500"/>
              <a:chOff x="1042747" y="1850087"/>
              <a:chExt cx="1510612" cy="1007325"/>
            </a:xfrm>
            <a:solidFill>
              <a:srgbClr val="81AD27"/>
            </a:solidFill>
            <a:effectLst/>
          </p:grpSpPr>
          <p:sp>
            <p:nvSpPr>
              <p:cNvPr id="71" name="Rectangle 70">
                <a:extLst>
                  <a:ext uri="{FF2B5EF4-FFF2-40B4-BE49-F238E27FC236}">
                    <a16:creationId xmlns:a16="http://schemas.microsoft.com/office/drawing/2014/main" id="{10D61694-482C-168D-74DC-10CBE0339B3C}"/>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2" name="TextBox 71">
                <a:extLst>
                  <a:ext uri="{FF2B5EF4-FFF2-40B4-BE49-F238E27FC236}">
                    <a16:creationId xmlns:a16="http://schemas.microsoft.com/office/drawing/2014/main" id="{16A82B51-3A2F-7AAD-40B0-7F1D52A512CB}"/>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5" name="Rectangle 4">
              <a:extLst>
                <a:ext uri="{FF2B5EF4-FFF2-40B4-BE49-F238E27FC236}">
                  <a16:creationId xmlns:a16="http://schemas.microsoft.com/office/drawing/2014/main" id="{A7C9ACF0-FF12-DDE8-B9FB-B050EF060BAA}"/>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6" name="Group 5">
              <a:extLst>
                <a:ext uri="{FF2B5EF4-FFF2-40B4-BE49-F238E27FC236}">
                  <a16:creationId xmlns:a16="http://schemas.microsoft.com/office/drawing/2014/main" id="{818E1222-7F12-686D-6A9B-C5B90FA01C05}"/>
                </a:ext>
              </a:extLst>
            </p:cNvPr>
            <p:cNvGrpSpPr/>
            <p:nvPr/>
          </p:nvGrpSpPr>
          <p:grpSpPr>
            <a:xfrm>
              <a:off x="2665238" y="3438172"/>
              <a:ext cx="1312465" cy="860500"/>
              <a:chOff x="1042748" y="1846690"/>
              <a:chExt cx="1510977" cy="1007325"/>
            </a:xfrm>
            <a:solidFill>
              <a:srgbClr val="FFB81C"/>
            </a:solidFill>
            <a:effectLst/>
          </p:grpSpPr>
          <p:sp>
            <p:nvSpPr>
              <p:cNvPr id="69" name="Rectangle 68">
                <a:extLst>
                  <a:ext uri="{FF2B5EF4-FFF2-40B4-BE49-F238E27FC236}">
                    <a16:creationId xmlns:a16="http://schemas.microsoft.com/office/drawing/2014/main" id="{740456A0-C9C1-1D57-66C9-768A2E45C0E3}"/>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0" name="TextBox 69">
                <a:extLst>
                  <a:ext uri="{FF2B5EF4-FFF2-40B4-BE49-F238E27FC236}">
                    <a16:creationId xmlns:a16="http://schemas.microsoft.com/office/drawing/2014/main" id="{0F68CC98-B6D6-3868-55B3-20EE405E4F19}"/>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10" name="Group 9">
              <a:extLst>
                <a:ext uri="{FF2B5EF4-FFF2-40B4-BE49-F238E27FC236}">
                  <a16:creationId xmlns:a16="http://schemas.microsoft.com/office/drawing/2014/main" id="{EA756ECC-36AF-9AEB-77AE-5F58F47959A3}"/>
                </a:ext>
              </a:extLst>
            </p:cNvPr>
            <p:cNvGrpSpPr/>
            <p:nvPr/>
          </p:nvGrpSpPr>
          <p:grpSpPr>
            <a:xfrm>
              <a:off x="2665238" y="4356989"/>
              <a:ext cx="1312465" cy="860500"/>
              <a:chOff x="1042748" y="1846690"/>
              <a:chExt cx="1510977" cy="1007325"/>
            </a:xfrm>
            <a:solidFill>
              <a:srgbClr val="E9928E"/>
            </a:solidFill>
            <a:effectLst/>
          </p:grpSpPr>
          <p:sp>
            <p:nvSpPr>
              <p:cNvPr id="67" name="Rectangle 66">
                <a:extLst>
                  <a:ext uri="{FF2B5EF4-FFF2-40B4-BE49-F238E27FC236}">
                    <a16:creationId xmlns:a16="http://schemas.microsoft.com/office/drawing/2014/main" id="{801B6D08-66C8-685F-3F78-E46CF958F566}"/>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8" name="TextBox 67">
                <a:extLst>
                  <a:ext uri="{FF2B5EF4-FFF2-40B4-BE49-F238E27FC236}">
                    <a16:creationId xmlns:a16="http://schemas.microsoft.com/office/drawing/2014/main" id="{99D135B9-87A9-FE56-07EE-E979110C37EB}"/>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63" name="Group 62">
              <a:extLst>
                <a:ext uri="{FF2B5EF4-FFF2-40B4-BE49-F238E27FC236}">
                  <a16:creationId xmlns:a16="http://schemas.microsoft.com/office/drawing/2014/main" id="{87B413FB-9C68-777E-2FC5-7511E7654934}"/>
                </a:ext>
              </a:extLst>
            </p:cNvPr>
            <p:cNvGrpSpPr/>
            <p:nvPr/>
          </p:nvGrpSpPr>
          <p:grpSpPr>
            <a:xfrm>
              <a:off x="2665238" y="5286652"/>
              <a:ext cx="1312147" cy="860500"/>
              <a:chOff x="1042747" y="1763113"/>
              <a:chExt cx="1510611" cy="1007325"/>
            </a:xfrm>
            <a:solidFill>
              <a:srgbClr val="DA6056"/>
            </a:solidFill>
            <a:effectLst/>
          </p:grpSpPr>
          <p:sp>
            <p:nvSpPr>
              <p:cNvPr id="65" name="Rectangle 64">
                <a:extLst>
                  <a:ext uri="{FF2B5EF4-FFF2-40B4-BE49-F238E27FC236}">
                    <a16:creationId xmlns:a16="http://schemas.microsoft.com/office/drawing/2014/main" id="{4D1F4D5E-90CA-EBBA-362B-CB1CE7546D84}"/>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6" name="TextBox 65">
                <a:extLst>
                  <a:ext uri="{FF2B5EF4-FFF2-40B4-BE49-F238E27FC236}">
                    <a16:creationId xmlns:a16="http://schemas.microsoft.com/office/drawing/2014/main" id="{781F9BB0-3A4B-504C-441D-8F2F46DB290F}"/>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64" name="TextBox 63">
              <a:extLst>
                <a:ext uri="{FF2B5EF4-FFF2-40B4-BE49-F238E27FC236}">
                  <a16:creationId xmlns:a16="http://schemas.microsoft.com/office/drawing/2014/main" id="{0B0076B4-FE5F-D50C-36D8-5F0DCE8DA7E3}"/>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119218854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US" altLang="en-US"/>
              <a:t>G - Wholesale and retail trade</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82</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extLst>
              <p:ext uri="{D42A27DB-BD31-4B8C-83A1-F6EECF244321}">
                <p14:modId xmlns:p14="http://schemas.microsoft.com/office/powerpoint/2010/main" val="2640022427"/>
              </p:ext>
            </p:extLst>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11956257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9" name="Group 188">
            <a:extLst>
              <a:ext uri="{FF2B5EF4-FFF2-40B4-BE49-F238E27FC236}">
                <a16:creationId xmlns:a16="http://schemas.microsoft.com/office/drawing/2014/main" id="{268D9AFE-06F3-6854-AD6C-ACBB9329FC65}"/>
              </a:ext>
            </a:extLst>
          </p:cNvPr>
          <p:cNvGrpSpPr/>
          <p:nvPr/>
        </p:nvGrpSpPr>
        <p:grpSpPr>
          <a:xfrm>
            <a:off x="253999" y="895350"/>
            <a:ext cx="11354067" cy="4611608"/>
            <a:chOff x="254000" y="895350"/>
            <a:chExt cx="10728000" cy="4611608"/>
          </a:xfrm>
        </p:grpSpPr>
        <p:sp>
          <p:nvSpPr>
            <p:cNvPr id="190" name="New shape">
              <a:extLst>
                <a:ext uri="{FF2B5EF4-FFF2-40B4-BE49-F238E27FC236}">
                  <a16:creationId xmlns:a16="http://schemas.microsoft.com/office/drawing/2014/main" id="{D28554C3-3788-8E34-59F7-5EAAF0F5C91C}"/>
                </a:ext>
              </a:extLst>
            </p:cNvPr>
            <p:cNvSpPr/>
            <p:nvPr/>
          </p:nvSpPr>
          <p:spPr>
            <a:xfrm>
              <a:off x="2844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1" name="New shape">
              <a:extLst>
                <a:ext uri="{FF2B5EF4-FFF2-40B4-BE49-F238E27FC236}">
                  <a16:creationId xmlns:a16="http://schemas.microsoft.com/office/drawing/2014/main" id="{202975FD-53EC-90A4-23EB-23BAFBBCC3FB}"/>
                </a:ext>
              </a:extLst>
            </p:cNvPr>
            <p:cNvSpPr/>
            <p:nvPr/>
          </p:nvSpPr>
          <p:spPr>
            <a:xfrm>
              <a:off x="2844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2" name="New shape">
              <a:extLst>
                <a:ext uri="{FF2B5EF4-FFF2-40B4-BE49-F238E27FC236}">
                  <a16:creationId xmlns:a16="http://schemas.microsoft.com/office/drawing/2014/main" id="{126CCC9D-766F-CBB1-CE50-7CEE955D3C3A}"/>
                </a:ext>
              </a:extLst>
            </p:cNvPr>
            <p:cNvSpPr/>
            <p:nvPr/>
          </p:nvSpPr>
          <p:spPr>
            <a:xfrm>
              <a:off x="2844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3" name="New shape">
              <a:extLst>
                <a:ext uri="{FF2B5EF4-FFF2-40B4-BE49-F238E27FC236}">
                  <a16:creationId xmlns:a16="http://schemas.microsoft.com/office/drawing/2014/main" id="{F1358664-1538-13BB-52DB-0FBBCD2ABBBC}"/>
                </a:ext>
              </a:extLst>
            </p:cNvPr>
            <p:cNvSpPr/>
            <p:nvPr/>
          </p:nvSpPr>
          <p:spPr>
            <a:xfrm>
              <a:off x="2844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4" name="New shape">
              <a:extLst>
                <a:ext uri="{FF2B5EF4-FFF2-40B4-BE49-F238E27FC236}">
                  <a16:creationId xmlns:a16="http://schemas.microsoft.com/office/drawing/2014/main" id="{22C78C4C-9AD6-2F6A-93D5-C00165B88D03}"/>
                </a:ext>
              </a:extLst>
            </p:cNvPr>
            <p:cNvSpPr/>
            <p:nvPr/>
          </p:nvSpPr>
          <p:spPr>
            <a:xfrm>
              <a:off x="2844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5" name="New shape">
              <a:extLst>
                <a:ext uri="{FF2B5EF4-FFF2-40B4-BE49-F238E27FC236}">
                  <a16:creationId xmlns:a16="http://schemas.microsoft.com/office/drawing/2014/main" id="{877F001F-3703-DFA5-BD22-D64C191E1DCB}"/>
                </a:ext>
              </a:extLst>
            </p:cNvPr>
            <p:cNvSpPr/>
            <p:nvPr/>
          </p:nvSpPr>
          <p:spPr>
            <a:xfrm>
              <a:off x="2844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6" name="New shape">
              <a:extLst>
                <a:ext uri="{FF2B5EF4-FFF2-40B4-BE49-F238E27FC236}">
                  <a16:creationId xmlns:a16="http://schemas.microsoft.com/office/drawing/2014/main" id="{0D0FA166-2DE8-D021-EFCA-F349E0C974B7}"/>
                </a:ext>
              </a:extLst>
            </p:cNvPr>
            <p:cNvSpPr/>
            <p:nvPr/>
          </p:nvSpPr>
          <p:spPr>
            <a:xfrm>
              <a:off x="2844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7" name="New shape">
              <a:extLst>
                <a:ext uri="{FF2B5EF4-FFF2-40B4-BE49-F238E27FC236}">
                  <a16:creationId xmlns:a16="http://schemas.microsoft.com/office/drawing/2014/main" id="{1A17F18B-BD8A-EE84-D1D1-6B01B2951614}"/>
                </a:ext>
              </a:extLst>
            </p:cNvPr>
            <p:cNvSpPr/>
            <p:nvPr/>
          </p:nvSpPr>
          <p:spPr>
            <a:xfrm>
              <a:off x="2844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8" name="New shape">
              <a:extLst>
                <a:ext uri="{FF2B5EF4-FFF2-40B4-BE49-F238E27FC236}">
                  <a16:creationId xmlns:a16="http://schemas.microsoft.com/office/drawing/2014/main" id="{11B4D539-495B-D787-735E-0419CE4DF559}"/>
                </a:ext>
              </a:extLst>
            </p:cNvPr>
            <p:cNvSpPr/>
            <p:nvPr/>
          </p:nvSpPr>
          <p:spPr>
            <a:xfrm>
              <a:off x="2844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9" name="New shape">
              <a:extLst>
                <a:ext uri="{FF2B5EF4-FFF2-40B4-BE49-F238E27FC236}">
                  <a16:creationId xmlns:a16="http://schemas.microsoft.com/office/drawing/2014/main" id="{E3DBAD3E-2D4C-C3AB-902A-2AE9515A5568}"/>
                </a:ext>
              </a:extLst>
            </p:cNvPr>
            <p:cNvSpPr/>
            <p:nvPr/>
          </p:nvSpPr>
          <p:spPr>
            <a:xfrm>
              <a:off x="2844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0" name="New shape">
              <a:extLst>
                <a:ext uri="{FF2B5EF4-FFF2-40B4-BE49-F238E27FC236}">
                  <a16:creationId xmlns:a16="http://schemas.microsoft.com/office/drawing/2014/main" id="{89B646E0-647F-E9AF-4F32-BEA6393897F7}"/>
                </a:ext>
              </a:extLst>
            </p:cNvPr>
            <p:cNvSpPr/>
            <p:nvPr/>
          </p:nvSpPr>
          <p:spPr>
            <a:xfrm>
              <a:off x="2844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1" name="New shape">
              <a:extLst>
                <a:ext uri="{FF2B5EF4-FFF2-40B4-BE49-F238E27FC236}">
                  <a16:creationId xmlns:a16="http://schemas.microsoft.com/office/drawing/2014/main" id="{511A03A3-A28A-E2D5-E9D8-809CDD7DD6DE}"/>
                </a:ext>
              </a:extLst>
            </p:cNvPr>
            <p:cNvSpPr/>
            <p:nvPr/>
          </p:nvSpPr>
          <p:spPr>
            <a:xfrm>
              <a:off x="2844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2" name="New shape">
              <a:extLst>
                <a:ext uri="{FF2B5EF4-FFF2-40B4-BE49-F238E27FC236}">
                  <a16:creationId xmlns:a16="http://schemas.microsoft.com/office/drawing/2014/main" id="{CA3E0398-B6C4-D843-7A12-1661E8088664}"/>
                </a:ext>
              </a:extLst>
            </p:cNvPr>
            <p:cNvSpPr/>
            <p:nvPr/>
          </p:nvSpPr>
          <p:spPr>
            <a:xfrm>
              <a:off x="2844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3" name="New shape">
              <a:extLst>
                <a:ext uri="{FF2B5EF4-FFF2-40B4-BE49-F238E27FC236}">
                  <a16:creationId xmlns:a16="http://schemas.microsoft.com/office/drawing/2014/main" id="{DC405597-D45E-CFA4-4F2F-71521AF84964}"/>
                </a:ext>
              </a:extLst>
            </p:cNvPr>
            <p:cNvSpPr/>
            <p:nvPr/>
          </p:nvSpPr>
          <p:spPr>
            <a:xfrm>
              <a:off x="2844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4" name="New shape">
              <a:extLst>
                <a:ext uri="{FF2B5EF4-FFF2-40B4-BE49-F238E27FC236}">
                  <a16:creationId xmlns:a16="http://schemas.microsoft.com/office/drawing/2014/main" id="{2FDC783C-FFAD-BA83-4923-AAC3BADA32EE}"/>
                </a:ext>
              </a:extLst>
            </p:cNvPr>
            <p:cNvSpPr/>
            <p:nvPr/>
          </p:nvSpPr>
          <p:spPr>
            <a:xfrm>
              <a:off x="2844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5" name="New shape">
              <a:extLst>
                <a:ext uri="{FF2B5EF4-FFF2-40B4-BE49-F238E27FC236}">
                  <a16:creationId xmlns:a16="http://schemas.microsoft.com/office/drawing/2014/main" id="{6F36E3E3-611A-1B5F-E1D6-622B0D532815}"/>
                </a:ext>
              </a:extLst>
            </p:cNvPr>
            <p:cNvSpPr/>
            <p:nvPr/>
          </p:nvSpPr>
          <p:spPr>
            <a:xfrm>
              <a:off x="2844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6" name="New shape">
              <a:extLst>
                <a:ext uri="{FF2B5EF4-FFF2-40B4-BE49-F238E27FC236}">
                  <a16:creationId xmlns:a16="http://schemas.microsoft.com/office/drawing/2014/main" id="{3EBEF2FE-D3DC-8FBF-530E-4E94A62E3101}"/>
                </a:ext>
              </a:extLst>
            </p:cNvPr>
            <p:cNvSpPr/>
            <p:nvPr/>
          </p:nvSpPr>
          <p:spPr>
            <a:xfrm>
              <a:off x="2844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7" name="New shape">
              <a:extLst>
                <a:ext uri="{FF2B5EF4-FFF2-40B4-BE49-F238E27FC236}">
                  <a16:creationId xmlns:a16="http://schemas.microsoft.com/office/drawing/2014/main" id="{C186AB93-3931-E7DC-E98A-DC1D409907BD}"/>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8" name="New shape">
              <a:extLst>
                <a:ext uri="{FF2B5EF4-FFF2-40B4-BE49-F238E27FC236}">
                  <a16:creationId xmlns:a16="http://schemas.microsoft.com/office/drawing/2014/main" id="{EF8BCCCA-2BAE-ABAC-D746-19A5BCF4ADC9}"/>
                </a:ext>
              </a:extLst>
            </p:cNvPr>
            <p:cNvSpPr/>
            <p:nvPr/>
          </p:nvSpPr>
          <p:spPr>
            <a:xfrm flipV="1">
              <a:off x="254000" y="2030677"/>
              <a:ext cx="10728000" cy="10495"/>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9" name="New shape">
              <a:extLst>
                <a:ext uri="{FF2B5EF4-FFF2-40B4-BE49-F238E27FC236}">
                  <a16:creationId xmlns:a16="http://schemas.microsoft.com/office/drawing/2014/main" id="{78C2CCF8-F740-9ACF-5CC1-1E10CC15128C}"/>
                </a:ext>
              </a:extLst>
            </p:cNvPr>
            <p:cNvSpPr/>
            <p:nvPr/>
          </p:nvSpPr>
          <p:spPr>
            <a:xfrm>
              <a:off x="2844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BM Wholesale and retail trade Benchmark</a:t>
              </a:r>
              <a:br>
                <a:rPr sz="1100" b="0" i="0" u="none" kern="200">
                  <a:solidFill>
                    <a:srgbClr val="000000"/>
                  </a:solidFill>
                  <a:latin typeface="arial"/>
                </a:rPr>
              </a:br>
              <a:r>
                <a:rPr sz="1100" b="0" i="0" u="none" kern="200">
                  <a:solidFill>
                    <a:srgbClr val="A6A6A6"/>
                  </a:solidFill>
                  <a:latin typeface="arial"/>
                </a:rPr>
                <a:t>(3,860)</a:t>
              </a:r>
            </a:p>
          </p:txBody>
        </p:sp>
        <p:sp>
          <p:nvSpPr>
            <p:cNvPr id="210" name="New shape">
              <a:extLst>
                <a:ext uri="{FF2B5EF4-FFF2-40B4-BE49-F238E27FC236}">
                  <a16:creationId xmlns:a16="http://schemas.microsoft.com/office/drawing/2014/main" id="{A7B5F07C-2992-D2A7-614E-74613D194927}"/>
                </a:ext>
              </a:extLst>
            </p:cNvPr>
            <p:cNvSpPr/>
            <p:nvPr/>
          </p:nvSpPr>
          <p:spPr>
            <a:xfrm>
              <a:off x="3708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Under 1 year </a:t>
              </a:r>
              <a:br>
                <a:rPr sz="1100" b="0" i="0" u="none" kern="200">
                  <a:solidFill>
                    <a:srgbClr val="000000"/>
                  </a:solidFill>
                  <a:latin typeface="arial"/>
                </a:rPr>
              </a:br>
              <a:r>
                <a:rPr sz="1100" b="0" i="0" u="none" kern="200">
                  <a:solidFill>
                    <a:srgbClr val="A6A6A6"/>
                  </a:solidFill>
                  <a:latin typeface="arial"/>
                </a:rPr>
                <a:t>(501)</a:t>
              </a:r>
            </a:p>
          </p:txBody>
        </p:sp>
        <p:sp>
          <p:nvSpPr>
            <p:cNvPr id="211" name="New shape">
              <a:extLst>
                <a:ext uri="{FF2B5EF4-FFF2-40B4-BE49-F238E27FC236}">
                  <a16:creationId xmlns:a16="http://schemas.microsoft.com/office/drawing/2014/main" id="{3B2F4E97-AF93-8FD7-6C2E-01ECA90E7EB8}"/>
                </a:ext>
              </a:extLst>
            </p:cNvPr>
            <p:cNvSpPr/>
            <p:nvPr/>
          </p:nvSpPr>
          <p:spPr>
            <a:xfrm>
              <a:off x="4572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1-5 years </a:t>
              </a:r>
              <a:br>
                <a:rPr sz="1100" b="0" i="0" u="none" kern="200">
                  <a:solidFill>
                    <a:srgbClr val="000000"/>
                  </a:solidFill>
                  <a:latin typeface="arial"/>
                </a:rPr>
              </a:br>
              <a:r>
                <a:rPr sz="1100" b="0" i="0" u="none" kern="200">
                  <a:solidFill>
                    <a:srgbClr val="A6A6A6"/>
                  </a:solidFill>
                  <a:latin typeface="arial"/>
                </a:rPr>
                <a:t>(917)</a:t>
              </a:r>
            </a:p>
          </p:txBody>
        </p:sp>
        <p:sp>
          <p:nvSpPr>
            <p:cNvPr id="212" name="New shape">
              <a:extLst>
                <a:ext uri="{FF2B5EF4-FFF2-40B4-BE49-F238E27FC236}">
                  <a16:creationId xmlns:a16="http://schemas.microsoft.com/office/drawing/2014/main" id="{BDC61F71-4185-1F84-074F-66164041A55D}"/>
                </a:ext>
              </a:extLst>
            </p:cNvPr>
            <p:cNvSpPr/>
            <p:nvPr/>
          </p:nvSpPr>
          <p:spPr>
            <a:xfrm>
              <a:off x="5435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6-10 years </a:t>
              </a:r>
              <a:br>
                <a:rPr sz="1100" b="0" i="0" u="none" kern="200">
                  <a:solidFill>
                    <a:srgbClr val="000000"/>
                  </a:solidFill>
                  <a:latin typeface="arial"/>
                </a:rPr>
              </a:br>
              <a:r>
                <a:rPr sz="1100" b="0" i="0" u="none" kern="200">
                  <a:solidFill>
                    <a:srgbClr val="A6A6A6"/>
                  </a:solidFill>
                  <a:latin typeface="arial"/>
                </a:rPr>
                <a:t>(443)</a:t>
              </a:r>
            </a:p>
          </p:txBody>
        </p:sp>
        <p:sp>
          <p:nvSpPr>
            <p:cNvPr id="213" name="New shape">
              <a:extLst>
                <a:ext uri="{FF2B5EF4-FFF2-40B4-BE49-F238E27FC236}">
                  <a16:creationId xmlns:a16="http://schemas.microsoft.com/office/drawing/2014/main" id="{DF4AB3A8-FCA3-0B1B-07C0-CAED5FB2AB1E}"/>
                </a:ext>
              </a:extLst>
            </p:cNvPr>
            <p:cNvSpPr/>
            <p:nvPr/>
          </p:nvSpPr>
          <p:spPr>
            <a:xfrm>
              <a:off x="6299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11-15 years </a:t>
              </a:r>
              <a:br>
                <a:rPr sz="1100" b="0" i="0" u="none" kern="200">
                  <a:solidFill>
                    <a:srgbClr val="000000"/>
                  </a:solidFill>
                  <a:latin typeface="arial"/>
                </a:rPr>
              </a:br>
              <a:r>
                <a:rPr sz="1100" b="0" i="0" u="none" kern="200">
                  <a:solidFill>
                    <a:srgbClr val="A6A6A6"/>
                  </a:solidFill>
                  <a:latin typeface="arial"/>
                </a:rPr>
                <a:t>(343)</a:t>
              </a:r>
            </a:p>
          </p:txBody>
        </p:sp>
        <p:sp>
          <p:nvSpPr>
            <p:cNvPr id="214" name="New shape">
              <a:extLst>
                <a:ext uri="{FF2B5EF4-FFF2-40B4-BE49-F238E27FC236}">
                  <a16:creationId xmlns:a16="http://schemas.microsoft.com/office/drawing/2014/main" id="{178962AF-A43D-2F5C-485F-28FD3F3FF4FF}"/>
                </a:ext>
              </a:extLst>
            </p:cNvPr>
            <p:cNvSpPr/>
            <p:nvPr/>
          </p:nvSpPr>
          <p:spPr>
            <a:xfrm>
              <a:off x="7162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16-20 years </a:t>
              </a:r>
              <a:br>
                <a:rPr sz="1100" b="0" i="0" u="none" kern="200">
                  <a:solidFill>
                    <a:srgbClr val="000000"/>
                  </a:solidFill>
                  <a:latin typeface="arial"/>
                </a:rPr>
              </a:br>
              <a:r>
                <a:rPr sz="1100" b="0" i="0" u="none" kern="200">
                  <a:solidFill>
                    <a:srgbClr val="A6A6A6"/>
                  </a:solidFill>
                  <a:latin typeface="arial"/>
                </a:rPr>
                <a:t>(157)</a:t>
              </a:r>
            </a:p>
          </p:txBody>
        </p:sp>
        <p:sp>
          <p:nvSpPr>
            <p:cNvPr id="215" name="New shape">
              <a:extLst>
                <a:ext uri="{FF2B5EF4-FFF2-40B4-BE49-F238E27FC236}">
                  <a16:creationId xmlns:a16="http://schemas.microsoft.com/office/drawing/2014/main" id="{EA7CCAAD-1708-F8FD-51EB-F7502F17F938}"/>
                </a:ext>
              </a:extLst>
            </p:cNvPr>
            <p:cNvSpPr/>
            <p:nvPr/>
          </p:nvSpPr>
          <p:spPr>
            <a:xfrm>
              <a:off x="8026400" y="899583"/>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dirty="0">
                  <a:solidFill>
                    <a:srgbClr val="000000"/>
                  </a:solidFill>
                  <a:latin typeface="arial"/>
                </a:rPr>
                <a:t>21-25 years </a:t>
              </a:r>
              <a:br>
                <a:rPr sz="1100" b="0" i="0" u="none" kern="200" dirty="0">
                  <a:solidFill>
                    <a:srgbClr val="000000"/>
                  </a:solidFill>
                  <a:latin typeface="arial"/>
                </a:rPr>
              </a:br>
              <a:r>
                <a:rPr sz="1100" b="0" i="0" u="none" kern="200" dirty="0">
                  <a:solidFill>
                    <a:srgbClr val="A6A6A6"/>
                  </a:solidFill>
                  <a:latin typeface="arial"/>
                </a:rPr>
                <a:t>(81)</a:t>
              </a:r>
            </a:p>
          </p:txBody>
        </p:sp>
        <p:sp>
          <p:nvSpPr>
            <p:cNvPr id="216" name="New shape">
              <a:extLst>
                <a:ext uri="{FF2B5EF4-FFF2-40B4-BE49-F238E27FC236}">
                  <a16:creationId xmlns:a16="http://schemas.microsoft.com/office/drawing/2014/main" id="{B565A76C-3E40-3CEA-C2AB-2DF071FBA400}"/>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7" name="New shape">
              <a:extLst>
                <a:ext uri="{FF2B5EF4-FFF2-40B4-BE49-F238E27FC236}">
                  <a16:creationId xmlns:a16="http://schemas.microsoft.com/office/drawing/2014/main" id="{A32BBA6F-20BC-7EA3-BB77-2C8FF24CE5BD}"/>
                </a:ext>
              </a:extLst>
            </p:cNvPr>
            <p:cNvSpPr/>
            <p:nvPr/>
          </p:nvSpPr>
          <p:spPr>
            <a:xfrm>
              <a:off x="254000" y="22606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8" name="New shape">
              <a:extLst>
                <a:ext uri="{FF2B5EF4-FFF2-40B4-BE49-F238E27FC236}">
                  <a16:creationId xmlns:a16="http://schemas.microsoft.com/office/drawing/2014/main" id="{0FD9A4D5-35D3-F139-94AB-1E3C15885E8C}"/>
                </a:ext>
              </a:extLst>
            </p:cNvPr>
            <p:cNvSpPr/>
            <p:nvPr/>
          </p:nvSpPr>
          <p:spPr>
            <a:xfrm>
              <a:off x="254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Capability</a:t>
              </a:r>
            </a:p>
          </p:txBody>
        </p:sp>
        <p:sp>
          <p:nvSpPr>
            <p:cNvPr id="219" name="New shape">
              <a:extLst>
                <a:ext uri="{FF2B5EF4-FFF2-40B4-BE49-F238E27FC236}">
                  <a16:creationId xmlns:a16="http://schemas.microsoft.com/office/drawing/2014/main" id="{20680AEC-12AD-1361-DAAE-64F167098C03}"/>
                </a:ext>
              </a:extLst>
            </p:cNvPr>
            <p:cNvSpPr/>
            <p:nvPr/>
          </p:nvSpPr>
          <p:spPr>
            <a:xfrm>
              <a:off x="2844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220" name="New shape">
              <a:extLst>
                <a:ext uri="{FF2B5EF4-FFF2-40B4-BE49-F238E27FC236}">
                  <a16:creationId xmlns:a16="http://schemas.microsoft.com/office/drawing/2014/main" id="{160E3296-84E9-092A-81E2-C437AE79D198}"/>
                </a:ext>
              </a:extLst>
            </p:cNvPr>
            <p:cNvSpPr/>
            <p:nvPr/>
          </p:nvSpPr>
          <p:spPr>
            <a:xfrm>
              <a:off x="38862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221" name="New shape">
              <a:extLst>
                <a:ext uri="{FF2B5EF4-FFF2-40B4-BE49-F238E27FC236}">
                  <a16:creationId xmlns:a16="http://schemas.microsoft.com/office/drawing/2014/main" id="{3A1159AC-96C6-1FA9-99A2-4AE815A86B7C}"/>
                </a:ext>
              </a:extLst>
            </p:cNvPr>
            <p:cNvSpPr/>
            <p:nvPr/>
          </p:nvSpPr>
          <p:spPr>
            <a:xfrm>
              <a:off x="47498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22" name="New shape">
              <a:extLst>
                <a:ext uri="{FF2B5EF4-FFF2-40B4-BE49-F238E27FC236}">
                  <a16:creationId xmlns:a16="http://schemas.microsoft.com/office/drawing/2014/main" id="{352FAC61-9E68-56AC-DCC8-DC07EA4912B2}"/>
                </a:ext>
              </a:extLst>
            </p:cNvPr>
            <p:cNvSpPr/>
            <p:nvPr/>
          </p:nvSpPr>
          <p:spPr>
            <a:xfrm>
              <a:off x="56134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23" name="New shape">
              <a:extLst>
                <a:ext uri="{FF2B5EF4-FFF2-40B4-BE49-F238E27FC236}">
                  <a16:creationId xmlns:a16="http://schemas.microsoft.com/office/drawing/2014/main" id="{96901FE5-992C-A17D-D2FD-E6625DA7D7E5}"/>
                </a:ext>
              </a:extLst>
            </p:cNvPr>
            <p:cNvSpPr/>
            <p:nvPr/>
          </p:nvSpPr>
          <p:spPr>
            <a:xfrm>
              <a:off x="64770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24" name="New shape">
              <a:extLst>
                <a:ext uri="{FF2B5EF4-FFF2-40B4-BE49-F238E27FC236}">
                  <a16:creationId xmlns:a16="http://schemas.microsoft.com/office/drawing/2014/main" id="{6263B390-8DC1-51EE-5372-D76D3A0E2B1F}"/>
                </a:ext>
              </a:extLst>
            </p:cNvPr>
            <p:cNvSpPr/>
            <p:nvPr/>
          </p:nvSpPr>
          <p:spPr>
            <a:xfrm>
              <a:off x="73406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25" name="New shape">
              <a:extLst>
                <a:ext uri="{FF2B5EF4-FFF2-40B4-BE49-F238E27FC236}">
                  <a16:creationId xmlns:a16="http://schemas.microsoft.com/office/drawing/2014/main" id="{B262B778-C971-8EB2-5B04-9662B520AF16}"/>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6" name="New shape">
              <a:extLst>
                <a:ext uri="{FF2B5EF4-FFF2-40B4-BE49-F238E27FC236}">
                  <a16:creationId xmlns:a16="http://schemas.microsoft.com/office/drawing/2014/main" id="{2CC6EE7B-B8C3-F81B-A612-99FB519BDFCC}"/>
                </a:ext>
              </a:extLst>
            </p:cNvPr>
            <p:cNvSpPr/>
            <p:nvPr/>
          </p:nvSpPr>
          <p:spPr>
            <a:xfrm>
              <a:off x="254000" y="24765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7" name="New shape">
              <a:extLst>
                <a:ext uri="{FF2B5EF4-FFF2-40B4-BE49-F238E27FC236}">
                  <a16:creationId xmlns:a16="http://schemas.microsoft.com/office/drawing/2014/main" id="{57168569-249A-6287-98C4-2FE4D15C53F6}"/>
                </a:ext>
              </a:extLst>
            </p:cNvPr>
            <p:cNvSpPr/>
            <p:nvPr/>
          </p:nvSpPr>
          <p:spPr>
            <a:xfrm>
              <a:off x="254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Clarity</a:t>
              </a:r>
            </a:p>
          </p:txBody>
        </p:sp>
        <p:sp>
          <p:nvSpPr>
            <p:cNvPr id="228" name="New shape">
              <a:extLst>
                <a:ext uri="{FF2B5EF4-FFF2-40B4-BE49-F238E27FC236}">
                  <a16:creationId xmlns:a16="http://schemas.microsoft.com/office/drawing/2014/main" id="{652043CC-E936-E743-4628-386CD88BCA07}"/>
                </a:ext>
              </a:extLst>
            </p:cNvPr>
            <p:cNvSpPr/>
            <p:nvPr/>
          </p:nvSpPr>
          <p:spPr>
            <a:xfrm>
              <a:off x="2844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91</a:t>
              </a:r>
            </a:p>
          </p:txBody>
        </p:sp>
        <p:sp>
          <p:nvSpPr>
            <p:cNvPr id="229" name="New shape">
              <a:extLst>
                <a:ext uri="{FF2B5EF4-FFF2-40B4-BE49-F238E27FC236}">
                  <a16:creationId xmlns:a16="http://schemas.microsoft.com/office/drawing/2014/main" id="{7D6AE986-68D1-2A89-89D3-DF0AE2F80F34}"/>
                </a:ext>
              </a:extLst>
            </p:cNvPr>
            <p:cNvSpPr/>
            <p:nvPr/>
          </p:nvSpPr>
          <p:spPr>
            <a:xfrm>
              <a:off x="38862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230" name="New shape">
              <a:extLst>
                <a:ext uri="{FF2B5EF4-FFF2-40B4-BE49-F238E27FC236}">
                  <a16:creationId xmlns:a16="http://schemas.microsoft.com/office/drawing/2014/main" id="{14EA7401-E329-5523-B0A0-86883D23621C}"/>
                </a:ext>
              </a:extLst>
            </p:cNvPr>
            <p:cNvSpPr/>
            <p:nvPr/>
          </p:nvSpPr>
          <p:spPr>
            <a:xfrm>
              <a:off x="47498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31" name="New shape">
              <a:extLst>
                <a:ext uri="{FF2B5EF4-FFF2-40B4-BE49-F238E27FC236}">
                  <a16:creationId xmlns:a16="http://schemas.microsoft.com/office/drawing/2014/main" id="{34368738-C566-87D5-1AFF-652F10A362F5}"/>
                </a:ext>
              </a:extLst>
            </p:cNvPr>
            <p:cNvSpPr/>
            <p:nvPr/>
          </p:nvSpPr>
          <p:spPr>
            <a:xfrm>
              <a:off x="56134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2" name="New shape">
              <a:extLst>
                <a:ext uri="{FF2B5EF4-FFF2-40B4-BE49-F238E27FC236}">
                  <a16:creationId xmlns:a16="http://schemas.microsoft.com/office/drawing/2014/main" id="{D426922C-B881-231A-2E44-62DF6457A205}"/>
                </a:ext>
              </a:extLst>
            </p:cNvPr>
            <p:cNvSpPr/>
            <p:nvPr/>
          </p:nvSpPr>
          <p:spPr>
            <a:xfrm>
              <a:off x="64770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33" name="New shape">
              <a:extLst>
                <a:ext uri="{FF2B5EF4-FFF2-40B4-BE49-F238E27FC236}">
                  <a16:creationId xmlns:a16="http://schemas.microsoft.com/office/drawing/2014/main" id="{D9DA7CA8-C0A5-B101-3146-A3460A7EE053}"/>
                </a:ext>
              </a:extLst>
            </p:cNvPr>
            <p:cNvSpPr/>
            <p:nvPr/>
          </p:nvSpPr>
          <p:spPr>
            <a:xfrm>
              <a:off x="7340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34" name="New shape">
              <a:extLst>
                <a:ext uri="{FF2B5EF4-FFF2-40B4-BE49-F238E27FC236}">
                  <a16:creationId xmlns:a16="http://schemas.microsoft.com/office/drawing/2014/main" id="{D8B88197-E02F-13C0-9E25-BD86C97199B6}"/>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5" name="New shape">
              <a:extLst>
                <a:ext uri="{FF2B5EF4-FFF2-40B4-BE49-F238E27FC236}">
                  <a16:creationId xmlns:a16="http://schemas.microsoft.com/office/drawing/2014/main" id="{90686F3F-1763-728D-F10F-C2E1862D5528}"/>
                </a:ext>
              </a:extLst>
            </p:cNvPr>
            <p:cNvSpPr/>
            <p:nvPr/>
          </p:nvSpPr>
          <p:spPr>
            <a:xfrm>
              <a:off x="254000" y="26924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6" name="New shape">
              <a:extLst>
                <a:ext uri="{FF2B5EF4-FFF2-40B4-BE49-F238E27FC236}">
                  <a16:creationId xmlns:a16="http://schemas.microsoft.com/office/drawing/2014/main" id="{DFBF40E4-12AB-D535-8783-4A983EDB6913}"/>
                </a:ext>
              </a:extLst>
            </p:cNvPr>
            <p:cNvSpPr/>
            <p:nvPr/>
          </p:nvSpPr>
          <p:spPr>
            <a:xfrm>
              <a:off x="254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Collaboration</a:t>
              </a:r>
            </a:p>
          </p:txBody>
        </p:sp>
        <p:sp>
          <p:nvSpPr>
            <p:cNvPr id="237" name="New shape">
              <a:extLst>
                <a:ext uri="{FF2B5EF4-FFF2-40B4-BE49-F238E27FC236}">
                  <a16:creationId xmlns:a16="http://schemas.microsoft.com/office/drawing/2014/main" id="{7419F68F-9DD7-CC1B-4E1E-CD87EF38D196}"/>
                </a:ext>
              </a:extLst>
            </p:cNvPr>
            <p:cNvSpPr/>
            <p:nvPr/>
          </p:nvSpPr>
          <p:spPr>
            <a:xfrm>
              <a:off x="2844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238" name="New shape">
              <a:extLst>
                <a:ext uri="{FF2B5EF4-FFF2-40B4-BE49-F238E27FC236}">
                  <a16:creationId xmlns:a16="http://schemas.microsoft.com/office/drawing/2014/main" id="{13E1461F-5B5D-47CB-A4D6-3A8F252F54F4}"/>
                </a:ext>
              </a:extLst>
            </p:cNvPr>
            <p:cNvSpPr/>
            <p:nvPr/>
          </p:nvSpPr>
          <p:spPr>
            <a:xfrm>
              <a:off x="38862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239" name="New shape">
              <a:extLst>
                <a:ext uri="{FF2B5EF4-FFF2-40B4-BE49-F238E27FC236}">
                  <a16:creationId xmlns:a16="http://schemas.microsoft.com/office/drawing/2014/main" id="{1769B031-48C1-E159-30C7-163875843FE6}"/>
                </a:ext>
              </a:extLst>
            </p:cNvPr>
            <p:cNvSpPr/>
            <p:nvPr/>
          </p:nvSpPr>
          <p:spPr>
            <a:xfrm>
              <a:off x="47498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40" name="New shape">
              <a:extLst>
                <a:ext uri="{FF2B5EF4-FFF2-40B4-BE49-F238E27FC236}">
                  <a16:creationId xmlns:a16="http://schemas.microsoft.com/office/drawing/2014/main" id="{E3ADFCD4-E1C3-1970-B567-F8E4B34D83CB}"/>
                </a:ext>
              </a:extLst>
            </p:cNvPr>
            <p:cNvSpPr/>
            <p:nvPr/>
          </p:nvSpPr>
          <p:spPr>
            <a:xfrm>
              <a:off x="56134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41" name="New shape">
              <a:extLst>
                <a:ext uri="{FF2B5EF4-FFF2-40B4-BE49-F238E27FC236}">
                  <a16:creationId xmlns:a16="http://schemas.microsoft.com/office/drawing/2014/main" id="{5512C8E6-E545-A851-D1D9-8549A5238D60}"/>
                </a:ext>
              </a:extLst>
            </p:cNvPr>
            <p:cNvSpPr/>
            <p:nvPr/>
          </p:nvSpPr>
          <p:spPr>
            <a:xfrm>
              <a:off x="64770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42" name="New shape">
              <a:extLst>
                <a:ext uri="{FF2B5EF4-FFF2-40B4-BE49-F238E27FC236}">
                  <a16:creationId xmlns:a16="http://schemas.microsoft.com/office/drawing/2014/main" id="{E7374D0B-CD02-C3DB-04C0-9908703E7761}"/>
                </a:ext>
              </a:extLst>
            </p:cNvPr>
            <p:cNvSpPr/>
            <p:nvPr/>
          </p:nvSpPr>
          <p:spPr>
            <a:xfrm>
              <a:off x="73406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43" name="New shape">
              <a:extLst>
                <a:ext uri="{FF2B5EF4-FFF2-40B4-BE49-F238E27FC236}">
                  <a16:creationId xmlns:a16="http://schemas.microsoft.com/office/drawing/2014/main" id="{C22D6445-DEA0-5E3C-7A68-9BB63AE446AA}"/>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4" name="New shape">
              <a:extLst>
                <a:ext uri="{FF2B5EF4-FFF2-40B4-BE49-F238E27FC236}">
                  <a16:creationId xmlns:a16="http://schemas.microsoft.com/office/drawing/2014/main" id="{DFEF1E2B-412B-8182-9765-9EDD4F14FCCD}"/>
                </a:ext>
              </a:extLst>
            </p:cNvPr>
            <p:cNvSpPr/>
            <p:nvPr/>
          </p:nvSpPr>
          <p:spPr>
            <a:xfrm>
              <a:off x="254000" y="29083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5" name="New shape">
              <a:extLst>
                <a:ext uri="{FF2B5EF4-FFF2-40B4-BE49-F238E27FC236}">
                  <a16:creationId xmlns:a16="http://schemas.microsoft.com/office/drawing/2014/main" id="{18CA0306-4977-51AD-D6F2-75207054DADA}"/>
                </a:ext>
              </a:extLst>
            </p:cNvPr>
            <p:cNvSpPr/>
            <p:nvPr/>
          </p:nvSpPr>
          <p:spPr>
            <a:xfrm>
              <a:off x="254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Drive</a:t>
              </a:r>
            </a:p>
          </p:txBody>
        </p:sp>
        <p:sp>
          <p:nvSpPr>
            <p:cNvPr id="246" name="New shape">
              <a:extLst>
                <a:ext uri="{FF2B5EF4-FFF2-40B4-BE49-F238E27FC236}">
                  <a16:creationId xmlns:a16="http://schemas.microsoft.com/office/drawing/2014/main" id="{783C022E-2C4A-EC26-4CED-3B2211F7E8AA}"/>
                </a:ext>
              </a:extLst>
            </p:cNvPr>
            <p:cNvSpPr/>
            <p:nvPr/>
          </p:nvSpPr>
          <p:spPr>
            <a:xfrm>
              <a:off x="2844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88</a:t>
              </a:r>
            </a:p>
          </p:txBody>
        </p:sp>
        <p:sp>
          <p:nvSpPr>
            <p:cNvPr id="247" name="New shape">
              <a:extLst>
                <a:ext uri="{FF2B5EF4-FFF2-40B4-BE49-F238E27FC236}">
                  <a16:creationId xmlns:a16="http://schemas.microsoft.com/office/drawing/2014/main" id="{36C359C3-2786-6650-7937-F6CBB8D4F005}"/>
                </a:ext>
              </a:extLst>
            </p:cNvPr>
            <p:cNvSpPr/>
            <p:nvPr/>
          </p:nvSpPr>
          <p:spPr>
            <a:xfrm>
              <a:off x="3886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48" name="New shape">
              <a:extLst>
                <a:ext uri="{FF2B5EF4-FFF2-40B4-BE49-F238E27FC236}">
                  <a16:creationId xmlns:a16="http://schemas.microsoft.com/office/drawing/2014/main" id="{5959A632-C944-0ACA-1407-AC6AE7ACFAD8}"/>
                </a:ext>
              </a:extLst>
            </p:cNvPr>
            <p:cNvSpPr/>
            <p:nvPr/>
          </p:nvSpPr>
          <p:spPr>
            <a:xfrm>
              <a:off x="47498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49" name="New shape">
              <a:extLst>
                <a:ext uri="{FF2B5EF4-FFF2-40B4-BE49-F238E27FC236}">
                  <a16:creationId xmlns:a16="http://schemas.microsoft.com/office/drawing/2014/main" id="{33105025-FAE0-D6D9-238C-28FDDFBCCB3A}"/>
                </a:ext>
              </a:extLst>
            </p:cNvPr>
            <p:cNvSpPr/>
            <p:nvPr/>
          </p:nvSpPr>
          <p:spPr>
            <a:xfrm>
              <a:off x="56134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50" name="New shape">
              <a:extLst>
                <a:ext uri="{FF2B5EF4-FFF2-40B4-BE49-F238E27FC236}">
                  <a16:creationId xmlns:a16="http://schemas.microsoft.com/office/drawing/2014/main" id="{3BC67F55-BA5E-A11E-2597-8E42DB192CF7}"/>
                </a:ext>
              </a:extLst>
            </p:cNvPr>
            <p:cNvSpPr/>
            <p:nvPr/>
          </p:nvSpPr>
          <p:spPr>
            <a:xfrm>
              <a:off x="64770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51" name="New shape">
              <a:extLst>
                <a:ext uri="{FF2B5EF4-FFF2-40B4-BE49-F238E27FC236}">
                  <a16:creationId xmlns:a16="http://schemas.microsoft.com/office/drawing/2014/main" id="{F1BF3809-A84A-739E-DC6A-F50D3F9ACCB9}"/>
                </a:ext>
              </a:extLst>
            </p:cNvPr>
            <p:cNvSpPr/>
            <p:nvPr/>
          </p:nvSpPr>
          <p:spPr>
            <a:xfrm>
              <a:off x="7340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252" name="New shape">
              <a:extLst>
                <a:ext uri="{FF2B5EF4-FFF2-40B4-BE49-F238E27FC236}">
                  <a16:creationId xmlns:a16="http://schemas.microsoft.com/office/drawing/2014/main" id="{CF7468C4-79B1-D536-1A45-D610663A79BD}"/>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3" name="New shape">
              <a:extLst>
                <a:ext uri="{FF2B5EF4-FFF2-40B4-BE49-F238E27FC236}">
                  <a16:creationId xmlns:a16="http://schemas.microsoft.com/office/drawing/2014/main" id="{C9713A3F-214B-428F-4A1E-A661FA24EE95}"/>
                </a:ext>
              </a:extLst>
            </p:cNvPr>
            <p:cNvSpPr/>
            <p:nvPr/>
          </p:nvSpPr>
          <p:spPr>
            <a:xfrm>
              <a:off x="254000" y="31242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4" name="New shape">
              <a:extLst>
                <a:ext uri="{FF2B5EF4-FFF2-40B4-BE49-F238E27FC236}">
                  <a16:creationId xmlns:a16="http://schemas.microsoft.com/office/drawing/2014/main" id="{3CEAFB5A-564A-139F-A7B1-DFD0D9917F48}"/>
                </a:ext>
              </a:extLst>
            </p:cNvPr>
            <p:cNvSpPr/>
            <p:nvPr/>
          </p:nvSpPr>
          <p:spPr>
            <a:xfrm>
              <a:off x="254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Future Ways of Working</a:t>
              </a:r>
            </a:p>
          </p:txBody>
        </p:sp>
        <p:sp>
          <p:nvSpPr>
            <p:cNvPr id="255" name="New shape">
              <a:extLst>
                <a:ext uri="{FF2B5EF4-FFF2-40B4-BE49-F238E27FC236}">
                  <a16:creationId xmlns:a16="http://schemas.microsoft.com/office/drawing/2014/main" id="{74B69176-F4E7-B9A5-6E72-324CA82E9AAE}"/>
                </a:ext>
              </a:extLst>
            </p:cNvPr>
            <p:cNvSpPr/>
            <p:nvPr/>
          </p:nvSpPr>
          <p:spPr>
            <a:xfrm>
              <a:off x="2844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256" name="New shape">
              <a:extLst>
                <a:ext uri="{FF2B5EF4-FFF2-40B4-BE49-F238E27FC236}">
                  <a16:creationId xmlns:a16="http://schemas.microsoft.com/office/drawing/2014/main" id="{6E43C3A3-2FA9-8469-2A16-4D21E6F09F63}"/>
                </a:ext>
              </a:extLst>
            </p:cNvPr>
            <p:cNvSpPr/>
            <p:nvPr/>
          </p:nvSpPr>
          <p:spPr>
            <a:xfrm>
              <a:off x="3886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57" name="New shape">
              <a:extLst>
                <a:ext uri="{FF2B5EF4-FFF2-40B4-BE49-F238E27FC236}">
                  <a16:creationId xmlns:a16="http://schemas.microsoft.com/office/drawing/2014/main" id="{26D135C5-5912-A3C7-409E-7F3BFB005634}"/>
                </a:ext>
              </a:extLst>
            </p:cNvPr>
            <p:cNvSpPr/>
            <p:nvPr/>
          </p:nvSpPr>
          <p:spPr>
            <a:xfrm>
              <a:off x="47498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258" name="New shape">
              <a:extLst>
                <a:ext uri="{FF2B5EF4-FFF2-40B4-BE49-F238E27FC236}">
                  <a16:creationId xmlns:a16="http://schemas.microsoft.com/office/drawing/2014/main" id="{9E447CE7-192A-C085-01CB-24332FFB0FA9}"/>
                </a:ext>
              </a:extLst>
            </p:cNvPr>
            <p:cNvSpPr/>
            <p:nvPr/>
          </p:nvSpPr>
          <p:spPr>
            <a:xfrm>
              <a:off x="56134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59" name="New shape">
              <a:extLst>
                <a:ext uri="{FF2B5EF4-FFF2-40B4-BE49-F238E27FC236}">
                  <a16:creationId xmlns:a16="http://schemas.microsoft.com/office/drawing/2014/main" id="{F0EA5AF8-9305-2541-2A97-16A41276F173}"/>
                </a:ext>
              </a:extLst>
            </p:cNvPr>
            <p:cNvSpPr/>
            <p:nvPr/>
          </p:nvSpPr>
          <p:spPr>
            <a:xfrm>
              <a:off x="6477000" y="2914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60" name="New shape">
              <a:extLst>
                <a:ext uri="{FF2B5EF4-FFF2-40B4-BE49-F238E27FC236}">
                  <a16:creationId xmlns:a16="http://schemas.microsoft.com/office/drawing/2014/main" id="{F5F7CDEB-391D-32B4-C5C3-D3B142045DE1}"/>
                </a:ext>
              </a:extLst>
            </p:cNvPr>
            <p:cNvSpPr/>
            <p:nvPr/>
          </p:nvSpPr>
          <p:spPr>
            <a:xfrm>
              <a:off x="7340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61" name="New shape">
              <a:extLst>
                <a:ext uri="{FF2B5EF4-FFF2-40B4-BE49-F238E27FC236}">
                  <a16:creationId xmlns:a16="http://schemas.microsoft.com/office/drawing/2014/main" id="{FB53D2D5-131F-3557-D85A-4F1D31F3DD0D}"/>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2" name="New shape">
              <a:extLst>
                <a:ext uri="{FF2B5EF4-FFF2-40B4-BE49-F238E27FC236}">
                  <a16:creationId xmlns:a16="http://schemas.microsoft.com/office/drawing/2014/main" id="{251592B9-E78F-077C-8BE0-CB78BFB45CE7}"/>
                </a:ext>
              </a:extLst>
            </p:cNvPr>
            <p:cNvSpPr/>
            <p:nvPr/>
          </p:nvSpPr>
          <p:spPr>
            <a:xfrm>
              <a:off x="254000" y="33401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3" name="New shape">
              <a:extLst>
                <a:ext uri="{FF2B5EF4-FFF2-40B4-BE49-F238E27FC236}">
                  <a16:creationId xmlns:a16="http://schemas.microsoft.com/office/drawing/2014/main" id="{E7EE4251-99FF-E6F0-B495-2CB99B126F47}"/>
                </a:ext>
              </a:extLst>
            </p:cNvPr>
            <p:cNvSpPr/>
            <p:nvPr/>
          </p:nvSpPr>
          <p:spPr>
            <a:xfrm>
              <a:off x="254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Growth</a:t>
              </a:r>
            </a:p>
          </p:txBody>
        </p:sp>
        <p:sp>
          <p:nvSpPr>
            <p:cNvPr id="264" name="New shape">
              <a:extLst>
                <a:ext uri="{FF2B5EF4-FFF2-40B4-BE49-F238E27FC236}">
                  <a16:creationId xmlns:a16="http://schemas.microsoft.com/office/drawing/2014/main" id="{E7EB05F4-658F-34DF-0E34-62F335E7F967}"/>
                </a:ext>
              </a:extLst>
            </p:cNvPr>
            <p:cNvSpPr/>
            <p:nvPr/>
          </p:nvSpPr>
          <p:spPr>
            <a:xfrm>
              <a:off x="2844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265" name="New shape">
              <a:extLst>
                <a:ext uri="{FF2B5EF4-FFF2-40B4-BE49-F238E27FC236}">
                  <a16:creationId xmlns:a16="http://schemas.microsoft.com/office/drawing/2014/main" id="{0EF6DE92-21E8-EBAD-E437-58CFA22784A5}"/>
                </a:ext>
              </a:extLst>
            </p:cNvPr>
            <p:cNvSpPr/>
            <p:nvPr/>
          </p:nvSpPr>
          <p:spPr>
            <a:xfrm>
              <a:off x="38862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266" name="New shape">
              <a:extLst>
                <a:ext uri="{FF2B5EF4-FFF2-40B4-BE49-F238E27FC236}">
                  <a16:creationId xmlns:a16="http://schemas.microsoft.com/office/drawing/2014/main" id="{D6DDC501-FBED-96EE-83F8-4F56EADEEA78}"/>
                </a:ext>
              </a:extLst>
            </p:cNvPr>
            <p:cNvSpPr/>
            <p:nvPr/>
          </p:nvSpPr>
          <p:spPr>
            <a:xfrm>
              <a:off x="47498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67" name="New shape">
              <a:extLst>
                <a:ext uri="{FF2B5EF4-FFF2-40B4-BE49-F238E27FC236}">
                  <a16:creationId xmlns:a16="http://schemas.microsoft.com/office/drawing/2014/main" id="{46BFA0C7-C417-164B-E9CA-A982FAA59D96}"/>
                </a:ext>
              </a:extLst>
            </p:cNvPr>
            <p:cNvSpPr/>
            <p:nvPr/>
          </p:nvSpPr>
          <p:spPr>
            <a:xfrm>
              <a:off x="56134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268" name="New shape">
              <a:extLst>
                <a:ext uri="{FF2B5EF4-FFF2-40B4-BE49-F238E27FC236}">
                  <a16:creationId xmlns:a16="http://schemas.microsoft.com/office/drawing/2014/main" id="{00862F0C-0FCD-FE42-863A-F379707458CF}"/>
                </a:ext>
              </a:extLst>
            </p:cNvPr>
            <p:cNvSpPr/>
            <p:nvPr/>
          </p:nvSpPr>
          <p:spPr>
            <a:xfrm>
              <a:off x="64770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69" name="New shape">
              <a:extLst>
                <a:ext uri="{FF2B5EF4-FFF2-40B4-BE49-F238E27FC236}">
                  <a16:creationId xmlns:a16="http://schemas.microsoft.com/office/drawing/2014/main" id="{7C4AFA56-2FB7-4AB8-465D-749AFF782B9F}"/>
                </a:ext>
              </a:extLst>
            </p:cNvPr>
            <p:cNvSpPr/>
            <p:nvPr/>
          </p:nvSpPr>
          <p:spPr>
            <a:xfrm>
              <a:off x="73406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70" name="New shape">
              <a:extLst>
                <a:ext uri="{FF2B5EF4-FFF2-40B4-BE49-F238E27FC236}">
                  <a16:creationId xmlns:a16="http://schemas.microsoft.com/office/drawing/2014/main" id="{E241AB5C-7159-1229-B687-9318864E5C04}"/>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1" name="New shape">
              <a:extLst>
                <a:ext uri="{FF2B5EF4-FFF2-40B4-BE49-F238E27FC236}">
                  <a16:creationId xmlns:a16="http://schemas.microsoft.com/office/drawing/2014/main" id="{0DA84D3E-B96B-3C97-0B52-49F6A7F4D3D8}"/>
                </a:ext>
              </a:extLst>
            </p:cNvPr>
            <p:cNvSpPr/>
            <p:nvPr/>
          </p:nvSpPr>
          <p:spPr>
            <a:xfrm>
              <a:off x="254000" y="35560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2" name="New shape">
              <a:extLst>
                <a:ext uri="{FF2B5EF4-FFF2-40B4-BE49-F238E27FC236}">
                  <a16:creationId xmlns:a16="http://schemas.microsoft.com/office/drawing/2014/main" id="{7842F17A-C065-DB9B-33B6-E614FF10C382}"/>
                </a:ext>
              </a:extLst>
            </p:cNvPr>
            <p:cNvSpPr/>
            <p:nvPr/>
          </p:nvSpPr>
          <p:spPr>
            <a:xfrm>
              <a:off x="254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Inclusion</a:t>
              </a:r>
            </a:p>
          </p:txBody>
        </p:sp>
        <p:sp>
          <p:nvSpPr>
            <p:cNvPr id="273" name="New shape">
              <a:extLst>
                <a:ext uri="{FF2B5EF4-FFF2-40B4-BE49-F238E27FC236}">
                  <a16:creationId xmlns:a16="http://schemas.microsoft.com/office/drawing/2014/main" id="{494E06DC-6F31-3455-FEE8-0847E91C74AE}"/>
                </a:ext>
              </a:extLst>
            </p:cNvPr>
            <p:cNvSpPr/>
            <p:nvPr/>
          </p:nvSpPr>
          <p:spPr>
            <a:xfrm>
              <a:off x="2844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274" name="New shape">
              <a:extLst>
                <a:ext uri="{FF2B5EF4-FFF2-40B4-BE49-F238E27FC236}">
                  <a16:creationId xmlns:a16="http://schemas.microsoft.com/office/drawing/2014/main" id="{0313C892-24F3-BBA5-D752-8248D866078F}"/>
                </a:ext>
              </a:extLst>
            </p:cNvPr>
            <p:cNvSpPr/>
            <p:nvPr/>
          </p:nvSpPr>
          <p:spPr>
            <a:xfrm>
              <a:off x="38862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275" name="New shape">
              <a:extLst>
                <a:ext uri="{FF2B5EF4-FFF2-40B4-BE49-F238E27FC236}">
                  <a16:creationId xmlns:a16="http://schemas.microsoft.com/office/drawing/2014/main" id="{493A4043-2E31-44F8-9412-C3E5A5780BDC}"/>
                </a:ext>
              </a:extLst>
            </p:cNvPr>
            <p:cNvSpPr/>
            <p:nvPr/>
          </p:nvSpPr>
          <p:spPr>
            <a:xfrm>
              <a:off x="47498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76" name="New shape">
              <a:extLst>
                <a:ext uri="{FF2B5EF4-FFF2-40B4-BE49-F238E27FC236}">
                  <a16:creationId xmlns:a16="http://schemas.microsoft.com/office/drawing/2014/main" id="{2A2F5DB3-3809-08BC-039E-9FF0F05E6287}"/>
                </a:ext>
              </a:extLst>
            </p:cNvPr>
            <p:cNvSpPr/>
            <p:nvPr/>
          </p:nvSpPr>
          <p:spPr>
            <a:xfrm>
              <a:off x="56134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77" name="New shape">
              <a:extLst>
                <a:ext uri="{FF2B5EF4-FFF2-40B4-BE49-F238E27FC236}">
                  <a16:creationId xmlns:a16="http://schemas.microsoft.com/office/drawing/2014/main" id="{15D20524-E9FC-7138-47A1-AC3EE7D06DF6}"/>
                </a:ext>
              </a:extLst>
            </p:cNvPr>
            <p:cNvSpPr/>
            <p:nvPr/>
          </p:nvSpPr>
          <p:spPr>
            <a:xfrm>
              <a:off x="64770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78" name="New shape">
              <a:extLst>
                <a:ext uri="{FF2B5EF4-FFF2-40B4-BE49-F238E27FC236}">
                  <a16:creationId xmlns:a16="http://schemas.microsoft.com/office/drawing/2014/main" id="{364B2476-40A4-B692-930E-567B12D92E41}"/>
                </a:ext>
              </a:extLst>
            </p:cNvPr>
            <p:cNvSpPr/>
            <p:nvPr/>
          </p:nvSpPr>
          <p:spPr>
            <a:xfrm>
              <a:off x="73406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79" name="New shape">
              <a:extLst>
                <a:ext uri="{FF2B5EF4-FFF2-40B4-BE49-F238E27FC236}">
                  <a16:creationId xmlns:a16="http://schemas.microsoft.com/office/drawing/2014/main" id="{00CAB190-9BF5-926D-CEA5-A2C714F0B371}"/>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0" name="New shape">
              <a:extLst>
                <a:ext uri="{FF2B5EF4-FFF2-40B4-BE49-F238E27FC236}">
                  <a16:creationId xmlns:a16="http://schemas.microsoft.com/office/drawing/2014/main" id="{DF4A2FD2-7EBC-5FD1-D33E-ED5846081B87}"/>
                </a:ext>
              </a:extLst>
            </p:cNvPr>
            <p:cNvSpPr/>
            <p:nvPr/>
          </p:nvSpPr>
          <p:spPr>
            <a:xfrm>
              <a:off x="254000" y="37719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1" name="New shape">
              <a:extLst>
                <a:ext uri="{FF2B5EF4-FFF2-40B4-BE49-F238E27FC236}">
                  <a16:creationId xmlns:a16="http://schemas.microsoft.com/office/drawing/2014/main" id="{DB5A6002-F65E-331D-BC00-B45A94BCE498}"/>
                </a:ext>
              </a:extLst>
            </p:cNvPr>
            <p:cNvSpPr/>
            <p:nvPr/>
          </p:nvSpPr>
          <p:spPr>
            <a:xfrm>
              <a:off x="254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Inspiration</a:t>
              </a:r>
            </a:p>
          </p:txBody>
        </p:sp>
        <p:sp>
          <p:nvSpPr>
            <p:cNvPr id="282" name="New shape">
              <a:extLst>
                <a:ext uri="{FF2B5EF4-FFF2-40B4-BE49-F238E27FC236}">
                  <a16:creationId xmlns:a16="http://schemas.microsoft.com/office/drawing/2014/main" id="{A6C56C20-26EC-9450-3C2F-FE128B72C859}"/>
                </a:ext>
              </a:extLst>
            </p:cNvPr>
            <p:cNvSpPr/>
            <p:nvPr/>
          </p:nvSpPr>
          <p:spPr>
            <a:xfrm>
              <a:off x="2844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283" name="New shape">
              <a:extLst>
                <a:ext uri="{FF2B5EF4-FFF2-40B4-BE49-F238E27FC236}">
                  <a16:creationId xmlns:a16="http://schemas.microsoft.com/office/drawing/2014/main" id="{E2B3143E-610F-6132-5015-D9AAA5F767B5}"/>
                </a:ext>
              </a:extLst>
            </p:cNvPr>
            <p:cNvSpPr/>
            <p:nvPr/>
          </p:nvSpPr>
          <p:spPr>
            <a:xfrm>
              <a:off x="3886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84" name="New shape">
              <a:extLst>
                <a:ext uri="{FF2B5EF4-FFF2-40B4-BE49-F238E27FC236}">
                  <a16:creationId xmlns:a16="http://schemas.microsoft.com/office/drawing/2014/main" id="{DBD7FD68-11BC-935D-5CAF-337B909831B6}"/>
                </a:ext>
              </a:extLst>
            </p:cNvPr>
            <p:cNvSpPr/>
            <p:nvPr/>
          </p:nvSpPr>
          <p:spPr>
            <a:xfrm>
              <a:off x="47498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85" name="New shape">
              <a:extLst>
                <a:ext uri="{FF2B5EF4-FFF2-40B4-BE49-F238E27FC236}">
                  <a16:creationId xmlns:a16="http://schemas.microsoft.com/office/drawing/2014/main" id="{29D88566-7F32-609C-E79C-A4F091E7206E}"/>
                </a:ext>
              </a:extLst>
            </p:cNvPr>
            <p:cNvSpPr/>
            <p:nvPr/>
          </p:nvSpPr>
          <p:spPr>
            <a:xfrm>
              <a:off x="56134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86" name="New shape">
              <a:extLst>
                <a:ext uri="{FF2B5EF4-FFF2-40B4-BE49-F238E27FC236}">
                  <a16:creationId xmlns:a16="http://schemas.microsoft.com/office/drawing/2014/main" id="{01E825E0-6FDE-FD0B-2C6A-15ED3E5FDF1D}"/>
                </a:ext>
              </a:extLst>
            </p:cNvPr>
            <p:cNvSpPr/>
            <p:nvPr/>
          </p:nvSpPr>
          <p:spPr>
            <a:xfrm>
              <a:off x="64770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87" name="New shape">
              <a:extLst>
                <a:ext uri="{FF2B5EF4-FFF2-40B4-BE49-F238E27FC236}">
                  <a16:creationId xmlns:a16="http://schemas.microsoft.com/office/drawing/2014/main" id="{84FF5622-EE75-E6F8-DC77-F9DFE1F62F71}"/>
                </a:ext>
              </a:extLst>
            </p:cNvPr>
            <p:cNvSpPr/>
            <p:nvPr/>
          </p:nvSpPr>
          <p:spPr>
            <a:xfrm>
              <a:off x="73406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88" name="New shape">
              <a:extLst>
                <a:ext uri="{FF2B5EF4-FFF2-40B4-BE49-F238E27FC236}">
                  <a16:creationId xmlns:a16="http://schemas.microsoft.com/office/drawing/2014/main" id="{02C0B923-4BF9-D07F-2537-6F26D0270C04}"/>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9" name="New shape">
              <a:extLst>
                <a:ext uri="{FF2B5EF4-FFF2-40B4-BE49-F238E27FC236}">
                  <a16:creationId xmlns:a16="http://schemas.microsoft.com/office/drawing/2014/main" id="{731C85E7-B5B8-DA17-73DE-6D7877FCEE2E}"/>
                </a:ext>
              </a:extLst>
            </p:cNvPr>
            <p:cNvSpPr/>
            <p:nvPr/>
          </p:nvSpPr>
          <p:spPr>
            <a:xfrm>
              <a:off x="254000" y="39878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0" name="New shape">
              <a:extLst>
                <a:ext uri="{FF2B5EF4-FFF2-40B4-BE49-F238E27FC236}">
                  <a16:creationId xmlns:a16="http://schemas.microsoft.com/office/drawing/2014/main" id="{A6219E03-7A62-56D6-CBA7-413A15A18246}"/>
                </a:ext>
              </a:extLst>
            </p:cNvPr>
            <p:cNvSpPr/>
            <p:nvPr/>
          </p:nvSpPr>
          <p:spPr>
            <a:xfrm>
              <a:off x="254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Manager Support</a:t>
              </a:r>
            </a:p>
          </p:txBody>
        </p:sp>
        <p:sp>
          <p:nvSpPr>
            <p:cNvPr id="291" name="New shape">
              <a:extLst>
                <a:ext uri="{FF2B5EF4-FFF2-40B4-BE49-F238E27FC236}">
                  <a16:creationId xmlns:a16="http://schemas.microsoft.com/office/drawing/2014/main" id="{3F885253-DBC5-BC1F-FA2C-7A503B2A7230}"/>
                </a:ext>
              </a:extLst>
            </p:cNvPr>
            <p:cNvSpPr/>
            <p:nvPr/>
          </p:nvSpPr>
          <p:spPr>
            <a:xfrm>
              <a:off x="2844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292" name="New shape">
              <a:extLst>
                <a:ext uri="{FF2B5EF4-FFF2-40B4-BE49-F238E27FC236}">
                  <a16:creationId xmlns:a16="http://schemas.microsoft.com/office/drawing/2014/main" id="{644A1007-C9E2-B003-5FC1-0F31055946B4}"/>
                </a:ext>
              </a:extLst>
            </p:cNvPr>
            <p:cNvSpPr/>
            <p:nvPr/>
          </p:nvSpPr>
          <p:spPr>
            <a:xfrm>
              <a:off x="38862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293" name="New shape">
              <a:extLst>
                <a:ext uri="{FF2B5EF4-FFF2-40B4-BE49-F238E27FC236}">
                  <a16:creationId xmlns:a16="http://schemas.microsoft.com/office/drawing/2014/main" id="{DA15B1C0-45EF-7FEE-E0A8-23EF476EA552}"/>
                </a:ext>
              </a:extLst>
            </p:cNvPr>
            <p:cNvSpPr/>
            <p:nvPr/>
          </p:nvSpPr>
          <p:spPr>
            <a:xfrm>
              <a:off x="47498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94" name="New shape">
              <a:extLst>
                <a:ext uri="{FF2B5EF4-FFF2-40B4-BE49-F238E27FC236}">
                  <a16:creationId xmlns:a16="http://schemas.microsoft.com/office/drawing/2014/main" id="{D82D3960-BD70-A8B8-CF35-2735023D1477}"/>
                </a:ext>
              </a:extLst>
            </p:cNvPr>
            <p:cNvSpPr/>
            <p:nvPr/>
          </p:nvSpPr>
          <p:spPr>
            <a:xfrm>
              <a:off x="56134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95" name="New shape">
              <a:extLst>
                <a:ext uri="{FF2B5EF4-FFF2-40B4-BE49-F238E27FC236}">
                  <a16:creationId xmlns:a16="http://schemas.microsoft.com/office/drawing/2014/main" id="{3C7509D1-5A45-9B65-BA21-E9CED4B6C6D3}"/>
                </a:ext>
              </a:extLst>
            </p:cNvPr>
            <p:cNvSpPr/>
            <p:nvPr/>
          </p:nvSpPr>
          <p:spPr>
            <a:xfrm>
              <a:off x="64770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96" name="New shape">
              <a:extLst>
                <a:ext uri="{FF2B5EF4-FFF2-40B4-BE49-F238E27FC236}">
                  <a16:creationId xmlns:a16="http://schemas.microsoft.com/office/drawing/2014/main" id="{BC9D642F-C2D1-7097-7094-1054AC2CAD13}"/>
                </a:ext>
              </a:extLst>
            </p:cNvPr>
            <p:cNvSpPr/>
            <p:nvPr/>
          </p:nvSpPr>
          <p:spPr>
            <a:xfrm>
              <a:off x="7340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297" name="New shape">
              <a:extLst>
                <a:ext uri="{FF2B5EF4-FFF2-40B4-BE49-F238E27FC236}">
                  <a16:creationId xmlns:a16="http://schemas.microsoft.com/office/drawing/2014/main" id="{60604C18-1E99-4C03-DB04-F82AA6DBE0A0}"/>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8" name="New shape">
              <a:extLst>
                <a:ext uri="{FF2B5EF4-FFF2-40B4-BE49-F238E27FC236}">
                  <a16:creationId xmlns:a16="http://schemas.microsoft.com/office/drawing/2014/main" id="{F1CF6BD1-0DE0-9F49-C90A-840D42A519BC}"/>
                </a:ext>
              </a:extLst>
            </p:cNvPr>
            <p:cNvSpPr/>
            <p:nvPr/>
          </p:nvSpPr>
          <p:spPr>
            <a:xfrm>
              <a:off x="254000" y="42037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9" name="New shape">
              <a:extLst>
                <a:ext uri="{FF2B5EF4-FFF2-40B4-BE49-F238E27FC236}">
                  <a16:creationId xmlns:a16="http://schemas.microsoft.com/office/drawing/2014/main" id="{665DD896-B188-51B5-6135-09123CA62486}"/>
                </a:ext>
              </a:extLst>
            </p:cNvPr>
            <p:cNvSpPr/>
            <p:nvPr/>
          </p:nvSpPr>
          <p:spPr>
            <a:xfrm>
              <a:off x="254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Organization</a:t>
              </a:r>
            </a:p>
          </p:txBody>
        </p:sp>
        <p:sp>
          <p:nvSpPr>
            <p:cNvPr id="300" name="New shape">
              <a:extLst>
                <a:ext uri="{FF2B5EF4-FFF2-40B4-BE49-F238E27FC236}">
                  <a16:creationId xmlns:a16="http://schemas.microsoft.com/office/drawing/2014/main" id="{BC8EFC56-C59C-0651-24E8-75042C541DFF}"/>
                </a:ext>
              </a:extLst>
            </p:cNvPr>
            <p:cNvSpPr/>
            <p:nvPr/>
          </p:nvSpPr>
          <p:spPr>
            <a:xfrm>
              <a:off x="2844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301" name="New shape">
              <a:extLst>
                <a:ext uri="{FF2B5EF4-FFF2-40B4-BE49-F238E27FC236}">
                  <a16:creationId xmlns:a16="http://schemas.microsoft.com/office/drawing/2014/main" id="{64EAE608-81E5-022D-99E6-EE14EDDDF6EC}"/>
                </a:ext>
              </a:extLst>
            </p:cNvPr>
            <p:cNvSpPr/>
            <p:nvPr/>
          </p:nvSpPr>
          <p:spPr>
            <a:xfrm>
              <a:off x="3886200"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302" name="New shape">
              <a:extLst>
                <a:ext uri="{FF2B5EF4-FFF2-40B4-BE49-F238E27FC236}">
                  <a16:creationId xmlns:a16="http://schemas.microsoft.com/office/drawing/2014/main" id="{5951E437-19D1-4A33-442D-BD05C29080F6}"/>
                </a:ext>
              </a:extLst>
            </p:cNvPr>
            <p:cNvSpPr/>
            <p:nvPr/>
          </p:nvSpPr>
          <p:spPr>
            <a:xfrm>
              <a:off x="47498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03" name="New shape">
              <a:extLst>
                <a:ext uri="{FF2B5EF4-FFF2-40B4-BE49-F238E27FC236}">
                  <a16:creationId xmlns:a16="http://schemas.microsoft.com/office/drawing/2014/main" id="{8258D642-CE5A-DD74-1E53-243AE4C32B72}"/>
                </a:ext>
              </a:extLst>
            </p:cNvPr>
            <p:cNvSpPr/>
            <p:nvPr/>
          </p:nvSpPr>
          <p:spPr>
            <a:xfrm>
              <a:off x="56134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04" name="New shape">
              <a:extLst>
                <a:ext uri="{FF2B5EF4-FFF2-40B4-BE49-F238E27FC236}">
                  <a16:creationId xmlns:a16="http://schemas.microsoft.com/office/drawing/2014/main" id="{C587F711-B716-0832-5B2F-E85A862F7BF1}"/>
                </a:ext>
              </a:extLst>
            </p:cNvPr>
            <p:cNvSpPr/>
            <p:nvPr/>
          </p:nvSpPr>
          <p:spPr>
            <a:xfrm>
              <a:off x="64770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05" name="New shape">
              <a:extLst>
                <a:ext uri="{FF2B5EF4-FFF2-40B4-BE49-F238E27FC236}">
                  <a16:creationId xmlns:a16="http://schemas.microsoft.com/office/drawing/2014/main" id="{06713566-6CD8-D107-753F-E7DAA201FEC8}"/>
                </a:ext>
              </a:extLst>
            </p:cNvPr>
            <p:cNvSpPr/>
            <p:nvPr/>
          </p:nvSpPr>
          <p:spPr>
            <a:xfrm>
              <a:off x="73406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06" name="New shape">
              <a:extLst>
                <a:ext uri="{FF2B5EF4-FFF2-40B4-BE49-F238E27FC236}">
                  <a16:creationId xmlns:a16="http://schemas.microsoft.com/office/drawing/2014/main" id="{B2D415A0-0362-10A0-35E7-B10BE1D50A03}"/>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7" name="New shape">
              <a:extLst>
                <a:ext uri="{FF2B5EF4-FFF2-40B4-BE49-F238E27FC236}">
                  <a16:creationId xmlns:a16="http://schemas.microsoft.com/office/drawing/2014/main" id="{8D068E85-88D6-97A3-D29C-63E929033F98}"/>
                </a:ext>
              </a:extLst>
            </p:cNvPr>
            <p:cNvSpPr/>
            <p:nvPr/>
          </p:nvSpPr>
          <p:spPr>
            <a:xfrm>
              <a:off x="254000" y="44196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8" name="New shape">
              <a:extLst>
                <a:ext uri="{FF2B5EF4-FFF2-40B4-BE49-F238E27FC236}">
                  <a16:creationId xmlns:a16="http://schemas.microsoft.com/office/drawing/2014/main" id="{37549D8A-D122-092B-3009-54E8967614B2}"/>
                </a:ext>
              </a:extLst>
            </p:cNvPr>
            <p:cNvSpPr/>
            <p:nvPr/>
          </p:nvSpPr>
          <p:spPr>
            <a:xfrm>
              <a:off x="254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Retention</a:t>
              </a:r>
            </a:p>
          </p:txBody>
        </p:sp>
        <p:sp>
          <p:nvSpPr>
            <p:cNvPr id="309" name="New shape">
              <a:extLst>
                <a:ext uri="{FF2B5EF4-FFF2-40B4-BE49-F238E27FC236}">
                  <a16:creationId xmlns:a16="http://schemas.microsoft.com/office/drawing/2014/main" id="{7B1343AD-0CD8-9413-006E-4AA40F19A78D}"/>
                </a:ext>
              </a:extLst>
            </p:cNvPr>
            <p:cNvSpPr/>
            <p:nvPr/>
          </p:nvSpPr>
          <p:spPr>
            <a:xfrm>
              <a:off x="2844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84</a:t>
              </a:r>
            </a:p>
          </p:txBody>
        </p:sp>
        <p:sp>
          <p:nvSpPr>
            <p:cNvPr id="310" name="New shape">
              <a:extLst>
                <a:ext uri="{FF2B5EF4-FFF2-40B4-BE49-F238E27FC236}">
                  <a16:creationId xmlns:a16="http://schemas.microsoft.com/office/drawing/2014/main" id="{F3468765-C708-BA0B-EC0C-14CEDB37E134}"/>
                </a:ext>
              </a:extLst>
            </p:cNvPr>
            <p:cNvSpPr/>
            <p:nvPr/>
          </p:nvSpPr>
          <p:spPr>
            <a:xfrm>
              <a:off x="38862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311" name="New shape">
              <a:extLst>
                <a:ext uri="{FF2B5EF4-FFF2-40B4-BE49-F238E27FC236}">
                  <a16:creationId xmlns:a16="http://schemas.microsoft.com/office/drawing/2014/main" id="{1952F88C-F1BB-55C1-0BE4-BDDDDF79C6A3}"/>
                </a:ext>
              </a:extLst>
            </p:cNvPr>
            <p:cNvSpPr/>
            <p:nvPr/>
          </p:nvSpPr>
          <p:spPr>
            <a:xfrm>
              <a:off x="47498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12" name="New shape">
              <a:extLst>
                <a:ext uri="{FF2B5EF4-FFF2-40B4-BE49-F238E27FC236}">
                  <a16:creationId xmlns:a16="http://schemas.microsoft.com/office/drawing/2014/main" id="{817F8433-FB94-83BA-CAF2-79B51FFE1D74}"/>
                </a:ext>
              </a:extLst>
            </p:cNvPr>
            <p:cNvSpPr/>
            <p:nvPr/>
          </p:nvSpPr>
          <p:spPr>
            <a:xfrm>
              <a:off x="56134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313" name="New shape">
              <a:extLst>
                <a:ext uri="{FF2B5EF4-FFF2-40B4-BE49-F238E27FC236}">
                  <a16:creationId xmlns:a16="http://schemas.microsoft.com/office/drawing/2014/main" id="{C6B2FF6B-BFC7-6DE9-4E1F-DE2DB9312391}"/>
                </a:ext>
              </a:extLst>
            </p:cNvPr>
            <p:cNvSpPr/>
            <p:nvPr/>
          </p:nvSpPr>
          <p:spPr>
            <a:xfrm>
              <a:off x="64770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14" name="New shape">
              <a:extLst>
                <a:ext uri="{FF2B5EF4-FFF2-40B4-BE49-F238E27FC236}">
                  <a16:creationId xmlns:a16="http://schemas.microsoft.com/office/drawing/2014/main" id="{2E447890-EA7A-2E5B-BBDA-3E83AAEF5748}"/>
                </a:ext>
              </a:extLst>
            </p:cNvPr>
            <p:cNvSpPr/>
            <p:nvPr/>
          </p:nvSpPr>
          <p:spPr>
            <a:xfrm>
              <a:off x="73406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15" name="New shape">
              <a:extLst>
                <a:ext uri="{FF2B5EF4-FFF2-40B4-BE49-F238E27FC236}">
                  <a16:creationId xmlns:a16="http://schemas.microsoft.com/office/drawing/2014/main" id="{47295155-0E70-7453-772E-B1F1F7316029}"/>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6" name="New shape">
              <a:extLst>
                <a:ext uri="{FF2B5EF4-FFF2-40B4-BE49-F238E27FC236}">
                  <a16:creationId xmlns:a16="http://schemas.microsoft.com/office/drawing/2014/main" id="{820EEC3D-CC60-CB34-E54E-2BC66E682DCE}"/>
                </a:ext>
              </a:extLst>
            </p:cNvPr>
            <p:cNvSpPr/>
            <p:nvPr/>
          </p:nvSpPr>
          <p:spPr>
            <a:xfrm>
              <a:off x="254000" y="46355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7" name="New shape">
              <a:extLst>
                <a:ext uri="{FF2B5EF4-FFF2-40B4-BE49-F238E27FC236}">
                  <a16:creationId xmlns:a16="http://schemas.microsoft.com/office/drawing/2014/main" id="{F83E040A-B210-78F7-7805-4286B0AE0A3B}"/>
                </a:ext>
              </a:extLst>
            </p:cNvPr>
            <p:cNvSpPr/>
            <p:nvPr/>
          </p:nvSpPr>
          <p:spPr>
            <a:xfrm>
              <a:off x="254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Reward</a:t>
              </a:r>
            </a:p>
          </p:txBody>
        </p:sp>
        <p:sp>
          <p:nvSpPr>
            <p:cNvPr id="318" name="New shape">
              <a:extLst>
                <a:ext uri="{FF2B5EF4-FFF2-40B4-BE49-F238E27FC236}">
                  <a16:creationId xmlns:a16="http://schemas.microsoft.com/office/drawing/2014/main" id="{66D34A18-0A1C-D339-04D2-AFFE2ED71FBB}"/>
                </a:ext>
              </a:extLst>
            </p:cNvPr>
            <p:cNvSpPr/>
            <p:nvPr/>
          </p:nvSpPr>
          <p:spPr>
            <a:xfrm>
              <a:off x="2844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58</a:t>
              </a:r>
            </a:p>
          </p:txBody>
        </p:sp>
        <p:sp>
          <p:nvSpPr>
            <p:cNvPr id="319" name="New shape">
              <a:extLst>
                <a:ext uri="{FF2B5EF4-FFF2-40B4-BE49-F238E27FC236}">
                  <a16:creationId xmlns:a16="http://schemas.microsoft.com/office/drawing/2014/main" id="{ECF47FE1-0D51-D5B6-959C-6D0B1880C975}"/>
                </a:ext>
              </a:extLst>
            </p:cNvPr>
            <p:cNvSpPr/>
            <p:nvPr/>
          </p:nvSpPr>
          <p:spPr>
            <a:xfrm>
              <a:off x="3886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320" name="New shape">
              <a:extLst>
                <a:ext uri="{FF2B5EF4-FFF2-40B4-BE49-F238E27FC236}">
                  <a16:creationId xmlns:a16="http://schemas.microsoft.com/office/drawing/2014/main" id="{E8780364-0DE8-9EC5-D624-84E6482A420B}"/>
                </a:ext>
              </a:extLst>
            </p:cNvPr>
            <p:cNvSpPr/>
            <p:nvPr/>
          </p:nvSpPr>
          <p:spPr>
            <a:xfrm>
              <a:off x="47498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321" name="New shape">
              <a:extLst>
                <a:ext uri="{FF2B5EF4-FFF2-40B4-BE49-F238E27FC236}">
                  <a16:creationId xmlns:a16="http://schemas.microsoft.com/office/drawing/2014/main" id="{5E58DF1D-75F1-7444-8FFF-AA0D0DED7825}"/>
                </a:ext>
              </a:extLst>
            </p:cNvPr>
            <p:cNvSpPr/>
            <p:nvPr/>
          </p:nvSpPr>
          <p:spPr>
            <a:xfrm>
              <a:off x="56134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53*</a:t>
              </a:r>
            </a:p>
          </p:txBody>
        </p:sp>
        <p:sp>
          <p:nvSpPr>
            <p:cNvPr id="322" name="New shape">
              <a:extLst>
                <a:ext uri="{FF2B5EF4-FFF2-40B4-BE49-F238E27FC236}">
                  <a16:creationId xmlns:a16="http://schemas.microsoft.com/office/drawing/2014/main" id="{C8300A7E-1EC1-46BA-AD71-B63935884387}"/>
                </a:ext>
              </a:extLst>
            </p:cNvPr>
            <p:cNvSpPr/>
            <p:nvPr/>
          </p:nvSpPr>
          <p:spPr>
            <a:xfrm>
              <a:off x="64770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51*</a:t>
              </a:r>
            </a:p>
          </p:txBody>
        </p:sp>
        <p:sp>
          <p:nvSpPr>
            <p:cNvPr id="323" name="New shape">
              <a:extLst>
                <a:ext uri="{FF2B5EF4-FFF2-40B4-BE49-F238E27FC236}">
                  <a16:creationId xmlns:a16="http://schemas.microsoft.com/office/drawing/2014/main" id="{857A10E4-F443-52D9-0318-F4649764EFB4}"/>
                </a:ext>
              </a:extLst>
            </p:cNvPr>
            <p:cNvSpPr/>
            <p:nvPr/>
          </p:nvSpPr>
          <p:spPr>
            <a:xfrm>
              <a:off x="7340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324" name="New shape">
              <a:extLst>
                <a:ext uri="{FF2B5EF4-FFF2-40B4-BE49-F238E27FC236}">
                  <a16:creationId xmlns:a16="http://schemas.microsoft.com/office/drawing/2014/main" id="{99B57FFF-773B-96DB-6C38-58D3012C65BB}"/>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5" name="New shape">
              <a:extLst>
                <a:ext uri="{FF2B5EF4-FFF2-40B4-BE49-F238E27FC236}">
                  <a16:creationId xmlns:a16="http://schemas.microsoft.com/office/drawing/2014/main" id="{8FEF79E4-4162-1CF5-5E06-7F4B9EB1DAC6}"/>
                </a:ext>
              </a:extLst>
            </p:cNvPr>
            <p:cNvSpPr/>
            <p:nvPr/>
          </p:nvSpPr>
          <p:spPr>
            <a:xfrm>
              <a:off x="254000" y="48514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6" name="New shape">
              <a:extLst>
                <a:ext uri="{FF2B5EF4-FFF2-40B4-BE49-F238E27FC236}">
                  <a16:creationId xmlns:a16="http://schemas.microsoft.com/office/drawing/2014/main" id="{AE7CDCDA-C287-1BD9-64F6-2B2DCE60B95A}"/>
                </a:ext>
              </a:extLst>
            </p:cNvPr>
            <p:cNvSpPr/>
            <p:nvPr/>
          </p:nvSpPr>
          <p:spPr>
            <a:xfrm>
              <a:off x="254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Sustainable Engagement</a:t>
              </a:r>
            </a:p>
          </p:txBody>
        </p:sp>
        <p:sp>
          <p:nvSpPr>
            <p:cNvPr id="327" name="New shape">
              <a:extLst>
                <a:ext uri="{FF2B5EF4-FFF2-40B4-BE49-F238E27FC236}">
                  <a16:creationId xmlns:a16="http://schemas.microsoft.com/office/drawing/2014/main" id="{71C7A90E-1DA0-9B49-F1C7-D9EE8CA17D41}"/>
                </a:ext>
              </a:extLst>
            </p:cNvPr>
            <p:cNvSpPr/>
            <p:nvPr/>
          </p:nvSpPr>
          <p:spPr>
            <a:xfrm>
              <a:off x="2844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84</a:t>
              </a:r>
            </a:p>
          </p:txBody>
        </p:sp>
        <p:sp>
          <p:nvSpPr>
            <p:cNvPr id="328" name="New shape">
              <a:extLst>
                <a:ext uri="{FF2B5EF4-FFF2-40B4-BE49-F238E27FC236}">
                  <a16:creationId xmlns:a16="http://schemas.microsoft.com/office/drawing/2014/main" id="{16F49EF2-534B-D7DB-FD7A-60671F1E295B}"/>
                </a:ext>
              </a:extLst>
            </p:cNvPr>
            <p:cNvSpPr/>
            <p:nvPr/>
          </p:nvSpPr>
          <p:spPr>
            <a:xfrm>
              <a:off x="38862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329" name="New shape">
              <a:extLst>
                <a:ext uri="{FF2B5EF4-FFF2-40B4-BE49-F238E27FC236}">
                  <a16:creationId xmlns:a16="http://schemas.microsoft.com/office/drawing/2014/main" id="{B8C529D2-8572-9F89-DF32-C0FB709754EB}"/>
                </a:ext>
              </a:extLst>
            </p:cNvPr>
            <p:cNvSpPr/>
            <p:nvPr/>
          </p:nvSpPr>
          <p:spPr>
            <a:xfrm>
              <a:off x="47498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30" name="New shape">
              <a:extLst>
                <a:ext uri="{FF2B5EF4-FFF2-40B4-BE49-F238E27FC236}">
                  <a16:creationId xmlns:a16="http://schemas.microsoft.com/office/drawing/2014/main" id="{394910CA-1370-C577-8C9D-500A1CFF17D4}"/>
                </a:ext>
              </a:extLst>
            </p:cNvPr>
            <p:cNvSpPr/>
            <p:nvPr/>
          </p:nvSpPr>
          <p:spPr>
            <a:xfrm>
              <a:off x="56134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31" name="New shape">
              <a:extLst>
                <a:ext uri="{FF2B5EF4-FFF2-40B4-BE49-F238E27FC236}">
                  <a16:creationId xmlns:a16="http://schemas.microsoft.com/office/drawing/2014/main" id="{007BD7EB-3D20-6847-55F4-4A4CF12FB274}"/>
                </a:ext>
              </a:extLst>
            </p:cNvPr>
            <p:cNvSpPr/>
            <p:nvPr/>
          </p:nvSpPr>
          <p:spPr>
            <a:xfrm>
              <a:off x="64770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32" name="New shape">
              <a:extLst>
                <a:ext uri="{FF2B5EF4-FFF2-40B4-BE49-F238E27FC236}">
                  <a16:creationId xmlns:a16="http://schemas.microsoft.com/office/drawing/2014/main" id="{F34D6AEA-C706-2779-A213-0E2001830C28}"/>
                </a:ext>
              </a:extLst>
            </p:cNvPr>
            <p:cNvSpPr/>
            <p:nvPr/>
          </p:nvSpPr>
          <p:spPr>
            <a:xfrm>
              <a:off x="73406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33" name="New shape">
              <a:extLst>
                <a:ext uri="{FF2B5EF4-FFF2-40B4-BE49-F238E27FC236}">
                  <a16:creationId xmlns:a16="http://schemas.microsoft.com/office/drawing/2014/main" id="{D9B120D3-BA0C-7A48-3CA4-2BF3351DE2FE}"/>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4" name="New shape">
              <a:extLst>
                <a:ext uri="{FF2B5EF4-FFF2-40B4-BE49-F238E27FC236}">
                  <a16:creationId xmlns:a16="http://schemas.microsoft.com/office/drawing/2014/main" id="{2C067FB8-ED51-D9E3-4D43-151A84B7D16A}"/>
                </a:ext>
              </a:extLst>
            </p:cNvPr>
            <p:cNvSpPr/>
            <p:nvPr/>
          </p:nvSpPr>
          <p:spPr>
            <a:xfrm>
              <a:off x="254000" y="50673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5" name="New shape">
              <a:extLst>
                <a:ext uri="{FF2B5EF4-FFF2-40B4-BE49-F238E27FC236}">
                  <a16:creationId xmlns:a16="http://schemas.microsoft.com/office/drawing/2014/main" id="{A50DA5E3-E3A6-45F6-0AC9-E5BF5E2564D7}"/>
                </a:ext>
              </a:extLst>
            </p:cNvPr>
            <p:cNvSpPr/>
            <p:nvPr/>
          </p:nvSpPr>
          <p:spPr>
            <a:xfrm>
              <a:off x="254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Trust</a:t>
              </a:r>
            </a:p>
          </p:txBody>
        </p:sp>
        <p:sp>
          <p:nvSpPr>
            <p:cNvPr id="336" name="New shape">
              <a:extLst>
                <a:ext uri="{FF2B5EF4-FFF2-40B4-BE49-F238E27FC236}">
                  <a16:creationId xmlns:a16="http://schemas.microsoft.com/office/drawing/2014/main" id="{C335CC01-7E9D-1A8E-7368-B8FDF786301B}"/>
                </a:ext>
              </a:extLst>
            </p:cNvPr>
            <p:cNvSpPr/>
            <p:nvPr/>
          </p:nvSpPr>
          <p:spPr>
            <a:xfrm>
              <a:off x="2844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37" name="New shape">
              <a:extLst>
                <a:ext uri="{FF2B5EF4-FFF2-40B4-BE49-F238E27FC236}">
                  <a16:creationId xmlns:a16="http://schemas.microsoft.com/office/drawing/2014/main" id="{DC996365-55F4-1C66-368F-50C950E7A988}"/>
                </a:ext>
              </a:extLst>
            </p:cNvPr>
            <p:cNvSpPr/>
            <p:nvPr/>
          </p:nvSpPr>
          <p:spPr>
            <a:xfrm>
              <a:off x="38862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338" name="New shape">
              <a:extLst>
                <a:ext uri="{FF2B5EF4-FFF2-40B4-BE49-F238E27FC236}">
                  <a16:creationId xmlns:a16="http://schemas.microsoft.com/office/drawing/2014/main" id="{2352E8CB-15D3-3FC0-EFDD-0C3895EA8E80}"/>
                </a:ext>
              </a:extLst>
            </p:cNvPr>
            <p:cNvSpPr/>
            <p:nvPr/>
          </p:nvSpPr>
          <p:spPr>
            <a:xfrm>
              <a:off x="47498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39" name="New shape">
              <a:extLst>
                <a:ext uri="{FF2B5EF4-FFF2-40B4-BE49-F238E27FC236}">
                  <a16:creationId xmlns:a16="http://schemas.microsoft.com/office/drawing/2014/main" id="{3AFBA10E-FBD9-C845-2AFB-A05B6D674E43}"/>
                </a:ext>
              </a:extLst>
            </p:cNvPr>
            <p:cNvSpPr/>
            <p:nvPr/>
          </p:nvSpPr>
          <p:spPr>
            <a:xfrm>
              <a:off x="56134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40" name="New shape">
              <a:extLst>
                <a:ext uri="{FF2B5EF4-FFF2-40B4-BE49-F238E27FC236}">
                  <a16:creationId xmlns:a16="http://schemas.microsoft.com/office/drawing/2014/main" id="{6F962001-23BF-D246-67AE-777E6AEB697E}"/>
                </a:ext>
              </a:extLst>
            </p:cNvPr>
            <p:cNvSpPr/>
            <p:nvPr/>
          </p:nvSpPr>
          <p:spPr>
            <a:xfrm>
              <a:off x="64770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41" name="New shape">
              <a:extLst>
                <a:ext uri="{FF2B5EF4-FFF2-40B4-BE49-F238E27FC236}">
                  <a16:creationId xmlns:a16="http://schemas.microsoft.com/office/drawing/2014/main" id="{01D78485-D61E-819E-7BB1-50D2606B088B}"/>
                </a:ext>
              </a:extLst>
            </p:cNvPr>
            <p:cNvSpPr/>
            <p:nvPr/>
          </p:nvSpPr>
          <p:spPr>
            <a:xfrm>
              <a:off x="73406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42" name="New shape">
              <a:extLst>
                <a:ext uri="{FF2B5EF4-FFF2-40B4-BE49-F238E27FC236}">
                  <a16:creationId xmlns:a16="http://schemas.microsoft.com/office/drawing/2014/main" id="{925F7CDB-22A8-4A69-9755-580AAD3783DA}"/>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3" name="New shape">
              <a:extLst>
                <a:ext uri="{FF2B5EF4-FFF2-40B4-BE49-F238E27FC236}">
                  <a16:creationId xmlns:a16="http://schemas.microsoft.com/office/drawing/2014/main" id="{28E96F56-3220-0AC3-1FEB-6795E7DB989E}"/>
                </a:ext>
              </a:extLst>
            </p:cNvPr>
            <p:cNvSpPr/>
            <p:nvPr/>
          </p:nvSpPr>
          <p:spPr>
            <a:xfrm>
              <a:off x="254000" y="5283200"/>
              <a:ext cx="10728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4" name="New shape">
              <a:extLst>
                <a:ext uri="{FF2B5EF4-FFF2-40B4-BE49-F238E27FC236}">
                  <a16:creationId xmlns:a16="http://schemas.microsoft.com/office/drawing/2014/main" id="{94611A1B-65BB-CEBA-0912-1D54BB191099}"/>
                </a:ext>
              </a:extLst>
            </p:cNvPr>
            <p:cNvSpPr/>
            <p:nvPr/>
          </p:nvSpPr>
          <p:spPr>
            <a:xfrm>
              <a:off x="254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Voice</a:t>
              </a:r>
            </a:p>
          </p:txBody>
        </p:sp>
        <p:sp>
          <p:nvSpPr>
            <p:cNvPr id="345" name="New shape">
              <a:extLst>
                <a:ext uri="{FF2B5EF4-FFF2-40B4-BE49-F238E27FC236}">
                  <a16:creationId xmlns:a16="http://schemas.microsoft.com/office/drawing/2014/main" id="{5449815F-6A16-22B7-7224-FB8912CD166D}"/>
                </a:ext>
              </a:extLst>
            </p:cNvPr>
            <p:cNvSpPr/>
            <p:nvPr/>
          </p:nvSpPr>
          <p:spPr>
            <a:xfrm>
              <a:off x="2844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46" name="New shape">
              <a:extLst>
                <a:ext uri="{FF2B5EF4-FFF2-40B4-BE49-F238E27FC236}">
                  <a16:creationId xmlns:a16="http://schemas.microsoft.com/office/drawing/2014/main" id="{134D5D1F-059E-D4A6-845F-191490AE2577}"/>
                </a:ext>
              </a:extLst>
            </p:cNvPr>
            <p:cNvSpPr/>
            <p:nvPr/>
          </p:nvSpPr>
          <p:spPr>
            <a:xfrm>
              <a:off x="38862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347" name="New shape">
              <a:extLst>
                <a:ext uri="{FF2B5EF4-FFF2-40B4-BE49-F238E27FC236}">
                  <a16:creationId xmlns:a16="http://schemas.microsoft.com/office/drawing/2014/main" id="{484C8678-E3FC-FC82-19EC-072BBA871E63}"/>
                </a:ext>
              </a:extLst>
            </p:cNvPr>
            <p:cNvSpPr/>
            <p:nvPr/>
          </p:nvSpPr>
          <p:spPr>
            <a:xfrm>
              <a:off x="47498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48" name="New shape">
              <a:extLst>
                <a:ext uri="{FF2B5EF4-FFF2-40B4-BE49-F238E27FC236}">
                  <a16:creationId xmlns:a16="http://schemas.microsoft.com/office/drawing/2014/main" id="{D463DF4C-5788-71C7-BC13-6442E8E4E99A}"/>
                </a:ext>
              </a:extLst>
            </p:cNvPr>
            <p:cNvSpPr/>
            <p:nvPr/>
          </p:nvSpPr>
          <p:spPr>
            <a:xfrm>
              <a:off x="56134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49" name="New shape">
              <a:extLst>
                <a:ext uri="{FF2B5EF4-FFF2-40B4-BE49-F238E27FC236}">
                  <a16:creationId xmlns:a16="http://schemas.microsoft.com/office/drawing/2014/main" id="{CE414D74-1BF6-9931-8570-076C19CDDEB8}"/>
                </a:ext>
              </a:extLst>
            </p:cNvPr>
            <p:cNvSpPr/>
            <p:nvPr/>
          </p:nvSpPr>
          <p:spPr>
            <a:xfrm>
              <a:off x="64770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350" name="New shape">
              <a:extLst>
                <a:ext uri="{FF2B5EF4-FFF2-40B4-BE49-F238E27FC236}">
                  <a16:creationId xmlns:a16="http://schemas.microsoft.com/office/drawing/2014/main" id="{367CD642-45C8-344E-F034-F25C039D0EB0}"/>
                </a:ext>
              </a:extLst>
            </p:cNvPr>
            <p:cNvSpPr/>
            <p:nvPr/>
          </p:nvSpPr>
          <p:spPr>
            <a:xfrm>
              <a:off x="7340600"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351" name="New shape">
              <a:extLst>
                <a:ext uri="{FF2B5EF4-FFF2-40B4-BE49-F238E27FC236}">
                  <a16:creationId xmlns:a16="http://schemas.microsoft.com/office/drawing/2014/main" id="{0F9F9269-4CCB-7514-611C-4A473B570973}"/>
                </a:ext>
              </a:extLst>
            </p:cNvPr>
            <p:cNvSpPr/>
            <p:nvPr/>
          </p:nvSpPr>
          <p:spPr>
            <a:xfrm>
              <a:off x="254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Work Environment</a:t>
              </a:r>
            </a:p>
          </p:txBody>
        </p:sp>
        <p:sp>
          <p:nvSpPr>
            <p:cNvPr id="352" name="New shape">
              <a:extLst>
                <a:ext uri="{FF2B5EF4-FFF2-40B4-BE49-F238E27FC236}">
                  <a16:creationId xmlns:a16="http://schemas.microsoft.com/office/drawing/2014/main" id="{C3462E1E-0FBA-D267-F914-AF33F7F0E56A}"/>
                </a:ext>
              </a:extLst>
            </p:cNvPr>
            <p:cNvSpPr/>
            <p:nvPr/>
          </p:nvSpPr>
          <p:spPr>
            <a:xfrm>
              <a:off x="2844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53" name="New shape">
              <a:extLst>
                <a:ext uri="{FF2B5EF4-FFF2-40B4-BE49-F238E27FC236}">
                  <a16:creationId xmlns:a16="http://schemas.microsoft.com/office/drawing/2014/main" id="{B5654825-FFEF-106C-18EB-E45F99301FFC}"/>
                </a:ext>
              </a:extLst>
            </p:cNvPr>
            <p:cNvSpPr/>
            <p:nvPr/>
          </p:nvSpPr>
          <p:spPr>
            <a:xfrm>
              <a:off x="3886200"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54" name="New shape">
              <a:extLst>
                <a:ext uri="{FF2B5EF4-FFF2-40B4-BE49-F238E27FC236}">
                  <a16:creationId xmlns:a16="http://schemas.microsoft.com/office/drawing/2014/main" id="{AAD2D769-2386-BE20-C90B-AD3B85D7DD58}"/>
                </a:ext>
              </a:extLst>
            </p:cNvPr>
            <p:cNvSpPr/>
            <p:nvPr/>
          </p:nvSpPr>
          <p:spPr>
            <a:xfrm>
              <a:off x="47498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55" name="New shape">
              <a:extLst>
                <a:ext uri="{FF2B5EF4-FFF2-40B4-BE49-F238E27FC236}">
                  <a16:creationId xmlns:a16="http://schemas.microsoft.com/office/drawing/2014/main" id="{E2787D01-2BEB-15BB-3CC3-F4DCBF9CEFBD}"/>
                </a:ext>
              </a:extLst>
            </p:cNvPr>
            <p:cNvSpPr/>
            <p:nvPr/>
          </p:nvSpPr>
          <p:spPr>
            <a:xfrm>
              <a:off x="5613400" y="5289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356" name="New shape">
              <a:extLst>
                <a:ext uri="{FF2B5EF4-FFF2-40B4-BE49-F238E27FC236}">
                  <a16:creationId xmlns:a16="http://schemas.microsoft.com/office/drawing/2014/main" id="{7DBFA11A-AA70-B969-DA69-C3931AF35B6B}"/>
                </a:ext>
              </a:extLst>
            </p:cNvPr>
            <p:cNvSpPr/>
            <p:nvPr/>
          </p:nvSpPr>
          <p:spPr>
            <a:xfrm>
              <a:off x="64770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57" name="New shape">
              <a:extLst>
                <a:ext uri="{FF2B5EF4-FFF2-40B4-BE49-F238E27FC236}">
                  <a16:creationId xmlns:a16="http://schemas.microsoft.com/office/drawing/2014/main" id="{7C2D4DCA-AE6A-E19C-96C7-74F447A121B1}"/>
                </a:ext>
              </a:extLst>
            </p:cNvPr>
            <p:cNvSpPr/>
            <p:nvPr/>
          </p:nvSpPr>
          <p:spPr>
            <a:xfrm>
              <a:off x="7340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58" name="New shape">
              <a:extLst>
                <a:ext uri="{FF2B5EF4-FFF2-40B4-BE49-F238E27FC236}">
                  <a16:creationId xmlns:a16="http://schemas.microsoft.com/office/drawing/2014/main" id="{93277337-4FD6-F0FF-C4B0-9BBD966ED948}"/>
                </a:ext>
              </a:extLst>
            </p:cNvPr>
            <p:cNvSpPr/>
            <p:nvPr/>
          </p:nvSpPr>
          <p:spPr>
            <a:xfrm>
              <a:off x="8204200"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59" name="New shape">
              <a:extLst>
                <a:ext uri="{FF2B5EF4-FFF2-40B4-BE49-F238E27FC236}">
                  <a16:creationId xmlns:a16="http://schemas.microsoft.com/office/drawing/2014/main" id="{08451C21-9EEE-7F31-55B7-9CCC63D4D037}"/>
                </a:ext>
              </a:extLst>
            </p:cNvPr>
            <p:cNvSpPr/>
            <p:nvPr/>
          </p:nvSpPr>
          <p:spPr>
            <a:xfrm>
              <a:off x="8204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60" name="New shape">
              <a:extLst>
                <a:ext uri="{FF2B5EF4-FFF2-40B4-BE49-F238E27FC236}">
                  <a16:creationId xmlns:a16="http://schemas.microsoft.com/office/drawing/2014/main" id="{CBEA536E-2719-5389-9C33-BFD27C35B9B6}"/>
                </a:ext>
              </a:extLst>
            </p:cNvPr>
            <p:cNvSpPr/>
            <p:nvPr/>
          </p:nvSpPr>
          <p:spPr>
            <a:xfrm>
              <a:off x="82042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361" name="New shape">
              <a:extLst>
                <a:ext uri="{FF2B5EF4-FFF2-40B4-BE49-F238E27FC236}">
                  <a16:creationId xmlns:a16="http://schemas.microsoft.com/office/drawing/2014/main" id="{6129F7E8-8808-0306-363A-C34B51677292}"/>
                </a:ext>
              </a:extLst>
            </p:cNvPr>
            <p:cNvSpPr/>
            <p:nvPr/>
          </p:nvSpPr>
          <p:spPr>
            <a:xfrm>
              <a:off x="8204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62" name="New shape">
              <a:extLst>
                <a:ext uri="{FF2B5EF4-FFF2-40B4-BE49-F238E27FC236}">
                  <a16:creationId xmlns:a16="http://schemas.microsoft.com/office/drawing/2014/main" id="{9AEC569B-8492-EADF-677D-35B15021D608}"/>
                </a:ext>
              </a:extLst>
            </p:cNvPr>
            <p:cNvSpPr/>
            <p:nvPr/>
          </p:nvSpPr>
          <p:spPr>
            <a:xfrm>
              <a:off x="82042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63" name="New shape">
              <a:extLst>
                <a:ext uri="{FF2B5EF4-FFF2-40B4-BE49-F238E27FC236}">
                  <a16:creationId xmlns:a16="http://schemas.microsoft.com/office/drawing/2014/main" id="{546B5B37-6184-3CE0-DB19-26DFE8F7F5BC}"/>
                </a:ext>
              </a:extLst>
            </p:cNvPr>
            <p:cNvSpPr/>
            <p:nvPr/>
          </p:nvSpPr>
          <p:spPr>
            <a:xfrm>
              <a:off x="8204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64" name="New shape">
              <a:extLst>
                <a:ext uri="{FF2B5EF4-FFF2-40B4-BE49-F238E27FC236}">
                  <a16:creationId xmlns:a16="http://schemas.microsoft.com/office/drawing/2014/main" id="{0E02332D-830C-1A37-33F2-CA7B1C31ED6C}"/>
                </a:ext>
              </a:extLst>
            </p:cNvPr>
            <p:cNvSpPr/>
            <p:nvPr/>
          </p:nvSpPr>
          <p:spPr>
            <a:xfrm>
              <a:off x="8204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65" name="New shape">
              <a:extLst>
                <a:ext uri="{FF2B5EF4-FFF2-40B4-BE49-F238E27FC236}">
                  <a16:creationId xmlns:a16="http://schemas.microsoft.com/office/drawing/2014/main" id="{630210CE-FFB8-8392-9038-851F5D2B98F2}"/>
                </a:ext>
              </a:extLst>
            </p:cNvPr>
            <p:cNvSpPr/>
            <p:nvPr/>
          </p:nvSpPr>
          <p:spPr>
            <a:xfrm>
              <a:off x="8204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66" name="New shape">
              <a:extLst>
                <a:ext uri="{FF2B5EF4-FFF2-40B4-BE49-F238E27FC236}">
                  <a16:creationId xmlns:a16="http://schemas.microsoft.com/office/drawing/2014/main" id="{17444F24-3B82-A532-BF92-488A87D5165A}"/>
                </a:ext>
              </a:extLst>
            </p:cNvPr>
            <p:cNvSpPr/>
            <p:nvPr/>
          </p:nvSpPr>
          <p:spPr>
            <a:xfrm>
              <a:off x="8204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67" name="New shape">
              <a:extLst>
                <a:ext uri="{FF2B5EF4-FFF2-40B4-BE49-F238E27FC236}">
                  <a16:creationId xmlns:a16="http://schemas.microsoft.com/office/drawing/2014/main" id="{1F7773F3-C1E7-1AC6-3DB4-CC494CFA952A}"/>
                </a:ext>
              </a:extLst>
            </p:cNvPr>
            <p:cNvSpPr/>
            <p:nvPr/>
          </p:nvSpPr>
          <p:spPr>
            <a:xfrm>
              <a:off x="8204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68" name="New shape">
              <a:extLst>
                <a:ext uri="{FF2B5EF4-FFF2-40B4-BE49-F238E27FC236}">
                  <a16:creationId xmlns:a16="http://schemas.microsoft.com/office/drawing/2014/main" id="{C484168E-516F-D972-E212-9FD5D4C09E86}"/>
                </a:ext>
              </a:extLst>
            </p:cNvPr>
            <p:cNvSpPr/>
            <p:nvPr/>
          </p:nvSpPr>
          <p:spPr>
            <a:xfrm>
              <a:off x="82042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369" name="New shape">
              <a:extLst>
                <a:ext uri="{FF2B5EF4-FFF2-40B4-BE49-F238E27FC236}">
                  <a16:creationId xmlns:a16="http://schemas.microsoft.com/office/drawing/2014/main" id="{541E5A99-E4C7-603C-7510-F198AB72BE16}"/>
                </a:ext>
              </a:extLst>
            </p:cNvPr>
            <p:cNvSpPr/>
            <p:nvPr/>
          </p:nvSpPr>
          <p:spPr>
            <a:xfrm>
              <a:off x="82042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370" name="New shape">
              <a:extLst>
                <a:ext uri="{FF2B5EF4-FFF2-40B4-BE49-F238E27FC236}">
                  <a16:creationId xmlns:a16="http://schemas.microsoft.com/office/drawing/2014/main" id="{5180462B-373C-86B2-3755-D3D37BF46ACA}"/>
                </a:ext>
              </a:extLst>
            </p:cNvPr>
            <p:cNvSpPr/>
            <p:nvPr/>
          </p:nvSpPr>
          <p:spPr>
            <a:xfrm>
              <a:off x="8204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71" name="New shape">
              <a:extLst>
                <a:ext uri="{FF2B5EF4-FFF2-40B4-BE49-F238E27FC236}">
                  <a16:creationId xmlns:a16="http://schemas.microsoft.com/office/drawing/2014/main" id="{930972CB-40A2-39C5-BA82-3B3B75EEEF78}"/>
                </a:ext>
              </a:extLst>
            </p:cNvPr>
            <p:cNvSpPr/>
            <p:nvPr/>
          </p:nvSpPr>
          <p:spPr>
            <a:xfrm>
              <a:off x="8204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72" name="New shape">
              <a:extLst>
                <a:ext uri="{FF2B5EF4-FFF2-40B4-BE49-F238E27FC236}">
                  <a16:creationId xmlns:a16="http://schemas.microsoft.com/office/drawing/2014/main" id="{58B4AC29-F92E-F5A3-ACA2-F228DCF41E79}"/>
                </a:ext>
              </a:extLst>
            </p:cNvPr>
            <p:cNvSpPr/>
            <p:nvPr/>
          </p:nvSpPr>
          <p:spPr>
            <a:xfrm>
              <a:off x="8204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73" name="New shape">
              <a:extLst>
                <a:ext uri="{FF2B5EF4-FFF2-40B4-BE49-F238E27FC236}">
                  <a16:creationId xmlns:a16="http://schemas.microsoft.com/office/drawing/2014/main" id="{DF7CF476-7ABC-12B8-76B8-E2691DCE274A}"/>
                </a:ext>
              </a:extLst>
            </p:cNvPr>
            <p:cNvSpPr/>
            <p:nvPr/>
          </p:nvSpPr>
          <p:spPr>
            <a:xfrm>
              <a:off x="8204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74" name="New shape">
              <a:extLst>
                <a:ext uri="{FF2B5EF4-FFF2-40B4-BE49-F238E27FC236}">
                  <a16:creationId xmlns:a16="http://schemas.microsoft.com/office/drawing/2014/main" id="{33900D86-FDD4-693B-262C-B05453098476}"/>
                </a:ext>
              </a:extLst>
            </p:cNvPr>
            <p:cNvSpPr/>
            <p:nvPr/>
          </p:nvSpPr>
          <p:spPr>
            <a:xfrm>
              <a:off x="8893472" y="909558"/>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26-30 years </a:t>
              </a:r>
              <a:br>
                <a:rPr sz="1100" b="0" i="0" u="none" kern="200">
                  <a:solidFill>
                    <a:srgbClr val="000000"/>
                  </a:solidFill>
                  <a:latin typeface="arial"/>
                </a:rPr>
              </a:br>
              <a:r>
                <a:rPr sz="1100" b="0" i="0" u="none" kern="200">
                  <a:solidFill>
                    <a:srgbClr val="A6A6A6"/>
                  </a:solidFill>
                  <a:latin typeface="arial"/>
                </a:rPr>
                <a:t>(54)</a:t>
              </a:r>
            </a:p>
          </p:txBody>
        </p:sp>
        <p:sp>
          <p:nvSpPr>
            <p:cNvPr id="375" name="New shape">
              <a:extLst>
                <a:ext uri="{FF2B5EF4-FFF2-40B4-BE49-F238E27FC236}">
                  <a16:creationId xmlns:a16="http://schemas.microsoft.com/office/drawing/2014/main" id="{CAAB0376-2672-A3CD-0BCE-CA8BAE9AD49F}"/>
                </a:ext>
              </a:extLst>
            </p:cNvPr>
            <p:cNvSpPr/>
            <p:nvPr/>
          </p:nvSpPr>
          <p:spPr>
            <a:xfrm>
              <a:off x="9757072" y="909558"/>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30 years + </a:t>
              </a:r>
              <a:br>
                <a:rPr sz="1100" b="0" i="0" u="none" kern="200">
                  <a:solidFill>
                    <a:srgbClr val="000000"/>
                  </a:solidFill>
                  <a:latin typeface="arial"/>
                </a:rPr>
              </a:br>
              <a:r>
                <a:rPr sz="1100" b="0" i="0" u="none" kern="200">
                  <a:solidFill>
                    <a:srgbClr val="A6A6A6"/>
                  </a:solidFill>
                  <a:latin typeface="arial"/>
                </a:rPr>
                <a:t>(145)</a:t>
              </a:r>
            </a:p>
          </p:txBody>
        </p:sp>
        <p:sp>
          <p:nvSpPr>
            <p:cNvPr id="376" name="New shape">
              <a:extLst>
                <a:ext uri="{FF2B5EF4-FFF2-40B4-BE49-F238E27FC236}">
                  <a16:creationId xmlns:a16="http://schemas.microsoft.com/office/drawing/2014/main" id="{ECE61C3C-9426-09C3-565E-9A98E2D1B821}"/>
                </a:ext>
              </a:extLst>
            </p:cNvPr>
            <p:cNvSpPr/>
            <p:nvPr/>
          </p:nvSpPr>
          <p:spPr>
            <a:xfrm>
              <a:off x="9071272" y="20652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377" name="New shape">
              <a:extLst>
                <a:ext uri="{FF2B5EF4-FFF2-40B4-BE49-F238E27FC236}">
                  <a16:creationId xmlns:a16="http://schemas.microsoft.com/office/drawing/2014/main" id="{9E8B926B-E769-3D45-8DF1-223EEEF264C4}"/>
                </a:ext>
              </a:extLst>
            </p:cNvPr>
            <p:cNvSpPr/>
            <p:nvPr/>
          </p:nvSpPr>
          <p:spPr>
            <a:xfrm>
              <a:off x="9934872" y="20652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378" name="New shape">
              <a:extLst>
                <a:ext uri="{FF2B5EF4-FFF2-40B4-BE49-F238E27FC236}">
                  <a16:creationId xmlns:a16="http://schemas.microsoft.com/office/drawing/2014/main" id="{3AE0EF77-4C88-69DD-14E2-911A7D85D691}"/>
                </a:ext>
              </a:extLst>
            </p:cNvPr>
            <p:cNvSpPr/>
            <p:nvPr/>
          </p:nvSpPr>
          <p:spPr>
            <a:xfrm>
              <a:off x="9071272" y="2281158"/>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379" name="New shape">
              <a:extLst>
                <a:ext uri="{FF2B5EF4-FFF2-40B4-BE49-F238E27FC236}">
                  <a16:creationId xmlns:a16="http://schemas.microsoft.com/office/drawing/2014/main" id="{983CEDF2-7C94-627E-38C5-4688D8267B94}"/>
                </a:ext>
              </a:extLst>
            </p:cNvPr>
            <p:cNvSpPr/>
            <p:nvPr/>
          </p:nvSpPr>
          <p:spPr>
            <a:xfrm>
              <a:off x="9934872" y="2281158"/>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80" name="New shape">
              <a:extLst>
                <a:ext uri="{FF2B5EF4-FFF2-40B4-BE49-F238E27FC236}">
                  <a16:creationId xmlns:a16="http://schemas.microsoft.com/office/drawing/2014/main" id="{6B6A1961-553E-44C8-5249-4D4608FB7BF8}"/>
                </a:ext>
              </a:extLst>
            </p:cNvPr>
            <p:cNvSpPr/>
            <p:nvPr/>
          </p:nvSpPr>
          <p:spPr>
            <a:xfrm>
              <a:off x="9071272" y="2497058"/>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381" name="New shape">
              <a:extLst>
                <a:ext uri="{FF2B5EF4-FFF2-40B4-BE49-F238E27FC236}">
                  <a16:creationId xmlns:a16="http://schemas.microsoft.com/office/drawing/2014/main" id="{6704B599-F1AB-5228-6E08-9B9ACAF5F46D}"/>
                </a:ext>
              </a:extLst>
            </p:cNvPr>
            <p:cNvSpPr/>
            <p:nvPr/>
          </p:nvSpPr>
          <p:spPr>
            <a:xfrm>
              <a:off x="9934872" y="24970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382" name="New shape">
              <a:extLst>
                <a:ext uri="{FF2B5EF4-FFF2-40B4-BE49-F238E27FC236}">
                  <a16:creationId xmlns:a16="http://schemas.microsoft.com/office/drawing/2014/main" id="{ABCE5173-4CE0-DA21-F660-2EE953D1EAFE}"/>
                </a:ext>
              </a:extLst>
            </p:cNvPr>
            <p:cNvSpPr/>
            <p:nvPr/>
          </p:nvSpPr>
          <p:spPr>
            <a:xfrm>
              <a:off x="9071272" y="2712958"/>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383" name="New shape">
              <a:extLst>
                <a:ext uri="{FF2B5EF4-FFF2-40B4-BE49-F238E27FC236}">
                  <a16:creationId xmlns:a16="http://schemas.microsoft.com/office/drawing/2014/main" id="{D5E2E1BD-0380-8FD1-AE1C-B714279111DC}"/>
                </a:ext>
              </a:extLst>
            </p:cNvPr>
            <p:cNvSpPr/>
            <p:nvPr/>
          </p:nvSpPr>
          <p:spPr>
            <a:xfrm>
              <a:off x="9934872" y="27129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84" name="New shape">
              <a:extLst>
                <a:ext uri="{FF2B5EF4-FFF2-40B4-BE49-F238E27FC236}">
                  <a16:creationId xmlns:a16="http://schemas.microsoft.com/office/drawing/2014/main" id="{FC0D98B3-8F8F-6FF7-2422-8E5B65CD71C1}"/>
                </a:ext>
              </a:extLst>
            </p:cNvPr>
            <p:cNvSpPr/>
            <p:nvPr/>
          </p:nvSpPr>
          <p:spPr>
            <a:xfrm>
              <a:off x="9071272" y="29288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385" name="New shape">
              <a:extLst>
                <a:ext uri="{FF2B5EF4-FFF2-40B4-BE49-F238E27FC236}">
                  <a16:creationId xmlns:a16="http://schemas.microsoft.com/office/drawing/2014/main" id="{65F721E3-8ECB-0E4B-5CE8-5A7A032831A9}"/>
                </a:ext>
              </a:extLst>
            </p:cNvPr>
            <p:cNvSpPr/>
            <p:nvPr/>
          </p:nvSpPr>
          <p:spPr>
            <a:xfrm>
              <a:off x="9934872" y="29288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86" name="New shape">
              <a:extLst>
                <a:ext uri="{FF2B5EF4-FFF2-40B4-BE49-F238E27FC236}">
                  <a16:creationId xmlns:a16="http://schemas.microsoft.com/office/drawing/2014/main" id="{B8A4A1EF-B33E-3201-A7F0-FCD7D4AB877D}"/>
                </a:ext>
              </a:extLst>
            </p:cNvPr>
            <p:cNvSpPr/>
            <p:nvPr/>
          </p:nvSpPr>
          <p:spPr>
            <a:xfrm>
              <a:off x="9071272" y="3144758"/>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387" name="New shape">
              <a:extLst>
                <a:ext uri="{FF2B5EF4-FFF2-40B4-BE49-F238E27FC236}">
                  <a16:creationId xmlns:a16="http://schemas.microsoft.com/office/drawing/2014/main" id="{EEFB347F-363A-7032-F781-2941304DF7AA}"/>
                </a:ext>
              </a:extLst>
            </p:cNvPr>
            <p:cNvSpPr/>
            <p:nvPr/>
          </p:nvSpPr>
          <p:spPr>
            <a:xfrm>
              <a:off x="9934872" y="31447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88" name="New shape">
              <a:extLst>
                <a:ext uri="{FF2B5EF4-FFF2-40B4-BE49-F238E27FC236}">
                  <a16:creationId xmlns:a16="http://schemas.microsoft.com/office/drawing/2014/main" id="{44657A30-C67F-A49A-BE15-07B18466195C}"/>
                </a:ext>
              </a:extLst>
            </p:cNvPr>
            <p:cNvSpPr/>
            <p:nvPr/>
          </p:nvSpPr>
          <p:spPr>
            <a:xfrm>
              <a:off x="9071272" y="33606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389" name="New shape">
              <a:extLst>
                <a:ext uri="{FF2B5EF4-FFF2-40B4-BE49-F238E27FC236}">
                  <a16:creationId xmlns:a16="http://schemas.microsoft.com/office/drawing/2014/main" id="{87005E23-82D6-5AF9-0899-0AAD00D66BF4}"/>
                </a:ext>
              </a:extLst>
            </p:cNvPr>
            <p:cNvSpPr/>
            <p:nvPr/>
          </p:nvSpPr>
          <p:spPr>
            <a:xfrm>
              <a:off x="9934872" y="33606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90" name="New shape">
              <a:extLst>
                <a:ext uri="{FF2B5EF4-FFF2-40B4-BE49-F238E27FC236}">
                  <a16:creationId xmlns:a16="http://schemas.microsoft.com/office/drawing/2014/main" id="{8AFFC9AA-7682-E0DB-94D8-EBA095B1D7DB}"/>
                </a:ext>
              </a:extLst>
            </p:cNvPr>
            <p:cNvSpPr/>
            <p:nvPr/>
          </p:nvSpPr>
          <p:spPr>
            <a:xfrm>
              <a:off x="9071272" y="35765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391" name="New shape">
              <a:extLst>
                <a:ext uri="{FF2B5EF4-FFF2-40B4-BE49-F238E27FC236}">
                  <a16:creationId xmlns:a16="http://schemas.microsoft.com/office/drawing/2014/main" id="{673EA619-5B1A-EF95-B694-470FB1D7E17D}"/>
                </a:ext>
              </a:extLst>
            </p:cNvPr>
            <p:cNvSpPr/>
            <p:nvPr/>
          </p:nvSpPr>
          <p:spPr>
            <a:xfrm>
              <a:off x="9934872" y="35765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92" name="New shape">
              <a:extLst>
                <a:ext uri="{FF2B5EF4-FFF2-40B4-BE49-F238E27FC236}">
                  <a16:creationId xmlns:a16="http://schemas.microsoft.com/office/drawing/2014/main" id="{57CBB375-3237-657D-33F4-F876DD255F0A}"/>
                </a:ext>
              </a:extLst>
            </p:cNvPr>
            <p:cNvSpPr/>
            <p:nvPr/>
          </p:nvSpPr>
          <p:spPr>
            <a:xfrm>
              <a:off x="9071272" y="37924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393" name="New shape">
              <a:extLst>
                <a:ext uri="{FF2B5EF4-FFF2-40B4-BE49-F238E27FC236}">
                  <a16:creationId xmlns:a16="http://schemas.microsoft.com/office/drawing/2014/main" id="{F62FAB32-201A-E2E4-4EE7-ACC303B7980B}"/>
                </a:ext>
              </a:extLst>
            </p:cNvPr>
            <p:cNvSpPr/>
            <p:nvPr/>
          </p:nvSpPr>
          <p:spPr>
            <a:xfrm>
              <a:off x="9934872" y="37924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94" name="New shape">
              <a:extLst>
                <a:ext uri="{FF2B5EF4-FFF2-40B4-BE49-F238E27FC236}">
                  <a16:creationId xmlns:a16="http://schemas.microsoft.com/office/drawing/2014/main" id="{D8CDFAB1-62ED-9178-7618-B36338240D68}"/>
                </a:ext>
              </a:extLst>
            </p:cNvPr>
            <p:cNvSpPr/>
            <p:nvPr/>
          </p:nvSpPr>
          <p:spPr>
            <a:xfrm>
              <a:off x="9071272" y="4008358"/>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395" name="New shape">
              <a:extLst>
                <a:ext uri="{FF2B5EF4-FFF2-40B4-BE49-F238E27FC236}">
                  <a16:creationId xmlns:a16="http://schemas.microsoft.com/office/drawing/2014/main" id="{891CC4B7-49E7-15FD-87C2-785B7AB4E5A8}"/>
                </a:ext>
              </a:extLst>
            </p:cNvPr>
            <p:cNvSpPr/>
            <p:nvPr/>
          </p:nvSpPr>
          <p:spPr>
            <a:xfrm>
              <a:off x="9934872" y="40083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96" name="New shape">
              <a:extLst>
                <a:ext uri="{FF2B5EF4-FFF2-40B4-BE49-F238E27FC236}">
                  <a16:creationId xmlns:a16="http://schemas.microsoft.com/office/drawing/2014/main" id="{F10AFED0-5E23-F9A4-DB34-A548548D7C0A}"/>
                </a:ext>
              </a:extLst>
            </p:cNvPr>
            <p:cNvSpPr/>
            <p:nvPr/>
          </p:nvSpPr>
          <p:spPr>
            <a:xfrm>
              <a:off x="9071272" y="42242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97" name="New shape">
              <a:extLst>
                <a:ext uri="{FF2B5EF4-FFF2-40B4-BE49-F238E27FC236}">
                  <a16:creationId xmlns:a16="http://schemas.microsoft.com/office/drawing/2014/main" id="{DE2EA2B9-4C13-BC06-0C7C-8C76696969F5}"/>
                </a:ext>
              </a:extLst>
            </p:cNvPr>
            <p:cNvSpPr/>
            <p:nvPr/>
          </p:nvSpPr>
          <p:spPr>
            <a:xfrm>
              <a:off x="9934872" y="4224258"/>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398" name="New shape">
              <a:extLst>
                <a:ext uri="{FF2B5EF4-FFF2-40B4-BE49-F238E27FC236}">
                  <a16:creationId xmlns:a16="http://schemas.microsoft.com/office/drawing/2014/main" id="{3D6A1318-D2BE-8D8A-A80D-A2274A7655CE}"/>
                </a:ext>
              </a:extLst>
            </p:cNvPr>
            <p:cNvSpPr/>
            <p:nvPr/>
          </p:nvSpPr>
          <p:spPr>
            <a:xfrm>
              <a:off x="9071272" y="44401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52</a:t>
              </a:r>
            </a:p>
          </p:txBody>
        </p:sp>
        <p:sp>
          <p:nvSpPr>
            <p:cNvPr id="399" name="New shape">
              <a:extLst>
                <a:ext uri="{FF2B5EF4-FFF2-40B4-BE49-F238E27FC236}">
                  <a16:creationId xmlns:a16="http://schemas.microsoft.com/office/drawing/2014/main" id="{4B8FCB41-E7C1-450B-45E2-CFCAA664534A}"/>
                </a:ext>
              </a:extLst>
            </p:cNvPr>
            <p:cNvSpPr/>
            <p:nvPr/>
          </p:nvSpPr>
          <p:spPr>
            <a:xfrm>
              <a:off x="9934872" y="44401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400" name="New shape">
              <a:extLst>
                <a:ext uri="{FF2B5EF4-FFF2-40B4-BE49-F238E27FC236}">
                  <a16:creationId xmlns:a16="http://schemas.microsoft.com/office/drawing/2014/main" id="{E173D294-BCEC-2A81-89BA-926D29D57F83}"/>
                </a:ext>
              </a:extLst>
            </p:cNvPr>
            <p:cNvSpPr/>
            <p:nvPr/>
          </p:nvSpPr>
          <p:spPr>
            <a:xfrm>
              <a:off x="9071272" y="46560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01" name="New shape">
              <a:extLst>
                <a:ext uri="{FF2B5EF4-FFF2-40B4-BE49-F238E27FC236}">
                  <a16:creationId xmlns:a16="http://schemas.microsoft.com/office/drawing/2014/main" id="{78E045D6-7E85-5B82-6651-D41A9660EC65}"/>
                </a:ext>
              </a:extLst>
            </p:cNvPr>
            <p:cNvSpPr/>
            <p:nvPr/>
          </p:nvSpPr>
          <p:spPr>
            <a:xfrm>
              <a:off x="9934872" y="46560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402" name="New shape">
              <a:extLst>
                <a:ext uri="{FF2B5EF4-FFF2-40B4-BE49-F238E27FC236}">
                  <a16:creationId xmlns:a16="http://schemas.microsoft.com/office/drawing/2014/main" id="{DEA17760-2800-1214-4977-8A98B9E917FD}"/>
                </a:ext>
              </a:extLst>
            </p:cNvPr>
            <p:cNvSpPr/>
            <p:nvPr/>
          </p:nvSpPr>
          <p:spPr>
            <a:xfrm>
              <a:off x="9071272" y="48719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403" name="New shape">
              <a:extLst>
                <a:ext uri="{FF2B5EF4-FFF2-40B4-BE49-F238E27FC236}">
                  <a16:creationId xmlns:a16="http://schemas.microsoft.com/office/drawing/2014/main" id="{17DE4A40-5415-9674-9858-3E856AC1C747}"/>
                </a:ext>
              </a:extLst>
            </p:cNvPr>
            <p:cNvSpPr/>
            <p:nvPr/>
          </p:nvSpPr>
          <p:spPr>
            <a:xfrm>
              <a:off x="9934872" y="48719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404" name="New shape">
              <a:extLst>
                <a:ext uri="{FF2B5EF4-FFF2-40B4-BE49-F238E27FC236}">
                  <a16:creationId xmlns:a16="http://schemas.microsoft.com/office/drawing/2014/main" id="{F8585C49-2EE8-923D-FF6D-E7F741CDF644}"/>
                </a:ext>
              </a:extLst>
            </p:cNvPr>
            <p:cNvSpPr/>
            <p:nvPr/>
          </p:nvSpPr>
          <p:spPr>
            <a:xfrm>
              <a:off x="9071272" y="50878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05" name="New shape">
              <a:extLst>
                <a:ext uri="{FF2B5EF4-FFF2-40B4-BE49-F238E27FC236}">
                  <a16:creationId xmlns:a16="http://schemas.microsoft.com/office/drawing/2014/main" id="{E8D4BB34-163E-9BF8-6029-B7A580526B18}"/>
                </a:ext>
              </a:extLst>
            </p:cNvPr>
            <p:cNvSpPr/>
            <p:nvPr/>
          </p:nvSpPr>
          <p:spPr>
            <a:xfrm>
              <a:off x="9934872" y="50878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06" name="New shape">
              <a:extLst>
                <a:ext uri="{FF2B5EF4-FFF2-40B4-BE49-F238E27FC236}">
                  <a16:creationId xmlns:a16="http://schemas.microsoft.com/office/drawing/2014/main" id="{ED4B6399-0AE7-29AC-99AA-14D3FF411025}"/>
                </a:ext>
              </a:extLst>
            </p:cNvPr>
            <p:cNvSpPr/>
            <p:nvPr/>
          </p:nvSpPr>
          <p:spPr>
            <a:xfrm>
              <a:off x="9071272" y="5303758"/>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407" name="New shape">
              <a:extLst>
                <a:ext uri="{FF2B5EF4-FFF2-40B4-BE49-F238E27FC236}">
                  <a16:creationId xmlns:a16="http://schemas.microsoft.com/office/drawing/2014/main" id="{28B04F57-2FDF-98BB-9F90-6C51D90BCBBA}"/>
                </a:ext>
              </a:extLst>
            </p:cNvPr>
            <p:cNvSpPr/>
            <p:nvPr/>
          </p:nvSpPr>
          <p:spPr>
            <a:xfrm>
              <a:off x="9934872" y="5303758"/>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grpSp>
      <p:sp>
        <p:nvSpPr>
          <p:cNvPr id="408" name="New shape">
            <a:extLst>
              <a:ext uri="{FF2B5EF4-FFF2-40B4-BE49-F238E27FC236}">
                <a16:creationId xmlns:a16="http://schemas.microsoft.com/office/drawing/2014/main" id="{29F947C2-3BA9-27BD-A93A-29ED776FCF6C}"/>
              </a:ext>
            </a:extLst>
          </p:cNvPr>
          <p:cNvSpPr/>
          <p:nvPr/>
        </p:nvSpPr>
        <p:spPr>
          <a:xfrm>
            <a:off x="254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2000" b="1" i="0">
                <a:solidFill>
                  <a:srgbClr val="003B5A"/>
                </a:solidFill>
                <a:latin typeface="arial"/>
              </a:defRPr>
            </a:pPr>
            <a:r>
              <a:rPr sz="2000" b="1" i="0" u="none" kern="200" dirty="0">
                <a:solidFill>
                  <a:srgbClr val="003B5A"/>
                </a:solidFill>
                <a:latin typeface="arial"/>
              </a:rPr>
              <a:t>Category Breakdown by Length of Service</a:t>
            </a:r>
          </a:p>
        </p:txBody>
      </p:sp>
      <p:sp>
        <p:nvSpPr>
          <p:cNvPr id="409" name="New shape">
            <a:extLst>
              <a:ext uri="{FF2B5EF4-FFF2-40B4-BE49-F238E27FC236}">
                <a16:creationId xmlns:a16="http://schemas.microsoft.com/office/drawing/2014/main" id="{40C2CF47-FFB7-3B4A-2D78-8CDD7D277360}"/>
              </a:ext>
            </a:extLst>
          </p:cNvPr>
          <p:cNvSpPr/>
          <p:nvPr/>
        </p:nvSpPr>
        <p:spPr>
          <a:xfrm>
            <a:off x="254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200" b="1" i="0">
                <a:solidFill>
                  <a:srgbClr val="A6A6A6"/>
                </a:solidFill>
                <a:latin typeface="arial"/>
              </a:defRPr>
            </a:pPr>
            <a:r>
              <a:rPr sz="1200" b="1" i="0" u="none" kern="200">
                <a:solidFill>
                  <a:srgbClr val="A6A6A6"/>
                </a:solidFill>
                <a:latin typeface="arial"/>
              </a:rPr>
              <a:t>Scores are Total Favorable</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9" name="Group 188">
            <a:extLst>
              <a:ext uri="{FF2B5EF4-FFF2-40B4-BE49-F238E27FC236}">
                <a16:creationId xmlns:a16="http://schemas.microsoft.com/office/drawing/2014/main" id="{F9B81292-C9EA-7FFC-9E9D-658A7C221C7D}"/>
              </a:ext>
            </a:extLst>
          </p:cNvPr>
          <p:cNvGrpSpPr/>
          <p:nvPr/>
        </p:nvGrpSpPr>
        <p:grpSpPr>
          <a:xfrm>
            <a:off x="254000" y="895350"/>
            <a:ext cx="11157272" cy="4610770"/>
            <a:chOff x="254000" y="895350"/>
            <a:chExt cx="11157272" cy="4610770"/>
          </a:xfrm>
        </p:grpSpPr>
        <p:sp>
          <p:nvSpPr>
            <p:cNvPr id="190" name="New shape">
              <a:extLst>
                <a:ext uri="{FF2B5EF4-FFF2-40B4-BE49-F238E27FC236}">
                  <a16:creationId xmlns:a16="http://schemas.microsoft.com/office/drawing/2014/main" id="{77E31025-4C8F-6292-6D91-882B3B49B015}"/>
                </a:ext>
              </a:extLst>
            </p:cNvPr>
            <p:cNvSpPr/>
            <p:nvPr/>
          </p:nvSpPr>
          <p:spPr>
            <a:xfrm>
              <a:off x="28448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1" name="New shape">
              <a:extLst>
                <a:ext uri="{FF2B5EF4-FFF2-40B4-BE49-F238E27FC236}">
                  <a16:creationId xmlns:a16="http://schemas.microsoft.com/office/drawing/2014/main" id="{693D5EEB-A667-8F31-84A0-4CE781A294A0}"/>
                </a:ext>
              </a:extLst>
            </p:cNvPr>
            <p:cNvSpPr/>
            <p:nvPr/>
          </p:nvSpPr>
          <p:spPr>
            <a:xfrm>
              <a:off x="28448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2" name="New shape">
              <a:extLst>
                <a:ext uri="{FF2B5EF4-FFF2-40B4-BE49-F238E27FC236}">
                  <a16:creationId xmlns:a16="http://schemas.microsoft.com/office/drawing/2014/main" id="{8CD82D9D-BC6C-13A8-B040-58793FE774F9}"/>
                </a:ext>
              </a:extLst>
            </p:cNvPr>
            <p:cNvSpPr/>
            <p:nvPr/>
          </p:nvSpPr>
          <p:spPr>
            <a:xfrm>
              <a:off x="28448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3" name="New shape">
              <a:extLst>
                <a:ext uri="{FF2B5EF4-FFF2-40B4-BE49-F238E27FC236}">
                  <a16:creationId xmlns:a16="http://schemas.microsoft.com/office/drawing/2014/main" id="{B273E5F4-8FA5-61AE-E271-A4393CDD19F6}"/>
                </a:ext>
              </a:extLst>
            </p:cNvPr>
            <p:cNvSpPr/>
            <p:nvPr/>
          </p:nvSpPr>
          <p:spPr>
            <a:xfrm>
              <a:off x="28448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4" name="New shape">
              <a:extLst>
                <a:ext uri="{FF2B5EF4-FFF2-40B4-BE49-F238E27FC236}">
                  <a16:creationId xmlns:a16="http://schemas.microsoft.com/office/drawing/2014/main" id="{9331320A-A489-940E-5DBB-8FA3BD5C77B0}"/>
                </a:ext>
              </a:extLst>
            </p:cNvPr>
            <p:cNvSpPr/>
            <p:nvPr/>
          </p:nvSpPr>
          <p:spPr>
            <a:xfrm>
              <a:off x="28448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5" name="New shape">
              <a:extLst>
                <a:ext uri="{FF2B5EF4-FFF2-40B4-BE49-F238E27FC236}">
                  <a16:creationId xmlns:a16="http://schemas.microsoft.com/office/drawing/2014/main" id="{E27A9750-407D-2189-E07A-ECFF09B18116}"/>
                </a:ext>
              </a:extLst>
            </p:cNvPr>
            <p:cNvSpPr/>
            <p:nvPr/>
          </p:nvSpPr>
          <p:spPr>
            <a:xfrm>
              <a:off x="28448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6" name="New shape">
              <a:extLst>
                <a:ext uri="{FF2B5EF4-FFF2-40B4-BE49-F238E27FC236}">
                  <a16:creationId xmlns:a16="http://schemas.microsoft.com/office/drawing/2014/main" id="{988C1871-083D-86D9-E4D6-2F1A150A88F6}"/>
                </a:ext>
              </a:extLst>
            </p:cNvPr>
            <p:cNvSpPr/>
            <p:nvPr/>
          </p:nvSpPr>
          <p:spPr>
            <a:xfrm>
              <a:off x="28448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7" name="New shape">
              <a:extLst>
                <a:ext uri="{FF2B5EF4-FFF2-40B4-BE49-F238E27FC236}">
                  <a16:creationId xmlns:a16="http://schemas.microsoft.com/office/drawing/2014/main" id="{A8640435-5287-A231-BDC3-6F71287CAE5A}"/>
                </a:ext>
              </a:extLst>
            </p:cNvPr>
            <p:cNvSpPr/>
            <p:nvPr/>
          </p:nvSpPr>
          <p:spPr>
            <a:xfrm>
              <a:off x="28448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8" name="New shape">
              <a:extLst>
                <a:ext uri="{FF2B5EF4-FFF2-40B4-BE49-F238E27FC236}">
                  <a16:creationId xmlns:a16="http://schemas.microsoft.com/office/drawing/2014/main" id="{DDA45205-2C67-E5ED-22BF-07CFD522917C}"/>
                </a:ext>
              </a:extLst>
            </p:cNvPr>
            <p:cNvSpPr/>
            <p:nvPr/>
          </p:nvSpPr>
          <p:spPr>
            <a:xfrm>
              <a:off x="28448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9" name="New shape">
              <a:extLst>
                <a:ext uri="{FF2B5EF4-FFF2-40B4-BE49-F238E27FC236}">
                  <a16:creationId xmlns:a16="http://schemas.microsoft.com/office/drawing/2014/main" id="{8571A129-10AE-2EB5-8C45-214FB3C1A146}"/>
                </a:ext>
              </a:extLst>
            </p:cNvPr>
            <p:cNvSpPr/>
            <p:nvPr/>
          </p:nvSpPr>
          <p:spPr>
            <a:xfrm>
              <a:off x="28448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0" name="New shape">
              <a:extLst>
                <a:ext uri="{FF2B5EF4-FFF2-40B4-BE49-F238E27FC236}">
                  <a16:creationId xmlns:a16="http://schemas.microsoft.com/office/drawing/2014/main" id="{4F4B844C-6C9B-8C07-CE75-644E6E973D51}"/>
                </a:ext>
              </a:extLst>
            </p:cNvPr>
            <p:cNvSpPr/>
            <p:nvPr/>
          </p:nvSpPr>
          <p:spPr>
            <a:xfrm>
              <a:off x="28448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1" name="New shape">
              <a:extLst>
                <a:ext uri="{FF2B5EF4-FFF2-40B4-BE49-F238E27FC236}">
                  <a16:creationId xmlns:a16="http://schemas.microsoft.com/office/drawing/2014/main" id="{E79453C5-7A23-6787-5389-87FE4E8F3475}"/>
                </a:ext>
              </a:extLst>
            </p:cNvPr>
            <p:cNvSpPr/>
            <p:nvPr/>
          </p:nvSpPr>
          <p:spPr>
            <a:xfrm>
              <a:off x="28448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2" name="New shape">
              <a:extLst>
                <a:ext uri="{FF2B5EF4-FFF2-40B4-BE49-F238E27FC236}">
                  <a16:creationId xmlns:a16="http://schemas.microsoft.com/office/drawing/2014/main" id="{87A41527-6F75-8617-5D76-65F5335F8B0C}"/>
                </a:ext>
              </a:extLst>
            </p:cNvPr>
            <p:cNvSpPr/>
            <p:nvPr/>
          </p:nvSpPr>
          <p:spPr>
            <a:xfrm>
              <a:off x="28448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3" name="New shape">
              <a:extLst>
                <a:ext uri="{FF2B5EF4-FFF2-40B4-BE49-F238E27FC236}">
                  <a16:creationId xmlns:a16="http://schemas.microsoft.com/office/drawing/2014/main" id="{B4691317-B535-0108-9482-FD3D1FEE10F4}"/>
                </a:ext>
              </a:extLst>
            </p:cNvPr>
            <p:cNvSpPr/>
            <p:nvPr/>
          </p:nvSpPr>
          <p:spPr>
            <a:xfrm>
              <a:off x="28448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4" name="New shape">
              <a:extLst>
                <a:ext uri="{FF2B5EF4-FFF2-40B4-BE49-F238E27FC236}">
                  <a16:creationId xmlns:a16="http://schemas.microsoft.com/office/drawing/2014/main" id="{E9D5EE18-FFA1-E71E-9FEE-8B8E150C3786}"/>
                </a:ext>
              </a:extLst>
            </p:cNvPr>
            <p:cNvSpPr/>
            <p:nvPr/>
          </p:nvSpPr>
          <p:spPr>
            <a:xfrm>
              <a:off x="28448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5" name="New shape">
              <a:extLst>
                <a:ext uri="{FF2B5EF4-FFF2-40B4-BE49-F238E27FC236}">
                  <a16:creationId xmlns:a16="http://schemas.microsoft.com/office/drawing/2014/main" id="{92C0E94F-B7DF-AB8B-5E4A-B5B19B7C71FB}"/>
                </a:ext>
              </a:extLst>
            </p:cNvPr>
            <p:cNvSpPr/>
            <p:nvPr/>
          </p:nvSpPr>
          <p:spPr>
            <a:xfrm>
              <a:off x="28448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6" name="New shape">
              <a:extLst>
                <a:ext uri="{FF2B5EF4-FFF2-40B4-BE49-F238E27FC236}">
                  <a16:creationId xmlns:a16="http://schemas.microsoft.com/office/drawing/2014/main" id="{C6E645F1-16F9-42BA-B405-1F06A7133D08}"/>
                </a:ext>
              </a:extLst>
            </p:cNvPr>
            <p:cNvSpPr/>
            <p:nvPr/>
          </p:nvSpPr>
          <p:spPr>
            <a:xfrm>
              <a:off x="28448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7" name="New shape">
              <a:extLst>
                <a:ext uri="{FF2B5EF4-FFF2-40B4-BE49-F238E27FC236}">
                  <a16:creationId xmlns:a16="http://schemas.microsoft.com/office/drawing/2014/main" id="{ADA0FE64-688C-A324-D6CD-1CA42A8E7169}"/>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8" name="New shape">
              <a:extLst>
                <a:ext uri="{FF2B5EF4-FFF2-40B4-BE49-F238E27FC236}">
                  <a16:creationId xmlns:a16="http://schemas.microsoft.com/office/drawing/2014/main" id="{21BDBA06-9E36-AAC8-BF0C-EF6F470667E0}"/>
                </a:ext>
              </a:extLst>
            </p:cNvPr>
            <p:cNvSpPr/>
            <p:nvPr/>
          </p:nvSpPr>
          <p:spPr>
            <a:xfrm flipV="1">
              <a:off x="254000" y="2035935"/>
              <a:ext cx="10870728" cy="6339"/>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9" name="New shape">
              <a:extLst>
                <a:ext uri="{FF2B5EF4-FFF2-40B4-BE49-F238E27FC236}">
                  <a16:creationId xmlns:a16="http://schemas.microsoft.com/office/drawing/2014/main" id="{5FE704F0-AC0F-94B4-D851-604C2A3F66E2}"/>
                </a:ext>
              </a:extLst>
            </p:cNvPr>
            <p:cNvSpPr/>
            <p:nvPr/>
          </p:nvSpPr>
          <p:spPr>
            <a:xfrm>
              <a:off x="2844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BM Wholesale and retail trade Benchmark</a:t>
              </a:r>
              <a:br>
                <a:rPr sz="1100" b="0" i="0" u="none" kern="200">
                  <a:solidFill>
                    <a:srgbClr val="000000"/>
                  </a:solidFill>
                  <a:latin typeface="arial"/>
                </a:rPr>
              </a:br>
              <a:r>
                <a:rPr sz="1100" b="0" i="0" u="none" kern="200">
                  <a:solidFill>
                    <a:srgbClr val="A6A6A6"/>
                  </a:solidFill>
                  <a:latin typeface="arial"/>
                </a:rPr>
                <a:t>(3,860)</a:t>
              </a:r>
            </a:p>
          </p:txBody>
        </p:sp>
        <p:sp>
          <p:nvSpPr>
            <p:cNvPr id="210" name="New shape">
              <a:extLst>
                <a:ext uri="{FF2B5EF4-FFF2-40B4-BE49-F238E27FC236}">
                  <a16:creationId xmlns:a16="http://schemas.microsoft.com/office/drawing/2014/main" id="{228B9F61-EF3E-E4E5-60C8-D09C3E40505D}"/>
                </a:ext>
              </a:extLst>
            </p:cNvPr>
            <p:cNvSpPr/>
            <p:nvPr/>
          </p:nvSpPr>
          <p:spPr>
            <a:xfrm>
              <a:off x="3708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18-25 </a:t>
              </a:r>
              <a:br>
                <a:rPr sz="1100" b="0" i="0" u="none" kern="200">
                  <a:solidFill>
                    <a:srgbClr val="000000"/>
                  </a:solidFill>
                  <a:latin typeface="arial"/>
                </a:rPr>
              </a:br>
              <a:r>
                <a:rPr sz="1100" b="0" i="0" u="none" kern="200">
                  <a:solidFill>
                    <a:srgbClr val="A6A6A6"/>
                  </a:solidFill>
                  <a:latin typeface="arial"/>
                </a:rPr>
                <a:t>(435)</a:t>
              </a:r>
            </a:p>
          </p:txBody>
        </p:sp>
        <p:sp>
          <p:nvSpPr>
            <p:cNvPr id="211" name="New shape">
              <a:extLst>
                <a:ext uri="{FF2B5EF4-FFF2-40B4-BE49-F238E27FC236}">
                  <a16:creationId xmlns:a16="http://schemas.microsoft.com/office/drawing/2014/main" id="{83E760F5-1EAE-8B43-D17F-58B24C987493}"/>
                </a:ext>
              </a:extLst>
            </p:cNvPr>
            <p:cNvSpPr/>
            <p:nvPr/>
          </p:nvSpPr>
          <p:spPr>
            <a:xfrm>
              <a:off x="45720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26-30 </a:t>
              </a:r>
              <a:br>
                <a:rPr sz="1100" b="0" i="0" u="none" kern="200">
                  <a:solidFill>
                    <a:srgbClr val="000000"/>
                  </a:solidFill>
                  <a:latin typeface="arial"/>
                </a:rPr>
              </a:br>
              <a:r>
                <a:rPr sz="1100" b="0" i="0" u="none" kern="200">
                  <a:solidFill>
                    <a:srgbClr val="A6A6A6"/>
                  </a:solidFill>
                  <a:latin typeface="arial"/>
                </a:rPr>
                <a:t>(419)</a:t>
              </a:r>
            </a:p>
          </p:txBody>
        </p:sp>
        <p:sp>
          <p:nvSpPr>
            <p:cNvPr id="212" name="New shape">
              <a:extLst>
                <a:ext uri="{FF2B5EF4-FFF2-40B4-BE49-F238E27FC236}">
                  <a16:creationId xmlns:a16="http://schemas.microsoft.com/office/drawing/2014/main" id="{78EC7C7E-86D0-414E-E56D-38F5B89ABE4B}"/>
                </a:ext>
              </a:extLst>
            </p:cNvPr>
            <p:cNvSpPr/>
            <p:nvPr/>
          </p:nvSpPr>
          <p:spPr>
            <a:xfrm>
              <a:off x="54356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31-35 </a:t>
              </a:r>
              <a:br>
                <a:rPr sz="1100" b="0" i="0" u="none" kern="200">
                  <a:solidFill>
                    <a:srgbClr val="000000"/>
                  </a:solidFill>
                  <a:latin typeface="arial"/>
                </a:rPr>
              </a:br>
              <a:r>
                <a:rPr sz="1100" b="0" i="0" u="none" kern="200">
                  <a:solidFill>
                    <a:srgbClr val="A6A6A6"/>
                  </a:solidFill>
                  <a:latin typeface="arial"/>
                </a:rPr>
                <a:t>(441)</a:t>
              </a:r>
            </a:p>
          </p:txBody>
        </p:sp>
        <p:sp>
          <p:nvSpPr>
            <p:cNvPr id="213" name="New shape">
              <a:extLst>
                <a:ext uri="{FF2B5EF4-FFF2-40B4-BE49-F238E27FC236}">
                  <a16:creationId xmlns:a16="http://schemas.microsoft.com/office/drawing/2014/main" id="{5BD2ABBD-98F4-5DA9-4FE6-5FC574264FC7}"/>
                </a:ext>
              </a:extLst>
            </p:cNvPr>
            <p:cNvSpPr/>
            <p:nvPr/>
          </p:nvSpPr>
          <p:spPr>
            <a:xfrm>
              <a:off x="6299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36-40 </a:t>
              </a:r>
              <a:br>
                <a:rPr sz="1100" b="0" i="0" u="none" kern="200">
                  <a:solidFill>
                    <a:srgbClr val="000000"/>
                  </a:solidFill>
                  <a:latin typeface="arial"/>
                </a:rPr>
              </a:br>
              <a:r>
                <a:rPr sz="1100" b="0" i="0" u="none" kern="200">
                  <a:solidFill>
                    <a:srgbClr val="A6A6A6"/>
                  </a:solidFill>
                  <a:latin typeface="arial"/>
                </a:rPr>
                <a:t>(336)</a:t>
              </a:r>
            </a:p>
          </p:txBody>
        </p:sp>
        <p:sp>
          <p:nvSpPr>
            <p:cNvPr id="214" name="New shape">
              <a:extLst>
                <a:ext uri="{FF2B5EF4-FFF2-40B4-BE49-F238E27FC236}">
                  <a16:creationId xmlns:a16="http://schemas.microsoft.com/office/drawing/2014/main" id="{E1907353-A225-C3CC-A29D-73E874A47CDE}"/>
                </a:ext>
              </a:extLst>
            </p:cNvPr>
            <p:cNvSpPr/>
            <p:nvPr/>
          </p:nvSpPr>
          <p:spPr>
            <a:xfrm>
              <a:off x="7162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41-45 </a:t>
              </a:r>
              <a:br>
                <a:rPr sz="1100" b="0" i="0" u="none" kern="200">
                  <a:solidFill>
                    <a:srgbClr val="000000"/>
                  </a:solidFill>
                  <a:latin typeface="arial"/>
                </a:rPr>
              </a:br>
              <a:r>
                <a:rPr sz="1100" b="0" i="0" u="none" kern="200">
                  <a:solidFill>
                    <a:srgbClr val="A6A6A6"/>
                  </a:solidFill>
                  <a:latin typeface="arial"/>
                </a:rPr>
                <a:t>(356)</a:t>
              </a:r>
            </a:p>
          </p:txBody>
        </p:sp>
        <p:sp>
          <p:nvSpPr>
            <p:cNvPr id="215" name="New shape">
              <a:extLst>
                <a:ext uri="{FF2B5EF4-FFF2-40B4-BE49-F238E27FC236}">
                  <a16:creationId xmlns:a16="http://schemas.microsoft.com/office/drawing/2014/main" id="{EFABBB22-DAD1-0592-DCCD-11EE8BF632CB}"/>
                </a:ext>
              </a:extLst>
            </p:cNvPr>
            <p:cNvSpPr/>
            <p:nvPr/>
          </p:nvSpPr>
          <p:spPr>
            <a:xfrm>
              <a:off x="8026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46-50 </a:t>
              </a:r>
              <a:br>
                <a:rPr sz="1100" b="0" i="0" u="none" kern="200">
                  <a:solidFill>
                    <a:srgbClr val="000000"/>
                  </a:solidFill>
                  <a:latin typeface="arial"/>
                </a:rPr>
              </a:br>
              <a:r>
                <a:rPr sz="1100" b="0" i="0" u="none" kern="200">
                  <a:solidFill>
                    <a:srgbClr val="A6A6A6"/>
                  </a:solidFill>
                  <a:latin typeface="arial"/>
                </a:rPr>
                <a:t>(223)</a:t>
              </a:r>
            </a:p>
          </p:txBody>
        </p:sp>
        <p:sp>
          <p:nvSpPr>
            <p:cNvPr id="216" name="New shape">
              <a:extLst>
                <a:ext uri="{FF2B5EF4-FFF2-40B4-BE49-F238E27FC236}">
                  <a16:creationId xmlns:a16="http://schemas.microsoft.com/office/drawing/2014/main" id="{9DAFF21A-9B4C-F2F6-D910-C58E009E6A02}"/>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7" name="New shape">
              <a:extLst>
                <a:ext uri="{FF2B5EF4-FFF2-40B4-BE49-F238E27FC236}">
                  <a16:creationId xmlns:a16="http://schemas.microsoft.com/office/drawing/2014/main" id="{6FF8F41B-8EBA-472F-1A1A-3F0A9BCD12A5}"/>
                </a:ext>
              </a:extLst>
            </p:cNvPr>
            <p:cNvSpPr/>
            <p:nvPr/>
          </p:nvSpPr>
          <p:spPr>
            <a:xfrm>
              <a:off x="254000" y="2260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8" name="New shape">
              <a:extLst>
                <a:ext uri="{FF2B5EF4-FFF2-40B4-BE49-F238E27FC236}">
                  <a16:creationId xmlns:a16="http://schemas.microsoft.com/office/drawing/2014/main" id="{9480ABA8-B24B-E22C-B6BB-C606C8E233D2}"/>
                </a:ext>
              </a:extLst>
            </p:cNvPr>
            <p:cNvSpPr/>
            <p:nvPr/>
          </p:nvSpPr>
          <p:spPr>
            <a:xfrm>
              <a:off x="254000"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Capability</a:t>
              </a:r>
            </a:p>
          </p:txBody>
        </p:sp>
        <p:sp>
          <p:nvSpPr>
            <p:cNvPr id="219" name="New shape">
              <a:extLst>
                <a:ext uri="{FF2B5EF4-FFF2-40B4-BE49-F238E27FC236}">
                  <a16:creationId xmlns:a16="http://schemas.microsoft.com/office/drawing/2014/main" id="{1EB01356-D47F-4127-614F-B6BE91123CA3}"/>
                </a:ext>
              </a:extLst>
            </p:cNvPr>
            <p:cNvSpPr/>
            <p:nvPr/>
          </p:nvSpPr>
          <p:spPr>
            <a:xfrm>
              <a:off x="28448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220" name="New shape">
              <a:extLst>
                <a:ext uri="{FF2B5EF4-FFF2-40B4-BE49-F238E27FC236}">
                  <a16:creationId xmlns:a16="http://schemas.microsoft.com/office/drawing/2014/main" id="{EF9F7A11-84D0-9AEE-5149-452E2A04857F}"/>
                </a:ext>
              </a:extLst>
            </p:cNvPr>
            <p:cNvSpPr/>
            <p:nvPr/>
          </p:nvSpPr>
          <p:spPr>
            <a:xfrm>
              <a:off x="3886200"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21" name="New shape">
              <a:extLst>
                <a:ext uri="{FF2B5EF4-FFF2-40B4-BE49-F238E27FC236}">
                  <a16:creationId xmlns:a16="http://schemas.microsoft.com/office/drawing/2014/main" id="{976E6234-35EC-8272-08A5-80487851F93A}"/>
                </a:ext>
              </a:extLst>
            </p:cNvPr>
            <p:cNvSpPr/>
            <p:nvPr/>
          </p:nvSpPr>
          <p:spPr>
            <a:xfrm>
              <a:off x="47498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22" name="New shape">
              <a:extLst>
                <a:ext uri="{FF2B5EF4-FFF2-40B4-BE49-F238E27FC236}">
                  <a16:creationId xmlns:a16="http://schemas.microsoft.com/office/drawing/2014/main" id="{75C8C933-001F-B778-F30D-3DB1586ED3B4}"/>
                </a:ext>
              </a:extLst>
            </p:cNvPr>
            <p:cNvSpPr/>
            <p:nvPr/>
          </p:nvSpPr>
          <p:spPr>
            <a:xfrm>
              <a:off x="56134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23" name="New shape">
              <a:extLst>
                <a:ext uri="{FF2B5EF4-FFF2-40B4-BE49-F238E27FC236}">
                  <a16:creationId xmlns:a16="http://schemas.microsoft.com/office/drawing/2014/main" id="{3C840548-AD47-2E10-5CD4-1AFB6A16E96B}"/>
                </a:ext>
              </a:extLst>
            </p:cNvPr>
            <p:cNvSpPr/>
            <p:nvPr/>
          </p:nvSpPr>
          <p:spPr>
            <a:xfrm>
              <a:off x="6477000"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224" name="New shape">
              <a:extLst>
                <a:ext uri="{FF2B5EF4-FFF2-40B4-BE49-F238E27FC236}">
                  <a16:creationId xmlns:a16="http://schemas.microsoft.com/office/drawing/2014/main" id="{7CF4979E-2903-DA8C-5FF8-704EC6A8B8F4}"/>
                </a:ext>
              </a:extLst>
            </p:cNvPr>
            <p:cNvSpPr/>
            <p:nvPr/>
          </p:nvSpPr>
          <p:spPr>
            <a:xfrm>
              <a:off x="7340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25" name="New shape">
              <a:extLst>
                <a:ext uri="{FF2B5EF4-FFF2-40B4-BE49-F238E27FC236}">
                  <a16:creationId xmlns:a16="http://schemas.microsoft.com/office/drawing/2014/main" id="{13576410-7F70-D997-C151-0E14A445A10E}"/>
                </a:ext>
              </a:extLst>
            </p:cNvPr>
            <p:cNvSpPr/>
            <p:nvPr/>
          </p:nvSpPr>
          <p:spPr>
            <a:xfrm>
              <a:off x="8204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26" name="New shape">
              <a:extLst>
                <a:ext uri="{FF2B5EF4-FFF2-40B4-BE49-F238E27FC236}">
                  <a16:creationId xmlns:a16="http://schemas.microsoft.com/office/drawing/2014/main" id="{10D4B7E8-D5A3-BB92-0E52-45EFA695B163}"/>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7" name="New shape">
              <a:extLst>
                <a:ext uri="{FF2B5EF4-FFF2-40B4-BE49-F238E27FC236}">
                  <a16:creationId xmlns:a16="http://schemas.microsoft.com/office/drawing/2014/main" id="{6B9D7DD3-00B3-C3E4-0DF6-526E0EE47129}"/>
                </a:ext>
              </a:extLst>
            </p:cNvPr>
            <p:cNvSpPr/>
            <p:nvPr/>
          </p:nvSpPr>
          <p:spPr>
            <a:xfrm>
              <a:off x="254000" y="2476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8" name="New shape">
              <a:extLst>
                <a:ext uri="{FF2B5EF4-FFF2-40B4-BE49-F238E27FC236}">
                  <a16:creationId xmlns:a16="http://schemas.microsoft.com/office/drawing/2014/main" id="{4C954862-1CAA-C143-A1DB-19CB2709BD20}"/>
                </a:ext>
              </a:extLst>
            </p:cNvPr>
            <p:cNvSpPr/>
            <p:nvPr/>
          </p:nvSpPr>
          <p:spPr>
            <a:xfrm>
              <a:off x="254000"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Clarity</a:t>
              </a:r>
            </a:p>
          </p:txBody>
        </p:sp>
        <p:sp>
          <p:nvSpPr>
            <p:cNvPr id="229" name="New shape">
              <a:extLst>
                <a:ext uri="{FF2B5EF4-FFF2-40B4-BE49-F238E27FC236}">
                  <a16:creationId xmlns:a16="http://schemas.microsoft.com/office/drawing/2014/main" id="{B8231716-7EC0-4D04-2EEF-8AF71F4679E5}"/>
                </a:ext>
              </a:extLst>
            </p:cNvPr>
            <p:cNvSpPr/>
            <p:nvPr/>
          </p:nvSpPr>
          <p:spPr>
            <a:xfrm>
              <a:off x="28448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91</a:t>
              </a:r>
            </a:p>
          </p:txBody>
        </p:sp>
        <p:sp>
          <p:nvSpPr>
            <p:cNvPr id="230" name="New shape">
              <a:extLst>
                <a:ext uri="{FF2B5EF4-FFF2-40B4-BE49-F238E27FC236}">
                  <a16:creationId xmlns:a16="http://schemas.microsoft.com/office/drawing/2014/main" id="{C8E1A911-6C25-596C-DCD4-F22333FE07B4}"/>
                </a:ext>
              </a:extLst>
            </p:cNvPr>
            <p:cNvSpPr/>
            <p:nvPr/>
          </p:nvSpPr>
          <p:spPr>
            <a:xfrm>
              <a:off x="3886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31" name="New shape">
              <a:extLst>
                <a:ext uri="{FF2B5EF4-FFF2-40B4-BE49-F238E27FC236}">
                  <a16:creationId xmlns:a16="http://schemas.microsoft.com/office/drawing/2014/main" id="{4EBDF9BB-682E-621F-CF26-2E0177E54684}"/>
                </a:ext>
              </a:extLst>
            </p:cNvPr>
            <p:cNvSpPr/>
            <p:nvPr/>
          </p:nvSpPr>
          <p:spPr>
            <a:xfrm>
              <a:off x="47498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32" name="New shape">
              <a:extLst>
                <a:ext uri="{FF2B5EF4-FFF2-40B4-BE49-F238E27FC236}">
                  <a16:creationId xmlns:a16="http://schemas.microsoft.com/office/drawing/2014/main" id="{6B4DB2CD-F9E8-2203-1447-95F22ED10490}"/>
                </a:ext>
              </a:extLst>
            </p:cNvPr>
            <p:cNvSpPr/>
            <p:nvPr/>
          </p:nvSpPr>
          <p:spPr>
            <a:xfrm>
              <a:off x="56134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33" name="New shape">
              <a:extLst>
                <a:ext uri="{FF2B5EF4-FFF2-40B4-BE49-F238E27FC236}">
                  <a16:creationId xmlns:a16="http://schemas.microsoft.com/office/drawing/2014/main" id="{B1141EB8-924F-0A42-0CC2-B61E49CBC626}"/>
                </a:ext>
              </a:extLst>
            </p:cNvPr>
            <p:cNvSpPr/>
            <p:nvPr/>
          </p:nvSpPr>
          <p:spPr>
            <a:xfrm>
              <a:off x="64770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34" name="New shape">
              <a:extLst>
                <a:ext uri="{FF2B5EF4-FFF2-40B4-BE49-F238E27FC236}">
                  <a16:creationId xmlns:a16="http://schemas.microsoft.com/office/drawing/2014/main" id="{F090E291-A2CB-64DE-43D0-0551293660FF}"/>
                </a:ext>
              </a:extLst>
            </p:cNvPr>
            <p:cNvSpPr/>
            <p:nvPr/>
          </p:nvSpPr>
          <p:spPr>
            <a:xfrm>
              <a:off x="7340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235" name="New shape">
              <a:extLst>
                <a:ext uri="{FF2B5EF4-FFF2-40B4-BE49-F238E27FC236}">
                  <a16:creationId xmlns:a16="http://schemas.microsoft.com/office/drawing/2014/main" id="{745CB7CC-C261-986E-009E-2174942DBB75}"/>
                </a:ext>
              </a:extLst>
            </p:cNvPr>
            <p:cNvSpPr/>
            <p:nvPr/>
          </p:nvSpPr>
          <p:spPr>
            <a:xfrm>
              <a:off x="8204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236" name="New shape">
              <a:extLst>
                <a:ext uri="{FF2B5EF4-FFF2-40B4-BE49-F238E27FC236}">
                  <a16:creationId xmlns:a16="http://schemas.microsoft.com/office/drawing/2014/main" id="{A0BF3DF5-C58C-B85D-BFA0-29FD0F661343}"/>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7" name="New shape">
              <a:extLst>
                <a:ext uri="{FF2B5EF4-FFF2-40B4-BE49-F238E27FC236}">
                  <a16:creationId xmlns:a16="http://schemas.microsoft.com/office/drawing/2014/main" id="{C5DCEEFD-E989-120A-AA32-53D3B1BC8BD6}"/>
                </a:ext>
              </a:extLst>
            </p:cNvPr>
            <p:cNvSpPr/>
            <p:nvPr/>
          </p:nvSpPr>
          <p:spPr>
            <a:xfrm>
              <a:off x="254000" y="2692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8" name="New shape">
              <a:extLst>
                <a:ext uri="{FF2B5EF4-FFF2-40B4-BE49-F238E27FC236}">
                  <a16:creationId xmlns:a16="http://schemas.microsoft.com/office/drawing/2014/main" id="{08C2D841-CFCB-E336-4DC0-9924F31CFFB9}"/>
                </a:ext>
              </a:extLst>
            </p:cNvPr>
            <p:cNvSpPr/>
            <p:nvPr/>
          </p:nvSpPr>
          <p:spPr>
            <a:xfrm>
              <a:off x="254000"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Collaboration</a:t>
              </a:r>
            </a:p>
          </p:txBody>
        </p:sp>
        <p:sp>
          <p:nvSpPr>
            <p:cNvPr id="239" name="New shape">
              <a:extLst>
                <a:ext uri="{FF2B5EF4-FFF2-40B4-BE49-F238E27FC236}">
                  <a16:creationId xmlns:a16="http://schemas.microsoft.com/office/drawing/2014/main" id="{B7BB4C4D-DF3E-3EA7-9EE3-7D55951FEB9F}"/>
                </a:ext>
              </a:extLst>
            </p:cNvPr>
            <p:cNvSpPr/>
            <p:nvPr/>
          </p:nvSpPr>
          <p:spPr>
            <a:xfrm>
              <a:off x="28448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240" name="New shape">
              <a:extLst>
                <a:ext uri="{FF2B5EF4-FFF2-40B4-BE49-F238E27FC236}">
                  <a16:creationId xmlns:a16="http://schemas.microsoft.com/office/drawing/2014/main" id="{4BADB7D8-2991-4232-F7C8-6EE245E36CF3}"/>
                </a:ext>
              </a:extLst>
            </p:cNvPr>
            <p:cNvSpPr/>
            <p:nvPr/>
          </p:nvSpPr>
          <p:spPr>
            <a:xfrm>
              <a:off x="3886200"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41" name="New shape">
              <a:extLst>
                <a:ext uri="{FF2B5EF4-FFF2-40B4-BE49-F238E27FC236}">
                  <a16:creationId xmlns:a16="http://schemas.microsoft.com/office/drawing/2014/main" id="{E5CBF853-CE02-0EB7-F8C8-9F26E547EDE9}"/>
                </a:ext>
              </a:extLst>
            </p:cNvPr>
            <p:cNvSpPr/>
            <p:nvPr/>
          </p:nvSpPr>
          <p:spPr>
            <a:xfrm>
              <a:off x="47498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42" name="New shape">
              <a:extLst>
                <a:ext uri="{FF2B5EF4-FFF2-40B4-BE49-F238E27FC236}">
                  <a16:creationId xmlns:a16="http://schemas.microsoft.com/office/drawing/2014/main" id="{A21E8C90-BE86-6063-3EE5-08A639D20F7C}"/>
                </a:ext>
              </a:extLst>
            </p:cNvPr>
            <p:cNvSpPr/>
            <p:nvPr/>
          </p:nvSpPr>
          <p:spPr>
            <a:xfrm>
              <a:off x="56134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43" name="New shape">
              <a:extLst>
                <a:ext uri="{FF2B5EF4-FFF2-40B4-BE49-F238E27FC236}">
                  <a16:creationId xmlns:a16="http://schemas.microsoft.com/office/drawing/2014/main" id="{FF898F37-89DA-F7D2-B36B-592136DAAAA1}"/>
                </a:ext>
              </a:extLst>
            </p:cNvPr>
            <p:cNvSpPr/>
            <p:nvPr/>
          </p:nvSpPr>
          <p:spPr>
            <a:xfrm>
              <a:off x="6477000"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44" name="New shape">
              <a:extLst>
                <a:ext uri="{FF2B5EF4-FFF2-40B4-BE49-F238E27FC236}">
                  <a16:creationId xmlns:a16="http://schemas.microsoft.com/office/drawing/2014/main" id="{C51FB4A1-4184-A60D-35C5-4071C113BB6B}"/>
                </a:ext>
              </a:extLst>
            </p:cNvPr>
            <p:cNvSpPr/>
            <p:nvPr/>
          </p:nvSpPr>
          <p:spPr>
            <a:xfrm>
              <a:off x="7340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45" name="New shape">
              <a:extLst>
                <a:ext uri="{FF2B5EF4-FFF2-40B4-BE49-F238E27FC236}">
                  <a16:creationId xmlns:a16="http://schemas.microsoft.com/office/drawing/2014/main" id="{DAD08867-C37B-E8AA-E1B1-7170E83BFFDD}"/>
                </a:ext>
              </a:extLst>
            </p:cNvPr>
            <p:cNvSpPr/>
            <p:nvPr/>
          </p:nvSpPr>
          <p:spPr>
            <a:xfrm>
              <a:off x="8204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46" name="New shape">
              <a:extLst>
                <a:ext uri="{FF2B5EF4-FFF2-40B4-BE49-F238E27FC236}">
                  <a16:creationId xmlns:a16="http://schemas.microsoft.com/office/drawing/2014/main" id="{0C6CD537-3125-77C0-CB64-99D7ADB2811F}"/>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7" name="New shape">
              <a:extLst>
                <a:ext uri="{FF2B5EF4-FFF2-40B4-BE49-F238E27FC236}">
                  <a16:creationId xmlns:a16="http://schemas.microsoft.com/office/drawing/2014/main" id="{D1D25E0E-507D-E6F6-FEA0-3BDBD28D1600}"/>
                </a:ext>
              </a:extLst>
            </p:cNvPr>
            <p:cNvSpPr/>
            <p:nvPr/>
          </p:nvSpPr>
          <p:spPr>
            <a:xfrm>
              <a:off x="254000" y="2908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8" name="New shape">
              <a:extLst>
                <a:ext uri="{FF2B5EF4-FFF2-40B4-BE49-F238E27FC236}">
                  <a16:creationId xmlns:a16="http://schemas.microsoft.com/office/drawing/2014/main" id="{3775D370-1249-6B61-56D5-67E6CB72AB3B}"/>
                </a:ext>
              </a:extLst>
            </p:cNvPr>
            <p:cNvSpPr/>
            <p:nvPr/>
          </p:nvSpPr>
          <p:spPr>
            <a:xfrm>
              <a:off x="254000"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Drive</a:t>
              </a:r>
            </a:p>
          </p:txBody>
        </p:sp>
        <p:sp>
          <p:nvSpPr>
            <p:cNvPr id="249" name="New shape">
              <a:extLst>
                <a:ext uri="{FF2B5EF4-FFF2-40B4-BE49-F238E27FC236}">
                  <a16:creationId xmlns:a16="http://schemas.microsoft.com/office/drawing/2014/main" id="{AA036641-3195-CC76-3650-AC98E0F61762}"/>
                </a:ext>
              </a:extLst>
            </p:cNvPr>
            <p:cNvSpPr/>
            <p:nvPr/>
          </p:nvSpPr>
          <p:spPr>
            <a:xfrm>
              <a:off x="28448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88</a:t>
              </a:r>
            </a:p>
          </p:txBody>
        </p:sp>
        <p:sp>
          <p:nvSpPr>
            <p:cNvPr id="250" name="New shape">
              <a:extLst>
                <a:ext uri="{FF2B5EF4-FFF2-40B4-BE49-F238E27FC236}">
                  <a16:creationId xmlns:a16="http://schemas.microsoft.com/office/drawing/2014/main" id="{DCFF47E8-67D1-E2F9-B460-7D86DF89049C}"/>
                </a:ext>
              </a:extLst>
            </p:cNvPr>
            <p:cNvSpPr/>
            <p:nvPr/>
          </p:nvSpPr>
          <p:spPr>
            <a:xfrm>
              <a:off x="38862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51" name="New shape">
              <a:extLst>
                <a:ext uri="{FF2B5EF4-FFF2-40B4-BE49-F238E27FC236}">
                  <a16:creationId xmlns:a16="http://schemas.microsoft.com/office/drawing/2014/main" id="{389249A1-051D-1DDF-7BF9-742CD9D5E0D1}"/>
                </a:ext>
              </a:extLst>
            </p:cNvPr>
            <p:cNvSpPr/>
            <p:nvPr/>
          </p:nvSpPr>
          <p:spPr>
            <a:xfrm>
              <a:off x="47498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52" name="New shape">
              <a:extLst>
                <a:ext uri="{FF2B5EF4-FFF2-40B4-BE49-F238E27FC236}">
                  <a16:creationId xmlns:a16="http://schemas.microsoft.com/office/drawing/2014/main" id="{25DD0110-945B-2762-E859-924F43D83DE2}"/>
                </a:ext>
              </a:extLst>
            </p:cNvPr>
            <p:cNvSpPr/>
            <p:nvPr/>
          </p:nvSpPr>
          <p:spPr>
            <a:xfrm>
              <a:off x="56134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53" name="New shape">
              <a:extLst>
                <a:ext uri="{FF2B5EF4-FFF2-40B4-BE49-F238E27FC236}">
                  <a16:creationId xmlns:a16="http://schemas.microsoft.com/office/drawing/2014/main" id="{2246BECA-EFB6-7D00-3271-CB19277F0E7F}"/>
                </a:ext>
              </a:extLst>
            </p:cNvPr>
            <p:cNvSpPr/>
            <p:nvPr/>
          </p:nvSpPr>
          <p:spPr>
            <a:xfrm>
              <a:off x="6477000"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254" name="New shape">
              <a:extLst>
                <a:ext uri="{FF2B5EF4-FFF2-40B4-BE49-F238E27FC236}">
                  <a16:creationId xmlns:a16="http://schemas.microsoft.com/office/drawing/2014/main" id="{B00766B6-ED64-7F68-A8DD-602E1415D424}"/>
                </a:ext>
              </a:extLst>
            </p:cNvPr>
            <p:cNvSpPr/>
            <p:nvPr/>
          </p:nvSpPr>
          <p:spPr>
            <a:xfrm>
              <a:off x="7340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255" name="New shape">
              <a:extLst>
                <a:ext uri="{FF2B5EF4-FFF2-40B4-BE49-F238E27FC236}">
                  <a16:creationId xmlns:a16="http://schemas.microsoft.com/office/drawing/2014/main" id="{EFCE246F-E754-1D59-FA35-C21BF147A557}"/>
                </a:ext>
              </a:extLst>
            </p:cNvPr>
            <p:cNvSpPr/>
            <p:nvPr/>
          </p:nvSpPr>
          <p:spPr>
            <a:xfrm>
              <a:off x="8204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256" name="New shape">
              <a:extLst>
                <a:ext uri="{FF2B5EF4-FFF2-40B4-BE49-F238E27FC236}">
                  <a16:creationId xmlns:a16="http://schemas.microsoft.com/office/drawing/2014/main" id="{C34930C6-EEE1-1B03-7424-02AD56A92875}"/>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7" name="New shape">
              <a:extLst>
                <a:ext uri="{FF2B5EF4-FFF2-40B4-BE49-F238E27FC236}">
                  <a16:creationId xmlns:a16="http://schemas.microsoft.com/office/drawing/2014/main" id="{30C1EE71-B3CD-9A4F-827F-5B948C90198B}"/>
                </a:ext>
              </a:extLst>
            </p:cNvPr>
            <p:cNvSpPr/>
            <p:nvPr/>
          </p:nvSpPr>
          <p:spPr>
            <a:xfrm>
              <a:off x="254000" y="3124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8" name="New shape">
              <a:extLst>
                <a:ext uri="{FF2B5EF4-FFF2-40B4-BE49-F238E27FC236}">
                  <a16:creationId xmlns:a16="http://schemas.microsoft.com/office/drawing/2014/main" id="{EC324DA5-8065-5760-983F-C04CBAA0577B}"/>
                </a:ext>
              </a:extLst>
            </p:cNvPr>
            <p:cNvSpPr/>
            <p:nvPr/>
          </p:nvSpPr>
          <p:spPr>
            <a:xfrm>
              <a:off x="254000"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Future Ways of Working</a:t>
              </a:r>
            </a:p>
          </p:txBody>
        </p:sp>
        <p:sp>
          <p:nvSpPr>
            <p:cNvPr id="259" name="New shape">
              <a:extLst>
                <a:ext uri="{FF2B5EF4-FFF2-40B4-BE49-F238E27FC236}">
                  <a16:creationId xmlns:a16="http://schemas.microsoft.com/office/drawing/2014/main" id="{5B782C6A-2158-C9D3-83E7-962ADE6AA21B}"/>
                </a:ext>
              </a:extLst>
            </p:cNvPr>
            <p:cNvSpPr/>
            <p:nvPr/>
          </p:nvSpPr>
          <p:spPr>
            <a:xfrm>
              <a:off x="28448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260" name="New shape">
              <a:extLst>
                <a:ext uri="{FF2B5EF4-FFF2-40B4-BE49-F238E27FC236}">
                  <a16:creationId xmlns:a16="http://schemas.microsoft.com/office/drawing/2014/main" id="{AB65BDB4-8162-219D-9B09-12FE39F2289D}"/>
                </a:ext>
              </a:extLst>
            </p:cNvPr>
            <p:cNvSpPr/>
            <p:nvPr/>
          </p:nvSpPr>
          <p:spPr>
            <a:xfrm>
              <a:off x="3886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61" name="New shape">
              <a:extLst>
                <a:ext uri="{FF2B5EF4-FFF2-40B4-BE49-F238E27FC236}">
                  <a16:creationId xmlns:a16="http://schemas.microsoft.com/office/drawing/2014/main" id="{18F60244-AD0E-D5C2-76B4-935366263B1E}"/>
                </a:ext>
              </a:extLst>
            </p:cNvPr>
            <p:cNvSpPr/>
            <p:nvPr/>
          </p:nvSpPr>
          <p:spPr>
            <a:xfrm>
              <a:off x="47498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62" name="New shape">
              <a:extLst>
                <a:ext uri="{FF2B5EF4-FFF2-40B4-BE49-F238E27FC236}">
                  <a16:creationId xmlns:a16="http://schemas.microsoft.com/office/drawing/2014/main" id="{2276C508-F5E2-6B05-6720-3B122FD36498}"/>
                </a:ext>
              </a:extLst>
            </p:cNvPr>
            <p:cNvSpPr/>
            <p:nvPr/>
          </p:nvSpPr>
          <p:spPr>
            <a:xfrm>
              <a:off x="56134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263" name="New shape">
              <a:extLst>
                <a:ext uri="{FF2B5EF4-FFF2-40B4-BE49-F238E27FC236}">
                  <a16:creationId xmlns:a16="http://schemas.microsoft.com/office/drawing/2014/main" id="{E47B44FB-CFD6-E217-C652-C305ECD46F4E}"/>
                </a:ext>
              </a:extLst>
            </p:cNvPr>
            <p:cNvSpPr/>
            <p:nvPr/>
          </p:nvSpPr>
          <p:spPr>
            <a:xfrm>
              <a:off x="64770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264" name="New shape">
              <a:extLst>
                <a:ext uri="{FF2B5EF4-FFF2-40B4-BE49-F238E27FC236}">
                  <a16:creationId xmlns:a16="http://schemas.microsoft.com/office/drawing/2014/main" id="{26862165-544F-B0FF-4E36-1CC0D1CC6DF4}"/>
                </a:ext>
              </a:extLst>
            </p:cNvPr>
            <p:cNvSpPr/>
            <p:nvPr/>
          </p:nvSpPr>
          <p:spPr>
            <a:xfrm>
              <a:off x="7340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65" name="New shape">
              <a:extLst>
                <a:ext uri="{FF2B5EF4-FFF2-40B4-BE49-F238E27FC236}">
                  <a16:creationId xmlns:a16="http://schemas.microsoft.com/office/drawing/2014/main" id="{74C5494A-F809-5D92-808E-9164BCA47108}"/>
                </a:ext>
              </a:extLst>
            </p:cNvPr>
            <p:cNvSpPr/>
            <p:nvPr/>
          </p:nvSpPr>
          <p:spPr>
            <a:xfrm>
              <a:off x="8204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66" name="New shape">
              <a:extLst>
                <a:ext uri="{FF2B5EF4-FFF2-40B4-BE49-F238E27FC236}">
                  <a16:creationId xmlns:a16="http://schemas.microsoft.com/office/drawing/2014/main" id="{609EAF5A-2CE9-591E-8C68-B16CEEE1506B}"/>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7" name="New shape">
              <a:extLst>
                <a:ext uri="{FF2B5EF4-FFF2-40B4-BE49-F238E27FC236}">
                  <a16:creationId xmlns:a16="http://schemas.microsoft.com/office/drawing/2014/main" id="{4B43F66C-203E-B7A3-C3A2-FCB39FDE138B}"/>
                </a:ext>
              </a:extLst>
            </p:cNvPr>
            <p:cNvSpPr/>
            <p:nvPr/>
          </p:nvSpPr>
          <p:spPr>
            <a:xfrm>
              <a:off x="254000" y="33401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8" name="New shape">
              <a:extLst>
                <a:ext uri="{FF2B5EF4-FFF2-40B4-BE49-F238E27FC236}">
                  <a16:creationId xmlns:a16="http://schemas.microsoft.com/office/drawing/2014/main" id="{00BC14E9-1C6B-FF20-ABC5-30C3E932FAEF}"/>
                </a:ext>
              </a:extLst>
            </p:cNvPr>
            <p:cNvSpPr/>
            <p:nvPr/>
          </p:nvSpPr>
          <p:spPr>
            <a:xfrm>
              <a:off x="254000"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Growth</a:t>
              </a:r>
            </a:p>
          </p:txBody>
        </p:sp>
        <p:sp>
          <p:nvSpPr>
            <p:cNvPr id="269" name="New shape">
              <a:extLst>
                <a:ext uri="{FF2B5EF4-FFF2-40B4-BE49-F238E27FC236}">
                  <a16:creationId xmlns:a16="http://schemas.microsoft.com/office/drawing/2014/main" id="{85AE2189-BD0D-2740-F45D-37980C4B4B04}"/>
                </a:ext>
              </a:extLst>
            </p:cNvPr>
            <p:cNvSpPr/>
            <p:nvPr/>
          </p:nvSpPr>
          <p:spPr>
            <a:xfrm>
              <a:off x="28448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270" name="New shape">
              <a:extLst>
                <a:ext uri="{FF2B5EF4-FFF2-40B4-BE49-F238E27FC236}">
                  <a16:creationId xmlns:a16="http://schemas.microsoft.com/office/drawing/2014/main" id="{A6297487-B60E-10FA-8BCC-A5BA587370EA}"/>
                </a:ext>
              </a:extLst>
            </p:cNvPr>
            <p:cNvSpPr/>
            <p:nvPr/>
          </p:nvSpPr>
          <p:spPr>
            <a:xfrm>
              <a:off x="3886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71" name="New shape">
              <a:extLst>
                <a:ext uri="{FF2B5EF4-FFF2-40B4-BE49-F238E27FC236}">
                  <a16:creationId xmlns:a16="http://schemas.microsoft.com/office/drawing/2014/main" id="{229CFA21-7E15-6C7D-5952-162660AFD3BA}"/>
                </a:ext>
              </a:extLst>
            </p:cNvPr>
            <p:cNvSpPr/>
            <p:nvPr/>
          </p:nvSpPr>
          <p:spPr>
            <a:xfrm>
              <a:off x="47498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72" name="New shape">
              <a:extLst>
                <a:ext uri="{FF2B5EF4-FFF2-40B4-BE49-F238E27FC236}">
                  <a16:creationId xmlns:a16="http://schemas.microsoft.com/office/drawing/2014/main" id="{5F7D2C0D-093B-0F8F-A992-2B4E47948E72}"/>
                </a:ext>
              </a:extLst>
            </p:cNvPr>
            <p:cNvSpPr/>
            <p:nvPr/>
          </p:nvSpPr>
          <p:spPr>
            <a:xfrm>
              <a:off x="56134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73" name="New shape">
              <a:extLst>
                <a:ext uri="{FF2B5EF4-FFF2-40B4-BE49-F238E27FC236}">
                  <a16:creationId xmlns:a16="http://schemas.microsoft.com/office/drawing/2014/main" id="{D2B77169-CF33-A086-3364-FAABE1BF22FB}"/>
                </a:ext>
              </a:extLst>
            </p:cNvPr>
            <p:cNvSpPr/>
            <p:nvPr/>
          </p:nvSpPr>
          <p:spPr>
            <a:xfrm>
              <a:off x="64770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274" name="New shape">
              <a:extLst>
                <a:ext uri="{FF2B5EF4-FFF2-40B4-BE49-F238E27FC236}">
                  <a16:creationId xmlns:a16="http://schemas.microsoft.com/office/drawing/2014/main" id="{36C76114-9142-BA3E-416C-73DEF962107F}"/>
                </a:ext>
              </a:extLst>
            </p:cNvPr>
            <p:cNvSpPr/>
            <p:nvPr/>
          </p:nvSpPr>
          <p:spPr>
            <a:xfrm>
              <a:off x="7340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75" name="New shape">
              <a:extLst>
                <a:ext uri="{FF2B5EF4-FFF2-40B4-BE49-F238E27FC236}">
                  <a16:creationId xmlns:a16="http://schemas.microsoft.com/office/drawing/2014/main" id="{B4DAB85D-A67D-F9EF-6169-9D1545D92E74}"/>
                </a:ext>
              </a:extLst>
            </p:cNvPr>
            <p:cNvSpPr/>
            <p:nvPr/>
          </p:nvSpPr>
          <p:spPr>
            <a:xfrm>
              <a:off x="8204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76" name="New shape">
              <a:extLst>
                <a:ext uri="{FF2B5EF4-FFF2-40B4-BE49-F238E27FC236}">
                  <a16:creationId xmlns:a16="http://schemas.microsoft.com/office/drawing/2014/main" id="{3B88558A-C343-F85A-F970-1257EB75B219}"/>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7" name="New shape">
              <a:extLst>
                <a:ext uri="{FF2B5EF4-FFF2-40B4-BE49-F238E27FC236}">
                  <a16:creationId xmlns:a16="http://schemas.microsoft.com/office/drawing/2014/main" id="{3E90F2F1-9976-8F1B-1AB8-B75B53587823}"/>
                </a:ext>
              </a:extLst>
            </p:cNvPr>
            <p:cNvSpPr/>
            <p:nvPr/>
          </p:nvSpPr>
          <p:spPr>
            <a:xfrm>
              <a:off x="254000" y="35560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8" name="New shape">
              <a:extLst>
                <a:ext uri="{FF2B5EF4-FFF2-40B4-BE49-F238E27FC236}">
                  <a16:creationId xmlns:a16="http://schemas.microsoft.com/office/drawing/2014/main" id="{49E010F7-F803-21E3-B0C2-063098AF77D5}"/>
                </a:ext>
              </a:extLst>
            </p:cNvPr>
            <p:cNvSpPr/>
            <p:nvPr/>
          </p:nvSpPr>
          <p:spPr>
            <a:xfrm>
              <a:off x="254000"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Inclusion</a:t>
              </a:r>
            </a:p>
          </p:txBody>
        </p:sp>
        <p:sp>
          <p:nvSpPr>
            <p:cNvPr id="279" name="New shape">
              <a:extLst>
                <a:ext uri="{FF2B5EF4-FFF2-40B4-BE49-F238E27FC236}">
                  <a16:creationId xmlns:a16="http://schemas.microsoft.com/office/drawing/2014/main" id="{A8E7ED83-16B6-7336-07B9-B00D57765FB9}"/>
                </a:ext>
              </a:extLst>
            </p:cNvPr>
            <p:cNvSpPr/>
            <p:nvPr/>
          </p:nvSpPr>
          <p:spPr>
            <a:xfrm>
              <a:off x="28448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280" name="New shape">
              <a:extLst>
                <a:ext uri="{FF2B5EF4-FFF2-40B4-BE49-F238E27FC236}">
                  <a16:creationId xmlns:a16="http://schemas.microsoft.com/office/drawing/2014/main" id="{623EA530-D648-2E30-C526-2B951DBBE0C7}"/>
                </a:ext>
              </a:extLst>
            </p:cNvPr>
            <p:cNvSpPr/>
            <p:nvPr/>
          </p:nvSpPr>
          <p:spPr>
            <a:xfrm>
              <a:off x="3886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81" name="New shape">
              <a:extLst>
                <a:ext uri="{FF2B5EF4-FFF2-40B4-BE49-F238E27FC236}">
                  <a16:creationId xmlns:a16="http://schemas.microsoft.com/office/drawing/2014/main" id="{70F27378-CD7C-0B80-DF4A-357BEC51304D}"/>
                </a:ext>
              </a:extLst>
            </p:cNvPr>
            <p:cNvSpPr/>
            <p:nvPr/>
          </p:nvSpPr>
          <p:spPr>
            <a:xfrm>
              <a:off x="47498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82" name="New shape">
              <a:extLst>
                <a:ext uri="{FF2B5EF4-FFF2-40B4-BE49-F238E27FC236}">
                  <a16:creationId xmlns:a16="http://schemas.microsoft.com/office/drawing/2014/main" id="{F31FB7BD-B7AA-55A1-F053-07080FC80398}"/>
                </a:ext>
              </a:extLst>
            </p:cNvPr>
            <p:cNvSpPr/>
            <p:nvPr/>
          </p:nvSpPr>
          <p:spPr>
            <a:xfrm>
              <a:off x="56134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83" name="New shape">
              <a:extLst>
                <a:ext uri="{FF2B5EF4-FFF2-40B4-BE49-F238E27FC236}">
                  <a16:creationId xmlns:a16="http://schemas.microsoft.com/office/drawing/2014/main" id="{E7D9F8C0-A960-30FF-073B-02B722958B12}"/>
                </a:ext>
              </a:extLst>
            </p:cNvPr>
            <p:cNvSpPr/>
            <p:nvPr/>
          </p:nvSpPr>
          <p:spPr>
            <a:xfrm>
              <a:off x="64770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84" name="New shape">
              <a:extLst>
                <a:ext uri="{FF2B5EF4-FFF2-40B4-BE49-F238E27FC236}">
                  <a16:creationId xmlns:a16="http://schemas.microsoft.com/office/drawing/2014/main" id="{6A2E32D0-1E66-2D85-B59A-21E1AE799AFA}"/>
                </a:ext>
              </a:extLst>
            </p:cNvPr>
            <p:cNvSpPr/>
            <p:nvPr/>
          </p:nvSpPr>
          <p:spPr>
            <a:xfrm>
              <a:off x="73406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285" name="New shape">
              <a:extLst>
                <a:ext uri="{FF2B5EF4-FFF2-40B4-BE49-F238E27FC236}">
                  <a16:creationId xmlns:a16="http://schemas.microsoft.com/office/drawing/2014/main" id="{4BE6328F-0326-1D15-C190-20D9EC8532C2}"/>
                </a:ext>
              </a:extLst>
            </p:cNvPr>
            <p:cNvSpPr/>
            <p:nvPr/>
          </p:nvSpPr>
          <p:spPr>
            <a:xfrm>
              <a:off x="82042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86" name="New shape">
              <a:extLst>
                <a:ext uri="{FF2B5EF4-FFF2-40B4-BE49-F238E27FC236}">
                  <a16:creationId xmlns:a16="http://schemas.microsoft.com/office/drawing/2014/main" id="{CF3F3A6B-42FE-D83F-EF57-2D806F3499FA}"/>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7" name="New shape">
              <a:extLst>
                <a:ext uri="{FF2B5EF4-FFF2-40B4-BE49-F238E27FC236}">
                  <a16:creationId xmlns:a16="http://schemas.microsoft.com/office/drawing/2014/main" id="{3C39D705-2B46-3B17-8702-64CCAE0B7B01}"/>
                </a:ext>
              </a:extLst>
            </p:cNvPr>
            <p:cNvSpPr/>
            <p:nvPr/>
          </p:nvSpPr>
          <p:spPr>
            <a:xfrm>
              <a:off x="254000" y="37719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8" name="New shape">
              <a:extLst>
                <a:ext uri="{FF2B5EF4-FFF2-40B4-BE49-F238E27FC236}">
                  <a16:creationId xmlns:a16="http://schemas.microsoft.com/office/drawing/2014/main" id="{B6949B5B-219A-6EC7-CE36-8EC58DD0896D}"/>
                </a:ext>
              </a:extLst>
            </p:cNvPr>
            <p:cNvSpPr/>
            <p:nvPr/>
          </p:nvSpPr>
          <p:spPr>
            <a:xfrm>
              <a:off x="254000"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Inspiration</a:t>
              </a:r>
            </a:p>
          </p:txBody>
        </p:sp>
        <p:sp>
          <p:nvSpPr>
            <p:cNvPr id="289" name="New shape">
              <a:extLst>
                <a:ext uri="{FF2B5EF4-FFF2-40B4-BE49-F238E27FC236}">
                  <a16:creationId xmlns:a16="http://schemas.microsoft.com/office/drawing/2014/main" id="{031B5105-1FBC-27D8-0E1A-9E86B1594EF9}"/>
                </a:ext>
              </a:extLst>
            </p:cNvPr>
            <p:cNvSpPr/>
            <p:nvPr/>
          </p:nvSpPr>
          <p:spPr>
            <a:xfrm>
              <a:off x="28448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290" name="New shape">
              <a:extLst>
                <a:ext uri="{FF2B5EF4-FFF2-40B4-BE49-F238E27FC236}">
                  <a16:creationId xmlns:a16="http://schemas.microsoft.com/office/drawing/2014/main" id="{6B9800BA-D684-9901-BD91-7E96C4C92B96}"/>
                </a:ext>
              </a:extLst>
            </p:cNvPr>
            <p:cNvSpPr/>
            <p:nvPr/>
          </p:nvSpPr>
          <p:spPr>
            <a:xfrm>
              <a:off x="38862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91" name="New shape">
              <a:extLst>
                <a:ext uri="{FF2B5EF4-FFF2-40B4-BE49-F238E27FC236}">
                  <a16:creationId xmlns:a16="http://schemas.microsoft.com/office/drawing/2014/main" id="{74CA8B5F-0568-F4A8-80A7-47C181E0C94C}"/>
                </a:ext>
              </a:extLst>
            </p:cNvPr>
            <p:cNvSpPr/>
            <p:nvPr/>
          </p:nvSpPr>
          <p:spPr>
            <a:xfrm>
              <a:off x="47498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92" name="New shape">
              <a:extLst>
                <a:ext uri="{FF2B5EF4-FFF2-40B4-BE49-F238E27FC236}">
                  <a16:creationId xmlns:a16="http://schemas.microsoft.com/office/drawing/2014/main" id="{A395DB47-EA3E-7A09-2745-6DD2B331B50B}"/>
                </a:ext>
              </a:extLst>
            </p:cNvPr>
            <p:cNvSpPr/>
            <p:nvPr/>
          </p:nvSpPr>
          <p:spPr>
            <a:xfrm>
              <a:off x="56134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93" name="New shape">
              <a:extLst>
                <a:ext uri="{FF2B5EF4-FFF2-40B4-BE49-F238E27FC236}">
                  <a16:creationId xmlns:a16="http://schemas.microsoft.com/office/drawing/2014/main" id="{6F40CEAF-C3E4-FF72-1472-1CA65C5E7C65}"/>
                </a:ext>
              </a:extLst>
            </p:cNvPr>
            <p:cNvSpPr/>
            <p:nvPr/>
          </p:nvSpPr>
          <p:spPr>
            <a:xfrm>
              <a:off x="6477000" y="35623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294" name="New shape">
              <a:extLst>
                <a:ext uri="{FF2B5EF4-FFF2-40B4-BE49-F238E27FC236}">
                  <a16:creationId xmlns:a16="http://schemas.microsoft.com/office/drawing/2014/main" id="{0AAC3E64-5990-CB4A-E825-2397D292CB36}"/>
                </a:ext>
              </a:extLst>
            </p:cNvPr>
            <p:cNvSpPr/>
            <p:nvPr/>
          </p:nvSpPr>
          <p:spPr>
            <a:xfrm>
              <a:off x="7340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295" name="New shape">
              <a:extLst>
                <a:ext uri="{FF2B5EF4-FFF2-40B4-BE49-F238E27FC236}">
                  <a16:creationId xmlns:a16="http://schemas.microsoft.com/office/drawing/2014/main" id="{80E96A63-F063-2B69-9F9F-0A16B2BE07BB}"/>
                </a:ext>
              </a:extLst>
            </p:cNvPr>
            <p:cNvSpPr/>
            <p:nvPr/>
          </p:nvSpPr>
          <p:spPr>
            <a:xfrm>
              <a:off x="82042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96" name="New shape">
              <a:extLst>
                <a:ext uri="{FF2B5EF4-FFF2-40B4-BE49-F238E27FC236}">
                  <a16:creationId xmlns:a16="http://schemas.microsoft.com/office/drawing/2014/main" id="{563ACD5B-4330-B2B1-16FC-B0A0896CE44D}"/>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7" name="New shape">
              <a:extLst>
                <a:ext uri="{FF2B5EF4-FFF2-40B4-BE49-F238E27FC236}">
                  <a16:creationId xmlns:a16="http://schemas.microsoft.com/office/drawing/2014/main" id="{8EDA5CAE-01DF-B8B8-3C74-F0B74F8F53E8}"/>
                </a:ext>
              </a:extLst>
            </p:cNvPr>
            <p:cNvSpPr/>
            <p:nvPr/>
          </p:nvSpPr>
          <p:spPr>
            <a:xfrm>
              <a:off x="254000" y="39878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8" name="New shape">
              <a:extLst>
                <a:ext uri="{FF2B5EF4-FFF2-40B4-BE49-F238E27FC236}">
                  <a16:creationId xmlns:a16="http://schemas.microsoft.com/office/drawing/2014/main" id="{9174D029-81CB-4284-ADEC-B91513747115}"/>
                </a:ext>
              </a:extLst>
            </p:cNvPr>
            <p:cNvSpPr/>
            <p:nvPr/>
          </p:nvSpPr>
          <p:spPr>
            <a:xfrm>
              <a:off x="254000"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Manager Support</a:t>
              </a:r>
            </a:p>
          </p:txBody>
        </p:sp>
        <p:sp>
          <p:nvSpPr>
            <p:cNvPr id="299" name="New shape">
              <a:extLst>
                <a:ext uri="{FF2B5EF4-FFF2-40B4-BE49-F238E27FC236}">
                  <a16:creationId xmlns:a16="http://schemas.microsoft.com/office/drawing/2014/main" id="{12B21C61-C369-9DFE-0F06-AD52379D87FF}"/>
                </a:ext>
              </a:extLst>
            </p:cNvPr>
            <p:cNvSpPr/>
            <p:nvPr/>
          </p:nvSpPr>
          <p:spPr>
            <a:xfrm>
              <a:off x="28448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300" name="New shape">
              <a:extLst>
                <a:ext uri="{FF2B5EF4-FFF2-40B4-BE49-F238E27FC236}">
                  <a16:creationId xmlns:a16="http://schemas.microsoft.com/office/drawing/2014/main" id="{8315D81B-BE52-7F04-739F-AD2D85432559}"/>
                </a:ext>
              </a:extLst>
            </p:cNvPr>
            <p:cNvSpPr/>
            <p:nvPr/>
          </p:nvSpPr>
          <p:spPr>
            <a:xfrm>
              <a:off x="3886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01" name="New shape">
              <a:extLst>
                <a:ext uri="{FF2B5EF4-FFF2-40B4-BE49-F238E27FC236}">
                  <a16:creationId xmlns:a16="http://schemas.microsoft.com/office/drawing/2014/main" id="{E01AEFD7-46C0-252E-E530-06E0098C2CAF}"/>
                </a:ext>
              </a:extLst>
            </p:cNvPr>
            <p:cNvSpPr/>
            <p:nvPr/>
          </p:nvSpPr>
          <p:spPr>
            <a:xfrm>
              <a:off x="4749800"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302" name="New shape">
              <a:extLst>
                <a:ext uri="{FF2B5EF4-FFF2-40B4-BE49-F238E27FC236}">
                  <a16:creationId xmlns:a16="http://schemas.microsoft.com/office/drawing/2014/main" id="{FEEE4B3D-E6B4-17FE-9716-A4B44237255E}"/>
                </a:ext>
              </a:extLst>
            </p:cNvPr>
            <p:cNvSpPr/>
            <p:nvPr/>
          </p:nvSpPr>
          <p:spPr>
            <a:xfrm>
              <a:off x="56134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03" name="New shape">
              <a:extLst>
                <a:ext uri="{FF2B5EF4-FFF2-40B4-BE49-F238E27FC236}">
                  <a16:creationId xmlns:a16="http://schemas.microsoft.com/office/drawing/2014/main" id="{A1F10221-EC53-5274-4AD1-6E68ECF474A7}"/>
                </a:ext>
              </a:extLst>
            </p:cNvPr>
            <p:cNvSpPr/>
            <p:nvPr/>
          </p:nvSpPr>
          <p:spPr>
            <a:xfrm>
              <a:off x="64770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04" name="New shape">
              <a:extLst>
                <a:ext uri="{FF2B5EF4-FFF2-40B4-BE49-F238E27FC236}">
                  <a16:creationId xmlns:a16="http://schemas.microsoft.com/office/drawing/2014/main" id="{91706316-CEDE-EE0F-6A87-A978A402D98C}"/>
                </a:ext>
              </a:extLst>
            </p:cNvPr>
            <p:cNvSpPr/>
            <p:nvPr/>
          </p:nvSpPr>
          <p:spPr>
            <a:xfrm>
              <a:off x="73406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05" name="New shape">
              <a:extLst>
                <a:ext uri="{FF2B5EF4-FFF2-40B4-BE49-F238E27FC236}">
                  <a16:creationId xmlns:a16="http://schemas.microsoft.com/office/drawing/2014/main" id="{38FB3762-2379-9722-368E-6F6C4C138704}"/>
                </a:ext>
              </a:extLst>
            </p:cNvPr>
            <p:cNvSpPr/>
            <p:nvPr/>
          </p:nvSpPr>
          <p:spPr>
            <a:xfrm>
              <a:off x="8204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06" name="New shape">
              <a:extLst>
                <a:ext uri="{FF2B5EF4-FFF2-40B4-BE49-F238E27FC236}">
                  <a16:creationId xmlns:a16="http://schemas.microsoft.com/office/drawing/2014/main" id="{1162A1F1-C571-32A8-0CE2-BD5B15195945}"/>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7" name="New shape">
              <a:extLst>
                <a:ext uri="{FF2B5EF4-FFF2-40B4-BE49-F238E27FC236}">
                  <a16:creationId xmlns:a16="http://schemas.microsoft.com/office/drawing/2014/main" id="{C2F03E4F-0CF0-9BD0-EAA3-883DA242B33A}"/>
                </a:ext>
              </a:extLst>
            </p:cNvPr>
            <p:cNvSpPr/>
            <p:nvPr/>
          </p:nvSpPr>
          <p:spPr>
            <a:xfrm>
              <a:off x="254000" y="42037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8" name="New shape">
              <a:extLst>
                <a:ext uri="{FF2B5EF4-FFF2-40B4-BE49-F238E27FC236}">
                  <a16:creationId xmlns:a16="http://schemas.microsoft.com/office/drawing/2014/main" id="{EDED3135-F5B1-863B-B07D-1CA12353FFB2}"/>
                </a:ext>
              </a:extLst>
            </p:cNvPr>
            <p:cNvSpPr/>
            <p:nvPr/>
          </p:nvSpPr>
          <p:spPr>
            <a:xfrm>
              <a:off x="254000"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Organization</a:t>
              </a:r>
            </a:p>
          </p:txBody>
        </p:sp>
        <p:sp>
          <p:nvSpPr>
            <p:cNvPr id="309" name="New shape">
              <a:extLst>
                <a:ext uri="{FF2B5EF4-FFF2-40B4-BE49-F238E27FC236}">
                  <a16:creationId xmlns:a16="http://schemas.microsoft.com/office/drawing/2014/main" id="{7664EECD-D4AA-BC24-F0D1-2652CD13EA43}"/>
                </a:ext>
              </a:extLst>
            </p:cNvPr>
            <p:cNvSpPr/>
            <p:nvPr/>
          </p:nvSpPr>
          <p:spPr>
            <a:xfrm>
              <a:off x="28448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310" name="New shape">
              <a:extLst>
                <a:ext uri="{FF2B5EF4-FFF2-40B4-BE49-F238E27FC236}">
                  <a16:creationId xmlns:a16="http://schemas.microsoft.com/office/drawing/2014/main" id="{1395E02A-20E1-5180-90B7-524A2ED73F3A}"/>
                </a:ext>
              </a:extLst>
            </p:cNvPr>
            <p:cNvSpPr/>
            <p:nvPr/>
          </p:nvSpPr>
          <p:spPr>
            <a:xfrm>
              <a:off x="38862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311" name="New shape">
              <a:extLst>
                <a:ext uri="{FF2B5EF4-FFF2-40B4-BE49-F238E27FC236}">
                  <a16:creationId xmlns:a16="http://schemas.microsoft.com/office/drawing/2014/main" id="{6A40D919-968B-B4FD-1D0B-AE2CFB417AF7}"/>
                </a:ext>
              </a:extLst>
            </p:cNvPr>
            <p:cNvSpPr/>
            <p:nvPr/>
          </p:nvSpPr>
          <p:spPr>
            <a:xfrm>
              <a:off x="47498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12" name="New shape">
              <a:extLst>
                <a:ext uri="{FF2B5EF4-FFF2-40B4-BE49-F238E27FC236}">
                  <a16:creationId xmlns:a16="http://schemas.microsoft.com/office/drawing/2014/main" id="{362A1F5D-A081-6236-FC68-8E061C653B02}"/>
                </a:ext>
              </a:extLst>
            </p:cNvPr>
            <p:cNvSpPr/>
            <p:nvPr/>
          </p:nvSpPr>
          <p:spPr>
            <a:xfrm>
              <a:off x="56134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13" name="New shape">
              <a:extLst>
                <a:ext uri="{FF2B5EF4-FFF2-40B4-BE49-F238E27FC236}">
                  <a16:creationId xmlns:a16="http://schemas.microsoft.com/office/drawing/2014/main" id="{BAB061F0-6577-965C-0872-AFDBFA3169CD}"/>
                </a:ext>
              </a:extLst>
            </p:cNvPr>
            <p:cNvSpPr/>
            <p:nvPr/>
          </p:nvSpPr>
          <p:spPr>
            <a:xfrm>
              <a:off x="64770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14" name="New shape">
              <a:extLst>
                <a:ext uri="{FF2B5EF4-FFF2-40B4-BE49-F238E27FC236}">
                  <a16:creationId xmlns:a16="http://schemas.microsoft.com/office/drawing/2014/main" id="{8CE178CD-7401-EE4D-BE7E-E98E879D38FB}"/>
                </a:ext>
              </a:extLst>
            </p:cNvPr>
            <p:cNvSpPr/>
            <p:nvPr/>
          </p:nvSpPr>
          <p:spPr>
            <a:xfrm>
              <a:off x="7340600"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15" name="New shape">
              <a:extLst>
                <a:ext uri="{FF2B5EF4-FFF2-40B4-BE49-F238E27FC236}">
                  <a16:creationId xmlns:a16="http://schemas.microsoft.com/office/drawing/2014/main" id="{6C9A562C-5292-FE15-8BBB-18992A31FC6F}"/>
                </a:ext>
              </a:extLst>
            </p:cNvPr>
            <p:cNvSpPr/>
            <p:nvPr/>
          </p:nvSpPr>
          <p:spPr>
            <a:xfrm>
              <a:off x="82042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16" name="New shape">
              <a:extLst>
                <a:ext uri="{FF2B5EF4-FFF2-40B4-BE49-F238E27FC236}">
                  <a16:creationId xmlns:a16="http://schemas.microsoft.com/office/drawing/2014/main" id="{1A32195D-4EDC-7BA2-20C9-6410DEA0C6DD}"/>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7" name="New shape">
              <a:extLst>
                <a:ext uri="{FF2B5EF4-FFF2-40B4-BE49-F238E27FC236}">
                  <a16:creationId xmlns:a16="http://schemas.microsoft.com/office/drawing/2014/main" id="{D6EDBF17-A63F-F2F4-AC5F-887A170FC7A0}"/>
                </a:ext>
              </a:extLst>
            </p:cNvPr>
            <p:cNvSpPr/>
            <p:nvPr/>
          </p:nvSpPr>
          <p:spPr>
            <a:xfrm>
              <a:off x="254000" y="4419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8" name="New shape">
              <a:extLst>
                <a:ext uri="{FF2B5EF4-FFF2-40B4-BE49-F238E27FC236}">
                  <a16:creationId xmlns:a16="http://schemas.microsoft.com/office/drawing/2014/main" id="{822BA0C0-97D7-5096-CB1A-746283BB4897}"/>
                </a:ext>
              </a:extLst>
            </p:cNvPr>
            <p:cNvSpPr/>
            <p:nvPr/>
          </p:nvSpPr>
          <p:spPr>
            <a:xfrm>
              <a:off x="254000"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Retention</a:t>
              </a:r>
            </a:p>
          </p:txBody>
        </p:sp>
        <p:sp>
          <p:nvSpPr>
            <p:cNvPr id="319" name="New shape">
              <a:extLst>
                <a:ext uri="{FF2B5EF4-FFF2-40B4-BE49-F238E27FC236}">
                  <a16:creationId xmlns:a16="http://schemas.microsoft.com/office/drawing/2014/main" id="{C7D0231F-2D22-B77F-5037-9F2623F38463}"/>
                </a:ext>
              </a:extLst>
            </p:cNvPr>
            <p:cNvSpPr/>
            <p:nvPr/>
          </p:nvSpPr>
          <p:spPr>
            <a:xfrm>
              <a:off x="28448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84</a:t>
              </a:r>
            </a:p>
          </p:txBody>
        </p:sp>
        <p:sp>
          <p:nvSpPr>
            <p:cNvPr id="320" name="New shape">
              <a:extLst>
                <a:ext uri="{FF2B5EF4-FFF2-40B4-BE49-F238E27FC236}">
                  <a16:creationId xmlns:a16="http://schemas.microsoft.com/office/drawing/2014/main" id="{9797F935-DCFC-31CC-3896-18FAD4D76DAE}"/>
                </a:ext>
              </a:extLst>
            </p:cNvPr>
            <p:cNvSpPr/>
            <p:nvPr/>
          </p:nvSpPr>
          <p:spPr>
            <a:xfrm>
              <a:off x="3886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21" name="New shape">
              <a:extLst>
                <a:ext uri="{FF2B5EF4-FFF2-40B4-BE49-F238E27FC236}">
                  <a16:creationId xmlns:a16="http://schemas.microsoft.com/office/drawing/2014/main" id="{BE637723-03EB-F56D-4482-D0F9B9EDE703}"/>
                </a:ext>
              </a:extLst>
            </p:cNvPr>
            <p:cNvSpPr/>
            <p:nvPr/>
          </p:nvSpPr>
          <p:spPr>
            <a:xfrm>
              <a:off x="47498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22" name="New shape">
              <a:extLst>
                <a:ext uri="{FF2B5EF4-FFF2-40B4-BE49-F238E27FC236}">
                  <a16:creationId xmlns:a16="http://schemas.microsoft.com/office/drawing/2014/main" id="{F0914EFB-D4DF-887F-0902-AEE5034C9057}"/>
                </a:ext>
              </a:extLst>
            </p:cNvPr>
            <p:cNvSpPr/>
            <p:nvPr/>
          </p:nvSpPr>
          <p:spPr>
            <a:xfrm>
              <a:off x="56134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23" name="New shape">
              <a:extLst>
                <a:ext uri="{FF2B5EF4-FFF2-40B4-BE49-F238E27FC236}">
                  <a16:creationId xmlns:a16="http://schemas.microsoft.com/office/drawing/2014/main" id="{B1486567-8BEC-0FD1-1451-2CDD95923400}"/>
                </a:ext>
              </a:extLst>
            </p:cNvPr>
            <p:cNvSpPr/>
            <p:nvPr/>
          </p:nvSpPr>
          <p:spPr>
            <a:xfrm>
              <a:off x="64770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324" name="New shape">
              <a:extLst>
                <a:ext uri="{FF2B5EF4-FFF2-40B4-BE49-F238E27FC236}">
                  <a16:creationId xmlns:a16="http://schemas.microsoft.com/office/drawing/2014/main" id="{34C11C42-0A0F-3C89-376C-E0FB62D78129}"/>
                </a:ext>
              </a:extLst>
            </p:cNvPr>
            <p:cNvSpPr/>
            <p:nvPr/>
          </p:nvSpPr>
          <p:spPr>
            <a:xfrm>
              <a:off x="7340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25" name="New shape">
              <a:extLst>
                <a:ext uri="{FF2B5EF4-FFF2-40B4-BE49-F238E27FC236}">
                  <a16:creationId xmlns:a16="http://schemas.microsoft.com/office/drawing/2014/main" id="{B7BCA979-008A-E237-F24D-C371A953DA1E}"/>
                </a:ext>
              </a:extLst>
            </p:cNvPr>
            <p:cNvSpPr/>
            <p:nvPr/>
          </p:nvSpPr>
          <p:spPr>
            <a:xfrm>
              <a:off x="82042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326" name="New shape">
              <a:extLst>
                <a:ext uri="{FF2B5EF4-FFF2-40B4-BE49-F238E27FC236}">
                  <a16:creationId xmlns:a16="http://schemas.microsoft.com/office/drawing/2014/main" id="{E84A6703-B9AD-1F90-CAB9-0A7C90D89830}"/>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7" name="New shape">
              <a:extLst>
                <a:ext uri="{FF2B5EF4-FFF2-40B4-BE49-F238E27FC236}">
                  <a16:creationId xmlns:a16="http://schemas.microsoft.com/office/drawing/2014/main" id="{ACE21DA2-DFF7-2621-386F-04EC0BD42990}"/>
                </a:ext>
              </a:extLst>
            </p:cNvPr>
            <p:cNvSpPr/>
            <p:nvPr/>
          </p:nvSpPr>
          <p:spPr>
            <a:xfrm>
              <a:off x="254000" y="4635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8" name="New shape">
              <a:extLst>
                <a:ext uri="{FF2B5EF4-FFF2-40B4-BE49-F238E27FC236}">
                  <a16:creationId xmlns:a16="http://schemas.microsoft.com/office/drawing/2014/main" id="{84E59AC8-1FA1-AAD1-049D-1735B7178554}"/>
                </a:ext>
              </a:extLst>
            </p:cNvPr>
            <p:cNvSpPr/>
            <p:nvPr/>
          </p:nvSpPr>
          <p:spPr>
            <a:xfrm>
              <a:off x="254000"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Reward</a:t>
              </a:r>
            </a:p>
          </p:txBody>
        </p:sp>
        <p:sp>
          <p:nvSpPr>
            <p:cNvPr id="329" name="New shape">
              <a:extLst>
                <a:ext uri="{FF2B5EF4-FFF2-40B4-BE49-F238E27FC236}">
                  <a16:creationId xmlns:a16="http://schemas.microsoft.com/office/drawing/2014/main" id="{DA8876AE-C0C1-8019-F5FE-2F0868EAE02C}"/>
                </a:ext>
              </a:extLst>
            </p:cNvPr>
            <p:cNvSpPr/>
            <p:nvPr/>
          </p:nvSpPr>
          <p:spPr>
            <a:xfrm>
              <a:off x="28448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58</a:t>
              </a:r>
            </a:p>
          </p:txBody>
        </p:sp>
        <p:sp>
          <p:nvSpPr>
            <p:cNvPr id="330" name="New shape">
              <a:extLst>
                <a:ext uri="{FF2B5EF4-FFF2-40B4-BE49-F238E27FC236}">
                  <a16:creationId xmlns:a16="http://schemas.microsoft.com/office/drawing/2014/main" id="{7E8F478C-5F88-7982-0A29-B563FB68D6F2}"/>
                </a:ext>
              </a:extLst>
            </p:cNvPr>
            <p:cNvSpPr/>
            <p:nvPr/>
          </p:nvSpPr>
          <p:spPr>
            <a:xfrm>
              <a:off x="3886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331" name="New shape">
              <a:extLst>
                <a:ext uri="{FF2B5EF4-FFF2-40B4-BE49-F238E27FC236}">
                  <a16:creationId xmlns:a16="http://schemas.microsoft.com/office/drawing/2014/main" id="{9B4FD84A-F280-13B4-1BEB-C9CD669D4EA8}"/>
                </a:ext>
              </a:extLst>
            </p:cNvPr>
            <p:cNvSpPr/>
            <p:nvPr/>
          </p:nvSpPr>
          <p:spPr>
            <a:xfrm>
              <a:off x="47498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332" name="New shape">
              <a:extLst>
                <a:ext uri="{FF2B5EF4-FFF2-40B4-BE49-F238E27FC236}">
                  <a16:creationId xmlns:a16="http://schemas.microsoft.com/office/drawing/2014/main" id="{E82D212C-4D33-C7EC-308C-FA5B6DDFC008}"/>
                </a:ext>
              </a:extLst>
            </p:cNvPr>
            <p:cNvSpPr/>
            <p:nvPr/>
          </p:nvSpPr>
          <p:spPr>
            <a:xfrm>
              <a:off x="56134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333" name="New shape">
              <a:extLst>
                <a:ext uri="{FF2B5EF4-FFF2-40B4-BE49-F238E27FC236}">
                  <a16:creationId xmlns:a16="http://schemas.microsoft.com/office/drawing/2014/main" id="{897F644A-F4FE-93D6-47A3-AA334274BB57}"/>
                </a:ext>
              </a:extLst>
            </p:cNvPr>
            <p:cNvSpPr/>
            <p:nvPr/>
          </p:nvSpPr>
          <p:spPr>
            <a:xfrm>
              <a:off x="64770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334" name="New shape">
              <a:extLst>
                <a:ext uri="{FF2B5EF4-FFF2-40B4-BE49-F238E27FC236}">
                  <a16:creationId xmlns:a16="http://schemas.microsoft.com/office/drawing/2014/main" id="{1567352C-6CA5-F7A0-EA85-D20F3AE50C9A}"/>
                </a:ext>
              </a:extLst>
            </p:cNvPr>
            <p:cNvSpPr/>
            <p:nvPr/>
          </p:nvSpPr>
          <p:spPr>
            <a:xfrm>
              <a:off x="73406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335" name="New shape">
              <a:extLst>
                <a:ext uri="{FF2B5EF4-FFF2-40B4-BE49-F238E27FC236}">
                  <a16:creationId xmlns:a16="http://schemas.microsoft.com/office/drawing/2014/main" id="{E80E0C80-636E-DE13-4784-72A382E6A736}"/>
                </a:ext>
              </a:extLst>
            </p:cNvPr>
            <p:cNvSpPr/>
            <p:nvPr/>
          </p:nvSpPr>
          <p:spPr>
            <a:xfrm>
              <a:off x="8204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336" name="New shape">
              <a:extLst>
                <a:ext uri="{FF2B5EF4-FFF2-40B4-BE49-F238E27FC236}">
                  <a16:creationId xmlns:a16="http://schemas.microsoft.com/office/drawing/2014/main" id="{A155FD79-BF01-B221-0FDF-B1F49547F215}"/>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7" name="New shape">
              <a:extLst>
                <a:ext uri="{FF2B5EF4-FFF2-40B4-BE49-F238E27FC236}">
                  <a16:creationId xmlns:a16="http://schemas.microsoft.com/office/drawing/2014/main" id="{8545000C-6F99-1066-6909-61CE0C25157C}"/>
                </a:ext>
              </a:extLst>
            </p:cNvPr>
            <p:cNvSpPr/>
            <p:nvPr/>
          </p:nvSpPr>
          <p:spPr>
            <a:xfrm>
              <a:off x="254000" y="4851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8" name="New shape">
              <a:extLst>
                <a:ext uri="{FF2B5EF4-FFF2-40B4-BE49-F238E27FC236}">
                  <a16:creationId xmlns:a16="http://schemas.microsoft.com/office/drawing/2014/main" id="{6DEC6008-4A56-59DF-2CF0-B016D05A4F76}"/>
                </a:ext>
              </a:extLst>
            </p:cNvPr>
            <p:cNvSpPr/>
            <p:nvPr/>
          </p:nvSpPr>
          <p:spPr>
            <a:xfrm>
              <a:off x="254000"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Sustainable Engagement</a:t>
              </a:r>
            </a:p>
          </p:txBody>
        </p:sp>
        <p:sp>
          <p:nvSpPr>
            <p:cNvPr id="339" name="New shape">
              <a:extLst>
                <a:ext uri="{FF2B5EF4-FFF2-40B4-BE49-F238E27FC236}">
                  <a16:creationId xmlns:a16="http://schemas.microsoft.com/office/drawing/2014/main" id="{C544AEBB-3F22-CB67-7739-D8BA46BE1224}"/>
                </a:ext>
              </a:extLst>
            </p:cNvPr>
            <p:cNvSpPr/>
            <p:nvPr/>
          </p:nvSpPr>
          <p:spPr>
            <a:xfrm>
              <a:off x="28448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84</a:t>
              </a:r>
            </a:p>
          </p:txBody>
        </p:sp>
        <p:sp>
          <p:nvSpPr>
            <p:cNvPr id="340" name="New shape">
              <a:extLst>
                <a:ext uri="{FF2B5EF4-FFF2-40B4-BE49-F238E27FC236}">
                  <a16:creationId xmlns:a16="http://schemas.microsoft.com/office/drawing/2014/main" id="{919C3D9A-5D73-B57F-E60C-4FAC45FB6AE1}"/>
                </a:ext>
              </a:extLst>
            </p:cNvPr>
            <p:cNvSpPr/>
            <p:nvPr/>
          </p:nvSpPr>
          <p:spPr>
            <a:xfrm>
              <a:off x="3886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41" name="New shape">
              <a:extLst>
                <a:ext uri="{FF2B5EF4-FFF2-40B4-BE49-F238E27FC236}">
                  <a16:creationId xmlns:a16="http://schemas.microsoft.com/office/drawing/2014/main" id="{064C0563-829F-F0C7-5D46-4DE9D69256A7}"/>
                </a:ext>
              </a:extLst>
            </p:cNvPr>
            <p:cNvSpPr/>
            <p:nvPr/>
          </p:nvSpPr>
          <p:spPr>
            <a:xfrm>
              <a:off x="47498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42" name="New shape">
              <a:extLst>
                <a:ext uri="{FF2B5EF4-FFF2-40B4-BE49-F238E27FC236}">
                  <a16:creationId xmlns:a16="http://schemas.microsoft.com/office/drawing/2014/main" id="{3911291B-BCF1-8884-507E-72FAC222B785}"/>
                </a:ext>
              </a:extLst>
            </p:cNvPr>
            <p:cNvSpPr/>
            <p:nvPr/>
          </p:nvSpPr>
          <p:spPr>
            <a:xfrm>
              <a:off x="56134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343" name="New shape">
              <a:extLst>
                <a:ext uri="{FF2B5EF4-FFF2-40B4-BE49-F238E27FC236}">
                  <a16:creationId xmlns:a16="http://schemas.microsoft.com/office/drawing/2014/main" id="{4ACA9B16-12E4-CC62-DD7F-53656061E49A}"/>
                </a:ext>
              </a:extLst>
            </p:cNvPr>
            <p:cNvSpPr/>
            <p:nvPr/>
          </p:nvSpPr>
          <p:spPr>
            <a:xfrm>
              <a:off x="6477000" y="4641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44" name="New shape">
              <a:extLst>
                <a:ext uri="{FF2B5EF4-FFF2-40B4-BE49-F238E27FC236}">
                  <a16:creationId xmlns:a16="http://schemas.microsoft.com/office/drawing/2014/main" id="{A6EE52A8-3867-6DC0-639B-03C814FF2A7C}"/>
                </a:ext>
              </a:extLst>
            </p:cNvPr>
            <p:cNvSpPr/>
            <p:nvPr/>
          </p:nvSpPr>
          <p:spPr>
            <a:xfrm>
              <a:off x="7340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345" name="New shape">
              <a:extLst>
                <a:ext uri="{FF2B5EF4-FFF2-40B4-BE49-F238E27FC236}">
                  <a16:creationId xmlns:a16="http://schemas.microsoft.com/office/drawing/2014/main" id="{B5448E6C-FC32-9681-7267-74115EE19B9A}"/>
                </a:ext>
              </a:extLst>
            </p:cNvPr>
            <p:cNvSpPr/>
            <p:nvPr/>
          </p:nvSpPr>
          <p:spPr>
            <a:xfrm>
              <a:off x="8204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46" name="New shape">
              <a:extLst>
                <a:ext uri="{FF2B5EF4-FFF2-40B4-BE49-F238E27FC236}">
                  <a16:creationId xmlns:a16="http://schemas.microsoft.com/office/drawing/2014/main" id="{7B7541EE-90FF-2545-82E4-C24B166D6BE9}"/>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7" name="New shape">
              <a:extLst>
                <a:ext uri="{FF2B5EF4-FFF2-40B4-BE49-F238E27FC236}">
                  <a16:creationId xmlns:a16="http://schemas.microsoft.com/office/drawing/2014/main" id="{FA50DD58-E833-4BFE-A42D-FFDA06F92942}"/>
                </a:ext>
              </a:extLst>
            </p:cNvPr>
            <p:cNvSpPr/>
            <p:nvPr/>
          </p:nvSpPr>
          <p:spPr>
            <a:xfrm>
              <a:off x="254000" y="5067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8" name="New shape">
              <a:extLst>
                <a:ext uri="{FF2B5EF4-FFF2-40B4-BE49-F238E27FC236}">
                  <a16:creationId xmlns:a16="http://schemas.microsoft.com/office/drawing/2014/main" id="{117B9999-DFA2-6DC1-FD22-E95C600EE7E9}"/>
                </a:ext>
              </a:extLst>
            </p:cNvPr>
            <p:cNvSpPr/>
            <p:nvPr/>
          </p:nvSpPr>
          <p:spPr>
            <a:xfrm>
              <a:off x="254000"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Trust</a:t>
              </a:r>
            </a:p>
          </p:txBody>
        </p:sp>
        <p:sp>
          <p:nvSpPr>
            <p:cNvPr id="349" name="New shape">
              <a:extLst>
                <a:ext uri="{FF2B5EF4-FFF2-40B4-BE49-F238E27FC236}">
                  <a16:creationId xmlns:a16="http://schemas.microsoft.com/office/drawing/2014/main" id="{94753B47-A83E-30CA-E0DC-BCDDD350C122}"/>
                </a:ext>
              </a:extLst>
            </p:cNvPr>
            <p:cNvSpPr/>
            <p:nvPr/>
          </p:nvSpPr>
          <p:spPr>
            <a:xfrm>
              <a:off x="28448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50" name="New shape">
              <a:extLst>
                <a:ext uri="{FF2B5EF4-FFF2-40B4-BE49-F238E27FC236}">
                  <a16:creationId xmlns:a16="http://schemas.microsoft.com/office/drawing/2014/main" id="{46C30899-458B-E724-F3B3-AB9FC03E379F}"/>
                </a:ext>
              </a:extLst>
            </p:cNvPr>
            <p:cNvSpPr/>
            <p:nvPr/>
          </p:nvSpPr>
          <p:spPr>
            <a:xfrm>
              <a:off x="3886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51" name="New shape">
              <a:extLst>
                <a:ext uri="{FF2B5EF4-FFF2-40B4-BE49-F238E27FC236}">
                  <a16:creationId xmlns:a16="http://schemas.microsoft.com/office/drawing/2014/main" id="{A274F476-3C55-2637-AFCD-E7CE09C87583}"/>
                </a:ext>
              </a:extLst>
            </p:cNvPr>
            <p:cNvSpPr/>
            <p:nvPr/>
          </p:nvSpPr>
          <p:spPr>
            <a:xfrm>
              <a:off x="47498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52" name="New shape">
              <a:extLst>
                <a:ext uri="{FF2B5EF4-FFF2-40B4-BE49-F238E27FC236}">
                  <a16:creationId xmlns:a16="http://schemas.microsoft.com/office/drawing/2014/main" id="{E2E535BA-ADAC-0305-A098-6B90DB91E15A}"/>
                </a:ext>
              </a:extLst>
            </p:cNvPr>
            <p:cNvSpPr/>
            <p:nvPr/>
          </p:nvSpPr>
          <p:spPr>
            <a:xfrm>
              <a:off x="5613400" y="4857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53" name="New shape">
              <a:extLst>
                <a:ext uri="{FF2B5EF4-FFF2-40B4-BE49-F238E27FC236}">
                  <a16:creationId xmlns:a16="http://schemas.microsoft.com/office/drawing/2014/main" id="{E1B82F4C-9105-8EF9-5999-44D47C906171}"/>
                </a:ext>
              </a:extLst>
            </p:cNvPr>
            <p:cNvSpPr/>
            <p:nvPr/>
          </p:nvSpPr>
          <p:spPr>
            <a:xfrm>
              <a:off x="64770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54" name="New shape">
              <a:extLst>
                <a:ext uri="{FF2B5EF4-FFF2-40B4-BE49-F238E27FC236}">
                  <a16:creationId xmlns:a16="http://schemas.microsoft.com/office/drawing/2014/main" id="{73203EE1-70B9-DA76-9A30-8952D1F2F326}"/>
                </a:ext>
              </a:extLst>
            </p:cNvPr>
            <p:cNvSpPr/>
            <p:nvPr/>
          </p:nvSpPr>
          <p:spPr>
            <a:xfrm>
              <a:off x="7340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55" name="New shape">
              <a:extLst>
                <a:ext uri="{FF2B5EF4-FFF2-40B4-BE49-F238E27FC236}">
                  <a16:creationId xmlns:a16="http://schemas.microsoft.com/office/drawing/2014/main" id="{A2E57FBC-C885-ABA1-8988-F4CAF93D5E33}"/>
                </a:ext>
              </a:extLst>
            </p:cNvPr>
            <p:cNvSpPr/>
            <p:nvPr/>
          </p:nvSpPr>
          <p:spPr>
            <a:xfrm>
              <a:off x="8204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56" name="New shape">
              <a:extLst>
                <a:ext uri="{FF2B5EF4-FFF2-40B4-BE49-F238E27FC236}">
                  <a16:creationId xmlns:a16="http://schemas.microsoft.com/office/drawing/2014/main" id="{6BC52567-88B6-2AEE-2098-07E2ABBF35A3}"/>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57" name="New shape">
              <a:extLst>
                <a:ext uri="{FF2B5EF4-FFF2-40B4-BE49-F238E27FC236}">
                  <a16:creationId xmlns:a16="http://schemas.microsoft.com/office/drawing/2014/main" id="{6C05A80C-D696-3F11-3703-8D4A1272BCFE}"/>
                </a:ext>
              </a:extLst>
            </p:cNvPr>
            <p:cNvSpPr/>
            <p:nvPr/>
          </p:nvSpPr>
          <p:spPr>
            <a:xfrm>
              <a:off x="254000" y="5283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58" name="New shape">
              <a:extLst>
                <a:ext uri="{FF2B5EF4-FFF2-40B4-BE49-F238E27FC236}">
                  <a16:creationId xmlns:a16="http://schemas.microsoft.com/office/drawing/2014/main" id="{DDE16E6C-4562-F0F3-546A-891D6CED7898}"/>
                </a:ext>
              </a:extLst>
            </p:cNvPr>
            <p:cNvSpPr/>
            <p:nvPr/>
          </p:nvSpPr>
          <p:spPr>
            <a:xfrm>
              <a:off x="254000"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Voice</a:t>
              </a:r>
            </a:p>
          </p:txBody>
        </p:sp>
        <p:sp>
          <p:nvSpPr>
            <p:cNvPr id="359" name="New shape">
              <a:extLst>
                <a:ext uri="{FF2B5EF4-FFF2-40B4-BE49-F238E27FC236}">
                  <a16:creationId xmlns:a16="http://schemas.microsoft.com/office/drawing/2014/main" id="{549A69E1-381C-F43E-CED6-E3AACB0D6DC9}"/>
                </a:ext>
              </a:extLst>
            </p:cNvPr>
            <p:cNvSpPr/>
            <p:nvPr/>
          </p:nvSpPr>
          <p:spPr>
            <a:xfrm>
              <a:off x="28448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60" name="New shape">
              <a:extLst>
                <a:ext uri="{FF2B5EF4-FFF2-40B4-BE49-F238E27FC236}">
                  <a16:creationId xmlns:a16="http://schemas.microsoft.com/office/drawing/2014/main" id="{DD0D6C21-A657-1EFA-ABED-61CFF509925D}"/>
                </a:ext>
              </a:extLst>
            </p:cNvPr>
            <p:cNvSpPr/>
            <p:nvPr/>
          </p:nvSpPr>
          <p:spPr>
            <a:xfrm>
              <a:off x="3886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61" name="New shape">
              <a:extLst>
                <a:ext uri="{FF2B5EF4-FFF2-40B4-BE49-F238E27FC236}">
                  <a16:creationId xmlns:a16="http://schemas.microsoft.com/office/drawing/2014/main" id="{50FC7A28-F75C-9C5E-1F62-96F0A931A2E7}"/>
                </a:ext>
              </a:extLst>
            </p:cNvPr>
            <p:cNvSpPr/>
            <p:nvPr/>
          </p:nvSpPr>
          <p:spPr>
            <a:xfrm>
              <a:off x="47498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62" name="New shape">
              <a:extLst>
                <a:ext uri="{FF2B5EF4-FFF2-40B4-BE49-F238E27FC236}">
                  <a16:creationId xmlns:a16="http://schemas.microsoft.com/office/drawing/2014/main" id="{1D283DA7-29DC-66D6-112E-C88E9CC08793}"/>
                </a:ext>
              </a:extLst>
            </p:cNvPr>
            <p:cNvSpPr/>
            <p:nvPr/>
          </p:nvSpPr>
          <p:spPr>
            <a:xfrm>
              <a:off x="56134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63" name="New shape">
              <a:extLst>
                <a:ext uri="{FF2B5EF4-FFF2-40B4-BE49-F238E27FC236}">
                  <a16:creationId xmlns:a16="http://schemas.microsoft.com/office/drawing/2014/main" id="{1D450220-4155-EA00-A973-24F597F3E56E}"/>
                </a:ext>
              </a:extLst>
            </p:cNvPr>
            <p:cNvSpPr/>
            <p:nvPr/>
          </p:nvSpPr>
          <p:spPr>
            <a:xfrm>
              <a:off x="64770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64" name="New shape">
              <a:extLst>
                <a:ext uri="{FF2B5EF4-FFF2-40B4-BE49-F238E27FC236}">
                  <a16:creationId xmlns:a16="http://schemas.microsoft.com/office/drawing/2014/main" id="{1FAA6704-A4C1-AC77-24CB-BE8A957B73F7}"/>
                </a:ext>
              </a:extLst>
            </p:cNvPr>
            <p:cNvSpPr/>
            <p:nvPr/>
          </p:nvSpPr>
          <p:spPr>
            <a:xfrm>
              <a:off x="7340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65" name="New shape">
              <a:extLst>
                <a:ext uri="{FF2B5EF4-FFF2-40B4-BE49-F238E27FC236}">
                  <a16:creationId xmlns:a16="http://schemas.microsoft.com/office/drawing/2014/main" id="{1398F2AF-8AA6-4048-3111-4CBD216B54F4}"/>
                </a:ext>
              </a:extLst>
            </p:cNvPr>
            <p:cNvSpPr/>
            <p:nvPr/>
          </p:nvSpPr>
          <p:spPr>
            <a:xfrm>
              <a:off x="82042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66" name="New shape">
              <a:extLst>
                <a:ext uri="{FF2B5EF4-FFF2-40B4-BE49-F238E27FC236}">
                  <a16:creationId xmlns:a16="http://schemas.microsoft.com/office/drawing/2014/main" id="{6A2ACE03-C7F5-6C82-BA55-AF3177154C07}"/>
                </a:ext>
              </a:extLst>
            </p:cNvPr>
            <p:cNvSpPr/>
            <p:nvPr/>
          </p:nvSpPr>
          <p:spPr>
            <a:xfrm>
              <a:off x="254000"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Work Environment</a:t>
              </a:r>
            </a:p>
          </p:txBody>
        </p:sp>
        <p:sp>
          <p:nvSpPr>
            <p:cNvPr id="367" name="New shape">
              <a:extLst>
                <a:ext uri="{FF2B5EF4-FFF2-40B4-BE49-F238E27FC236}">
                  <a16:creationId xmlns:a16="http://schemas.microsoft.com/office/drawing/2014/main" id="{A4F8074B-959E-36FD-F10D-4CE549190B7F}"/>
                </a:ext>
              </a:extLst>
            </p:cNvPr>
            <p:cNvSpPr/>
            <p:nvPr/>
          </p:nvSpPr>
          <p:spPr>
            <a:xfrm>
              <a:off x="28448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368" name="New shape">
              <a:extLst>
                <a:ext uri="{FF2B5EF4-FFF2-40B4-BE49-F238E27FC236}">
                  <a16:creationId xmlns:a16="http://schemas.microsoft.com/office/drawing/2014/main" id="{826F2854-3F32-D6B0-2FEC-B823CC9346F4}"/>
                </a:ext>
              </a:extLst>
            </p:cNvPr>
            <p:cNvSpPr/>
            <p:nvPr/>
          </p:nvSpPr>
          <p:spPr>
            <a:xfrm>
              <a:off x="38862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69" name="New shape">
              <a:extLst>
                <a:ext uri="{FF2B5EF4-FFF2-40B4-BE49-F238E27FC236}">
                  <a16:creationId xmlns:a16="http://schemas.microsoft.com/office/drawing/2014/main" id="{F86F692B-7469-5CB6-1261-8D1C970F11D6}"/>
                </a:ext>
              </a:extLst>
            </p:cNvPr>
            <p:cNvSpPr/>
            <p:nvPr/>
          </p:nvSpPr>
          <p:spPr>
            <a:xfrm>
              <a:off x="47498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70" name="New shape">
              <a:extLst>
                <a:ext uri="{FF2B5EF4-FFF2-40B4-BE49-F238E27FC236}">
                  <a16:creationId xmlns:a16="http://schemas.microsoft.com/office/drawing/2014/main" id="{6ADB439E-A47C-6B1B-AE39-595606ED1AEE}"/>
                </a:ext>
              </a:extLst>
            </p:cNvPr>
            <p:cNvSpPr/>
            <p:nvPr/>
          </p:nvSpPr>
          <p:spPr>
            <a:xfrm>
              <a:off x="56134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71" name="New shape">
              <a:extLst>
                <a:ext uri="{FF2B5EF4-FFF2-40B4-BE49-F238E27FC236}">
                  <a16:creationId xmlns:a16="http://schemas.microsoft.com/office/drawing/2014/main" id="{797D0869-033A-6407-91B0-47CB99142044}"/>
                </a:ext>
              </a:extLst>
            </p:cNvPr>
            <p:cNvSpPr/>
            <p:nvPr/>
          </p:nvSpPr>
          <p:spPr>
            <a:xfrm>
              <a:off x="64770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372" name="New shape">
              <a:extLst>
                <a:ext uri="{FF2B5EF4-FFF2-40B4-BE49-F238E27FC236}">
                  <a16:creationId xmlns:a16="http://schemas.microsoft.com/office/drawing/2014/main" id="{D917D60D-028A-6FD1-9F48-7521777C1A52}"/>
                </a:ext>
              </a:extLst>
            </p:cNvPr>
            <p:cNvSpPr/>
            <p:nvPr/>
          </p:nvSpPr>
          <p:spPr>
            <a:xfrm>
              <a:off x="7340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73" name="New shape">
              <a:extLst>
                <a:ext uri="{FF2B5EF4-FFF2-40B4-BE49-F238E27FC236}">
                  <a16:creationId xmlns:a16="http://schemas.microsoft.com/office/drawing/2014/main" id="{CA48D1C0-2F4A-B1BD-799E-67132914D8FC}"/>
                </a:ext>
              </a:extLst>
            </p:cNvPr>
            <p:cNvSpPr/>
            <p:nvPr/>
          </p:nvSpPr>
          <p:spPr>
            <a:xfrm>
              <a:off x="8204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74" name="New shape">
              <a:extLst>
                <a:ext uri="{FF2B5EF4-FFF2-40B4-BE49-F238E27FC236}">
                  <a16:creationId xmlns:a16="http://schemas.microsoft.com/office/drawing/2014/main" id="{72363AEF-AB09-66AA-9403-41BAFEBE98E8}"/>
                </a:ext>
              </a:extLst>
            </p:cNvPr>
            <p:cNvSpPr/>
            <p:nvPr/>
          </p:nvSpPr>
          <p:spPr>
            <a:xfrm>
              <a:off x="8820472" y="90872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51-55 </a:t>
              </a:r>
              <a:br>
                <a:rPr sz="1100" b="0" i="0" u="none" kern="200">
                  <a:solidFill>
                    <a:srgbClr val="000000"/>
                  </a:solidFill>
                  <a:latin typeface="arial"/>
                </a:rPr>
              </a:br>
              <a:r>
                <a:rPr sz="1100" b="0" i="0" u="none" kern="200">
                  <a:solidFill>
                    <a:srgbClr val="A6A6A6"/>
                  </a:solidFill>
                  <a:latin typeface="arial"/>
                </a:rPr>
                <a:t>(172)</a:t>
              </a:r>
            </a:p>
          </p:txBody>
        </p:sp>
        <p:sp>
          <p:nvSpPr>
            <p:cNvPr id="375" name="New shape">
              <a:extLst>
                <a:ext uri="{FF2B5EF4-FFF2-40B4-BE49-F238E27FC236}">
                  <a16:creationId xmlns:a16="http://schemas.microsoft.com/office/drawing/2014/main" id="{50AFDFBE-3EA2-DFC8-C7A9-9A3D00F7ABF7}"/>
                </a:ext>
              </a:extLst>
            </p:cNvPr>
            <p:cNvSpPr/>
            <p:nvPr/>
          </p:nvSpPr>
          <p:spPr>
            <a:xfrm>
              <a:off x="9684072" y="90872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56-60 </a:t>
              </a:r>
              <a:br>
                <a:rPr sz="1100" b="0" i="0" u="none" kern="200">
                  <a:solidFill>
                    <a:srgbClr val="000000"/>
                  </a:solidFill>
                  <a:latin typeface="arial"/>
                </a:rPr>
              </a:br>
              <a:r>
                <a:rPr sz="1100" b="0" i="0" u="none" kern="200">
                  <a:solidFill>
                    <a:srgbClr val="A6A6A6"/>
                  </a:solidFill>
                  <a:latin typeface="arial"/>
                </a:rPr>
                <a:t>(124)</a:t>
              </a:r>
            </a:p>
          </p:txBody>
        </p:sp>
        <p:sp>
          <p:nvSpPr>
            <p:cNvPr id="376" name="New shape">
              <a:extLst>
                <a:ext uri="{FF2B5EF4-FFF2-40B4-BE49-F238E27FC236}">
                  <a16:creationId xmlns:a16="http://schemas.microsoft.com/office/drawing/2014/main" id="{52DB3048-5C2E-04E8-CE64-033499FA6F3F}"/>
                </a:ext>
              </a:extLst>
            </p:cNvPr>
            <p:cNvSpPr/>
            <p:nvPr/>
          </p:nvSpPr>
          <p:spPr>
            <a:xfrm>
              <a:off x="10547672" y="90872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61-65 </a:t>
              </a:r>
              <a:br>
                <a:rPr sz="1100" b="0" i="0" u="none" kern="200">
                  <a:solidFill>
                    <a:srgbClr val="000000"/>
                  </a:solidFill>
                  <a:latin typeface="arial"/>
                </a:rPr>
              </a:br>
              <a:r>
                <a:rPr sz="1100" b="0" i="0" u="none" kern="200">
                  <a:solidFill>
                    <a:srgbClr val="A6A6A6"/>
                  </a:solidFill>
                  <a:latin typeface="arial"/>
                </a:rPr>
                <a:t>(49)</a:t>
              </a:r>
            </a:p>
          </p:txBody>
        </p:sp>
        <p:sp>
          <p:nvSpPr>
            <p:cNvPr id="377" name="New shape">
              <a:extLst>
                <a:ext uri="{FF2B5EF4-FFF2-40B4-BE49-F238E27FC236}">
                  <a16:creationId xmlns:a16="http://schemas.microsoft.com/office/drawing/2014/main" id="{1B1B70F0-3B30-5588-0406-436854A97650}"/>
                </a:ext>
              </a:extLst>
            </p:cNvPr>
            <p:cNvSpPr/>
            <p:nvPr/>
          </p:nvSpPr>
          <p:spPr>
            <a:xfrm>
              <a:off x="8998272" y="20644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378" name="New shape">
              <a:extLst>
                <a:ext uri="{FF2B5EF4-FFF2-40B4-BE49-F238E27FC236}">
                  <a16:creationId xmlns:a16="http://schemas.microsoft.com/office/drawing/2014/main" id="{23988DAC-A27F-6235-CF7B-8786B6A34749}"/>
                </a:ext>
              </a:extLst>
            </p:cNvPr>
            <p:cNvSpPr/>
            <p:nvPr/>
          </p:nvSpPr>
          <p:spPr>
            <a:xfrm>
              <a:off x="9861872" y="20644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79" name="New shape">
              <a:extLst>
                <a:ext uri="{FF2B5EF4-FFF2-40B4-BE49-F238E27FC236}">
                  <a16:creationId xmlns:a16="http://schemas.microsoft.com/office/drawing/2014/main" id="{FA2818FB-B272-41BD-B594-1615D6AEB4F6}"/>
                </a:ext>
              </a:extLst>
            </p:cNvPr>
            <p:cNvSpPr/>
            <p:nvPr/>
          </p:nvSpPr>
          <p:spPr>
            <a:xfrm>
              <a:off x="10725472" y="20644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80" name="New shape">
              <a:extLst>
                <a:ext uri="{FF2B5EF4-FFF2-40B4-BE49-F238E27FC236}">
                  <a16:creationId xmlns:a16="http://schemas.microsoft.com/office/drawing/2014/main" id="{AC60B8B8-5BD0-1130-C97C-68FAFDA17BFC}"/>
                </a:ext>
              </a:extLst>
            </p:cNvPr>
            <p:cNvSpPr/>
            <p:nvPr/>
          </p:nvSpPr>
          <p:spPr>
            <a:xfrm>
              <a:off x="8998272" y="2280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381" name="New shape">
              <a:extLst>
                <a:ext uri="{FF2B5EF4-FFF2-40B4-BE49-F238E27FC236}">
                  <a16:creationId xmlns:a16="http://schemas.microsoft.com/office/drawing/2014/main" id="{940D23D4-BFEC-7554-BEA1-896973277F9F}"/>
                </a:ext>
              </a:extLst>
            </p:cNvPr>
            <p:cNvSpPr/>
            <p:nvPr/>
          </p:nvSpPr>
          <p:spPr>
            <a:xfrm>
              <a:off x="9861872" y="22803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82" name="New shape">
              <a:extLst>
                <a:ext uri="{FF2B5EF4-FFF2-40B4-BE49-F238E27FC236}">
                  <a16:creationId xmlns:a16="http://schemas.microsoft.com/office/drawing/2014/main" id="{55C181A0-E0B7-8681-AE81-042ECDACD519}"/>
                </a:ext>
              </a:extLst>
            </p:cNvPr>
            <p:cNvSpPr/>
            <p:nvPr/>
          </p:nvSpPr>
          <p:spPr>
            <a:xfrm>
              <a:off x="10725472" y="22803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93</a:t>
              </a:r>
            </a:p>
          </p:txBody>
        </p:sp>
        <p:sp>
          <p:nvSpPr>
            <p:cNvPr id="383" name="New shape">
              <a:extLst>
                <a:ext uri="{FF2B5EF4-FFF2-40B4-BE49-F238E27FC236}">
                  <a16:creationId xmlns:a16="http://schemas.microsoft.com/office/drawing/2014/main" id="{4C785C78-0814-E5F5-4246-30CDE08C80F2}"/>
                </a:ext>
              </a:extLst>
            </p:cNvPr>
            <p:cNvSpPr/>
            <p:nvPr/>
          </p:nvSpPr>
          <p:spPr>
            <a:xfrm>
              <a:off x="8998272" y="24962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84" name="New shape">
              <a:extLst>
                <a:ext uri="{FF2B5EF4-FFF2-40B4-BE49-F238E27FC236}">
                  <a16:creationId xmlns:a16="http://schemas.microsoft.com/office/drawing/2014/main" id="{BE82E68F-7EBF-1983-F0C9-5C5C6FEF116E}"/>
                </a:ext>
              </a:extLst>
            </p:cNvPr>
            <p:cNvSpPr/>
            <p:nvPr/>
          </p:nvSpPr>
          <p:spPr>
            <a:xfrm>
              <a:off x="9861872" y="24962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385" name="New shape">
              <a:extLst>
                <a:ext uri="{FF2B5EF4-FFF2-40B4-BE49-F238E27FC236}">
                  <a16:creationId xmlns:a16="http://schemas.microsoft.com/office/drawing/2014/main" id="{0F171865-3CF8-3BC7-9A91-595FD48A8130}"/>
                </a:ext>
              </a:extLst>
            </p:cNvPr>
            <p:cNvSpPr/>
            <p:nvPr/>
          </p:nvSpPr>
          <p:spPr>
            <a:xfrm>
              <a:off x="10725472" y="24962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386" name="New shape">
              <a:extLst>
                <a:ext uri="{FF2B5EF4-FFF2-40B4-BE49-F238E27FC236}">
                  <a16:creationId xmlns:a16="http://schemas.microsoft.com/office/drawing/2014/main" id="{4AFEBD91-9A91-DA9F-3958-315B5D434A34}"/>
                </a:ext>
              </a:extLst>
            </p:cNvPr>
            <p:cNvSpPr/>
            <p:nvPr/>
          </p:nvSpPr>
          <p:spPr>
            <a:xfrm>
              <a:off x="8998272" y="27121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87" name="New shape">
              <a:extLst>
                <a:ext uri="{FF2B5EF4-FFF2-40B4-BE49-F238E27FC236}">
                  <a16:creationId xmlns:a16="http://schemas.microsoft.com/office/drawing/2014/main" id="{E460DD60-6E30-A320-B2A8-6831B0A4C3C6}"/>
                </a:ext>
              </a:extLst>
            </p:cNvPr>
            <p:cNvSpPr/>
            <p:nvPr/>
          </p:nvSpPr>
          <p:spPr>
            <a:xfrm>
              <a:off x="9861872" y="27121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88" name="New shape">
              <a:extLst>
                <a:ext uri="{FF2B5EF4-FFF2-40B4-BE49-F238E27FC236}">
                  <a16:creationId xmlns:a16="http://schemas.microsoft.com/office/drawing/2014/main" id="{4A80D1B2-F1A1-712C-389A-8EE56967F806}"/>
                </a:ext>
              </a:extLst>
            </p:cNvPr>
            <p:cNvSpPr/>
            <p:nvPr/>
          </p:nvSpPr>
          <p:spPr>
            <a:xfrm>
              <a:off x="10725472" y="27121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92</a:t>
              </a:r>
            </a:p>
          </p:txBody>
        </p:sp>
        <p:sp>
          <p:nvSpPr>
            <p:cNvPr id="389" name="New shape">
              <a:extLst>
                <a:ext uri="{FF2B5EF4-FFF2-40B4-BE49-F238E27FC236}">
                  <a16:creationId xmlns:a16="http://schemas.microsoft.com/office/drawing/2014/main" id="{BC662CF0-847A-4D74-3956-BF90FE12C519}"/>
                </a:ext>
              </a:extLst>
            </p:cNvPr>
            <p:cNvSpPr/>
            <p:nvPr/>
          </p:nvSpPr>
          <p:spPr>
            <a:xfrm>
              <a:off x="8998272" y="29280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90" name="New shape">
              <a:extLst>
                <a:ext uri="{FF2B5EF4-FFF2-40B4-BE49-F238E27FC236}">
                  <a16:creationId xmlns:a16="http://schemas.microsoft.com/office/drawing/2014/main" id="{17A7ADAB-BE2A-8569-3115-A5D4D5B28D2A}"/>
                </a:ext>
              </a:extLst>
            </p:cNvPr>
            <p:cNvSpPr/>
            <p:nvPr/>
          </p:nvSpPr>
          <p:spPr>
            <a:xfrm>
              <a:off x="9861872" y="29280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391" name="New shape">
              <a:extLst>
                <a:ext uri="{FF2B5EF4-FFF2-40B4-BE49-F238E27FC236}">
                  <a16:creationId xmlns:a16="http://schemas.microsoft.com/office/drawing/2014/main" id="{2A2E2714-283B-D555-4C99-F5E916B820D2}"/>
                </a:ext>
              </a:extLst>
            </p:cNvPr>
            <p:cNvSpPr/>
            <p:nvPr/>
          </p:nvSpPr>
          <p:spPr>
            <a:xfrm>
              <a:off x="10725472" y="29280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392" name="New shape">
              <a:extLst>
                <a:ext uri="{FF2B5EF4-FFF2-40B4-BE49-F238E27FC236}">
                  <a16:creationId xmlns:a16="http://schemas.microsoft.com/office/drawing/2014/main" id="{C5AEEBDC-ADD8-C9A0-3FCE-4901BE3ED81C}"/>
                </a:ext>
              </a:extLst>
            </p:cNvPr>
            <p:cNvSpPr/>
            <p:nvPr/>
          </p:nvSpPr>
          <p:spPr>
            <a:xfrm>
              <a:off x="8998272" y="31439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393" name="New shape">
              <a:extLst>
                <a:ext uri="{FF2B5EF4-FFF2-40B4-BE49-F238E27FC236}">
                  <a16:creationId xmlns:a16="http://schemas.microsoft.com/office/drawing/2014/main" id="{E85D93B9-3E5F-7884-6C68-2776B22B4867}"/>
                </a:ext>
              </a:extLst>
            </p:cNvPr>
            <p:cNvSpPr/>
            <p:nvPr/>
          </p:nvSpPr>
          <p:spPr>
            <a:xfrm>
              <a:off x="9861872" y="31439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394" name="New shape">
              <a:extLst>
                <a:ext uri="{FF2B5EF4-FFF2-40B4-BE49-F238E27FC236}">
                  <a16:creationId xmlns:a16="http://schemas.microsoft.com/office/drawing/2014/main" id="{EA1655A2-D3E9-99B0-C265-B71A696310D5}"/>
                </a:ext>
              </a:extLst>
            </p:cNvPr>
            <p:cNvSpPr/>
            <p:nvPr/>
          </p:nvSpPr>
          <p:spPr>
            <a:xfrm>
              <a:off x="10725472" y="31439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95" name="New shape">
              <a:extLst>
                <a:ext uri="{FF2B5EF4-FFF2-40B4-BE49-F238E27FC236}">
                  <a16:creationId xmlns:a16="http://schemas.microsoft.com/office/drawing/2014/main" id="{8649CD9E-6B80-F01F-9E7E-282BC8D9507E}"/>
                </a:ext>
              </a:extLst>
            </p:cNvPr>
            <p:cNvSpPr/>
            <p:nvPr/>
          </p:nvSpPr>
          <p:spPr>
            <a:xfrm>
              <a:off x="8998272" y="33598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96" name="New shape">
              <a:extLst>
                <a:ext uri="{FF2B5EF4-FFF2-40B4-BE49-F238E27FC236}">
                  <a16:creationId xmlns:a16="http://schemas.microsoft.com/office/drawing/2014/main" id="{CF740C38-0596-F44F-3B69-B6AEAB28C96B}"/>
                </a:ext>
              </a:extLst>
            </p:cNvPr>
            <p:cNvSpPr/>
            <p:nvPr/>
          </p:nvSpPr>
          <p:spPr>
            <a:xfrm>
              <a:off x="9861872" y="33598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397" name="New shape">
              <a:extLst>
                <a:ext uri="{FF2B5EF4-FFF2-40B4-BE49-F238E27FC236}">
                  <a16:creationId xmlns:a16="http://schemas.microsoft.com/office/drawing/2014/main" id="{6949BA99-BA97-5D55-5B72-0E506E0ACAE7}"/>
                </a:ext>
              </a:extLst>
            </p:cNvPr>
            <p:cNvSpPr/>
            <p:nvPr/>
          </p:nvSpPr>
          <p:spPr>
            <a:xfrm>
              <a:off x="10725472" y="33598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398" name="New shape">
              <a:extLst>
                <a:ext uri="{FF2B5EF4-FFF2-40B4-BE49-F238E27FC236}">
                  <a16:creationId xmlns:a16="http://schemas.microsoft.com/office/drawing/2014/main" id="{B0E2ACFC-3073-2AC3-D1ED-4F013D36FB4F}"/>
                </a:ext>
              </a:extLst>
            </p:cNvPr>
            <p:cNvSpPr/>
            <p:nvPr/>
          </p:nvSpPr>
          <p:spPr>
            <a:xfrm>
              <a:off x="8998272" y="35757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399" name="New shape">
              <a:extLst>
                <a:ext uri="{FF2B5EF4-FFF2-40B4-BE49-F238E27FC236}">
                  <a16:creationId xmlns:a16="http://schemas.microsoft.com/office/drawing/2014/main" id="{DBF3B894-A33C-4393-928F-62013340512F}"/>
                </a:ext>
              </a:extLst>
            </p:cNvPr>
            <p:cNvSpPr/>
            <p:nvPr/>
          </p:nvSpPr>
          <p:spPr>
            <a:xfrm>
              <a:off x="9861872" y="35757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00" name="New shape">
              <a:extLst>
                <a:ext uri="{FF2B5EF4-FFF2-40B4-BE49-F238E27FC236}">
                  <a16:creationId xmlns:a16="http://schemas.microsoft.com/office/drawing/2014/main" id="{6E349149-670A-13E1-F707-C96991E3E23D}"/>
                </a:ext>
              </a:extLst>
            </p:cNvPr>
            <p:cNvSpPr/>
            <p:nvPr/>
          </p:nvSpPr>
          <p:spPr>
            <a:xfrm>
              <a:off x="10725472" y="35757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01" name="New shape">
              <a:extLst>
                <a:ext uri="{FF2B5EF4-FFF2-40B4-BE49-F238E27FC236}">
                  <a16:creationId xmlns:a16="http://schemas.microsoft.com/office/drawing/2014/main" id="{BFF3CB51-3670-76D4-3559-9F07FDBF7A09}"/>
                </a:ext>
              </a:extLst>
            </p:cNvPr>
            <p:cNvSpPr/>
            <p:nvPr/>
          </p:nvSpPr>
          <p:spPr>
            <a:xfrm>
              <a:off x="8998272" y="37916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402" name="New shape">
              <a:extLst>
                <a:ext uri="{FF2B5EF4-FFF2-40B4-BE49-F238E27FC236}">
                  <a16:creationId xmlns:a16="http://schemas.microsoft.com/office/drawing/2014/main" id="{C0D88C2E-8C8A-6064-24FC-F1DF1753E33A}"/>
                </a:ext>
              </a:extLst>
            </p:cNvPr>
            <p:cNvSpPr/>
            <p:nvPr/>
          </p:nvSpPr>
          <p:spPr>
            <a:xfrm>
              <a:off x="9861872" y="37916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03" name="New shape">
              <a:extLst>
                <a:ext uri="{FF2B5EF4-FFF2-40B4-BE49-F238E27FC236}">
                  <a16:creationId xmlns:a16="http://schemas.microsoft.com/office/drawing/2014/main" id="{7037DDB0-99E2-29F1-6D99-A1CC53CB5504}"/>
                </a:ext>
              </a:extLst>
            </p:cNvPr>
            <p:cNvSpPr/>
            <p:nvPr/>
          </p:nvSpPr>
          <p:spPr>
            <a:xfrm>
              <a:off x="10725472" y="37916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04" name="New shape">
              <a:extLst>
                <a:ext uri="{FF2B5EF4-FFF2-40B4-BE49-F238E27FC236}">
                  <a16:creationId xmlns:a16="http://schemas.microsoft.com/office/drawing/2014/main" id="{1AEB03C9-29BB-9634-B199-1E453E438168}"/>
                </a:ext>
              </a:extLst>
            </p:cNvPr>
            <p:cNvSpPr/>
            <p:nvPr/>
          </p:nvSpPr>
          <p:spPr>
            <a:xfrm>
              <a:off x="8998272" y="4007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74*</a:t>
              </a:r>
            </a:p>
          </p:txBody>
        </p:sp>
        <p:sp>
          <p:nvSpPr>
            <p:cNvPr id="405" name="New shape">
              <a:extLst>
                <a:ext uri="{FF2B5EF4-FFF2-40B4-BE49-F238E27FC236}">
                  <a16:creationId xmlns:a16="http://schemas.microsoft.com/office/drawing/2014/main" id="{34CA52EF-5B9A-0A5D-88D4-6C5B688EBE4A}"/>
                </a:ext>
              </a:extLst>
            </p:cNvPr>
            <p:cNvSpPr/>
            <p:nvPr/>
          </p:nvSpPr>
          <p:spPr>
            <a:xfrm>
              <a:off x="9861872" y="40075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406" name="New shape">
              <a:extLst>
                <a:ext uri="{FF2B5EF4-FFF2-40B4-BE49-F238E27FC236}">
                  <a16:creationId xmlns:a16="http://schemas.microsoft.com/office/drawing/2014/main" id="{ABAB5692-B874-BD20-2F5B-3BDA6513454A}"/>
                </a:ext>
              </a:extLst>
            </p:cNvPr>
            <p:cNvSpPr/>
            <p:nvPr/>
          </p:nvSpPr>
          <p:spPr>
            <a:xfrm>
              <a:off x="10725472" y="40075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82</a:t>
              </a:r>
            </a:p>
          </p:txBody>
        </p:sp>
        <p:sp>
          <p:nvSpPr>
            <p:cNvPr id="407" name="New shape">
              <a:extLst>
                <a:ext uri="{FF2B5EF4-FFF2-40B4-BE49-F238E27FC236}">
                  <a16:creationId xmlns:a16="http://schemas.microsoft.com/office/drawing/2014/main" id="{1F0F1AB8-E375-65EE-44C6-BDC47DED8C79}"/>
                </a:ext>
              </a:extLst>
            </p:cNvPr>
            <p:cNvSpPr/>
            <p:nvPr/>
          </p:nvSpPr>
          <p:spPr>
            <a:xfrm>
              <a:off x="8998272" y="42234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90*</a:t>
              </a:r>
            </a:p>
          </p:txBody>
        </p:sp>
        <p:sp>
          <p:nvSpPr>
            <p:cNvPr id="408" name="New shape">
              <a:extLst>
                <a:ext uri="{FF2B5EF4-FFF2-40B4-BE49-F238E27FC236}">
                  <a16:creationId xmlns:a16="http://schemas.microsoft.com/office/drawing/2014/main" id="{95108749-3E2F-A015-73F3-69A683AD101F}"/>
                </a:ext>
              </a:extLst>
            </p:cNvPr>
            <p:cNvSpPr/>
            <p:nvPr/>
          </p:nvSpPr>
          <p:spPr>
            <a:xfrm>
              <a:off x="9861872" y="422342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409" name="New shape">
              <a:extLst>
                <a:ext uri="{FF2B5EF4-FFF2-40B4-BE49-F238E27FC236}">
                  <a16:creationId xmlns:a16="http://schemas.microsoft.com/office/drawing/2014/main" id="{44353165-7614-FB09-1E52-5F19A26CB6D8}"/>
                </a:ext>
              </a:extLst>
            </p:cNvPr>
            <p:cNvSpPr/>
            <p:nvPr/>
          </p:nvSpPr>
          <p:spPr>
            <a:xfrm>
              <a:off x="10725472" y="42234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410" name="New shape">
              <a:extLst>
                <a:ext uri="{FF2B5EF4-FFF2-40B4-BE49-F238E27FC236}">
                  <a16:creationId xmlns:a16="http://schemas.microsoft.com/office/drawing/2014/main" id="{E67F77D5-42EC-616B-68E5-8CBC7FE74242}"/>
                </a:ext>
              </a:extLst>
            </p:cNvPr>
            <p:cNvSpPr/>
            <p:nvPr/>
          </p:nvSpPr>
          <p:spPr>
            <a:xfrm>
              <a:off x="8998272" y="4439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53</a:t>
              </a:r>
            </a:p>
          </p:txBody>
        </p:sp>
        <p:sp>
          <p:nvSpPr>
            <p:cNvPr id="411" name="New shape">
              <a:extLst>
                <a:ext uri="{FF2B5EF4-FFF2-40B4-BE49-F238E27FC236}">
                  <a16:creationId xmlns:a16="http://schemas.microsoft.com/office/drawing/2014/main" id="{0B4924AE-A079-BDF3-B0AE-C5BC907FACF4}"/>
                </a:ext>
              </a:extLst>
            </p:cNvPr>
            <p:cNvSpPr/>
            <p:nvPr/>
          </p:nvSpPr>
          <p:spPr>
            <a:xfrm>
              <a:off x="9861872" y="44393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412" name="New shape">
              <a:extLst>
                <a:ext uri="{FF2B5EF4-FFF2-40B4-BE49-F238E27FC236}">
                  <a16:creationId xmlns:a16="http://schemas.microsoft.com/office/drawing/2014/main" id="{9071A7A5-6307-0566-DD02-6B26C192A6F6}"/>
                </a:ext>
              </a:extLst>
            </p:cNvPr>
            <p:cNvSpPr/>
            <p:nvPr/>
          </p:nvSpPr>
          <p:spPr>
            <a:xfrm>
              <a:off x="10725472" y="44393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56</a:t>
              </a:r>
            </a:p>
          </p:txBody>
        </p:sp>
        <p:sp>
          <p:nvSpPr>
            <p:cNvPr id="413" name="New shape">
              <a:extLst>
                <a:ext uri="{FF2B5EF4-FFF2-40B4-BE49-F238E27FC236}">
                  <a16:creationId xmlns:a16="http://schemas.microsoft.com/office/drawing/2014/main" id="{578722D9-830C-30EA-7DBE-0F3A3B5BA176}"/>
                </a:ext>
              </a:extLst>
            </p:cNvPr>
            <p:cNvSpPr/>
            <p:nvPr/>
          </p:nvSpPr>
          <p:spPr>
            <a:xfrm>
              <a:off x="8998272" y="46552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414" name="New shape">
              <a:extLst>
                <a:ext uri="{FF2B5EF4-FFF2-40B4-BE49-F238E27FC236}">
                  <a16:creationId xmlns:a16="http://schemas.microsoft.com/office/drawing/2014/main" id="{2B5DA81D-35AE-7DF3-60F7-06F052B576FB}"/>
                </a:ext>
              </a:extLst>
            </p:cNvPr>
            <p:cNvSpPr/>
            <p:nvPr/>
          </p:nvSpPr>
          <p:spPr>
            <a:xfrm>
              <a:off x="9861872" y="46552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415" name="New shape">
              <a:extLst>
                <a:ext uri="{FF2B5EF4-FFF2-40B4-BE49-F238E27FC236}">
                  <a16:creationId xmlns:a16="http://schemas.microsoft.com/office/drawing/2014/main" id="{DF14A158-B3B0-4B0C-4D70-DC2C255F8168}"/>
                </a:ext>
              </a:extLst>
            </p:cNvPr>
            <p:cNvSpPr/>
            <p:nvPr/>
          </p:nvSpPr>
          <p:spPr>
            <a:xfrm>
              <a:off x="10725472" y="46552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416" name="New shape">
              <a:extLst>
                <a:ext uri="{FF2B5EF4-FFF2-40B4-BE49-F238E27FC236}">
                  <a16:creationId xmlns:a16="http://schemas.microsoft.com/office/drawing/2014/main" id="{6F514EC1-8311-8728-CB9B-43785FC9DAFF}"/>
                </a:ext>
              </a:extLst>
            </p:cNvPr>
            <p:cNvSpPr/>
            <p:nvPr/>
          </p:nvSpPr>
          <p:spPr>
            <a:xfrm>
              <a:off x="8998272" y="48711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17" name="New shape">
              <a:extLst>
                <a:ext uri="{FF2B5EF4-FFF2-40B4-BE49-F238E27FC236}">
                  <a16:creationId xmlns:a16="http://schemas.microsoft.com/office/drawing/2014/main" id="{F64973EB-4252-5244-AC97-4E857E090177}"/>
                </a:ext>
              </a:extLst>
            </p:cNvPr>
            <p:cNvSpPr/>
            <p:nvPr/>
          </p:nvSpPr>
          <p:spPr>
            <a:xfrm>
              <a:off x="9861872" y="48711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418" name="New shape">
              <a:extLst>
                <a:ext uri="{FF2B5EF4-FFF2-40B4-BE49-F238E27FC236}">
                  <a16:creationId xmlns:a16="http://schemas.microsoft.com/office/drawing/2014/main" id="{6A6939F6-6E0D-B97D-5DE9-718E5EDA01BE}"/>
                </a:ext>
              </a:extLst>
            </p:cNvPr>
            <p:cNvSpPr/>
            <p:nvPr/>
          </p:nvSpPr>
          <p:spPr>
            <a:xfrm>
              <a:off x="10725472" y="48711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419" name="New shape">
              <a:extLst>
                <a:ext uri="{FF2B5EF4-FFF2-40B4-BE49-F238E27FC236}">
                  <a16:creationId xmlns:a16="http://schemas.microsoft.com/office/drawing/2014/main" id="{02AF9489-32A6-C2CB-E5E9-2A7486FA6346}"/>
                </a:ext>
              </a:extLst>
            </p:cNvPr>
            <p:cNvSpPr/>
            <p:nvPr/>
          </p:nvSpPr>
          <p:spPr>
            <a:xfrm>
              <a:off x="8998272" y="50870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420" name="New shape">
              <a:extLst>
                <a:ext uri="{FF2B5EF4-FFF2-40B4-BE49-F238E27FC236}">
                  <a16:creationId xmlns:a16="http://schemas.microsoft.com/office/drawing/2014/main" id="{58A77E31-B28B-37B5-006E-FEEE2346A5CD}"/>
                </a:ext>
              </a:extLst>
            </p:cNvPr>
            <p:cNvSpPr/>
            <p:nvPr/>
          </p:nvSpPr>
          <p:spPr>
            <a:xfrm>
              <a:off x="9861872" y="50870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21" name="New shape">
              <a:extLst>
                <a:ext uri="{FF2B5EF4-FFF2-40B4-BE49-F238E27FC236}">
                  <a16:creationId xmlns:a16="http://schemas.microsoft.com/office/drawing/2014/main" id="{21509E2D-B8A9-1974-FAA7-58E5FD87AE8B}"/>
                </a:ext>
              </a:extLst>
            </p:cNvPr>
            <p:cNvSpPr/>
            <p:nvPr/>
          </p:nvSpPr>
          <p:spPr>
            <a:xfrm>
              <a:off x="10725472" y="50870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422" name="New shape">
              <a:extLst>
                <a:ext uri="{FF2B5EF4-FFF2-40B4-BE49-F238E27FC236}">
                  <a16:creationId xmlns:a16="http://schemas.microsoft.com/office/drawing/2014/main" id="{6285F60F-B77C-CC52-0B00-483BB5231EB3}"/>
                </a:ext>
              </a:extLst>
            </p:cNvPr>
            <p:cNvSpPr/>
            <p:nvPr/>
          </p:nvSpPr>
          <p:spPr>
            <a:xfrm>
              <a:off x="8998272" y="530292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23" name="New shape">
              <a:extLst>
                <a:ext uri="{FF2B5EF4-FFF2-40B4-BE49-F238E27FC236}">
                  <a16:creationId xmlns:a16="http://schemas.microsoft.com/office/drawing/2014/main" id="{20A3F4EF-F3C7-F912-5FF0-9B9A0AE10EFA}"/>
                </a:ext>
              </a:extLst>
            </p:cNvPr>
            <p:cNvSpPr/>
            <p:nvPr/>
          </p:nvSpPr>
          <p:spPr>
            <a:xfrm>
              <a:off x="9861872" y="530292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424" name="New shape">
              <a:extLst>
                <a:ext uri="{FF2B5EF4-FFF2-40B4-BE49-F238E27FC236}">
                  <a16:creationId xmlns:a16="http://schemas.microsoft.com/office/drawing/2014/main" id="{F5D03209-2200-512F-4D6A-97B47AF527BD}"/>
                </a:ext>
              </a:extLst>
            </p:cNvPr>
            <p:cNvSpPr/>
            <p:nvPr/>
          </p:nvSpPr>
          <p:spPr>
            <a:xfrm>
              <a:off x="10725472" y="530292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grpSp>
      <p:sp>
        <p:nvSpPr>
          <p:cNvPr id="425" name="New shape">
            <a:extLst>
              <a:ext uri="{FF2B5EF4-FFF2-40B4-BE49-F238E27FC236}">
                <a16:creationId xmlns:a16="http://schemas.microsoft.com/office/drawing/2014/main" id="{53FE4097-29D8-C04A-33E6-3A518C8076D0}"/>
              </a:ext>
            </a:extLst>
          </p:cNvPr>
          <p:cNvSpPr/>
          <p:nvPr/>
        </p:nvSpPr>
        <p:spPr>
          <a:xfrm>
            <a:off x="262260" y="254000"/>
            <a:ext cx="10993348" cy="3662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Age Group</a:t>
            </a:r>
          </a:p>
        </p:txBody>
      </p:sp>
      <p:sp>
        <p:nvSpPr>
          <p:cNvPr id="426" name="New shape">
            <a:extLst>
              <a:ext uri="{FF2B5EF4-FFF2-40B4-BE49-F238E27FC236}">
                <a16:creationId xmlns:a16="http://schemas.microsoft.com/office/drawing/2014/main" id="{EF7EB5CB-FC2D-4DE8-BF09-9B3300692342}"/>
              </a:ext>
            </a:extLst>
          </p:cNvPr>
          <p:cNvSpPr/>
          <p:nvPr/>
        </p:nvSpPr>
        <p:spPr>
          <a:xfrm>
            <a:off x="262260" y="674509"/>
            <a:ext cx="10993348" cy="20347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Differences based on Total Favorable</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777DF4A3-94C2-24F9-471B-55BD5ACC5CDD}"/>
              </a:ext>
            </a:extLst>
          </p:cNvPr>
          <p:cNvSpPr>
            <a:spLocks noGrp="1"/>
          </p:cNvSpPr>
          <p:nvPr>
            <p:ph type="ftr" sz="quarter" idx="20"/>
          </p:nvPr>
        </p:nvSpPr>
        <p:spPr/>
        <p:txBody>
          <a:bodyPr/>
          <a:lstStyle/>
          <a:p>
            <a:r>
              <a:rPr lang="en-GB"/>
              <a:t>© 2022 WTW. All rights reserved. Proprietary and Confidential. For WTW and WTW client use only.</a:t>
            </a:r>
            <a:endParaRPr lang="en-US"/>
          </a:p>
        </p:txBody>
      </p:sp>
      <p:grpSp>
        <p:nvGrpSpPr>
          <p:cNvPr id="3" name="Group 2">
            <a:extLst>
              <a:ext uri="{FF2B5EF4-FFF2-40B4-BE49-F238E27FC236}">
                <a16:creationId xmlns:a16="http://schemas.microsoft.com/office/drawing/2014/main" id="{AB288E89-4267-9000-33A0-6832D1FAED4C}"/>
              </a:ext>
            </a:extLst>
          </p:cNvPr>
          <p:cNvGrpSpPr/>
          <p:nvPr/>
        </p:nvGrpSpPr>
        <p:grpSpPr>
          <a:xfrm>
            <a:off x="254000" y="254000"/>
            <a:ext cx="11508072" cy="5245100"/>
            <a:chOff x="254000" y="254000"/>
            <a:chExt cx="8636000" cy="5245100"/>
          </a:xfrm>
        </p:grpSpPr>
        <p:sp>
          <p:nvSpPr>
            <p:cNvPr id="4" name="New shape">
              <a:extLst>
                <a:ext uri="{FF2B5EF4-FFF2-40B4-BE49-F238E27FC236}">
                  <a16:creationId xmlns:a16="http://schemas.microsoft.com/office/drawing/2014/main" id="{A91AA027-8642-0ED9-D8B5-6994595B89A4}"/>
                </a:ext>
              </a:extLst>
            </p:cNvPr>
            <p:cNvSpPr/>
            <p:nvPr/>
          </p:nvSpPr>
          <p:spPr>
            <a:xfrm>
              <a:off x="254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2000" b="1" i="0">
                  <a:solidFill>
                    <a:srgbClr val="003B5A"/>
                  </a:solidFill>
                  <a:latin typeface="arial"/>
                </a:defRPr>
              </a:pPr>
              <a:r>
                <a:rPr sz="2000" b="1" i="0" u="none" kern="200">
                  <a:solidFill>
                    <a:srgbClr val="003B5A"/>
                  </a:solidFill>
                  <a:latin typeface="arial"/>
                </a:rPr>
                <a:t>Category Breakdown by Gender</a:t>
              </a:r>
            </a:p>
          </p:txBody>
        </p:sp>
        <p:sp>
          <p:nvSpPr>
            <p:cNvPr id="5" name="New shape">
              <a:extLst>
                <a:ext uri="{FF2B5EF4-FFF2-40B4-BE49-F238E27FC236}">
                  <a16:creationId xmlns:a16="http://schemas.microsoft.com/office/drawing/2014/main" id="{F33A6D18-3F94-27D1-7100-97E6010D64CE}"/>
                </a:ext>
              </a:extLst>
            </p:cNvPr>
            <p:cNvSpPr/>
            <p:nvPr/>
          </p:nvSpPr>
          <p:spPr>
            <a:xfrm>
              <a:off x="6299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a:extLst>
                <a:ext uri="{FF2B5EF4-FFF2-40B4-BE49-F238E27FC236}">
                  <a16:creationId xmlns:a16="http://schemas.microsoft.com/office/drawing/2014/main" id="{41B8EF1B-016E-106F-6F59-475DDCB473F3}"/>
                </a:ext>
              </a:extLst>
            </p:cNvPr>
            <p:cNvSpPr/>
            <p:nvPr/>
          </p:nvSpPr>
          <p:spPr>
            <a:xfrm>
              <a:off x="6299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 name="New shape">
              <a:extLst>
                <a:ext uri="{FF2B5EF4-FFF2-40B4-BE49-F238E27FC236}">
                  <a16:creationId xmlns:a16="http://schemas.microsoft.com/office/drawing/2014/main" id="{6522B22F-FA79-7655-7F66-9E848FD24C66}"/>
                </a:ext>
              </a:extLst>
            </p:cNvPr>
            <p:cNvSpPr/>
            <p:nvPr/>
          </p:nvSpPr>
          <p:spPr>
            <a:xfrm>
              <a:off x="6299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a:extLst>
                <a:ext uri="{FF2B5EF4-FFF2-40B4-BE49-F238E27FC236}">
                  <a16:creationId xmlns:a16="http://schemas.microsoft.com/office/drawing/2014/main" id="{E57DD6C0-F910-65BF-68DB-97772107157E}"/>
                </a:ext>
              </a:extLst>
            </p:cNvPr>
            <p:cNvSpPr/>
            <p:nvPr/>
          </p:nvSpPr>
          <p:spPr>
            <a:xfrm>
              <a:off x="6299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 name="New shape">
              <a:extLst>
                <a:ext uri="{FF2B5EF4-FFF2-40B4-BE49-F238E27FC236}">
                  <a16:creationId xmlns:a16="http://schemas.microsoft.com/office/drawing/2014/main" id="{17A7C920-462A-F7CC-ED39-DA7748A9AD6C}"/>
                </a:ext>
              </a:extLst>
            </p:cNvPr>
            <p:cNvSpPr/>
            <p:nvPr/>
          </p:nvSpPr>
          <p:spPr>
            <a:xfrm>
              <a:off x="6299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 name="New shape">
              <a:extLst>
                <a:ext uri="{FF2B5EF4-FFF2-40B4-BE49-F238E27FC236}">
                  <a16:creationId xmlns:a16="http://schemas.microsoft.com/office/drawing/2014/main" id="{A8BCC90E-E899-71EA-8493-1C605BEBA718}"/>
                </a:ext>
              </a:extLst>
            </p:cNvPr>
            <p:cNvSpPr/>
            <p:nvPr/>
          </p:nvSpPr>
          <p:spPr>
            <a:xfrm>
              <a:off x="6299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 name="New shape">
              <a:extLst>
                <a:ext uri="{FF2B5EF4-FFF2-40B4-BE49-F238E27FC236}">
                  <a16:creationId xmlns:a16="http://schemas.microsoft.com/office/drawing/2014/main" id="{A930F3C1-56C7-DF69-65C4-60A1BC91A87B}"/>
                </a:ext>
              </a:extLst>
            </p:cNvPr>
            <p:cNvSpPr/>
            <p:nvPr/>
          </p:nvSpPr>
          <p:spPr>
            <a:xfrm>
              <a:off x="6299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 name="New shape">
              <a:extLst>
                <a:ext uri="{FF2B5EF4-FFF2-40B4-BE49-F238E27FC236}">
                  <a16:creationId xmlns:a16="http://schemas.microsoft.com/office/drawing/2014/main" id="{D41B950B-1FEC-20FE-2BEF-E7E5178847AC}"/>
                </a:ext>
              </a:extLst>
            </p:cNvPr>
            <p:cNvSpPr/>
            <p:nvPr/>
          </p:nvSpPr>
          <p:spPr>
            <a:xfrm>
              <a:off x="6299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a:extLst>
                <a:ext uri="{FF2B5EF4-FFF2-40B4-BE49-F238E27FC236}">
                  <a16:creationId xmlns:a16="http://schemas.microsoft.com/office/drawing/2014/main" id="{8382D0A1-27E7-BC44-27DF-CA705CF0EF7B}"/>
                </a:ext>
              </a:extLst>
            </p:cNvPr>
            <p:cNvSpPr/>
            <p:nvPr/>
          </p:nvSpPr>
          <p:spPr>
            <a:xfrm>
              <a:off x="6299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 name="New shape">
              <a:extLst>
                <a:ext uri="{FF2B5EF4-FFF2-40B4-BE49-F238E27FC236}">
                  <a16:creationId xmlns:a16="http://schemas.microsoft.com/office/drawing/2014/main" id="{1AD7CE93-4D3A-8121-8F3E-E44C9F6ABC4E}"/>
                </a:ext>
              </a:extLst>
            </p:cNvPr>
            <p:cNvSpPr/>
            <p:nvPr/>
          </p:nvSpPr>
          <p:spPr>
            <a:xfrm>
              <a:off x="6299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5" name="New shape">
              <a:extLst>
                <a:ext uri="{FF2B5EF4-FFF2-40B4-BE49-F238E27FC236}">
                  <a16:creationId xmlns:a16="http://schemas.microsoft.com/office/drawing/2014/main" id="{4070147A-E526-196B-08CC-69335282EEA8}"/>
                </a:ext>
              </a:extLst>
            </p:cNvPr>
            <p:cNvSpPr/>
            <p:nvPr/>
          </p:nvSpPr>
          <p:spPr>
            <a:xfrm>
              <a:off x="6299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 name="New shape">
              <a:extLst>
                <a:ext uri="{FF2B5EF4-FFF2-40B4-BE49-F238E27FC236}">
                  <a16:creationId xmlns:a16="http://schemas.microsoft.com/office/drawing/2014/main" id="{E2307ED8-4524-8729-EA7D-0A8C07F5CBAD}"/>
                </a:ext>
              </a:extLst>
            </p:cNvPr>
            <p:cNvSpPr/>
            <p:nvPr/>
          </p:nvSpPr>
          <p:spPr>
            <a:xfrm>
              <a:off x="6299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a:extLst>
                <a:ext uri="{FF2B5EF4-FFF2-40B4-BE49-F238E27FC236}">
                  <a16:creationId xmlns:a16="http://schemas.microsoft.com/office/drawing/2014/main" id="{85DEAF37-18F1-37B2-7F39-DBDB7C9ACA87}"/>
                </a:ext>
              </a:extLst>
            </p:cNvPr>
            <p:cNvSpPr/>
            <p:nvPr/>
          </p:nvSpPr>
          <p:spPr>
            <a:xfrm>
              <a:off x="6299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a:extLst>
                <a:ext uri="{FF2B5EF4-FFF2-40B4-BE49-F238E27FC236}">
                  <a16:creationId xmlns:a16="http://schemas.microsoft.com/office/drawing/2014/main" id="{E97D2317-629F-F0FE-8186-E91F47729F46}"/>
                </a:ext>
              </a:extLst>
            </p:cNvPr>
            <p:cNvSpPr/>
            <p:nvPr/>
          </p:nvSpPr>
          <p:spPr>
            <a:xfrm>
              <a:off x="6299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9" name="New shape">
              <a:extLst>
                <a:ext uri="{FF2B5EF4-FFF2-40B4-BE49-F238E27FC236}">
                  <a16:creationId xmlns:a16="http://schemas.microsoft.com/office/drawing/2014/main" id="{235F83BA-C7A7-B9DA-D812-2E5A784FE891}"/>
                </a:ext>
              </a:extLst>
            </p:cNvPr>
            <p:cNvSpPr/>
            <p:nvPr/>
          </p:nvSpPr>
          <p:spPr>
            <a:xfrm>
              <a:off x="6299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a:extLst>
                <a:ext uri="{FF2B5EF4-FFF2-40B4-BE49-F238E27FC236}">
                  <a16:creationId xmlns:a16="http://schemas.microsoft.com/office/drawing/2014/main" id="{796D3D0C-235F-9CC5-8754-8888D1631CA5}"/>
                </a:ext>
              </a:extLst>
            </p:cNvPr>
            <p:cNvSpPr/>
            <p:nvPr/>
          </p:nvSpPr>
          <p:spPr>
            <a:xfrm>
              <a:off x="6299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1" name="New shape">
              <a:extLst>
                <a:ext uri="{FF2B5EF4-FFF2-40B4-BE49-F238E27FC236}">
                  <a16:creationId xmlns:a16="http://schemas.microsoft.com/office/drawing/2014/main" id="{97D38AE9-1F67-FE5D-9A5F-479E52098B53}"/>
                </a:ext>
              </a:extLst>
            </p:cNvPr>
            <p:cNvSpPr/>
            <p:nvPr/>
          </p:nvSpPr>
          <p:spPr>
            <a:xfrm>
              <a:off x="6299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2" name="New shape">
              <a:extLst>
                <a:ext uri="{FF2B5EF4-FFF2-40B4-BE49-F238E27FC236}">
                  <a16:creationId xmlns:a16="http://schemas.microsoft.com/office/drawing/2014/main" id="{96F895E4-FFE4-23A8-F331-D73A7939C47B}"/>
                </a:ext>
              </a:extLst>
            </p:cNvPr>
            <p:cNvSpPr/>
            <p:nvPr/>
          </p:nvSpPr>
          <p:spPr>
            <a:xfrm>
              <a:off x="254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200" b="1" i="0">
                  <a:solidFill>
                    <a:srgbClr val="A6A6A6"/>
                  </a:solidFill>
                  <a:latin typeface="arial"/>
                </a:defRPr>
              </a:pPr>
              <a:r>
                <a:rPr sz="1200" b="1" i="0" u="none" kern="200">
                  <a:solidFill>
                    <a:srgbClr val="A6A6A6"/>
                  </a:solidFill>
                  <a:latin typeface="arial"/>
                </a:rPr>
                <a:t>Scores are Total Favorable</a:t>
              </a:r>
            </a:p>
          </p:txBody>
        </p:sp>
        <p:sp>
          <p:nvSpPr>
            <p:cNvPr id="23" name="New shape">
              <a:extLst>
                <a:ext uri="{FF2B5EF4-FFF2-40B4-BE49-F238E27FC236}">
                  <a16:creationId xmlns:a16="http://schemas.microsoft.com/office/drawing/2014/main" id="{0858F8BD-26D1-C15A-B2E7-78BFA94ADFEB}"/>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a:extLst>
                <a:ext uri="{FF2B5EF4-FFF2-40B4-BE49-F238E27FC236}">
                  <a16:creationId xmlns:a16="http://schemas.microsoft.com/office/drawing/2014/main" id="{2E93F375-A224-A79A-7CCE-63E52EB24897}"/>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a:extLst>
                <a:ext uri="{FF2B5EF4-FFF2-40B4-BE49-F238E27FC236}">
                  <a16:creationId xmlns:a16="http://schemas.microsoft.com/office/drawing/2014/main" id="{80112922-7009-2A4F-16F1-B86F80D67B80}"/>
                </a:ext>
              </a:extLst>
            </p:cNvPr>
            <p:cNvSpPr/>
            <p:nvPr/>
          </p:nvSpPr>
          <p:spPr>
            <a:xfrm>
              <a:off x="6299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BM Wholesale and retail trade Benchmark</a:t>
              </a:r>
              <a:br>
                <a:rPr sz="1100" b="0" i="0" u="none" kern="200">
                  <a:solidFill>
                    <a:srgbClr val="000000"/>
                  </a:solidFill>
                  <a:latin typeface="arial"/>
                </a:rPr>
              </a:br>
              <a:r>
                <a:rPr sz="1100" b="0" i="0" u="none" kern="200">
                  <a:solidFill>
                    <a:srgbClr val="A6A6A6"/>
                  </a:solidFill>
                  <a:latin typeface="arial"/>
                </a:rPr>
                <a:t>(3,860)</a:t>
              </a:r>
            </a:p>
          </p:txBody>
        </p:sp>
        <p:sp>
          <p:nvSpPr>
            <p:cNvPr id="26" name="New shape">
              <a:extLst>
                <a:ext uri="{FF2B5EF4-FFF2-40B4-BE49-F238E27FC236}">
                  <a16:creationId xmlns:a16="http://schemas.microsoft.com/office/drawing/2014/main" id="{435488CC-F32B-339A-E0EC-39F9E1930910}"/>
                </a:ext>
              </a:extLst>
            </p:cNvPr>
            <p:cNvSpPr/>
            <p:nvPr/>
          </p:nvSpPr>
          <p:spPr>
            <a:xfrm>
              <a:off x="7162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Male </a:t>
              </a:r>
              <a:br>
                <a:rPr sz="1100" b="0" i="0" u="none" kern="200">
                  <a:solidFill>
                    <a:srgbClr val="000000"/>
                  </a:solidFill>
                  <a:latin typeface="arial"/>
                </a:rPr>
              </a:br>
              <a:r>
                <a:rPr sz="1100" b="0" i="0" u="none" kern="200">
                  <a:solidFill>
                    <a:srgbClr val="A6A6A6"/>
                  </a:solidFill>
                  <a:latin typeface="arial"/>
                </a:rPr>
                <a:t>(2,312)</a:t>
              </a:r>
            </a:p>
          </p:txBody>
        </p:sp>
        <p:sp>
          <p:nvSpPr>
            <p:cNvPr id="27" name="New shape">
              <a:extLst>
                <a:ext uri="{FF2B5EF4-FFF2-40B4-BE49-F238E27FC236}">
                  <a16:creationId xmlns:a16="http://schemas.microsoft.com/office/drawing/2014/main" id="{F611AF7E-08EE-0125-161A-9D0E2FEDE112}"/>
                </a:ext>
              </a:extLst>
            </p:cNvPr>
            <p:cNvSpPr/>
            <p:nvPr/>
          </p:nvSpPr>
          <p:spPr>
            <a:xfrm>
              <a:off x="8026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Female </a:t>
              </a:r>
              <a:br>
                <a:rPr sz="1100" b="0" i="0" u="none" kern="200">
                  <a:solidFill>
                    <a:srgbClr val="000000"/>
                  </a:solidFill>
                  <a:latin typeface="arial"/>
                </a:rPr>
              </a:br>
              <a:r>
                <a:rPr sz="1100" b="0" i="0" u="none" kern="200">
                  <a:solidFill>
                    <a:srgbClr val="A6A6A6"/>
                  </a:solidFill>
                  <a:latin typeface="arial"/>
                </a:rPr>
                <a:t>(1,542)</a:t>
              </a:r>
            </a:p>
          </p:txBody>
        </p:sp>
        <p:sp>
          <p:nvSpPr>
            <p:cNvPr id="28" name="New shape">
              <a:extLst>
                <a:ext uri="{FF2B5EF4-FFF2-40B4-BE49-F238E27FC236}">
                  <a16:creationId xmlns:a16="http://schemas.microsoft.com/office/drawing/2014/main" id="{ADD55DA2-0288-7EA7-73D2-11CBEDF38AC8}"/>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a:extLst>
                <a:ext uri="{FF2B5EF4-FFF2-40B4-BE49-F238E27FC236}">
                  <a16:creationId xmlns:a16="http://schemas.microsoft.com/office/drawing/2014/main" id="{3F19F53E-F717-A8E7-2C87-5DFE891B73F4}"/>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0" name="New shape">
              <a:extLst>
                <a:ext uri="{FF2B5EF4-FFF2-40B4-BE49-F238E27FC236}">
                  <a16:creationId xmlns:a16="http://schemas.microsoft.com/office/drawing/2014/main" id="{867FC686-7EB3-9313-0192-B11A3779DEEB}"/>
                </a:ext>
              </a:extLst>
            </p:cNvPr>
            <p:cNvSpPr/>
            <p:nvPr/>
          </p:nvSpPr>
          <p:spPr>
            <a:xfrm>
              <a:off x="254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Capability</a:t>
              </a:r>
            </a:p>
          </p:txBody>
        </p:sp>
        <p:sp>
          <p:nvSpPr>
            <p:cNvPr id="31" name="New shape">
              <a:extLst>
                <a:ext uri="{FF2B5EF4-FFF2-40B4-BE49-F238E27FC236}">
                  <a16:creationId xmlns:a16="http://schemas.microsoft.com/office/drawing/2014/main" id="{6BC21D95-173D-B327-9818-15B20B2C0F47}"/>
                </a:ext>
              </a:extLst>
            </p:cNvPr>
            <p:cNvSpPr/>
            <p:nvPr/>
          </p:nvSpPr>
          <p:spPr>
            <a:xfrm>
              <a:off x="6299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32" name="New shape">
              <a:extLst>
                <a:ext uri="{FF2B5EF4-FFF2-40B4-BE49-F238E27FC236}">
                  <a16:creationId xmlns:a16="http://schemas.microsoft.com/office/drawing/2014/main" id="{7F184FB3-9193-0947-E087-542E01946581}"/>
                </a:ext>
              </a:extLst>
            </p:cNvPr>
            <p:cNvSpPr/>
            <p:nvPr/>
          </p:nvSpPr>
          <p:spPr>
            <a:xfrm>
              <a:off x="7340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33" name="New shape">
              <a:extLst>
                <a:ext uri="{FF2B5EF4-FFF2-40B4-BE49-F238E27FC236}">
                  <a16:creationId xmlns:a16="http://schemas.microsoft.com/office/drawing/2014/main" id="{AD5DE7FE-BBFA-70BA-7BCB-D9B53A2A6C09}"/>
                </a:ext>
              </a:extLst>
            </p:cNvPr>
            <p:cNvSpPr/>
            <p:nvPr/>
          </p:nvSpPr>
          <p:spPr>
            <a:xfrm>
              <a:off x="8204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34" name="New shape">
              <a:extLst>
                <a:ext uri="{FF2B5EF4-FFF2-40B4-BE49-F238E27FC236}">
                  <a16:creationId xmlns:a16="http://schemas.microsoft.com/office/drawing/2014/main" id="{0B832A36-C1BF-1669-1E27-6F8FCACBE0EC}"/>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5" name="New shape">
              <a:extLst>
                <a:ext uri="{FF2B5EF4-FFF2-40B4-BE49-F238E27FC236}">
                  <a16:creationId xmlns:a16="http://schemas.microsoft.com/office/drawing/2014/main" id="{A1A119AB-1582-2E73-58D8-AE7A5680D445}"/>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a:extLst>
                <a:ext uri="{FF2B5EF4-FFF2-40B4-BE49-F238E27FC236}">
                  <a16:creationId xmlns:a16="http://schemas.microsoft.com/office/drawing/2014/main" id="{9DB1A256-D12E-11D8-1C56-D88D24325A1F}"/>
                </a:ext>
              </a:extLst>
            </p:cNvPr>
            <p:cNvSpPr/>
            <p:nvPr/>
          </p:nvSpPr>
          <p:spPr>
            <a:xfrm>
              <a:off x="254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Clarity</a:t>
              </a:r>
            </a:p>
          </p:txBody>
        </p:sp>
        <p:sp>
          <p:nvSpPr>
            <p:cNvPr id="37" name="New shape">
              <a:extLst>
                <a:ext uri="{FF2B5EF4-FFF2-40B4-BE49-F238E27FC236}">
                  <a16:creationId xmlns:a16="http://schemas.microsoft.com/office/drawing/2014/main" id="{7D6FBC33-3CE2-0CF6-E30A-0B79E2AD4CBF}"/>
                </a:ext>
              </a:extLst>
            </p:cNvPr>
            <p:cNvSpPr/>
            <p:nvPr/>
          </p:nvSpPr>
          <p:spPr>
            <a:xfrm>
              <a:off x="6299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91</a:t>
              </a:r>
            </a:p>
          </p:txBody>
        </p:sp>
        <p:sp>
          <p:nvSpPr>
            <p:cNvPr id="38" name="New shape">
              <a:extLst>
                <a:ext uri="{FF2B5EF4-FFF2-40B4-BE49-F238E27FC236}">
                  <a16:creationId xmlns:a16="http://schemas.microsoft.com/office/drawing/2014/main" id="{FE0F0F2A-6F59-5FC1-09F2-A679B96E25E7}"/>
                </a:ext>
              </a:extLst>
            </p:cNvPr>
            <p:cNvSpPr/>
            <p:nvPr/>
          </p:nvSpPr>
          <p:spPr>
            <a:xfrm>
              <a:off x="73406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39" name="New shape">
              <a:extLst>
                <a:ext uri="{FF2B5EF4-FFF2-40B4-BE49-F238E27FC236}">
                  <a16:creationId xmlns:a16="http://schemas.microsoft.com/office/drawing/2014/main" id="{CBDA5B0E-138D-E251-FA40-D81EC13F6848}"/>
                </a:ext>
              </a:extLst>
            </p:cNvPr>
            <p:cNvSpPr/>
            <p:nvPr/>
          </p:nvSpPr>
          <p:spPr>
            <a:xfrm>
              <a:off x="8204200" y="2266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40" name="New shape">
              <a:extLst>
                <a:ext uri="{FF2B5EF4-FFF2-40B4-BE49-F238E27FC236}">
                  <a16:creationId xmlns:a16="http://schemas.microsoft.com/office/drawing/2014/main" id="{1010398B-11A0-5558-9881-D10F508E9023}"/>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a:extLst>
                <a:ext uri="{FF2B5EF4-FFF2-40B4-BE49-F238E27FC236}">
                  <a16:creationId xmlns:a16="http://schemas.microsoft.com/office/drawing/2014/main" id="{8C11DC95-155E-EC25-F001-70C4C659D8A3}"/>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2" name="New shape">
              <a:extLst>
                <a:ext uri="{FF2B5EF4-FFF2-40B4-BE49-F238E27FC236}">
                  <a16:creationId xmlns:a16="http://schemas.microsoft.com/office/drawing/2014/main" id="{7924EE6C-1B58-6868-F27B-A106F3BBF799}"/>
                </a:ext>
              </a:extLst>
            </p:cNvPr>
            <p:cNvSpPr/>
            <p:nvPr/>
          </p:nvSpPr>
          <p:spPr>
            <a:xfrm>
              <a:off x="254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Collaboration</a:t>
              </a:r>
            </a:p>
          </p:txBody>
        </p:sp>
        <p:sp>
          <p:nvSpPr>
            <p:cNvPr id="43" name="New shape">
              <a:extLst>
                <a:ext uri="{FF2B5EF4-FFF2-40B4-BE49-F238E27FC236}">
                  <a16:creationId xmlns:a16="http://schemas.microsoft.com/office/drawing/2014/main" id="{86CF2235-C29F-67C7-7983-93E71AF286DA}"/>
                </a:ext>
              </a:extLst>
            </p:cNvPr>
            <p:cNvSpPr/>
            <p:nvPr/>
          </p:nvSpPr>
          <p:spPr>
            <a:xfrm>
              <a:off x="6299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44" name="New shape">
              <a:extLst>
                <a:ext uri="{FF2B5EF4-FFF2-40B4-BE49-F238E27FC236}">
                  <a16:creationId xmlns:a16="http://schemas.microsoft.com/office/drawing/2014/main" id="{F23CDCE7-E6BC-3450-EE50-21B5BE74AC19}"/>
                </a:ext>
              </a:extLst>
            </p:cNvPr>
            <p:cNvSpPr/>
            <p:nvPr/>
          </p:nvSpPr>
          <p:spPr>
            <a:xfrm>
              <a:off x="73406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5" name="New shape">
              <a:extLst>
                <a:ext uri="{FF2B5EF4-FFF2-40B4-BE49-F238E27FC236}">
                  <a16:creationId xmlns:a16="http://schemas.microsoft.com/office/drawing/2014/main" id="{1FE559D8-1399-28EF-21AF-5B9F5B1E1E5B}"/>
                </a:ext>
              </a:extLst>
            </p:cNvPr>
            <p:cNvSpPr/>
            <p:nvPr/>
          </p:nvSpPr>
          <p:spPr>
            <a:xfrm>
              <a:off x="82042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46" name="New shape">
              <a:extLst>
                <a:ext uri="{FF2B5EF4-FFF2-40B4-BE49-F238E27FC236}">
                  <a16:creationId xmlns:a16="http://schemas.microsoft.com/office/drawing/2014/main" id="{3199881E-B50E-4CC2-8362-B810D18E9A11}"/>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a:extLst>
                <a:ext uri="{FF2B5EF4-FFF2-40B4-BE49-F238E27FC236}">
                  <a16:creationId xmlns:a16="http://schemas.microsoft.com/office/drawing/2014/main" id="{73829F7E-0497-F806-15BC-43A0529754E7}"/>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a:extLst>
                <a:ext uri="{FF2B5EF4-FFF2-40B4-BE49-F238E27FC236}">
                  <a16:creationId xmlns:a16="http://schemas.microsoft.com/office/drawing/2014/main" id="{CD5B4280-3BE5-047E-5D51-A8FB57220927}"/>
                </a:ext>
              </a:extLst>
            </p:cNvPr>
            <p:cNvSpPr/>
            <p:nvPr/>
          </p:nvSpPr>
          <p:spPr>
            <a:xfrm>
              <a:off x="254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Drive</a:t>
              </a:r>
            </a:p>
          </p:txBody>
        </p:sp>
        <p:sp>
          <p:nvSpPr>
            <p:cNvPr id="49" name="New shape">
              <a:extLst>
                <a:ext uri="{FF2B5EF4-FFF2-40B4-BE49-F238E27FC236}">
                  <a16:creationId xmlns:a16="http://schemas.microsoft.com/office/drawing/2014/main" id="{9B4A46BF-B29A-C92A-F4B7-D8369A7198A9}"/>
                </a:ext>
              </a:extLst>
            </p:cNvPr>
            <p:cNvSpPr/>
            <p:nvPr/>
          </p:nvSpPr>
          <p:spPr>
            <a:xfrm>
              <a:off x="6299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88</a:t>
              </a:r>
            </a:p>
          </p:txBody>
        </p:sp>
        <p:sp>
          <p:nvSpPr>
            <p:cNvPr id="50" name="New shape">
              <a:extLst>
                <a:ext uri="{FF2B5EF4-FFF2-40B4-BE49-F238E27FC236}">
                  <a16:creationId xmlns:a16="http://schemas.microsoft.com/office/drawing/2014/main" id="{5444F65E-6471-228C-48BE-4BA5BFB7811B}"/>
                </a:ext>
              </a:extLst>
            </p:cNvPr>
            <p:cNvSpPr/>
            <p:nvPr/>
          </p:nvSpPr>
          <p:spPr>
            <a:xfrm>
              <a:off x="7340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51" name="New shape">
              <a:extLst>
                <a:ext uri="{FF2B5EF4-FFF2-40B4-BE49-F238E27FC236}">
                  <a16:creationId xmlns:a16="http://schemas.microsoft.com/office/drawing/2014/main" id="{19F2B634-949B-7064-F989-14238DBBCF23}"/>
                </a:ext>
              </a:extLst>
            </p:cNvPr>
            <p:cNvSpPr/>
            <p:nvPr/>
          </p:nvSpPr>
          <p:spPr>
            <a:xfrm>
              <a:off x="8204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52" name="New shape">
              <a:extLst>
                <a:ext uri="{FF2B5EF4-FFF2-40B4-BE49-F238E27FC236}">
                  <a16:creationId xmlns:a16="http://schemas.microsoft.com/office/drawing/2014/main" id="{795D566C-69E6-A8D7-CE80-F8AFBAB474D5}"/>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a:extLst>
                <a:ext uri="{FF2B5EF4-FFF2-40B4-BE49-F238E27FC236}">
                  <a16:creationId xmlns:a16="http://schemas.microsoft.com/office/drawing/2014/main" id="{C3E0326D-3DA9-8543-468B-8CEAE18BBC37}"/>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a:extLst>
                <a:ext uri="{FF2B5EF4-FFF2-40B4-BE49-F238E27FC236}">
                  <a16:creationId xmlns:a16="http://schemas.microsoft.com/office/drawing/2014/main" id="{83E51492-8730-AD80-4877-DE7822EEF21D}"/>
                </a:ext>
              </a:extLst>
            </p:cNvPr>
            <p:cNvSpPr/>
            <p:nvPr/>
          </p:nvSpPr>
          <p:spPr>
            <a:xfrm>
              <a:off x="254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Future Ways of Working</a:t>
              </a:r>
            </a:p>
          </p:txBody>
        </p:sp>
        <p:sp>
          <p:nvSpPr>
            <p:cNvPr id="55" name="New shape">
              <a:extLst>
                <a:ext uri="{FF2B5EF4-FFF2-40B4-BE49-F238E27FC236}">
                  <a16:creationId xmlns:a16="http://schemas.microsoft.com/office/drawing/2014/main" id="{CF7602E5-3D7B-49D9-31C4-F073F484E405}"/>
                </a:ext>
              </a:extLst>
            </p:cNvPr>
            <p:cNvSpPr/>
            <p:nvPr/>
          </p:nvSpPr>
          <p:spPr>
            <a:xfrm>
              <a:off x="6299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56" name="New shape">
              <a:extLst>
                <a:ext uri="{FF2B5EF4-FFF2-40B4-BE49-F238E27FC236}">
                  <a16:creationId xmlns:a16="http://schemas.microsoft.com/office/drawing/2014/main" id="{18B9D5F8-60C8-AB80-48B0-54486918E66A}"/>
                </a:ext>
              </a:extLst>
            </p:cNvPr>
            <p:cNvSpPr/>
            <p:nvPr/>
          </p:nvSpPr>
          <p:spPr>
            <a:xfrm>
              <a:off x="7340600"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57" name="New shape">
              <a:extLst>
                <a:ext uri="{FF2B5EF4-FFF2-40B4-BE49-F238E27FC236}">
                  <a16:creationId xmlns:a16="http://schemas.microsoft.com/office/drawing/2014/main" id="{F093450B-37E9-F6C8-DCC1-766BD574F1FB}"/>
                </a:ext>
              </a:extLst>
            </p:cNvPr>
            <p:cNvSpPr/>
            <p:nvPr/>
          </p:nvSpPr>
          <p:spPr>
            <a:xfrm>
              <a:off x="82042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58" name="New shape">
              <a:extLst>
                <a:ext uri="{FF2B5EF4-FFF2-40B4-BE49-F238E27FC236}">
                  <a16:creationId xmlns:a16="http://schemas.microsoft.com/office/drawing/2014/main" id="{703CE8D9-4CE7-0768-B624-A1BF13C3B921}"/>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a:extLst>
                <a:ext uri="{FF2B5EF4-FFF2-40B4-BE49-F238E27FC236}">
                  <a16:creationId xmlns:a16="http://schemas.microsoft.com/office/drawing/2014/main" id="{264D1F29-12F8-0610-A139-C657DA0493F9}"/>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a:extLst>
                <a:ext uri="{FF2B5EF4-FFF2-40B4-BE49-F238E27FC236}">
                  <a16:creationId xmlns:a16="http://schemas.microsoft.com/office/drawing/2014/main" id="{C7759C16-D3DA-4DDD-EE54-5BF2D9BD9B88}"/>
                </a:ext>
              </a:extLst>
            </p:cNvPr>
            <p:cNvSpPr/>
            <p:nvPr/>
          </p:nvSpPr>
          <p:spPr>
            <a:xfrm>
              <a:off x="254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Growth</a:t>
              </a:r>
            </a:p>
          </p:txBody>
        </p:sp>
        <p:sp>
          <p:nvSpPr>
            <p:cNvPr id="61" name="New shape">
              <a:extLst>
                <a:ext uri="{FF2B5EF4-FFF2-40B4-BE49-F238E27FC236}">
                  <a16:creationId xmlns:a16="http://schemas.microsoft.com/office/drawing/2014/main" id="{50FC8E50-D340-9A93-3BA1-AE3734E33A94}"/>
                </a:ext>
              </a:extLst>
            </p:cNvPr>
            <p:cNvSpPr/>
            <p:nvPr/>
          </p:nvSpPr>
          <p:spPr>
            <a:xfrm>
              <a:off x="6299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62" name="New shape">
              <a:extLst>
                <a:ext uri="{FF2B5EF4-FFF2-40B4-BE49-F238E27FC236}">
                  <a16:creationId xmlns:a16="http://schemas.microsoft.com/office/drawing/2014/main" id="{613C186D-D817-88B6-72D2-6183F2AAF63A}"/>
                </a:ext>
              </a:extLst>
            </p:cNvPr>
            <p:cNvSpPr/>
            <p:nvPr/>
          </p:nvSpPr>
          <p:spPr>
            <a:xfrm>
              <a:off x="73406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63" name="New shape">
              <a:extLst>
                <a:ext uri="{FF2B5EF4-FFF2-40B4-BE49-F238E27FC236}">
                  <a16:creationId xmlns:a16="http://schemas.microsoft.com/office/drawing/2014/main" id="{CED5B2E3-3A85-FCAA-40FE-81A427D474F0}"/>
                </a:ext>
              </a:extLst>
            </p:cNvPr>
            <p:cNvSpPr/>
            <p:nvPr/>
          </p:nvSpPr>
          <p:spPr>
            <a:xfrm>
              <a:off x="8204200"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64" name="New shape">
              <a:extLst>
                <a:ext uri="{FF2B5EF4-FFF2-40B4-BE49-F238E27FC236}">
                  <a16:creationId xmlns:a16="http://schemas.microsoft.com/office/drawing/2014/main" id="{1AE2AF63-7BB0-E3F9-9474-62A260593A77}"/>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5" name="New shape">
              <a:extLst>
                <a:ext uri="{FF2B5EF4-FFF2-40B4-BE49-F238E27FC236}">
                  <a16:creationId xmlns:a16="http://schemas.microsoft.com/office/drawing/2014/main" id="{9557A091-0DDD-4FAF-630F-75276541B3DD}"/>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6" name="New shape">
              <a:extLst>
                <a:ext uri="{FF2B5EF4-FFF2-40B4-BE49-F238E27FC236}">
                  <a16:creationId xmlns:a16="http://schemas.microsoft.com/office/drawing/2014/main" id="{6B6460AB-8385-CD14-A493-D3F8FA13C83D}"/>
                </a:ext>
              </a:extLst>
            </p:cNvPr>
            <p:cNvSpPr/>
            <p:nvPr/>
          </p:nvSpPr>
          <p:spPr>
            <a:xfrm>
              <a:off x="254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Inclusion</a:t>
              </a:r>
            </a:p>
          </p:txBody>
        </p:sp>
        <p:sp>
          <p:nvSpPr>
            <p:cNvPr id="67" name="New shape">
              <a:extLst>
                <a:ext uri="{FF2B5EF4-FFF2-40B4-BE49-F238E27FC236}">
                  <a16:creationId xmlns:a16="http://schemas.microsoft.com/office/drawing/2014/main" id="{6FF573AB-47C9-3F25-EA97-29582A94A6D8}"/>
                </a:ext>
              </a:extLst>
            </p:cNvPr>
            <p:cNvSpPr/>
            <p:nvPr/>
          </p:nvSpPr>
          <p:spPr>
            <a:xfrm>
              <a:off x="6299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68" name="New shape">
              <a:extLst>
                <a:ext uri="{FF2B5EF4-FFF2-40B4-BE49-F238E27FC236}">
                  <a16:creationId xmlns:a16="http://schemas.microsoft.com/office/drawing/2014/main" id="{82908AB2-9BC1-B2CD-59EF-CB4B32E28958}"/>
                </a:ext>
              </a:extLst>
            </p:cNvPr>
            <p:cNvSpPr/>
            <p:nvPr/>
          </p:nvSpPr>
          <p:spPr>
            <a:xfrm>
              <a:off x="7340600"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69" name="New shape">
              <a:extLst>
                <a:ext uri="{FF2B5EF4-FFF2-40B4-BE49-F238E27FC236}">
                  <a16:creationId xmlns:a16="http://schemas.microsoft.com/office/drawing/2014/main" id="{C4A74172-9933-D51A-618F-8E4ED3702549}"/>
                </a:ext>
              </a:extLst>
            </p:cNvPr>
            <p:cNvSpPr/>
            <p:nvPr/>
          </p:nvSpPr>
          <p:spPr>
            <a:xfrm>
              <a:off x="8204200"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70" name="New shape">
              <a:extLst>
                <a:ext uri="{FF2B5EF4-FFF2-40B4-BE49-F238E27FC236}">
                  <a16:creationId xmlns:a16="http://schemas.microsoft.com/office/drawing/2014/main" id="{1E431CF5-9506-6F23-8FCD-373287044E85}"/>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a:extLst>
                <a:ext uri="{FF2B5EF4-FFF2-40B4-BE49-F238E27FC236}">
                  <a16:creationId xmlns:a16="http://schemas.microsoft.com/office/drawing/2014/main" id="{BD36800E-0863-4D86-8078-60A0598AC81D}"/>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2" name="New shape">
              <a:extLst>
                <a:ext uri="{FF2B5EF4-FFF2-40B4-BE49-F238E27FC236}">
                  <a16:creationId xmlns:a16="http://schemas.microsoft.com/office/drawing/2014/main" id="{19A634B9-A402-1F2F-3066-472F1EB12096}"/>
                </a:ext>
              </a:extLst>
            </p:cNvPr>
            <p:cNvSpPr/>
            <p:nvPr/>
          </p:nvSpPr>
          <p:spPr>
            <a:xfrm>
              <a:off x="254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Inspiration</a:t>
              </a:r>
            </a:p>
          </p:txBody>
        </p:sp>
        <p:sp>
          <p:nvSpPr>
            <p:cNvPr id="73" name="New shape">
              <a:extLst>
                <a:ext uri="{FF2B5EF4-FFF2-40B4-BE49-F238E27FC236}">
                  <a16:creationId xmlns:a16="http://schemas.microsoft.com/office/drawing/2014/main" id="{355C41D3-2035-59EF-EE17-38E24B04F641}"/>
                </a:ext>
              </a:extLst>
            </p:cNvPr>
            <p:cNvSpPr/>
            <p:nvPr/>
          </p:nvSpPr>
          <p:spPr>
            <a:xfrm>
              <a:off x="6299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74" name="New shape">
              <a:extLst>
                <a:ext uri="{FF2B5EF4-FFF2-40B4-BE49-F238E27FC236}">
                  <a16:creationId xmlns:a16="http://schemas.microsoft.com/office/drawing/2014/main" id="{00812057-AF2B-DFFA-7D6D-AD73B7A2DDA3}"/>
                </a:ext>
              </a:extLst>
            </p:cNvPr>
            <p:cNvSpPr/>
            <p:nvPr/>
          </p:nvSpPr>
          <p:spPr>
            <a:xfrm>
              <a:off x="7340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75" name="New shape">
              <a:extLst>
                <a:ext uri="{FF2B5EF4-FFF2-40B4-BE49-F238E27FC236}">
                  <a16:creationId xmlns:a16="http://schemas.microsoft.com/office/drawing/2014/main" id="{EC5FBCC9-5E7F-41CE-13DC-304A4906D0A5}"/>
                </a:ext>
              </a:extLst>
            </p:cNvPr>
            <p:cNvSpPr/>
            <p:nvPr/>
          </p:nvSpPr>
          <p:spPr>
            <a:xfrm>
              <a:off x="82042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6" name="New shape">
              <a:extLst>
                <a:ext uri="{FF2B5EF4-FFF2-40B4-BE49-F238E27FC236}">
                  <a16:creationId xmlns:a16="http://schemas.microsoft.com/office/drawing/2014/main" id="{C0861445-ED58-6872-5D82-88B14FBD52D7}"/>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a:extLst>
                <a:ext uri="{FF2B5EF4-FFF2-40B4-BE49-F238E27FC236}">
                  <a16:creationId xmlns:a16="http://schemas.microsoft.com/office/drawing/2014/main" id="{97AC926E-8B32-A8B7-A9AE-4D9C0CE0865E}"/>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8" name="New shape">
              <a:extLst>
                <a:ext uri="{FF2B5EF4-FFF2-40B4-BE49-F238E27FC236}">
                  <a16:creationId xmlns:a16="http://schemas.microsoft.com/office/drawing/2014/main" id="{B24F7C42-468F-4992-C84F-B2707C267AB7}"/>
                </a:ext>
              </a:extLst>
            </p:cNvPr>
            <p:cNvSpPr/>
            <p:nvPr/>
          </p:nvSpPr>
          <p:spPr>
            <a:xfrm>
              <a:off x="254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Manager Support</a:t>
              </a:r>
            </a:p>
          </p:txBody>
        </p:sp>
        <p:sp>
          <p:nvSpPr>
            <p:cNvPr id="79" name="New shape">
              <a:extLst>
                <a:ext uri="{FF2B5EF4-FFF2-40B4-BE49-F238E27FC236}">
                  <a16:creationId xmlns:a16="http://schemas.microsoft.com/office/drawing/2014/main" id="{87160483-A59E-D815-5589-B1AAF9DF5760}"/>
                </a:ext>
              </a:extLst>
            </p:cNvPr>
            <p:cNvSpPr/>
            <p:nvPr/>
          </p:nvSpPr>
          <p:spPr>
            <a:xfrm>
              <a:off x="6299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80" name="New shape">
              <a:extLst>
                <a:ext uri="{FF2B5EF4-FFF2-40B4-BE49-F238E27FC236}">
                  <a16:creationId xmlns:a16="http://schemas.microsoft.com/office/drawing/2014/main" id="{B893BC37-12DF-056F-2721-08C254314F59}"/>
                </a:ext>
              </a:extLst>
            </p:cNvPr>
            <p:cNvSpPr/>
            <p:nvPr/>
          </p:nvSpPr>
          <p:spPr>
            <a:xfrm>
              <a:off x="73406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1" name="New shape">
              <a:extLst>
                <a:ext uri="{FF2B5EF4-FFF2-40B4-BE49-F238E27FC236}">
                  <a16:creationId xmlns:a16="http://schemas.microsoft.com/office/drawing/2014/main" id="{E8FD8027-3A39-8DA8-47F2-BEE6814E7445}"/>
                </a:ext>
              </a:extLst>
            </p:cNvPr>
            <p:cNvSpPr/>
            <p:nvPr/>
          </p:nvSpPr>
          <p:spPr>
            <a:xfrm>
              <a:off x="8204200" y="37782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2" name="New shape">
              <a:extLst>
                <a:ext uri="{FF2B5EF4-FFF2-40B4-BE49-F238E27FC236}">
                  <a16:creationId xmlns:a16="http://schemas.microsoft.com/office/drawing/2014/main" id="{350FCE0E-EC32-A344-EBA6-9BCF6104F670}"/>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3" name="New shape">
              <a:extLst>
                <a:ext uri="{FF2B5EF4-FFF2-40B4-BE49-F238E27FC236}">
                  <a16:creationId xmlns:a16="http://schemas.microsoft.com/office/drawing/2014/main" id="{26AD4C56-2BF8-B37B-2871-4454AB9DCF53}"/>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a:extLst>
                <a:ext uri="{FF2B5EF4-FFF2-40B4-BE49-F238E27FC236}">
                  <a16:creationId xmlns:a16="http://schemas.microsoft.com/office/drawing/2014/main" id="{7AF95CB3-3FEC-06F2-5127-D921EF53EB42}"/>
                </a:ext>
              </a:extLst>
            </p:cNvPr>
            <p:cNvSpPr/>
            <p:nvPr/>
          </p:nvSpPr>
          <p:spPr>
            <a:xfrm>
              <a:off x="254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Organization</a:t>
              </a:r>
            </a:p>
          </p:txBody>
        </p:sp>
        <p:sp>
          <p:nvSpPr>
            <p:cNvPr id="85" name="New shape">
              <a:extLst>
                <a:ext uri="{FF2B5EF4-FFF2-40B4-BE49-F238E27FC236}">
                  <a16:creationId xmlns:a16="http://schemas.microsoft.com/office/drawing/2014/main" id="{09B3B4AF-201F-6F77-ECE0-6D24977DAB6D}"/>
                </a:ext>
              </a:extLst>
            </p:cNvPr>
            <p:cNvSpPr/>
            <p:nvPr/>
          </p:nvSpPr>
          <p:spPr>
            <a:xfrm>
              <a:off x="6299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86" name="New shape">
              <a:extLst>
                <a:ext uri="{FF2B5EF4-FFF2-40B4-BE49-F238E27FC236}">
                  <a16:creationId xmlns:a16="http://schemas.microsoft.com/office/drawing/2014/main" id="{1B24DC14-178F-F4D2-A503-FFB7814E6C66}"/>
                </a:ext>
              </a:extLst>
            </p:cNvPr>
            <p:cNvSpPr/>
            <p:nvPr/>
          </p:nvSpPr>
          <p:spPr>
            <a:xfrm>
              <a:off x="7340600"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87" name="New shape">
              <a:extLst>
                <a:ext uri="{FF2B5EF4-FFF2-40B4-BE49-F238E27FC236}">
                  <a16:creationId xmlns:a16="http://schemas.microsoft.com/office/drawing/2014/main" id="{B340EEE1-5DBE-C031-2EDE-A3A551ABD5F9}"/>
                </a:ext>
              </a:extLst>
            </p:cNvPr>
            <p:cNvSpPr/>
            <p:nvPr/>
          </p:nvSpPr>
          <p:spPr>
            <a:xfrm>
              <a:off x="8204200"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88" name="New shape">
              <a:extLst>
                <a:ext uri="{FF2B5EF4-FFF2-40B4-BE49-F238E27FC236}">
                  <a16:creationId xmlns:a16="http://schemas.microsoft.com/office/drawing/2014/main" id="{DAD6DE96-FA25-AEAD-B9C0-1FDA9254B8F6}"/>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a:extLst>
                <a:ext uri="{FF2B5EF4-FFF2-40B4-BE49-F238E27FC236}">
                  <a16:creationId xmlns:a16="http://schemas.microsoft.com/office/drawing/2014/main" id="{F82559DA-8461-A1A4-5FB7-11EAC194C617}"/>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0" name="New shape">
              <a:extLst>
                <a:ext uri="{FF2B5EF4-FFF2-40B4-BE49-F238E27FC236}">
                  <a16:creationId xmlns:a16="http://schemas.microsoft.com/office/drawing/2014/main" id="{2FBCA227-DCCA-216E-4335-79E9B7A766BD}"/>
                </a:ext>
              </a:extLst>
            </p:cNvPr>
            <p:cNvSpPr/>
            <p:nvPr/>
          </p:nvSpPr>
          <p:spPr>
            <a:xfrm>
              <a:off x="254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Retention</a:t>
              </a:r>
            </a:p>
          </p:txBody>
        </p:sp>
        <p:sp>
          <p:nvSpPr>
            <p:cNvPr id="91" name="New shape">
              <a:extLst>
                <a:ext uri="{FF2B5EF4-FFF2-40B4-BE49-F238E27FC236}">
                  <a16:creationId xmlns:a16="http://schemas.microsoft.com/office/drawing/2014/main" id="{3D5F7A6B-D04F-6806-2467-6E99125C2FDB}"/>
                </a:ext>
              </a:extLst>
            </p:cNvPr>
            <p:cNvSpPr/>
            <p:nvPr/>
          </p:nvSpPr>
          <p:spPr>
            <a:xfrm>
              <a:off x="6299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84</a:t>
              </a:r>
            </a:p>
          </p:txBody>
        </p:sp>
        <p:sp>
          <p:nvSpPr>
            <p:cNvPr id="92" name="New shape">
              <a:extLst>
                <a:ext uri="{FF2B5EF4-FFF2-40B4-BE49-F238E27FC236}">
                  <a16:creationId xmlns:a16="http://schemas.microsoft.com/office/drawing/2014/main" id="{F1840766-AE17-6ECB-27E9-31CA04F014D2}"/>
                </a:ext>
              </a:extLst>
            </p:cNvPr>
            <p:cNvSpPr/>
            <p:nvPr/>
          </p:nvSpPr>
          <p:spPr>
            <a:xfrm>
              <a:off x="7340600"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93" name="New shape">
              <a:extLst>
                <a:ext uri="{FF2B5EF4-FFF2-40B4-BE49-F238E27FC236}">
                  <a16:creationId xmlns:a16="http://schemas.microsoft.com/office/drawing/2014/main" id="{22CDC5BF-9275-4752-8E7D-33A72865954E}"/>
                </a:ext>
              </a:extLst>
            </p:cNvPr>
            <p:cNvSpPr/>
            <p:nvPr/>
          </p:nvSpPr>
          <p:spPr>
            <a:xfrm>
              <a:off x="8204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94" name="New shape">
              <a:extLst>
                <a:ext uri="{FF2B5EF4-FFF2-40B4-BE49-F238E27FC236}">
                  <a16:creationId xmlns:a16="http://schemas.microsoft.com/office/drawing/2014/main" id="{E97D4180-7FBE-D788-6B22-5AED4FC6D2FF}"/>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a:extLst>
                <a:ext uri="{FF2B5EF4-FFF2-40B4-BE49-F238E27FC236}">
                  <a16:creationId xmlns:a16="http://schemas.microsoft.com/office/drawing/2014/main" id="{939FC230-0DE0-1DEF-B27B-EC92C1B59B5E}"/>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a:extLst>
                <a:ext uri="{FF2B5EF4-FFF2-40B4-BE49-F238E27FC236}">
                  <a16:creationId xmlns:a16="http://schemas.microsoft.com/office/drawing/2014/main" id="{A30E78D6-B34E-82C5-53FA-74B69AC826C9}"/>
                </a:ext>
              </a:extLst>
            </p:cNvPr>
            <p:cNvSpPr/>
            <p:nvPr/>
          </p:nvSpPr>
          <p:spPr>
            <a:xfrm>
              <a:off x="254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Reward</a:t>
              </a:r>
            </a:p>
          </p:txBody>
        </p:sp>
        <p:sp>
          <p:nvSpPr>
            <p:cNvPr id="97" name="New shape">
              <a:extLst>
                <a:ext uri="{FF2B5EF4-FFF2-40B4-BE49-F238E27FC236}">
                  <a16:creationId xmlns:a16="http://schemas.microsoft.com/office/drawing/2014/main" id="{838FF1CA-DD81-C2EC-F7E7-A578EE697A28}"/>
                </a:ext>
              </a:extLst>
            </p:cNvPr>
            <p:cNvSpPr/>
            <p:nvPr/>
          </p:nvSpPr>
          <p:spPr>
            <a:xfrm>
              <a:off x="6299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58</a:t>
              </a:r>
            </a:p>
          </p:txBody>
        </p:sp>
        <p:sp>
          <p:nvSpPr>
            <p:cNvPr id="98" name="New shape">
              <a:extLst>
                <a:ext uri="{FF2B5EF4-FFF2-40B4-BE49-F238E27FC236}">
                  <a16:creationId xmlns:a16="http://schemas.microsoft.com/office/drawing/2014/main" id="{D483265D-887B-ACF1-2FE9-5A5DC5C25565}"/>
                </a:ext>
              </a:extLst>
            </p:cNvPr>
            <p:cNvSpPr/>
            <p:nvPr/>
          </p:nvSpPr>
          <p:spPr>
            <a:xfrm>
              <a:off x="7340600" y="4425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57</a:t>
              </a:r>
            </a:p>
          </p:txBody>
        </p:sp>
        <p:sp>
          <p:nvSpPr>
            <p:cNvPr id="99" name="New shape">
              <a:extLst>
                <a:ext uri="{FF2B5EF4-FFF2-40B4-BE49-F238E27FC236}">
                  <a16:creationId xmlns:a16="http://schemas.microsoft.com/office/drawing/2014/main" id="{33B6B8EB-6B92-32E6-009A-1FFBB74A984D}"/>
                </a:ext>
              </a:extLst>
            </p:cNvPr>
            <p:cNvSpPr/>
            <p:nvPr/>
          </p:nvSpPr>
          <p:spPr>
            <a:xfrm>
              <a:off x="8204200"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59</a:t>
              </a:r>
            </a:p>
          </p:txBody>
        </p:sp>
        <p:sp>
          <p:nvSpPr>
            <p:cNvPr id="100" name="New shape">
              <a:extLst>
                <a:ext uri="{FF2B5EF4-FFF2-40B4-BE49-F238E27FC236}">
                  <a16:creationId xmlns:a16="http://schemas.microsoft.com/office/drawing/2014/main" id="{E31B00B7-DB67-88EB-46EC-2FE113BC56B8}"/>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a:extLst>
                <a:ext uri="{FF2B5EF4-FFF2-40B4-BE49-F238E27FC236}">
                  <a16:creationId xmlns:a16="http://schemas.microsoft.com/office/drawing/2014/main" id="{EF14535D-8CAA-F66F-3010-E31F0A297061}"/>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a:extLst>
                <a:ext uri="{FF2B5EF4-FFF2-40B4-BE49-F238E27FC236}">
                  <a16:creationId xmlns:a16="http://schemas.microsoft.com/office/drawing/2014/main" id="{65C2FD7B-9A17-18F3-2320-020CDDDB4242}"/>
                </a:ext>
              </a:extLst>
            </p:cNvPr>
            <p:cNvSpPr/>
            <p:nvPr/>
          </p:nvSpPr>
          <p:spPr>
            <a:xfrm>
              <a:off x="254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Sustainable Engagement</a:t>
              </a:r>
            </a:p>
          </p:txBody>
        </p:sp>
        <p:sp>
          <p:nvSpPr>
            <p:cNvPr id="103" name="New shape">
              <a:extLst>
                <a:ext uri="{FF2B5EF4-FFF2-40B4-BE49-F238E27FC236}">
                  <a16:creationId xmlns:a16="http://schemas.microsoft.com/office/drawing/2014/main" id="{358CCC33-C414-F86C-040C-5AE4BDFA5BA4}"/>
                </a:ext>
              </a:extLst>
            </p:cNvPr>
            <p:cNvSpPr/>
            <p:nvPr/>
          </p:nvSpPr>
          <p:spPr>
            <a:xfrm>
              <a:off x="6299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84</a:t>
              </a:r>
            </a:p>
          </p:txBody>
        </p:sp>
        <p:sp>
          <p:nvSpPr>
            <p:cNvPr id="104" name="New shape">
              <a:extLst>
                <a:ext uri="{FF2B5EF4-FFF2-40B4-BE49-F238E27FC236}">
                  <a16:creationId xmlns:a16="http://schemas.microsoft.com/office/drawing/2014/main" id="{2F0BE8E1-9450-E846-1551-89D638CAAD59}"/>
                </a:ext>
              </a:extLst>
            </p:cNvPr>
            <p:cNvSpPr/>
            <p:nvPr/>
          </p:nvSpPr>
          <p:spPr>
            <a:xfrm>
              <a:off x="7340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105" name="New shape">
              <a:extLst>
                <a:ext uri="{FF2B5EF4-FFF2-40B4-BE49-F238E27FC236}">
                  <a16:creationId xmlns:a16="http://schemas.microsoft.com/office/drawing/2014/main" id="{1CD817AD-A1D0-040A-0F4C-B8AACB8DD6FD}"/>
                </a:ext>
              </a:extLst>
            </p:cNvPr>
            <p:cNvSpPr/>
            <p:nvPr/>
          </p:nvSpPr>
          <p:spPr>
            <a:xfrm>
              <a:off x="8204200"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106" name="New shape">
              <a:extLst>
                <a:ext uri="{FF2B5EF4-FFF2-40B4-BE49-F238E27FC236}">
                  <a16:creationId xmlns:a16="http://schemas.microsoft.com/office/drawing/2014/main" id="{7AB94B84-3BC7-7617-9510-F216B8992B41}"/>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7" name="New shape">
              <a:extLst>
                <a:ext uri="{FF2B5EF4-FFF2-40B4-BE49-F238E27FC236}">
                  <a16:creationId xmlns:a16="http://schemas.microsoft.com/office/drawing/2014/main" id="{4F4A02B4-51A2-4E8F-9298-8D79414D7963}"/>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a:extLst>
                <a:ext uri="{FF2B5EF4-FFF2-40B4-BE49-F238E27FC236}">
                  <a16:creationId xmlns:a16="http://schemas.microsoft.com/office/drawing/2014/main" id="{66FEB10B-615C-78D7-518C-120195C0C8B5}"/>
                </a:ext>
              </a:extLst>
            </p:cNvPr>
            <p:cNvSpPr/>
            <p:nvPr/>
          </p:nvSpPr>
          <p:spPr>
            <a:xfrm>
              <a:off x="254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Trust</a:t>
              </a:r>
            </a:p>
          </p:txBody>
        </p:sp>
        <p:sp>
          <p:nvSpPr>
            <p:cNvPr id="109" name="New shape">
              <a:extLst>
                <a:ext uri="{FF2B5EF4-FFF2-40B4-BE49-F238E27FC236}">
                  <a16:creationId xmlns:a16="http://schemas.microsoft.com/office/drawing/2014/main" id="{60CB07AF-7566-BC00-EF86-542D76B06F7B}"/>
                </a:ext>
              </a:extLst>
            </p:cNvPr>
            <p:cNvSpPr/>
            <p:nvPr/>
          </p:nvSpPr>
          <p:spPr>
            <a:xfrm>
              <a:off x="6299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110" name="New shape">
              <a:extLst>
                <a:ext uri="{FF2B5EF4-FFF2-40B4-BE49-F238E27FC236}">
                  <a16:creationId xmlns:a16="http://schemas.microsoft.com/office/drawing/2014/main" id="{7DE6A876-AE51-B01C-D902-0046AC123487}"/>
                </a:ext>
              </a:extLst>
            </p:cNvPr>
            <p:cNvSpPr/>
            <p:nvPr/>
          </p:nvSpPr>
          <p:spPr>
            <a:xfrm>
              <a:off x="7340600"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1" name="New shape">
              <a:extLst>
                <a:ext uri="{FF2B5EF4-FFF2-40B4-BE49-F238E27FC236}">
                  <a16:creationId xmlns:a16="http://schemas.microsoft.com/office/drawing/2014/main" id="{1EFAF1F2-1C66-2AFB-ACEC-0CCCC5B65F19}"/>
                </a:ext>
              </a:extLst>
            </p:cNvPr>
            <p:cNvSpPr/>
            <p:nvPr/>
          </p:nvSpPr>
          <p:spPr>
            <a:xfrm>
              <a:off x="8204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12" name="New shape">
              <a:extLst>
                <a:ext uri="{FF2B5EF4-FFF2-40B4-BE49-F238E27FC236}">
                  <a16:creationId xmlns:a16="http://schemas.microsoft.com/office/drawing/2014/main" id="{5BE913DC-5405-CF4C-BADC-F27168E7CFC5}"/>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3" name="New shape">
              <a:extLst>
                <a:ext uri="{FF2B5EF4-FFF2-40B4-BE49-F238E27FC236}">
                  <a16:creationId xmlns:a16="http://schemas.microsoft.com/office/drawing/2014/main" id="{F31AC9D6-A584-225B-C243-701D50520D82}"/>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a:extLst>
                <a:ext uri="{FF2B5EF4-FFF2-40B4-BE49-F238E27FC236}">
                  <a16:creationId xmlns:a16="http://schemas.microsoft.com/office/drawing/2014/main" id="{A7EBD864-3D87-258B-5992-EF3A2FFDEAF6}"/>
                </a:ext>
              </a:extLst>
            </p:cNvPr>
            <p:cNvSpPr/>
            <p:nvPr/>
          </p:nvSpPr>
          <p:spPr>
            <a:xfrm>
              <a:off x="254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Voice</a:t>
              </a:r>
            </a:p>
          </p:txBody>
        </p:sp>
        <p:sp>
          <p:nvSpPr>
            <p:cNvPr id="115" name="New shape">
              <a:extLst>
                <a:ext uri="{FF2B5EF4-FFF2-40B4-BE49-F238E27FC236}">
                  <a16:creationId xmlns:a16="http://schemas.microsoft.com/office/drawing/2014/main" id="{2BFB140E-EB99-C989-FF81-C2DBFFA3BD65}"/>
                </a:ext>
              </a:extLst>
            </p:cNvPr>
            <p:cNvSpPr/>
            <p:nvPr/>
          </p:nvSpPr>
          <p:spPr>
            <a:xfrm>
              <a:off x="6299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116" name="New shape">
              <a:extLst>
                <a:ext uri="{FF2B5EF4-FFF2-40B4-BE49-F238E27FC236}">
                  <a16:creationId xmlns:a16="http://schemas.microsoft.com/office/drawing/2014/main" id="{D10A5410-BDC7-BE81-064A-B0CBDEB5BBBF}"/>
                </a:ext>
              </a:extLst>
            </p:cNvPr>
            <p:cNvSpPr/>
            <p:nvPr/>
          </p:nvSpPr>
          <p:spPr>
            <a:xfrm>
              <a:off x="7340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17" name="New shape">
              <a:extLst>
                <a:ext uri="{FF2B5EF4-FFF2-40B4-BE49-F238E27FC236}">
                  <a16:creationId xmlns:a16="http://schemas.microsoft.com/office/drawing/2014/main" id="{A4650AA1-EFF1-6B01-1A0D-B133975CD182}"/>
                </a:ext>
              </a:extLst>
            </p:cNvPr>
            <p:cNvSpPr/>
            <p:nvPr/>
          </p:nvSpPr>
          <p:spPr>
            <a:xfrm>
              <a:off x="82042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18" name="New shape">
              <a:extLst>
                <a:ext uri="{FF2B5EF4-FFF2-40B4-BE49-F238E27FC236}">
                  <a16:creationId xmlns:a16="http://schemas.microsoft.com/office/drawing/2014/main" id="{C6E8CD2B-D828-984F-066C-0A575274D534}"/>
                </a:ext>
              </a:extLst>
            </p:cNvPr>
            <p:cNvSpPr/>
            <p:nvPr/>
          </p:nvSpPr>
          <p:spPr>
            <a:xfrm>
              <a:off x="254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Work Environment</a:t>
              </a:r>
            </a:p>
          </p:txBody>
        </p:sp>
        <p:sp>
          <p:nvSpPr>
            <p:cNvPr id="119" name="New shape">
              <a:extLst>
                <a:ext uri="{FF2B5EF4-FFF2-40B4-BE49-F238E27FC236}">
                  <a16:creationId xmlns:a16="http://schemas.microsoft.com/office/drawing/2014/main" id="{469DF26D-D534-6A4C-C79B-7C4A23B804E4}"/>
                </a:ext>
              </a:extLst>
            </p:cNvPr>
            <p:cNvSpPr/>
            <p:nvPr/>
          </p:nvSpPr>
          <p:spPr>
            <a:xfrm>
              <a:off x="6299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120" name="New shape">
              <a:extLst>
                <a:ext uri="{FF2B5EF4-FFF2-40B4-BE49-F238E27FC236}">
                  <a16:creationId xmlns:a16="http://schemas.microsoft.com/office/drawing/2014/main" id="{1BD85A4F-069B-5B9A-BE0F-388D5A5FD66B}"/>
                </a:ext>
              </a:extLst>
            </p:cNvPr>
            <p:cNvSpPr/>
            <p:nvPr/>
          </p:nvSpPr>
          <p:spPr>
            <a:xfrm>
              <a:off x="73406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21" name="New shape">
              <a:extLst>
                <a:ext uri="{FF2B5EF4-FFF2-40B4-BE49-F238E27FC236}">
                  <a16:creationId xmlns:a16="http://schemas.microsoft.com/office/drawing/2014/main" id="{C707328C-0A49-0E02-4F48-9A3D9B18DD15}"/>
                </a:ext>
              </a:extLst>
            </p:cNvPr>
            <p:cNvSpPr/>
            <p:nvPr/>
          </p:nvSpPr>
          <p:spPr>
            <a:xfrm>
              <a:off x="82042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grpSp>
    </p:spTree>
    <p:extLst>
      <p:ext uri="{BB962C8B-B14F-4D97-AF65-F5344CB8AC3E}">
        <p14:creationId xmlns:p14="http://schemas.microsoft.com/office/powerpoint/2010/main" val="334380033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a:extLst>
              <a:ext uri="{FF2B5EF4-FFF2-40B4-BE49-F238E27FC236}">
                <a16:creationId xmlns:a16="http://schemas.microsoft.com/office/drawing/2014/main" id="{FE783CCF-9C84-32A6-8DEC-7EFB4199604E}"/>
              </a:ext>
            </a:extLst>
          </p:cNvPr>
          <p:cNvGrpSpPr/>
          <p:nvPr/>
        </p:nvGrpSpPr>
        <p:grpSpPr>
          <a:xfrm>
            <a:off x="253999" y="895350"/>
            <a:ext cx="11334817" cy="4603750"/>
            <a:chOff x="254000" y="895350"/>
            <a:chExt cx="8636000" cy="4603750"/>
          </a:xfrm>
        </p:grpSpPr>
        <p:sp>
          <p:nvSpPr>
            <p:cNvPr id="122" name="New shape">
              <a:extLst>
                <a:ext uri="{FF2B5EF4-FFF2-40B4-BE49-F238E27FC236}">
                  <a16:creationId xmlns:a16="http://schemas.microsoft.com/office/drawing/2014/main" id="{1E356D04-F861-23C4-A2AD-168E51D2FCD5}"/>
                </a:ext>
              </a:extLst>
            </p:cNvPr>
            <p:cNvSpPr/>
            <p:nvPr/>
          </p:nvSpPr>
          <p:spPr>
            <a:xfrm>
              <a:off x="6299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3" name="New shape">
              <a:extLst>
                <a:ext uri="{FF2B5EF4-FFF2-40B4-BE49-F238E27FC236}">
                  <a16:creationId xmlns:a16="http://schemas.microsoft.com/office/drawing/2014/main" id="{AF833437-E98C-A11E-4546-9213F3E1589D}"/>
                </a:ext>
              </a:extLst>
            </p:cNvPr>
            <p:cNvSpPr/>
            <p:nvPr/>
          </p:nvSpPr>
          <p:spPr>
            <a:xfrm>
              <a:off x="6299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4" name="New shape">
              <a:extLst>
                <a:ext uri="{FF2B5EF4-FFF2-40B4-BE49-F238E27FC236}">
                  <a16:creationId xmlns:a16="http://schemas.microsoft.com/office/drawing/2014/main" id="{C69B1F43-B4A2-456F-DD6A-8C936109AFFB}"/>
                </a:ext>
              </a:extLst>
            </p:cNvPr>
            <p:cNvSpPr/>
            <p:nvPr/>
          </p:nvSpPr>
          <p:spPr>
            <a:xfrm>
              <a:off x="6299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5" name="New shape">
              <a:extLst>
                <a:ext uri="{FF2B5EF4-FFF2-40B4-BE49-F238E27FC236}">
                  <a16:creationId xmlns:a16="http://schemas.microsoft.com/office/drawing/2014/main" id="{7DE1D106-A871-0050-4F05-00D63074314C}"/>
                </a:ext>
              </a:extLst>
            </p:cNvPr>
            <p:cNvSpPr/>
            <p:nvPr/>
          </p:nvSpPr>
          <p:spPr>
            <a:xfrm>
              <a:off x="6299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6" name="New shape">
              <a:extLst>
                <a:ext uri="{FF2B5EF4-FFF2-40B4-BE49-F238E27FC236}">
                  <a16:creationId xmlns:a16="http://schemas.microsoft.com/office/drawing/2014/main" id="{030C3F68-DBEE-AC95-3A0A-C6C1E56F3B36}"/>
                </a:ext>
              </a:extLst>
            </p:cNvPr>
            <p:cNvSpPr/>
            <p:nvPr/>
          </p:nvSpPr>
          <p:spPr>
            <a:xfrm>
              <a:off x="6299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a:extLst>
                <a:ext uri="{FF2B5EF4-FFF2-40B4-BE49-F238E27FC236}">
                  <a16:creationId xmlns:a16="http://schemas.microsoft.com/office/drawing/2014/main" id="{E8520E56-71C8-0B0E-3FC9-400A84050F9C}"/>
                </a:ext>
              </a:extLst>
            </p:cNvPr>
            <p:cNvSpPr/>
            <p:nvPr/>
          </p:nvSpPr>
          <p:spPr>
            <a:xfrm>
              <a:off x="6299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8" name="New shape">
              <a:extLst>
                <a:ext uri="{FF2B5EF4-FFF2-40B4-BE49-F238E27FC236}">
                  <a16:creationId xmlns:a16="http://schemas.microsoft.com/office/drawing/2014/main" id="{2AC793ED-A35C-B9EE-F530-266BD3C46442}"/>
                </a:ext>
              </a:extLst>
            </p:cNvPr>
            <p:cNvSpPr/>
            <p:nvPr/>
          </p:nvSpPr>
          <p:spPr>
            <a:xfrm>
              <a:off x="6299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9" name="New shape">
              <a:extLst>
                <a:ext uri="{FF2B5EF4-FFF2-40B4-BE49-F238E27FC236}">
                  <a16:creationId xmlns:a16="http://schemas.microsoft.com/office/drawing/2014/main" id="{0E5429DD-F7F9-B5CB-72E1-25C792806F67}"/>
                </a:ext>
              </a:extLst>
            </p:cNvPr>
            <p:cNvSpPr/>
            <p:nvPr/>
          </p:nvSpPr>
          <p:spPr>
            <a:xfrm>
              <a:off x="6299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0" name="New shape">
              <a:extLst>
                <a:ext uri="{FF2B5EF4-FFF2-40B4-BE49-F238E27FC236}">
                  <a16:creationId xmlns:a16="http://schemas.microsoft.com/office/drawing/2014/main" id="{6C2A4FD1-D421-7675-4349-792B43960F58}"/>
                </a:ext>
              </a:extLst>
            </p:cNvPr>
            <p:cNvSpPr/>
            <p:nvPr/>
          </p:nvSpPr>
          <p:spPr>
            <a:xfrm>
              <a:off x="6299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1" name="New shape">
              <a:extLst>
                <a:ext uri="{FF2B5EF4-FFF2-40B4-BE49-F238E27FC236}">
                  <a16:creationId xmlns:a16="http://schemas.microsoft.com/office/drawing/2014/main" id="{D16C052E-AD9B-74C8-DA27-3C2882DD30A0}"/>
                </a:ext>
              </a:extLst>
            </p:cNvPr>
            <p:cNvSpPr/>
            <p:nvPr/>
          </p:nvSpPr>
          <p:spPr>
            <a:xfrm>
              <a:off x="6299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2" name="New shape">
              <a:extLst>
                <a:ext uri="{FF2B5EF4-FFF2-40B4-BE49-F238E27FC236}">
                  <a16:creationId xmlns:a16="http://schemas.microsoft.com/office/drawing/2014/main" id="{233FEE1A-72AD-5A59-01CE-E485A385AF59}"/>
                </a:ext>
              </a:extLst>
            </p:cNvPr>
            <p:cNvSpPr/>
            <p:nvPr/>
          </p:nvSpPr>
          <p:spPr>
            <a:xfrm>
              <a:off x="6299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3" name="New shape">
              <a:extLst>
                <a:ext uri="{FF2B5EF4-FFF2-40B4-BE49-F238E27FC236}">
                  <a16:creationId xmlns:a16="http://schemas.microsoft.com/office/drawing/2014/main" id="{09BB8178-6EFE-801A-E002-F7858A5D74F5}"/>
                </a:ext>
              </a:extLst>
            </p:cNvPr>
            <p:cNvSpPr/>
            <p:nvPr/>
          </p:nvSpPr>
          <p:spPr>
            <a:xfrm>
              <a:off x="6299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4" name="New shape">
              <a:extLst>
                <a:ext uri="{FF2B5EF4-FFF2-40B4-BE49-F238E27FC236}">
                  <a16:creationId xmlns:a16="http://schemas.microsoft.com/office/drawing/2014/main" id="{085C097C-7C3F-36E4-3A1D-005A864AFFA0}"/>
                </a:ext>
              </a:extLst>
            </p:cNvPr>
            <p:cNvSpPr/>
            <p:nvPr/>
          </p:nvSpPr>
          <p:spPr>
            <a:xfrm>
              <a:off x="6299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5" name="New shape">
              <a:extLst>
                <a:ext uri="{FF2B5EF4-FFF2-40B4-BE49-F238E27FC236}">
                  <a16:creationId xmlns:a16="http://schemas.microsoft.com/office/drawing/2014/main" id="{C33AD695-5991-29A3-C219-28368BEEF702}"/>
                </a:ext>
              </a:extLst>
            </p:cNvPr>
            <p:cNvSpPr/>
            <p:nvPr/>
          </p:nvSpPr>
          <p:spPr>
            <a:xfrm>
              <a:off x="6299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6" name="New shape">
              <a:extLst>
                <a:ext uri="{FF2B5EF4-FFF2-40B4-BE49-F238E27FC236}">
                  <a16:creationId xmlns:a16="http://schemas.microsoft.com/office/drawing/2014/main" id="{889DDAE3-447F-F249-D1A4-CE9330BE0D44}"/>
                </a:ext>
              </a:extLst>
            </p:cNvPr>
            <p:cNvSpPr/>
            <p:nvPr/>
          </p:nvSpPr>
          <p:spPr>
            <a:xfrm>
              <a:off x="6299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7" name="New shape">
              <a:extLst>
                <a:ext uri="{FF2B5EF4-FFF2-40B4-BE49-F238E27FC236}">
                  <a16:creationId xmlns:a16="http://schemas.microsoft.com/office/drawing/2014/main" id="{C9A6AD96-06B2-BFD0-C538-80D0755D8AD9}"/>
                </a:ext>
              </a:extLst>
            </p:cNvPr>
            <p:cNvSpPr/>
            <p:nvPr/>
          </p:nvSpPr>
          <p:spPr>
            <a:xfrm>
              <a:off x="6299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a:extLst>
                <a:ext uri="{FF2B5EF4-FFF2-40B4-BE49-F238E27FC236}">
                  <a16:creationId xmlns:a16="http://schemas.microsoft.com/office/drawing/2014/main" id="{5460721A-1F58-D71C-A561-B52E2E462686}"/>
                </a:ext>
              </a:extLst>
            </p:cNvPr>
            <p:cNvSpPr/>
            <p:nvPr/>
          </p:nvSpPr>
          <p:spPr>
            <a:xfrm>
              <a:off x="6299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9" name="New shape">
              <a:extLst>
                <a:ext uri="{FF2B5EF4-FFF2-40B4-BE49-F238E27FC236}">
                  <a16:creationId xmlns:a16="http://schemas.microsoft.com/office/drawing/2014/main" id="{A0CE4401-CE99-4F9D-AB46-6757B6FA89B0}"/>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0" name="New shape">
              <a:extLst>
                <a:ext uri="{FF2B5EF4-FFF2-40B4-BE49-F238E27FC236}">
                  <a16:creationId xmlns:a16="http://schemas.microsoft.com/office/drawing/2014/main" id="{F7E5F73D-F944-A5CB-FF62-213A69E598B5}"/>
                </a:ext>
              </a:extLst>
            </p:cNvPr>
            <p:cNvSpPr/>
            <p:nvPr/>
          </p:nvSpPr>
          <p:spPr>
            <a:xfrm>
              <a:off x="254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1" name="New shape">
              <a:extLst>
                <a:ext uri="{FF2B5EF4-FFF2-40B4-BE49-F238E27FC236}">
                  <a16:creationId xmlns:a16="http://schemas.microsoft.com/office/drawing/2014/main" id="{A0AD65FE-A639-9180-DB60-3CF89FB2EC51}"/>
                </a:ext>
              </a:extLst>
            </p:cNvPr>
            <p:cNvSpPr/>
            <p:nvPr/>
          </p:nvSpPr>
          <p:spPr>
            <a:xfrm>
              <a:off x="6299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BM Wholesale and retail trade Benchmark</a:t>
              </a:r>
              <a:br>
                <a:rPr sz="1100" b="0" i="0" u="none" kern="200">
                  <a:solidFill>
                    <a:srgbClr val="000000"/>
                  </a:solidFill>
                  <a:latin typeface="arial"/>
                </a:rPr>
              </a:br>
              <a:r>
                <a:rPr sz="1100" b="0" i="0" u="none" kern="200">
                  <a:solidFill>
                    <a:srgbClr val="A6A6A6"/>
                  </a:solidFill>
                  <a:latin typeface="arial"/>
                </a:rPr>
                <a:t>(3,860)</a:t>
              </a:r>
            </a:p>
          </p:txBody>
        </p:sp>
        <p:sp>
          <p:nvSpPr>
            <p:cNvPr id="142" name="New shape">
              <a:extLst>
                <a:ext uri="{FF2B5EF4-FFF2-40B4-BE49-F238E27FC236}">
                  <a16:creationId xmlns:a16="http://schemas.microsoft.com/office/drawing/2014/main" id="{FBE77935-0C78-3325-40B3-C01D92AB2455}"/>
                </a:ext>
              </a:extLst>
            </p:cNvPr>
            <p:cNvSpPr/>
            <p:nvPr/>
          </p:nvSpPr>
          <p:spPr>
            <a:xfrm>
              <a:off x="7162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Management </a:t>
              </a:r>
              <a:br>
                <a:rPr sz="1100" b="0" i="0" u="none" kern="200">
                  <a:solidFill>
                    <a:srgbClr val="000000"/>
                  </a:solidFill>
                  <a:latin typeface="arial"/>
                </a:rPr>
              </a:br>
              <a:r>
                <a:rPr sz="1100" b="0" i="0" u="none" kern="200">
                  <a:solidFill>
                    <a:srgbClr val="A6A6A6"/>
                  </a:solidFill>
                  <a:latin typeface="arial"/>
                </a:rPr>
                <a:t>(289)</a:t>
              </a:r>
            </a:p>
          </p:txBody>
        </p:sp>
        <p:sp>
          <p:nvSpPr>
            <p:cNvPr id="143" name="New shape">
              <a:extLst>
                <a:ext uri="{FF2B5EF4-FFF2-40B4-BE49-F238E27FC236}">
                  <a16:creationId xmlns:a16="http://schemas.microsoft.com/office/drawing/2014/main" id="{091AF27F-3420-28BE-1D3E-300326680B32}"/>
                </a:ext>
              </a:extLst>
            </p:cNvPr>
            <p:cNvSpPr/>
            <p:nvPr/>
          </p:nvSpPr>
          <p:spPr>
            <a:xfrm>
              <a:off x="8026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indent="0" algn="ctr" hangingPunct="0">
                <a:spcBef>
                  <a:spcPct val="0"/>
                </a:spcBef>
                <a:spcAft>
                  <a:spcPct val="100000"/>
                </a:spcAft>
                <a:buNone/>
                <a:defRPr sz="1100" b="0" i="0">
                  <a:solidFill>
                    <a:srgbClr val="000000"/>
                  </a:solidFill>
                  <a:latin typeface="arial"/>
                </a:defRPr>
              </a:pPr>
              <a:r>
                <a:rPr sz="1100" b="0" i="0" u="none" kern="200">
                  <a:solidFill>
                    <a:srgbClr val="000000"/>
                  </a:solidFill>
                  <a:latin typeface="arial"/>
                </a:rPr>
                <a:t>Non-Management </a:t>
              </a:r>
              <a:br>
                <a:rPr sz="1100" b="0" i="0" u="none" kern="200">
                  <a:solidFill>
                    <a:srgbClr val="000000"/>
                  </a:solidFill>
                  <a:latin typeface="arial"/>
                </a:rPr>
              </a:br>
              <a:r>
                <a:rPr sz="1100" b="0" i="0" u="none" kern="200">
                  <a:solidFill>
                    <a:srgbClr val="A6A6A6"/>
                  </a:solidFill>
                  <a:latin typeface="arial"/>
                </a:rPr>
                <a:t>(2,354)</a:t>
              </a:r>
            </a:p>
          </p:txBody>
        </p:sp>
        <p:sp>
          <p:nvSpPr>
            <p:cNvPr id="144" name="New shape">
              <a:extLst>
                <a:ext uri="{FF2B5EF4-FFF2-40B4-BE49-F238E27FC236}">
                  <a16:creationId xmlns:a16="http://schemas.microsoft.com/office/drawing/2014/main" id="{2BCE0283-B38F-BE72-CA1D-DF0BC8621B81}"/>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5" name="New shape">
              <a:extLst>
                <a:ext uri="{FF2B5EF4-FFF2-40B4-BE49-F238E27FC236}">
                  <a16:creationId xmlns:a16="http://schemas.microsoft.com/office/drawing/2014/main" id="{74C1988D-F9C4-CF3F-6154-8FB4522628BA}"/>
                </a:ext>
              </a:extLst>
            </p:cNvPr>
            <p:cNvSpPr/>
            <p:nvPr/>
          </p:nvSpPr>
          <p:spPr>
            <a:xfrm>
              <a:off x="254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6" name="New shape">
              <a:extLst>
                <a:ext uri="{FF2B5EF4-FFF2-40B4-BE49-F238E27FC236}">
                  <a16:creationId xmlns:a16="http://schemas.microsoft.com/office/drawing/2014/main" id="{CA0C8381-DC6F-15E7-5CD4-F4559AD3F045}"/>
                </a:ext>
              </a:extLst>
            </p:cNvPr>
            <p:cNvSpPr/>
            <p:nvPr/>
          </p:nvSpPr>
          <p:spPr>
            <a:xfrm>
              <a:off x="254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Capability</a:t>
              </a:r>
            </a:p>
          </p:txBody>
        </p:sp>
        <p:sp>
          <p:nvSpPr>
            <p:cNvPr id="147" name="New shape">
              <a:extLst>
                <a:ext uri="{FF2B5EF4-FFF2-40B4-BE49-F238E27FC236}">
                  <a16:creationId xmlns:a16="http://schemas.microsoft.com/office/drawing/2014/main" id="{04A80160-2B4B-08BA-02A1-8A25EFCB0565}"/>
                </a:ext>
              </a:extLst>
            </p:cNvPr>
            <p:cNvSpPr/>
            <p:nvPr/>
          </p:nvSpPr>
          <p:spPr>
            <a:xfrm>
              <a:off x="6299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148" name="New shape">
              <a:extLst>
                <a:ext uri="{FF2B5EF4-FFF2-40B4-BE49-F238E27FC236}">
                  <a16:creationId xmlns:a16="http://schemas.microsoft.com/office/drawing/2014/main" id="{068E6C0F-FF7E-82BC-69A5-946BE07B6821}"/>
                </a:ext>
              </a:extLst>
            </p:cNvPr>
            <p:cNvSpPr/>
            <p:nvPr/>
          </p:nvSpPr>
          <p:spPr>
            <a:xfrm>
              <a:off x="7340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49" name="New shape">
              <a:extLst>
                <a:ext uri="{FF2B5EF4-FFF2-40B4-BE49-F238E27FC236}">
                  <a16:creationId xmlns:a16="http://schemas.microsoft.com/office/drawing/2014/main" id="{7BAAA919-00D8-607C-3A6F-6E17DFE1C1AE}"/>
                </a:ext>
              </a:extLst>
            </p:cNvPr>
            <p:cNvSpPr/>
            <p:nvPr/>
          </p:nvSpPr>
          <p:spPr>
            <a:xfrm>
              <a:off x="82042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50" name="New shape">
              <a:extLst>
                <a:ext uri="{FF2B5EF4-FFF2-40B4-BE49-F238E27FC236}">
                  <a16:creationId xmlns:a16="http://schemas.microsoft.com/office/drawing/2014/main" id="{A187A14C-593F-E127-1E78-A17003527509}"/>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1" name="New shape">
              <a:extLst>
                <a:ext uri="{FF2B5EF4-FFF2-40B4-BE49-F238E27FC236}">
                  <a16:creationId xmlns:a16="http://schemas.microsoft.com/office/drawing/2014/main" id="{E14C1638-91BB-F1A5-D64E-742FC64459EA}"/>
                </a:ext>
              </a:extLst>
            </p:cNvPr>
            <p:cNvSpPr/>
            <p:nvPr/>
          </p:nvSpPr>
          <p:spPr>
            <a:xfrm>
              <a:off x="254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2" name="New shape">
              <a:extLst>
                <a:ext uri="{FF2B5EF4-FFF2-40B4-BE49-F238E27FC236}">
                  <a16:creationId xmlns:a16="http://schemas.microsoft.com/office/drawing/2014/main" id="{BF9B294B-21FF-ECEE-8501-8EDF7D821FC3}"/>
                </a:ext>
              </a:extLst>
            </p:cNvPr>
            <p:cNvSpPr/>
            <p:nvPr/>
          </p:nvSpPr>
          <p:spPr>
            <a:xfrm>
              <a:off x="254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Clarity</a:t>
              </a:r>
            </a:p>
          </p:txBody>
        </p:sp>
        <p:sp>
          <p:nvSpPr>
            <p:cNvPr id="153" name="New shape">
              <a:extLst>
                <a:ext uri="{FF2B5EF4-FFF2-40B4-BE49-F238E27FC236}">
                  <a16:creationId xmlns:a16="http://schemas.microsoft.com/office/drawing/2014/main" id="{7700F5E2-BE0A-E612-541B-F7D2F28E2AE0}"/>
                </a:ext>
              </a:extLst>
            </p:cNvPr>
            <p:cNvSpPr/>
            <p:nvPr/>
          </p:nvSpPr>
          <p:spPr>
            <a:xfrm>
              <a:off x="6299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91</a:t>
              </a:r>
            </a:p>
          </p:txBody>
        </p:sp>
        <p:sp>
          <p:nvSpPr>
            <p:cNvPr id="154" name="New shape">
              <a:extLst>
                <a:ext uri="{FF2B5EF4-FFF2-40B4-BE49-F238E27FC236}">
                  <a16:creationId xmlns:a16="http://schemas.microsoft.com/office/drawing/2014/main" id="{312F789B-673B-C3FF-3327-6B2947BB8130}"/>
                </a:ext>
              </a:extLst>
            </p:cNvPr>
            <p:cNvSpPr/>
            <p:nvPr/>
          </p:nvSpPr>
          <p:spPr>
            <a:xfrm>
              <a:off x="7340600"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94</a:t>
              </a:r>
            </a:p>
          </p:txBody>
        </p:sp>
        <p:sp>
          <p:nvSpPr>
            <p:cNvPr id="155" name="New shape">
              <a:extLst>
                <a:ext uri="{FF2B5EF4-FFF2-40B4-BE49-F238E27FC236}">
                  <a16:creationId xmlns:a16="http://schemas.microsoft.com/office/drawing/2014/main" id="{EED20CEB-9DD7-B478-B82B-430289581F18}"/>
                </a:ext>
              </a:extLst>
            </p:cNvPr>
            <p:cNvSpPr/>
            <p:nvPr/>
          </p:nvSpPr>
          <p:spPr>
            <a:xfrm>
              <a:off x="8204200"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56" name="New shape">
              <a:extLst>
                <a:ext uri="{FF2B5EF4-FFF2-40B4-BE49-F238E27FC236}">
                  <a16:creationId xmlns:a16="http://schemas.microsoft.com/office/drawing/2014/main" id="{A40A3233-560A-E1B1-BC1B-CFA559734CA3}"/>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7" name="New shape">
              <a:extLst>
                <a:ext uri="{FF2B5EF4-FFF2-40B4-BE49-F238E27FC236}">
                  <a16:creationId xmlns:a16="http://schemas.microsoft.com/office/drawing/2014/main" id="{2576C17A-F5A4-C4C7-0C2E-D0C940B195BD}"/>
                </a:ext>
              </a:extLst>
            </p:cNvPr>
            <p:cNvSpPr/>
            <p:nvPr/>
          </p:nvSpPr>
          <p:spPr>
            <a:xfrm>
              <a:off x="254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a:extLst>
                <a:ext uri="{FF2B5EF4-FFF2-40B4-BE49-F238E27FC236}">
                  <a16:creationId xmlns:a16="http://schemas.microsoft.com/office/drawing/2014/main" id="{28A72347-71DC-DF69-861A-82714A47CD2E}"/>
                </a:ext>
              </a:extLst>
            </p:cNvPr>
            <p:cNvSpPr/>
            <p:nvPr/>
          </p:nvSpPr>
          <p:spPr>
            <a:xfrm>
              <a:off x="254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Collaboration</a:t>
              </a:r>
            </a:p>
          </p:txBody>
        </p:sp>
        <p:sp>
          <p:nvSpPr>
            <p:cNvPr id="159" name="New shape">
              <a:extLst>
                <a:ext uri="{FF2B5EF4-FFF2-40B4-BE49-F238E27FC236}">
                  <a16:creationId xmlns:a16="http://schemas.microsoft.com/office/drawing/2014/main" id="{7FAF4D47-6881-DB29-DC63-E48822ABDDFD}"/>
                </a:ext>
              </a:extLst>
            </p:cNvPr>
            <p:cNvSpPr/>
            <p:nvPr/>
          </p:nvSpPr>
          <p:spPr>
            <a:xfrm>
              <a:off x="6299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160" name="New shape">
              <a:extLst>
                <a:ext uri="{FF2B5EF4-FFF2-40B4-BE49-F238E27FC236}">
                  <a16:creationId xmlns:a16="http://schemas.microsoft.com/office/drawing/2014/main" id="{D247FEFF-0887-935A-823A-83F4510CC6A7}"/>
                </a:ext>
              </a:extLst>
            </p:cNvPr>
            <p:cNvSpPr/>
            <p:nvPr/>
          </p:nvSpPr>
          <p:spPr>
            <a:xfrm>
              <a:off x="73406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61" name="New shape">
              <a:extLst>
                <a:ext uri="{FF2B5EF4-FFF2-40B4-BE49-F238E27FC236}">
                  <a16:creationId xmlns:a16="http://schemas.microsoft.com/office/drawing/2014/main" id="{E0EAF402-A020-275E-D090-6B7CA323E48E}"/>
                </a:ext>
              </a:extLst>
            </p:cNvPr>
            <p:cNvSpPr/>
            <p:nvPr/>
          </p:nvSpPr>
          <p:spPr>
            <a:xfrm>
              <a:off x="82042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162" name="New shape">
              <a:extLst>
                <a:ext uri="{FF2B5EF4-FFF2-40B4-BE49-F238E27FC236}">
                  <a16:creationId xmlns:a16="http://schemas.microsoft.com/office/drawing/2014/main" id="{B096D244-F661-EDE7-167B-A9FC244EB79A}"/>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3" name="New shape">
              <a:extLst>
                <a:ext uri="{FF2B5EF4-FFF2-40B4-BE49-F238E27FC236}">
                  <a16:creationId xmlns:a16="http://schemas.microsoft.com/office/drawing/2014/main" id="{88A4C85C-4215-9487-8744-23990BA5BEF1}"/>
                </a:ext>
              </a:extLst>
            </p:cNvPr>
            <p:cNvSpPr/>
            <p:nvPr/>
          </p:nvSpPr>
          <p:spPr>
            <a:xfrm>
              <a:off x="254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4" name="New shape">
              <a:extLst>
                <a:ext uri="{FF2B5EF4-FFF2-40B4-BE49-F238E27FC236}">
                  <a16:creationId xmlns:a16="http://schemas.microsoft.com/office/drawing/2014/main" id="{0B040B54-CE82-DD09-969E-CAC81BDB9C74}"/>
                </a:ext>
              </a:extLst>
            </p:cNvPr>
            <p:cNvSpPr/>
            <p:nvPr/>
          </p:nvSpPr>
          <p:spPr>
            <a:xfrm>
              <a:off x="254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Drive</a:t>
              </a:r>
            </a:p>
          </p:txBody>
        </p:sp>
        <p:sp>
          <p:nvSpPr>
            <p:cNvPr id="165" name="New shape">
              <a:extLst>
                <a:ext uri="{FF2B5EF4-FFF2-40B4-BE49-F238E27FC236}">
                  <a16:creationId xmlns:a16="http://schemas.microsoft.com/office/drawing/2014/main" id="{DD285A96-DD2C-B151-8532-9D0312493DB1}"/>
                </a:ext>
              </a:extLst>
            </p:cNvPr>
            <p:cNvSpPr/>
            <p:nvPr/>
          </p:nvSpPr>
          <p:spPr>
            <a:xfrm>
              <a:off x="6299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88</a:t>
              </a:r>
            </a:p>
          </p:txBody>
        </p:sp>
        <p:sp>
          <p:nvSpPr>
            <p:cNvPr id="166" name="New shape">
              <a:extLst>
                <a:ext uri="{FF2B5EF4-FFF2-40B4-BE49-F238E27FC236}">
                  <a16:creationId xmlns:a16="http://schemas.microsoft.com/office/drawing/2014/main" id="{57F04C6E-5044-EB30-EB7B-EF20BC00A03D}"/>
                </a:ext>
              </a:extLst>
            </p:cNvPr>
            <p:cNvSpPr/>
            <p:nvPr/>
          </p:nvSpPr>
          <p:spPr>
            <a:xfrm>
              <a:off x="7340600"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167" name="New shape">
              <a:extLst>
                <a:ext uri="{FF2B5EF4-FFF2-40B4-BE49-F238E27FC236}">
                  <a16:creationId xmlns:a16="http://schemas.microsoft.com/office/drawing/2014/main" id="{0A9BC8FC-73AA-7580-2D99-0B3A0C49A685}"/>
                </a:ext>
              </a:extLst>
            </p:cNvPr>
            <p:cNvSpPr/>
            <p:nvPr/>
          </p:nvSpPr>
          <p:spPr>
            <a:xfrm>
              <a:off x="8204200" y="26987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88</a:t>
              </a:r>
            </a:p>
          </p:txBody>
        </p:sp>
        <p:sp>
          <p:nvSpPr>
            <p:cNvPr id="168" name="New shape">
              <a:extLst>
                <a:ext uri="{FF2B5EF4-FFF2-40B4-BE49-F238E27FC236}">
                  <a16:creationId xmlns:a16="http://schemas.microsoft.com/office/drawing/2014/main" id="{35898B02-043A-BA85-70D7-6A9A88E59D8D}"/>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a:extLst>
                <a:ext uri="{FF2B5EF4-FFF2-40B4-BE49-F238E27FC236}">
                  <a16:creationId xmlns:a16="http://schemas.microsoft.com/office/drawing/2014/main" id="{B4FA2B92-07B4-4A68-7609-7FE734AF590C}"/>
                </a:ext>
              </a:extLst>
            </p:cNvPr>
            <p:cNvSpPr/>
            <p:nvPr/>
          </p:nvSpPr>
          <p:spPr>
            <a:xfrm>
              <a:off x="254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a:extLst>
                <a:ext uri="{FF2B5EF4-FFF2-40B4-BE49-F238E27FC236}">
                  <a16:creationId xmlns:a16="http://schemas.microsoft.com/office/drawing/2014/main" id="{D6795B23-1F0E-C8B2-02FE-070963061E00}"/>
                </a:ext>
              </a:extLst>
            </p:cNvPr>
            <p:cNvSpPr/>
            <p:nvPr/>
          </p:nvSpPr>
          <p:spPr>
            <a:xfrm>
              <a:off x="254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Future Ways of Working</a:t>
              </a:r>
            </a:p>
          </p:txBody>
        </p:sp>
        <p:sp>
          <p:nvSpPr>
            <p:cNvPr id="171" name="New shape">
              <a:extLst>
                <a:ext uri="{FF2B5EF4-FFF2-40B4-BE49-F238E27FC236}">
                  <a16:creationId xmlns:a16="http://schemas.microsoft.com/office/drawing/2014/main" id="{24AC36C2-3067-0A32-EE92-EB507FE82FDF}"/>
                </a:ext>
              </a:extLst>
            </p:cNvPr>
            <p:cNvSpPr/>
            <p:nvPr/>
          </p:nvSpPr>
          <p:spPr>
            <a:xfrm>
              <a:off x="6299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172" name="New shape">
              <a:extLst>
                <a:ext uri="{FF2B5EF4-FFF2-40B4-BE49-F238E27FC236}">
                  <a16:creationId xmlns:a16="http://schemas.microsoft.com/office/drawing/2014/main" id="{5E34B712-0C39-338C-0297-AA6DE72093E4}"/>
                </a:ext>
              </a:extLst>
            </p:cNvPr>
            <p:cNvSpPr/>
            <p:nvPr/>
          </p:nvSpPr>
          <p:spPr>
            <a:xfrm>
              <a:off x="7340600"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173" name="New shape">
              <a:extLst>
                <a:ext uri="{FF2B5EF4-FFF2-40B4-BE49-F238E27FC236}">
                  <a16:creationId xmlns:a16="http://schemas.microsoft.com/office/drawing/2014/main" id="{9728DDA1-FD77-90B7-BEC1-CC83215CD040}"/>
                </a:ext>
              </a:extLst>
            </p:cNvPr>
            <p:cNvSpPr/>
            <p:nvPr/>
          </p:nvSpPr>
          <p:spPr>
            <a:xfrm>
              <a:off x="82042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74" name="New shape">
              <a:extLst>
                <a:ext uri="{FF2B5EF4-FFF2-40B4-BE49-F238E27FC236}">
                  <a16:creationId xmlns:a16="http://schemas.microsoft.com/office/drawing/2014/main" id="{960E4641-C191-0DE5-4155-75E20CEF8DFA}"/>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5" name="New shape">
              <a:extLst>
                <a:ext uri="{FF2B5EF4-FFF2-40B4-BE49-F238E27FC236}">
                  <a16:creationId xmlns:a16="http://schemas.microsoft.com/office/drawing/2014/main" id="{EDC275B8-FEB9-1314-13A1-179928741C8D}"/>
                </a:ext>
              </a:extLst>
            </p:cNvPr>
            <p:cNvSpPr/>
            <p:nvPr/>
          </p:nvSpPr>
          <p:spPr>
            <a:xfrm>
              <a:off x="254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6" name="New shape">
              <a:extLst>
                <a:ext uri="{FF2B5EF4-FFF2-40B4-BE49-F238E27FC236}">
                  <a16:creationId xmlns:a16="http://schemas.microsoft.com/office/drawing/2014/main" id="{EEA7D472-0055-19DF-5BEC-CBD39E799220}"/>
                </a:ext>
              </a:extLst>
            </p:cNvPr>
            <p:cNvSpPr/>
            <p:nvPr/>
          </p:nvSpPr>
          <p:spPr>
            <a:xfrm>
              <a:off x="254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Growth</a:t>
              </a:r>
            </a:p>
          </p:txBody>
        </p:sp>
        <p:sp>
          <p:nvSpPr>
            <p:cNvPr id="177" name="New shape">
              <a:extLst>
                <a:ext uri="{FF2B5EF4-FFF2-40B4-BE49-F238E27FC236}">
                  <a16:creationId xmlns:a16="http://schemas.microsoft.com/office/drawing/2014/main" id="{13E86C33-9DFF-D1DC-289D-EE854E1684EE}"/>
                </a:ext>
              </a:extLst>
            </p:cNvPr>
            <p:cNvSpPr/>
            <p:nvPr/>
          </p:nvSpPr>
          <p:spPr>
            <a:xfrm>
              <a:off x="6299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75</a:t>
              </a:r>
            </a:p>
          </p:txBody>
        </p:sp>
        <p:sp>
          <p:nvSpPr>
            <p:cNvPr id="178" name="New shape">
              <a:extLst>
                <a:ext uri="{FF2B5EF4-FFF2-40B4-BE49-F238E27FC236}">
                  <a16:creationId xmlns:a16="http://schemas.microsoft.com/office/drawing/2014/main" id="{E65E4AD3-1A78-1BB5-1ABD-568205FC3D01}"/>
                </a:ext>
              </a:extLst>
            </p:cNvPr>
            <p:cNvSpPr/>
            <p:nvPr/>
          </p:nvSpPr>
          <p:spPr>
            <a:xfrm>
              <a:off x="73406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79" name="New shape">
              <a:extLst>
                <a:ext uri="{FF2B5EF4-FFF2-40B4-BE49-F238E27FC236}">
                  <a16:creationId xmlns:a16="http://schemas.microsoft.com/office/drawing/2014/main" id="{327BBFA8-6D31-DBF4-BAEE-E428284CC91A}"/>
                </a:ext>
              </a:extLst>
            </p:cNvPr>
            <p:cNvSpPr/>
            <p:nvPr/>
          </p:nvSpPr>
          <p:spPr>
            <a:xfrm>
              <a:off x="8204200"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80" name="New shape">
              <a:extLst>
                <a:ext uri="{FF2B5EF4-FFF2-40B4-BE49-F238E27FC236}">
                  <a16:creationId xmlns:a16="http://schemas.microsoft.com/office/drawing/2014/main" id="{9DF148CB-BC9B-4BA8-14A3-C120937CC860}"/>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1" name="New shape">
              <a:extLst>
                <a:ext uri="{FF2B5EF4-FFF2-40B4-BE49-F238E27FC236}">
                  <a16:creationId xmlns:a16="http://schemas.microsoft.com/office/drawing/2014/main" id="{D60B3F70-AA59-D93E-5CC8-7566462CB2AD}"/>
                </a:ext>
              </a:extLst>
            </p:cNvPr>
            <p:cNvSpPr/>
            <p:nvPr/>
          </p:nvSpPr>
          <p:spPr>
            <a:xfrm>
              <a:off x="254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2" name="New shape">
              <a:extLst>
                <a:ext uri="{FF2B5EF4-FFF2-40B4-BE49-F238E27FC236}">
                  <a16:creationId xmlns:a16="http://schemas.microsoft.com/office/drawing/2014/main" id="{6755DF0F-FB2A-1C61-F2AF-384B2BE30496}"/>
                </a:ext>
              </a:extLst>
            </p:cNvPr>
            <p:cNvSpPr/>
            <p:nvPr/>
          </p:nvSpPr>
          <p:spPr>
            <a:xfrm>
              <a:off x="254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Inclusion</a:t>
              </a:r>
            </a:p>
          </p:txBody>
        </p:sp>
        <p:sp>
          <p:nvSpPr>
            <p:cNvPr id="183" name="New shape">
              <a:extLst>
                <a:ext uri="{FF2B5EF4-FFF2-40B4-BE49-F238E27FC236}">
                  <a16:creationId xmlns:a16="http://schemas.microsoft.com/office/drawing/2014/main" id="{3EBE389C-0FF0-A3CD-3A49-B0718C3DE74F}"/>
                </a:ext>
              </a:extLst>
            </p:cNvPr>
            <p:cNvSpPr/>
            <p:nvPr/>
          </p:nvSpPr>
          <p:spPr>
            <a:xfrm>
              <a:off x="6299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184" name="New shape">
              <a:extLst>
                <a:ext uri="{FF2B5EF4-FFF2-40B4-BE49-F238E27FC236}">
                  <a16:creationId xmlns:a16="http://schemas.microsoft.com/office/drawing/2014/main" id="{18D838C3-AEFC-D7BD-39B2-5C4BAAF7A5E1}"/>
                </a:ext>
              </a:extLst>
            </p:cNvPr>
            <p:cNvSpPr/>
            <p:nvPr/>
          </p:nvSpPr>
          <p:spPr>
            <a:xfrm>
              <a:off x="73406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185" name="New shape">
              <a:extLst>
                <a:ext uri="{FF2B5EF4-FFF2-40B4-BE49-F238E27FC236}">
                  <a16:creationId xmlns:a16="http://schemas.microsoft.com/office/drawing/2014/main" id="{365F68EA-5D6C-FDA0-24FF-2434B4E9C1CA}"/>
                </a:ext>
              </a:extLst>
            </p:cNvPr>
            <p:cNvSpPr/>
            <p:nvPr/>
          </p:nvSpPr>
          <p:spPr>
            <a:xfrm>
              <a:off x="8204200"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86" name="New shape">
              <a:extLst>
                <a:ext uri="{FF2B5EF4-FFF2-40B4-BE49-F238E27FC236}">
                  <a16:creationId xmlns:a16="http://schemas.microsoft.com/office/drawing/2014/main" id="{67A12F7A-A57E-8D9A-366B-F06964D6140D}"/>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7" name="New shape">
              <a:extLst>
                <a:ext uri="{FF2B5EF4-FFF2-40B4-BE49-F238E27FC236}">
                  <a16:creationId xmlns:a16="http://schemas.microsoft.com/office/drawing/2014/main" id="{ABBFAFB4-4E2F-7026-EA76-1185877785E4}"/>
                </a:ext>
              </a:extLst>
            </p:cNvPr>
            <p:cNvSpPr/>
            <p:nvPr/>
          </p:nvSpPr>
          <p:spPr>
            <a:xfrm>
              <a:off x="254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8" name="New shape">
              <a:extLst>
                <a:ext uri="{FF2B5EF4-FFF2-40B4-BE49-F238E27FC236}">
                  <a16:creationId xmlns:a16="http://schemas.microsoft.com/office/drawing/2014/main" id="{BF38D343-F54B-C7BF-2465-D6D7F4C02776}"/>
                </a:ext>
              </a:extLst>
            </p:cNvPr>
            <p:cNvSpPr/>
            <p:nvPr/>
          </p:nvSpPr>
          <p:spPr>
            <a:xfrm>
              <a:off x="254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Inspiration</a:t>
              </a:r>
            </a:p>
          </p:txBody>
        </p:sp>
        <p:sp>
          <p:nvSpPr>
            <p:cNvPr id="189" name="New shape">
              <a:extLst>
                <a:ext uri="{FF2B5EF4-FFF2-40B4-BE49-F238E27FC236}">
                  <a16:creationId xmlns:a16="http://schemas.microsoft.com/office/drawing/2014/main" id="{1DD3286B-701A-6641-4083-A3016D87B0BC}"/>
                </a:ext>
              </a:extLst>
            </p:cNvPr>
            <p:cNvSpPr/>
            <p:nvPr/>
          </p:nvSpPr>
          <p:spPr>
            <a:xfrm>
              <a:off x="6299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190" name="New shape">
              <a:extLst>
                <a:ext uri="{FF2B5EF4-FFF2-40B4-BE49-F238E27FC236}">
                  <a16:creationId xmlns:a16="http://schemas.microsoft.com/office/drawing/2014/main" id="{9BAA29A4-6562-447F-D91D-C2A5679A36E5}"/>
                </a:ext>
              </a:extLst>
            </p:cNvPr>
            <p:cNvSpPr/>
            <p:nvPr/>
          </p:nvSpPr>
          <p:spPr>
            <a:xfrm>
              <a:off x="7340600"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91" name="New shape">
              <a:extLst>
                <a:ext uri="{FF2B5EF4-FFF2-40B4-BE49-F238E27FC236}">
                  <a16:creationId xmlns:a16="http://schemas.microsoft.com/office/drawing/2014/main" id="{4CD8E09D-ABEF-3F41-3946-6F84A7A07121}"/>
                </a:ext>
              </a:extLst>
            </p:cNvPr>
            <p:cNvSpPr/>
            <p:nvPr/>
          </p:nvSpPr>
          <p:spPr>
            <a:xfrm>
              <a:off x="8204200" y="35623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92" name="New shape">
              <a:extLst>
                <a:ext uri="{FF2B5EF4-FFF2-40B4-BE49-F238E27FC236}">
                  <a16:creationId xmlns:a16="http://schemas.microsoft.com/office/drawing/2014/main" id="{B746F6B0-28B4-C5CC-3220-18AD7DC3102D}"/>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3" name="New shape">
              <a:extLst>
                <a:ext uri="{FF2B5EF4-FFF2-40B4-BE49-F238E27FC236}">
                  <a16:creationId xmlns:a16="http://schemas.microsoft.com/office/drawing/2014/main" id="{EA951973-8A8D-4FBA-2D6D-B9539791895D}"/>
                </a:ext>
              </a:extLst>
            </p:cNvPr>
            <p:cNvSpPr/>
            <p:nvPr/>
          </p:nvSpPr>
          <p:spPr>
            <a:xfrm>
              <a:off x="254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4" name="New shape">
              <a:extLst>
                <a:ext uri="{FF2B5EF4-FFF2-40B4-BE49-F238E27FC236}">
                  <a16:creationId xmlns:a16="http://schemas.microsoft.com/office/drawing/2014/main" id="{479407C7-455E-75D0-4697-C5433F36A6AD}"/>
                </a:ext>
              </a:extLst>
            </p:cNvPr>
            <p:cNvSpPr/>
            <p:nvPr/>
          </p:nvSpPr>
          <p:spPr>
            <a:xfrm>
              <a:off x="254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Manager Support</a:t>
              </a:r>
            </a:p>
          </p:txBody>
        </p:sp>
        <p:sp>
          <p:nvSpPr>
            <p:cNvPr id="195" name="New shape">
              <a:extLst>
                <a:ext uri="{FF2B5EF4-FFF2-40B4-BE49-F238E27FC236}">
                  <a16:creationId xmlns:a16="http://schemas.microsoft.com/office/drawing/2014/main" id="{DC6BA28B-831E-3ED4-1D40-9303CCD022B1}"/>
                </a:ext>
              </a:extLst>
            </p:cNvPr>
            <p:cNvSpPr/>
            <p:nvPr/>
          </p:nvSpPr>
          <p:spPr>
            <a:xfrm>
              <a:off x="6299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78</a:t>
              </a:r>
            </a:p>
          </p:txBody>
        </p:sp>
        <p:sp>
          <p:nvSpPr>
            <p:cNvPr id="196" name="New shape">
              <a:extLst>
                <a:ext uri="{FF2B5EF4-FFF2-40B4-BE49-F238E27FC236}">
                  <a16:creationId xmlns:a16="http://schemas.microsoft.com/office/drawing/2014/main" id="{12DE3C0B-0310-1AE6-DDE9-B92F972AA475}"/>
                </a:ext>
              </a:extLst>
            </p:cNvPr>
            <p:cNvSpPr/>
            <p:nvPr/>
          </p:nvSpPr>
          <p:spPr>
            <a:xfrm>
              <a:off x="73406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97" name="New shape">
              <a:extLst>
                <a:ext uri="{FF2B5EF4-FFF2-40B4-BE49-F238E27FC236}">
                  <a16:creationId xmlns:a16="http://schemas.microsoft.com/office/drawing/2014/main" id="{241D438B-0963-BFD2-9943-D71DAE07B82A}"/>
                </a:ext>
              </a:extLst>
            </p:cNvPr>
            <p:cNvSpPr/>
            <p:nvPr/>
          </p:nvSpPr>
          <p:spPr>
            <a:xfrm>
              <a:off x="8204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98" name="New shape">
              <a:extLst>
                <a:ext uri="{FF2B5EF4-FFF2-40B4-BE49-F238E27FC236}">
                  <a16:creationId xmlns:a16="http://schemas.microsoft.com/office/drawing/2014/main" id="{848AFECF-FB20-C2DD-8543-0F6174A96342}"/>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9" name="New shape">
              <a:extLst>
                <a:ext uri="{FF2B5EF4-FFF2-40B4-BE49-F238E27FC236}">
                  <a16:creationId xmlns:a16="http://schemas.microsoft.com/office/drawing/2014/main" id="{96276343-C1E3-2604-5B65-E556B4A8A2DD}"/>
                </a:ext>
              </a:extLst>
            </p:cNvPr>
            <p:cNvSpPr/>
            <p:nvPr/>
          </p:nvSpPr>
          <p:spPr>
            <a:xfrm>
              <a:off x="254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0" name="New shape">
              <a:extLst>
                <a:ext uri="{FF2B5EF4-FFF2-40B4-BE49-F238E27FC236}">
                  <a16:creationId xmlns:a16="http://schemas.microsoft.com/office/drawing/2014/main" id="{5CF2E637-717E-5F0A-2347-1FFBE591BC19}"/>
                </a:ext>
              </a:extLst>
            </p:cNvPr>
            <p:cNvSpPr/>
            <p:nvPr/>
          </p:nvSpPr>
          <p:spPr>
            <a:xfrm>
              <a:off x="254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Organization</a:t>
              </a:r>
            </a:p>
          </p:txBody>
        </p:sp>
        <p:sp>
          <p:nvSpPr>
            <p:cNvPr id="201" name="New shape">
              <a:extLst>
                <a:ext uri="{FF2B5EF4-FFF2-40B4-BE49-F238E27FC236}">
                  <a16:creationId xmlns:a16="http://schemas.microsoft.com/office/drawing/2014/main" id="{83402DB6-0086-D4FE-9AA2-07803F3DDE7E}"/>
                </a:ext>
              </a:extLst>
            </p:cNvPr>
            <p:cNvSpPr/>
            <p:nvPr/>
          </p:nvSpPr>
          <p:spPr>
            <a:xfrm>
              <a:off x="6299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81</a:t>
              </a:r>
            </a:p>
          </p:txBody>
        </p:sp>
        <p:sp>
          <p:nvSpPr>
            <p:cNvPr id="202" name="New shape">
              <a:extLst>
                <a:ext uri="{FF2B5EF4-FFF2-40B4-BE49-F238E27FC236}">
                  <a16:creationId xmlns:a16="http://schemas.microsoft.com/office/drawing/2014/main" id="{8C1B7AFF-9B2F-5173-9412-A8B2A6C3DBEA}"/>
                </a:ext>
              </a:extLst>
            </p:cNvPr>
            <p:cNvSpPr/>
            <p:nvPr/>
          </p:nvSpPr>
          <p:spPr>
            <a:xfrm>
              <a:off x="7340600" y="39941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203" name="New shape">
              <a:extLst>
                <a:ext uri="{FF2B5EF4-FFF2-40B4-BE49-F238E27FC236}">
                  <a16:creationId xmlns:a16="http://schemas.microsoft.com/office/drawing/2014/main" id="{455C04F5-27CD-B64B-D9A8-95437E0596C6}"/>
                </a:ext>
              </a:extLst>
            </p:cNvPr>
            <p:cNvSpPr/>
            <p:nvPr/>
          </p:nvSpPr>
          <p:spPr>
            <a:xfrm>
              <a:off x="8204200" y="39941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04" name="New shape">
              <a:extLst>
                <a:ext uri="{FF2B5EF4-FFF2-40B4-BE49-F238E27FC236}">
                  <a16:creationId xmlns:a16="http://schemas.microsoft.com/office/drawing/2014/main" id="{CBE95C2F-4F5E-9B80-5EA2-FA0B762C721F}"/>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5" name="New shape">
              <a:extLst>
                <a:ext uri="{FF2B5EF4-FFF2-40B4-BE49-F238E27FC236}">
                  <a16:creationId xmlns:a16="http://schemas.microsoft.com/office/drawing/2014/main" id="{4309833F-D106-51B4-BF43-B985815F74A7}"/>
                </a:ext>
              </a:extLst>
            </p:cNvPr>
            <p:cNvSpPr/>
            <p:nvPr/>
          </p:nvSpPr>
          <p:spPr>
            <a:xfrm>
              <a:off x="254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6" name="New shape">
              <a:extLst>
                <a:ext uri="{FF2B5EF4-FFF2-40B4-BE49-F238E27FC236}">
                  <a16:creationId xmlns:a16="http://schemas.microsoft.com/office/drawing/2014/main" id="{91E668B1-314E-1877-14E8-AA1199837804}"/>
                </a:ext>
              </a:extLst>
            </p:cNvPr>
            <p:cNvSpPr/>
            <p:nvPr/>
          </p:nvSpPr>
          <p:spPr>
            <a:xfrm>
              <a:off x="254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Retention</a:t>
              </a:r>
            </a:p>
          </p:txBody>
        </p:sp>
        <p:sp>
          <p:nvSpPr>
            <p:cNvPr id="207" name="New shape">
              <a:extLst>
                <a:ext uri="{FF2B5EF4-FFF2-40B4-BE49-F238E27FC236}">
                  <a16:creationId xmlns:a16="http://schemas.microsoft.com/office/drawing/2014/main" id="{798AD1A3-6130-B3F1-3CB7-88FD2C238068}"/>
                </a:ext>
              </a:extLst>
            </p:cNvPr>
            <p:cNvSpPr/>
            <p:nvPr/>
          </p:nvSpPr>
          <p:spPr>
            <a:xfrm>
              <a:off x="6299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84</a:t>
              </a:r>
            </a:p>
          </p:txBody>
        </p:sp>
        <p:sp>
          <p:nvSpPr>
            <p:cNvPr id="208" name="New shape">
              <a:extLst>
                <a:ext uri="{FF2B5EF4-FFF2-40B4-BE49-F238E27FC236}">
                  <a16:creationId xmlns:a16="http://schemas.microsoft.com/office/drawing/2014/main" id="{7A1B494A-82CE-F959-822C-560B14BAAA0A}"/>
                </a:ext>
              </a:extLst>
            </p:cNvPr>
            <p:cNvSpPr/>
            <p:nvPr/>
          </p:nvSpPr>
          <p:spPr>
            <a:xfrm>
              <a:off x="7340600" y="4210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09" name="New shape">
              <a:extLst>
                <a:ext uri="{FF2B5EF4-FFF2-40B4-BE49-F238E27FC236}">
                  <a16:creationId xmlns:a16="http://schemas.microsoft.com/office/drawing/2014/main" id="{390EFFC1-32E6-0651-D57C-E1212D27D6C2}"/>
                </a:ext>
              </a:extLst>
            </p:cNvPr>
            <p:cNvSpPr/>
            <p:nvPr/>
          </p:nvSpPr>
          <p:spPr>
            <a:xfrm>
              <a:off x="8204200" y="4210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83</a:t>
              </a:r>
            </a:p>
          </p:txBody>
        </p:sp>
        <p:sp>
          <p:nvSpPr>
            <p:cNvPr id="210" name="New shape">
              <a:extLst>
                <a:ext uri="{FF2B5EF4-FFF2-40B4-BE49-F238E27FC236}">
                  <a16:creationId xmlns:a16="http://schemas.microsoft.com/office/drawing/2014/main" id="{10A27C63-B0FD-F663-132B-CF4E124A82C7}"/>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1" name="New shape">
              <a:extLst>
                <a:ext uri="{FF2B5EF4-FFF2-40B4-BE49-F238E27FC236}">
                  <a16:creationId xmlns:a16="http://schemas.microsoft.com/office/drawing/2014/main" id="{7153853F-2930-5E10-4285-59B7863082AC}"/>
                </a:ext>
              </a:extLst>
            </p:cNvPr>
            <p:cNvSpPr/>
            <p:nvPr/>
          </p:nvSpPr>
          <p:spPr>
            <a:xfrm>
              <a:off x="254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2" name="New shape">
              <a:extLst>
                <a:ext uri="{FF2B5EF4-FFF2-40B4-BE49-F238E27FC236}">
                  <a16:creationId xmlns:a16="http://schemas.microsoft.com/office/drawing/2014/main" id="{FDABD843-4738-C0B5-C89D-F0660ABCE761}"/>
                </a:ext>
              </a:extLst>
            </p:cNvPr>
            <p:cNvSpPr/>
            <p:nvPr/>
          </p:nvSpPr>
          <p:spPr>
            <a:xfrm>
              <a:off x="254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Reward</a:t>
              </a:r>
            </a:p>
          </p:txBody>
        </p:sp>
        <p:sp>
          <p:nvSpPr>
            <p:cNvPr id="213" name="New shape">
              <a:extLst>
                <a:ext uri="{FF2B5EF4-FFF2-40B4-BE49-F238E27FC236}">
                  <a16:creationId xmlns:a16="http://schemas.microsoft.com/office/drawing/2014/main" id="{9DE59DD0-6F32-A078-C98A-6B914C6A3D57}"/>
                </a:ext>
              </a:extLst>
            </p:cNvPr>
            <p:cNvSpPr/>
            <p:nvPr/>
          </p:nvSpPr>
          <p:spPr>
            <a:xfrm>
              <a:off x="6299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58</a:t>
              </a:r>
            </a:p>
          </p:txBody>
        </p:sp>
        <p:sp>
          <p:nvSpPr>
            <p:cNvPr id="214" name="New shape">
              <a:extLst>
                <a:ext uri="{FF2B5EF4-FFF2-40B4-BE49-F238E27FC236}">
                  <a16:creationId xmlns:a16="http://schemas.microsoft.com/office/drawing/2014/main" id="{ECDDC0ED-FFA5-0264-5CA2-946E1AB059DB}"/>
                </a:ext>
              </a:extLst>
            </p:cNvPr>
            <p:cNvSpPr/>
            <p:nvPr/>
          </p:nvSpPr>
          <p:spPr>
            <a:xfrm>
              <a:off x="73406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215" name="New shape">
              <a:extLst>
                <a:ext uri="{FF2B5EF4-FFF2-40B4-BE49-F238E27FC236}">
                  <a16:creationId xmlns:a16="http://schemas.microsoft.com/office/drawing/2014/main" id="{7D1579EB-97AB-4FFF-0CAC-F69214C66815}"/>
                </a:ext>
              </a:extLst>
            </p:cNvPr>
            <p:cNvSpPr/>
            <p:nvPr/>
          </p:nvSpPr>
          <p:spPr>
            <a:xfrm>
              <a:off x="8204200" y="44259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58</a:t>
              </a:r>
            </a:p>
          </p:txBody>
        </p:sp>
        <p:sp>
          <p:nvSpPr>
            <p:cNvPr id="216" name="New shape">
              <a:extLst>
                <a:ext uri="{FF2B5EF4-FFF2-40B4-BE49-F238E27FC236}">
                  <a16:creationId xmlns:a16="http://schemas.microsoft.com/office/drawing/2014/main" id="{DF93713A-FCDA-D51E-934A-93E4E12DA815}"/>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7" name="New shape">
              <a:extLst>
                <a:ext uri="{FF2B5EF4-FFF2-40B4-BE49-F238E27FC236}">
                  <a16:creationId xmlns:a16="http://schemas.microsoft.com/office/drawing/2014/main" id="{7BA06D81-3CB3-E69B-2E8C-1CE4C3B7A428}"/>
                </a:ext>
              </a:extLst>
            </p:cNvPr>
            <p:cNvSpPr/>
            <p:nvPr/>
          </p:nvSpPr>
          <p:spPr>
            <a:xfrm>
              <a:off x="254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8" name="New shape">
              <a:extLst>
                <a:ext uri="{FF2B5EF4-FFF2-40B4-BE49-F238E27FC236}">
                  <a16:creationId xmlns:a16="http://schemas.microsoft.com/office/drawing/2014/main" id="{4C12232F-BC47-7025-1D07-724D15CF590B}"/>
                </a:ext>
              </a:extLst>
            </p:cNvPr>
            <p:cNvSpPr/>
            <p:nvPr/>
          </p:nvSpPr>
          <p:spPr>
            <a:xfrm>
              <a:off x="254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Sustainable Engagement</a:t>
              </a:r>
            </a:p>
          </p:txBody>
        </p:sp>
        <p:sp>
          <p:nvSpPr>
            <p:cNvPr id="219" name="New shape">
              <a:extLst>
                <a:ext uri="{FF2B5EF4-FFF2-40B4-BE49-F238E27FC236}">
                  <a16:creationId xmlns:a16="http://schemas.microsoft.com/office/drawing/2014/main" id="{BD7D3DA6-6688-1BE4-67E6-4AA6B211685B}"/>
                </a:ext>
              </a:extLst>
            </p:cNvPr>
            <p:cNvSpPr/>
            <p:nvPr/>
          </p:nvSpPr>
          <p:spPr>
            <a:xfrm>
              <a:off x="6299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84</a:t>
              </a:r>
            </a:p>
          </p:txBody>
        </p:sp>
        <p:sp>
          <p:nvSpPr>
            <p:cNvPr id="220" name="New shape">
              <a:extLst>
                <a:ext uri="{FF2B5EF4-FFF2-40B4-BE49-F238E27FC236}">
                  <a16:creationId xmlns:a16="http://schemas.microsoft.com/office/drawing/2014/main" id="{D182D60C-6AF8-341B-D88E-D45817B77372}"/>
                </a:ext>
              </a:extLst>
            </p:cNvPr>
            <p:cNvSpPr/>
            <p:nvPr/>
          </p:nvSpPr>
          <p:spPr>
            <a:xfrm>
              <a:off x="73406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221" name="New shape">
              <a:extLst>
                <a:ext uri="{FF2B5EF4-FFF2-40B4-BE49-F238E27FC236}">
                  <a16:creationId xmlns:a16="http://schemas.microsoft.com/office/drawing/2014/main" id="{6A95BF03-D028-F780-52E1-D047B07BC9D9}"/>
                </a:ext>
              </a:extLst>
            </p:cNvPr>
            <p:cNvSpPr/>
            <p:nvPr/>
          </p:nvSpPr>
          <p:spPr>
            <a:xfrm>
              <a:off x="8204200"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85</a:t>
              </a:r>
            </a:p>
          </p:txBody>
        </p:sp>
        <p:sp>
          <p:nvSpPr>
            <p:cNvPr id="222" name="New shape">
              <a:extLst>
                <a:ext uri="{FF2B5EF4-FFF2-40B4-BE49-F238E27FC236}">
                  <a16:creationId xmlns:a16="http://schemas.microsoft.com/office/drawing/2014/main" id="{C778D473-851B-10A7-5431-41DA7AFBFF06}"/>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3" name="New shape">
              <a:extLst>
                <a:ext uri="{FF2B5EF4-FFF2-40B4-BE49-F238E27FC236}">
                  <a16:creationId xmlns:a16="http://schemas.microsoft.com/office/drawing/2014/main" id="{DB107B6A-D10C-8C46-8F36-EE55AA81A1AD}"/>
                </a:ext>
              </a:extLst>
            </p:cNvPr>
            <p:cNvSpPr/>
            <p:nvPr/>
          </p:nvSpPr>
          <p:spPr>
            <a:xfrm>
              <a:off x="254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4" name="New shape">
              <a:extLst>
                <a:ext uri="{FF2B5EF4-FFF2-40B4-BE49-F238E27FC236}">
                  <a16:creationId xmlns:a16="http://schemas.microsoft.com/office/drawing/2014/main" id="{96033349-9182-01B4-5D9A-A3A2AE66CF07}"/>
                </a:ext>
              </a:extLst>
            </p:cNvPr>
            <p:cNvSpPr/>
            <p:nvPr/>
          </p:nvSpPr>
          <p:spPr>
            <a:xfrm>
              <a:off x="254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Trust</a:t>
              </a:r>
            </a:p>
          </p:txBody>
        </p:sp>
        <p:sp>
          <p:nvSpPr>
            <p:cNvPr id="225" name="New shape">
              <a:extLst>
                <a:ext uri="{FF2B5EF4-FFF2-40B4-BE49-F238E27FC236}">
                  <a16:creationId xmlns:a16="http://schemas.microsoft.com/office/drawing/2014/main" id="{F0195D3C-1282-6397-00E1-1804E585499E}"/>
                </a:ext>
              </a:extLst>
            </p:cNvPr>
            <p:cNvSpPr/>
            <p:nvPr/>
          </p:nvSpPr>
          <p:spPr>
            <a:xfrm>
              <a:off x="6299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26" name="New shape">
              <a:extLst>
                <a:ext uri="{FF2B5EF4-FFF2-40B4-BE49-F238E27FC236}">
                  <a16:creationId xmlns:a16="http://schemas.microsoft.com/office/drawing/2014/main" id="{F9792193-3BDF-3F47-72EA-CDAD819831E5}"/>
                </a:ext>
              </a:extLst>
            </p:cNvPr>
            <p:cNvSpPr/>
            <p:nvPr/>
          </p:nvSpPr>
          <p:spPr>
            <a:xfrm>
              <a:off x="73406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227" name="New shape">
              <a:extLst>
                <a:ext uri="{FF2B5EF4-FFF2-40B4-BE49-F238E27FC236}">
                  <a16:creationId xmlns:a16="http://schemas.microsoft.com/office/drawing/2014/main" id="{AB54F0AE-0AB3-8072-4360-C738FB09144B}"/>
                </a:ext>
              </a:extLst>
            </p:cNvPr>
            <p:cNvSpPr/>
            <p:nvPr/>
          </p:nvSpPr>
          <p:spPr>
            <a:xfrm>
              <a:off x="8204200"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228" name="New shape">
              <a:extLst>
                <a:ext uri="{FF2B5EF4-FFF2-40B4-BE49-F238E27FC236}">
                  <a16:creationId xmlns:a16="http://schemas.microsoft.com/office/drawing/2014/main" id="{E5CA8350-1F87-85C2-D392-224F67203390}"/>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9" name="New shape">
              <a:extLst>
                <a:ext uri="{FF2B5EF4-FFF2-40B4-BE49-F238E27FC236}">
                  <a16:creationId xmlns:a16="http://schemas.microsoft.com/office/drawing/2014/main" id="{34F27656-AF92-FB50-CD4C-B16B55090CA9}"/>
                </a:ext>
              </a:extLst>
            </p:cNvPr>
            <p:cNvSpPr/>
            <p:nvPr/>
          </p:nvSpPr>
          <p:spPr>
            <a:xfrm>
              <a:off x="254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30" name="New shape">
              <a:extLst>
                <a:ext uri="{FF2B5EF4-FFF2-40B4-BE49-F238E27FC236}">
                  <a16:creationId xmlns:a16="http://schemas.microsoft.com/office/drawing/2014/main" id="{7C17CCAF-539C-A93C-D2A3-61C249B637FC}"/>
                </a:ext>
              </a:extLst>
            </p:cNvPr>
            <p:cNvSpPr/>
            <p:nvPr/>
          </p:nvSpPr>
          <p:spPr>
            <a:xfrm>
              <a:off x="254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Voice</a:t>
              </a:r>
            </a:p>
          </p:txBody>
        </p:sp>
        <p:sp>
          <p:nvSpPr>
            <p:cNvPr id="231" name="New shape">
              <a:extLst>
                <a:ext uri="{FF2B5EF4-FFF2-40B4-BE49-F238E27FC236}">
                  <a16:creationId xmlns:a16="http://schemas.microsoft.com/office/drawing/2014/main" id="{190AEB25-369F-A036-D91D-B194FEBDA7F1}"/>
                </a:ext>
              </a:extLst>
            </p:cNvPr>
            <p:cNvSpPr/>
            <p:nvPr/>
          </p:nvSpPr>
          <p:spPr>
            <a:xfrm>
              <a:off x="6299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32" name="New shape">
              <a:extLst>
                <a:ext uri="{FF2B5EF4-FFF2-40B4-BE49-F238E27FC236}">
                  <a16:creationId xmlns:a16="http://schemas.microsoft.com/office/drawing/2014/main" id="{756CA2D7-5BAE-6C5C-9619-35DDAAFB74BB}"/>
                </a:ext>
              </a:extLst>
            </p:cNvPr>
            <p:cNvSpPr/>
            <p:nvPr/>
          </p:nvSpPr>
          <p:spPr>
            <a:xfrm>
              <a:off x="7340600"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233" name="New shape">
              <a:extLst>
                <a:ext uri="{FF2B5EF4-FFF2-40B4-BE49-F238E27FC236}">
                  <a16:creationId xmlns:a16="http://schemas.microsoft.com/office/drawing/2014/main" id="{B872BAE0-399A-3D65-8F08-2555E787BD4D}"/>
                </a:ext>
              </a:extLst>
            </p:cNvPr>
            <p:cNvSpPr/>
            <p:nvPr/>
          </p:nvSpPr>
          <p:spPr>
            <a:xfrm>
              <a:off x="8204200" y="50736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34" name="New shape">
              <a:extLst>
                <a:ext uri="{FF2B5EF4-FFF2-40B4-BE49-F238E27FC236}">
                  <a16:creationId xmlns:a16="http://schemas.microsoft.com/office/drawing/2014/main" id="{A0129C0E-89DD-1E03-C4B7-A586194C060A}"/>
                </a:ext>
              </a:extLst>
            </p:cNvPr>
            <p:cNvSpPr/>
            <p:nvPr/>
          </p:nvSpPr>
          <p:spPr>
            <a:xfrm>
              <a:off x="254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Work Environment</a:t>
              </a:r>
            </a:p>
          </p:txBody>
        </p:sp>
        <p:sp>
          <p:nvSpPr>
            <p:cNvPr id="235" name="New shape">
              <a:extLst>
                <a:ext uri="{FF2B5EF4-FFF2-40B4-BE49-F238E27FC236}">
                  <a16:creationId xmlns:a16="http://schemas.microsoft.com/office/drawing/2014/main" id="{0BCB4B59-BAB1-9D3E-FFA3-2D82289E8FFE}"/>
                </a:ext>
              </a:extLst>
            </p:cNvPr>
            <p:cNvSpPr/>
            <p:nvPr/>
          </p:nvSpPr>
          <p:spPr>
            <a:xfrm>
              <a:off x="6299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indent="0" algn="ctr"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76</a:t>
              </a:r>
            </a:p>
          </p:txBody>
        </p:sp>
        <p:sp>
          <p:nvSpPr>
            <p:cNvPr id="236" name="New shape">
              <a:extLst>
                <a:ext uri="{FF2B5EF4-FFF2-40B4-BE49-F238E27FC236}">
                  <a16:creationId xmlns:a16="http://schemas.microsoft.com/office/drawing/2014/main" id="{2DCA47F8-0473-F064-ACB2-947DB2F629BB}"/>
                </a:ext>
              </a:extLst>
            </p:cNvPr>
            <p:cNvSpPr/>
            <p:nvPr/>
          </p:nvSpPr>
          <p:spPr>
            <a:xfrm>
              <a:off x="7340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237" name="New shape">
              <a:extLst>
                <a:ext uri="{FF2B5EF4-FFF2-40B4-BE49-F238E27FC236}">
                  <a16:creationId xmlns:a16="http://schemas.microsoft.com/office/drawing/2014/main" id="{ECDC07AF-C15D-4DE2-D379-D8B8FB914D84}"/>
                </a:ext>
              </a:extLst>
            </p:cNvPr>
            <p:cNvSpPr/>
            <p:nvPr/>
          </p:nvSpPr>
          <p:spPr>
            <a:xfrm>
              <a:off x="8204200" y="52895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grpSp>
      <p:sp>
        <p:nvSpPr>
          <p:cNvPr id="238" name="New shape">
            <a:extLst>
              <a:ext uri="{FF2B5EF4-FFF2-40B4-BE49-F238E27FC236}">
                <a16:creationId xmlns:a16="http://schemas.microsoft.com/office/drawing/2014/main" id="{E67F8D58-D6F5-EDB7-40E7-E5E0F1993328}"/>
              </a:ext>
            </a:extLst>
          </p:cNvPr>
          <p:cNvSpPr/>
          <p:nvPr/>
        </p:nvSpPr>
        <p:spPr>
          <a:xfrm>
            <a:off x="254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2000" b="1" i="0">
                <a:solidFill>
                  <a:srgbClr val="003B5A"/>
                </a:solidFill>
                <a:latin typeface="arial"/>
              </a:defRPr>
            </a:pPr>
            <a:r>
              <a:rPr sz="2000" b="1" i="0" u="none" kern="200" dirty="0">
                <a:solidFill>
                  <a:srgbClr val="003B5A"/>
                </a:solidFill>
                <a:latin typeface="arial"/>
              </a:rPr>
              <a:t>Category Breakdown by Employee Category</a:t>
            </a:r>
          </a:p>
        </p:txBody>
      </p:sp>
      <p:sp>
        <p:nvSpPr>
          <p:cNvPr id="239" name="New shape">
            <a:extLst>
              <a:ext uri="{FF2B5EF4-FFF2-40B4-BE49-F238E27FC236}">
                <a16:creationId xmlns:a16="http://schemas.microsoft.com/office/drawing/2014/main" id="{6004F328-CC04-C0E1-D4A5-D1BDE089F179}"/>
              </a:ext>
            </a:extLst>
          </p:cNvPr>
          <p:cNvSpPr/>
          <p:nvPr/>
        </p:nvSpPr>
        <p:spPr>
          <a:xfrm>
            <a:off x="254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200" b="1" i="0">
                <a:solidFill>
                  <a:srgbClr val="A6A6A6"/>
                </a:solidFill>
                <a:latin typeface="arial"/>
              </a:defRPr>
            </a:pPr>
            <a:r>
              <a:rPr sz="1200" b="1" i="0" u="none" kern="200">
                <a:solidFill>
                  <a:srgbClr val="A6A6A6"/>
                </a:solidFill>
                <a:latin typeface="arial"/>
              </a:rPr>
              <a:t>Scores are Total Favorable</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7E1838F9-DC4B-D2BE-E050-08A777962F4F}"/>
              </a:ext>
            </a:extLst>
          </p:cNvPr>
          <p:cNvGrpSpPr/>
          <p:nvPr/>
        </p:nvGrpSpPr>
        <p:grpSpPr>
          <a:xfrm>
            <a:off x="616449" y="253999"/>
            <a:ext cx="10890607" cy="5314593"/>
            <a:chOff x="1778000" y="254000"/>
            <a:chExt cx="8636000" cy="4564026"/>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Sustainable Engagement</a:t>
              </a:r>
            </a:p>
          </p:txBody>
        </p:sp>
        <p:sp>
          <p:nvSpPr>
            <p:cNvPr id="50" name="New shape"/>
            <p:cNvSpPr/>
            <p:nvPr/>
          </p:nvSpPr>
          <p:spPr>
            <a:xfrm>
              <a:off x="3505200" y="4094988"/>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3003042"/>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G - Wholesale and retail trade (3,860)</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Retail Norm</a:t>
              </a:r>
              <a:r>
                <a:rPr lang="en-GB" sz="1100" kern="200" dirty="0">
                  <a:solidFill>
                    <a:srgbClr val="000000"/>
                  </a:solidFill>
                  <a:latin typeface="arial"/>
                </a:rPr>
                <a:t> </a:t>
              </a:r>
              <a:br>
                <a:rPr lang="en-GB"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76</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Trust:</a:t>
              </a:r>
              <a:r>
                <a:rPr sz="1050" kern="200">
                  <a:solidFill>
                    <a:srgbClr val="000000"/>
                  </a:solidFill>
                  <a:latin typeface="arial"/>
                </a:rPr>
                <a:t> I have confidence in the decisions of our senior leadership.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40561"/>
              <a:ext cx="410210" cy="2677465"/>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3026855"/>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Sustainable Engagement</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89</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93</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p>
          </p:txBody>
        </p:sp>
        <p:sp>
          <p:nvSpPr>
            <p:cNvPr id="46" name="New shape"/>
            <p:cNvSpPr/>
            <p:nvPr/>
          </p:nvSpPr>
          <p:spPr>
            <a:xfrm>
              <a:off x="17780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987550" y="4288536"/>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48" name="New shape"/>
            <p:cNvSpPr/>
            <p:nvPr/>
          </p:nvSpPr>
          <p:spPr>
            <a:xfrm>
              <a:off x="26416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2851150" y="4288536"/>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51" name="New shape"/>
            <p:cNvSpPr/>
            <p:nvPr/>
          </p:nvSpPr>
          <p:spPr>
            <a:xfrm>
              <a:off x="3505200" y="4094988"/>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3505200" y="4355846"/>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75</a:t>
              </a:r>
            </a:p>
          </p:txBody>
        </p:sp>
        <p:sp>
          <p:nvSpPr>
            <p:cNvPr id="53" name="New shape"/>
            <p:cNvSpPr/>
            <p:nvPr/>
          </p:nvSpPr>
          <p:spPr>
            <a:xfrm>
              <a:off x="4368800" y="4094988"/>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4419600" y="4209485"/>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C18995F6-D1E5-E899-69CB-15FC3610C3CB}"/>
              </a:ext>
            </a:extLst>
          </p:cNvPr>
          <p:cNvGrpSpPr/>
          <p:nvPr/>
        </p:nvGrpSpPr>
        <p:grpSpPr>
          <a:xfrm>
            <a:off x="811658" y="254000"/>
            <a:ext cx="10489916" cy="5643366"/>
            <a:chOff x="1778000" y="254000"/>
            <a:chExt cx="8636000" cy="3877045"/>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Key Driver Questions - Retention</a:t>
              </a:r>
            </a:p>
          </p:txBody>
        </p:sp>
        <p:sp>
          <p:nvSpPr>
            <p:cNvPr id="41" name="New shape"/>
            <p:cNvSpPr/>
            <p:nvPr/>
          </p:nvSpPr>
          <p:spPr>
            <a:xfrm>
              <a:off x="3505200" y="3390392"/>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p:cNvSpPr/>
            <p:nvPr/>
          </p:nvSpPr>
          <p:spPr>
            <a:xfrm>
              <a:off x="3505200" y="2685796"/>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8" name="New shape"/>
            <p:cNvSpPr/>
            <p:nvPr/>
          </p:nvSpPr>
          <p:spPr>
            <a:xfrm>
              <a:off x="3505200" y="2006600"/>
              <a:ext cx="863600" cy="704596"/>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6" name="New shape"/>
            <p:cNvSpPr/>
            <p:nvPr/>
          </p:nvSpPr>
          <p:spPr>
            <a:xfrm>
              <a:off x="8813800" y="2650744"/>
              <a:ext cx="1554480" cy="952500"/>
            </a:xfrm>
            <a:prstGeom prst="roundRect">
              <a:avLst>
                <a:gd name="adj" fmla="val 4000"/>
              </a:avLst>
            </a:prstGeom>
            <a:solidFill>
              <a:srgbClr val="CADF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 name="New shape"/>
            <p:cNvSpPr/>
            <p:nvPr/>
          </p:nvSpPr>
          <p:spPr>
            <a:xfrm>
              <a:off x="3505200" y="914400"/>
              <a:ext cx="863600" cy="10795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G - Wholesale and retail trade (3,860)</a:t>
              </a:r>
            </a:p>
          </p:txBody>
        </p:sp>
        <p:sp>
          <p:nvSpPr>
            <p:cNvPr id="4" name="New shape"/>
            <p:cNvSpPr/>
            <p:nvPr/>
          </p:nvSpPr>
          <p:spPr>
            <a:xfrm>
              <a:off x="17780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 </a:t>
              </a:r>
              <a:br>
                <a:rPr sz="1100" kern="200">
                  <a:solidFill>
                    <a:srgbClr val="000000"/>
                  </a:solidFill>
                  <a:latin typeface="arial"/>
                </a:rPr>
              </a:br>
              <a:r>
                <a:rPr sz="1000" kern="200">
                  <a:solidFill>
                    <a:srgbClr val="A6A6A6"/>
                  </a:solidFill>
                  <a:latin typeface="arial"/>
                </a:rPr>
                <a:t>(21,603)</a:t>
              </a:r>
            </a:p>
          </p:txBody>
        </p:sp>
        <p:sp>
          <p:nvSpPr>
            <p:cNvPr id="6" name="New shape"/>
            <p:cNvSpPr/>
            <p:nvPr/>
          </p:nvSpPr>
          <p:spPr>
            <a:xfrm>
              <a:off x="26416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6416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Retail Norm </a:t>
              </a:r>
              <a:br>
                <a:rPr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3505200" y="914400"/>
              <a:ext cx="8636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3505200" y="914400"/>
              <a:ext cx="863600" cy="1079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11" name="New shape"/>
            <p:cNvSpPr/>
            <p:nvPr/>
          </p:nvSpPr>
          <p:spPr>
            <a:xfrm>
              <a:off x="4368800" y="914400"/>
              <a:ext cx="6036564"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19939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 name="New shape"/>
            <p:cNvSpPr/>
            <p:nvPr/>
          </p:nvSpPr>
          <p:spPr>
            <a:xfrm>
              <a:off x="17780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987550" y="2200148"/>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6" name="New shape"/>
            <p:cNvSpPr/>
            <p:nvPr/>
          </p:nvSpPr>
          <p:spPr>
            <a:xfrm>
              <a:off x="26416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2851150" y="2200148"/>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19" name="New shape"/>
            <p:cNvSpPr/>
            <p:nvPr/>
          </p:nvSpPr>
          <p:spPr>
            <a:xfrm>
              <a:off x="3505200" y="2006600"/>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3505200" y="2267458"/>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78</a:t>
              </a:r>
            </a:p>
          </p:txBody>
        </p:sp>
        <p:sp>
          <p:nvSpPr>
            <p:cNvPr id="21" name="New shape"/>
            <p:cNvSpPr/>
            <p:nvPr/>
          </p:nvSpPr>
          <p:spPr>
            <a:xfrm>
              <a:off x="4368800" y="2006600"/>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4419600" y="2121097"/>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p>
          </p:txBody>
        </p:sp>
        <p:sp>
          <p:nvSpPr>
            <p:cNvPr id="23" name="New shape"/>
            <p:cNvSpPr/>
            <p:nvPr/>
          </p:nvSpPr>
          <p:spPr>
            <a:xfrm>
              <a:off x="8255000" y="2006600"/>
              <a:ext cx="4318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pic>
          <p:nvPicPr>
            <p:cNvPr id="24" name="New picture"/>
            <p:cNvPicPr/>
            <p:nvPr/>
          </p:nvPicPr>
          <p:blipFill>
            <a:blip r:embed="rId3"/>
            <a:stretch>
              <a:fillRect/>
            </a:stretch>
          </p:blipFill>
          <p:spPr>
            <a:xfrm>
              <a:off x="8318500" y="2122946"/>
              <a:ext cx="410210" cy="2008099"/>
            </a:xfrm>
            <a:prstGeom prst="rect">
              <a:avLst/>
            </a:prstGeom>
            <a:ln>
              <a:noFill/>
            </a:ln>
          </p:spPr>
        </p:pic>
        <p:sp>
          <p:nvSpPr>
            <p:cNvPr id="25" name="New shape"/>
            <p:cNvSpPr/>
            <p:nvPr/>
          </p:nvSpPr>
          <p:spPr>
            <a:xfrm>
              <a:off x="8686800" y="2006600"/>
              <a:ext cx="1727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8813800" y="2674558"/>
              <a:ext cx="1554480" cy="90487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algn="ctr" hangingPunct="0">
                <a:spcBef>
                  <a:spcPct val="0"/>
                </a:spcBef>
                <a:spcAft>
                  <a:spcPct val="100000"/>
                </a:spcAft>
                <a:defRPr sz="1100" b="1" i="0">
                  <a:solidFill>
                    <a:srgbClr val="4A4A4A"/>
                  </a:solidFill>
                  <a:latin typeface="arial"/>
                </a:defRPr>
              </a:pPr>
              <a:r>
                <a:rPr sz="1100" b="1" kern="200">
                  <a:solidFill>
                    <a:srgbClr val="4A4A4A"/>
                  </a:solidFill>
                  <a:latin typeface="arial"/>
                </a:rPr>
                <a:t>Retention</a:t>
              </a:r>
            </a:p>
          </p:txBody>
        </p:sp>
        <p:sp>
          <p:nvSpPr>
            <p:cNvPr id="28" name="New shape"/>
            <p:cNvSpPr/>
            <p:nvPr/>
          </p:nvSpPr>
          <p:spPr>
            <a:xfrm>
              <a:off x="17780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987550" y="2879344"/>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0" name="New shape"/>
            <p:cNvSpPr/>
            <p:nvPr/>
          </p:nvSpPr>
          <p:spPr>
            <a:xfrm>
              <a:off x="26416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2851150" y="2879344"/>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33" name="New shape"/>
            <p:cNvSpPr/>
            <p:nvPr/>
          </p:nvSpPr>
          <p:spPr>
            <a:xfrm>
              <a:off x="3505200" y="2685796"/>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4" name="New shape"/>
            <p:cNvSpPr/>
            <p:nvPr/>
          </p:nvSpPr>
          <p:spPr>
            <a:xfrm>
              <a:off x="3505200" y="2946654"/>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76</a:t>
              </a:r>
            </a:p>
          </p:txBody>
        </p:sp>
        <p:sp>
          <p:nvSpPr>
            <p:cNvPr id="35" name="New shape"/>
            <p:cNvSpPr/>
            <p:nvPr/>
          </p:nvSpPr>
          <p:spPr>
            <a:xfrm>
              <a:off x="4368800" y="2685796"/>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4419600" y="2800293"/>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Work Environment:</a:t>
              </a:r>
              <a:r>
                <a:rPr sz="1050" kern="200">
                  <a:solidFill>
                    <a:srgbClr val="000000"/>
                  </a:solidFill>
                  <a:latin typeface="arial"/>
                </a:rPr>
                <a:t> We have effective processes in place to address employee grievances including bullying or harassment at work. </a:t>
              </a:r>
            </a:p>
          </p:txBody>
        </p:sp>
        <p:sp>
          <p:nvSpPr>
            <p:cNvPr id="37" name="New shape"/>
            <p:cNvSpPr/>
            <p:nvPr/>
          </p:nvSpPr>
          <p:spPr>
            <a:xfrm>
              <a:off x="17780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987550" y="358394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39" name="New shape"/>
            <p:cNvSpPr/>
            <p:nvPr/>
          </p:nvSpPr>
          <p:spPr>
            <a:xfrm>
              <a:off x="26416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2851150" y="358394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42" name="New shape"/>
            <p:cNvSpPr/>
            <p:nvPr/>
          </p:nvSpPr>
          <p:spPr>
            <a:xfrm>
              <a:off x="3505200" y="3390392"/>
              <a:ext cx="8636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3505200" y="3651250"/>
              <a:ext cx="8636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defRPr sz="1200" b="1" i="0" kern="200">
                  <a:solidFill>
                    <a:srgbClr val="000000"/>
                  </a:solidFill>
                  <a:latin typeface="arial"/>
                </a:defRPr>
              </a:pPr>
              <a:r>
                <a:rPr sz="1200" kern="200"/>
                <a:t>75</a:t>
              </a:r>
            </a:p>
          </p:txBody>
        </p:sp>
        <p:sp>
          <p:nvSpPr>
            <p:cNvPr id="44" name="New shape"/>
            <p:cNvSpPr/>
            <p:nvPr/>
          </p:nvSpPr>
          <p:spPr>
            <a:xfrm>
              <a:off x="4368800" y="3390392"/>
              <a:ext cx="38862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4419600" y="3504888"/>
              <a:ext cx="3886200" cy="475602"/>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6350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p>
          </p:txBody>
        </p:sp>
      </p:gr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4">
            <a:extLst>
              <a:ext uri="{FF2B5EF4-FFF2-40B4-BE49-F238E27FC236}">
                <a16:creationId xmlns:a16="http://schemas.microsoft.com/office/drawing/2014/main" id="{7AE31F65-5553-BD15-DA3C-AA08F135544F}"/>
              </a:ext>
            </a:extLst>
          </p:cNvPr>
          <p:cNvSpPr txBox="1">
            <a:spLocks/>
          </p:cNvSpPr>
          <p:nvPr/>
        </p:nvSpPr>
        <p:spPr>
          <a:xfrm>
            <a:off x="457200" y="457199"/>
            <a:ext cx="11166953" cy="845629"/>
          </a:xfrm>
          <a:prstGeom prst="rect">
            <a:avLst/>
          </a:prstGeom>
        </p:spPr>
        <p:txBody>
          <a:bodyPr/>
          <a:lstStyle>
            <a:lvl1pPr algn="l" defTabSz="914400" rtl="0" eaLnBrk="1" latinLnBrk="0" hangingPunct="1">
              <a:lnSpc>
                <a:spcPct val="90000"/>
              </a:lnSpc>
              <a:spcBef>
                <a:spcPct val="0"/>
              </a:spcBef>
              <a:buNone/>
              <a:defRPr sz="3200" b="0" i="0" kern="1200">
                <a:solidFill>
                  <a:schemeClr val="tx1"/>
                </a:solidFill>
                <a:latin typeface="+mj-lt"/>
                <a:ea typeface="Roboto Medium" panose="02000000000000000000" pitchFamily="2" charset="0"/>
                <a:cs typeface="Verdana" panose="020B0604030504040204" pitchFamily="34" charset="0"/>
              </a:defRPr>
            </a:lvl1pPr>
          </a:lstStyle>
          <a:p>
            <a:r>
              <a:rPr lang="en-GB" dirty="0"/>
              <a:t>What are people asking for in Wholesale and Retail Trade?</a:t>
            </a:r>
            <a:endParaRPr lang="en-US" dirty="0"/>
          </a:p>
        </p:txBody>
      </p:sp>
      <p:pic>
        <p:nvPicPr>
          <p:cNvPr id="4" name="Picture 3">
            <a:extLst>
              <a:ext uri="{FF2B5EF4-FFF2-40B4-BE49-F238E27FC236}">
                <a16:creationId xmlns:a16="http://schemas.microsoft.com/office/drawing/2014/main" id="{E80F16E6-F254-198E-A654-BD172D7E28A6}"/>
              </a:ext>
            </a:extLst>
          </p:cNvPr>
          <p:cNvPicPr>
            <a:picLocks noChangeAspect="1"/>
          </p:cNvPicPr>
          <p:nvPr/>
        </p:nvPicPr>
        <p:blipFill rotWithShape="1">
          <a:blip r:embed="rId3"/>
          <a:srcRect l="-1342" t="11631" r="1342" b="4250"/>
          <a:stretch/>
        </p:blipFill>
        <p:spPr>
          <a:xfrm>
            <a:off x="-125129" y="1302828"/>
            <a:ext cx="12192000" cy="4418762"/>
          </a:xfrm>
          <a:prstGeom prst="rect">
            <a:avLst/>
          </a:prstGeom>
        </p:spPr>
      </p:pic>
    </p:spTree>
    <p:extLst>
      <p:ext uri="{BB962C8B-B14F-4D97-AF65-F5344CB8AC3E}">
        <p14:creationId xmlns:p14="http://schemas.microsoft.com/office/powerpoint/2010/main" val="24425426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B701D17-1EF4-5A14-56BA-E3E4BF2DDEE6}"/>
              </a:ext>
            </a:extLst>
          </p:cNvPr>
          <p:cNvSpPr>
            <a:spLocks noGrp="1"/>
          </p:cNvSpPr>
          <p:nvPr>
            <p:ph type="sldNum" sz="quarter" idx="22"/>
          </p:nvPr>
        </p:nvSpPr>
        <p:spPr>
          <a:xfrm>
            <a:off x="11427675" y="6673678"/>
            <a:ext cx="306387" cy="208758"/>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DCA5C9-2E11-4C67-86EB-AE1DE127DC64}" type="slidenum">
              <a:rPr kumimoji="0" lang="en-US" sz="900" b="0" i="0" u="none" strike="noStrike" kern="1200" cap="none" spc="0" normalizeH="0" baseline="0" noProof="0" smtClean="0">
                <a:ln>
                  <a:noFill/>
                </a:ln>
                <a:solidFill>
                  <a:srgbClr val="000000"/>
                </a:solidFill>
                <a:effectLst/>
                <a:uLnTx/>
                <a:uFillTx/>
                <a:latin typeface="Arial" panose="020B0604020202020204"/>
                <a:ea typeface="Verdana" panose="020B060403050404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9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endParaRPr>
          </a:p>
        </p:txBody>
      </p:sp>
      <p:sp>
        <p:nvSpPr>
          <p:cNvPr id="8" name="Title 7">
            <a:extLst>
              <a:ext uri="{FF2B5EF4-FFF2-40B4-BE49-F238E27FC236}">
                <a16:creationId xmlns:a16="http://schemas.microsoft.com/office/drawing/2014/main" id="{E8E8BBDC-523E-4870-A936-361089D6C5F3}"/>
              </a:ext>
            </a:extLst>
          </p:cNvPr>
          <p:cNvSpPr>
            <a:spLocks noGrp="1"/>
          </p:cNvSpPr>
          <p:nvPr>
            <p:ph type="title"/>
          </p:nvPr>
        </p:nvSpPr>
        <p:spPr>
          <a:xfrm>
            <a:off x="333748" y="161012"/>
            <a:ext cx="11247120" cy="822960"/>
          </a:xfrm>
        </p:spPr>
        <p:txBody>
          <a:bodyPr/>
          <a:lstStyle/>
          <a:p>
            <a:r>
              <a:rPr lang="en-US" dirty="0"/>
              <a:t>How to understand the results:</a:t>
            </a:r>
            <a:br>
              <a:rPr lang="en-US" dirty="0"/>
            </a:br>
            <a:endParaRPr lang="en-US" dirty="0"/>
          </a:p>
        </p:txBody>
      </p:sp>
      <p:sp>
        <p:nvSpPr>
          <p:cNvPr id="5" name="Footer Placeholder 4">
            <a:extLst>
              <a:ext uri="{FF2B5EF4-FFF2-40B4-BE49-F238E27FC236}">
                <a16:creationId xmlns:a16="http://schemas.microsoft.com/office/drawing/2014/main" id="{2A101BED-178E-4F1E-AB9C-6315780407CE}"/>
              </a:ext>
            </a:extLst>
          </p:cNvPr>
          <p:cNvSpPr>
            <a:spLocks noGrp="1"/>
          </p:cNvSpPr>
          <p:nvPr>
            <p:ph type="ftr" sz="quarter" idx="10"/>
          </p:nvPr>
        </p:nvSpPr>
        <p:spPr>
          <a:xfrm>
            <a:off x="457199" y="6684056"/>
            <a:ext cx="3200400" cy="91440"/>
          </a:xfrm>
        </p:spPr>
        <p:txBody>
          <a:bodyPr/>
          <a:lstStyle/>
          <a:p>
            <a:pPr marL="0" marR="0" lvl="0" indent="9525"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rPr>
              <a:t>© 2023 WTW. Proprietary and confidential. For WTW and WTW client use only.</a:t>
            </a:r>
            <a:endParaRPr kumimoji="0" lang="en-US" sz="600" b="0" i="0" u="none" strike="noStrike" kern="1200" cap="none" spc="0" normalizeH="0" baseline="0" noProof="0">
              <a:ln>
                <a:noFill/>
              </a:ln>
              <a:solidFill>
                <a:srgbClr val="000000"/>
              </a:solidFill>
              <a:effectLst/>
              <a:uLnTx/>
              <a:uFillTx/>
              <a:latin typeface="Arial" panose="020B0604020202020204"/>
              <a:ea typeface="Roboto" panose="02000000000000000000" pitchFamily="2" charset="0"/>
            </a:endParaRPr>
          </a:p>
        </p:txBody>
      </p:sp>
      <p:grpSp>
        <p:nvGrpSpPr>
          <p:cNvPr id="100" name="Group 99">
            <a:extLst>
              <a:ext uri="{FF2B5EF4-FFF2-40B4-BE49-F238E27FC236}">
                <a16:creationId xmlns:a16="http://schemas.microsoft.com/office/drawing/2014/main" id="{E1189456-1FA5-8DC4-B7BB-BB2C67D885C3}"/>
              </a:ext>
            </a:extLst>
          </p:cNvPr>
          <p:cNvGrpSpPr/>
          <p:nvPr/>
        </p:nvGrpSpPr>
        <p:grpSpPr>
          <a:xfrm>
            <a:off x="185527" y="800100"/>
            <a:ext cx="11543562" cy="5257800"/>
            <a:chOff x="190500" y="1028700"/>
            <a:chExt cx="8778240" cy="5257800"/>
          </a:xfrm>
        </p:grpSpPr>
        <p:sp>
          <p:nvSpPr>
            <p:cNvPr id="3" name="New shape">
              <a:extLst>
                <a:ext uri="{FF2B5EF4-FFF2-40B4-BE49-F238E27FC236}">
                  <a16:creationId xmlns:a16="http://schemas.microsoft.com/office/drawing/2014/main" id="{D3535E36-E683-5C42-A845-2E0398DF9F31}"/>
                </a:ext>
              </a:extLst>
            </p:cNvPr>
            <p:cNvSpPr/>
            <p:nvPr/>
          </p:nvSpPr>
          <p:spPr>
            <a:xfrm>
              <a:off x="266700" y="2616200"/>
              <a:ext cx="8690458" cy="508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 name="New shape">
              <a:extLst>
                <a:ext uri="{FF2B5EF4-FFF2-40B4-BE49-F238E27FC236}">
                  <a16:creationId xmlns:a16="http://schemas.microsoft.com/office/drawing/2014/main" id="{2F388C61-E356-6B2F-4561-322B01997407}"/>
                </a:ext>
              </a:extLst>
            </p:cNvPr>
            <p:cNvSpPr/>
            <p:nvPr/>
          </p:nvSpPr>
          <p:spPr>
            <a:xfrm>
              <a:off x="190500" y="2197100"/>
              <a:ext cx="8778240" cy="1968500"/>
            </a:xfrm>
            <a:prstGeom prst="rect">
              <a:avLst/>
            </a:prstGeom>
            <a:solidFill>
              <a:srgbClr val="FFFFFF"/>
            </a:solidFill>
            <a:ln w="0">
              <a:noFill/>
            </a:ln>
            <a:effectLst>
              <a:outerShdw blurRad="127000">
                <a:srgbClr val="000000">
                  <a:alpha val="65882"/>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 name="New shape">
              <a:extLst>
                <a:ext uri="{FF2B5EF4-FFF2-40B4-BE49-F238E27FC236}">
                  <a16:creationId xmlns:a16="http://schemas.microsoft.com/office/drawing/2014/main" id="{14FDBDF4-8B63-7244-ECC7-7BC1B9124971}"/>
                </a:ext>
              </a:extLst>
            </p:cNvPr>
            <p:cNvSpPr/>
            <p:nvPr/>
          </p:nvSpPr>
          <p:spPr>
            <a:xfrm>
              <a:off x="4611929" y="3619500"/>
              <a:ext cx="869046" cy="508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 name="New shape">
              <a:extLst>
                <a:ext uri="{FF2B5EF4-FFF2-40B4-BE49-F238E27FC236}">
                  <a16:creationId xmlns:a16="http://schemas.microsoft.com/office/drawing/2014/main" id="{57440410-5514-B88B-E610-E7D7DA77A5D9}"/>
                </a:ext>
              </a:extLst>
            </p:cNvPr>
            <p:cNvSpPr/>
            <p:nvPr/>
          </p:nvSpPr>
          <p:spPr>
            <a:xfrm>
              <a:off x="508000" y="5385800"/>
              <a:ext cx="292100" cy="2921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 name="New shape">
              <a:extLst>
                <a:ext uri="{FF2B5EF4-FFF2-40B4-BE49-F238E27FC236}">
                  <a16:creationId xmlns:a16="http://schemas.microsoft.com/office/drawing/2014/main" id="{C5BA861C-B68C-BD87-B75C-95E7442405FD}"/>
                </a:ext>
              </a:extLst>
            </p:cNvPr>
            <p:cNvSpPr/>
            <p:nvPr/>
          </p:nvSpPr>
          <p:spPr>
            <a:xfrm>
              <a:off x="4611929" y="3111500"/>
              <a:ext cx="869046" cy="508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5" name="New shape">
              <a:extLst>
                <a:ext uri="{FF2B5EF4-FFF2-40B4-BE49-F238E27FC236}">
                  <a16:creationId xmlns:a16="http://schemas.microsoft.com/office/drawing/2014/main" id="{DF033BA3-3787-DD3A-99CE-4423BEEC9CBE}"/>
                </a:ext>
              </a:extLst>
            </p:cNvPr>
            <p:cNvSpPr/>
            <p:nvPr/>
          </p:nvSpPr>
          <p:spPr>
            <a:xfrm>
              <a:off x="444500" y="3200400"/>
              <a:ext cx="317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 name="New shape">
              <a:extLst>
                <a:ext uri="{FF2B5EF4-FFF2-40B4-BE49-F238E27FC236}">
                  <a16:creationId xmlns:a16="http://schemas.microsoft.com/office/drawing/2014/main" id="{73722F31-84F7-508D-91FC-8B140364FE09}"/>
                </a:ext>
              </a:extLst>
            </p:cNvPr>
            <p:cNvSpPr/>
            <p:nvPr/>
          </p:nvSpPr>
          <p:spPr>
            <a:xfrm>
              <a:off x="4611929" y="2616200"/>
              <a:ext cx="869046" cy="508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1" name="New shape">
              <a:extLst>
                <a:ext uri="{FF2B5EF4-FFF2-40B4-BE49-F238E27FC236}">
                  <a16:creationId xmlns:a16="http://schemas.microsoft.com/office/drawing/2014/main" id="{30B30AE1-674E-8B30-6D27-1ED5FB3CE812}"/>
                </a:ext>
              </a:extLst>
            </p:cNvPr>
            <p:cNvSpPr/>
            <p:nvPr/>
          </p:nvSpPr>
          <p:spPr>
            <a:xfrm>
              <a:off x="266700" y="2616200"/>
              <a:ext cx="8690458" cy="508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2" name="New shape">
              <a:extLst>
                <a:ext uri="{FF2B5EF4-FFF2-40B4-BE49-F238E27FC236}">
                  <a16:creationId xmlns:a16="http://schemas.microsoft.com/office/drawing/2014/main" id="{93AD5EA9-583F-460C-0764-2539A7C6AB38}"/>
                </a:ext>
              </a:extLst>
            </p:cNvPr>
            <p:cNvSpPr/>
            <p:nvPr/>
          </p:nvSpPr>
          <p:spPr>
            <a:xfrm>
              <a:off x="254000" y="1028700"/>
              <a:ext cx="4978400" cy="1778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lnSpcReduction="10000"/>
            </a:bodyPr>
            <a:lstStyle>
              <a:defPPr>
                <a:defRPr kern="200"/>
              </a:defPPr>
            </a:lstStyle>
            <a:p>
              <a:pPr indent="0" algn="l"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Scores</a:t>
              </a:r>
            </a:p>
          </p:txBody>
        </p:sp>
        <p:sp>
          <p:nvSpPr>
            <p:cNvPr id="23" name="New shape">
              <a:extLst>
                <a:ext uri="{FF2B5EF4-FFF2-40B4-BE49-F238E27FC236}">
                  <a16:creationId xmlns:a16="http://schemas.microsoft.com/office/drawing/2014/main" id="{ECE3DC82-A532-00EB-4B86-542C900F4A12}"/>
                </a:ext>
              </a:extLst>
            </p:cNvPr>
            <p:cNvSpPr/>
            <p:nvPr/>
          </p:nvSpPr>
          <p:spPr>
            <a:xfrm>
              <a:off x="254000" y="1206500"/>
              <a:ext cx="4978400" cy="127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fontScale="95000" lnSpcReduction="10000"/>
            </a:bodyPr>
            <a:lstStyle>
              <a:defPPr>
                <a:defRPr kern="200"/>
              </a:defPPr>
            </a:lstStyle>
            <a:p>
              <a:pPr indent="0" algn="l" hangingPunct="0">
                <a:spcBef>
                  <a:spcPct val="0"/>
                </a:spcBef>
                <a:spcAft>
                  <a:spcPct val="100000"/>
                </a:spcAft>
                <a:buNone/>
                <a:defRPr sz="900" b="0" i="0">
                  <a:solidFill>
                    <a:srgbClr val="000000"/>
                  </a:solidFill>
                  <a:latin typeface="arial"/>
                </a:defRPr>
              </a:pPr>
              <a:r>
                <a:rPr sz="900" b="0" i="0" u="none" kern="200">
                  <a:solidFill>
                    <a:srgbClr val="000000"/>
                  </a:solidFill>
                  <a:latin typeface="arial"/>
                </a:rPr>
                <a:t>Scores shown are the total Percent Favourable (typically the top two options), or the Top Box. For example:</a:t>
              </a:r>
            </a:p>
          </p:txBody>
        </p:sp>
        <p:sp>
          <p:nvSpPr>
            <p:cNvPr id="24" name="New shape">
              <a:extLst>
                <a:ext uri="{FF2B5EF4-FFF2-40B4-BE49-F238E27FC236}">
                  <a16:creationId xmlns:a16="http://schemas.microsoft.com/office/drawing/2014/main" id="{2D2196EF-48BE-70AE-9B02-2DF31B97195D}"/>
                </a:ext>
              </a:extLst>
            </p:cNvPr>
            <p:cNvSpPr/>
            <p:nvPr/>
          </p:nvSpPr>
          <p:spPr>
            <a:xfrm>
              <a:off x="254000" y="1397000"/>
              <a:ext cx="635000" cy="254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800" b="0" i="0">
                  <a:solidFill>
                    <a:srgbClr val="000000"/>
                  </a:solidFill>
                  <a:latin typeface="arial"/>
                </a:defRPr>
              </a:pPr>
              <a:r>
                <a:rPr sz="800" b="0" i="0" u="none" kern="200">
                  <a:solidFill>
                    <a:srgbClr val="000000"/>
                  </a:solidFill>
                  <a:latin typeface="arial"/>
                </a:rPr>
                <a:t>Agree</a:t>
              </a:r>
            </a:p>
          </p:txBody>
        </p:sp>
        <p:sp>
          <p:nvSpPr>
            <p:cNvPr id="25" name="New shape">
              <a:extLst>
                <a:ext uri="{FF2B5EF4-FFF2-40B4-BE49-F238E27FC236}">
                  <a16:creationId xmlns:a16="http://schemas.microsoft.com/office/drawing/2014/main" id="{630BED4B-FCA7-A5C2-BC0C-FFAF9801C596}"/>
                </a:ext>
              </a:extLst>
            </p:cNvPr>
            <p:cNvSpPr/>
            <p:nvPr/>
          </p:nvSpPr>
          <p:spPr>
            <a:xfrm>
              <a:off x="889000" y="1397000"/>
              <a:ext cx="635000" cy="254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800" b="0" i="0">
                  <a:solidFill>
                    <a:srgbClr val="000000"/>
                  </a:solidFill>
                  <a:latin typeface="arial"/>
                </a:defRPr>
              </a:pPr>
              <a:r>
                <a:rPr sz="800" b="0" i="0" u="none" kern="200">
                  <a:solidFill>
                    <a:srgbClr val="000000"/>
                  </a:solidFill>
                  <a:latin typeface="arial"/>
                </a:rPr>
                <a:t>Tend to Agree</a:t>
              </a:r>
            </a:p>
          </p:txBody>
        </p:sp>
        <p:sp>
          <p:nvSpPr>
            <p:cNvPr id="26" name="New shape">
              <a:extLst>
                <a:ext uri="{FF2B5EF4-FFF2-40B4-BE49-F238E27FC236}">
                  <a16:creationId xmlns:a16="http://schemas.microsoft.com/office/drawing/2014/main" id="{F4A3DEB5-8A0E-ED81-30CD-52E0F85CB2D9}"/>
                </a:ext>
              </a:extLst>
            </p:cNvPr>
            <p:cNvSpPr/>
            <p:nvPr/>
          </p:nvSpPr>
          <p:spPr>
            <a:xfrm>
              <a:off x="1524000" y="1397000"/>
              <a:ext cx="635000" cy="254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800" b="0" i="0">
                  <a:solidFill>
                    <a:srgbClr val="000000"/>
                  </a:solidFill>
                  <a:latin typeface="arial"/>
                </a:defRPr>
              </a:pPr>
              <a:r>
                <a:rPr sz="800" b="0" i="0" u="none" kern="200">
                  <a:solidFill>
                    <a:srgbClr val="000000"/>
                  </a:solidFill>
                  <a:latin typeface="arial"/>
                </a:rPr>
                <a:t>?</a:t>
              </a:r>
            </a:p>
          </p:txBody>
        </p:sp>
        <p:sp>
          <p:nvSpPr>
            <p:cNvPr id="27" name="New shape">
              <a:extLst>
                <a:ext uri="{FF2B5EF4-FFF2-40B4-BE49-F238E27FC236}">
                  <a16:creationId xmlns:a16="http://schemas.microsoft.com/office/drawing/2014/main" id="{3A6CF4C7-5412-6E3B-3268-B0337FBEB05C}"/>
                </a:ext>
              </a:extLst>
            </p:cNvPr>
            <p:cNvSpPr/>
            <p:nvPr/>
          </p:nvSpPr>
          <p:spPr>
            <a:xfrm>
              <a:off x="2159000" y="1397000"/>
              <a:ext cx="635000" cy="254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800" b="0" i="0">
                  <a:solidFill>
                    <a:srgbClr val="000000"/>
                  </a:solidFill>
                  <a:latin typeface="arial"/>
                </a:defRPr>
              </a:pPr>
              <a:r>
                <a:rPr sz="800" b="0" i="0" u="none" kern="200">
                  <a:solidFill>
                    <a:srgbClr val="000000"/>
                  </a:solidFill>
                  <a:latin typeface="arial"/>
                </a:rPr>
                <a:t>Tend to Disagree</a:t>
              </a:r>
            </a:p>
          </p:txBody>
        </p:sp>
        <p:sp>
          <p:nvSpPr>
            <p:cNvPr id="28" name="New shape">
              <a:extLst>
                <a:ext uri="{FF2B5EF4-FFF2-40B4-BE49-F238E27FC236}">
                  <a16:creationId xmlns:a16="http://schemas.microsoft.com/office/drawing/2014/main" id="{79CB7FFD-E8B7-AC12-D354-97718559EE5B}"/>
                </a:ext>
              </a:extLst>
            </p:cNvPr>
            <p:cNvSpPr/>
            <p:nvPr/>
          </p:nvSpPr>
          <p:spPr>
            <a:xfrm>
              <a:off x="2794000" y="1397000"/>
              <a:ext cx="635000" cy="254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800" b="0" i="0">
                  <a:solidFill>
                    <a:srgbClr val="000000"/>
                  </a:solidFill>
                  <a:latin typeface="arial"/>
                </a:defRPr>
              </a:pPr>
              <a:r>
                <a:rPr sz="800" b="0" i="0" u="none" kern="200">
                  <a:solidFill>
                    <a:srgbClr val="000000"/>
                  </a:solidFill>
                  <a:latin typeface="arial"/>
                </a:rPr>
                <a:t>Disagree</a:t>
              </a:r>
            </a:p>
          </p:txBody>
        </p:sp>
        <p:sp>
          <p:nvSpPr>
            <p:cNvPr id="29" name="New shape">
              <a:extLst>
                <a:ext uri="{FF2B5EF4-FFF2-40B4-BE49-F238E27FC236}">
                  <a16:creationId xmlns:a16="http://schemas.microsoft.com/office/drawing/2014/main" id="{B11D610B-4D3C-9DB8-F6A5-5A32D2635092}"/>
                </a:ext>
              </a:extLst>
            </p:cNvPr>
            <p:cNvSpPr/>
            <p:nvPr/>
          </p:nvSpPr>
          <p:spPr>
            <a:xfrm>
              <a:off x="520700" y="1689100"/>
              <a:ext cx="101600" cy="101600"/>
            </a:xfrm>
            <a:prstGeom prst="rect">
              <a:avLst/>
            </a:prstGeom>
            <a:solidFill>
              <a:srgbClr val="81AD27"/>
            </a:solidFill>
            <a:ln w="0">
              <a:solidFill>
                <a:prstClr val="black"/>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0" name="New shape">
              <a:extLst>
                <a:ext uri="{FF2B5EF4-FFF2-40B4-BE49-F238E27FC236}">
                  <a16:creationId xmlns:a16="http://schemas.microsoft.com/office/drawing/2014/main" id="{91693246-27F7-FFDB-CE68-064390F97583}"/>
                </a:ext>
              </a:extLst>
            </p:cNvPr>
            <p:cNvSpPr/>
            <p:nvPr/>
          </p:nvSpPr>
          <p:spPr>
            <a:xfrm>
              <a:off x="1155700" y="1689100"/>
              <a:ext cx="101600" cy="101600"/>
            </a:xfrm>
            <a:prstGeom prst="rect">
              <a:avLst/>
            </a:prstGeom>
            <a:solidFill>
              <a:srgbClr val="81AD27"/>
            </a:solidFill>
            <a:ln w="0">
              <a:solidFill>
                <a:prstClr val="black"/>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1" name="New shape">
              <a:extLst>
                <a:ext uri="{FF2B5EF4-FFF2-40B4-BE49-F238E27FC236}">
                  <a16:creationId xmlns:a16="http://schemas.microsoft.com/office/drawing/2014/main" id="{89AE5AF9-8C96-1A7E-C3BB-177F769A1FB8}"/>
                </a:ext>
              </a:extLst>
            </p:cNvPr>
            <p:cNvSpPr/>
            <p:nvPr/>
          </p:nvSpPr>
          <p:spPr>
            <a:xfrm>
              <a:off x="1790700" y="1689100"/>
              <a:ext cx="101600" cy="101600"/>
            </a:xfrm>
            <a:prstGeom prst="rect">
              <a:avLst/>
            </a:prstGeom>
            <a:solidFill>
              <a:srgbClr val="FFFFFF"/>
            </a:solidFill>
            <a:ln w="0">
              <a:solidFill>
                <a:prstClr val="black"/>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2" name="New shape">
              <a:extLst>
                <a:ext uri="{FF2B5EF4-FFF2-40B4-BE49-F238E27FC236}">
                  <a16:creationId xmlns:a16="http://schemas.microsoft.com/office/drawing/2014/main" id="{14460776-6FE5-8444-855E-05BCC67F4FD8}"/>
                </a:ext>
              </a:extLst>
            </p:cNvPr>
            <p:cNvSpPr/>
            <p:nvPr/>
          </p:nvSpPr>
          <p:spPr>
            <a:xfrm>
              <a:off x="2425700" y="1689100"/>
              <a:ext cx="101600" cy="101600"/>
            </a:xfrm>
            <a:prstGeom prst="rect">
              <a:avLst/>
            </a:prstGeom>
            <a:solidFill>
              <a:srgbClr val="FFFFFF"/>
            </a:solidFill>
            <a:ln w="0">
              <a:solidFill>
                <a:prstClr val="black"/>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3" name="New shape">
              <a:extLst>
                <a:ext uri="{FF2B5EF4-FFF2-40B4-BE49-F238E27FC236}">
                  <a16:creationId xmlns:a16="http://schemas.microsoft.com/office/drawing/2014/main" id="{E4F9204E-2BC7-923F-3086-AD4D72CBCDC8}"/>
                </a:ext>
              </a:extLst>
            </p:cNvPr>
            <p:cNvSpPr/>
            <p:nvPr/>
          </p:nvSpPr>
          <p:spPr>
            <a:xfrm>
              <a:off x="3060700" y="1689100"/>
              <a:ext cx="101600" cy="101600"/>
            </a:xfrm>
            <a:prstGeom prst="rect">
              <a:avLst/>
            </a:prstGeom>
            <a:solidFill>
              <a:srgbClr val="FFFFFF"/>
            </a:solidFill>
            <a:ln w="0">
              <a:solidFill>
                <a:prstClr val="black"/>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a:extLst>
                <a:ext uri="{FF2B5EF4-FFF2-40B4-BE49-F238E27FC236}">
                  <a16:creationId xmlns:a16="http://schemas.microsoft.com/office/drawing/2014/main" id="{8FE3345C-51F4-1E6D-2C8C-2F9FDA62E1F8}"/>
                </a:ext>
              </a:extLst>
            </p:cNvPr>
            <p:cNvSpPr/>
            <p:nvPr/>
          </p:nvSpPr>
          <p:spPr>
            <a:xfrm>
              <a:off x="381000" y="1866900"/>
              <a:ext cx="1397000"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fontScale="95000"/>
            </a:bodyPr>
            <a:lstStyle>
              <a:defPPr>
                <a:defRPr kern="200"/>
              </a:defPPr>
            </a:lstStyle>
            <a:p>
              <a:pPr indent="0" algn="l" hangingPunct="0">
                <a:spcBef>
                  <a:spcPct val="0"/>
                </a:spcBef>
                <a:spcAft>
                  <a:spcPct val="100000"/>
                </a:spcAft>
                <a:buNone/>
                <a:defRPr sz="900" b="0" i="0">
                  <a:solidFill>
                    <a:srgbClr val="81AD27"/>
                  </a:solidFill>
                  <a:latin typeface="arial"/>
                </a:defRPr>
              </a:pPr>
              <a:r>
                <a:rPr sz="900" b="0" i="0" u="none" kern="200">
                  <a:solidFill>
                    <a:srgbClr val="81AD27"/>
                  </a:solidFill>
                  <a:latin typeface="arial"/>
                </a:rPr>
                <a:t>Top Box + Other Favourable</a:t>
              </a:r>
            </a:p>
          </p:txBody>
        </p:sp>
        <p:sp>
          <p:nvSpPr>
            <p:cNvPr id="35" name="New shape">
              <a:extLst>
                <a:ext uri="{FF2B5EF4-FFF2-40B4-BE49-F238E27FC236}">
                  <a16:creationId xmlns:a16="http://schemas.microsoft.com/office/drawing/2014/main" id="{1A918A79-1F79-D8B8-9510-0D1E2BB5993F}"/>
                </a:ext>
              </a:extLst>
            </p:cNvPr>
            <p:cNvSpPr/>
            <p:nvPr/>
          </p:nvSpPr>
          <p:spPr>
            <a:xfrm>
              <a:off x="5549900" y="1130300"/>
              <a:ext cx="3211068" cy="1778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lnSpcReduction="10000"/>
            </a:bodyPr>
            <a:lstStyle>
              <a:defPPr>
                <a:defRPr kern="200"/>
              </a:defPPr>
            </a:lstStyle>
            <a:p>
              <a:pPr indent="0" algn="l"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Differences and Colours</a:t>
              </a:r>
            </a:p>
          </p:txBody>
        </p:sp>
        <p:sp>
          <p:nvSpPr>
            <p:cNvPr id="36" name="New shape">
              <a:extLst>
                <a:ext uri="{FF2B5EF4-FFF2-40B4-BE49-F238E27FC236}">
                  <a16:creationId xmlns:a16="http://schemas.microsoft.com/office/drawing/2014/main" id="{3ADDCBFC-769C-9A7C-1A1E-2420EC8DD08F}"/>
                </a:ext>
              </a:extLst>
            </p:cNvPr>
            <p:cNvSpPr/>
            <p:nvPr/>
          </p:nvSpPr>
          <p:spPr>
            <a:xfrm>
              <a:off x="5549900" y="1371600"/>
              <a:ext cx="3014472"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fontScale="97500"/>
            </a:bodyPr>
            <a:lstStyle>
              <a:defPPr>
                <a:defRPr kern="200"/>
              </a:defPPr>
            </a:lstStyle>
            <a:p>
              <a:pPr indent="0" algn="l" hangingPunct="0">
                <a:spcBef>
                  <a:spcPct val="0"/>
                </a:spcBef>
                <a:spcAft>
                  <a:spcPct val="100000"/>
                </a:spcAft>
                <a:buNone/>
                <a:defRPr sz="900" b="0" i="0">
                  <a:solidFill>
                    <a:srgbClr val="000000"/>
                  </a:solidFill>
                  <a:latin typeface="arial"/>
                </a:defRPr>
              </a:pPr>
              <a:r>
                <a:rPr sz="900" b="0" i="0" u="none" kern="200">
                  <a:solidFill>
                    <a:srgbClr val="000000"/>
                  </a:solidFill>
                  <a:latin typeface="arial"/>
                </a:rPr>
                <a:t>Differences to norms are shown as % points. Norms may include past surveys, parent groups, industry, national or high performance benchmarks.</a:t>
              </a:r>
            </a:p>
          </p:txBody>
        </p:sp>
        <p:sp>
          <p:nvSpPr>
            <p:cNvPr id="37" name="New shape">
              <a:extLst>
                <a:ext uri="{FF2B5EF4-FFF2-40B4-BE49-F238E27FC236}">
                  <a16:creationId xmlns:a16="http://schemas.microsoft.com/office/drawing/2014/main" id="{3101CBDE-9907-B9EF-BFFC-75C9FEE46BD8}"/>
                </a:ext>
              </a:extLst>
            </p:cNvPr>
            <p:cNvSpPr/>
            <p:nvPr/>
          </p:nvSpPr>
          <p:spPr>
            <a:xfrm>
              <a:off x="1803400" y="1943100"/>
              <a:ext cx="3238500" cy="0"/>
            </a:xfrm>
            <a:prstGeom prst="line">
              <a:avLst/>
            </a:prstGeom>
            <a:ln w="12700" cmpd="sng">
              <a:solidFill>
                <a:srgbClr val="0000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a:extLst>
                <a:ext uri="{FF2B5EF4-FFF2-40B4-BE49-F238E27FC236}">
                  <a16:creationId xmlns:a16="http://schemas.microsoft.com/office/drawing/2014/main" id="{0703CB89-2FCE-D557-DE8E-65668C08D0A0}"/>
                </a:ext>
              </a:extLst>
            </p:cNvPr>
            <p:cNvSpPr/>
            <p:nvPr/>
          </p:nvSpPr>
          <p:spPr>
            <a:xfrm flipH="1">
              <a:off x="5041900" y="1943100"/>
              <a:ext cx="0" cy="330200"/>
            </a:xfrm>
            <a:prstGeom prst="line">
              <a:avLst/>
            </a:prstGeom>
            <a:ln w="12700" cmpd="sng">
              <a:solidFill>
                <a:srgbClr val="000000"/>
              </a:solidFill>
              <a:prstDash val="dash"/>
              <a:tailEnd type="triangle"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a:extLst>
                <a:ext uri="{FF2B5EF4-FFF2-40B4-BE49-F238E27FC236}">
                  <a16:creationId xmlns:a16="http://schemas.microsoft.com/office/drawing/2014/main" id="{76FC3D1B-7CA5-02AF-4147-3121F77E1896}"/>
                </a:ext>
              </a:extLst>
            </p:cNvPr>
            <p:cNvSpPr/>
            <p:nvPr/>
          </p:nvSpPr>
          <p:spPr>
            <a:xfrm>
              <a:off x="5524500" y="1943100"/>
              <a:ext cx="3352800" cy="0"/>
            </a:xfrm>
            <a:prstGeom prst="line">
              <a:avLst/>
            </a:prstGeom>
            <a:ln w="12700" cmpd="sng">
              <a:solidFill>
                <a:srgbClr val="0000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a:extLst>
                <a:ext uri="{FF2B5EF4-FFF2-40B4-BE49-F238E27FC236}">
                  <a16:creationId xmlns:a16="http://schemas.microsoft.com/office/drawing/2014/main" id="{8467133B-EF67-7F38-5902-3DEF42C6A1CB}"/>
                </a:ext>
              </a:extLst>
            </p:cNvPr>
            <p:cNvSpPr/>
            <p:nvPr/>
          </p:nvSpPr>
          <p:spPr>
            <a:xfrm flipH="1">
              <a:off x="5524500" y="1943100"/>
              <a:ext cx="0" cy="317500"/>
            </a:xfrm>
            <a:prstGeom prst="line">
              <a:avLst/>
            </a:prstGeom>
            <a:ln w="12700" cmpd="sng">
              <a:solidFill>
                <a:srgbClr val="0000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a:extLst>
                <a:ext uri="{FF2B5EF4-FFF2-40B4-BE49-F238E27FC236}">
                  <a16:creationId xmlns:a16="http://schemas.microsoft.com/office/drawing/2014/main" id="{FB8ECB00-C6DF-D6B6-3502-155EEF0274C9}"/>
                </a:ext>
              </a:extLst>
            </p:cNvPr>
            <p:cNvSpPr/>
            <p:nvPr/>
          </p:nvSpPr>
          <p:spPr>
            <a:xfrm flipH="1">
              <a:off x="8890000" y="1943100"/>
              <a:ext cx="0" cy="317500"/>
            </a:xfrm>
            <a:prstGeom prst="line">
              <a:avLst/>
            </a:prstGeom>
            <a:ln w="12700" cmpd="sng">
              <a:solidFill>
                <a:srgbClr val="0000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2" name="New shape">
              <a:extLst>
                <a:ext uri="{FF2B5EF4-FFF2-40B4-BE49-F238E27FC236}">
                  <a16:creationId xmlns:a16="http://schemas.microsoft.com/office/drawing/2014/main" id="{68248485-E112-EB72-D581-72D3787A21A6}"/>
                </a:ext>
              </a:extLst>
            </p:cNvPr>
            <p:cNvSpPr/>
            <p:nvPr/>
          </p:nvSpPr>
          <p:spPr>
            <a:xfrm>
              <a:off x="5588000" y="5867400"/>
              <a:ext cx="1485900" cy="0"/>
            </a:xfrm>
            <a:prstGeom prst="line">
              <a:avLst/>
            </a:prstGeom>
            <a:ln w="12700" cmpd="sng">
              <a:solidFill>
                <a:srgbClr val="000000"/>
              </a:solidFill>
              <a:prstDash val="solid"/>
              <a:headEnd type="triangle"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a:extLst>
                <a:ext uri="{FF2B5EF4-FFF2-40B4-BE49-F238E27FC236}">
                  <a16:creationId xmlns:a16="http://schemas.microsoft.com/office/drawing/2014/main" id="{025090BC-E6BD-A99B-157C-07285310FDF4}"/>
                </a:ext>
              </a:extLst>
            </p:cNvPr>
            <p:cNvSpPr/>
            <p:nvPr/>
          </p:nvSpPr>
          <p:spPr>
            <a:xfrm>
              <a:off x="7264400" y="5867400"/>
              <a:ext cx="1485900" cy="0"/>
            </a:xfrm>
            <a:prstGeom prst="line">
              <a:avLst/>
            </a:prstGeom>
            <a:ln w="12700" cmpd="sng">
              <a:solidFill>
                <a:srgbClr val="000000"/>
              </a:solidFill>
              <a:prstDash val="solid"/>
              <a:tailEnd type="triangle"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a:extLst>
                <a:ext uri="{FF2B5EF4-FFF2-40B4-BE49-F238E27FC236}">
                  <a16:creationId xmlns:a16="http://schemas.microsoft.com/office/drawing/2014/main" id="{0242E0F9-0B83-750B-64BA-E59CF92535CA}"/>
                </a:ext>
              </a:extLst>
            </p:cNvPr>
            <p:cNvSpPr/>
            <p:nvPr/>
          </p:nvSpPr>
          <p:spPr>
            <a:xfrm>
              <a:off x="342900" y="2273300"/>
              <a:ext cx="4345229"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l" hangingPunct="0">
                <a:spcBef>
                  <a:spcPct val="0"/>
                </a:spcBef>
                <a:spcAft>
                  <a:spcPct val="100000"/>
                </a:spcAft>
                <a:buNone/>
                <a:defRPr sz="1000" b="0" i="0">
                  <a:solidFill>
                    <a:srgbClr val="000000"/>
                  </a:solidFill>
                  <a:latin typeface="arial"/>
                </a:defRPr>
              </a:pPr>
              <a:r>
                <a:rPr sz="1000" b="0" i="0" u="none" kern="200">
                  <a:solidFill>
                    <a:srgbClr val="000000"/>
                  </a:solidFill>
                  <a:latin typeface="arial"/>
                </a:rPr>
                <a:t>For example:</a:t>
              </a:r>
            </a:p>
          </p:txBody>
        </p:sp>
        <p:sp>
          <p:nvSpPr>
            <p:cNvPr id="45" name="New shape">
              <a:extLst>
                <a:ext uri="{FF2B5EF4-FFF2-40B4-BE49-F238E27FC236}">
                  <a16:creationId xmlns:a16="http://schemas.microsoft.com/office/drawing/2014/main" id="{F44CE3E4-6857-AB53-5DDD-EAD1457903DE}"/>
                </a:ext>
              </a:extLst>
            </p:cNvPr>
            <p:cNvSpPr/>
            <p:nvPr/>
          </p:nvSpPr>
          <p:spPr>
            <a:xfrm>
              <a:off x="4611929" y="2273300"/>
              <a:ext cx="869046"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900" b="0" i="0">
                  <a:solidFill>
                    <a:srgbClr val="000000"/>
                  </a:solidFill>
                  <a:latin typeface="arial"/>
                </a:defRPr>
              </a:pPr>
              <a:r>
                <a:rPr sz="900" b="0" i="0" u="none" kern="200">
                  <a:solidFill>
                    <a:srgbClr val="000000"/>
                  </a:solidFill>
                  <a:latin typeface="arial"/>
                </a:rPr>
                <a:t>Total Favourable Score</a:t>
              </a:r>
            </a:p>
          </p:txBody>
        </p:sp>
        <p:sp>
          <p:nvSpPr>
            <p:cNvPr id="46" name="New shape">
              <a:extLst>
                <a:ext uri="{FF2B5EF4-FFF2-40B4-BE49-F238E27FC236}">
                  <a16:creationId xmlns:a16="http://schemas.microsoft.com/office/drawing/2014/main" id="{BDC8E040-9373-60B3-20A4-3812E58A53F8}"/>
                </a:ext>
              </a:extLst>
            </p:cNvPr>
            <p:cNvSpPr/>
            <p:nvPr/>
          </p:nvSpPr>
          <p:spPr>
            <a:xfrm>
              <a:off x="5480975" y="2273300"/>
              <a:ext cx="869046"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900" b="0" i="0">
                  <a:solidFill>
                    <a:srgbClr val="000000"/>
                  </a:solidFill>
                  <a:latin typeface="arial"/>
                </a:defRPr>
              </a:pPr>
              <a:r>
                <a:rPr lang="en-GB" sz="900" kern="200" dirty="0">
                  <a:solidFill>
                    <a:srgbClr val="000000"/>
                  </a:solidFill>
                  <a:latin typeface="arial"/>
                </a:rPr>
                <a:t>Global Benchmark</a:t>
              </a:r>
              <a:endParaRPr lang="en-GB" sz="900" b="0" i="0" u="none" kern="200" dirty="0">
                <a:solidFill>
                  <a:srgbClr val="000000"/>
                </a:solidFill>
                <a:latin typeface="arial"/>
              </a:endParaRPr>
            </a:p>
          </p:txBody>
        </p:sp>
        <p:sp>
          <p:nvSpPr>
            <p:cNvPr id="47" name="New shape">
              <a:extLst>
                <a:ext uri="{FF2B5EF4-FFF2-40B4-BE49-F238E27FC236}">
                  <a16:creationId xmlns:a16="http://schemas.microsoft.com/office/drawing/2014/main" id="{6294CC7C-4D72-7208-F8C4-BAE109F8B7DF}"/>
                </a:ext>
              </a:extLst>
            </p:cNvPr>
            <p:cNvSpPr/>
            <p:nvPr/>
          </p:nvSpPr>
          <p:spPr>
            <a:xfrm>
              <a:off x="6477021" y="2273300"/>
              <a:ext cx="608332"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900" b="0" i="0">
                  <a:solidFill>
                    <a:srgbClr val="000000"/>
                  </a:solidFill>
                  <a:latin typeface="arial"/>
                </a:defRPr>
              </a:pPr>
              <a:r>
                <a:rPr lang="en-GB" sz="900" kern="200" dirty="0">
                  <a:solidFill>
                    <a:srgbClr val="000000"/>
                  </a:solidFill>
                  <a:latin typeface="arial"/>
                </a:rPr>
                <a:t>Regional Norm</a:t>
              </a:r>
              <a:endParaRPr sz="900" b="0" i="0" u="none" kern="200" dirty="0">
                <a:solidFill>
                  <a:srgbClr val="000000"/>
                </a:solidFill>
                <a:latin typeface="arial"/>
              </a:endParaRPr>
            </a:p>
          </p:txBody>
        </p:sp>
        <p:sp>
          <p:nvSpPr>
            <p:cNvPr id="48" name="New shape">
              <a:extLst>
                <a:ext uri="{FF2B5EF4-FFF2-40B4-BE49-F238E27FC236}">
                  <a16:creationId xmlns:a16="http://schemas.microsoft.com/office/drawing/2014/main" id="{4E3C7952-5B56-0F82-74FD-FCDD81D4CEA1}"/>
                </a:ext>
              </a:extLst>
            </p:cNvPr>
            <p:cNvSpPr/>
            <p:nvPr/>
          </p:nvSpPr>
          <p:spPr>
            <a:xfrm>
              <a:off x="7346066" y="2273300"/>
              <a:ext cx="608332"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900" b="0" i="0">
                  <a:solidFill>
                    <a:srgbClr val="000000"/>
                  </a:solidFill>
                  <a:latin typeface="arial"/>
                </a:defRPr>
              </a:pPr>
              <a:r>
                <a:rPr sz="900" b="0" i="0" u="none" kern="200" dirty="0">
                  <a:solidFill>
                    <a:srgbClr val="000000"/>
                  </a:solidFill>
                  <a:latin typeface="arial"/>
                </a:rPr>
                <a:t>Overall</a:t>
              </a:r>
              <a:r>
                <a:rPr lang="en-GB" sz="900" b="0" i="0" u="none" kern="200" dirty="0">
                  <a:solidFill>
                    <a:srgbClr val="000000"/>
                  </a:solidFill>
                  <a:latin typeface="arial"/>
                </a:rPr>
                <a:t> Group</a:t>
              </a:r>
              <a:endParaRPr sz="900" b="0" i="0" u="none" kern="200" dirty="0">
                <a:solidFill>
                  <a:srgbClr val="000000"/>
                </a:solidFill>
                <a:latin typeface="arial"/>
              </a:endParaRPr>
            </a:p>
          </p:txBody>
        </p:sp>
        <p:sp>
          <p:nvSpPr>
            <p:cNvPr id="49" name="New shape">
              <a:extLst>
                <a:ext uri="{FF2B5EF4-FFF2-40B4-BE49-F238E27FC236}">
                  <a16:creationId xmlns:a16="http://schemas.microsoft.com/office/drawing/2014/main" id="{7A9E4784-79C1-C49D-F690-A2FC94C71143}"/>
                </a:ext>
              </a:extLst>
            </p:cNvPr>
            <p:cNvSpPr/>
            <p:nvPr/>
          </p:nvSpPr>
          <p:spPr>
            <a:xfrm>
              <a:off x="8215113" y="2273300"/>
              <a:ext cx="608332"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indent="0" algn="ctr" hangingPunct="0">
                <a:spcBef>
                  <a:spcPct val="0"/>
                </a:spcBef>
                <a:spcAft>
                  <a:spcPct val="100000"/>
                </a:spcAft>
                <a:buNone/>
                <a:defRPr sz="900" b="0" i="0">
                  <a:solidFill>
                    <a:srgbClr val="000000"/>
                  </a:solidFill>
                  <a:latin typeface="arial"/>
                </a:defRPr>
              </a:pPr>
              <a:r>
                <a:rPr sz="900" b="0" i="0" u="none" kern="200">
                  <a:solidFill>
                    <a:srgbClr val="000000"/>
                  </a:solidFill>
                  <a:latin typeface="arial"/>
                </a:rPr>
                <a:t>Industry Norm</a:t>
              </a:r>
            </a:p>
          </p:txBody>
        </p:sp>
        <p:sp>
          <p:nvSpPr>
            <p:cNvPr id="50" name="New shape">
              <a:extLst>
                <a:ext uri="{FF2B5EF4-FFF2-40B4-BE49-F238E27FC236}">
                  <a16:creationId xmlns:a16="http://schemas.microsoft.com/office/drawing/2014/main" id="{6FFA4C09-FEFE-1FDD-5364-61CBD489348C}"/>
                </a:ext>
              </a:extLst>
            </p:cNvPr>
            <p:cNvSpPr/>
            <p:nvPr/>
          </p:nvSpPr>
          <p:spPr>
            <a:xfrm>
              <a:off x="266700" y="2616200"/>
              <a:ext cx="8690458"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1" name="New shape">
              <a:extLst>
                <a:ext uri="{FF2B5EF4-FFF2-40B4-BE49-F238E27FC236}">
                  <a16:creationId xmlns:a16="http://schemas.microsoft.com/office/drawing/2014/main" id="{8E63319B-9B5D-4281-A3BF-A1E1997FD7A2}"/>
                </a:ext>
              </a:extLst>
            </p:cNvPr>
            <p:cNvSpPr/>
            <p:nvPr/>
          </p:nvSpPr>
          <p:spPr>
            <a:xfrm>
              <a:off x="266700" y="2616200"/>
              <a:ext cx="8690458"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a:extLst>
                <a:ext uri="{FF2B5EF4-FFF2-40B4-BE49-F238E27FC236}">
                  <a16:creationId xmlns:a16="http://schemas.microsoft.com/office/drawing/2014/main" id="{FC817305-E3B1-F7F6-C5DF-4B13D75B90FB}"/>
                </a:ext>
              </a:extLst>
            </p:cNvPr>
            <p:cNvSpPr/>
            <p:nvPr/>
          </p:nvSpPr>
          <p:spPr>
            <a:xfrm>
              <a:off x="266700" y="2616200"/>
              <a:ext cx="130357" cy="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l">
                <a:defRPr sz="1100" b="0" i="0" kern="200">
                  <a:solidFill>
                    <a:srgbClr val="000000"/>
                  </a:solidFill>
                  <a:latin typeface="arial"/>
                </a:defRPr>
              </a:pPr>
              <a:endParaRPr kern="200"/>
            </a:p>
          </p:txBody>
        </p:sp>
        <p:sp>
          <p:nvSpPr>
            <p:cNvPr id="53" name="New shape">
              <a:extLst>
                <a:ext uri="{FF2B5EF4-FFF2-40B4-BE49-F238E27FC236}">
                  <a16:creationId xmlns:a16="http://schemas.microsoft.com/office/drawing/2014/main" id="{6FA9305A-1D70-9A20-204D-3480CF942BD7}"/>
                </a:ext>
              </a:extLst>
            </p:cNvPr>
            <p:cNvSpPr/>
            <p:nvPr/>
          </p:nvSpPr>
          <p:spPr>
            <a:xfrm>
              <a:off x="397057" y="2647950"/>
              <a:ext cx="4214872" cy="444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200" b="1" i="0">
                  <a:solidFill>
                    <a:srgbClr val="000000"/>
                  </a:solidFill>
                  <a:latin typeface="arial"/>
                </a:defRPr>
              </a:pPr>
              <a:r>
                <a:rPr sz="1200" b="1" i="0" u="none" kern="200">
                  <a:solidFill>
                    <a:srgbClr val="000000"/>
                  </a:solidFill>
                  <a:latin typeface="arial"/>
                </a:rPr>
                <a:t>Employee Engagement </a:t>
              </a:r>
            </a:p>
          </p:txBody>
        </p:sp>
        <p:sp>
          <p:nvSpPr>
            <p:cNvPr id="54" name="New shape">
              <a:extLst>
                <a:ext uri="{FF2B5EF4-FFF2-40B4-BE49-F238E27FC236}">
                  <a16:creationId xmlns:a16="http://schemas.microsoft.com/office/drawing/2014/main" id="{70928ED9-3064-B310-E146-1D6F77B97076}"/>
                </a:ext>
              </a:extLst>
            </p:cNvPr>
            <p:cNvSpPr/>
            <p:nvPr/>
          </p:nvSpPr>
          <p:spPr>
            <a:xfrm>
              <a:off x="4611929" y="2778760"/>
              <a:ext cx="869046"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200" b="1" i="0" kern="200">
                  <a:solidFill>
                    <a:srgbClr val="000000"/>
                  </a:solidFill>
                  <a:latin typeface="arial"/>
                </a:defRPr>
              </a:pPr>
              <a:r>
                <a:rPr kern="200"/>
                <a:t>76</a:t>
              </a:r>
            </a:p>
          </p:txBody>
        </p:sp>
        <p:sp>
          <p:nvSpPr>
            <p:cNvPr id="55" name="New shape">
              <a:extLst>
                <a:ext uri="{FF2B5EF4-FFF2-40B4-BE49-F238E27FC236}">
                  <a16:creationId xmlns:a16="http://schemas.microsoft.com/office/drawing/2014/main" id="{B1B8261A-8217-8701-5625-25B0E9F90AF9}"/>
                </a:ext>
              </a:extLst>
            </p:cNvPr>
            <p:cNvSpPr/>
            <p:nvPr/>
          </p:nvSpPr>
          <p:spPr>
            <a:xfrm>
              <a:off x="5693248" y="271145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56" name="New shape">
              <a:extLst>
                <a:ext uri="{FF2B5EF4-FFF2-40B4-BE49-F238E27FC236}">
                  <a16:creationId xmlns:a16="http://schemas.microsoft.com/office/drawing/2014/main" id="{F816E7EC-034B-3D66-C5AC-3679E0C1CC39}"/>
                </a:ext>
              </a:extLst>
            </p:cNvPr>
            <p:cNvSpPr/>
            <p:nvPr/>
          </p:nvSpPr>
          <p:spPr>
            <a:xfrm>
              <a:off x="6562293" y="27114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57" name="New shape">
              <a:extLst>
                <a:ext uri="{FF2B5EF4-FFF2-40B4-BE49-F238E27FC236}">
                  <a16:creationId xmlns:a16="http://schemas.microsoft.com/office/drawing/2014/main" id="{8CFB976D-F407-3B9B-A106-9C849F0690AD}"/>
                </a:ext>
              </a:extLst>
            </p:cNvPr>
            <p:cNvSpPr/>
            <p:nvPr/>
          </p:nvSpPr>
          <p:spPr>
            <a:xfrm>
              <a:off x="7431339" y="27114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58" name="New shape">
              <a:extLst>
                <a:ext uri="{FF2B5EF4-FFF2-40B4-BE49-F238E27FC236}">
                  <a16:creationId xmlns:a16="http://schemas.microsoft.com/office/drawing/2014/main" id="{FAC959C4-6DB4-8BC9-A1E8-3594A10B4431}"/>
                </a:ext>
              </a:extLst>
            </p:cNvPr>
            <p:cNvSpPr/>
            <p:nvPr/>
          </p:nvSpPr>
          <p:spPr>
            <a:xfrm>
              <a:off x="8300386" y="271145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59" name="New shape">
              <a:extLst>
                <a:ext uri="{FF2B5EF4-FFF2-40B4-BE49-F238E27FC236}">
                  <a16:creationId xmlns:a16="http://schemas.microsoft.com/office/drawing/2014/main" id="{B94B4A80-8B82-E1FD-F3FB-30960734F217}"/>
                </a:ext>
              </a:extLst>
            </p:cNvPr>
            <p:cNvSpPr/>
            <p:nvPr/>
          </p:nvSpPr>
          <p:spPr>
            <a:xfrm>
              <a:off x="266700" y="3111500"/>
              <a:ext cx="869045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a:extLst>
                <a:ext uri="{FF2B5EF4-FFF2-40B4-BE49-F238E27FC236}">
                  <a16:creationId xmlns:a16="http://schemas.microsoft.com/office/drawing/2014/main" id="{C3924744-3F7C-5FC5-C33D-E41041429F05}"/>
                </a:ext>
              </a:extLst>
            </p:cNvPr>
            <p:cNvSpPr/>
            <p:nvPr/>
          </p:nvSpPr>
          <p:spPr>
            <a:xfrm>
              <a:off x="266700" y="3111500"/>
              <a:ext cx="869045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a:extLst>
                <a:ext uri="{FF2B5EF4-FFF2-40B4-BE49-F238E27FC236}">
                  <a16:creationId xmlns:a16="http://schemas.microsoft.com/office/drawing/2014/main" id="{0A886445-3AB7-7DD9-3249-E3E9436FC4E1}"/>
                </a:ext>
              </a:extLst>
            </p:cNvPr>
            <p:cNvSpPr/>
            <p:nvPr/>
          </p:nvSpPr>
          <p:spPr>
            <a:xfrm>
              <a:off x="444500" y="3279140"/>
              <a:ext cx="317500" cy="1600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050" b="1" i="0" kern="200">
                  <a:solidFill>
                    <a:srgbClr val="FFFFFF"/>
                  </a:solidFill>
                  <a:latin typeface="arial"/>
                </a:defRPr>
              </a:pPr>
              <a:r>
                <a:rPr kern="200"/>
                <a:t>3</a:t>
              </a:r>
            </a:p>
          </p:txBody>
        </p:sp>
        <p:sp>
          <p:nvSpPr>
            <p:cNvPr id="62" name="New shape">
              <a:extLst>
                <a:ext uri="{FF2B5EF4-FFF2-40B4-BE49-F238E27FC236}">
                  <a16:creationId xmlns:a16="http://schemas.microsoft.com/office/drawing/2014/main" id="{292C515D-A264-4723-4180-F77A5615E5CC}"/>
                </a:ext>
              </a:extLst>
            </p:cNvPr>
            <p:cNvSpPr/>
            <p:nvPr/>
          </p:nvSpPr>
          <p:spPr>
            <a:xfrm>
              <a:off x="1054100" y="3143250"/>
              <a:ext cx="3476183" cy="444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0" i="0" u="none" kern="200">
                  <a:solidFill>
                    <a:srgbClr val="000000"/>
                  </a:solidFill>
                  <a:latin typeface="arial"/>
                </a:rPr>
                <a:t>I have a good understanding of our goals. </a:t>
              </a:r>
              <a:r>
                <a:rPr sz="1000" b="0" i="0" u="none" kern="200">
                  <a:solidFill>
                    <a:srgbClr val="000000"/>
                  </a:solidFill>
                  <a:latin typeface="arial"/>
                </a:rPr>
                <a:t> ◎ </a:t>
              </a:r>
            </a:p>
          </p:txBody>
        </p:sp>
        <p:sp>
          <p:nvSpPr>
            <p:cNvPr id="63" name="New shape">
              <a:extLst>
                <a:ext uri="{FF2B5EF4-FFF2-40B4-BE49-F238E27FC236}">
                  <a16:creationId xmlns:a16="http://schemas.microsoft.com/office/drawing/2014/main" id="{9A2CE8D6-C5B7-2686-9AA0-58D42C536560}"/>
                </a:ext>
              </a:extLst>
            </p:cNvPr>
            <p:cNvSpPr/>
            <p:nvPr/>
          </p:nvSpPr>
          <p:spPr>
            <a:xfrm>
              <a:off x="4611929" y="3274060"/>
              <a:ext cx="869046"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200" b="1" i="0" kern="200">
                  <a:solidFill>
                    <a:srgbClr val="000000"/>
                  </a:solidFill>
                  <a:latin typeface="arial"/>
                </a:defRPr>
              </a:pPr>
              <a:r>
                <a:rPr kern="200"/>
                <a:t>74</a:t>
              </a:r>
            </a:p>
          </p:txBody>
        </p:sp>
        <p:sp>
          <p:nvSpPr>
            <p:cNvPr id="64" name="New shape">
              <a:extLst>
                <a:ext uri="{FF2B5EF4-FFF2-40B4-BE49-F238E27FC236}">
                  <a16:creationId xmlns:a16="http://schemas.microsoft.com/office/drawing/2014/main" id="{09601610-7B3E-9110-3857-AA9850EB6756}"/>
                </a:ext>
              </a:extLst>
            </p:cNvPr>
            <p:cNvSpPr/>
            <p:nvPr/>
          </p:nvSpPr>
          <p:spPr>
            <a:xfrm>
              <a:off x="5693248" y="3206750"/>
              <a:ext cx="444500" cy="3175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b="0">
                  <a:latin typeface="arial"/>
                </a:rPr>
                <a:t>n/a</a:t>
              </a:r>
            </a:p>
          </p:txBody>
        </p:sp>
        <p:sp>
          <p:nvSpPr>
            <p:cNvPr id="65" name="New shape">
              <a:extLst>
                <a:ext uri="{FF2B5EF4-FFF2-40B4-BE49-F238E27FC236}">
                  <a16:creationId xmlns:a16="http://schemas.microsoft.com/office/drawing/2014/main" id="{96F0AE8E-4408-C9B2-DBB7-36F3C9B1F8A0}"/>
                </a:ext>
              </a:extLst>
            </p:cNvPr>
            <p:cNvSpPr/>
            <p:nvPr/>
          </p:nvSpPr>
          <p:spPr>
            <a:xfrm>
              <a:off x="6562293" y="320675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66" name="New shape">
              <a:extLst>
                <a:ext uri="{FF2B5EF4-FFF2-40B4-BE49-F238E27FC236}">
                  <a16:creationId xmlns:a16="http://schemas.microsoft.com/office/drawing/2014/main" id="{748F4246-4408-ED48-DCB8-F719FB62F0E2}"/>
                </a:ext>
              </a:extLst>
            </p:cNvPr>
            <p:cNvSpPr/>
            <p:nvPr/>
          </p:nvSpPr>
          <p:spPr>
            <a:xfrm>
              <a:off x="7431339" y="320675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67" name="New shape">
              <a:extLst>
                <a:ext uri="{FF2B5EF4-FFF2-40B4-BE49-F238E27FC236}">
                  <a16:creationId xmlns:a16="http://schemas.microsoft.com/office/drawing/2014/main" id="{0964539C-5948-8F94-035C-DC80595A80F8}"/>
                </a:ext>
              </a:extLst>
            </p:cNvPr>
            <p:cNvSpPr/>
            <p:nvPr/>
          </p:nvSpPr>
          <p:spPr>
            <a:xfrm>
              <a:off x="8300386" y="32067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68" name="New shape">
              <a:extLst>
                <a:ext uri="{FF2B5EF4-FFF2-40B4-BE49-F238E27FC236}">
                  <a16:creationId xmlns:a16="http://schemas.microsoft.com/office/drawing/2014/main" id="{1EEA9474-63E4-62FE-804E-C11C5CD94D0C}"/>
                </a:ext>
              </a:extLst>
            </p:cNvPr>
            <p:cNvSpPr/>
            <p:nvPr/>
          </p:nvSpPr>
          <p:spPr>
            <a:xfrm>
              <a:off x="266700" y="3619500"/>
              <a:ext cx="869045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a:extLst>
                <a:ext uri="{FF2B5EF4-FFF2-40B4-BE49-F238E27FC236}">
                  <a16:creationId xmlns:a16="http://schemas.microsoft.com/office/drawing/2014/main" id="{DB5DB877-B033-C595-0441-198A2BEE4D20}"/>
                </a:ext>
              </a:extLst>
            </p:cNvPr>
            <p:cNvSpPr/>
            <p:nvPr/>
          </p:nvSpPr>
          <p:spPr>
            <a:xfrm>
              <a:off x="266700" y="3619500"/>
              <a:ext cx="8690458"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a:extLst>
                <a:ext uri="{FF2B5EF4-FFF2-40B4-BE49-F238E27FC236}">
                  <a16:creationId xmlns:a16="http://schemas.microsoft.com/office/drawing/2014/main" id="{3048655E-D84F-B595-BA8E-04C0E04CE9C5}"/>
                </a:ext>
              </a:extLst>
            </p:cNvPr>
            <p:cNvSpPr/>
            <p:nvPr/>
          </p:nvSpPr>
          <p:spPr>
            <a:xfrm>
              <a:off x="444500" y="3787140"/>
              <a:ext cx="317500" cy="1600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050" b="1" i="0" kern="200">
                  <a:solidFill>
                    <a:srgbClr val="000000"/>
                  </a:solidFill>
                  <a:latin typeface="arial"/>
                </a:defRPr>
              </a:pPr>
              <a:r>
                <a:rPr kern="200"/>
                <a:t>12</a:t>
              </a:r>
            </a:p>
          </p:txBody>
        </p:sp>
        <p:sp>
          <p:nvSpPr>
            <p:cNvPr id="71" name="New shape">
              <a:extLst>
                <a:ext uri="{FF2B5EF4-FFF2-40B4-BE49-F238E27FC236}">
                  <a16:creationId xmlns:a16="http://schemas.microsoft.com/office/drawing/2014/main" id="{4EC370F3-4B05-9EFB-4BF9-3FD649995706}"/>
                </a:ext>
              </a:extLst>
            </p:cNvPr>
            <p:cNvSpPr/>
            <p:nvPr/>
          </p:nvSpPr>
          <p:spPr>
            <a:xfrm>
              <a:off x="1054100" y="3651250"/>
              <a:ext cx="3476183" cy="444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1050" b="0" i="0">
                  <a:solidFill>
                    <a:srgbClr val="000000"/>
                  </a:solidFill>
                  <a:latin typeface="arial"/>
                </a:defRPr>
              </a:pPr>
              <a:r>
                <a:rPr sz="1050" b="0" i="0" u="none" kern="200">
                  <a:solidFill>
                    <a:srgbClr val="000000"/>
                  </a:solidFill>
                  <a:latin typeface="arial"/>
                </a:rPr>
                <a:t>I have a good understanding of how my job contributes to achieving our goals. </a:t>
              </a:r>
              <a:r>
                <a:rPr sz="1400" b="0" i="0" u="none" kern="200">
                  <a:solidFill>
                    <a:srgbClr val="000000"/>
                  </a:solidFill>
                  <a:latin typeface="arial"/>
                </a:rPr>
                <a:t> ⋆ </a:t>
              </a:r>
            </a:p>
          </p:txBody>
        </p:sp>
        <p:sp>
          <p:nvSpPr>
            <p:cNvPr id="72" name="New shape">
              <a:extLst>
                <a:ext uri="{FF2B5EF4-FFF2-40B4-BE49-F238E27FC236}">
                  <a16:creationId xmlns:a16="http://schemas.microsoft.com/office/drawing/2014/main" id="{F0A509C6-26F5-5065-29B1-F69DF160A51D}"/>
                </a:ext>
              </a:extLst>
            </p:cNvPr>
            <p:cNvSpPr/>
            <p:nvPr/>
          </p:nvSpPr>
          <p:spPr>
            <a:xfrm>
              <a:off x="4611929" y="3782060"/>
              <a:ext cx="869046" cy="18288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defRPr sz="1200" b="1" i="0" kern="200">
                  <a:solidFill>
                    <a:srgbClr val="000000"/>
                  </a:solidFill>
                  <a:latin typeface="arial"/>
                </a:defRPr>
              </a:pPr>
              <a:r>
                <a:rPr kern="200"/>
                <a:t>78</a:t>
              </a:r>
            </a:p>
          </p:txBody>
        </p:sp>
        <p:sp>
          <p:nvSpPr>
            <p:cNvPr id="73" name="New shape">
              <a:extLst>
                <a:ext uri="{FF2B5EF4-FFF2-40B4-BE49-F238E27FC236}">
                  <a16:creationId xmlns:a16="http://schemas.microsoft.com/office/drawing/2014/main" id="{3553F7FF-18E4-B0EB-427D-05B0D7EA8A2F}"/>
                </a:ext>
              </a:extLst>
            </p:cNvPr>
            <p:cNvSpPr/>
            <p:nvPr/>
          </p:nvSpPr>
          <p:spPr>
            <a:xfrm>
              <a:off x="5693248" y="371475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74" name="New shape">
              <a:extLst>
                <a:ext uri="{FF2B5EF4-FFF2-40B4-BE49-F238E27FC236}">
                  <a16:creationId xmlns:a16="http://schemas.microsoft.com/office/drawing/2014/main" id="{5A60752A-0249-D7B4-E2AE-2674679C174F}"/>
                </a:ext>
              </a:extLst>
            </p:cNvPr>
            <p:cNvSpPr/>
            <p:nvPr/>
          </p:nvSpPr>
          <p:spPr>
            <a:xfrm>
              <a:off x="6562293" y="371475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75" name="New shape">
              <a:extLst>
                <a:ext uri="{FF2B5EF4-FFF2-40B4-BE49-F238E27FC236}">
                  <a16:creationId xmlns:a16="http://schemas.microsoft.com/office/drawing/2014/main" id="{83E17965-260E-C7ED-8757-B670914CE696}"/>
                </a:ext>
              </a:extLst>
            </p:cNvPr>
            <p:cNvSpPr/>
            <p:nvPr/>
          </p:nvSpPr>
          <p:spPr>
            <a:xfrm>
              <a:off x="7431339" y="371475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76" name="New shape">
              <a:extLst>
                <a:ext uri="{FF2B5EF4-FFF2-40B4-BE49-F238E27FC236}">
                  <a16:creationId xmlns:a16="http://schemas.microsoft.com/office/drawing/2014/main" id="{61EEB9E5-DD50-7135-F476-0851697AB68B}"/>
                </a:ext>
              </a:extLst>
            </p:cNvPr>
            <p:cNvSpPr/>
            <p:nvPr/>
          </p:nvSpPr>
          <p:spPr>
            <a:xfrm>
              <a:off x="8300386" y="3714750"/>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77" name="New shape">
              <a:extLst>
                <a:ext uri="{FF2B5EF4-FFF2-40B4-BE49-F238E27FC236}">
                  <a16:creationId xmlns:a16="http://schemas.microsoft.com/office/drawing/2014/main" id="{A3153F48-A623-231F-7E6C-6DB3358BD9F6}"/>
                </a:ext>
              </a:extLst>
            </p:cNvPr>
            <p:cNvSpPr/>
            <p:nvPr/>
          </p:nvSpPr>
          <p:spPr>
            <a:xfrm>
              <a:off x="354168" y="4589510"/>
              <a:ext cx="4978400" cy="1778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lnSpcReduction="10000"/>
            </a:bodyPr>
            <a:lstStyle>
              <a:defPPr>
                <a:defRPr kern="200"/>
              </a:defPPr>
            </a:lstStyle>
            <a:p>
              <a:pPr indent="0" algn="l" hangingPunct="0">
                <a:spcBef>
                  <a:spcPct val="0"/>
                </a:spcBef>
                <a:spcAft>
                  <a:spcPct val="100000"/>
                </a:spcAft>
                <a:buNone/>
                <a:defRPr sz="1200" b="1" i="0">
                  <a:solidFill>
                    <a:srgbClr val="000000"/>
                  </a:solidFill>
                  <a:latin typeface="arial"/>
                </a:defRPr>
              </a:pPr>
              <a:r>
                <a:rPr sz="1200" b="1" i="0" u="none" kern="200" dirty="0">
                  <a:solidFill>
                    <a:srgbClr val="000000"/>
                  </a:solidFill>
                  <a:latin typeface="arial"/>
                </a:rPr>
                <a:t>Icons</a:t>
              </a:r>
            </a:p>
          </p:txBody>
        </p:sp>
        <p:sp>
          <p:nvSpPr>
            <p:cNvPr id="78" name="New shape">
              <a:extLst>
                <a:ext uri="{FF2B5EF4-FFF2-40B4-BE49-F238E27FC236}">
                  <a16:creationId xmlns:a16="http://schemas.microsoft.com/office/drawing/2014/main" id="{AEEC65EE-1839-CC40-D1E8-FCBCAA75C2E0}"/>
                </a:ext>
              </a:extLst>
            </p:cNvPr>
            <p:cNvSpPr/>
            <p:nvPr/>
          </p:nvSpPr>
          <p:spPr>
            <a:xfrm>
              <a:off x="508000" y="4813300"/>
              <a:ext cx="292100" cy="2921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ctr" hangingPunct="0">
                <a:spcBef>
                  <a:spcPct val="0"/>
                </a:spcBef>
                <a:spcAft>
                  <a:spcPct val="100000"/>
                </a:spcAft>
                <a:buNone/>
                <a:defRPr sz="1200" b="1" i="0">
                  <a:solidFill>
                    <a:srgbClr val="FFFFFF"/>
                  </a:solidFill>
                  <a:latin typeface="arial"/>
                </a:defRPr>
              </a:pPr>
              <a:r>
                <a:rPr sz="1200" b="1" i="0" u="none" kern="200" dirty="0">
                  <a:solidFill>
                    <a:srgbClr val="FFFFFF"/>
                  </a:solidFill>
                  <a:latin typeface="arial"/>
                </a:rPr>
                <a:t>#</a:t>
              </a:r>
            </a:p>
          </p:txBody>
        </p:sp>
        <p:sp>
          <p:nvSpPr>
            <p:cNvPr id="82" name="New shape">
              <a:extLst>
                <a:ext uri="{FF2B5EF4-FFF2-40B4-BE49-F238E27FC236}">
                  <a16:creationId xmlns:a16="http://schemas.microsoft.com/office/drawing/2014/main" id="{A2DA06F4-C957-0A02-277F-4A0755D21FFB}"/>
                </a:ext>
              </a:extLst>
            </p:cNvPr>
            <p:cNvSpPr/>
            <p:nvPr/>
          </p:nvSpPr>
          <p:spPr>
            <a:xfrm>
              <a:off x="508000" y="4801599"/>
              <a:ext cx="292100" cy="469895"/>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ctr" hangingPunct="0">
                <a:spcBef>
                  <a:spcPct val="0"/>
                </a:spcBef>
                <a:spcAft>
                  <a:spcPct val="100000"/>
                </a:spcAft>
                <a:buNone/>
                <a:defRPr sz="1400" b="0" i="0">
                  <a:solidFill>
                    <a:srgbClr val="000000"/>
                  </a:solidFill>
                  <a:latin typeface="arial"/>
                </a:defRPr>
              </a:pPr>
              <a:r>
                <a:rPr sz="1400" b="0" i="0" u="none" kern="200" dirty="0">
                  <a:solidFill>
                    <a:srgbClr val="000000"/>
                  </a:solidFill>
                  <a:latin typeface="arial"/>
                </a:rPr>
                <a:t>⋆</a:t>
              </a:r>
            </a:p>
          </p:txBody>
        </p:sp>
        <p:sp>
          <p:nvSpPr>
            <p:cNvPr id="83" name="New shape">
              <a:extLst>
                <a:ext uri="{FF2B5EF4-FFF2-40B4-BE49-F238E27FC236}">
                  <a16:creationId xmlns:a16="http://schemas.microsoft.com/office/drawing/2014/main" id="{832BDC7A-F647-DECD-B556-0204F5FB6934}"/>
                </a:ext>
              </a:extLst>
            </p:cNvPr>
            <p:cNvSpPr/>
            <p:nvPr/>
          </p:nvSpPr>
          <p:spPr>
            <a:xfrm>
              <a:off x="952500" y="4947650"/>
              <a:ext cx="3175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900" b="0" i="0">
                  <a:solidFill>
                    <a:srgbClr val="000000"/>
                  </a:solidFill>
                  <a:latin typeface="arial"/>
                </a:defRPr>
              </a:pPr>
              <a:r>
                <a:rPr sz="900" b="0" i="0" u="none" kern="200" dirty="0">
                  <a:solidFill>
                    <a:srgbClr val="000000"/>
                  </a:solidFill>
                  <a:latin typeface="arial"/>
                </a:rPr>
                <a:t>Key driver question.</a:t>
              </a:r>
            </a:p>
          </p:txBody>
        </p:sp>
        <p:sp>
          <p:nvSpPr>
            <p:cNvPr id="86" name="New shape">
              <a:extLst>
                <a:ext uri="{FF2B5EF4-FFF2-40B4-BE49-F238E27FC236}">
                  <a16:creationId xmlns:a16="http://schemas.microsoft.com/office/drawing/2014/main" id="{A4AD4148-0090-0D26-89C9-CD467734C5E5}"/>
                </a:ext>
              </a:extLst>
            </p:cNvPr>
            <p:cNvSpPr/>
            <p:nvPr/>
          </p:nvSpPr>
          <p:spPr>
            <a:xfrm>
              <a:off x="508000" y="5981700"/>
              <a:ext cx="292100" cy="2921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ctr" hangingPunct="0">
                <a:spcBef>
                  <a:spcPct val="0"/>
                </a:spcBef>
                <a:spcAft>
                  <a:spcPct val="100000"/>
                </a:spcAft>
                <a:buNone/>
                <a:defRPr sz="1000" b="0" i="0">
                  <a:solidFill>
                    <a:srgbClr val="4A4A4A"/>
                  </a:solidFill>
                  <a:latin typeface="arial"/>
                </a:defRPr>
              </a:pPr>
              <a:r>
                <a:rPr sz="1000" b="0" i="0" u="none" kern="200">
                  <a:solidFill>
                    <a:srgbClr val="4A4A4A"/>
                  </a:solidFill>
                  <a:latin typeface="arial"/>
                </a:rPr>
                <a:t>n/a</a:t>
              </a:r>
            </a:p>
          </p:txBody>
        </p:sp>
        <p:sp>
          <p:nvSpPr>
            <p:cNvPr id="87" name="New shape">
              <a:extLst>
                <a:ext uri="{FF2B5EF4-FFF2-40B4-BE49-F238E27FC236}">
                  <a16:creationId xmlns:a16="http://schemas.microsoft.com/office/drawing/2014/main" id="{1F9B91D0-ADBA-88D9-B84E-303FAD6145EF}"/>
                </a:ext>
              </a:extLst>
            </p:cNvPr>
            <p:cNvSpPr/>
            <p:nvPr/>
          </p:nvSpPr>
          <p:spPr>
            <a:xfrm>
              <a:off x="952500" y="5392150"/>
              <a:ext cx="3175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indent="0" algn="l" hangingPunct="0">
                <a:spcBef>
                  <a:spcPct val="0"/>
                </a:spcBef>
                <a:spcAft>
                  <a:spcPct val="100000"/>
                </a:spcAft>
                <a:buNone/>
                <a:defRPr sz="900" b="0" i="0">
                  <a:solidFill>
                    <a:srgbClr val="000000"/>
                  </a:solidFill>
                  <a:latin typeface="arial"/>
                </a:defRPr>
              </a:pPr>
              <a:r>
                <a:rPr sz="900" b="0" i="0" u="none" kern="200">
                  <a:solidFill>
                    <a:srgbClr val="000000"/>
                  </a:solidFill>
                  <a:latin typeface="arial"/>
                </a:rPr>
                <a:t>Score not available</a:t>
              </a:r>
            </a:p>
          </p:txBody>
        </p:sp>
        <p:sp>
          <p:nvSpPr>
            <p:cNvPr id="88" name="New shape">
              <a:extLst>
                <a:ext uri="{FF2B5EF4-FFF2-40B4-BE49-F238E27FC236}">
                  <a16:creationId xmlns:a16="http://schemas.microsoft.com/office/drawing/2014/main" id="{FC4519AA-3908-1147-4CA2-FF441DA98357}"/>
                </a:ext>
              </a:extLst>
            </p:cNvPr>
            <p:cNvSpPr/>
            <p:nvPr/>
          </p:nvSpPr>
          <p:spPr>
            <a:xfrm>
              <a:off x="5461000" y="4445000"/>
              <a:ext cx="71120" cy="21336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l">
                <a:defRPr sz="1400" b="0" i="0" kern="200">
                  <a:solidFill>
                    <a:srgbClr val="000000"/>
                  </a:solidFill>
                  <a:latin typeface="arial"/>
                </a:defRPr>
              </a:pPr>
              <a:r>
                <a:rPr kern="200"/>
                <a:t>*</a:t>
              </a:r>
            </a:p>
          </p:txBody>
        </p:sp>
        <p:sp>
          <p:nvSpPr>
            <p:cNvPr id="89" name="New shape">
              <a:extLst>
                <a:ext uri="{FF2B5EF4-FFF2-40B4-BE49-F238E27FC236}">
                  <a16:creationId xmlns:a16="http://schemas.microsoft.com/office/drawing/2014/main" id="{1654F5F8-F384-655E-E600-8B58E226E89A}"/>
                </a:ext>
              </a:extLst>
            </p:cNvPr>
            <p:cNvSpPr/>
            <p:nvPr/>
          </p:nvSpPr>
          <p:spPr>
            <a:xfrm>
              <a:off x="5582920" y="4445000"/>
              <a:ext cx="3342640" cy="889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a:bodyPr>
            <a:lstStyle>
              <a:defPPr>
                <a:defRPr kern="200"/>
              </a:defPPr>
            </a:lstStyle>
            <a:p>
              <a:pPr indent="0" algn="l" hangingPunct="0">
                <a:spcBef>
                  <a:spcPct val="0"/>
                </a:spcBef>
                <a:spcAft>
                  <a:spcPct val="100000"/>
                </a:spcAft>
                <a:buNone/>
                <a:defRPr sz="900" b="0" i="0">
                  <a:solidFill>
                    <a:srgbClr val="000000"/>
                  </a:solidFill>
                  <a:latin typeface="arial"/>
                </a:defRPr>
              </a:pPr>
              <a:r>
                <a:rPr sz="900" b="1" i="0" u="none" kern="200">
                  <a:solidFill>
                    <a:srgbClr val="000000"/>
                  </a:solidFill>
                  <a:latin typeface="arial"/>
                </a:rPr>
                <a:t>Statistically significant</a:t>
              </a:r>
              <a:r>
                <a:rPr sz="900" b="0" i="0" u="none" kern="200">
                  <a:solidFill>
                    <a:srgbClr val="000000"/>
                  </a:solidFill>
                  <a:latin typeface="arial"/>
                </a:rPr>
                <a:t> differences are indicated with asterisks and darker colours. They are meaningful differences, where we are 95% confident it did not occur by chance. The cut-off for significance varies according to the size of the groups being compared. Small groups require a bigger difference for it to be significant.</a:t>
              </a:r>
            </a:p>
          </p:txBody>
        </p:sp>
        <p:sp>
          <p:nvSpPr>
            <p:cNvPr id="90" name="New shape">
              <a:extLst>
                <a:ext uri="{FF2B5EF4-FFF2-40B4-BE49-F238E27FC236}">
                  <a16:creationId xmlns:a16="http://schemas.microsoft.com/office/drawing/2014/main" id="{3A49CAB8-3CB4-8505-B5EA-678AFDA9A6FD}"/>
                </a:ext>
              </a:extLst>
            </p:cNvPr>
            <p:cNvSpPr/>
            <p:nvPr/>
          </p:nvSpPr>
          <p:spPr>
            <a:xfrm>
              <a:off x="5581650" y="5461000"/>
              <a:ext cx="444500" cy="3175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91" name="New shape">
              <a:extLst>
                <a:ext uri="{FF2B5EF4-FFF2-40B4-BE49-F238E27FC236}">
                  <a16:creationId xmlns:a16="http://schemas.microsoft.com/office/drawing/2014/main" id="{4CD9679A-6AAB-F961-2C11-753D06E9266A}"/>
                </a:ext>
              </a:extLst>
            </p:cNvPr>
            <p:cNvSpPr/>
            <p:nvPr/>
          </p:nvSpPr>
          <p:spPr>
            <a:xfrm>
              <a:off x="6267450" y="5461000"/>
              <a:ext cx="444500" cy="3175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92" name="New shape">
              <a:extLst>
                <a:ext uri="{FF2B5EF4-FFF2-40B4-BE49-F238E27FC236}">
                  <a16:creationId xmlns:a16="http://schemas.microsoft.com/office/drawing/2014/main" id="{E0CA10E3-0550-6A40-7524-8D6CA5FED9FD}"/>
                </a:ext>
              </a:extLst>
            </p:cNvPr>
            <p:cNvSpPr/>
            <p:nvPr/>
          </p:nvSpPr>
          <p:spPr>
            <a:xfrm>
              <a:off x="6953250" y="5461000"/>
              <a:ext cx="444500" cy="3175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0</a:t>
              </a:r>
            </a:p>
          </p:txBody>
        </p:sp>
        <p:sp>
          <p:nvSpPr>
            <p:cNvPr id="93" name="New shape">
              <a:extLst>
                <a:ext uri="{FF2B5EF4-FFF2-40B4-BE49-F238E27FC236}">
                  <a16:creationId xmlns:a16="http://schemas.microsoft.com/office/drawing/2014/main" id="{80A40DA1-DBA2-AD94-B732-C43021FA542F}"/>
                </a:ext>
              </a:extLst>
            </p:cNvPr>
            <p:cNvSpPr/>
            <p:nvPr/>
          </p:nvSpPr>
          <p:spPr>
            <a:xfrm>
              <a:off x="7639050" y="5461000"/>
              <a:ext cx="444500" cy="3175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94" name="New shape">
              <a:extLst>
                <a:ext uri="{FF2B5EF4-FFF2-40B4-BE49-F238E27FC236}">
                  <a16:creationId xmlns:a16="http://schemas.microsoft.com/office/drawing/2014/main" id="{2B39A5D6-ED05-8372-E55C-1019A450079B}"/>
                </a:ext>
              </a:extLst>
            </p:cNvPr>
            <p:cNvSpPr/>
            <p:nvPr/>
          </p:nvSpPr>
          <p:spPr>
            <a:xfrm>
              <a:off x="8324850" y="5461000"/>
              <a:ext cx="444500" cy="3175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95" name="New shape">
              <a:extLst>
                <a:ext uri="{FF2B5EF4-FFF2-40B4-BE49-F238E27FC236}">
                  <a16:creationId xmlns:a16="http://schemas.microsoft.com/office/drawing/2014/main" id="{C0B3F258-E9EE-0325-0EF4-712C80BBB869}"/>
                </a:ext>
              </a:extLst>
            </p:cNvPr>
            <p:cNvSpPr/>
            <p:nvPr/>
          </p:nvSpPr>
          <p:spPr>
            <a:xfrm>
              <a:off x="5511800" y="5969000"/>
              <a:ext cx="5715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a:bodyPr>
            <a:lstStyle>
              <a:defPPr>
                <a:defRPr kern="200"/>
              </a:defPPr>
            </a:lstStyle>
            <a:p>
              <a:pPr indent="0" algn="ctr" hangingPunct="0">
                <a:spcBef>
                  <a:spcPct val="0"/>
                </a:spcBef>
                <a:spcAft>
                  <a:spcPct val="100000"/>
                </a:spcAft>
                <a:buNone/>
                <a:defRPr sz="700" b="0" i="0">
                  <a:solidFill>
                    <a:srgbClr val="000000"/>
                  </a:solidFill>
                  <a:latin typeface="arial"/>
                </a:defRPr>
              </a:pPr>
              <a:r>
                <a:rPr sz="700" b="0" i="0" u="none" kern="200">
                  <a:solidFill>
                    <a:srgbClr val="000000"/>
                  </a:solidFill>
                  <a:latin typeface="arial"/>
                </a:rPr>
                <a:t>Significantly lower vs comparison</a:t>
              </a:r>
            </a:p>
          </p:txBody>
        </p:sp>
        <p:sp>
          <p:nvSpPr>
            <p:cNvPr id="96" name="New shape">
              <a:extLst>
                <a:ext uri="{FF2B5EF4-FFF2-40B4-BE49-F238E27FC236}">
                  <a16:creationId xmlns:a16="http://schemas.microsoft.com/office/drawing/2014/main" id="{43D63A59-869B-3754-A9D4-45825CB53B7F}"/>
                </a:ext>
              </a:extLst>
            </p:cNvPr>
            <p:cNvSpPr/>
            <p:nvPr/>
          </p:nvSpPr>
          <p:spPr>
            <a:xfrm>
              <a:off x="6197600" y="5969000"/>
              <a:ext cx="5715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a:bodyPr>
            <a:lstStyle>
              <a:defPPr>
                <a:defRPr kern="200"/>
              </a:defPPr>
            </a:lstStyle>
            <a:p>
              <a:pPr indent="0" algn="ctr" hangingPunct="0">
                <a:spcBef>
                  <a:spcPct val="0"/>
                </a:spcBef>
                <a:spcAft>
                  <a:spcPct val="100000"/>
                </a:spcAft>
                <a:buNone/>
                <a:defRPr sz="700" b="0" i="0">
                  <a:solidFill>
                    <a:srgbClr val="000000"/>
                  </a:solidFill>
                  <a:latin typeface="arial"/>
                </a:defRPr>
              </a:pPr>
              <a:r>
                <a:rPr sz="700" b="0" i="0" u="none" kern="200">
                  <a:solidFill>
                    <a:srgbClr val="000000"/>
                  </a:solidFill>
                  <a:latin typeface="arial"/>
                </a:rPr>
                <a:t>Lower, but not significant</a:t>
              </a:r>
            </a:p>
          </p:txBody>
        </p:sp>
        <p:sp>
          <p:nvSpPr>
            <p:cNvPr id="97" name="New shape">
              <a:extLst>
                <a:ext uri="{FF2B5EF4-FFF2-40B4-BE49-F238E27FC236}">
                  <a16:creationId xmlns:a16="http://schemas.microsoft.com/office/drawing/2014/main" id="{CD4DE0B6-B2E7-6B55-3EE2-1DE6131116BA}"/>
                </a:ext>
              </a:extLst>
            </p:cNvPr>
            <p:cNvSpPr/>
            <p:nvPr/>
          </p:nvSpPr>
          <p:spPr>
            <a:xfrm>
              <a:off x="6883400" y="5969000"/>
              <a:ext cx="5715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a:bodyPr>
            <a:lstStyle>
              <a:defPPr>
                <a:defRPr kern="200"/>
              </a:defPPr>
            </a:lstStyle>
            <a:p>
              <a:pPr indent="0" algn="ctr" hangingPunct="0">
                <a:spcBef>
                  <a:spcPct val="0"/>
                </a:spcBef>
                <a:spcAft>
                  <a:spcPct val="100000"/>
                </a:spcAft>
                <a:buNone/>
                <a:defRPr sz="700" b="0" i="0">
                  <a:solidFill>
                    <a:srgbClr val="000000"/>
                  </a:solidFill>
                  <a:latin typeface="arial"/>
                </a:defRPr>
              </a:pPr>
              <a:r>
                <a:rPr sz="700" b="0" i="0" u="none" kern="200">
                  <a:solidFill>
                    <a:srgbClr val="000000"/>
                  </a:solidFill>
                  <a:latin typeface="arial"/>
                </a:rPr>
                <a:t>No Difference</a:t>
              </a:r>
            </a:p>
          </p:txBody>
        </p:sp>
        <p:sp>
          <p:nvSpPr>
            <p:cNvPr id="98" name="New shape">
              <a:extLst>
                <a:ext uri="{FF2B5EF4-FFF2-40B4-BE49-F238E27FC236}">
                  <a16:creationId xmlns:a16="http://schemas.microsoft.com/office/drawing/2014/main" id="{E8BE362B-F85A-8691-BA35-D4735F1FA6E1}"/>
                </a:ext>
              </a:extLst>
            </p:cNvPr>
            <p:cNvSpPr/>
            <p:nvPr/>
          </p:nvSpPr>
          <p:spPr>
            <a:xfrm>
              <a:off x="7569200" y="5969000"/>
              <a:ext cx="5715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a:bodyPr>
            <a:lstStyle>
              <a:defPPr>
                <a:defRPr kern="200"/>
              </a:defPPr>
            </a:lstStyle>
            <a:p>
              <a:pPr indent="0" algn="ctr" hangingPunct="0">
                <a:spcBef>
                  <a:spcPct val="0"/>
                </a:spcBef>
                <a:spcAft>
                  <a:spcPct val="100000"/>
                </a:spcAft>
                <a:buNone/>
                <a:defRPr sz="700" b="0" i="0">
                  <a:solidFill>
                    <a:srgbClr val="000000"/>
                  </a:solidFill>
                  <a:latin typeface="arial"/>
                </a:defRPr>
              </a:pPr>
              <a:r>
                <a:rPr sz="700" b="0" i="0" u="none" kern="200">
                  <a:solidFill>
                    <a:srgbClr val="000000"/>
                  </a:solidFill>
                  <a:latin typeface="arial"/>
                </a:rPr>
                <a:t>Higher, but not significant</a:t>
              </a:r>
            </a:p>
          </p:txBody>
        </p:sp>
        <p:sp>
          <p:nvSpPr>
            <p:cNvPr id="99" name="New shape">
              <a:extLst>
                <a:ext uri="{FF2B5EF4-FFF2-40B4-BE49-F238E27FC236}">
                  <a16:creationId xmlns:a16="http://schemas.microsoft.com/office/drawing/2014/main" id="{D6DD264D-2F0C-B89A-3EB5-FF2E615D3211}"/>
                </a:ext>
              </a:extLst>
            </p:cNvPr>
            <p:cNvSpPr/>
            <p:nvPr/>
          </p:nvSpPr>
          <p:spPr>
            <a:xfrm>
              <a:off x="8255000" y="5969000"/>
              <a:ext cx="571500"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a:bodyPr>
            <a:lstStyle>
              <a:defPPr>
                <a:defRPr kern="200"/>
              </a:defPPr>
            </a:lstStyle>
            <a:p>
              <a:pPr indent="0" algn="ctr" hangingPunct="0">
                <a:spcBef>
                  <a:spcPct val="0"/>
                </a:spcBef>
                <a:spcAft>
                  <a:spcPct val="100000"/>
                </a:spcAft>
                <a:buNone/>
                <a:defRPr sz="700" b="0" i="0">
                  <a:solidFill>
                    <a:srgbClr val="000000"/>
                  </a:solidFill>
                  <a:latin typeface="arial"/>
                </a:defRPr>
              </a:pPr>
              <a:r>
                <a:rPr sz="700" b="0" i="0" u="none" kern="200">
                  <a:solidFill>
                    <a:srgbClr val="000000"/>
                  </a:solidFill>
                  <a:latin typeface="arial"/>
                </a:rPr>
                <a:t>Significantly higher vs comparison</a:t>
              </a:r>
            </a:p>
          </p:txBody>
        </p:sp>
      </p:grpSp>
    </p:spTree>
    <p:extLst>
      <p:ext uri="{BB962C8B-B14F-4D97-AF65-F5344CB8AC3E}">
        <p14:creationId xmlns:p14="http://schemas.microsoft.com/office/powerpoint/2010/main" val="406191913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750013" y="254000"/>
            <a:ext cx="1067485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lang="en-GB" sz="2000" b="1" kern="200" dirty="0">
                <a:solidFill>
                  <a:srgbClr val="003B5A"/>
                </a:solidFill>
                <a:latin typeface="arial"/>
              </a:rPr>
              <a:t>Wholesale and Retail Trade: top focus areas</a:t>
            </a:r>
            <a:endParaRPr sz="2000" b="1" kern="200" dirty="0">
              <a:solidFill>
                <a:srgbClr val="003B5A"/>
              </a:solidFill>
              <a:latin typeface="arial"/>
            </a:endParaRPr>
          </a:p>
        </p:txBody>
      </p:sp>
      <p:sp>
        <p:nvSpPr>
          <p:cNvPr id="8" name="New shape"/>
          <p:cNvSpPr/>
          <p:nvPr/>
        </p:nvSpPr>
        <p:spPr>
          <a:xfrm>
            <a:off x="10389173" y="2021103"/>
            <a:ext cx="1067485"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Retail Norm</a:t>
            </a:r>
            <a:br>
              <a:rPr sz="1100" kern="200" dirty="0">
                <a:solidFill>
                  <a:srgbClr val="000000"/>
                </a:solidFill>
                <a:latin typeface="arial"/>
              </a:rPr>
            </a:br>
            <a:endParaRPr sz="1000" kern="200" dirty="0">
              <a:solidFill>
                <a:srgbClr val="A6A6A6"/>
              </a:solidFill>
              <a:latin typeface="arial"/>
            </a:endParaRPr>
          </a:p>
        </p:txBody>
      </p:sp>
      <p:sp>
        <p:nvSpPr>
          <p:cNvPr id="42" name="New shape"/>
          <p:cNvSpPr/>
          <p:nvPr/>
        </p:nvSpPr>
        <p:spPr>
          <a:xfrm>
            <a:off x="750013" y="2606078"/>
            <a:ext cx="1067485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750013" y="2606078"/>
            <a:ext cx="1067485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750013" y="3012478"/>
            <a:ext cx="106748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750013" y="3012478"/>
            <a:ext cx="106748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750013" y="2701328"/>
            <a:ext cx="6419854"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There are sufficient training opportunities for me to improve my skills. </a:t>
            </a:r>
          </a:p>
        </p:txBody>
      </p:sp>
      <p:graphicFrame>
        <p:nvGraphicFramePr>
          <p:cNvPr id="48" name="ChartObject"/>
          <p:cNvGraphicFramePr/>
          <p:nvPr/>
        </p:nvGraphicFramePr>
        <p:xfrm>
          <a:off x="7368420" y="2682278"/>
          <a:ext cx="2988958" cy="279400"/>
        </p:xfrm>
        <a:graphic>
          <a:graphicData uri="http://schemas.openxmlformats.org/drawingml/2006/chart">
            <c:chart xmlns:c="http://schemas.openxmlformats.org/drawingml/2006/chart" xmlns:r="http://schemas.openxmlformats.org/officeDocument/2006/relationships" r:id="rId3"/>
          </a:graphicData>
        </a:graphic>
      </p:graphicFrame>
      <p:sp>
        <p:nvSpPr>
          <p:cNvPr id="49" name="New shape"/>
          <p:cNvSpPr/>
          <p:nvPr/>
        </p:nvSpPr>
        <p:spPr>
          <a:xfrm>
            <a:off x="7368420" y="2682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50" name="New shape"/>
          <p:cNvSpPr/>
          <p:nvPr/>
        </p:nvSpPr>
        <p:spPr>
          <a:xfrm>
            <a:off x="7368420" y="2682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51" name="New shape"/>
          <p:cNvSpPr/>
          <p:nvPr/>
        </p:nvSpPr>
        <p:spPr>
          <a:xfrm>
            <a:off x="10577154" y="2682278"/>
            <a:ext cx="627932"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-11*</a:t>
            </a:r>
          </a:p>
        </p:txBody>
      </p:sp>
      <p:sp>
        <p:nvSpPr>
          <p:cNvPr id="52" name="New shape"/>
          <p:cNvSpPr/>
          <p:nvPr/>
        </p:nvSpPr>
        <p:spPr>
          <a:xfrm>
            <a:off x="750013" y="3393478"/>
            <a:ext cx="106748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750013" y="3393478"/>
            <a:ext cx="106748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750013" y="3082328"/>
            <a:ext cx="6419854"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55" name="ChartObject"/>
          <p:cNvGraphicFramePr/>
          <p:nvPr/>
        </p:nvGraphicFramePr>
        <p:xfrm>
          <a:off x="7368420" y="3063278"/>
          <a:ext cx="2988958" cy="279400"/>
        </p:xfrm>
        <a:graphic>
          <a:graphicData uri="http://schemas.openxmlformats.org/drawingml/2006/chart">
            <c:chart xmlns:c="http://schemas.openxmlformats.org/drawingml/2006/chart" xmlns:r="http://schemas.openxmlformats.org/officeDocument/2006/relationships" r:id="rId4"/>
          </a:graphicData>
        </a:graphic>
      </p:graphicFrame>
      <p:sp>
        <p:nvSpPr>
          <p:cNvPr id="56" name="New shape"/>
          <p:cNvSpPr/>
          <p:nvPr/>
        </p:nvSpPr>
        <p:spPr>
          <a:xfrm>
            <a:off x="7368420" y="3063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7" name="New shape"/>
          <p:cNvSpPr/>
          <p:nvPr/>
        </p:nvSpPr>
        <p:spPr>
          <a:xfrm>
            <a:off x="7368420" y="3063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58" name="New shape"/>
          <p:cNvSpPr/>
          <p:nvPr/>
        </p:nvSpPr>
        <p:spPr>
          <a:xfrm>
            <a:off x="10577154" y="3063278"/>
            <a:ext cx="627932"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solidFill>
                  <a:schemeClr val="bg1"/>
                </a:solidFill>
                <a:latin typeface="arial"/>
              </a:rPr>
              <a:t>-10*</a:t>
            </a:r>
          </a:p>
        </p:txBody>
      </p:sp>
      <p:sp>
        <p:nvSpPr>
          <p:cNvPr id="59" name="New shape"/>
          <p:cNvSpPr/>
          <p:nvPr/>
        </p:nvSpPr>
        <p:spPr>
          <a:xfrm>
            <a:off x="750013" y="3774478"/>
            <a:ext cx="106748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750013" y="3774478"/>
            <a:ext cx="106748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750013" y="3463328"/>
            <a:ext cx="6419854"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62" name="ChartObject"/>
          <p:cNvGraphicFramePr/>
          <p:nvPr/>
        </p:nvGraphicFramePr>
        <p:xfrm>
          <a:off x="7368420" y="3444278"/>
          <a:ext cx="2988958" cy="279400"/>
        </p:xfrm>
        <a:graphic>
          <a:graphicData uri="http://schemas.openxmlformats.org/drawingml/2006/chart">
            <c:chart xmlns:c="http://schemas.openxmlformats.org/drawingml/2006/chart" xmlns:r="http://schemas.openxmlformats.org/officeDocument/2006/relationships" r:id="rId5"/>
          </a:graphicData>
        </a:graphic>
      </p:graphicFrame>
      <p:sp>
        <p:nvSpPr>
          <p:cNvPr id="63" name="New shape"/>
          <p:cNvSpPr/>
          <p:nvPr/>
        </p:nvSpPr>
        <p:spPr>
          <a:xfrm>
            <a:off x="7368420" y="3444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64" name="New shape"/>
          <p:cNvSpPr/>
          <p:nvPr/>
        </p:nvSpPr>
        <p:spPr>
          <a:xfrm>
            <a:off x="7368420" y="3444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58</a:t>
            </a:r>
          </a:p>
        </p:txBody>
      </p:sp>
      <p:sp>
        <p:nvSpPr>
          <p:cNvPr id="65" name="New shape"/>
          <p:cNvSpPr/>
          <p:nvPr/>
        </p:nvSpPr>
        <p:spPr>
          <a:xfrm>
            <a:off x="10577154" y="3444278"/>
            <a:ext cx="627932"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solidFill>
                  <a:schemeClr val="bg1"/>
                </a:solidFill>
                <a:latin typeface="arial"/>
              </a:rPr>
              <a:t>-9*</a:t>
            </a:r>
          </a:p>
        </p:txBody>
      </p:sp>
      <p:sp>
        <p:nvSpPr>
          <p:cNvPr id="66" name="New shape"/>
          <p:cNvSpPr/>
          <p:nvPr/>
        </p:nvSpPr>
        <p:spPr>
          <a:xfrm>
            <a:off x="750013" y="4155478"/>
            <a:ext cx="106748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750013" y="4155478"/>
            <a:ext cx="1067485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750013" y="3844328"/>
            <a:ext cx="6419854"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8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Inclusion:</a:t>
            </a:r>
            <a:r>
              <a:rPr sz="1050" kern="200">
                <a:solidFill>
                  <a:srgbClr val="000000"/>
                </a:solidFill>
                <a:latin typeface="arial"/>
              </a:rPr>
              <a:t> Senior leadership supports diversity and inclusion here (every person’s right to be treated with dignity, respect, and equality regardless of gender, sexual orientation or other differences). </a:t>
            </a:r>
          </a:p>
        </p:txBody>
      </p:sp>
      <p:graphicFrame>
        <p:nvGraphicFramePr>
          <p:cNvPr id="69" name="ChartObject"/>
          <p:cNvGraphicFramePr/>
          <p:nvPr/>
        </p:nvGraphicFramePr>
        <p:xfrm>
          <a:off x="7368420" y="3825278"/>
          <a:ext cx="2988958" cy="279400"/>
        </p:xfrm>
        <a:graphic>
          <a:graphicData uri="http://schemas.openxmlformats.org/drawingml/2006/chart">
            <c:chart xmlns:c="http://schemas.openxmlformats.org/drawingml/2006/chart" xmlns:r="http://schemas.openxmlformats.org/officeDocument/2006/relationships" r:id="rId6"/>
          </a:graphicData>
        </a:graphic>
      </p:graphicFrame>
      <p:sp>
        <p:nvSpPr>
          <p:cNvPr id="70" name="New shape"/>
          <p:cNvSpPr/>
          <p:nvPr/>
        </p:nvSpPr>
        <p:spPr>
          <a:xfrm>
            <a:off x="7368420" y="3825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1" name="New shape"/>
          <p:cNvSpPr/>
          <p:nvPr/>
        </p:nvSpPr>
        <p:spPr>
          <a:xfrm>
            <a:off x="7368420" y="3825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78</a:t>
            </a:r>
          </a:p>
        </p:txBody>
      </p:sp>
      <p:sp>
        <p:nvSpPr>
          <p:cNvPr id="72" name="New shape"/>
          <p:cNvSpPr/>
          <p:nvPr/>
        </p:nvSpPr>
        <p:spPr>
          <a:xfrm>
            <a:off x="10577154" y="3825278"/>
            <a:ext cx="627932"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solidFill>
                  <a:schemeClr val="bg1"/>
                </a:solidFill>
                <a:latin typeface="arial"/>
              </a:rPr>
              <a:t>-8*</a:t>
            </a:r>
          </a:p>
        </p:txBody>
      </p:sp>
      <p:sp>
        <p:nvSpPr>
          <p:cNvPr id="73" name="New shape"/>
          <p:cNvSpPr/>
          <p:nvPr/>
        </p:nvSpPr>
        <p:spPr>
          <a:xfrm>
            <a:off x="750013" y="4225328"/>
            <a:ext cx="6419854"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74" name="ChartObject"/>
          <p:cNvGraphicFramePr/>
          <p:nvPr/>
        </p:nvGraphicFramePr>
        <p:xfrm>
          <a:off x="7368420" y="4206278"/>
          <a:ext cx="2988958" cy="279400"/>
        </p:xfrm>
        <a:graphic>
          <a:graphicData uri="http://schemas.openxmlformats.org/drawingml/2006/chart">
            <c:chart xmlns:c="http://schemas.openxmlformats.org/drawingml/2006/chart" xmlns:r="http://schemas.openxmlformats.org/officeDocument/2006/relationships" r:id="rId7"/>
          </a:graphicData>
        </a:graphic>
      </p:graphicFrame>
      <p:sp>
        <p:nvSpPr>
          <p:cNvPr id="75" name="New shape"/>
          <p:cNvSpPr/>
          <p:nvPr/>
        </p:nvSpPr>
        <p:spPr>
          <a:xfrm>
            <a:off x="7368420" y="4206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76" name="New shape"/>
          <p:cNvSpPr/>
          <p:nvPr/>
        </p:nvSpPr>
        <p:spPr>
          <a:xfrm>
            <a:off x="7368420" y="4206278"/>
            <a:ext cx="470949"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75</a:t>
            </a:r>
          </a:p>
        </p:txBody>
      </p:sp>
      <p:sp>
        <p:nvSpPr>
          <p:cNvPr id="77" name="New shape"/>
          <p:cNvSpPr/>
          <p:nvPr/>
        </p:nvSpPr>
        <p:spPr>
          <a:xfrm>
            <a:off x="10577154" y="4206278"/>
            <a:ext cx="627932" cy="2794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solidFill>
                  <a:schemeClr val="bg1"/>
                </a:solidFill>
                <a:latin typeface="arial"/>
              </a:rPr>
              <a:t>-6*</a:t>
            </a:r>
          </a:p>
        </p:txBody>
      </p:sp>
      <p:sp>
        <p:nvSpPr>
          <p:cNvPr id="79" name="New shape">
            <a:extLst>
              <a:ext uri="{FF2B5EF4-FFF2-40B4-BE49-F238E27FC236}">
                <a16:creationId xmlns:a16="http://schemas.microsoft.com/office/drawing/2014/main" id="{1795F8B8-9260-0CED-80E8-FCCFD0C1348F}"/>
              </a:ext>
            </a:extLst>
          </p:cNvPr>
          <p:cNvSpPr/>
          <p:nvPr/>
        </p:nvSpPr>
        <p:spPr>
          <a:xfrm>
            <a:off x="6879125" y="1189587"/>
            <a:ext cx="699213"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80" name="New shape">
            <a:extLst>
              <a:ext uri="{FF2B5EF4-FFF2-40B4-BE49-F238E27FC236}">
                <a16:creationId xmlns:a16="http://schemas.microsoft.com/office/drawing/2014/main" id="{22E52DFD-9643-54D2-17EE-24E37F5ABCFB}"/>
              </a:ext>
            </a:extLst>
          </p:cNvPr>
          <p:cNvSpPr/>
          <p:nvPr/>
        </p:nvSpPr>
        <p:spPr>
          <a:xfrm>
            <a:off x="5690463" y="1189587"/>
            <a:ext cx="699213" cy="317500"/>
          </a:xfrm>
          <a:prstGeom prst="rect">
            <a:avLst/>
          </a:prstGeom>
          <a:solidFill>
            <a:schemeClr val="bg2"/>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chemeClr val="bg1"/>
              </a:solidFill>
            </a:endParaRPr>
          </a:p>
        </p:txBody>
      </p:sp>
      <p:sp>
        <p:nvSpPr>
          <p:cNvPr id="81" name="New shape">
            <a:extLst>
              <a:ext uri="{FF2B5EF4-FFF2-40B4-BE49-F238E27FC236}">
                <a16:creationId xmlns:a16="http://schemas.microsoft.com/office/drawing/2014/main" id="{366816F8-7BF6-4E5C-B1FE-D1EE98A525ED}"/>
              </a:ext>
            </a:extLst>
          </p:cNvPr>
          <p:cNvSpPr/>
          <p:nvPr/>
        </p:nvSpPr>
        <p:spPr>
          <a:xfrm>
            <a:off x="712067" y="950827"/>
            <a:ext cx="4614805"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Sustainable Engagement</a:t>
            </a:r>
          </a:p>
        </p:txBody>
      </p:sp>
      <p:sp>
        <p:nvSpPr>
          <p:cNvPr id="82" name="New shape">
            <a:extLst>
              <a:ext uri="{FF2B5EF4-FFF2-40B4-BE49-F238E27FC236}">
                <a16:creationId xmlns:a16="http://schemas.microsoft.com/office/drawing/2014/main" id="{73171CCF-0EFC-B53E-8AC1-21910B4D3E64}"/>
              </a:ext>
            </a:extLst>
          </p:cNvPr>
          <p:cNvSpPr/>
          <p:nvPr/>
        </p:nvSpPr>
        <p:spPr>
          <a:xfrm>
            <a:off x="726051" y="1202287"/>
            <a:ext cx="4614805"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3" name="New shape">
            <a:extLst>
              <a:ext uri="{FF2B5EF4-FFF2-40B4-BE49-F238E27FC236}">
                <a16:creationId xmlns:a16="http://schemas.microsoft.com/office/drawing/2014/main" id="{36C5B2E4-C758-EC3A-A7BB-CFBA61424F27}"/>
              </a:ext>
            </a:extLst>
          </p:cNvPr>
          <p:cNvSpPr/>
          <p:nvPr/>
        </p:nvSpPr>
        <p:spPr>
          <a:xfrm>
            <a:off x="726051" y="1519787"/>
            <a:ext cx="4614805" cy="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a:extLst>
              <a:ext uri="{FF2B5EF4-FFF2-40B4-BE49-F238E27FC236}">
                <a16:creationId xmlns:a16="http://schemas.microsoft.com/office/drawing/2014/main" id="{0551E4F5-9402-C8F6-0BD0-C5FD453A991C}"/>
              </a:ext>
            </a:extLst>
          </p:cNvPr>
          <p:cNvSpPr/>
          <p:nvPr/>
        </p:nvSpPr>
        <p:spPr>
          <a:xfrm flipH="1">
            <a:off x="726051" y="1202287"/>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a:extLst>
              <a:ext uri="{FF2B5EF4-FFF2-40B4-BE49-F238E27FC236}">
                <a16:creationId xmlns:a16="http://schemas.microsoft.com/office/drawing/2014/main" id="{B75E3D0D-B8D6-1657-3EE4-15BC5F94149C}"/>
              </a:ext>
            </a:extLst>
          </p:cNvPr>
          <p:cNvSpPr/>
          <p:nvPr/>
        </p:nvSpPr>
        <p:spPr>
          <a:xfrm flipH="1">
            <a:off x="5340856" y="1202287"/>
            <a:ext cx="0" cy="317500"/>
          </a:xfrm>
          <a:prstGeom prst="line">
            <a:avLst/>
          </a:prstGeom>
          <a:ln w="9525">
            <a:solidFill>
              <a:srgbClr val="CCCC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graphicFrame>
        <p:nvGraphicFramePr>
          <p:cNvPr id="86" name="ChartObject">
            <a:extLst>
              <a:ext uri="{FF2B5EF4-FFF2-40B4-BE49-F238E27FC236}">
                <a16:creationId xmlns:a16="http://schemas.microsoft.com/office/drawing/2014/main" id="{74B171A2-0D66-34D9-A88D-8118FE0D8F93}"/>
              </a:ext>
            </a:extLst>
          </p:cNvPr>
          <p:cNvGraphicFramePr/>
          <p:nvPr/>
        </p:nvGraphicFramePr>
        <p:xfrm>
          <a:off x="726051" y="1202287"/>
          <a:ext cx="4614805" cy="317500"/>
        </p:xfrm>
        <a:graphic>
          <a:graphicData uri="http://schemas.openxmlformats.org/drawingml/2006/chart">
            <c:chart xmlns:c="http://schemas.openxmlformats.org/drawingml/2006/chart" xmlns:r="http://schemas.openxmlformats.org/officeDocument/2006/relationships" r:id="rId8"/>
          </a:graphicData>
        </a:graphic>
      </p:graphicFrame>
      <p:sp>
        <p:nvSpPr>
          <p:cNvPr id="87" name="New shape">
            <a:extLst>
              <a:ext uri="{FF2B5EF4-FFF2-40B4-BE49-F238E27FC236}">
                <a16:creationId xmlns:a16="http://schemas.microsoft.com/office/drawing/2014/main" id="{469DCBA8-69B7-8AC7-2C32-4DFF43FA1911}"/>
              </a:ext>
            </a:extLst>
          </p:cNvPr>
          <p:cNvSpPr/>
          <p:nvPr/>
        </p:nvSpPr>
        <p:spPr>
          <a:xfrm>
            <a:off x="2454506" y="1202287"/>
            <a:ext cx="419528"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88" name="New shape">
            <a:extLst>
              <a:ext uri="{FF2B5EF4-FFF2-40B4-BE49-F238E27FC236}">
                <a16:creationId xmlns:a16="http://schemas.microsoft.com/office/drawing/2014/main" id="{F87F880D-B857-398E-5996-563BE20A9FC4}"/>
              </a:ext>
            </a:extLst>
          </p:cNvPr>
          <p:cNvSpPr/>
          <p:nvPr/>
        </p:nvSpPr>
        <p:spPr>
          <a:xfrm>
            <a:off x="2454506" y="1202287"/>
            <a:ext cx="419528" cy="317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84</a:t>
            </a:r>
          </a:p>
        </p:txBody>
      </p:sp>
      <p:sp>
        <p:nvSpPr>
          <p:cNvPr id="89" name="New shape">
            <a:extLst>
              <a:ext uri="{FF2B5EF4-FFF2-40B4-BE49-F238E27FC236}">
                <a16:creationId xmlns:a16="http://schemas.microsoft.com/office/drawing/2014/main" id="{17D93A61-E6CF-2DC4-525B-EFE8F059B159}"/>
              </a:ext>
            </a:extLst>
          </p:cNvPr>
          <p:cNvSpPr/>
          <p:nvPr/>
        </p:nvSpPr>
        <p:spPr>
          <a:xfrm>
            <a:off x="5466715" y="808587"/>
            <a:ext cx="1188662"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fontScale="87500" lnSpcReduction="20000"/>
          </a:bodyPr>
          <a:lstStyle>
            <a:defPPr>
              <a:defRPr kern="200"/>
            </a:defPPr>
          </a:lstStyle>
          <a:p>
            <a:pPr algn="ctr" hangingPunct="0">
              <a:spcBef>
                <a:spcPct val="0"/>
              </a:spcBef>
              <a:spcAft>
                <a:spcPct val="100000"/>
              </a:spcAft>
              <a:defRPr sz="1050" b="0" i="0">
                <a:solidFill>
                  <a:srgbClr val="000000"/>
                </a:solidFill>
                <a:latin typeface="Arial"/>
              </a:defRPr>
            </a:pPr>
            <a:r>
              <a:rPr sz="1050" kern="200">
                <a:solidFill>
                  <a:srgbClr val="000000"/>
                </a:solidFill>
                <a:latin typeface="Arial"/>
              </a:rPr>
              <a:t>BM National Engagement Survey Overall</a:t>
            </a:r>
          </a:p>
        </p:txBody>
      </p:sp>
      <p:sp>
        <p:nvSpPr>
          <p:cNvPr id="90" name="New shape">
            <a:extLst>
              <a:ext uri="{FF2B5EF4-FFF2-40B4-BE49-F238E27FC236}">
                <a16:creationId xmlns:a16="http://schemas.microsoft.com/office/drawing/2014/main" id="{BF6876C3-B7FD-42F7-0A97-4A52212328FE}"/>
              </a:ext>
            </a:extLst>
          </p:cNvPr>
          <p:cNvSpPr/>
          <p:nvPr/>
        </p:nvSpPr>
        <p:spPr>
          <a:xfrm>
            <a:off x="6655377" y="808587"/>
            <a:ext cx="1188662" cy="381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38100" tIns="25400" rIns="38100" bIns="25400" rtlCol="0" anchor="b">
            <a:normAutofit/>
          </a:bodyPr>
          <a:lstStyle>
            <a:defPPr>
              <a:defRPr kern="200"/>
            </a:defPPr>
          </a:lstStyle>
          <a:p>
            <a:pPr algn="ctr" hangingPunct="0">
              <a:spcBef>
                <a:spcPct val="0"/>
              </a:spcBef>
              <a:spcAft>
                <a:spcPct val="100000"/>
              </a:spcAft>
              <a:defRPr sz="1050" b="0" i="0">
                <a:solidFill>
                  <a:srgbClr val="000000"/>
                </a:solidFill>
                <a:latin typeface="Arial"/>
              </a:defRPr>
            </a:pPr>
            <a:r>
              <a:rPr sz="1050" kern="200">
                <a:solidFill>
                  <a:srgbClr val="000000"/>
                </a:solidFill>
                <a:latin typeface="Arial"/>
              </a:rPr>
              <a:t>WTW Retail Norm</a:t>
            </a:r>
          </a:p>
        </p:txBody>
      </p:sp>
      <p:pic>
        <p:nvPicPr>
          <p:cNvPr id="91" name="New picture">
            <a:extLst>
              <a:ext uri="{FF2B5EF4-FFF2-40B4-BE49-F238E27FC236}">
                <a16:creationId xmlns:a16="http://schemas.microsoft.com/office/drawing/2014/main" id="{C3EF0D7F-D6F6-782F-6ED6-A8AC8CBBAE5C}"/>
              </a:ext>
            </a:extLst>
          </p:cNvPr>
          <p:cNvPicPr/>
          <p:nvPr/>
        </p:nvPicPr>
        <p:blipFill>
          <a:blip r:embed="rId9"/>
          <a:stretch>
            <a:fillRect/>
          </a:stretch>
        </p:blipFill>
        <p:spPr>
          <a:xfrm>
            <a:off x="5774368" y="1261977"/>
            <a:ext cx="195780" cy="177800"/>
          </a:xfrm>
          <a:prstGeom prst="rect">
            <a:avLst/>
          </a:prstGeom>
          <a:ln>
            <a:noFill/>
          </a:ln>
        </p:spPr>
      </p:pic>
      <p:sp>
        <p:nvSpPr>
          <p:cNvPr id="92" name="New shape">
            <a:extLst>
              <a:ext uri="{FF2B5EF4-FFF2-40B4-BE49-F238E27FC236}">
                <a16:creationId xmlns:a16="http://schemas.microsoft.com/office/drawing/2014/main" id="{02649F7F-1DF9-DB7F-51A8-25FECCE527DA}"/>
              </a:ext>
            </a:extLst>
          </p:cNvPr>
          <p:cNvSpPr/>
          <p:nvPr/>
        </p:nvSpPr>
        <p:spPr>
          <a:xfrm>
            <a:off x="6040069" y="1236577"/>
            <a:ext cx="349606"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algn="r" hangingPunct="0">
              <a:spcBef>
                <a:spcPct val="0"/>
              </a:spcBef>
              <a:spcAft>
                <a:spcPct val="100000"/>
              </a:spcAft>
              <a:defRPr sz="1100" b="1" i="0">
                <a:solidFill>
                  <a:srgbClr val="4A4A4A"/>
                </a:solidFill>
                <a:latin typeface="arial"/>
              </a:defRPr>
            </a:pPr>
            <a:r>
              <a:rPr sz="1100" b="1" kern="200">
                <a:solidFill>
                  <a:schemeClr val="bg1"/>
                </a:solidFill>
                <a:latin typeface="arial"/>
              </a:rPr>
              <a:t>-1</a:t>
            </a:r>
          </a:p>
        </p:txBody>
      </p:sp>
      <p:pic>
        <p:nvPicPr>
          <p:cNvPr id="93" name="New picture">
            <a:extLst>
              <a:ext uri="{FF2B5EF4-FFF2-40B4-BE49-F238E27FC236}">
                <a16:creationId xmlns:a16="http://schemas.microsoft.com/office/drawing/2014/main" id="{F1FBCC55-C639-BF28-388F-787AF5DAD4DD}"/>
              </a:ext>
            </a:extLst>
          </p:cNvPr>
          <p:cNvPicPr/>
          <p:nvPr/>
        </p:nvPicPr>
        <p:blipFill>
          <a:blip r:embed="rId9"/>
          <a:stretch>
            <a:fillRect/>
          </a:stretch>
        </p:blipFill>
        <p:spPr>
          <a:xfrm>
            <a:off x="6963030" y="1261977"/>
            <a:ext cx="195780" cy="177800"/>
          </a:xfrm>
          <a:prstGeom prst="rect">
            <a:avLst/>
          </a:prstGeom>
          <a:ln>
            <a:noFill/>
          </a:ln>
        </p:spPr>
      </p:pic>
      <p:sp>
        <p:nvSpPr>
          <p:cNvPr id="94" name="New shape">
            <a:extLst>
              <a:ext uri="{FF2B5EF4-FFF2-40B4-BE49-F238E27FC236}">
                <a16:creationId xmlns:a16="http://schemas.microsoft.com/office/drawing/2014/main" id="{E50C7051-B299-4EA0-E765-B98D251901DA}"/>
              </a:ext>
            </a:extLst>
          </p:cNvPr>
          <p:cNvSpPr/>
          <p:nvPr/>
        </p:nvSpPr>
        <p:spPr>
          <a:xfrm>
            <a:off x="7228731" y="1236577"/>
            <a:ext cx="349606"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algn="r" hangingPunct="0">
              <a:spcBef>
                <a:spcPct val="0"/>
              </a:spcBef>
              <a:spcAft>
                <a:spcPct val="100000"/>
              </a:spcAft>
              <a:defRPr sz="1100" b="1" i="0">
                <a:solidFill>
                  <a:srgbClr val="4A4A4A"/>
                </a:solidFill>
                <a:latin typeface="arial"/>
              </a:defRPr>
            </a:pPr>
            <a:r>
              <a:rPr sz="1100" b="1" kern="200" dirty="0">
                <a:solidFill>
                  <a:schemeClr val="bg1"/>
                </a:solidFill>
                <a:latin typeface="arial"/>
              </a:rPr>
              <a:t>-1</a:t>
            </a:r>
          </a:p>
        </p:txBody>
      </p:sp>
      <p:sp>
        <p:nvSpPr>
          <p:cNvPr id="109" name="TextBox 108">
            <a:extLst>
              <a:ext uri="{FF2B5EF4-FFF2-40B4-BE49-F238E27FC236}">
                <a16:creationId xmlns:a16="http://schemas.microsoft.com/office/drawing/2014/main" id="{48DE0E2A-BB3B-50A7-FD6E-E88CD4431694}"/>
              </a:ext>
            </a:extLst>
          </p:cNvPr>
          <p:cNvSpPr txBox="1"/>
          <p:nvPr/>
        </p:nvSpPr>
        <p:spPr>
          <a:xfrm>
            <a:off x="1523191" y="4738048"/>
            <a:ext cx="8698133" cy="1200329"/>
          </a:xfrm>
          <a:prstGeom prst="rect">
            <a:avLst/>
          </a:prstGeom>
          <a:noFill/>
        </p:spPr>
        <p:txBody>
          <a:bodyPr wrap="square" rtlCol="0">
            <a:spAutoFit/>
          </a:bodyPr>
          <a:lstStyle/>
          <a:p>
            <a:pPr marL="285750" indent="-285750" defTabSz="914400">
              <a:buFont typeface="Arial" panose="020B0604020202020204" pitchFamily="34" charset="0"/>
              <a:buChar char="•"/>
            </a:pPr>
            <a:r>
              <a:rPr lang="en-GB" dirty="0">
                <a:solidFill>
                  <a:prstClr val="black"/>
                </a:solidFill>
                <a:latin typeface="Calibri"/>
                <a:cs typeface="Arial"/>
              </a:rPr>
              <a:t>Focus on building Manager Capability particularly </a:t>
            </a:r>
            <a:r>
              <a:rPr lang="en-GB" b="1" dirty="0">
                <a:solidFill>
                  <a:prstClr val="black"/>
                </a:solidFill>
                <a:latin typeface="Calibri"/>
                <a:cs typeface="Arial"/>
              </a:rPr>
              <a:t>teamwork</a:t>
            </a:r>
          </a:p>
          <a:p>
            <a:pPr marL="285750" indent="-285750" defTabSz="914400">
              <a:buFont typeface="Arial" panose="020B0604020202020204" pitchFamily="34" charset="0"/>
              <a:buChar char="•"/>
            </a:pPr>
            <a:r>
              <a:rPr lang="en-GB" dirty="0">
                <a:solidFill>
                  <a:prstClr val="black"/>
                </a:solidFill>
                <a:latin typeface="Calibri"/>
                <a:cs typeface="Arial"/>
              </a:rPr>
              <a:t>Focus on Total Reward including Training and Continuous Development</a:t>
            </a:r>
          </a:p>
          <a:p>
            <a:pPr marL="285750" indent="-285750" defTabSz="914400">
              <a:buFont typeface="Arial" panose="020B0604020202020204" pitchFamily="34" charset="0"/>
              <a:buChar char="•"/>
            </a:pPr>
            <a:r>
              <a:rPr lang="en-GB" dirty="0">
                <a:solidFill>
                  <a:prstClr val="black"/>
                </a:solidFill>
                <a:latin typeface="Calibri"/>
                <a:cs typeface="Arial"/>
              </a:rPr>
              <a:t>Focus on manager skills to create psychological safety and visible </a:t>
            </a:r>
            <a:r>
              <a:rPr lang="en-GB" b="1" dirty="0">
                <a:solidFill>
                  <a:prstClr val="black"/>
                </a:solidFill>
                <a:latin typeface="Calibri"/>
                <a:cs typeface="Arial"/>
              </a:rPr>
              <a:t>Senior Leader support for diversity and inclusion</a:t>
            </a:r>
          </a:p>
        </p:txBody>
      </p:sp>
      <p:pic>
        <p:nvPicPr>
          <p:cNvPr id="110" name="Graphic 109" descr="Lights On with solid fill">
            <a:extLst>
              <a:ext uri="{FF2B5EF4-FFF2-40B4-BE49-F238E27FC236}">
                <a16:creationId xmlns:a16="http://schemas.microsoft.com/office/drawing/2014/main" id="{5A5886AD-C6D0-D96B-6BD4-44610BB44130}"/>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tretch>
            <a:fillRect/>
          </a:stretch>
        </p:blipFill>
        <p:spPr>
          <a:xfrm>
            <a:off x="210836" y="4684574"/>
            <a:ext cx="914400" cy="914400"/>
          </a:xfrm>
          <a:prstGeom prst="rect">
            <a:avLst/>
          </a:prstGeom>
        </p:spPr>
      </p:pic>
      <p:sp>
        <p:nvSpPr>
          <p:cNvPr id="111" name="New shape">
            <a:extLst>
              <a:ext uri="{FF2B5EF4-FFF2-40B4-BE49-F238E27FC236}">
                <a16:creationId xmlns:a16="http://schemas.microsoft.com/office/drawing/2014/main" id="{EA3A1CA5-AE36-3574-21A9-4C266BEF1E90}"/>
              </a:ext>
            </a:extLst>
          </p:cNvPr>
          <p:cNvSpPr/>
          <p:nvPr/>
        </p:nvSpPr>
        <p:spPr>
          <a:xfrm>
            <a:off x="712067" y="2255627"/>
            <a:ext cx="6860466" cy="242501"/>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lang="en-GB" sz="1100" b="1" kern="200" dirty="0">
                <a:solidFill>
                  <a:srgbClr val="000000"/>
                </a:solidFill>
                <a:latin typeface="arial"/>
              </a:rPr>
              <a:t>Lowest questions versus WTW Sector Average</a:t>
            </a:r>
            <a:endParaRPr sz="1100" b="1" kern="200" dirty="0">
              <a:solidFill>
                <a:srgbClr val="000000"/>
              </a:solidFill>
              <a:latin typeface="arial"/>
            </a:endParaRPr>
          </a:p>
        </p:txBody>
      </p:sp>
    </p:spTree>
    <p:extLst>
      <p:ext uri="{BB962C8B-B14F-4D97-AF65-F5344CB8AC3E}">
        <p14:creationId xmlns:p14="http://schemas.microsoft.com/office/powerpoint/2010/main" val="158731300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45BD43-1611-0488-17D4-C632837AE143}"/>
              </a:ext>
            </a:extLst>
          </p:cNvPr>
          <p:cNvSpPr>
            <a:spLocks noGrp="1"/>
          </p:cNvSpPr>
          <p:nvPr>
            <p:ph type="title"/>
          </p:nvPr>
        </p:nvSpPr>
        <p:spPr/>
        <p:txBody>
          <a:bodyPr/>
          <a:lstStyle/>
          <a:p>
            <a:r>
              <a:rPr lang="en-GB" dirty="0"/>
              <a:t>Information and Communication</a:t>
            </a:r>
          </a:p>
        </p:txBody>
      </p:sp>
      <p:sp>
        <p:nvSpPr>
          <p:cNvPr id="3" name="Text Placeholder 2">
            <a:extLst>
              <a:ext uri="{FF2B5EF4-FFF2-40B4-BE49-F238E27FC236}">
                <a16:creationId xmlns:a16="http://schemas.microsoft.com/office/drawing/2014/main" id="{7D6D538B-66FA-7B6A-5B3B-5DBD4811CFCC}"/>
              </a:ext>
            </a:extLst>
          </p:cNvPr>
          <p:cNvSpPr>
            <a:spLocks noGrp="1"/>
          </p:cNvSpPr>
          <p:nvPr>
            <p:ph type="body" sz="quarter" idx="17"/>
          </p:nvPr>
        </p:nvSpPr>
        <p:spPr/>
        <p:txBody>
          <a:bodyPr/>
          <a:lstStyle/>
          <a:p>
            <a:r>
              <a:rPr lang="en-GB" dirty="0"/>
              <a:t>High Level Findings</a:t>
            </a:r>
          </a:p>
        </p:txBody>
      </p:sp>
      <p:sp>
        <p:nvSpPr>
          <p:cNvPr id="4" name="Footer Placeholder 3">
            <a:extLst>
              <a:ext uri="{FF2B5EF4-FFF2-40B4-BE49-F238E27FC236}">
                <a16:creationId xmlns:a16="http://schemas.microsoft.com/office/drawing/2014/main" id="{2417C7C4-8A15-13DB-14F2-AF2E420BC98D}"/>
              </a:ext>
            </a:extLst>
          </p:cNvPr>
          <p:cNvSpPr>
            <a:spLocks noGrp="1"/>
          </p:cNvSpPr>
          <p:nvPr>
            <p:ph type="ftr" sz="quarter" idx="10"/>
          </p:nvPr>
        </p:nvSpPr>
        <p:spPr/>
        <p:txBody>
          <a:bodyPr/>
          <a:lstStyle/>
          <a:p>
            <a:pPr lvl="6"/>
            <a:r>
              <a:rPr lang="en-GB"/>
              <a:t>© 2023 WTW. Proprietary and confidential. For WTW and WTW client use only.</a:t>
            </a:r>
            <a:endParaRPr lang="en-US"/>
          </a:p>
        </p:txBody>
      </p:sp>
    </p:spTree>
    <p:extLst>
      <p:ext uri="{BB962C8B-B14F-4D97-AF65-F5344CB8AC3E}">
        <p14:creationId xmlns:p14="http://schemas.microsoft.com/office/powerpoint/2010/main" val="407335188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a:extLst>
              <a:ext uri="{FF2B5EF4-FFF2-40B4-BE49-F238E27FC236}">
                <a16:creationId xmlns:a16="http://schemas.microsoft.com/office/drawing/2014/main" id="{D7CC9954-8CBB-1121-DC21-F1AF9BA2A965}"/>
              </a:ext>
            </a:extLst>
          </p:cNvPr>
          <p:cNvGrpSpPr/>
          <p:nvPr/>
        </p:nvGrpSpPr>
        <p:grpSpPr>
          <a:xfrm>
            <a:off x="729465" y="254000"/>
            <a:ext cx="10479641" cy="5669281"/>
            <a:chOff x="1778000" y="254000"/>
            <a:chExt cx="8636000" cy="5669281"/>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Categories vs. Benchmarks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dirty="0">
                  <a:solidFill>
                    <a:srgbClr val="A6A6A6"/>
                  </a:solidFill>
                  <a:latin typeface="arial"/>
                </a:rPr>
                <a:t>J - Information and communication (2,618)</a:t>
              </a:r>
            </a:p>
          </p:txBody>
        </p:sp>
        <p:sp>
          <p:nvSpPr>
            <p:cNvPr id="4" name="New shape"/>
            <p:cNvSpPr/>
            <p:nvPr/>
          </p:nvSpPr>
          <p:spPr>
            <a:xfrm>
              <a:off x="1778000" y="2032000"/>
              <a:ext cx="25908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4368800" y="2032000"/>
              <a:ext cx="4318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4368800" y="889000"/>
              <a:ext cx="43180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 Score</a:t>
              </a:r>
            </a:p>
          </p:txBody>
        </p:sp>
        <p:sp>
          <p:nvSpPr>
            <p:cNvPr id="7" name="New shape"/>
            <p:cNvSpPr/>
            <p:nvPr/>
          </p:nvSpPr>
          <p:spPr>
            <a:xfrm>
              <a:off x="86868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 name="New shape"/>
            <p:cNvSpPr/>
            <p:nvPr/>
          </p:nvSpPr>
          <p:spPr>
            <a:xfrm>
              <a:off x="86868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9550400" y="2032000"/>
              <a:ext cx="8636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9550400" y="8890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0" rIns="25400" bIns="127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Information Technology Functions Norm</a:t>
              </a:r>
              <a:endParaRPr sz="1000" kern="200" dirty="0">
                <a:solidFill>
                  <a:srgbClr val="A6A6A6"/>
                </a:solidFill>
                <a:latin typeface="arial"/>
              </a:endParaRPr>
            </a:p>
          </p:txBody>
        </p:sp>
        <p:sp>
          <p:nvSpPr>
            <p:cNvPr id="11"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2758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 name="New shape"/>
            <p:cNvSpPr/>
            <p:nvPr/>
          </p:nvSpPr>
          <p:spPr>
            <a:xfrm>
              <a:off x="1778000" y="20421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Capability</a:t>
              </a:r>
            </a:p>
          </p:txBody>
        </p:sp>
        <p:graphicFrame>
          <p:nvGraphicFramePr>
            <p:cNvPr id="14" name="ChartObject"/>
            <p:cNvGraphicFramePr/>
            <p:nvPr>
              <p:extLst>
                <p:ext uri="{D42A27DB-BD31-4B8C-83A1-F6EECF244321}">
                  <p14:modId xmlns:p14="http://schemas.microsoft.com/office/powerpoint/2010/main" val="2033419964"/>
                </p:ext>
              </p:extLst>
            </p:nvPr>
          </p:nvGraphicFramePr>
          <p:xfrm>
            <a:off x="4368800" y="2052320"/>
            <a:ext cx="4318000" cy="203200"/>
          </p:xfrm>
          <a:graphic>
            <a:graphicData uri="http://schemas.openxmlformats.org/drawingml/2006/chart">
              <c:chart xmlns:c="http://schemas.openxmlformats.org/drawingml/2006/chart" xmlns:r="http://schemas.openxmlformats.org/officeDocument/2006/relationships" r:id="rId3"/>
            </a:graphicData>
          </a:graphic>
        </p:graphicFrame>
        <p:sp>
          <p:nvSpPr>
            <p:cNvPr id="15"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16" name="New shape"/>
            <p:cNvSpPr/>
            <p:nvPr/>
          </p:nvSpPr>
          <p:spPr>
            <a:xfrm>
              <a:off x="4368800" y="20523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17" name="New shape"/>
            <p:cNvSpPr/>
            <p:nvPr/>
          </p:nvSpPr>
          <p:spPr>
            <a:xfrm>
              <a:off x="88646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18" name="New shape"/>
            <p:cNvSpPr/>
            <p:nvPr/>
          </p:nvSpPr>
          <p:spPr>
            <a:xfrm>
              <a:off x="9728200" y="20523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9"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0" name="New shape"/>
            <p:cNvSpPr/>
            <p:nvPr/>
          </p:nvSpPr>
          <p:spPr>
            <a:xfrm>
              <a:off x="1778000" y="25196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2860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Clarity</a:t>
              </a:r>
            </a:p>
          </p:txBody>
        </p:sp>
        <p:graphicFrame>
          <p:nvGraphicFramePr>
            <p:cNvPr id="22" name="ChartObject"/>
            <p:cNvGraphicFramePr/>
            <p:nvPr>
              <p:extLst>
                <p:ext uri="{D42A27DB-BD31-4B8C-83A1-F6EECF244321}">
                  <p14:modId xmlns:p14="http://schemas.microsoft.com/office/powerpoint/2010/main" val="1701786965"/>
                </p:ext>
              </p:extLst>
            </p:nvPr>
          </p:nvGraphicFramePr>
          <p:xfrm>
            <a:off x="4368800" y="2296160"/>
            <a:ext cx="4318000" cy="203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4" name="New shape"/>
            <p:cNvSpPr/>
            <p:nvPr/>
          </p:nvSpPr>
          <p:spPr>
            <a:xfrm>
              <a:off x="4368800" y="22961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88</a:t>
              </a:r>
            </a:p>
          </p:txBody>
        </p:sp>
        <p:sp>
          <p:nvSpPr>
            <p:cNvPr id="25" name="New shape"/>
            <p:cNvSpPr/>
            <p:nvPr/>
          </p:nvSpPr>
          <p:spPr>
            <a:xfrm>
              <a:off x="8864600" y="22961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26" name="New shape"/>
            <p:cNvSpPr/>
            <p:nvPr/>
          </p:nvSpPr>
          <p:spPr>
            <a:xfrm>
              <a:off x="9728200" y="22961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a:t>
              </a:r>
            </a:p>
          </p:txBody>
        </p:sp>
        <p:sp>
          <p:nvSpPr>
            <p:cNvPr id="27"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7635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9" name="New shape"/>
            <p:cNvSpPr/>
            <p:nvPr/>
          </p:nvSpPr>
          <p:spPr>
            <a:xfrm>
              <a:off x="1778000" y="25298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Collaboration</a:t>
              </a:r>
            </a:p>
          </p:txBody>
        </p:sp>
        <p:graphicFrame>
          <p:nvGraphicFramePr>
            <p:cNvPr id="30" name="ChartObject"/>
            <p:cNvGraphicFramePr/>
            <p:nvPr>
              <p:extLst>
                <p:ext uri="{D42A27DB-BD31-4B8C-83A1-F6EECF244321}">
                  <p14:modId xmlns:p14="http://schemas.microsoft.com/office/powerpoint/2010/main" val="3550826458"/>
                </p:ext>
              </p:extLst>
            </p:nvPr>
          </p:nvGraphicFramePr>
          <p:xfrm>
            <a:off x="4368800" y="2540000"/>
            <a:ext cx="4318000" cy="203200"/>
          </p:xfrm>
          <a:graphic>
            <a:graphicData uri="http://schemas.openxmlformats.org/drawingml/2006/chart">
              <c:chart xmlns:c="http://schemas.openxmlformats.org/drawingml/2006/chart" xmlns:r="http://schemas.openxmlformats.org/officeDocument/2006/relationships" r:id="rId5"/>
            </a:graphicData>
          </a:graphic>
        </p:graphicFrame>
        <p:sp>
          <p:nvSpPr>
            <p:cNvPr id="31"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32" name="New shape"/>
            <p:cNvSpPr/>
            <p:nvPr/>
          </p:nvSpPr>
          <p:spPr>
            <a:xfrm>
              <a:off x="4368800" y="25400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33" name="New shape"/>
            <p:cNvSpPr/>
            <p:nvPr/>
          </p:nvSpPr>
          <p:spPr>
            <a:xfrm>
              <a:off x="88646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34" name="New shape"/>
            <p:cNvSpPr/>
            <p:nvPr/>
          </p:nvSpPr>
          <p:spPr>
            <a:xfrm>
              <a:off x="9728200" y="25400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-16*</a:t>
              </a:r>
            </a:p>
          </p:txBody>
        </p:sp>
        <p:sp>
          <p:nvSpPr>
            <p:cNvPr id="35"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6" name="New shape"/>
            <p:cNvSpPr/>
            <p:nvPr/>
          </p:nvSpPr>
          <p:spPr>
            <a:xfrm>
              <a:off x="1778000" y="30073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27736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Drive</a:t>
              </a:r>
            </a:p>
          </p:txBody>
        </p:sp>
        <p:graphicFrame>
          <p:nvGraphicFramePr>
            <p:cNvPr id="38" name="ChartObject"/>
            <p:cNvGraphicFramePr/>
            <p:nvPr>
              <p:extLst>
                <p:ext uri="{D42A27DB-BD31-4B8C-83A1-F6EECF244321}">
                  <p14:modId xmlns:p14="http://schemas.microsoft.com/office/powerpoint/2010/main" val="2373932630"/>
                </p:ext>
              </p:extLst>
            </p:nvPr>
          </p:nvGraphicFramePr>
          <p:xfrm>
            <a:off x="4368800" y="2783840"/>
            <a:ext cx="4318000" cy="203200"/>
          </p:xfrm>
          <a:graphic>
            <a:graphicData uri="http://schemas.openxmlformats.org/drawingml/2006/chart">
              <c:chart xmlns:c="http://schemas.openxmlformats.org/drawingml/2006/chart" xmlns:r="http://schemas.openxmlformats.org/officeDocument/2006/relationships" r:id="rId6"/>
            </a:graphicData>
          </a:graphic>
        </p:graphicFrame>
        <p:sp>
          <p:nvSpPr>
            <p:cNvPr id="39"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0" name="New shape"/>
            <p:cNvSpPr/>
            <p:nvPr/>
          </p:nvSpPr>
          <p:spPr>
            <a:xfrm>
              <a:off x="4368800" y="27838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1" name="New shape"/>
            <p:cNvSpPr/>
            <p:nvPr/>
          </p:nvSpPr>
          <p:spPr>
            <a:xfrm>
              <a:off x="88646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42" name="New shape"/>
            <p:cNvSpPr/>
            <p:nvPr/>
          </p:nvSpPr>
          <p:spPr>
            <a:xfrm>
              <a:off x="9728200" y="27838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43"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251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5" name="New shape"/>
            <p:cNvSpPr/>
            <p:nvPr/>
          </p:nvSpPr>
          <p:spPr>
            <a:xfrm>
              <a:off x="1778000" y="30175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Future Ways of Working</a:t>
              </a:r>
            </a:p>
          </p:txBody>
        </p:sp>
        <p:graphicFrame>
          <p:nvGraphicFramePr>
            <p:cNvPr id="46" name="ChartObject"/>
            <p:cNvGraphicFramePr/>
            <p:nvPr>
              <p:extLst>
                <p:ext uri="{D42A27DB-BD31-4B8C-83A1-F6EECF244321}">
                  <p14:modId xmlns:p14="http://schemas.microsoft.com/office/powerpoint/2010/main" val="2728215178"/>
                </p:ext>
              </p:extLst>
            </p:nvPr>
          </p:nvGraphicFramePr>
          <p:xfrm>
            <a:off x="4368800" y="3027680"/>
            <a:ext cx="4318000" cy="203200"/>
          </p:xfrm>
          <a:graphic>
            <a:graphicData uri="http://schemas.openxmlformats.org/drawingml/2006/chart">
              <c:chart xmlns:c="http://schemas.openxmlformats.org/drawingml/2006/chart" xmlns:r="http://schemas.openxmlformats.org/officeDocument/2006/relationships" r:id="rId7"/>
            </a:graphicData>
          </a:graphic>
        </p:graphicFrame>
        <p:sp>
          <p:nvSpPr>
            <p:cNvPr id="47"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48" name="New shape"/>
            <p:cNvSpPr/>
            <p:nvPr/>
          </p:nvSpPr>
          <p:spPr>
            <a:xfrm>
              <a:off x="4368800" y="30276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49" name="New shape"/>
            <p:cNvSpPr/>
            <p:nvPr/>
          </p:nvSpPr>
          <p:spPr>
            <a:xfrm>
              <a:off x="8864600" y="30276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50" name="New shape"/>
            <p:cNvSpPr/>
            <p:nvPr/>
          </p:nvSpPr>
          <p:spPr>
            <a:xfrm>
              <a:off x="9728200" y="30276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sp>
          <p:nvSpPr>
            <p:cNvPr id="51"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34950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2613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Growth</a:t>
              </a:r>
            </a:p>
          </p:txBody>
        </p:sp>
        <p:graphicFrame>
          <p:nvGraphicFramePr>
            <p:cNvPr id="54" name="ChartObject"/>
            <p:cNvGraphicFramePr/>
            <p:nvPr>
              <p:extLst>
                <p:ext uri="{D42A27DB-BD31-4B8C-83A1-F6EECF244321}">
                  <p14:modId xmlns:p14="http://schemas.microsoft.com/office/powerpoint/2010/main" val="2987714046"/>
                </p:ext>
              </p:extLst>
            </p:nvPr>
          </p:nvGraphicFramePr>
          <p:xfrm>
            <a:off x="4368800" y="3271520"/>
            <a:ext cx="4318000" cy="203200"/>
          </p:xfrm>
          <a:graphic>
            <a:graphicData uri="http://schemas.openxmlformats.org/drawingml/2006/chart">
              <c:chart xmlns:c="http://schemas.openxmlformats.org/drawingml/2006/chart" xmlns:r="http://schemas.openxmlformats.org/officeDocument/2006/relationships" r:id="rId8"/>
            </a:graphicData>
          </a:graphic>
        </p:graphicFrame>
        <p:sp>
          <p:nvSpPr>
            <p:cNvPr id="55"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6" name="New shape"/>
            <p:cNvSpPr/>
            <p:nvPr/>
          </p:nvSpPr>
          <p:spPr>
            <a:xfrm>
              <a:off x="4368800" y="32715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7" name="New shape"/>
            <p:cNvSpPr/>
            <p:nvPr/>
          </p:nvSpPr>
          <p:spPr>
            <a:xfrm>
              <a:off x="8864600" y="3271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58" name="New shape"/>
            <p:cNvSpPr/>
            <p:nvPr/>
          </p:nvSpPr>
          <p:spPr>
            <a:xfrm>
              <a:off x="9728200" y="32715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59"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388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052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Inclusion</a:t>
              </a:r>
            </a:p>
          </p:txBody>
        </p:sp>
        <p:graphicFrame>
          <p:nvGraphicFramePr>
            <p:cNvPr id="62" name="ChartObject"/>
            <p:cNvGraphicFramePr/>
            <p:nvPr>
              <p:extLst>
                <p:ext uri="{D42A27DB-BD31-4B8C-83A1-F6EECF244321}">
                  <p14:modId xmlns:p14="http://schemas.microsoft.com/office/powerpoint/2010/main" val="4061701394"/>
                </p:ext>
              </p:extLst>
            </p:nvPr>
          </p:nvGraphicFramePr>
          <p:xfrm>
            <a:off x="4368800" y="3515360"/>
            <a:ext cx="4318000" cy="203200"/>
          </p:xfrm>
          <a:graphic>
            <a:graphicData uri="http://schemas.openxmlformats.org/drawingml/2006/chart">
              <c:chart xmlns:c="http://schemas.openxmlformats.org/drawingml/2006/chart" xmlns:r="http://schemas.openxmlformats.org/officeDocument/2006/relationships" r:id="rId9"/>
            </a:graphicData>
          </a:graphic>
        </p:graphicFrame>
        <p:sp>
          <p:nvSpPr>
            <p:cNvPr id="63"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4" name="New shape"/>
            <p:cNvSpPr/>
            <p:nvPr/>
          </p:nvSpPr>
          <p:spPr>
            <a:xfrm>
              <a:off x="4368800" y="35153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65" name="New shape"/>
            <p:cNvSpPr/>
            <p:nvPr/>
          </p:nvSpPr>
          <p:spPr>
            <a:xfrm>
              <a:off x="8864600" y="35153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a:t>
              </a:r>
            </a:p>
          </p:txBody>
        </p:sp>
        <p:sp>
          <p:nvSpPr>
            <p:cNvPr id="66" name="New shape"/>
            <p:cNvSpPr/>
            <p:nvPr/>
          </p:nvSpPr>
          <p:spPr>
            <a:xfrm>
              <a:off x="9728200" y="35153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67"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9827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9" name="New shape"/>
            <p:cNvSpPr/>
            <p:nvPr/>
          </p:nvSpPr>
          <p:spPr>
            <a:xfrm>
              <a:off x="1778000" y="3749039"/>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Inspiration</a:t>
              </a:r>
            </a:p>
          </p:txBody>
        </p:sp>
        <p:graphicFrame>
          <p:nvGraphicFramePr>
            <p:cNvPr id="70" name="ChartObject"/>
            <p:cNvGraphicFramePr/>
            <p:nvPr>
              <p:extLst>
                <p:ext uri="{D42A27DB-BD31-4B8C-83A1-F6EECF244321}">
                  <p14:modId xmlns:p14="http://schemas.microsoft.com/office/powerpoint/2010/main" val="1229707001"/>
                </p:ext>
              </p:extLst>
            </p:nvPr>
          </p:nvGraphicFramePr>
          <p:xfrm>
            <a:off x="4368800" y="3759200"/>
            <a:ext cx="4318000" cy="203200"/>
          </p:xfrm>
          <a:graphic>
            <a:graphicData uri="http://schemas.openxmlformats.org/drawingml/2006/chart">
              <c:chart xmlns:c="http://schemas.openxmlformats.org/drawingml/2006/chart" xmlns:r="http://schemas.openxmlformats.org/officeDocument/2006/relationships" r:id="rId10"/>
            </a:graphicData>
          </a:graphic>
        </p:graphicFrame>
        <p:sp>
          <p:nvSpPr>
            <p:cNvPr id="71"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66</a:t>
              </a:r>
            </a:p>
          </p:txBody>
        </p:sp>
        <p:sp>
          <p:nvSpPr>
            <p:cNvPr id="72" name="New shape"/>
            <p:cNvSpPr/>
            <p:nvPr/>
          </p:nvSpPr>
          <p:spPr>
            <a:xfrm>
              <a:off x="4368800" y="37592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66</a:t>
              </a:r>
            </a:p>
          </p:txBody>
        </p:sp>
        <p:sp>
          <p:nvSpPr>
            <p:cNvPr id="73" name="New shape"/>
            <p:cNvSpPr/>
            <p:nvPr/>
          </p:nvSpPr>
          <p:spPr>
            <a:xfrm>
              <a:off x="8864600" y="37592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74" name="New shape"/>
            <p:cNvSpPr/>
            <p:nvPr/>
          </p:nvSpPr>
          <p:spPr>
            <a:xfrm>
              <a:off x="9728200" y="375920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75"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6" name="New shape"/>
            <p:cNvSpPr/>
            <p:nvPr/>
          </p:nvSpPr>
          <p:spPr>
            <a:xfrm>
              <a:off x="1778000" y="422656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7" name="New shape"/>
            <p:cNvSpPr/>
            <p:nvPr/>
          </p:nvSpPr>
          <p:spPr>
            <a:xfrm>
              <a:off x="1778000" y="39928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Manager Support</a:t>
              </a:r>
            </a:p>
          </p:txBody>
        </p:sp>
        <p:graphicFrame>
          <p:nvGraphicFramePr>
            <p:cNvPr id="78" name="ChartObject"/>
            <p:cNvGraphicFramePr/>
            <p:nvPr>
              <p:extLst>
                <p:ext uri="{D42A27DB-BD31-4B8C-83A1-F6EECF244321}">
                  <p14:modId xmlns:p14="http://schemas.microsoft.com/office/powerpoint/2010/main" val="750647756"/>
                </p:ext>
              </p:extLst>
            </p:nvPr>
          </p:nvGraphicFramePr>
          <p:xfrm>
            <a:off x="4368800" y="4003040"/>
            <a:ext cx="4318000" cy="203200"/>
          </p:xfrm>
          <a:graphic>
            <a:graphicData uri="http://schemas.openxmlformats.org/drawingml/2006/chart">
              <c:chart xmlns:c="http://schemas.openxmlformats.org/drawingml/2006/chart" xmlns:r="http://schemas.openxmlformats.org/officeDocument/2006/relationships" r:id="rId11"/>
            </a:graphicData>
          </a:graphic>
        </p:graphicFrame>
        <p:sp>
          <p:nvSpPr>
            <p:cNvPr id="79"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80" name="New shape"/>
            <p:cNvSpPr/>
            <p:nvPr/>
          </p:nvSpPr>
          <p:spPr>
            <a:xfrm>
              <a:off x="4368800" y="400304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81" name="New shape"/>
            <p:cNvSpPr/>
            <p:nvPr/>
          </p:nvSpPr>
          <p:spPr>
            <a:xfrm>
              <a:off x="88646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82" name="New shape"/>
            <p:cNvSpPr/>
            <p:nvPr/>
          </p:nvSpPr>
          <p:spPr>
            <a:xfrm>
              <a:off x="9728200" y="400304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83"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4" name="New shape"/>
            <p:cNvSpPr/>
            <p:nvPr/>
          </p:nvSpPr>
          <p:spPr>
            <a:xfrm>
              <a:off x="1778000" y="4470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5" name="New shape"/>
            <p:cNvSpPr/>
            <p:nvPr/>
          </p:nvSpPr>
          <p:spPr>
            <a:xfrm>
              <a:off x="1778000" y="42367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Organization</a:t>
              </a:r>
            </a:p>
          </p:txBody>
        </p:sp>
        <p:graphicFrame>
          <p:nvGraphicFramePr>
            <p:cNvPr id="86" name="ChartObject"/>
            <p:cNvGraphicFramePr/>
            <p:nvPr>
              <p:extLst>
                <p:ext uri="{D42A27DB-BD31-4B8C-83A1-F6EECF244321}">
                  <p14:modId xmlns:p14="http://schemas.microsoft.com/office/powerpoint/2010/main" val="1038743161"/>
                </p:ext>
              </p:extLst>
            </p:nvPr>
          </p:nvGraphicFramePr>
          <p:xfrm>
            <a:off x="4368800" y="4246880"/>
            <a:ext cx="4318000" cy="203200"/>
          </p:xfrm>
          <a:graphic>
            <a:graphicData uri="http://schemas.openxmlformats.org/drawingml/2006/chart">
              <c:chart xmlns:c="http://schemas.openxmlformats.org/drawingml/2006/chart" xmlns:r="http://schemas.openxmlformats.org/officeDocument/2006/relationships" r:id="rId12"/>
            </a:graphicData>
          </a:graphic>
        </p:graphicFrame>
        <p:sp>
          <p:nvSpPr>
            <p:cNvPr id="87"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88" name="New shape"/>
            <p:cNvSpPr/>
            <p:nvPr/>
          </p:nvSpPr>
          <p:spPr>
            <a:xfrm>
              <a:off x="4368800" y="424688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89" name="New shape"/>
            <p:cNvSpPr/>
            <p:nvPr/>
          </p:nvSpPr>
          <p:spPr>
            <a:xfrm>
              <a:off x="8864600" y="424688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90" name="New shape"/>
            <p:cNvSpPr/>
            <p:nvPr/>
          </p:nvSpPr>
          <p:spPr>
            <a:xfrm>
              <a:off x="9728200" y="424688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91"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1778000" y="471424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1778000" y="448056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Retention</a:t>
              </a:r>
            </a:p>
          </p:txBody>
        </p:sp>
        <p:graphicFrame>
          <p:nvGraphicFramePr>
            <p:cNvPr id="94" name="ChartObject"/>
            <p:cNvGraphicFramePr/>
            <p:nvPr>
              <p:extLst>
                <p:ext uri="{D42A27DB-BD31-4B8C-83A1-F6EECF244321}">
                  <p14:modId xmlns:p14="http://schemas.microsoft.com/office/powerpoint/2010/main" val="2025022851"/>
                </p:ext>
              </p:extLst>
            </p:nvPr>
          </p:nvGraphicFramePr>
          <p:xfrm>
            <a:off x="4368800" y="4490720"/>
            <a:ext cx="4318000" cy="203200"/>
          </p:xfrm>
          <a:graphic>
            <a:graphicData uri="http://schemas.openxmlformats.org/drawingml/2006/chart">
              <c:chart xmlns:c="http://schemas.openxmlformats.org/drawingml/2006/chart" xmlns:r="http://schemas.openxmlformats.org/officeDocument/2006/relationships" r:id="rId13"/>
            </a:graphicData>
          </a:graphic>
        </p:graphicFrame>
        <p:sp>
          <p:nvSpPr>
            <p:cNvPr id="95"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96" name="New shape"/>
            <p:cNvSpPr/>
            <p:nvPr/>
          </p:nvSpPr>
          <p:spPr>
            <a:xfrm>
              <a:off x="4368800" y="449072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97" name="New shape"/>
            <p:cNvSpPr/>
            <p:nvPr/>
          </p:nvSpPr>
          <p:spPr>
            <a:xfrm>
              <a:off x="8864600" y="449072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98" name="New shape"/>
            <p:cNvSpPr/>
            <p:nvPr/>
          </p:nvSpPr>
          <p:spPr>
            <a:xfrm>
              <a:off x="9728200" y="4490720"/>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sp>
          <p:nvSpPr>
            <p:cNvPr id="99"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0" name="New shape"/>
            <p:cNvSpPr/>
            <p:nvPr/>
          </p:nvSpPr>
          <p:spPr>
            <a:xfrm>
              <a:off x="1778000" y="495808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1" name="New shape"/>
            <p:cNvSpPr/>
            <p:nvPr/>
          </p:nvSpPr>
          <p:spPr>
            <a:xfrm>
              <a:off x="1778000" y="472440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Reward</a:t>
              </a:r>
            </a:p>
          </p:txBody>
        </p:sp>
        <p:graphicFrame>
          <p:nvGraphicFramePr>
            <p:cNvPr id="102" name="ChartObject"/>
            <p:cNvGraphicFramePr/>
            <p:nvPr>
              <p:extLst>
                <p:ext uri="{D42A27DB-BD31-4B8C-83A1-F6EECF244321}">
                  <p14:modId xmlns:p14="http://schemas.microsoft.com/office/powerpoint/2010/main" val="41407814"/>
                </p:ext>
              </p:extLst>
            </p:nvPr>
          </p:nvGraphicFramePr>
          <p:xfrm>
            <a:off x="4368800" y="4734560"/>
            <a:ext cx="4318000" cy="203200"/>
          </p:xfrm>
          <a:graphic>
            <a:graphicData uri="http://schemas.openxmlformats.org/drawingml/2006/chart">
              <c:chart xmlns:c="http://schemas.openxmlformats.org/drawingml/2006/chart" xmlns:r="http://schemas.openxmlformats.org/officeDocument/2006/relationships" r:id="rId14"/>
            </a:graphicData>
          </a:graphic>
        </p:graphicFrame>
        <p:sp>
          <p:nvSpPr>
            <p:cNvPr id="103"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104" name="New shape"/>
            <p:cNvSpPr/>
            <p:nvPr/>
          </p:nvSpPr>
          <p:spPr>
            <a:xfrm>
              <a:off x="4368800" y="473456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105" name="New shape"/>
            <p:cNvSpPr/>
            <p:nvPr/>
          </p:nvSpPr>
          <p:spPr>
            <a:xfrm>
              <a:off x="88646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06" name="New shape"/>
            <p:cNvSpPr/>
            <p:nvPr/>
          </p:nvSpPr>
          <p:spPr>
            <a:xfrm>
              <a:off x="9728200" y="473456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107"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8" name="New shape"/>
            <p:cNvSpPr/>
            <p:nvPr/>
          </p:nvSpPr>
          <p:spPr>
            <a:xfrm>
              <a:off x="1778000" y="520192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496824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Sustainable Engagement</a:t>
              </a:r>
            </a:p>
          </p:txBody>
        </p:sp>
        <p:graphicFrame>
          <p:nvGraphicFramePr>
            <p:cNvPr id="110" name="ChartObject"/>
            <p:cNvGraphicFramePr/>
            <p:nvPr>
              <p:extLst>
                <p:ext uri="{D42A27DB-BD31-4B8C-83A1-F6EECF244321}">
                  <p14:modId xmlns:p14="http://schemas.microsoft.com/office/powerpoint/2010/main" val="2067233895"/>
                </p:ext>
              </p:extLst>
            </p:nvPr>
          </p:nvGraphicFramePr>
          <p:xfrm>
            <a:off x="4368800" y="4978400"/>
            <a:ext cx="4318000" cy="203200"/>
          </p:xfrm>
          <a:graphic>
            <a:graphicData uri="http://schemas.openxmlformats.org/drawingml/2006/chart">
              <c:chart xmlns:c="http://schemas.openxmlformats.org/drawingml/2006/chart" xmlns:r="http://schemas.openxmlformats.org/officeDocument/2006/relationships" r:id="rId15"/>
            </a:graphicData>
          </a:graphic>
        </p:graphicFrame>
        <p:sp>
          <p:nvSpPr>
            <p:cNvPr id="111"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12" name="New shape"/>
            <p:cNvSpPr/>
            <p:nvPr/>
          </p:nvSpPr>
          <p:spPr>
            <a:xfrm>
              <a:off x="4368800" y="4978400"/>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80</a:t>
              </a:r>
            </a:p>
          </p:txBody>
        </p:sp>
        <p:sp>
          <p:nvSpPr>
            <p:cNvPr id="113" name="New shape"/>
            <p:cNvSpPr/>
            <p:nvPr/>
          </p:nvSpPr>
          <p:spPr>
            <a:xfrm>
              <a:off x="8864600" y="49784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a:t>
              </a:r>
            </a:p>
          </p:txBody>
        </p:sp>
        <p:sp>
          <p:nvSpPr>
            <p:cNvPr id="114" name="New shape"/>
            <p:cNvSpPr/>
            <p:nvPr/>
          </p:nvSpPr>
          <p:spPr>
            <a:xfrm>
              <a:off x="9728200" y="497840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115"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6" name="New shape"/>
            <p:cNvSpPr/>
            <p:nvPr/>
          </p:nvSpPr>
          <p:spPr>
            <a:xfrm>
              <a:off x="1778000" y="544576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7" name="New shape"/>
            <p:cNvSpPr/>
            <p:nvPr/>
          </p:nvSpPr>
          <p:spPr>
            <a:xfrm>
              <a:off x="1778000" y="521208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Trust</a:t>
              </a:r>
            </a:p>
          </p:txBody>
        </p:sp>
        <p:graphicFrame>
          <p:nvGraphicFramePr>
            <p:cNvPr id="118" name="ChartObject"/>
            <p:cNvGraphicFramePr/>
            <p:nvPr>
              <p:extLst>
                <p:ext uri="{D42A27DB-BD31-4B8C-83A1-F6EECF244321}">
                  <p14:modId xmlns:p14="http://schemas.microsoft.com/office/powerpoint/2010/main" val="2570376897"/>
                </p:ext>
              </p:extLst>
            </p:nvPr>
          </p:nvGraphicFramePr>
          <p:xfrm>
            <a:off x="4368800" y="5222241"/>
            <a:ext cx="4318000" cy="203200"/>
          </p:xfrm>
          <a:graphic>
            <a:graphicData uri="http://schemas.openxmlformats.org/drawingml/2006/chart">
              <c:chart xmlns:c="http://schemas.openxmlformats.org/drawingml/2006/chart" xmlns:r="http://schemas.openxmlformats.org/officeDocument/2006/relationships" r:id="rId16"/>
            </a:graphicData>
          </a:graphic>
        </p:graphicFrame>
        <p:sp>
          <p:nvSpPr>
            <p:cNvPr id="119"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120" name="New shape"/>
            <p:cNvSpPr/>
            <p:nvPr/>
          </p:nvSpPr>
          <p:spPr>
            <a:xfrm>
              <a:off x="4368800" y="522224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70</a:t>
              </a:r>
            </a:p>
          </p:txBody>
        </p:sp>
        <p:sp>
          <p:nvSpPr>
            <p:cNvPr id="121" name="New shape"/>
            <p:cNvSpPr/>
            <p:nvPr/>
          </p:nvSpPr>
          <p:spPr>
            <a:xfrm>
              <a:off x="8864600" y="522224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sp>
          <p:nvSpPr>
            <p:cNvPr id="122" name="New shape"/>
            <p:cNvSpPr/>
            <p:nvPr/>
          </p:nvSpPr>
          <p:spPr>
            <a:xfrm>
              <a:off x="9728200" y="522224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23"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4" name="New shape"/>
            <p:cNvSpPr/>
            <p:nvPr/>
          </p:nvSpPr>
          <p:spPr>
            <a:xfrm>
              <a:off x="1778000" y="5689601"/>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1778000" y="5455920"/>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Voice</a:t>
              </a:r>
            </a:p>
          </p:txBody>
        </p:sp>
        <p:graphicFrame>
          <p:nvGraphicFramePr>
            <p:cNvPr id="126" name="ChartObject"/>
            <p:cNvGraphicFramePr/>
            <p:nvPr>
              <p:extLst>
                <p:ext uri="{D42A27DB-BD31-4B8C-83A1-F6EECF244321}">
                  <p14:modId xmlns:p14="http://schemas.microsoft.com/office/powerpoint/2010/main" val="3295557164"/>
                </p:ext>
              </p:extLst>
            </p:nvPr>
          </p:nvGraphicFramePr>
          <p:xfrm>
            <a:off x="4368800" y="5466081"/>
            <a:ext cx="4318000" cy="203200"/>
          </p:xfrm>
          <a:graphic>
            <a:graphicData uri="http://schemas.openxmlformats.org/drawingml/2006/chart">
              <c:chart xmlns:c="http://schemas.openxmlformats.org/drawingml/2006/chart" xmlns:r="http://schemas.openxmlformats.org/officeDocument/2006/relationships" r:id="rId17"/>
            </a:graphicData>
          </a:graphic>
        </p:graphicFrame>
        <p:sp>
          <p:nvSpPr>
            <p:cNvPr id="127"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128" name="New shape"/>
            <p:cNvSpPr/>
            <p:nvPr/>
          </p:nvSpPr>
          <p:spPr>
            <a:xfrm>
              <a:off x="4368800" y="546608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129" name="New shape"/>
            <p:cNvSpPr/>
            <p:nvPr/>
          </p:nvSpPr>
          <p:spPr>
            <a:xfrm>
              <a:off x="88646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130" name="New shape"/>
            <p:cNvSpPr/>
            <p:nvPr/>
          </p:nvSpPr>
          <p:spPr>
            <a:xfrm>
              <a:off x="9728200" y="546608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131" name="New shape"/>
            <p:cNvSpPr/>
            <p:nvPr/>
          </p:nvSpPr>
          <p:spPr>
            <a:xfrm>
              <a:off x="1778000" y="5699761"/>
              <a:ext cx="259080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Work Environment</a:t>
              </a:r>
            </a:p>
          </p:txBody>
        </p:sp>
        <p:graphicFrame>
          <p:nvGraphicFramePr>
            <p:cNvPr id="132" name="ChartObject"/>
            <p:cNvGraphicFramePr/>
            <p:nvPr>
              <p:extLst>
                <p:ext uri="{D42A27DB-BD31-4B8C-83A1-F6EECF244321}">
                  <p14:modId xmlns:p14="http://schemas.microsoft.com/office/powerpoint/2010/main" val="40756425"/>
                </p:ext>
              </p:extLst>
            </p:nvPr>
          </p:nvGraphicFramePr>
          <p:xfrm>
            <a:off x="4368800" y="5709921"/>
            <a:ext cx="4318000" cy="203200"/>
          </p:xfrm>
          <a:graphic>
            <a:graphicData uri="http://schemas.openxmlformats.org/drawingml/2006/chart">
              <c:chart xmlns:c="http://schemas.openxmlformats.org/drawingml/2006/chart" xmlns:r="http://schemas.openxmlformats.org/officeDocument/2006/relationships" r:id="rId18"/>
            </a:graphicData>
          </a:graphic>
        </p:graphicFrame>
        <p:sp>
          <p:nvSpPr>
            <p:cNvPr id="133"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134" name="New shape"/>
            <p:cNvSpPr/>
            <p:nvPr/>
          </p:nvSpPr>
          <p:spPr>
            <a:xfrm>
              <a:off x="4368800" y="5709921"/>
              <a:ext cx="3810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69</a:t>
              </a:r>
            </a:p>
          </p:txBody>
        </p:sp>
        <p:sp>
          <p:nvSpPr>
            <p:cNvPr id="135" name="New shape"/>
            <p:cNvSpPr/>
            <p:nvPr/>
          </p:nvSpPr>
          <p:spPr>
            <a:xfrm>
              <a:off x="8864600" y="5709921"/>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a:t>
              </a:r>
            </a:p>
          </p:txBody>
        </p:sp>
        <p:sp>
          <p:nvSpPr>
            <p:cNvPr id="136" name="New shape"/>
            <p:cNvSpPr/>
            <p:nvPr/>
          </p:nvSpPr>
          <p:spPr>
            <a:xfrm>
              <a:off x="9728200" y="5709921"/>
              <a:ext cx="508000" cy="203200"/>
            </a:xfrm>
            <a:prstGeom prst="rect">
              <a:avLst/>
            </a:prstGeom>
            <a:solidFill>
              <a:srgbClr val="D8D8D8"/>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a:bodyPr>
            <a:lstStyle/>
            <a:p>
              <a:pPr algn="ctr">
                <a:defRPr sz="1200" b="0" i="0">
                  <a:solidFill>
                    <a:srgbClr val="4A4A4A"/>
                  </a:solidFill>
                  <a:latin typeface="Arial"/>
                </a:defRPr>
              </a:pPr>
              <a:r>
                <a:rPr sz="1200">
                  <a:latin typeface="arial"/>
                </a:rPr>
                <a:t>n/a</a:t>
              </a:r>
            </a:p>
          </p:txBody>
        </p:sp>
      </p:gr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1A5C4EAC-FDBD-D354-DF1F-6479A0505998}"/>
              </a:ext>
            </a:extLst>
          </p:cNvPr>
          <p:cNvGrpSpPr/>
          <p:nvPr/>
        </p:nvGrpSpPr>
        <p:grpSpPr>
          <a:xfrm>
            <a:off x="863029" y="254000"/>
            <a:ext cx="10890607" cy="5756382"/>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J - Information and communication (2,618)</a:t>
              </a:r>
            </a:p>
          </p:txBody>
        </p:sp>
        <p:sp>
          <p:nvSpPr>
            <p:cNvPr id="4"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2890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0655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065530"/>
              <a:ext cx="32816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 name="New shape"/>
            <p:cNvSpPr/>
            <p:nvPr/>
          </p:nvSpPr>
          <p:spPr>
            <a:xfrm>
              <a:off x="1778000" y="1695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384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1" name="ChartObject"/>
            <p:cNvGraphicFramePr/>
            <p:nvPr>
              <p:extLst>
                <p:ext uri="{D42A27DB-BD31-4B8C-83A1-F6EECF244321}">
                  <p14:modId xmlns:p14="http://schemas.microsoft.com/office/powerpoint/2010/main" val="4265108704"/>
                </p:ext>
              </p:extLst>
            </p:nvPr>
          </p:nvGraphicFramePr>
          <p:xfrm>
            <a:off x="7132320" y="1365250"/>
            <a:ext cx="32816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2"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13" name="New shape"/>
            <p:cNvSpPr/>
            <p:nvPr/>
          </p:nvSpPr>
          <p:spPr>
            <a:xfrm>
              <a:off x="7132320" y="1365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14"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1778000" y="2076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1778000" y="1765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17" name="ChartObject"/>
            <p:cNvGraphicFramePr/>
            <p:nvPr>
              <p:extLst>
                <p:ext uri="{D42A27DB-BD31-4B8C-83A1-F6EECF244321}">
                  <p14:modId xmlns:p14="http://schemas.microsoft.com/office/powerpoint/2010/main" val="4166643341"/>
                </p:ext>
              </p:extLst>
            </p:nvPr>
          </p:nvGraphicFramePr>
          <p:xfrm>
            <a:off x="7132320" y="1746250"/>
            <a:ext cx="32816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18"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19" name="New shape"/>
            <p:cNvSpPr/>
            <p:nvPr/>
          </p:nvSpPr>
          <p:spPr>
            <a:xfrm>
              <a:off x="7132320" y="1746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20"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1" name="New shape"/>
            <p:cNvSpPr/>
            <p:nvPr/>
          </p:nvSpPr>
          <p:spPr>
            <a:xfrm>
              <a:off x="1778000" y="2457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2" name="New shape"/>
            <p:cNvSpPr/>
            <p:nvPr/>
          </p:nvSpPr>
          <p:spPr>
            <a:xfrm>
              <a:off x="1778000" y="2146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Drive:</a:t>
              </a:r>
              <a:r>
                <a:rPr sz="1050" kern="200">
                  <a:solidFill>
                    <a:srgbClr val="000000"/>
                  </a:solidFill>
                  <a:latin typeface="arial"/>
                </a:rPr>
                <a:t> My organisation constantly looks for better ways to serve its customers. </a:t>
              </a:r>
            </a:p>
          </p:txBody>
        </p:sp>
        <p:graphicFrame>
          <p:nvGraphicFramePr>
            <p:cNvPr id="23" name="ChartObject"/>
            <p:cNvGraphicFramePr/>
            <p:nvPr>
              <p:extLst>
                <p:ext uri="{D42A27DB-BD31-4B8C-83A1-F6EECF244321}">
                  <p14:modId xmlns:p14="http://schemas.microsoft.com/office/powerpoint/2010/main" val="1671076156"/>
                </p:ext>
              </p:extLst>
            </p:nvPr>
          </p:nvGraphicFramePr>
          <p:xfrm>
            <a:off x="7132320" y="2127250"/>
            <a:ext cx="32816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4"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25" name="New shape"/>
            <p:cNvSpPr/>
            <p:nvPr/>
          </p:nvSpPr>
          <p:spPr>
            <a:xfrm>
              <a:off x="7132320" y="2127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26"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1778000" y="28384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8" name="New shape"/>
            <p:cNvSpPr/>
            <p:nvPr/>
          </p:nvSpPr>
          <p:spPr>
            <a:xfrm>
              <a:off x="1778000" y="2527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29" name="ChartObject"/>
            <p:cNvGraphicFramePr/>
            <p:nvPr>
              <p:extLst>
                <p:ext uri="{D42A27DB-BD31-4B8C-83A1-F6EECF244321}">
                  <p14:modId xmlns:p14="http://schemas.microsoft.com/office/powerpoint/2010/main" val="950022488"/>
                </p:ext>
              </p:extLst>
            </p:nvPr>
          </p:nvGraphicFramePr>
          <p:xfrm>
            <a:off x="7132320" y="2508250"/>
            <a:ext cx="32816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0"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31" name="New shape"/>
            <p:cNvSpPr/>
            <p:nvPr/>
          </p:nvSpPr>
          <p:spPr>
            <a:xfrm>
              <a:off x="7132320" y="2508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32" name="New shape"/>
            <p:cNvSpPr/>
            <p:nvPr/>
          </p:nvSpPr>
          <p:spPr>
            <a:xfrm>
              <a:off x="1778000" y="29083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I am inspired to work beyond what is required to help us succeed. </a:t>
              </a:r>
            </a:p>
          </p:txBody>
        </p:sp>
        <p:graphicFrame>
          <p:nvGraphicFramePr>
            <p:cNvPr id="33" name="ChartObject"/>
            <p:cNvGraphicFramePr/>
            <p:nvPr>
              <p:extLst>
                <p:ext uri="{D42A27DB-BD31-4B8C-83A1-F6EECF244321}">
                  <p14:modId xmlns:p14="http://schemas.microsoft.com/office/powerpoint/2010/main" val="2838925792"/>
                </p:ext>
              </p:extLst>
            </p:nvPr>
          </p:nvGraphicFramePr>
          <p:xfrm>
            <a:off x="7132320" y="2889250"/>
            <a:ext cx="32816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4"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5" name="New shape"/>
            <p:cNvSpPr/>
            <p:nvPr/>
          </p:nvSpPr>
          <p:spPr>
            <a:xfrm>
              <a:off x="7132320" y="28892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36"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1778000" y="3619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1778000" y="3395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39"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402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1" name="New shape"/>
            <p:cNvSpPr/>
            <p:nvPr/>
          </p:nvSpPr>
          <p:spPr>
            <a:xfrm>
              <a:off x="1778000" y="371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42" name="ChartObject"/>
            <p:cNvGraphicFramePr/>
            <p:nvPr>
              <p:extLst>
                <p:ext uri="{D42A27DB-BD31-4B8C-83A1-F6EECF244321}">
                  <p14:modId xmlns:p14="http://schemas.microsoft.com/office/powerpoint/2010/main" val="846014628"/>
                </p:ext>
              </p:extLst>
            </p:nvPr>
          </p:nvGraphicFramePr>
          <p:xfrm>
            <a:off x="7132320" y="3695700"/>
            <a:ext cx="32816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3"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44" name="New shape"/>
            <p:cNvSpPr/>
            <p:nvPr/>
          </p:nvSpPr>
          <p:spPr>
            <a:xfrm>
              <a:off x="7132320" y="369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45"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406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409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48" name="ChartObject"/>
            <p:cNvGraphicFramePr/>
            <p:nvPr>
              <p:extLst>
                <p:ext uri="{D42A27DB-BD31-4B8C-83A1-F6EECF244321}">
                  <p14:modId xmlns:p14="http://schemas.microsoft.com/office/powerpoint/2010/main" val="2568803510"/>
                </p:ext>
              </p:extLst>
            </p:nvPr>
          </p:nvGraphicFramePr>
          <p:xfrm>
            <a:off x="7132320" y="4076700"/>
            <a:ext cx="32816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49"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0" name="New shape"/>
            <p:cNvSpPr/>
            <p:nvPr/>
          </p:nvSpPr>
          <p:spPr>
            <a:xfrm>
              <a:off x="7132320" y="407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1"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2" name="New shape"/>
            <p:cNvSpPr/>
            <p:nvPr/>
          </p:nvSpPr>
          <p:spPr>
            <a:xfrm>
              <a:off x="1778000" y="4787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476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r>
                <a:rPr sz="1400" kern="200">
                  <a:solidFill>
                    <a:srgbClr val="000000"/>
                  </a:solidFill>
                  <a:latin typeface="arial"/>
                </a:rPr>
                <a:t>⋆</a:t>
              </a:r>
            </a:p>
          </p:txBody>
        </p:sp>
        <p:graphicFrame>
          <p:nvGraphicFramePr>
            <p:cNvPr id="54" name="ChartObject"/>
            <p:cNvGraphicFramePr/>
            <p:nvPr>
              <p:extLst>
                <p:ext uri="{D42A27DB-BD31-4B8C-83A1-F6EECF244321}">
                  <p14:modId xmlns:p14="http://schemas.microsoft.com/office/powerpoint/2010/main" val="2431490291"/>
                </p:ext>
              </p:extLst>
            </p:nvPr>
          </p:nvGraphicFramePr>
          <p:xfrm>
            <a:off x="7132320" y="4457700"/>
            <a:ext cx="32816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66</a:t>
              </a:r>
            </a:p>
          </p:txBody>
        </p:sp>
        <p:sp>
          <p:nvSpPr>
            <p:cNvPr id="56" name="New shape"/>
            <p:cNvSpPr/>
            <p:nvPr/>
          </p:nvSpPr>
          <p:spPr>
            <a:xfrm>
              <a:off x="7132320" y="4457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66</a:t>
              </a:r>
            </a:p>
          </p:txBody>
        </p:sp>
        <p:sp>
          <p:nvSpPr>
            <p:cNvPr id="57"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8" name="New shape"/>
            <p:cNvSpPr/>
            <p:nvPr/>
          </p:nvSpPr>
          <p:spPr>
            <a:xfrm>
              <a:off x="1778000" y="5168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1778000" y="4857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0" name="ChartObject"/>
            <p:cNvGraphicFramePr/>
            <p:nvPr>
              <p:extLst>
                <p:ext uri="{D42A27DB-BD31-4B8C-83A1-F6EECF244321}">
                  <p14:modId xmlns:p14="http://schemas.microsoft.com/office/powerpoint/2010/main" val="3162849610"/>
                </p:ext>
              </p:extLst>
            </p:nvPr>
          </p:nvGraphicFramePr>
          <p:xfrm>
            <a:off x="7132320" y="4838700"/>
            <a:ext cx="32816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61"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62" name="New shape"/>
            <p:cNvSpPr/>
            <p:nvPr/>
          </p:nvSpPr>
          <p:spPr>
            <a:xfrm>
              <a:off x="7132320" y="4838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63" name="New shape"/>
            <p:cNvSpPr/>
            <p:nvPr/>
          </p:nvSpPr>
          <p:spPr>
            <a:xfrm>
              <a:off x="1778000" y="5238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64" name="ChartObject"/>
            <p:cNvGraphicFramePr/>
            <p:nvPr>
              <p:extLst>
                <p:ext uri="{D42A27DB-BD31-4B8C-83A1-F6EECF244321}">
                  <p14:modId xmlns:p14="http://schemas.microsoft.com/office/powerpoint/2010/main" val="2424179754"/>
                </p:ext>
              </p:extLst>
            </p:nvPr>
          </p:nvGraphicFramePr>
          <p:xfrm>
            <a:off x="7132320" y="5219700"/>
            <a:ext cx="32816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65"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66" name="New shape"/>
            <p:cNvSpPr/>
            <p:nvPr/>
          </p:nvSpPr>
          <p:spPr>
            <a:xfrm>
              <a:off x="7132320" y="5219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gr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90066AFF-7BC7-A962-E169-7A476B318BF4}"/>
              </a:ext>
            </a:extLst>
          </p:cNvPr>
          <p:cNvGrpSpPr/>
          <p:nvPr/>
        </p:nvGrpSpPr>
        <p:grpSpPr>
          <a:xfrm>
            <a:off x="678094" y="254000"/>
            <a:ext cx="10417996"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lang="en-GB" sz="1200" b="1" kern="200" dirty="0">
                  <a:solidFill>
                    <a:srgbClr val="A6A6A6"/>
                  </a:solidFill>
                  <a:latin typeface="arial"/>
                </a:rPr>
                <a:t>J - Information and communication (2,618)</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National Engagement Survey Overall</a:t>
              </a:r>
              <a:br>
                <a:rPr sz="1100" kern="200">
                  <a:solidFill>
                    <a:srgbClr val="000000"/>
                  </a:solidFill>
                  <a:latin typeface="arial"/>
                </a:rPr>
              </a:br>
              <a:r>
                <a:rPr sz="1000" kern="200">
                  <a:solidFill>
                    <a:srgbClr val="A6A6A6"/>
                  </a:solidFill>
                  <a:latin typeface="arial"/>
                </a:rPr>
                <a:t>(21,603)</a:t>
              </a: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12" name="ChartObject"/>
            <p:cNvGraphicFramePr/>
            <p:nvPr>
              <p:extLst>
                <p:ext uri="{D42A27DB-BD31-4B8C-83A1-F6EECF244321}">
                  <p14:modId xmlns:p14="http://schemas.microsoft.com/office/powerpoint/2010/main" val="2818334006"/>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15" name="New shape"/>
            <p:cNvSpPr/>
            <p:nvPr/>
          </p:nvSpPr>
          <p:spPr>
            <a:xfrm>
              <a:off x="9728200" y="1428750"/>
              <a:ext cx="508000" cy="2794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Manager Support:</a:t>
              </a:r>
              <a:r>
                <a:rPr sz="1050" kern="200">
                  <a:solidFill>
                    <a:srgbClr val="000000"/>
                  </a:solidFill>
                  <a:latin typeface="arial"/>
                </a:rPr>
                <a:t> My direct supervisor/manager does a good job of building teamwork. </a:t>
              </a:r>
            </a:p>
          </p:txBody>
        </p:sp>
        <p:graphicFrame>
          <p:nvGraphicFramePr>
            <p:cNvPr id="19" name="ChartObject"/>
            <p:cNvGraphicFramePr/>
            <p:nvPr>
              <p:extLst>
                <p:ext uri="{D42A27DB-BD31-4B8C-83A1-F6EECF244321}">
                  <p14:modId xmlns:p14="http://schemas.microsoft.com/office/powerpoint/2010/main" val="604050558"/>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22" name="New shape"/>
            <p:cNvSpPr/>
            <p:nvPr/>
          </p:nvSpPr>
          <p:spPr>
            <a:xfrm>
              <a:off x="9728200" y="1809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26" name="ChartObject"/>
            <p:cNvGraphicFramePr/>
            <p:nvPr>
              <p:extLst>
                <p:ext uri="{D42A27DB-BD31-4B8C-83A1-F6EECF244321}">
                  <p14:modId xmlns:p14="http://schemas.microsoft.com/office/powerpoint/2010/main" val="487799431"/>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29" name="New shape"/>
            <p:cNvSpPr/>
            <p:nvPr/>
          </p:nvSpPr>
          <p:spPr>
            <a:xfrm>
              <a:off x="9728200" y="2190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33" name="ChartObject"/>
            <p:cNvGraphicFramePr/>
            <p:nvPr>
              <p:extLst>
                <p:ext uri="{D42A27DB-BD31-4B8C-83A1-F6EECF244321}">
                  <p14:modId xmlns:p14="http://schemas.microsoft.com/office/powerpoint/2010/main" val="3569597990"/>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36" name="New shape"/>
            <p:cNvSpPr/>
            <p:nvPr/>
          </p:nvSpPr>
          <p:spPr>
            <a:xfrm>
              <a:off x="9728200" y="2571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Capability:</a:t>
              </a:r>
              <a:r>
                <a:rPr sz="1050" kern="200">
                  <a:solidFill>
                    <a:srgbClr val="000000"/>
                  </a:solidFill>
                  <a:latin typeface="arial"/>
                </a:rPr>
                <a:t> I receive regular feedback that helps me improve at work. </a:t>
              </a:r>
            </a:p>
          </p:txBody>
        </p:sp>
        <p:graphicFrame>
          <p:nvGraphicFramePr>
            <p:cNvPr id="38" name="ChartObject"/>
            <p:cNvGraphicFramePr/>
            <p:nvPr>
              <p:extLst>
                <p:ext uri="{D42A27DB-BD31-4B8C-83A1-F6EECF244321}">
                  <p14:modId xmlns:p14="http://schemas.microsoft.com/office/powerpoint/2010/main" val="3308147983"/>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76</a:t>
              </a:r>
            </a:p>
          </p:txBody>
        </p:sp>
        <p:sp>
          <p:nvSpPr>
            <p:cNvPr id="41" name="New shape"/>
            <p:cNvSpPr/>
            <p:nvPr/>
          </p:nvSpPr>
          <p:spPr>
            <a:xfrm>
              <a:off x="9728200" y="2952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48" name="ChartObject"/>
            <p:cNvGraphicFramePr/>
            <p:nvPr>
              <p:extLst>
                <p:ext uri="{D42A27DB-BD31-4B8C-83A1-F6EECF244321}">
                  <p14:modId xmlns:p14="http://schemas.microsoft.com/office/powerpoint/2010/main" val="1697187234"/>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-12*</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Inspiration:</a:t>
              </a:r>
              <a:r>
                <a:rPr sz="1050" kern="200">
                  <a:solidFill>
                    <a:srgbClr val="000000"/>
                  </a:solidFill>
                  <a:latin typeface="arial"/>
                </a:rPr>
                <a:t> Senior Leadership provides a clear and inspiring vision for the future. </a:t>
              </a:r>
              <a:r>
                <a:rPr sz="1400" kern="200">
                  <a:solidFill>
                    <a:srgbClr val="000000"/>
                  </a:solidFill>
                  <a:latin typeface="arial"/>
                </a:rPr>
                <a:t>⋆</a:t>
              </a:r>
            </a:p>
          </p:txBody>
        </p:sp>
        <p:graphicFrame>
          <p:nvGraphicFramePr>
            <p:cNvPr id="55" name="ChartObject"/>
            <p:cNvGraphicFramePr/>
            <p:nvPr>
              <p:extLst>
                <p:ext uri="{D42A27DB-BD31-4B8C-83A1-F6EECF244321}">
                  <p14:modId xmlns:p14="http://schemas.microsoft.com/office/powerpoint/2010/main" val="2362516936"/>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66</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66</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-10*</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2" name="ChartObject"/>
            <p:cNvGraphicFramePr/>
            <p:nvPr>
              <p:extLst>
                <p:ext uri="{D42A27DB-BD31-4B8C-83A1-F6EECF244321}">
                  <p14:modId xmlns:p14="http://schemas.microsoft.com/office/powerpoint/2010/main" val="3388155643"/>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69" name="ChartObject"/>
            <p:cNvGraphicFramePr/>
            <p:nvPr>
              <p:extLst>
                <p:ext uri="{D42A27DB-BD31-4B8C-83A1-F6EECF244321}">
                  <p14:modId xmlns:p14="http://schemas.microsoft.com/office/powerpoint/2010/main" val="3090720676"/>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74" name="ChartObject"/>
            <p:cNvGraphicFramePr/>
            <p:nvPr>
              <p:extLst>
                <p:ext uri="{D42A27DB-BD31-4B8C-83A1-F6EECF244321}">
                  <p14:modId xmlns:p14="http://schemas.microsoft.com/office/powerpoint/2010/main" val="61832396"/>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a:t>
              </a:r>
            </a:p>
          </p:txBody>
        </p:sp>
      </p:gr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FB678BED-4985-AD42-C92D-A1093D0E656E}"/>
              </a:ext>
            </a:extLst>
          </p:cNvPr>
          <p:cNvGrpSpPr/>
          <p:nvPr/>
        </p:nvGrpSpPr>
        <p:grpSpPr>
          <a:xfrm>
            <a:off x="934949" y="459483"/>
            <a:ext cx="9818099" cy="5372100"/>
            <a:chOff x="1778000" y="254000"/>
            <a:chExt cx="8636000" cy="5372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Top/Bottom Questions</a:t>
              </a: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J - Information and communication (2,618)</a:t>
              </a:r>
            </a:p>
          </p:txBody>
        </p:sp>
        <p:sp>
          <p:nvSpPr>
            <p:cNvPr id="4"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135255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 name="New shape"/>
            <p:cNvSpPr/>
            <p:nvPr/>
          </p:nvSpPr>
          <p:spPr>
            <a:xfrm>
              <a:off x="1778000" y="112903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Top 5 Questions</a:t>
              </a:r>
            </a:p>
          </p:txBody>
        </p:sp>
        <p:sp>
          <p:nvSpPr>
            <p:cNvPr id="7" name="New shape"/>
            <p:cNvSpPr/>
            <p:nvPr/>
          </p:nvSpPr>
          <p:spPr>
            <a:xfrm>
              <a:off x="7132320" y="1129030"/>
              <a:ext cx="241808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0" i="0">
                  <a:solidFill>
                    <a:srgbClr val="000000"/>
                  </a:solidFill>
                  <a:latin typeface="arial"/>
                </a:defRPr>
              </a:pPr>
              <a:r>
                <a:rPr sz="1100" kern="200">
                  <a:solidFill>
                    <a:srgbClr val="000000"/>
                  </a:solidFill>
                  <a:latin typeface="arial"/>
                </a:rPr>
                <a:t>Total Favorable</a:t>
              </a:r>
            </a:p>
          </p:txBody>
        </p:sp>
        <p:sp>
          <p:nvSpPr>
            <p:cNvPr id="8" name="New shape"/>
            <p:cNvSpPr/>
            <p:nvPr/>
          </p:nvSpPr>
          <p:spPr>
            <a:xfrm>
              <a:off x="9550400" y="889000"/>
              <a:ext cx="863600" cy="46355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fontScale="80000" lnSpcReduction="20000"/>
            </a:bodyPr>
            <a:lstStyle>
              <a:defPPr>
                <a:defRPr kern="200"/>
              </a:defPPr>
            </a:lstStyle>
            <a:p>
              <a:pPr algn="ctr" hangingPunct="0">
                <a:spcBef>
                  <a:spcPct val="0"/>
                </a:spcBef>
                <a:spcAft>
                  <a:spcPct val="100000"/>
                </a:spcAft>
                <a:defRPr sz="1100" b="0" i="0">
                  <a:solidFill>
                    <a:srgbClr val="000000"/>
                  </a:solidFill>
                  <a:latin typeface="arial"/>
                </a:defRPr>
              </a:pPr>
              <a:r>
                <a:rPr lang="en-GB" sz="1100" kern="200" dirty="0">
                  <a:solidFill>
                    <a:srgbClr val="000000"/>
                  </a:solidFill>
                  <a:latin typeface="arial"/>
                </a:rPr>
                <a:t>WTW </a:t>
              </a:r>
              <a:r>
                <a:rPr sz="1100" kern="200" dirty="0">
                  <a:solidFill>
                    <a:srgbClr val="000000"/>
                  </a:solidFill>
                  <a:latin typeface="arial"/>
                </a:rPr>
                <a:t>Information Technology Functions Norm</a:t>
              </a:r>
              <a:r>
                <a:rPr lang="en-GB" sz="1100" kern="200" dirty="0">
                  <a:solidFill>
                    <a:srgbClr val="000000"/>
                  </a:solidFill>
                  <a:latin typeface="arial"/>
                </a:rPr>
                <a:t/>
              </a:r>
              <a:br>
                <a:rPr lang="en-GB" sz="1100" kern="200" dirty="0">
                  <a:solidFill>
                    <a:srgbClr val="000000"/>
                  </a:solidFill>
                  <a:latin typeface="arial"/>
                </a:rPr>
              </a:br>
              <a:endParaRPr sz="1000" kern="200" dirty="0">
                <a:solidFill>
                  <a:srgbClr val="A6A6A6"/>
                </a:solidFill>
                <a:latin typeface="arial"/>
              </a:endParaRPr>
            </a:p>
          </p:txBody>
        </p:sp>
        <p:sp>
          <p:nvSpPr>
            <p:cNvPr id="9"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 name="New shape"/>
            <p:cNvSpPr/>
            <p:nvPr/>
          </p:nvSpPr>
          <p:spPr>
            <a:xfrm>
              <a:off x="1778000" y="1758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1447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There are no substantial obstacles at work to doing my job well. </a:t>
              </a:r>
            </a:p>
          </p:txBody>
        </p:sp>
        <p:graphicFrame>
          <p:nvGraphicFramePr>
            <p:cNvPr id="12" name="ChartObject"/>
            <p:cNvGraphicFramePr/>
            <p:nvPr>
              <p:extLst>
                <p:ext uri="{D42A27DB-BD31-4B8C-83A1-F6EECF244321}">
                  <p14:modId xmlns:p14="http://schemas.microsoft.com/office/powerpoint/2010/main" val="1314371027"/>
                </p:ext>
              </p:extLst>
            </p:nvPr>
          </p:nvGraphicFramePr>
          <p:xfrm>
            <a:off x="7132320" y="1428750"/>
            <a:ext cx="2418080" cy="279400"/>
          </p:xfrm>
          <a:graphic>
            <a:graphicData uri="http://schemas.openxmlformats.org/drawingml/2006/chart">
              <c:chart xmlns:c="http://schemas.openxmlformats.org/drawingml/2006/chart" xmlns:r="http://schemas.openxmlformats.org/officeDocument/2006/relationships" r:id="rId3"/>
            </a:graphicData>
          </a:graphic>
        </p:graphicFrame>
        <p:sp>
          <p:nvSpPr>
            <p:cNvPr id="13"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4" name="New shape"/>
            <p:cNvSpPr/>
            <p:nvPr/>
          </p:nvSpPr>
          <p:spPr>
            <a:xfrm>
              <a:off x="7132320" y="1428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77</a:t>
              </a:r>
            </a:p>
          </p:txBody>
        </p:sp>
        <p:sp>
          <p:nvSpPr>
            <p:cNvPr id="15" name="New shape"/>
            <p:cNvSpPr/>
            <p:nvPr/>
          </p:nvSpPr>
          <p:spPr>
            <a:xfrm>
              <a:off x="9728200" y="1428750"/>
              <a:ext cx="508000" cy="2794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16"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 name="New shape"/>
            <p:cNvSpPr/>
            <p:nvPr/>
          </p:nvSpPr>
          <p:spPr>
            <a:xfrm>
              <a:off x="1778000" y="2139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1828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5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understand how my work contributes to the goals and objectives of this organisation. </a:t>
              </a:r>
              <a:r>
                <a:rPr sz="1400" kern="200">
                  <a:solidFill>
                    <a:srgbClr val="000000"/>
                  </a:solidFill>
                  <a:latin typeface="arial"/>
                </a:rPr>
                <a:t>⋆</a:t>
              </a:r>
            </a:p>
          </p:txBody>
        </p:sp>
        <p:graphicFrame>
          <p:nvGraphicFramePr>
            <p:cNvPr id="19" name="ChartObject"/>
            <p:cNvGraphicFramePr/>
            <p:nvPr>
              <p:extLst>
                <p:ext uri="{D42A27DB-BD31-4B8C-83A1-F6EECF244321}">
                  <p14:modId xmlns:p14="http://schemas.microsoft.com/office/powerpoint/2010/main" val="1259433747"/>
                </p:ext>
              </p:extLst>
            </p:nvPr>
          </p:nvGraphicFramePr>
          <p:xfrm>
            <a:off x="7132320" y="1809750"/>
            <a:ext cx="2418080" cy="279400"/>
          </p:xfrm>
          <a:graphic>
            <a:graphicData uri="http://schemas.openxmlformats.org/drawingml/2006/chart">
              <c:chart xmlns:c="http://schemas.openxmlformats.org/drawingml/2006/chart" xmlns:r="http://schemas.openxmlformats.org/officeDocument/2006/relationships" r:id="rId4"/>
            </a:graphicData>
          </a:graphic>
        </p:graphicFrame>
        <p:sp>
          <p:nvSpPr>
            <p:cNvPr id="20"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1" name="New shape"/>
            <p:cNvSpPr/>
            <p:nvPr/>
          </p:nvSpPr>
          <p:spPr>
            <a:xfrm>
              <a:off x="7132320" y="1809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91</a:t>
              </a:r>
            </a:p>
          </p:txBody>
        </p:sp>
        <p:sp>
          <p:nvSpPr>
            <p:cNvPr id="22" name="New shape"/>
            <p:cNvSpPr/>
            <p:nvPr/>
          </p:nvSpPr>
          <p:spPr>
            <a:xfrm>
              <a:off x="9728200" y="1809750"/>
              <a:ext cx="508000" cy="2794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-1</a:t>
              </a:r>
            </a:p>
          </p:txBody>
        </p:sp>
        <p:sp>
          <p:nvSpPr>
            <p:cNvPr id="23"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4" name="New shape"/>
            <p:cNvSpPr/>
            <p:nvPr/>
          </p:nvSpPr>
          <p:spPr>
            <a:xfrm>
              <a:off x="1778000" y="2520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209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Sustainable Engagement:</a:t>
              </a:r>
              <a:r>
                <a:rPr sz="1050" kern="200">
                  <a:solidFill>
                    <a:srgbClr val="000000"/>
                  </a:solidFill>
                  <a:latin typeface="arial"/>
                </a:rPr>
                <a:t> My work provides me with a sense of purpose. </a:t>
              </a:r>
            </a:p>
          </p:txBody>
        </p:sp>
        <p:graphicFrame>
          <p:nvGraphicFramePr>
            <p:cNvPr id="26" name="ChartObject"/>
            <p:cNvGraphicFramePr/>
            <p:nvPr>
              <p:extLst>
                <p:ext uri="{D42A27DB-BD31-4B8C-83A1-F6EECF244321}">
                  <p14:modId xmlns:p14="http://schemas.microsoft.com/office/powerpoint/2010/main" val="2345136904"/>
                </p:ext>
              </p:extLst>
            </p:nvPr>
          </p:nvGraphicFramePr>
          <p:xfrm>
            <a:off x="7132320" y="2190750"/>
            <a:ext cx="2418080" cy="279400"/>
          </p:xfrm>
          <a:graphic>
            <a:graphicData uri="http://schemas.openxmlformats.org/drawingml/2006/chart">
              <c:chart xmlns:c="http://schemas.openxmlformats.org/drawingml/2006/chart" xmlns:r="http://schemas.openxmlformats.org/officeDocument/2006/relationships" r:id="rId5"/>
            </a:graphicData>
          </a:graphic>
        </p:graphicFrame>
        <p:sp>
          <p:nvSpPr>
            <p:cNvPr id="27"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8" name="New shape"/>
            <p:cNvSpPr/>
            <p:nvPr/>
          </p:nvSpPr>
          <p:spPr>
            <a:xfrm>
              <a:off x="7132320" y="2190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81</a:t>
              </a:r>
            </a:p>
          </p:txBody>
        </p:sp>
        <p:sp>
          <p:nvSpPr>
            <p:cNvPr id="29" name="New shape"/>
            <p:cNvSpPr/>
            <p:nvPr/>
          </p:nvSpPr>
          <p:spPr>
            <a:xfrm>
              <a:off x="9728200" y="2190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0"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1" name="New shape"/>
            <p:cNvSpPr/>
            <p:nvPr/>
          </p:nvSpPr>
          <p:spPr>
            <a:xfrm>
              <a:off x="1778000" y="290195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590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Clarity:</a:t>
              </a:r>
              <a:r>
                <a:rPr sz="1050" kern="200">
                  <a:solidFill>
                    <a:srgbClr val="000000"/>
                  </a:solidFill>
                  <a:latin typeface="arial"/>
                </a:rPr>
                <a:t> I have a clear understanding of the goals and objectives of our organization. </a:t>
              </a:r>
              <a:r>
                <a:rPr sz="1400" kern="200">
                  <a:solidFill>
                    <a:srgbClr val="000000"/>
                  </a:solidFill>
                  <a:latin typeface="arial"/>
                </a:rPr>
                <a:t>⋆</a:t>
              </a:r>
            </a:p>
          </p:txBody>
        </p:sp>
        <p:graphicFrame>
          <p:nvGraphicFramePr>
            <p:cNvPr id="33" name="ChartObject"/>
            <p:cNvGraphicFramePr/>
            <p:nvPr>
              <p:extLst>
                <p:ext uri="{D42A27DB-BD31-4B8C-83A1-F6EECF244321}">
                  <p14:modId xmlns:p14="http://schemas.microsoft.com/office/powerpoint/2010/main" val="987191735"/>
                </p:ext>
              </p:extLst>
            </p:nvPr>
          </p:nvGraphicFramePr>
          <p:xfrm>
            <a:off x="7132320" y="2571750"/>
            <a:ext cx="2418080" cy="279400"/>
          </p:xfrm>
          <a:graphic>
            <a:graphicData uri="http://schemas.openxmlformats.org/drawingml/2006/chart">
              <c:chart xmlns:c="http://schemas.openxmlformats.org/drawingml/2006/chart" xmlns:r="http://schemas.openxmlformats.org/officeDocument/2006/relationships" r:id="rId6"/>
            </a:graphicData>
          </a:graphic>
        </p:graphicFrame>
        <p:sp>
          <p:nvSpPr>
            <p:cNvPr id="34"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5" name="New shape"/>
            <p:cNvSpPr/>
            <p:nvPr/>
          </p:nvSpPr>
          <p:spPr>
            <a:xfrm>
              <a:off x="7132320" y="2571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85</a:t>
              </a:r>
            </a:p>
          </p:txBody>
        </p:sp>
        <p:sp>
          <p:nvSpPr>
            <p:cNvPr id="36" name="New shape"/>
            <p:cNvSpPr/>
            <p:nvPr/>
          </p:nvSpPr>
          <p:spPr>
            <a:xfrm>
              <a:off x="9728200" y="2571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-2*</a:t>
              </a:r>
            </a:p>
          </p:txBody>
        </p:sp>
        <p:sp>
          <p:nvSpPr>
            <p:cNvPr id="37" name="New shape"/>
            <p:cNvSpPr/>
            <p:nvPr/>
          </p:nvSpPr>
          <p:spPr>
            <a:xfrm>
              <a:off x="1778000" y="297180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Organization:</a:t>
              </a:r>
              <a:r>
                <a:rPr sz="1050" kern="200">
                  <a:solidFill>
                    <a:srgbClr val="000000"/>
                  </a:solidFill>
                  <a:latin typeface="arial"/>
                </a:rPr>
                <a:t> In my organisation we make good use of technology to improve our operating efficiency. </a:t>
              </a:r>
            </a:p>
          </p:txBody>
        </p:sp>
        <p:graphicFrame>
          <p:nvGraphicFramePr>
            <p:cNvPr id="38" name="ChartObject"/>
            <p:cNvGraphicFramePr/>
            <p:nvPr>
              <p:extLst>
                <p:ext uri="{D42A27DB-BD31-4B8C-83A1-F6EECF244321}">
                  <p14:modId xmlns:p14="http://schemas.microsoft.com/office/powerpoint/2010/main" val="1396269140"/>
                </p:ext>
              </p:extLst>
            </p:nvPr>
          </p:nvGraphicFramePr>
          <p:xfrm>
            <a:off x="7132320" y="2952750"/>
            <a:ext cx="2418080" cy="279400"/>
          </p:xfrm>
          <a:graphic>
            <a:graphicData uri="http://schemas.openxmlformats.org/drawingml/2006/chart">
              <c:chart xmlns:c="http://schemas.openxmlformats.org/drawingml/2006/chart" xmlns:r="http://schemas.openxmlformats.org/officeDocument/2006/relationships" r:id="rId7"/>
            </a:graphicData>
          </a:graphic>
        </p:graphicFrame>
        <p:sp>
          <p:nvSpPr>
            <p:cNvPr id="39"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0" name="New shape"/>
            <p:cNvSpPr/>
            <p:nvPr/>
          </p:nvSpPr>
          <p:spPr>
            <a:xfrm>
              <a:off x="7132320" y="295275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83</a:t>
              </a:r>
            </a:p>
          </p:txBody>
        </p:sp>
        <p:sp>
          <p:nvSpPr>
            <p:cNvPr id="41" name="New shape"/>
            <p:cNvSpPr/>
            <p:nvPr/>
          </p:nvSpPr>
          <p:spPr>
            <a:xfrm>
              <a:off x="9728200" y="295275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a:t>
              </a:r>
            </a:p>
          </p:txBody>
        </p:sp>
        <p:sp>
          <p:nvSpPr>
            <p:cNvPr id="42"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3" name="New shape"/>
            <p:cNvSpPr/>
            <p:nvPr/>
          </p:nvSpPr>
          <p:spPr>
            <a:xfrm>
              <a:off x="1778000" y="37465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4" name="New shape"/>
            <p:cNvSpPr/>
            <p:nvPr/>
          </p:nvSpPr>
          <p:spPr>
            <a:xfrm>
              <a:off x="1778000" y="3522980"/>
              <a:ext cx="5354320" cy="22352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rmAutofit/>
            </a:bodyPr>
            <a:lstStyle>
              <a:defPPr>
                <a:defRPr kern="200"/>
              </a:defPPr>
            </a:lstStyle>
            <a:p>
              <a:pPr hangingPunct="0">
                <a:spcBef>
                  <a:spcPct val="0"/>
                </a:spcBef>
                <a:spcAft>
                  <a:spcPct val="100000"/>
                </a:spcAft>
                <a:defRPr sz="1100" b="1" i="0">
                  <a:solidFill>
                    <a:srgbClr val="000000"/>
                  </a:solidFill>
                  <a:latin typeface="arial"/>
                </a:defRPr>
              </a:pPr>
              <a:r>
                <a:rPr sz="1100" b="1" kern="200">
                  <a:solidFill>
                    <a:srgbClr val="000000"/>
                  </a:solidFill>
                  <a:latin typeface="arial"/>
                </a:rPr>
                <a:t>Bottom 5 Questions</a:t>
              </a:r>
            </a:p>
          </p:txBody>
        </p:sp>
        <p:sp>
          <p:nvSpPr>
            <p:cNvPr id="45"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4152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841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Collaboration:</a:t>
              </a:r>
              <a:r>
                <a:rPr sz="1050" kern="200">
                  <a:solidFill>
                    <a:srgbClr val="000000"/>
                  </a:solidFill>
                  <a:latin typeface="arial"/>
                </a:rPr>
                <a:t> Different opinions are openly discussed when decisions are made in my department/team. </a:t>
              </a:r>
            </a:p>
          </p:txBody>
        </p:sp>
        <p:graphicFrame>
          <p:nvGraphicFramePr>
            <p:cNvPr id="48" name="ChartObject"/>
            <p:cNvGraphicFramePr/>
            <p:nvPr>
              <p:extLst>
                <p:ext uri="{D42A27DB-BD31-4B8C-83A1-F6EECF244321}">
                  <p14:modId xmlns:p14="http://schemas.microsoft.com/office/powerpoint/2010/main" val="3191708948"/>
                </p:ext>
              </p:extLst>
            </p:nvPr>
          </p:nvGraphicFramePr>
          <p:xfrm>
            <a:off x="7132320" y="3822700"/>
            <a:ext cx="2418080" cy="279400"/>
          </p:xfrm>
          <a:graphic>
            <a:graphicData uri="http://schemas.openxmlformats.org/drawingml/2006/chart">
              <c:chart xmlns:c="http://schemas.openxmlformats.org/drawingml/2006/chart" xmlns:r="http://schemas.openxmlformats.org/officeDocument/2006/relationships" r:id="rId8"/>
            </a:graphicData>
          </a:graphic>
        </p:graphicFrame>
        <p:sp>
          <p:nvSpPr>
            <p:cNvPr id="49"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0" name="New shape"/>
            <p:cNvSpPr/>
            <p:nvPr/>
          </p:nvSpPr>
          <p:spPr>
            <a:xfrm>
              <a:off x="7132320" y="3822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68</a:t>
              </a:r>
            </a:p>
          </p:txBody>
        </p:sp>
        <p:sp>
          <p:nvSpPr>
            <p:cNvPr id="51" name="New shape"/>
            <p:cNvSpPr/>
            <p:nvPr/>
          </p:nvSpPr>
          <p:spPr>
            <a:xfrm>
              <a:off x="9728200" y="3822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-16*</a:t>
              </a:r>
            </a:p>
          </p:txBody>
        </p:sp>
        <p:sp>
          <p:nvSpPr>
            <p:cNvPr id="52"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4533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4222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Reward:</a:t>
              </a:r>
              <a:r>
                <a:rPr sz="1050" kern="200">
                  <a:solidFill>
                    <a:srgbClr val="000000"/>
                  </a:solidFill>
                  <a:latin typeface="arial"/>
                </a:rPr>
                <a:t> I am fairly paid for the work I do (total remuneration - fixed pay, bonus/incentive, benefits). </a:t>
              </a:r>
            </a:p>
          </p:txBody>
        </p:sp>
        <p:graphicFrame>
          <p:nvGraphicFramePr>
            <p:cNvPr id="55" name="ChartObject"/>
            <p:cNvGraphicFramePr/>
            <p:nvPr>
              <p:extLst>
                <p:ext uri="{D42A27DB-BD31-4B8C-83A1-F6EECF244321}">
                  <p14:modId xmlns:p14="http://schemas.microsoft.com/office/powerpoint/2010/main" val="1240468612"/>
                </p:ext>
              </p:extLst>
            </p:nvPr>
          </p:nvGraphicFramePr>
          <p:xfrm>
            <a:off x="7132320" y="4203700"/>
            <a:ext cx="2418080" cy="279400"/>
          </p:xfrm>
          <a:graphic>
            <a:graphicData uri="http://schemas.openxmlformats.org/drawingml/2006/chart">
              <c:chart xmlns:c="http://schemas.openxmlformats.org/drawingml/2006/chart" xmlns:r="http://schemas.openxmlformats.org/officeDocument/2006/relationships" r:id="rId9"/>
            </a:graphicData>
          </a:graphic>
        </p:graphicFrame>
        <p:sp>
          <p:nvSpPr>
            <p:cNvPr id="56"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57" name="New shape"/>
            <p:cNvSpPr/>
            <p:nvPr/>
          </p:nvSpPr>
          <p:spPr>
            <a:xfrm>
              <a:off x="7132320" y="4203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50</a:t>
              </a:r>
            </a:p>
          </p:txBody>
        </p:sp>
        <p:sp>
          <p:nvSpPr>
            <p:cNvPr id="58" name="New shape"/>
            <p:cNvSpPr/>
            <p:nvPr/>
          </p:nvSpPr>
          <p:spPr>
            <a:xfrm>
              <a:off x="9728200" y="4203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-15*</a:t>
              </a:r>
            </a:p>
          </p:txBody>
        </p:sp>
        <p:sp>
          <p:nvSpPr>
            <p:cNvPr id="59"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4914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4603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975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Growth:</a:t>
              </a:r>
              <a:r>
                <a:rPr sz="1050" kern="200">
                  <a:solidFill>
                    <a:srgbClr val="000000"/>
                  </a:solidFill>
                  <a:latin typeface="arial"/>
                </a:rPr>
                <a:t> I have the opportunity for personal development and growth in this company. </a:t>
              </a:r>
              <a:r>
                <a:rPr sz="1400" kern="200">
                  <a:solidFill>
                    <a:srgbClr val="000000"/>
                  </a:solidFill>
                  <a:latin typeface="arial"/>
                </a:rPr>
                <a:t>⋆</a:t>
              </a:r>
            </a:p>
          </p:txBody>
        </p:sp>
        <p:graphicFrame>
          <p:nvGraphicFramePr>
            <p:cNvPr id="62" name="ChartObject"/>
            <p:cNvGraphicFramePr/>
            <p:nvPr>
              <p:extLst>
                <p:ext uri="{D42A27DB-BD31-4B8C-83A1-F6EECF244321}">
                  <p14:modId xmlns:p14="http://schemas.microsoft.com/office/powerpoint/2010/main" val="1681630756"/>
                </p:ext>
              </p:extLst>
            </p:nvPr>
          </p:nvGraphicFramePr>
          <p:xfrm>
            <a:off x="7132320" y="4584700"/>
            <a:ext cx="2418080" cy="279400"/>
          </p:xfrm>
          <a:graphic>
            <a:graphicData uri="http://schemas.openxmlformats.org/drawingml/2006/chart">
              <c:chart xmlns:c="http://schemas.openxmlformats.org/drawingml/2006/chart" xmlns:r="http://schemas.openxmlformats.org/officeDocument/2006/relationships" r:id="rId10"/>
            </a:graphicData>
          </a:graphic>
        </p:graphicFrame>
        <p:sp>
          <p:nvSpPr>
            <p:cNvPr id="63"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4" name="New shape"/>
            <p:cNvSpPr/>
            <p:nvPr/>
          </p:nvSpPr>
          <p:spPr>
            <a:xfrm>
              <a:off x="7132320" y="4584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63</a:t>
              </a:r>
            </a:p>
          </p:txBody>
        </p:sp>
        <p:sp>
          <p:nvSpPr>
            <p:cNvPr id="65" name="New shape"/>
            <p:cNvSpPr/>
            <p:nvPr/>
          </p:nvSpPr>
          <p:spPr>
            <a:xfrm>
              <a:off x="9728200" y="4584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66"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5295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4984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Voice:</a:t>
              </a:r>
              <a:r>
                <a:rPr sz="1050" kern="200">
                  <a:solidFill>
                    <a:srgbClr val="000000"/>
                  </a:solidFill>
                  <a:latin typeface="arial"/>
                </a:rPr>
                <a:t> I can openly and honestly communicate my views. </a:t>
              </a:r>
            </a:p>
          </p:txBody>
        </p:sp>
        <p:graphicFrame>
          <p:nvGraphicFramePr>
            <p:cNvPr id="69" name="ChartObject"/>
            <p:cNvGraphicFramePr/>
            <p:nvPr>
              <p:extLst>
                <p:ext uri="{D42A27DB-BD31-4B8C-83A1-F6EECF244321}">
                  <p14:modId xmlns:p14="http://schemas.microsoft.com/office/powerpoint/2010/main" val="894612813"/>
                </p:ext>
              </p:extLst>
            </p:nvPr>
          </p:nvGraphicFramePr>
          <p:xfrm>
            <a:off x="7132320" y="4965700"/>
            <a:ext cx="2418080" cy="279400"/>
          </p:xfrm>
          <a:graphic>
            <a:graphicData uri="http://schemas.openxmlformats.org/drawingml/2006/chart">
              <c:chart xmlns:c="http://schemas.openxmlformats.org/drawingml/2006/chart" xmlns:r="http://schemas.openxmlformats.org/officeDocument/2006/relationships" r:id="rId11"/>
            </a:graphicData>
          </a:graphic>
        </p:graphicFrame>
        <p:sp>
          <p:nvSpPr>
            <p:cNvPr id="70"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71" name="New shape"/>
            <p:cNvSpPr/>
            <p:nvPr/>
          </p:nvSpPr>
          <p:spPr>
            <a:xfrm>
              <a:off x="7132320" y="4965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67</a:t>
              </a:r>
            </a:p>
          </p:txBody>
        </p:sp>
        <p:sp>
          <p:nvSpPr>
            <p:cNvPr id="72" name="New shape"/>
            <p:cNvSpPr/>
            <p:nvPr/>
          </p:nvSpPr>
          <p:spPr>
            <a:xfrm>
              <a:off x="9728200" y="4965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-14*</a:t>
              </a:r>
            </a:p>
          </p:txBody>
        </p:sp>
        <p:sp>
          <p:nvSpPr>
            <p:cNvPr id="73" name="New shape"/>
            <p:cNvSpPr/>
            <p:nvPr/>
          </p:nvSpPr>
          <p:spPr>
            <a:xfrm>
              <a:off x="1778000" y="5365750"/>
              <a:ext cx="5193690" cy="2413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63500" bIns="0" rtlCol="0" anchor="ctr">
              <a:normAutofit fontScale="77500" lnSpcReduction="20000"/>
            </a:bodyPr>
            <a:lstStyle>
              <a:defPPr>
                <a:defRPr kern="200"/>
              </a:defPPr>
            </a:lstStyle>
            <a:p>
              <a:pPr hangingPunct="0">
                <a:spcBef>
                  <a:spcPct val="0"/>
                </a:spcBef>
                <a:spcAft>
                  <a:spcPct val="100000"/>
                </a:spcAft>
                <a:defRPr sz="1050" b="0" i="0">
                  <a:solidFill>
                    <a:srgbClr val="000000"/>
                  </a:solidFill>
                  <a:latin typeface="arial"/>
                </a:defRPr>
              </a:pPr>
              <a:r>
                <a:rPr sz="1050" b="1" kern="200">
                  <a:solidFill>
                    <a:srgbClr val="000000"/>
                  </a:solidFill>
                  <a:latin typeface="arial"/>
                </a:rPr>
                <a:t>Future Ways of Working:</a:t>
              </a:r>
              <a:r>
                <a:rPr sz="1050" kern="200">
                  <a:solidFill>
                    <a:srgbClr val="000000"/>
                  </a:solidFill>
                  <a:latin typeface="arial"/>
                </a:rPr>
                <a:t> I have the flexibility I need (when, where, how I work) to balance my work and personal responsibilities. </a:t>
              </a:r>
              <a:r>
                <a:rPr sz="1400" kern="200">
                  <a:solidFill>
                    <a:srgbClr val="000000"/>
                  </a:solidFill>
                  <a:latin typeface="arial"/>
                </a:rPr>
                <a:t>⋆</a:t>
              </a:r>
            </a:p>
          </p:txBody>
        </p:sp>
        <p:graphicFrame>
          <p:nvGraphicFramePr>
            <p:cNvPr id="74" name="ChartObject"/>
            <p:cNvGraphicFramePr/>
            <p:nvPr>
              <p:extLst>
                <p:ext uri="{D42A27DB-BD31-4B8C-83A1-F6EECF244321}">
                  <p14:modId xmlns:p14="http://schemas.microsoft.com/office/powerpoint/2010/main" val="872439542"/>
                </p:ext>
              </p:extLst>
            </p:nvPr>
          </p:nvGraphicFramePr>
          <p:xfrm>
            <a:off x="7132320" y="5346700"/>
            <a:ext cx="2418080" cy="279400"/>
          </p:xfrm>
          <a:graphic>
            <a:graphicData uri="http://schemas.openxmlformats.org/drawingml/2006/chart">
              <c:chart xmlns:c="http://schemas.openxmlformats.org/drawingml/2006/chart" xmlns:r="http://schemas.openxmlformats.org/officeDocument/2006/relationships" r:id="rId12"/>
            </a:graphicData>
          </a:graphic>
        </p:graphicFrame>
        <p:sp>
          <p:nvSpPr>
            <p:cNvPr id="75"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76" name="New shape"/>
            <p:cNvSpPr/>
            <p:nvPr/>
          </p:nvSpPr>
          <p:spPr>
            <a:xfrm>
              <a:off x="7132320" y="5346700"/>
              <a:ext cx="381000" cy="2794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defRPr sz="1200" b="1" i="0" kern="200">
                  <a:solidFill>
                    <a:srgbClr val="4A4A4A"/>
                  </a:solidFill>
                  <a:latin typeface="arial"/>
                </a:defRPr>
              </a:pPr>
              <a:r>
                <a:rPr sz="1200" kern="200"/>
                <a:t>72</a:t>
              </a:r>
            </a:p>
          </p:txBody>
        </p:sp>
        <p:sp>
          <p:nvSpPr>
            <p:cNvPr id="77" name="New shape"/>
            <p:cNvSpPr/>
            <p:nvPr/>
          </p:nvSpPr>
          <p:spPr>
            <a:xfrm>
              <a:off x="9728200" y="5346700"/>
              <a:ext cx="508000" cy="2794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-13*</a:t>
              </a:r>
            </a:p>
          </p:txBody>
        </p:sp>
      </p:gr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9A77273A-C095-49F4-9E65-977743D601B1}"/>
              </a:ext>
            </a:extLst>
          </p:cNvPr>
          <p:cNvSpPr>
            <a:spLocks noGrp="1"/>
          </p:cNvSpPr>
          <p:nvPr>
            <p:ph type="body" sz="quarter" idx="17"/>
          </p:nvPr>
        </p:nvSpPr>
        <p:spPr/>
        <p:txBody>
          <a:bodyPr/>
          <a:lstStyle/>
          <a:p>
            <a:r>
              <a:rPr lang="en-US" dirty="0"/>
              <a:t>High Performance Employee Experience Scorecard</a:t>
            </a:r>
          </a:p>
          <a:p>
            <a:endParaRPr lang="en-US" dirty="0"/>
          </a:p>
        </p:txBody>
      </p:sp>
      <p:sp>
        <p:nvSpPr>
          <p:cNvPr id="8" name="Title 1">
            <a:extLst>
              <a:ext uri="{FF2B5EF4-FFF2-40B4-BE49-F238E27FC236}">
                <a16:creationId xmlns:a16="http://schemas.microsoft.com/office/drawing/2014/main" id="{06252BD4-C311-4CEE-965C-FD0FDB6BD5F4}"/>
              </a:ext>
            </a:extLst>
          </p:cNvPr>
          <p:cNvSpPr>
            <a:spLocks noGrp="1"/>
          </p:cNvSpPr>
          <p:nvPr>
            <p:ph type="title"/>
          </p:nvPr>
        </p:nvSpPr>
        <p:spPr/>
        <p:txBody>
          <a:bodyPr/>
          <a:lstStyle/>
          <a:p>
            <a:r>
              <a:rPr lang="en-GB" altLang="en-US"/>
              <a:t>J - Information and communication</a:t>
            </a:r>
            <a:endParaRPr lang="en-US" dirty="0"/>
          </a:p>
        </p:txBody>
      </p:sp>
      <p:sp>
        <p:nvSpPr>
          <p:cNvPr id="7" name="Footer Placeholder 6">
            <a:extLst>
              <a:ext uri="{FF2B5EF4-FFF2-40B4-BE49-F238E27FC236}">
                <a16:creationId xmlns:a16="http://schemas.microsoft.com/office/drawing/2014/main" id="{94C0EB95-D001-42A6-AA31-C46B0BF9E39E}"/>
              </a:ext>
            </a:extLst>
          </p:cNvPr>
          <p:cNvSpPr>
            <a:spLocks noGrp="1"/>
          </p:cNvSpPr>
          <p:nvPr>
            <p:ph type="ftr" sz="quarter" idx="10"/>
          </p:nvPr>
        </p:nvSpPr>
        <p:spPr/>
        <p:txBody>
          <a:bodyPr/>
          <a:lstStyle/>
          <a:p>
            <a:r>
              <a:rPr lang="en-GB"/>
              <a:t>© 2023 WTW. All rights reserved. </a:t>
            </a:r>
            <a:endParaRPr lang="en-US" dirty="0"/>
          </a:p>
        </p:txBody>
      </p:sp>
      <p:sp>
        <p:nvSpPr>
          <p:cNvPr id="11" name="1,3_Bkgrd">
            <a:extLst>
              <a:ext uri="{FF2B5EF4-FFF2-40B4-BE49-F238E27FC236}">
                <a16:creationId xmlns:a16="http://schemas.microsoft.com/office/drawing/2014/main" id="{F619A04E-7EAD-4519-8F4F-BA2301C3E52F}"/>
              </a:ext>
            </a:extLst>
          </p:cNvPr>
          <p:cNvSpPr/>
          <p:nvPr/>
        </p:nvSpPr>
        <p:spPr>
          <a:xfrm>
            <a:off x="3991009" y="1511825"/>
            <a:ext cx="1510611" cy="1007325"/>
          </a:xfrm>
          <a:prstGeom prst="rect">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2,3_Bkgrd">
            <a:extLst>
              <a:ext uri="{FF2B5EF4-FFF2-40B4-BE49-F238E27FC236}">
                <a16:creationId xmlns:a16="http://schemas.microsoft.com/office/drawing/2014/main" id="{083FF4B6-C862-45FC-8182-18601D2FAA94}"/>
              </a:ext>
            </a:extLst>
          </p:cNvPr>
          <p:cNvSpPr/>
          <p:nvPr/>
        </p:nvSpPr>
        <p:spPr>
          <a:xfrm>
            <a:off x="3991009" y="2797445"/>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3,3_Bkgrd">
            <a:extLst>
              <a:ext uri="{FF2B5EF4-FFF2-40B4-BE49-F238E27FC236}">
                <a16:creationId xmlns:a16="http://schemas.microsoft.com/office/drawing/2014/main" id="{5A80B7AE-362A-445E-87E8-4AA55D566532}"/>
              </a:ext>
            </a:extLst>
          </p:cNvPr>
          <p:cNvSpPr/>
          <p:nvPr/>
        </p:nvSpPr>
        <p:spPr>
          <a:xfrm>
            <a:off x="3991009" y="4078449"/>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1,4_Bkgrd">
            <a:extLst>
              <a:ext uri="{FF2B5EF4-FFF2-40B4-BE49-F238E27FC236}">
                <a16:creationId xmlns:a16="http://schemas.microsoft.com/office/drawing/2014/main" id="{5B0FC631-C64F-44C8-AA3A-E837A16AD206}"/>
              </a:ext>
            </a:extLst>
          </p:cNvPr>
          <p:cNvSpPr/>
          <p:nvPr/>
        </p:nvSpPr>
        <p:spPr>
          <a:xfrm>
            <a:off x="5667954" y="1523817"/>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2,4_Bkgrd">
            <a:extLst>
              <a:ext uri="{FF2B5EF4-FFF2-40B4-BE49-F238E27FC236}">
                <a16:creationId xmlns:a16="http://schemas.microsoft.com/office/drawing/2014/main" id="{030BD090-9219-4384-B44A-89BD55D6AC74}"/>
              </a:ext>
            </a:extLst>
          </p:cNvPr>
          <p:cNvSpPr/>
          <p:nvPr/>
        </p:nvSpPr>
        <p:spPr>
          <a:xfrm>
            <a:off x="5667954" y="2809437"/>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3,4_Bkgrd">
            <a:extLst>
              <a:ext uri="{FF2B5EF4-FFF2-40B4-BE49-F238E27FC236}">
                <a16:creationId xmlns:a16="http://schemas.microsoft.com/office/drawing/2014/main" id="{9B8B7B49-4439-43DA-BEE9-7548FD2067CE}"/>
              </a:ext>
            </a:extLst>
          </p:cNvPr>
          <p:cNvSpPr/>
          <p:nvPr/>
        </p:nvSpPr>
        <p:spPr>
          <a:xfrm>
            <a:off x="5667954" y="4068593"/>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1,5_Bkgrd">
            <a:extLst>
              <a:ext uri="{FF2B5EF4-FFF2-40B4-BE49-F238E27FC236}">
                <a16:creationId xmlns:a16="http://schemas.microsoft.com/office/drawing/2014/main" id="{5FAA8F78-4614-451B-B308-7885A4CAC8FD}"/>
              </a:ext>
            </a:extLst>
          </p:cNvPr>
          <p:cNvSpPr/>
          <p:nvPr/>
        </p:nvSpPr>
        <p:spPr>
          <a:xfrm>
            <a:off x="7362871" y="152265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2,5_Bkgrd">
            <a:extLst>
              <a:ext uri="{FF2B5EF4-FFF2-40B4-BE49-F238E27FC236}">
                <a16:creationId xmlns:a16="http://schemas.microsoft.com/office/drawing/2014/main" id="{4EEC92F5-066D-4531-A47B-C0AE91F4269E}"/>
              </a:ext>
            </a:extLst>
          </p:cNvPr>
          <p:cNvSpPr/>
          <p:nvPr/>
        </p:nvSpPr>
        <p:spPr>
          <a:xfrm>
            <a:off x="7362871" y="280827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3,5_Bkgrd">
            <a:extLst>
              <a:ext uri="{FF2B5EF4-FFF2-40B4-BE49-F238E27FC236}">
                <a16:creationId xmlns:a16="http://schemas.microsoft.com/office/drawing/2014/main" id="{C6F3DFF2-0152-452A-A528-44D574112B31}"/>
              </a:ext>
            </a:extLst>
          </p:cNvPr>
          <p:cNvSpPr/>
          <p:nvPr/>
        </p:nvSpPr>
        <p:spPr>
          <a:xfrm>
            <a:off x="7362871"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95000"/>
                </a:schemeClr>
              </a:solidFill>
            </a:endParaRPr>
          </a:p>
        </p:txBody>
      </p:sp>
      <p:sp>
        <p:nvSpPr>
          <p:cNvPr id="20" name="1,6_Bkgrd">
            <a:extLst>
              <a:ext uri="{FF2B5EF4-FFF2-40B4-BE49-F238E27FC236}">
                <a16:creationId xmlns:a16="http://schemas.microsoft.com/office/drawing/2014/main" id="{B0A39ADC-BCE5-4E06-850E-4EA70C296576}"/>
              </a:ext>
            </a:extLst>
          </p:cNvPr>
          <p:cNvSpPr/>
          <p:nvPr/>
        </p:nvSpPr>
        <p:spPr>
          <a:xfrm>
            <a:off x="9055724" y="1522656"/>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2,6_Bkgrd">
            <a:extLst>
              <a:ext uri="{FF2B5EF4-FFF2-40B4-BE49-F238E27FC236}">
                <a16:creationId xmlns:a16="http://schemas.microsoft.com/office/drawing/2014/main" id="{B9622921-EC51-4EE6-A211-1F95625EC4C7}"/>
              </a:ext>
            </a:extLst>
          </p:cNvPr>
          <p:cNvSpPr/>
          <p:nvPr/>
        </p:nvSpPr>
        <p:spPr>
          <a:xfrm>
            <a:off x="9055724" y="2781814"/>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2" name="3,6_Bkgrd">
            <a:extLst>
              <a:ext uri="{FF2B5EF4-FFF2-40B4-BE49-F238E27FC236}">
                <a16:creationId xmlns:a16="http://schemas.microsoft.com/office/drawing/2014/main" id="{D1C0B0BB-3841-4C3D-A97C-658FFC951857}"/>
              </a:ext>
            </a:extLst>
          </p:cNvPr>
          <p:cNvSpPr/>
          <p:nvPr/>
        </p:nvSpPr>
        <p:spPr>
          <a:xfrm>
            <a:off x="9055724" y="4067432"/>
            <a:ext cx="1510611" cy="1007325"/>
          </a:xfrm>
          <a:prstGeom prst="rect">
            <a:avLst/>
          </a:prstGeom>
          <a:solidFill>
            <a:srgbClr val="DA605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a:ln>
                <a:solidFill>
                  <a:schemeClr val="tx1"/>
                </a:solidFill>
              </a:ln>
              <a:solidFill>
                <a:schemeClr val="tx1"/>
              </a:solidFill>
            </a:endParaRPr>
          </a:p>
        </p:txBody>
      </p:sp>
      <p:sp>
        <p:nvSpPr>
          <p:cNvPr id="23" name="1,3_Header">
            <a:extLst>
              <a:ext uri="{FF2B5EF4-FFF2-40B4-BE49-F238E27FC236}">
                <a16:creationId xmlns:a16="http://schemas.microsoft.com/office/drawing/2014/main" id="{0AB884FB-9C87-476D-A9D6-F520C619A3AB}"/>
              </a:ext>
            </a:extLst>
          </p:cNvPr>
          <p:cNvSpPr txBox="1"/>
          <p:nvPr/>
        </p:nvSpPr>
        <p:spPr>
          <a:xfrm>
            <a:off x="3991934" y="1522656"/>
            <a:ext cx="1508760" cy="307777"/>
          </a:xfrm>
          <a:prstGeom prst="rect">
            <a:avLst/>
          </a:prstGeom>
          <a:noFill/>
          <a:effectLst/>
        </p:spPr>
        <p:txBody>
          <a:bodyPr wrap="square" rtlCol="0">
            <a:normAutofit/>
          </a:bodyPr>
          <a:lstStyle/>
          <a:p>
            <a:r>
              <a:rPr lang="en-US" sz="1400" b="1"/>
              <a:t>Inspiration</a:t>
            </a:r>
            <a:endParaRPr lang="en-US" sz="1400" b="1" dirty="0"/>
          </a:p>
        </p:txBody>
      </p:sp>
      <p:sp>
        <p:nvSpPr>
          <p:cNvPr id="24" name="1,3_Desc">
            <a:extLst>
              <a:ext uri="{FF2B5EF4-FFF2-40B4-BE49-F238E27FC236}">
                <a16:creationId xmlns:a16="http://schemas.microsoft.com/office/drawing/2014/main" id="{3DEA24F2-094A-4027-B54B-B9BAC525855A}"/>
              </a:ext>
            </a:extLst>
          </p:cNvPr>
          <p:cNvSpPr txBox="1"/>
          <p:nvPr/>
        </p:nvSpPr>
        <p:spPr>
          <a:xfrm>
            <a:off x="3991934" y="1880757"/>
            <a:ext cx="1508760" cy="649224"/>
          </a:xfrm>
          <a:prstGeom prst="rect">
            <a:avLst/>
          </a:prstGeom>
          <a:noFill/>
          <a:effectLst/>
        </p:spPr>
        <p:txBody>
          <a:bodyPr wrap="square" lIns="45720" rIns="45720" rtlCol="0" anchor="b" anchorCtr="0">
            <a:normAutofit/>
          </a:bodyPr>
          <a:lstStyle/>
          <a:p>
            <a:r>
              <a:rPr lang="en-US" sz="1050" i="1"/>
              <a:t>“I’m totally inspired by our vision, we’re a responsible company”</a:t>
            </a:r>
            <a:endParaRPr lang="en-US" sz="1050" i="1" dirty="0"/>
          </a:p>
        </p:txBody>
      </p:sp>
      <p:sp>
        <p:nvSpPr>
          <p:cNvPr id="25" name="1,4_Header">
            <a:extLst>
              <a:ext uri="{FF2B5EF4-FFF2-40B4-BE49-F238E27FC236}">
                <a16:creationId xmlns:a16="http://schemas.microsoft.com/office/drawing/2014/main" id="{F1453093-CA5B-41B8-8267-AEBB221B8508}"/>
              </a:ext>
            </a:extLst>
          </p:cNvPr>
          <p:cNvSpPr txBox="1"/>
          <p:nvPr/>
        </p:nvSpPr>
        <p:spPr>
          <a:xfrm>
            <a:off x="5668879" y="1522656"/>
            <a:ext cx="1508760" cy="307777"/>
          </a:xfrm>
          <a:prstGeom prst="rect">
            <a:avLst/>
          </a:prstGeom>
          <a:noFill/>
          <a:effectLst/>
        </p:spPr>
        <p:txBody>
          <a:bodyPr wrap="square" rtlCol="0">
            <a:normAutofit/>
          </a:bodyPr>
          <a:lstStyle/>
          <a:p>
            <a:r>
              <a:rPr lang="en-US" sz="1400" b="1"/>
              <a:t>Drive</a:t>
            </a:r>
            <a:endParaRPr lang="en-US" sz="1400" b="1" dirty="0"/>
          </a:p>
        </p:txBody>
      </p:sp>
      <p:sp>
        <p:nvSpPr>
          <p:cNvPr id="26" name="1,4_Desc">
            <a:extLst>
              <a:ext uri="{FF2B5EF4-FFF2-40B4-BE49-F238E27FC236}">
                <a16:creationId xmlns:a16="http://schemas.microsoft.com/office/drawing/2014/main" id="{526AD50C-4B2E-41AB-BCDE-B3E18E2E94E9}"/>
              </a:ext>
            </a:extLst>
          </p:cNvPr>
          <p:cNvSpPr txBox="1"/>
          <p:nvPr/>
        </p:nvSpPr>
        <p:spPr>
          <a:xfrm>
            <a:off x="5668879" y="1880757"/>
            <a:ext cx="1508760" cy="649224"/>
          </a:xfrm>
          <a:prstGeom prst="rect">
            <a:avLst/>
          </a:prstGeom>
          <a:noFill/>
          <a:effectLst/>
        </p:spPr>
        <p:txBody>
          <a:bodyPr wrap="square" lIns="45720" rIns="45720" rtlCol="0" anchor="b" anchorCtr="0">
            <a:normAutofit fontScale="85000" lnSpcReduction="10000"/>
          </a:bodyPr>
          <a:lstStyle/>
          <a:p>
            <a:r>
              <a:rPr lang="en-US" sz="1050" i="1"/>
              <a:t>“We’re agile, totally focused on our customers, with market leading products &amp; services”</a:t>
            </a:r>
            <a:endParaRPr lang="en-US" sz="1050" i="1" dirty="0"/>
          </a:p>
        </p:txBody>
      </p:sp>
      <p:sp>
        <p:nvSpPr>
          <p:cNvPr id="27" name="1,5_Header">
            <a:extLst>
              <a:ext uri="{FF2B5EF4-FFF2-40B4-BE49-F238E27FC236}">
                <a16:creationId xmlns:a16="http://schemas.microsoft.com/office/drawing/2014/main" id="{1E5F35CC-1E41-40AC-A0E1-9DE261E9BAF3}"/>
              </a:ext>
            </a:extLst>
          </p:cNvPr>
          <p:cNvSpPr txBox="1"/>
          <p:nvPr/>
        </p:nvSpPr>
        <p:spPr>
          <a:xfrm>
            <a:off x="7363796" y="1522656"/>
            <a:ext cx="1508760" cy="307777"/>
          </a:xfrm>
          <a:prstGeom prst="rect">
            <a:avLst/>
          </a:prstGeom>
          <a:noFill/>
          <a:effectLst/>
        </p:spPr>
        <p:txBody>
          <a:bodyPr wrap="square" rtlCol="0">
            <a:normAutofit/>
          </a:bodyPr>
          <a:lstStyle/>
          <a:p>
            <a:r>
              <a:rPr lang="en-US" sz="1400" b="1"/>
              <a:t>Growth</a:t>
            </a:r>
            <a:endParaRPr lang="en-US" sz="1400" b="1" dirty="0"/>
          </a:p>
        </p:txBody>
      </p:sp>
      <p:sp>
        <p:nvSpPr>
          <p:cNvPr id="28" name="1,5_Desc">
            <a:extLst>
              <a:ext uri="{FF2B5EF4-FFF2-40B4-BE49-F238E27FC236}">
                <a16:creationId xmlns:a16="http://schemas.microsoft.com/office/drawing/2014/main" id="{E8FD19F2-8847-4ADA-A4B6-9031B6EBE523}"/>
              </a:ext>
            </a:extLst>
          </p:cNvPr>
          <p:cNvSpPr txBox="1"/>
          <p:nvPr/>
        </p:nvSpPr>
        <p:spPr>
          <a:xfrm>
            <a:off x="7363796" y="1880757"/>
            <a:ext cx="1508760" cy="649224"/>
          </a:xfrm>
          <a:prstGeom prst="rect">
            <a:avLst/>
          </a:prstGeom>
          <a:noFill/>
          <a:effectLst/>
        </p:spPr>
        <p:txBody>
          <a:bodyPr wrap="square" lIns="45720" rIns="45720" rtlCol="0" anchor="b" anchorCtr="0">
            <a:normAutofit/>
          </a:bodyPr>
          <a:lstStyle/>
          <a:p>
            <a:r>
              <a:rPr lang="en-US" sz="1050" i="1"/>
              <a:t>“I’m excelling in my career and achieving my potential”</a:t>
            </a:r>
            <a:endParaRPr lang="en-US" sz="1050" i="1" dirty="0"/>
          </a:p>
        </p:txBody>
      </p:sp>
      <p:sp>
        <p:nvSpPr>
          <p:cNvPr id="29" name="1,6_Header">
            <a:extLst>
              <a:ext uri="{FF2B5EF4-FFF2-40B4-BE49-F238E27FC236}">
                <a16:creationId xmlns:a16="http://schemas.microsoft.com/office/drawing/2014/main" id="{152B2FA4-4768-4AFB-9CCB-C14578DA63C3}"/>
              </a:ext>
            </a:extLst>
          </p:cNvPr>
          <p:cNvSpPr txBox="1"/>
          <p:nvPr/>
        </p:nvSpPr>
        <p:spPr>
          <a:xfrm>
            <a:off x="9056649" y="1522656"/>
            <a:ext cx="1508760" cy="307777"/>
          </a:xfrm>
          <a:prstGeom prst="rect">
            <a:avLst/>
          </a:prstGeom>
          <a:noFill/>
          <a:effectLst/>
        </p:spPr>
        <p:txBody>
          <a:bodyPr wrap="square" rtlCol="0">
            <a:normAutofit/>
          </a:bodyPr>
          <a:lstStyle/>
          <a:p>
            <a:r>
              <a:rPr lang="en-US" sz="1400" b="1"/>
              <a:t>Trust</a:t>
            </a:r>
            <a:endParaRPr lang="en-US" sz="1400" b="1" dirty="0"/>
          </a:p>
        </p:txBody>
      </p:sp>
      <p:sp>
        <p:nvSpPr>
          <p:cNvPr id="30" name="1,6_Desc">
            <a:extLst>
              <a:ext uri="{FF2B5EF4-FFF2-40B4-BE49-F238E27FC236}">
                <a16:creationId xmlns:a16="http://schemas.microsoft.com/office/drawing/2014/main" id="{6F7AC24F-3B28-43F0-9FA7-CE61488AAA8F}"/>
              </a:ext>
            </a:extLst>
          </p:cNvPr>
          <p:cNvSpPr txBox="1"/>
          <p:nvPr/>
        </p:nvSpPr>
        <p:spPr>
          <a:xfrm>
            <a:off x="9056649" y="1880757"/>
            <a:ext cx="1508760" cy="649224"/>
          </a:xfrm>
          <a:prstGeom prst="rect">
            <a:avLst/>
          </a:prstGeom>
          <a:noFill/>
          <a:effectLst/>
        </p:spPr>
        <p:txBody>
          <a:bodyPr wrap="square" lIns="45720" rIns="45720" rtlCol="0" anchor="b" anchorCtr="0">
            <a:normAutofit fontScale="92500"/>
          </a:bodyPr>
          <a:lstStyle/>
          <a:p>
            <a:r>
              <a:rPr lang="en-US" sz="1050" i="1"/>
              <a:t>“I’m confident in leadership, they treat us with dignity &amp; respect”</a:t>
            </a:r>
            <a:endParaRPr lang="en-US" sz="1050" i="1" dirty="0"/>
          </a:p>
        </p:txBody>
      </p:sp>
      <p:sp>
        <p:nvSpPr>
          <p:cNvPr id="31" name="2,3_Header">
            <a:extLst>
              <a:ext uri="{FF2B5EF4-FFF2-40B4-BE49-F238E27FC236}">
                <a16:creationId xmlns:a16="http://schemas.microsoft.com/office/drawing/2014/main" id="{C0603FBE-460C-4FBE-9CAA-50110D973667}"/>
              </a:ext>
            </a:extLst>
          </p:cNvPr>
          <p:cNvSpPr txBox="1"/>
          <p:nvPr/>
        </p:nvSpPr>
        <p:spPr>
          <a:xfrm>
            <a:off x="3991934" y="2809437"/>
            <a:ext cx="1508760" cy="307777"/>
          </a:xfrm>
          <a:prstGeom prst="rect">
            <a:avLst/>
          </a:prstGeom>
          <a:noFill/>
          <a:effectLst/>
        </p:spPr>
        <p:txBody>
          <a:bodyPr wrap="none" rtlCol="0">
            <a:normAutofit/>
          </a:bodyPr>
          <a:lstStyle/>
          <a:p>
            <a:r>
              <a:rPr lang="en-US" sz="1400" b="1"/>
              <a:t>Inclusion</a:t>
            </a:r>
            <a:endParaRPr lang="en-US" sz="1400" b="1" dirty="0"/>
          </a:p>
        </p:txBody>
      </p:sp>
      <p:sp>
        <p:nvSpPr>
          <p:cNvPr id="32" name="2,3_Desc">
            <a:extLst>
              <a:ext uri="{FF2B5EF4-FFF2-40B4-BE49-F238E27FC236}">
                <a16:creationId xmlns:a16="http://schemas.microsoft.com/office/drawing/2014/main" id="{1E3886CC-3967-40A2-A7C7-C99E72CB2638}"/>
              </a:ext>
            </a:extLst>
          </p:cNvPr>
          <p:cNvSpPr txBox="1"/>
          <p:nvPr/>
        </p:nvSpPr>
        <p:spPr>
          <a:xfrm>
            <a:off x="3991934" y="3139915"/>
            <a:ext cx="1508760" cy="649224"/>
          </a:xfrm>
          <a:prstGeom prst="rect">
            <a:avLst/>
          </a:prstGeom>
          <a:noFill/>
          <a:effectLst/>
        </p:spPr>
        <p:txBody>
          <a:bodyPr wrap="square" lIns="45720" rIns="45720" rtlCol="0" anchor="b" anchorCtr="0">
            <a:normAutofit/>
          </a:bodyPr>
          <a:lstStyle/>
          <a:p>
            <a:r>
              <a:rPr lang="en-US" sz="1050" i="1"/>
              <a:t>“We support diversity, inclusion and equal opportunity”</a:t>
            </a:r>
            <a:endParaRPr lang="en-US" sz="1050" i="1" dirty="0"/>
          </a:p>
        </p:txBody>
      </p:sp>
      <p:sp>
        <p:nvSpPr>
          <p:cNvPr id="33" name="2,4_Header">
            <a:extLst>
              <a:ext uri="{FF2B5EF4-FFF2-40B4-BE49-F238E27FC236}">
                <a16:creationId xmlns:a16="http://schemas.microsoft.com/office/drawing/2014/main" id="{B5F2B904-78BF-4B01-9332-542B16059B53}"/>
              </a:ext>
            </a:extLst>
          </p:cNvPr>
          <p:cNvSpPr txBox="1"/>
          <p:nvPr/>
        </p:nvSpPr>
        <p:spPr>
          <a:xfrm>
            <a:off x="5668879" y="2809437"/>
            <a:ext cx="1508760" cy="307777"/>
          </a:xfrm>
          <a:prstGeom prst="rect">
            <a:avLst/>
          </a:prstGeom>
          <a:noFill/>
          <a:effectLst/>
        </p:spPr>
        <p:txBody>
          <a:bodyPr wrap="none" rtlCol="0">
            <a:normAutofit/>
          </a:bodyPr>
          <a:lstStyle/>
          <a:p>
            <a:r>
              <a:rPr lang="en-US" sz="1400" b="1"/>
              <a:t>Voice</a:t>
            </a:r>
            <a:endParaRPr lang="en-US" sz="1400" b="1" dirty="0"/>
          </a:p>
        </p:txBody>
      </p:sp>
      <p:sp>
        <p:nvSpPr>
          <p:cNvPr id="34" name="2,4_Desc">
            <a:extLst>
              <a:ext uri="{FF2B5EF4-FFF2-40B4-BE49-F238E27FC236}">
                <a16:creationId xmlns:a16="http://schemas.microsoft.com/office/drawing/2014/main" id="{6BA006D9-BB45-4E32-808E-602F748A8DE0}"/>
              </a:ext>
            </a:extLst>
          </p:cNvPr>
          <p:cNvSpPr txBox="1"/>
          <p:nvPr/>
        </p:nvSpPr>
        <p:spPr>
          <a:xfrm>
            <a:off x="5668879" y="3139915"/>
            <a:ext cx="1508760" cy="649224"/>
          </a:xfrm>
          <a:prstGeom prst="rect">
            <a:avLst/>
          </a:prstGeom>
          <a:noFill/>
          <a:effectLst/>
        </p:spPr>
        <p:txBody>
          <a:bodyPr wrap="square" lIns="45720" rIns="45720" rtlCol="0" anchor="b" anchorCtr="0">
            <a:normAutofit/>
          </a:bodyPr>
          <a:lstStyle/>
          <a:p>
            <a:r>
              <a:rPr lang="en-US" sz="1050" i="1"/>
              <a:t>“I have a say in what we do”</a:t>
            </a:r>
            <a:endParaRPr lang="en-US" sz="1050" i="1" dirty="0"/>
          </a:p>
        </p:txBody>
      </p:sp>
      <p:sp>
        <p:nvSpPr>
          <p:cNvPr id="35" name="2,5_Header">
            <a:extLst>
              <a:ext uri="{FF2B5EF4-FFF2-40B4-BE49-F238E27FC236}">
                <a16:creationId xmlns:a16="http://schemas.microsoft.com/office/drawing/2014/main" id="{5FBBE29D-4074-4B82-8F2D-9389FD4198AD}"/>
              </a:ext>
            </a:extLst>
          </p:cNvPr>
          <p:cNvSpPr txBox="1"/>
          <p:nvPr/>
        </p:nvSpPr>
        <p:spPr>
          <a:xfrm>
            <a:off x="7363796" y="2809437"/>
            <a:ext cx="1508760" cy="307777"/>
          </a:xfrm>
          <a:prstGeom prst="rect">
            <a:avLst/>
          </a:prstGeom>
          <a:noFill/>
          <a:effectLst/>
        </p:spPr>
        <p:txBody>
          <a:bodyPr wrap="none" rtlCol="0">
            <a:normAutofit/>
          </a:bodyPr>
          <a:lstStyle/>
          <a:p>
            <a:r>
              <a:rPr lang="en-US" sz="1400" b="1"/>
              <a:t>Capability</a:t>
            </a:r>
            <a:endParaRPr lang="en-US" sz="1400" b="1" dirty="0"/>
          </a:p>
        </p:txBody>
      </p:sp>
      <p:sp>
        <p:nvSpPr>
          <p:cNvPr id="36" name="2,5_Desc">
            <a:extLst>
              <a:ext uri="{FF2B5EF4-FFF2-40B4-BE49-F238E27FC236}">
                <a16:creationId xmlns:a16="http://schemas.microsoft.com/office/drawing/2014/main" id="{5EACA43F-9243-416E-BE9D-D925A2EEC8E0}"/>
              </a:ext>
            </a:extLst>
          </p:cNvPr>
          <p:cNvSpPr txBox="1"/>
          <p:nvPr/>
        </p:nvSpPr>
        <p:spPr>
          <a:xfrm>
            <a:off x="7363796" y="3139915"/>
            <a:ext cx="1508760" cy="649224"/>
          </a:xfrm>
          <a:prstGeom prst="rect">
            <a:avLst/>
          </a:prstGeom>
          <a:noFill/>
          <a:effectLst/>
        </p:spPr>
        <p:txBody>
          <a:bodyPr wrap="square" lIns="45720" rIns="45720" rtlCol="0" anchor="b" anchorCtr="0">
            <a:normAutofit/>
          </a:bodyPr>
          <a:lstStyle/>
          <a:p>
            <a:r>
              <a:rPr lang="en-US" sz="1050" i="1"/>
              <a:t>“I’m developing skills to progress my career”</a:t>
            </a:r>
            <a:endParaRPr lang="en-US" sz="1050" i="1" dirty="0"/>
          </a:p>
        </p:txBody>
      </p:sp>
      <p:sp>
        <p:nvSpPr>
          <p:cNvPr id="37" name="2,6_Header">
            <a:extLst>
              <a:ext uri="{FF2B5EF4-FFF2-40B4-BE49-F238E27FC236}">
                <a16:creationId xmlns:a16="http://schemas.microsoft.com/office/drawing/2014/main" id="{3DC86B55-3574-4245-A0CA-EF9A8286AB8F}"/>
              </a:ext>
            </a:extLst>
          </p:cNvPr>
          <p:cNvSpPr txBox="1"/>
          <p:nvPr/>
        </p:nvSpPr>
        <p:spPr>
          <a:xfrm>
            <a:off x="9056649" y="2809437"/>
            <a:ext cx="1508760" cy="307777"/>
          </a:xfrm>
          <a:prstGeom prst="rect">
            <a:avLst/>
          </a:prstGeom>
          <a:noFill/>
          <a:effectLst/>
        </p:spPr>
        <p:txBody>
          <a:bodyPr wrap="none" rtlCol="0">
            <a:normAutofit/>
          </a:bodyPr>
          <a:lstStyle/>
          <a:p>
            <a:r>
              <a:rPr lang="en-US" sz="1400" b="1"/>
              <a:t>Collaboration</a:t>
            </a:r>
            <a:endParaRPr lang="en-US" sz="1400" b="1" dirty="0"/>
          </a:p>
        </p:txBody>
      </p:sp>
      <p:sp>
        <p:nvSpPr>
          <p:cNvPr id="38" name="2,6_Desc">
            <a:extLst>
              <a:ext uri="{FF2B5EF4-FFF2-40B4-BE49-F238E27FC236}">
                <a16:creationId xmlns:a16="http://schemas.microsoft.com/office/drawing/2014/main" id="{A5EB0384-0D4D-4FF0-B494-A6E7F2C0FDBB}"/>
              </a:ext>
            </a:extLst>
          </p:cNvPr>
          <p:cNvSpPr txBox="1"/>
          <p:nvPr/>
        </p:nvSpPr>
        <p:spPr>
          <a:xfrm>
            <a:off x="9056649" y="3139915"/>
            <a:ext cx="1508760" cy="649224"/>
          </a:xfrm>
          <a:prstGeom prst="rect">
            <a:avLst/>
          </a:prstGeom>
          <a:noFill/>
          <a:effectLst/>
        </p:spPr>
        <p:txBody>
          <a:bodyPr wrap="square" lIns="45720" rIns="45720" rtlCol="0" anchor="b" anchorCtr="0">
            <a:normAutofit/>
          </a:bodyPr>
          <a:lstStyle/>
          <a:p>
            <a:r>
              <a:rPr lang="en-US" sz="1050" i="1"/>
              <a:t>“We help each other, &amp; work across boundaries”</a:t>
            </a:r>
            <a:endParaRPr lang="en-US" sz="1050" i="1" dirty="0"/>
          </a:p>
        </p:txBody>
      </p:sp>
      <p:sp>
        <p:nvSpPr>
          <p:cNvPr id="39" name="3,3_Header">
            <a:extLst>
              <a:ext uri="{FF2B5EF4-FFF2-40B4-BE49-F238E27FC236}">
                <a16:creationId xmlns:a16="http://schemas.microsoft.com/office/drawing/2014/main" id="{FC357A8B-A969-46AE-8477-21FC6113B0ED}"/>
              </a:ext>
            </a:extLst>
          </p:cNvPr>
          <p:cNvSpPr txBox="1"/>
          <p:nvPr/>
        </p:nvSpPr>
        <p:spPr>
          <a:xfrm>
            <a:off x="3991934" y="4067432"/>
            <a:ext cx="1508760" cy="307777"/>
          </a:xfrm>
          <a:prstGeom prst="rect">
            <a:avLst/>
          </a:prstGeom>
          <a:noFill/>
          <a:effectLst/>
        </p:spPr>
        <p:txBody>
          <a:bodyPr wrap="none" rtlCol="0">
            <a:normAutofit/>
          </a:bodyPr>
          <a:lstStyle/>
          <a:p>
            <a:r>
              <a:rPr lang="en-US" sz="1400" b="1"/>
              <a:t>Understanding</a:t>
            </a:r>
            <a:endParaRPr lang="en-US" sz="1400" b="1" dirty="0"/>
          </a:p>
        </p:txBody>
      </p:sp>
      <p:sp>
        <p:nvSpPr>
          <p:cNvPr id="40" name="3,3_Desc">
            <a:extLst>
              <a:ext uri="{FF2B5EF4-FFF2-40B4-BE49-F238E27FC236}">
                <a16:creationId xmlns:a16="http://schemas.microsoft.com/office/drawing/2014/main" id="{DDE0AD8B-9507-4A92-9E2F-21F1B305CA7E}"/>
              </a:ext>
            </a:extLst>
          </p:cNvPr>
          <p:cNvSpPr txBox="1"/>
          <p:nvPr/>
        </p:nvSpPr>
        <p:spPr>
          <a:xfrm>
            <a:off x="3991934" y="4425533"/>
            <a:ext cx="1508760" cy="649224"/>
          </a:xfrm>
          <a:prstGeom prst="rect">
            <a:avLst/>
          </a:prstGeom>
          <a:noFill/>
          <a:effectLst/>
        </p:spPr>
        <p:txBody>
          <a:bodyPr wrap="square" lIns="45720" rIns="45720" rtlCol="0" anchor="b" anchorCtr="0">
            <a:normAutofit/>
          </a:bodyPr>
          <a:lstStyle/>
          <a:p>
            <a:r>
              <a:rPr lang="en-US" sz="1050" i="1"/>
              <a:t>“I get what we do, and how I fit in”</a:t>
            </a:r>
            <a:endParaRPr lang="en-US" sz="1050" i="1" dirty="0"/>
          </a:p>
        </p:txBody>
      </p:sp>
      <p:sp>
        <p:nvSpPr>
          <p:cNvPr id="41" name="3,4_Header">
            <a:extLst>
              <a:ext uri="{FF2B5EF4-FFF2-40B4-BE49-F238E27FC236}">
                <a16:creationId xmlns:a16="http://schemas.microsoft.com/office/drawing/2014/main" id="{60B1B3EA-ED34-47F3-A0D5-78F1315037BF}"/>
              </a:ext>
            </a:extLst>
          </p:cNvPr>
          <p:cNvSpPr txBox="1"/>
          <p:nvPr/>
        </p:nvSpPr>
        <p:spPr>
          <a:xfrm>
            <a:off x="5668879" y="4067432"/>
            <a:ext cx="1508760" cy="307777"/>
          </a:xfrm>
          <a:prstGeom prst="rect">
            <a:avLst/>
          </a:prstGeom>
          <a:noFill/>
          <a:effectLst/>
        </p:spPr>
        <p:txBody>
          <a:bodyPr wrap="none" rtlCol="0">
            <a:normAutofit/>
          </a:bodyPr>
          <a:lstStyle/>
          <a:p>
            <a:r>
              <a:rPr lang="en-US" sz="1400" b="1"/>
              <a:t>Organization</a:t>
            </a:r>
            <a:endParaRPr lang="en-US" sz="1400" b="1" dirty="0"/>
          </a:p>
        </p:txBody>
      </p:sp>
      <p:sp>
        <p:nvSpPr>
          <p:cNvPr id="42" name="3,4_Desc">
            <a:extLst>
              <a:ext uri="{FF2B5EF4-FFF2-40B4-BE49-F238E27FC236}">
                <a16:creationId xmlns:a16="http://schemas.microsoft.com/office/drawing/2014/main" id="{A30F0A34-108F-43F2-8590-B78C378A0BBD}"/>
              </a:ext>
            </a:extLst>
          </p:cNvPr>
          <p:cNvSpPr txBox="1"/>
          <p:nvPr/>
        </p:nvSpPr>
        <p:spPr>
          <a:xfrm>
            <a:off x="5668879" y="4425533"/>
            <a:ext cx="1508760" cy="649224"/>
          </a:xfrm>
          <a:prstGeom prst="rect">
            <a:avLst/>
          </a:prstGeom>
          <a:noFill/>
          <a:effectLst/>
        </p:spPr>
        <p:txBody>
          <a:bodyPr wrap="square" lIns="45720" rIns="45720" rtlCol="0" anchor="b" anchorCtr="0">
            <a:normAutofit/>
          </a:bodyPr>
          <a:lstStyle/>
          <a:p>
            <a:r>
              <a:rPr lang="en-US" sz="1050" i="1"/>
              <a:t>“We’re efficient, flexible, and continually improving”</a:t>
            </a:r>
            <a:endParaRPr lang="en-US" sz="1050" i="1" dirty="0"/>
          </a:p>
        </p:txBody>
      </p:sp>
      <p:sp>
        <p:nvSpPr>
          <p:cNvPr id="43" name="3,5_Header">
            <a:extLst>
              <a:ext uri="{FF2B5EF4-FFF2-40B4-BE49-F238E27FC236}">
                <a16:creationId xmlns:a16="http://schemas.microsoft.com/office/drawing/2014/main" id="{9E112A10-93F9-446D-B710-48F8E901E5D2}"/>
              </a:ext>
            </a:extLst>
          </p:cNvPr>
          <p:cNvSpPr txBox="1"/>
          <p:nvPr/>
        </p:nvSpPr>
        <p:spPr>
          <a:xfrm>
            <a:off x="7363796" y="4067432"/>
            <a:ext cx="1508760" cy="307777"/>
          </a:xfrm>
          <a:prstGeom prst="rect">
            <a:avLst/>
          </a:prstGeom>
          <a:noFill/>
          <a:effectLst/>
        </p:spPr>
        <p:txBody>
          <a:bodyPr wrap="none" rtlCol="0">
            <a:normAutofit/>
          </a:bodyPr>
          <a:lstStyle/>
          <a:p>
            <a:r>
              <a:rPr lang="en-US" sz="1400" b="1"/>
              <a:t>Security</a:t>
            </a:r>
            <a:endParaRPr lang="en-US" sz="1400" b="1" dirty="0"/>
          </a:p>
        </p:txBody>
      </p:sp>
      <p:sp>
        <p:nvSpPr>
          <p:cNvPr id="44" name="3,5_Desc">
            <a:extLst>
              <a:ext uri="{FF2B5EF4-FFF2-40B4-BE49-F238E27FC236}">
                <a16:creationId xmlns:a16="http://schemas.microsoft.com/office/drawing/2014/main" id="{CFC0488D-7D36-48CA-811C-088B3215DAA2}"/>
              </a:ext>
            </a:extLst>
          </p:cNvPr>
          <p:cNvSpPr txBox="1"/>
          <p:nvPr/>
        </p:nvSpPr>
        <p:spPr>
          <a:xfrm>
            <a:off x="7363796" y="4425533"/>
            <a:ext cx="1508760" cy="649224"/>
          </a:xfrm>
          <a:prstGeom prst="rect">
            <a:avLst/>
          </a:prstGeom>
          <a:noFill/>
          <a:effectLst/>
        </p:spPr>
        <p:txBody>
          <a:bodyPr wrap="square" lIns="45720" rIns="45720" rtlCol="0" anchor="b" anchorCtr="0">
            <a:normAutofit/>
          </a:bodyPr>
          <a:lstStyle/>
          <a:p>
            <a:r>
              <a:rPr lang="en-US" sz="1050" i="1"/>
              <a:t>“My pay &amp; benefits are fair and offer stability”</a:t>
            </a:r>
            <a:endParaRPr lang="en-US" sz="1050" i="1" dirty="0"/>
          </a:p>
        </p:txBody>
      </p:sp>
      <p:sp>
        <p:nvSpPr>
          <p:cNvPr id="45" name="3,6_Header">
            <a:extLst>
              <a:ext uri="{FF2B5EF4-FFF2-40B4-BE49-F238E27FC236}">
                <a16:creationId xmlns:a16="http://schemas.microsoft.com/office/drawing/2014/main" id="{B4AF0E2B-AB7D-47E2-B600-A5332B306CA2}"/>
              </a:ext>
            </a:extLst>
          </p:cNvPr>
          <p:cNvSpPr txBox="1"/>
          <p:nvPr/>
        </p:nvSpPr>
        <p:spPr>
          <a:xfrm>
            <a:off x="9056649" y="4067432"/>
            <a:ext cx="1508760" cy="307777"/>
          </a:xfrm>
          <a:prstGeom prst="rect">
            <a:avLst/>
          </a:prstGeom>
          <a:noFill/>
          <a:effectLst/>
        </p:spPr>
        <p:txBody>
          <a:bodyPr wrap="none" rtlCol="0">
            <a:normAutofit/>
          </a:bodyPr>
          <a:lstStyle/>
          <a:p>
            <a:r>
              <a:rPr lang="en-US" sz="1400" b="1"/>
              <a:t>Support</a:t>
            </a:r>
            <a:endParaRPr lang="en-US" sz="1400" b="1" dirty="0"/>
          </a:p>
        </p:txBody>
      </p:sp>
      <p:sp>
        <p:nvSpPr>
          <p:cNvPr id="46" name="3,6_Desc">
            <a:extLst>
              <a:ext uri="{FF2B5EF4-FFF2-40B4-BE49-F238E27FC236}">
                <a16:creationId xmlns:a16="http://schemas.microsoft.com/office/drawing/2014/main" id="{F4D6D35D-8FDE-4341-8565-0575D38E2967}"/>
              </a:ext>
            </a:extLst>
          </p:cNvPr>
          <p:cNvSpPr txBox="1"/>
          <p:nvPr/>
        </p:nvSpPr>
        <p:spPr>
          <a:xfrm>
            <a:off x="9056649" y="4425533"/>
            <a:ext cx="1508760" cy="649224"/>
          </a:xfrm>
          <a:prstGeom prst="rect">
            <a:avLst/>
          </a:prstGeom>
          <a:noFill/>
          <a:effectLst/>
        </p:spPr>
        <p:txBody>
          <a:bodyPr wrap="square" lIns="45720" rIns="45720" rtlCol="0" anchor="b" anchorCtr="0">
            <a:normAutofit/>
          </a:bodyPr>
          <a:lstStyle/>
          <a:p>
            <a:r>
              <a:rPr lang="en-US" sz="1050" i="1"/>
              <a:t>“My supervisor supports us and builds the team”</a:t>
            </a:r>
            <a:endParaRPr lang="en-US" sz="1050" i="1" dirty="0"/>
          </a:p>
        </p:txBody>
      </p:sp>
      <p:sp>
        <p:nvSpPr>
          <p:cNvPr id="47" name="1,3_Header">
            <a:extLst>
              <a:ext uri="{FF2B5EF4-FFF2-40B4-BE49-F238E27FC236}">
                <a16:creationId xmlns:a16="http://schemas.microsoft.com/office/drawing/2014/main" id="{DE284607-0446-431F-9D0E-CBBCDE90A2A7}"/>
              </a:ext>
            </a:extLst>
          </p:cNvPr>
          <p:cNvSpPr txBox="1"/>
          <p:nvPr/>
        </p:nvSpPr>
        <p:spPr>
          <a:xfrm>
            <a:off x="2796252" y="1522656"/>
            <a:ext cx="978153" cy="273103"/>
          </a:xfrm>
          <a:prstGeom prst="rect">
            <a:avLst/>
          </a:prstGeom>
          <a:noFill/>
        </p:spPr>
        <p:txBody>
          <a:bodyPr wrap="square" rtlCol="0">
            <a:noAutofit/>
          </a:bodyPr>
          <a:lstStyle/>
          <a:p>
            <a:pPr algn="ctr"/>
            <a:r>
              <a:rPr lang="en-US" sz="1200" b="1" dirty="0">
                <a:solidFill>
                  <a:schemeClr val="bg1">
                    <a:lumMod val="50000"/>
                  </a:schemeClr>
                </a:solidFill>
              </a:rPr>
              <a:t>Excellence</a:t>
            </a:r>
            <a:endParaRPr lang="en-US" sz="1200" dirty="0">
              <a:solidFill>
                <a:schemeClr val="bg1">
                  <a:lumMod val="50000"/>
                </a:schemeClr>
              </a:solidFill>
            </a:endParaRPr>
          </a:p>
        </p:txBody>
      </p:sp>
      <p:sp>
        <p:nvSpPr>
          <p:cNvPr id="48" name="2,4_Header">
            <a:extLst>
              <a:ext uri="{FF2B5EF4-FFF2-40B4-BE49-F238E27FC236}">
                <a16:creationId xmlns:a16="http://schemas.microsoft.com/office/drawing/2014/main" id="{0362C362-267F-4D7B-A838-9CF7B8D0A074}"/>
              </a:ext>
            </a:extLst>
          </p:cNvPr>
          <p:cNvSpPr txBox="1"/>
          <p:nvPr/>
        </p:nvSpPr>
        <p:spPr>
          <a:xfrm>
            <a:off x="2698629" y="2809437"/>
            <a:ext cx="1173399" cy="273103"/>
          </a:xfrm>
          <a:prstGeom prst="rect">
            <a:avLst/>
          </a:prstGeom>
          <a:noFill/>
        </p:spPr>
        <p:txBody>
          <a:bodyPr wrap="square" rtlCol="0">
            <a:noAutofit/>
          </a:bodyPr>
          <a:lstStyle/>
          <a:p>
            <a:pPr algn="ctr"/>
            <a:r>
              <a:rPr lang="en-US" sz="1200" b="1" dirty="0">
                <a:solidFill>
                  <a:schemeClr val="bg1">
                    <a:lumMod val="50000"/>
                  </a:schemeClr>
                </a:solidFill>
              </a:rPr>
              <a:t>Emphasis</a:t>
            </a:r>
          </a:p>
        </p:txBody>
      </p:sp>
      <p:sp>
        <p:nvSpPr>
          <p:cNvPr id="49" name="3,5_Header">
            <a:extLst>
              <a:ext uri="{FF2B5EF4-FFF2-40B4-BE49-F238E27FC236}">
                <a16:creationId xmlns:a16="http://schemas.microsoft.com/office/drawing/2014/main" id="{7523BEDF-B0EC-42AF-B563-F6BED8ED5BE3}"/>
              </a:ext>
            </a:extLst>
          </p:cNvPr>
          <p:cNvSpPr txBox="1"/>
          <p:nvPr/>
        </p:nvSpPr>
        <p:spPr>
          <a:xfrm>
            <a:off x="2766596" y="4067432"/>
            <a:ext cx="1037465" cy="261453"/>
          </a:xfrm>
          <a:prstGeom prst="rect">
            <a:avLst/>
          </a:prstGeom>
          <a:noFill/>
        </p:spPr>
        <p:txBody>
          <a:bodyPr wrap="square" rtlCol="0">
            <a:noAutofit/>
          </a:bodyPr>
          <a:lstStyle/>
          <a:p>
            <a:pPr algn="ctr"/>
            <a:r>
              <a:rPr lang="en-US" sz="1200" b="1" dirty="0">
                <a:solidFill>
                  <a:schemeClr val="bg1">
                    <a:lumMod val="50000"/>
                  </a:schemeClr>
                </a:solidFill>
              </a:rPr>
              <a:t>Essentials</a:t>
            </a:r>
            <a:endParaRPr lang="en-US" sz="1200" dirty="0">
              <a:solidFill>
                <a:schemeClr val="bg1">
                  <a:lumMod val="50000"/>
                </a:schemeClr>
              </a:solidFill>
            </a:endParaRPr>
          </a:p>
        </p:txBody>
      </p:sp>
      <p:sp>
        <p:nvSpPr>
          <p:cNvPr id="50" name="2,1_Header">
            <a:extLst>
              <a:ext uri="{FF2B5EF4-FFF2-40B4-BE49-F238E27FC236}">
                <a16:creationId xmlns:a16="http://schemas.microsoft.com/office/drawing/2014/main" id="{F6C4DFF8-8BC1-4763-AF80-FB38BFF0517E}"/>
              </a:ext>
            </a:extLst>
          </p:cNvPr>
          <p:cNvSpPr txBox="1"/>
          <p:nvPr/>
        </p:nvSpPr>
        <p:spPr>
          <a:xfrm>
            <a:off x="2003646" y="3162607"/>
            <a:ext cx="662361" cy="276999"/>
          </a:xfrm>
          <a:prstGeom prst="rect">
            <a:avLst/>
          </a:prstGeom>
          <a:noFill/>
        </p:spPr>
        <p:txBody>
          <a:bodyPr wrap="none" rtlCol="0">
            <a:spAutoFit/>
          </a:bodyPr>
          <a:lstStyle/>
          <a:p>
            <a:r>
              <a:rPr lang="en-US" sz="1200" b="1" dirty="0">
                <a:solidFill>
                  <a:schemeClr val="bg1">
                    <a:lumMod val="50000"/>
                  </a:schemeClr>
                </a:solidFill>
              </a:rPr>
              <a:t>Levels</a:t>
            </a:r>
          </a:p>
        </p:txBody>
      </p:sp>
      <p:cxnSp>
        <p:nvCxnSpPr>
          <p:cNvPr id="51" name="Straight Arrow Connector 50">
            <a:extLst>
              <a:ext uri="{FF2B5EF4-FFF2-40B4-BE49-F238E27FC236}">
                <a16:creationId xmlns:a16="http://schemas.microsoft.com/office/drawing/2014/main" id="{E3012D35-72A9-4AAE-9678-9A5D51AAA371}"/>
              </a:ext>
            </a:extLst>
          </p:cNvPr>
          <p:cNvCxnSpPr/>
          <p:nvPr/>
        </p:nvCxnSpPr>
        <p:spPr>
          <a:xfrm>
            <a:off x="2334826" y="3693359"/>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AE3AEB8D-9802-4503-B558-784362C6ABDA}"/>
              </a:ext>
            </a:extLst>
          </p:cNvPr>
          <p:cNvCxnSpPr/>
          <p:nvPr/>
        </p:nvCxnSpPr>
        <p:spPr>
          <a:xfrm flipV="1">
            <a:off x="2334826" y="1835765"/>
            <a:ext cx="0" cy="1132032"/>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5,4_Header">
            <a:extLst>
              <a:ext uri="{FF2B5EF4-FFF2-40B4-BE49-F238E27FC236}">
                <a16:creationId xmlns:a16="http://schemas.microsoft.com/office/drawing/2014/main" id="{1A6B8875-DA34-4FCD-B71D-320B2D2E2225}"/>
              </a:ext>
            </a:extLst>
          </p:cNvPr>
          <p:cNvSpPr txBox="1"/>
          <p:nvPr/>
        </p:nvSpPr>
        <p:spPr>
          <a:xfrm>
            <a:off x="6607225" y="5718143"/>
            <a:ext cx="1056700" cy="276999"/>
          </a:xfrm>
          <a:prstGeom prst="rect">
            <a:avLst/>
          </a:prstGeom>
          <a:noFill/>
        </p:spPr>
        <p:txBody>
          <a:bodyPr wrap="none" rtlCol="0">
            <a:spAutoFit/>
          </a:bodyPr>
          <a:lstStyle/>
          <a:p>
            <a:r>
              <a:rPr lang="en-US" sz="1200" b="1" dirty="0">
                <a:solidFill>
                  <a:schemeClr val="bg1">
                    <a:lumMod val="50000"/>
                  </a:schemeClr>
                </a:solidFill>
              </a:rPr>
              <a:t>Dimensions</a:t>
            </a:r>
          </a:p>
        </p:txBody>
      </p:sp>
      <p:cxnSp>
        <p:nvCxnSpPr>
          <p:cNvPr id="54" name="Straight Arrow Connector 53">
            <a:extLst>
              <a:ext uri="{FF2B5EF4-FFF2-40B4-BE49-F238E27FC236}">
                <a16:creationId xmlns:a16="http://schemas.microsoft.com/office/drawing/2014/main" id="{1641407E-178C-4ACA-9A82-5D7CA2B0802D}"/>
              </a:ext>
            </a:extLst>
          </p:cNvPr>
          <p:cNvCxnSpPr/>
          <p:nvPr/>
        </p:nvCxnSpPr>
        <p:spPr>
          <a:xfrm>
            <a:off x="7793193" y="5856642"/>
            <a:ext cx="2587125"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ADC14B0-E36F-4C8B-8CF7-AE8664971468}"/>
              </a:ext>
            </a:extLst>
          </p:cNvPr>
          <p:cNvCxnSpPr/>
          <p:nvPr/>
        </p:nvCxnSpPr>
        <p:spPr>
          <a:xfrm flipH="1">
            <a:off x="4201515" y="5856642"/>
            <a:ext cx="2276442"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5,3_Header">
            <a:extLst>
              <a:ext uri="{FF2B5EF4-FFF2-40B4-BE49-F238E27FC236}">
                <a16:creationId xmlns:a16="http://schemas.microsoft.com/office/drawing/2014/main" id="{6DC69AB3-F995-4291-8568-DAF6DC30A44B}"/>
              </a:ext>
            </a:extLst>
          </p:cNvPr>
          <p:cNvSpPr txBox="1"/>
          <p:nvPr/>
        </p:nvSpPr>
        <p:spPr>
          <a:xfrm>
            <a:off x="4346205" y="5261161"/>
            <a:ext cx="800219" cy="276999"/>
          </a:xfrm>
          <a:prstGeom prst="rect">
            <a:avLst/>
          </a:prstGeom>
          <a:noFill/>
        </p:spPr>
        <p:txBody>
          <a:bodyPr wrap="none" rtlCol="0">
            <a:spAutoFit/>
          </a:bodyPr>
          <a:lstStyle/>
          <a:p>
            <a:r>
              <a:rPr lang="en-US" sz="1200" b="1" dirty="0">
                <a:solidFill>
                  <a:schemeClr val="bg1">
                    <a:lumMod val="50000"/>
                  </a:schemeClr>
                </a:solidFill>
              </a:rPr>
              <a:t>Purpose</a:t>
            </a:r>
          </a:p>
        </p:txBody>
      </p:sp>
      <p:sp>
        <p:nvSpPr>
          <p:cNvPr id="57" name="5,4_Header">
            <a:extLst>
              <a:ext uri="{FF2B5EF4-FFF2-40B4-BE49-F238E27FC236}">
                <a16:creationId xmlns:a16="http://schemas.microsoft.com/office/drawing/2014/main" id="{DD9A9110-CF62-4D70-8AA4-4427B54B4F53}"/>
              </a:ext>
            </a:extLst>
          </p:cNvPr>
          <p:cNvSpPr txBox="1"/>
          <p:nvPr/>
        </p:nvSpPr>
        <p:spPr>
          <a:xfrm>
            <a:off x="6139944" y="5261161"/>
            <a:ext cx="566630" cy="276999"/>
          </a:xfrm>
          <a:prstGeom prst="rect">
            <a:avLst/>
          </a:prstGeom>
          <a:noFill/>
        </p:spPr>
        <p:txBody>
          <a:bodyPr wrap="none" rtlCol="0">
            <a:spAutoFit/>
          </a:bodyPr>
          <a:lstStyle/>
          <a:p>
            <a:r>
              <a:rPr lang="en-US" sz="1200" b="1" dirty="0">
                <a:solidFill>
                  <a:schemeClr val="bg1">
                    <a:lumMod val="50000"/>
                  </a:schemeClr>
                </a:solidFill>
              </a:rPr>
              <a:t>Work</a:t>
            </a:r>
          </a:p>
        </p:txBody>
      </p:sp>
      <p:sp>
        <p:nvSpPr>
          <p:cNvPr id="58" name="5,5_Header">
            <a:extLst>
              <a:ext uri="{FF2B5EF4-FFF2-40B4-BE49-F238E27FC236}">
                <a16:creationId xmlns:a16="http://schemas.microsoft.com/office/drawing/2014/main" id="{ED70544F-EFD3-483F-BB3F-070E729E9E12}"/>
              </a:ext>
            </a:extLst>
          </p:cNvPr>
          <p:cNvSpPr txBox="1"/>
          <p:nvPr/>
        </p:nvSpPr>
        <p:spPr>
          <a:xfrm>
            <a:off x="7505765" y="5261161"/>
            <a:ext cx="1224822" cy="276999"/>
          </a:xfrm>
          <a:prstGeom prst="rect">
            <a:avLst/>
          </a:prstGeom>
          <a:noFill/>
        </p:spPr>
        <p:txBody>
          <a:bodyPr wrap="none" rtlCol="0">
            <a:spAutoFit/>
          </a:bodyPr>
          <a:lstStyle/>
          <a:p>
            <a:r>
              <a:rPr lang="en-US" sz="1200" b="1" dirty="0">
                <a:solidFill>
                  <a:schemeClr val="bg1">
                    <a:lumMod val="50000"/>
                  </a:schemeClr>
                </a:solidFill>
              </a:rPr>
              <a:t>Total Rewards</a:t>
            </a:r>
          </a:p>
        </p:txBody>
      </p:sp>
      <p:sp>
        <p:nvSpPr>
          <p:cNvPr id="59" name="5,6_Header">
            <a:extLst>
              <a:ext uri="{FF2B5EF4-FFF2-40B4-BE49-F238E27FC236}">
                <a16:creationId xmlns:a16="http://schemas.microsoft.com/office/drawing/2014/main" id="{31D3FCD6-6A4B-4587-96FD-639D062F6B61}"/>
              </a:ext>
            </a:extLst>
          </p:cNvPr>
          <p:cNvSpPr txBox="1"/>
          <p:nvPr/>
        </p:nvSpPr>
        <p:spPr>
          <a:xfrm>
            <a:off x="9466223" y="5261161"/>
            <a:ext cx="689612" cy="276999"/>
          </a:xfrm>
          <a:prstGeom prst="rect">
            <a:avLst/>
          </a:prstGeom>
          <a:noFill/>
        </p:spPr>
        <p:txBody>
          <a:bodyPr wrap="none" rtlCol="0">
            <a:spAutoFit/>
          </a:bodyPr>
          <a:lstStyle/>
          <a:p>
            <a:r>
              <a:rPr lang="en-US" sz="1200" b="1" dirty="0">
                <a:solidFill>
                  <a:schemeClr val="bg1">
                    <a:lumMod val="50000"/>
                  </a:schemeClr>
                </a:solidFill>
              </a:rPr>
              <a:t>People</a:t>
            </a:r>
          </a:p>
        </p:txBody>
      </p:sp>
      <p:sp>
        <p:nvSpPr>
          <p:cNvPr id="60" name="1,3_Desc">
            <a:extLst>
              <a:ext uri="{FF2B5EF4-FFF2-40B4-BE49-F238E27FC236}">
                <a16:creationId xmlns:a16="http://schemas.microsoft.com/office/drawing/2014/main" id="{4CBB9C02-6F33-4E71-B4A0-22F9A1A3C073}"/>
              </a:ext>
            </a:extLst>
          </p:cNvPr>
          <p:cNvSpPr txBox="1"/>
          <p:nvPr/>
        </p:nvSpPr>
        <p:spPr>
          <a:xfrm>
            <a:off x="2700112" y="1880757"/>
            <a:ext cx="1170432" cy="649224"/>
          </a:xfrm>
          <a:prstGeom prst="rect">
            <a:avLst/>
          </a:prstGeom>
          <a:noFill/>
        </p:spPr>
        <p:txBody>
          <a:bodyPr wrap="square" rtlCol="0">
            <a:normAutofit/>
          </a:bodyPr>
          <a:lstStyle/>
          <a:p>
            <a:pPr algn="ctr"/>
            <a:r>
              <a:rPr lang="en-US" sz="1200" dirty="0">
                <a:solidFill>
                  <a:schemeClr val="bg1">
                    <a:lumMod val="50000"/>
                  </a:schemeClr>
                </a:solidFill>
              </a:rPr>
              <a:t>Mindset needed to succeed</a:t>
            </a:r>
          </a:p>
        </p:txBody>
      </p:sp>
      <p:sp>
        <p:nvSpPr>
          <p:cNvPr id="61" name="2,4_Desc">
            <a:extLst>
              <a:ext uri="{FF2B5EF4-FFF2-40B4-BE49-F238E27FC236}">
                <a16:creationId xmlns:a16="http://schemas.microsoft.com/office/drawing/2014/main" id="{8DE74F17-4C25-4F84-ABBD-0A7C4A9AB71F}"/>
              </a:ext>
            </a:extLst>
          </p:cNvPr>
          <p:cNvSpPr txBox="1"/>
          <p:nvPr/>
        </p:nvSpPr>
        <p:spPr>
          <a:xfrm>
            <a:off x="2700112" y="3139915"/>
            <a:ext cx="1170432" cy="649224"/>
          </a:xfrm>
          <a:prstGeom prst="rect">
            <a:avLst/>
          </a:prstGeom>
          <a:noFill/>
        </p:spPr>
        <p:txBody>
          <a:bodyPr wrap="square" rtlCol="0">
            <a:normAutofit/>
          </a:bodyPr>
          <a:lstStyle/>
          <a:p>
            <a:pPr algn="ctr"/>
            <a:r>
              <a:rPr lang="en-US" sz="1200" dirty="0">
                <a:solidFill>
                  <a:schemeClr val="bg1">
                    <a:lumMod val="50000"/>
                  </a:schemeClr>
                </a:solidFill>
              </a:rPr>
              <a:t>How to create personal agency</a:t>
            </a:r>
          </a:p>
        </p:txBody>
      </p:sp>
      <p:sp>
        <p:nvSpPr>
          <p:cNvPr id="62" name="3,5_Desc">
            <a:extLst>
              <a:ext uri="{FF2B5EF4-FFF2-40B4-BE49-F238E27FC236}">
                <a16:creationId xmlns:a16="http://schemas.microsoft.com/office/drawing/2014/main" id="{9412F2B9-FBDE-49AF-B83F-B91B6A30B95B}"/>
              </a:ext>
            </a:extLst>
          </p:cNvPr>
          <p:cNvSpPr txBox="1"/>
          <p:nvPr/>
        </p:nvSpPr>
        <p:spPr>
          <a:xfrm>
            <a:off x="2700112" y="4425533"/>
            <a:ext cx="1170432" cy="649224"/>
          </a:xfrm>
          <a:prstGeom prst="rect">
            <a:avLst/>
          </a:prstGeom>
          <a:noFill/>
        </p:spPr>
        <p:txBody>
          <a:bodyPr wrap="square" rtlCol="0">
            <a:normAutofit/>
          </a:bodyPr>
          <a:lstStyle/>
          <a:p>
            <a:pPr algn="ctr"/>
            <a:r>
              <a:rPr lang="en-US" sz="1200" dirty="0">
                <a:solidFill>
                  <a:schemeClr val="bg1">
                    <a:lumMod val="50000"/>
                  </a:schemeClr>
                </a:solidFill>
              </a:rPr>
              <a:t>Basic facilitation of work efforts</a:t>
            </a:r>
          </a:p>
        </p:txBody>
      </p:sp>
      <p:grpSp>
        <p:nvGrpSpPr>
          <p:cNvPr id="2" name="Group 1">
            <a:extLst>
              <a:ext uri="{FF2B5EF4-FFF2-40B4-BE49-F238E27FC236}">
                <a16:creationId xmlns:a16="http://schemas.microsoft.com/office/drawing/2014/main" id="{A4603928-86B4-9AE1-3078-C00BF2962E0A}"/>
              </a:ext>
            </a:extLst>
          </p:cNvPr>
          <p:cNvGrpSpPr/>
          <p:nvPr/>
        </p:nvGrpSpPr>
        <p:grpSpPr>
          <a:xfrm>
            <a:off x="206162" y="1643707"/>
            <a:ext cx="1644640" cy="4263317"/>
            <a:chOff x="2480706" y="1419711"/>
            <a:chExt cx="2047958" cy="4727441"/>
          </a:xfrm>
        </p:grpSpPr>
        <p:sp>
          <p:nvSpPr>
            <p:cNvPr id="3" name="Rectangle 8">
              <a:extLst>
                <a:ext uri="{FF2B5EF4-FFF2-40B4-BE49-F238E27FC236}">
                  <a16:creationId xmlns:a16="http://schemas.microsoft.com/office/drawing/2014/main" id="{E33B5130-7277-64C5-05A5-25EFE7F3F702}"/>
                </a:ext>
              </a:extLst>
            </p:cNvPr>
            <p:cNvSpPr txBox="1">
              <a:spLocks noChangeArrowheads="1"/>
            </p:cNvSpPr>
            <p:nvPr/>
          </p:nvSpPr>
          <p:spPr bwMode="auto">
            <a:xfrm>
              <a:off x="2480706" y="1419711"/>
              <a:ext cx="2047958" cy="291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lstStyle>
              <a:lvl1pPr marL="228600" indent="-228600" algn="l" rtl="0" eaLnBrk="0" fontAlgn="base" hangingPunct="0">
                <a:spcBef>
                  <a:spcPct val="20000"/>
                </a:spcBef>
                <a:spcAft>
                  <a:spcPts val="600"/>
                </a:spcAft>
                <a:buClr>
                  <a:srgbClr val="E65032"/>
                </a:buClr>
                <a:buSzPct val="60000"/>
                <a:buFont typeface="Wingdings" panose="05000000000000000000" pitchFamily="2" charset="2"/>
                <a:buChar char="l"/>
                <a:defRPr sz="2000">
                  <a:solidFill>
                    <a:schemeClr val="tx1"/>
                  </a:solidFill>
                  <a:latin typeface="+mn-lt"/>
                  <a:ea typeface="+mn-ea"/>
                  <a:cs typeface="+mn-cs"/>
                </a:defRPr>
              </a:lvl1pPr>
              <a:lvl2pPr marL="457200" indent="-227013" algn="l" rtl="0" eaLnBrk="0" fontAlgn="base" hangingPunct="0">
                <a:spcBef>
                  <a:spcPct val="10000"/>
                </a:spcBef>
                <a:spcAft>
                  <a:spcPts val="600"/>
                </a:spcAft>
                <a:buClr>
                  <a:srgbClr val="989898"/>
                </a:buClr>
                <a:buSzPct val="60000"/>
                <a:buFont typeface="Wingdings" panose="05000000000000000000" pitchFamily="2" charset="2"/>
                <a:buChar char="l"/>
                <a:defRPr>
                  <a:solidFill>
                    <a:schemeClr val="tx1"/>
                  </a:solidFill>
                  <a:latin typeface="+mn-lt"/>
                  <a:cs typeface="+mn-cs"/>
                </a:defRPr>
              </a:lvl2pPr>
              <a:lvl3pPr marL="776288" indent="-317500" algn="l" rtl="0" eaLnBrk="0" fontAlgn="base" hangingPunct="0">
                <a:spcBef>
                  <a:spcPct val="10000"/>
                </a:spcBef>
                <a:spcAft>
                  <a:spcPts val="600"/>
                </a:spcAft>
                <a:buClr>
                  <a:schemeClr val="accent1"/>
                </a:buClr>
                <a:buSzPct val="90000"/>
                <a:buFont typeface="Arial" panose="020B0604020202020204" pitchFamily="34" charset="0"/>
                <a:buChar char="—"/>
                <a:defRPr sz="1600">
                  <a:solidFill>
                    <a:schemeClr val="tx1"/>
                  </a:solidFill>
                  <a:latin typeface="+mn-lt"/>
                  <a:cs typeface="+mn-cs"/>
                </a:defRPr>
              </a:lvl3pPr>
              <a:lvl4pPr marL="1417638" indent="-274638" algn="l" rtl="0" eaLnBrk="0" fontAlgn="base" hangingPunct="0">
                <a:spcBef>
                  <a:spcPct val="20000"/>
                </a:spcBef>
                <a:spcAft>
                  <a:spcPct val="0"/>
                </a:spcAft>
                <a:buClr>
                  <a:schemeClr val="bg2"/>
                </a:buClr>
                <a:buChar char="–"/>
                <a:defRPr sz="1600">
                  <a:solidFill>
                    <a:schemeClr val="tx1"/>
                  </a:solidFill>
                  <a:latin typeface="+mn-lt"/>
                  <a:cs typeface="+mn-cs"/>
                </a:defRPr>
              </a:lvl4pPr>
              <a:lvl5pPr marL="2511425" indent="-979488" algn="l" rtl="0" eaLnBrk="0" fontAlgn="base" hangingPunct="0">
                <a:spcBef>
                  <a:spcPct val="20000"/>
                </a:spcBef>
                <a:spcAft>
                  <a:spcPct val="0"/>
                </a:spcAft>
                <a:defRPr sz="2000">
                  <a:solidFill>
                    <a:schemeClr val="tx1"/>
                  </a:solidFill>
                  <a:latin typeface="+mn-lt"/>
                  <a:cs typeface="+mn-cs"/>
                </a:defRPr>
              </a:lvl5pPr>
              <a:lvl6pPr marL="2968625" indent="-979488" algn="l" rtl="0" fontAlgn="base">
                <a:spcBef>
                  <a:spcPct val="20000"/>
                </a:spcBef>
                <a:spcAft>
                  <a:spcPct val="0"/>
                </a:spcAft>
                <a:defRPr sz="2000">
                  <a:solidFill>
                    <a:schemeClr val="tx1"/>
                  </a:solidFill>
                  <a:latin typeface="+mn-lt"/>
                  <a:cs typeface="+mn-cs"/>
                </a:defRPr>
              </a:lvl6pPr>
              <a:lvl7pPr marL="3425825" indent="-979488" algn="l" rtl="0" fontAlgn="base">
                <a:spcBef>
                  <a:spcPct val="20000"/>
                </a:spcBef>
                <a:spcAft>
                  <a:spcPct val="0"/>
                </a:spcAft>
                <a:defRPr sz="2000">
                  <a:solidFill>
                    <a:schemeClr val="tx1"/>
                  </a:solidFill>
                  <a:latin typeface="+mn-lt"/>
                  <a:cs typeface="+mn-cs"/>
                </a:defRPr>
              </a:lvl7pPr>
              <a:lvl8pPr marL="3883025" indent="-979488" algn="l" rtl="0" fontAlgn="base">
                <a:spcBef>
                  <a:spcPct val="20000"/>
                </a:spcBef>
                <a:spcAft>
                  <a:spcPct val="0"/>
                </a:spcAft>
                <a:defRPr sz="2000">
                  <a:solidFill>
                    <a:schemeClr val="tx1"/>
                  </a:solidFill>
                  <a:latin typeface="+mn-lt"/>
                  <a:cs typeface="+mn-cs"/>
                </a:defRPr>
              </a:lvl8pPr>
              <a:lvl9pPr marL="4340225" indent="-979488" algn="l" rtl="0" fontAlgn="base">
                <a:spcBef>
                  <a:spcPct val="20000"/>
                </a:spcBef>
                <a:spcAft>
                  <a:spcPct val="0"/>
                </a:spcAft>
                <a:defRPr sz="2000">
                  <a:solidFill>
                    <a:schemeClr val="tx1"/>
                  </a:solidFill>
                  <a:latin typeface="+mn-lt"/>
                  <a:cs typeface="+mn-cs"/>
                </a:defRPr>
              </a:lvl9pPr>
            </a:lstStyle>
            <a:p>
              <a:pPr marL="0" indent="0">
                <a:buClr>
                  <a:srgbClr val="702082"/>
                </a:buClr>
                <a:buSzPct val="100000"/>
                <a:buNone/>
                <a:defRPr/>
              </a:pPr>
              <a:r>
                <a:rPr lang="en-US" altLang="en-US" sz="800" b="1" kern="0" dirty="0">
                  <a:solidFill>
                    <a:prstClr val="black"/>
                  </a:solidFill>
                </a:rPr>
                <a:t>  </a:t>
              </a:r>
              <a:r>
                <a:rPr lang="en-US" altLang="en-US" sz="800" kern="0" dirty="0">
                  <a:solidFill>
                    <a:prstClr val="black"/>
                  </a:solidFill>
                </a:rPr>
                <a:t>The Scorecard Key:</a:t>
              </a:r>
            </a:p>
            <a:p>
              <a:pPr marL="0" indent="0">
                <a:buClr>
                  <a:srgbClr val="702082"/>
                </a:buClr>
                <a:buSzPct val="100000"/>
                <a:buNone/>
                <a:defRPr/>
              </a:pPr>
              <a:endParaRPr lang="en-US" altLang="en-US" sz="800" b="1" kern="0" dirty="0">
                <a:solidFill>
                  <a:prstClr val="black"/>
                </a:solidFill>
              </a:endParaRPr>
            </a:p>
            <a:p>
              <a:pPr lvl="0">
                <a:buClr>
                  <a:srgbClr val="702082"/>
                </a:buClr>
                <a:buSzPct val="100000"/>
                <a:buFont typeface="Wingdings" panose="05000000000000000000" pitchFamily="2" charset="2"/>
                <a:buChar char="§"/>
                <a:defRPr/>
              </a:pPr>
              <a:endParaRPr lang="en-US" altLang="en-US" sz="800" kern="0" dirty="0">
                <a:solidFill>
                  <a:prstClr val="black"/>
                </a:solidFill>
              </a:endParaRPr>
            </a:p>
          </p:txBody>
        </p:sp>
        <p:grpSp>
          <p:nvGrpSpPr>
            <p:cNvPr id="4" name="Group 3">
              <a:extLst>
                <a:ext uri="{FF2B5EF4-FFF2-40B4-BE49-F238E27FC236}">
                  <a16:creationId xmlns:a16="http://schemas.microsoft.com/office/drawing/2014/main" id="{CFDAB731-9968-0209-FCE4-6E4C1D10E584}"/>
                </a:ext>
              </a:extLst>
            </p:cNvPr>
            <p:cNvGrpSpPr/>
            <p:nvPr/>
          </p:nvGrpSpPr>
          <p:grpSpPr>
            <a:xfrm>
              <a:off x="2665238" y="1589690"/>
              <a:ext cx="1312148" cy="860500"/>
              <a:chOff x="1042747" y="1850087"/>
              <a:chExt cx="1510612" cy="1007325"/>
            </a:xfrm>
            <a:solidFill>
              <a:srgbClr val="81AD27"/>
            </a:solidFill>
            <a:effectLst/>
          </p:grpSpPr>
          <p:sp>
            <p:nvSpPr>
              <p:cNvPr id="71" name="Rectangle 70">
                <a:extLst>
                  <a:ext uri="{FF2B5EF4-FFF2-40B4-BE49-F238E27FC236}">
                    <a16:creationId xmlns:a16="http://schemas.microsoft.com/office/drawing/2014/main" id="{6D37AF7F-B1CB-E913-8623-2B0903FEDD80}"/>
                  </a:ext>
                </a:extLst>
              </p:cNvPr>
              <p:cNvSpPr/>
              <p:nvPr/>
            </p:nvSpPr>
            <p:spPr>
              <a:xfrm>
                <a:off x="1042748" y="1850087"/>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2" name="TextBox 71">
                <a:extLst>
                  <a:ext uri="{FF2B5EF4-FFF2-40B4-BE49-F238E27FC236}">
                    <a16:creationId xmlns:a16="http://schemas.microsoft.com/office/drawing/2014/main" id="{A0F2D5CB-BA4E-F500-6F13-471D81007054}"/>
                  </a:ext>
                </a:extLst>
              </p:cNvPr>
              <p:cNvSpPr txBox="1"/>
              <p:nvPr/>
            </p:nvSpPr>
            <p:spPr>
              <a:xfrm>
                <a:off x="1042747" y="2192141"/>
                <a:ext cx="1510611" cy="279661"/>
              </a:xfrm>
              <a:prstGeom prst="rect">
                <a:avLst/>
              </a:prstGeom>
              <a:grpFill/>
            </p:spPr>
            <p:txBody>
              <a:bodyPr wrap="square" rtlCol="0">
                <a:spAutoFit/>
              </a:bodyPr>
              <a:lstStyle/>
              <a:p>
                <a:r>
                  <a:rPr lang="en-US" sz="800" dirty="0">
                    <a:solidFill>
                      <a:prstClr val="black"/>
                    </a:solidFill>
                  </a:rPr>
                  <a:t>Strongest Results</a:t>
                </a:r>
                <a:endParaRPr lang="en-US" sz="800" i="1" dirty="0"/>
              </a:p>
            </p:txBody>
          </p:sp>
        </p:grpSp>
        <p:sp>
          <p:nvSpPr>
            <p:cNvPr id="5" name="Rectangle 4">
              <a:extLst>
                <a:ext uri="{FF2B5EF4-FFF2-40B4-BE49-F238E27FC236}">
                  <a16:creationId xmlns:a16="http://schemas.microsoft.com/office/drawing/2014/main" id="{D8C9D4B7-522A-20B5-A553-386DFA9E68F1}"/>
                </a:ext>
              </a:extLst>
            </p:cNvPr>
            <p:cNvSpPr/>
            <p:nvPr/>
          </p:nvSpPr>
          <p:spPr>
            <a:xfrm>
              <a:off x="2665238" y="2512448"/>
              <a:ext cx="1312147" cy="860500"/>
            </a:xfrm>
            <a:prstGeom prst="rect">
              <a:avLst/>
            </a:prstGeom>
            <a:solidFill>
              <a:srgbClr val="B7DB6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bg1"/>
                </a:solidFill>
              </a:endParaRPr>
            </a:p>
          </p:txBody>
        </p:sp>
        <p:grpSp>
          <p:nvGrpSpPr>
            <p:cNvPr id="6" name="Group 5">
              <a:extLst>
                <a:ext uri="{FF2B5EF4-FFF2-40B4-BE49-F238E27FC236}">
                  <a16:creationId xmlns:a16="http://schemas.microsoft.com/office/drawing/2014/main" id="{C54B5002-8325-88E7-40BF-8DB403951A76}"/>
                </a:ext>
              </a:extLst>
            </p:cNvPr>
            <p:cNvGrpSpPr/>
            <p:nvPr/>
          </p:nvGrpSpPr>
          <p:grpSpPr>
            <a:xfrm>
              <a:off x="2665238" y="3438172"/>
              <a:ext cx="1312465" cy="860500"/>
              <a:chOff x="1042748" y="1846690"/>
              <a:chExt cx="1510977" cy="1007325"/>
            </a:xfrm>
            <a:solidFill>
              <a:srgbClr val="FFB81C"/>
            </a:solidFill>
            <a:effectLst/>
          </p:grpSpPr>
          <p:sp>
            <p:nvSpPr>
              <p:cNvPr id="69" name="Rectangle 68">
                <a:extLst>
                  <a:ext uri="{FF2B5EF4-FFF2-40B4-BE49-F238E27FC236}">
                    <a16:creationId xmlns:a16="http://schemas.microsoft.com/office/drawing/2014/main" id="{76FDFABA-FFA6-05E1-7DCE-7B68E714038B}"/>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70" name="TextBox 69">
                <a:extLst>
                  <a:ext uri="{FF2B5EF4-FFF2-40B4-BE49-F238E27FC236}">
                    <a16:creationId xmlns:a16="http://schemas.microsoft.com/office/drawing/2014/main" id="{D4F424D6-0CA6-1C12-765F-DD503492872A}"/>
                  </a:ext>
                </a:extLst>
              </p:cNvPr>
              <p:cNvSpPr txBox="1"/>
              <p:nvPr/>
            </p:nvSpPr>
            <p:spPr>
              <a:xfrm>
                <a:off x="1042748" y="1990703"/>
                <a:ext cx="1510611" cy="439466"/>
              </a:xfrm>
              <a:prstGeom prst="rect">
                <a:avLst/>
              </a:prstGeom>
              <a:grpFill/>
            </p:spPr>
            <p:txBody>
              <a:bodyPr wrap="square" rtlCol="0">
                <a:spAutoFit/>
              </a:bodyPr>
              <a:lstStyle/>
              <a:p>
                <a:r>
                  <a:rPr lang="en-US" sz="800" dirty="0">
                    <a:solidFill>
                      <a:prstClr val="black"/>
                    </a:solidFill>
                  </a:rPr>
                  <a:t>Good results. Closer to greatness than most.</a:t>
                </a:r>
                <a:endParaRPr lang="en-US" sz="800" i="1" dirty="0"/>
              </a:p>
            </p:txBody>
          </p:sp>
        </p:grpSp>
        <p:grpSp>
          <p:nvGrpSpPr>
            <p:cNvPr id="10" name="Group 9">
              <a:extLst>
                <a:ext uri="{FF2B5EF4-FFF2-40B4-BE49-F238E27FC236}">
                  <a16:creationId xmlns:a16="http://schemas.microsoft.com/office/drawing/2014/main" id="{B3945CAA-39A4-9C01-6161-69C64AE6F0F3}"/>
                </a:ext>
              </a:extLst>
            </p:cNvPr>
            <p:cNvGrpSpPr/>
            <p:nvPr/>
          </p:nvGrpSpPr>
          <p:grpSpPr>
            <a:xfrm>
              <a:off x="2665238" y="4356989"/>
              <a:ext cx="1312465" cy="860500"/>
              <a:chOff x="1042748" y="1846690"/>
              <a:chExt cx="1510977" cy="1007325"/>
            </a:xfrm>
            <a:solidFill>
              <a:srgbClr val="E9928E"/>
            </a:solidFill>
            <a:effectLst/>
          </p:grpSpPr>
          <p:sp>
            <p:nvSpPr>
              <p:cNvPr id="67" name="Rectangle 66">
                <a:extLst>
                  <a:ext uri="{FF2B5EF4-FFF2-40B4-BE49-F238E27FC236}">
                    <a16:creationId xmlns:a16="http://schemas.microsoft.com/office/drawing/2014/main" id="{4CB2D4F1-B1F7-3DCE-BD08-C86C8CC213A5}"/>
                  </a:ext>
                </a:extLst>
              </p:cNvPr>
              <p:cNvSpPr/>
              <p:nvPr/>
            </p:nvSpPr>
            <p:spPr>
              <a:xfrm>
                <a:off x="1043114" y="1846690"/>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8" name="TextBox 67">
                <a:extLst>
                  <a:ext uri="{FF2B5EF4-FFF2-40B4-BE49-F238E27FC236}">
                    <a16:creationId xmlns:a16="http://schemas.microsoft.com/office/drawing/2014/main" id="{594C2448-AD5C-AD93-9541-4F300F199F6D}"/>
                  </a:ext>
                </a:extLst>
              </p:cNvPr>
              <p:cNvSpPr txBox="1"/>
              <p:nvPr/>
            </p:nvSpPr>
            <p:spPr>
              <a:xfrm>
                <a:off x="1042748" y="2057658"/>
                <a:ext cx="1510611" cy="599272"/>
              </a:xfrm>
              <a:prstGeom prst="rect">
                <a:avLst/>
              </a:prstGeom>
              <a:grpFill/>
            </p:spPr>
            <p:txBody>
              <a:bodyPr wrap="square" rtlCol="0">
                <a:spAutoFit/>
              </a:bodyPr>
              <a:lstStyle/>
              <a:p>
                <a:r>
                  <a:rPr lang="en-US" sz="800" dirty="0">
                    <a:solidFill>
                      <a:prstClr val="black"/>
                    </a:solidFill>
                  </a:rPr>
                  <a:t>Fair results.  Closer to ordinary than greatness.</a:t>
                </a:r>
                <a:endParaRPr lang="en-US" sz="800" i="1" dirty="0"/>
              </a:p>
            </p:txBody>
          </p:sp>
        </p:grpSp>
        <p:grpSp>
          <p:nvGrpSpPr>
            <p:cNvPr id="63" name="Group 62">
              <a:extLst>
                <a:ext uri="{FF2B5EF4-FFF2-40B4-BE49-F238E27FC236}">
                  <a16:creationId xmlns:a16="http://schemas.microsoft.com/office/drawing/2014/main" id="{41C4E113-C408-C0FC-3E1F-C916B93B0A7D}"/>
                </a:ext>
              </a:extLst>
            </p:cNvPr>
            <p:cNvGrpSpPr/>
            <p:nvPr/>
          </p:nvGrpSpPr>
          <p:grpSpPr>
            <a:xfrm>
              <a:off x="2665238" y="5286652"/>
              <a:ext cx="1312147" cy="860500"/>
              <a:chOff x="1042747" y="1763113"/>
              <a:chExt cx="1510611" cy="1007325"/>
            </a:xfrm>
            <a:solidFill>
              <a:srgbClr val="DA6056"/>
            </a:solidFill>
            <a:effectLst/>
          </p:grpSpPr>
          <p:sp>
            <p:nvSpPr>
              <p:cNvPr id="65" name="Rectangle 64">
                <a:extLst>
                  <a:ext uri="{FF2B5EF4-FFF2-40B4-BE49-F238E27FC236}">
                    <a16:creationId xmlns:a16="http://schemas.microsoft.com/office/drawing/2014/main" id="{55CDA555-EC99-BB3C-FB04-D0A1AA906B10}"/>
                  </a:ext>
                </a:extLst>
              </p:cNvPr>
              <p:cNvSpPr/>
              <p:nvPr/>
            </p:nvSpPr>
            <p:spPr>
              <a:xfrm>
                <a:off x="1042747" y="1763113"/>
                <a:ext cx="1510611" cy="100732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endParaRPr>
              </a:p>
            </p:txBody>
          </p:sp>
          <p:sp>
            <p:nvSpPr>
              <p:cNvPr id="66" name="TextBox 65">
                <a:extLst>
                  <a:ext uri="{FF2B5EF4-FFF2-40B4-BE49-F238E27FC236}">
                    <a16:creationId xmlns:a16="http://schemas.microsoft.com/office/drawing/2014/main" id="{4D8DFCF3-D8A9-5428-CAAD-F0CD889A221C}"/>
                  </a:ext>
                </a:extLst>
              </p:cNvPr>
              <p:cNvSpPr txBox="1"/>
              <p:nvPr/>
            </p:nvSpPr>
            <p:spPr>
              <a:xfrm>
                <a:off x="1042747" y="2058721"/>
                <a:ext cx="1510611" cy="279661"/>
              </a:xfrm>
              <a:prstGeom prst="rect">
                <a:avLst/>
              </a:prstGeom>
              <a:grpFill/>
            </p:spPr>
            <p:txBody>
              <a:bodyPr wrap="square" rtlCol="0">
                <a:spAutoFit/>
              </a:bodyPr>
              <a:lstStyle/>
              <a:p>
                <a:r>
                  <a:rPr lang="en-US" sz="800" dirty="0">
                    <a:solidFill>
                      <a:prstClr val="black"/>
                    </a:solidFill>
                  </a:rPr>
                  <a:t>Poor Results</a:t>
                </a:r>
                <a:endParaRPr lang="en-US" sz="800" i="1" dirty="0"/>
              </a:p>
            </p:txBody>
          </p:sp>
        </p:grpSp>
        <p:sp>
          <p:nvSpPr>
            <p:cNvPr id="64" name="TextBox 63">
              <a:extLst>
                <a:ext uri="{FF2B5EF4-FFF2-40B4-BE49-F238E27FC236}">
                  <a16:creationId xmlns:a16="http://schemas.microsoft.com/office/drawing/2014/main" id="{D6096A25-8067-45A0-22F8-CF4AFE4B2F15}"/>
                </a:ext>
              </a:extLst>
            </p:cNvPr>
            <p:cNvSpPr txBox="1"/>
            <p:nvPr/>
          </p:nvSpPr>
          <p:spPr>
            <a:xfrm>
              <a:off x="2665238" y="2831638"/>
              <a:ext cx="1312147" cy="238898"/>
            </a:xfrm>
            <a:prstGeom prst="rect">
              <a:avLst/>
            </a:prstGeom>
            <a:noFill/>
            <a:effectLst/>
          </p:spPr>
          <p:txBody>
            <a:bodyPr wrap="square" rtlCol="0">
              <a:spAutoFit/>
            </a:bodyPr>
            <a:lstStyle/>
            <a:p>
              <a:r>
                <a:rPr lang="en-US" sz="800" dirty="0">
                  <a:solidFill>
                    <a:prstClr val="black"/>
                  </a:solidFill>
                </a:rPr>
                <a:t>Strong Results.</a:t>
              </a:r>
              <a:endParaRPr lang="en-US" sz="800" i="1" dirty="0"/>
            </a:p>
          </p:txBody>
        </p:sp>
      </p:grpSp>
    </p:spTree>
    <p:extLst>
      <p:ext uri="{BB962C8B-B14F-4D97-AF65-F5344CB8AC3E}">
        <p14:creationId xmlns:p14="http://schemas.microsoft.com/office/powerpoint/2010/main" val="186443426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4B7DC5-4F9E-4CF7-AB10-046570D0DB57}"/>
              </a:ext>
            </a:extLst>
          </p:cNvPr>
          <p:cNvSpPr>
            <a:spLocks noGrp="1"/>
          </p:cNvSpPr>
          <p:nvPr>
            <p:ph type="body" sz="quarter" idx="17"/>
          </p:nvPr>
        </p:nvSpPr>
        <p:spPr/>
        <p:txBody>
          <a:bodyPr/>
          <a:lstStyle/>
          <a:p>
            <a:r>
              <a:rPr lang="en-US" sz="2000" dirty="0"/>
              <a:t>EX progress on the road to high performance excellence</a:t>
            </a:r>
          </a:p>
        </p:txBody>
      </p:sp>
      <p:sp>
        <p:nvSpPr>
          <p:cNvPr id="3" name="Title 1">
            <a:extLst>
              <a:ext uri="{FF2B5EF4-FFF2-40B4-BE49-F238E27FC236}">
                <a16:creationId xmlns:a16="http://schemas.microsoft.com/office/drawing/2014/main" id="{D3C8B9B7-A619-4142-B9A1-45586396C715}"/>
              </a:ext>
            </a:extLst>
          </p:cNvPr>
          <p:cNvSpPr>
            <a:spLocks noGrp="1"/>
          </p:cNvSpPr>
          <p:nvPr>
            <p:ph type="title"/>
          </p:nvPr>
        </p:nvSpPr>
        <p:spPr/>
        <p:txBody>
          <a:bodyPr/>
          <a:lstStyle/>
          <a:p>
            <a:r>
              <a:rPr lang="en-GB" altLang="en-US"/>
              <a:t>J - Information and communication</a:t>
            </a:r>
            <a:endParaRPr lang="en-US" dirty="0"/>
          </a:p>
        </p:txBody>
      </p:sp>
      <p:sp>
        <p:nvSpPr>
          <p:cNvPr id="5" name="Footer Placeholder 4">
            <a:extLst>
              <a:ext uri="{FF2B5EF4-FFF2-40B4-BE49-F238E27FC236}">
                <a16:creationId xmlns:a16="http://schemas.microsoft.com/office/drawing/2014/main" id="{44C33C0B-2911-4FAC-88D7-EC0967DEC25E}"/>
              </a:ext>
            </a:extLst>
          </p:cNvPr>
          <p:cNvSpPr>
            <a:spLocks noGrp="1"/>
          </p:cNvSpPr>
          <p:nvPr>
            <p:ph type="ftr" sz="quarter" idx="10"/>
          </p:nvPr>
        </p:nvSpPr>
        <p:spPr/>
        <p:txBody>
          <a:bodyPr/>
          <a:lstStyle/>
          <a:p>
            <a:r>
              <a:rPr lang="en-GB"/>
              <a:t>© 2023 WTW. All rights reserved. Proprietary and Confidential. For WTW and WTW client use only. Not suitable for unintended purpose or use by unauthorized recipient.</a:t>
            </a:r>
            <a:endParaRPr lang="en-US" dirty="0"/>
          </a:p>
        </p:txBody>
      </p:sp>
      <p:sp>
        <p:nvSpPr>
          <p:cNvPr id="6" name="Slide Number Placeholder 5">
            <a:extLst>
              <a:ext uri="{FF2B5EF4-FFF2-40B4-BE49-F238E27FC236}">
                <a16:creationId xmlns:a16="http://schemas.microsoft.com/office/drawing/2014/main" id="{48F6C1F9-8979-4C16-8D2B-C0CEE9E0F089}"/>
              </a:ext>
            </a:extLst>
          </p:cNvPr>
          <p:cNvSpPr>
            <a:spLocks noGrp="1"/>
          </p:cNvSpPr>
          <p:nvPr>
            <p:ph type="sldNum" sz="quarter" idx="18"/>
          </p:nvPr>
        </p:nvSpPr>
        <p:spPr/>
        <p:txBody>
          <a:bodyPr/>
          <a:lstStyle/>
          <a:p>
            <a:fld id="{63DCA5C9-2E11-4C67-86EB-AE1DE127DC64}" type="slidenum">
              <a:rPr lang="en-US" smtClean="0"/>
              <a:pPr/>
              <a:t>97</a:t>
            </a:fld>
            <a:endParaRPr lang="en-US" dirty="0"/>
          </a:p>
        </p:txBody>
      </p:sp>
      <p:graphicFrame>
        <p:nvGraphicFramePr>
          <p:cNvPr id="7" name="TEMP_Scatter">
            <a:extLst>
              <a:ext uri="{FF2B5EF4-FFF2-40B4-BE49-F238E27FC236}">
                <a16:creationId xmlns:a16="http://schemas.microsoft.com/office/drawing/2014/main" id="{BB52EB91-01CA-46FF-A714-B7DCA995C352}"/>
              </a:ext>
            </a:extLst>
          </p:cNvPr>
          <p:cNvGraphicFramePr/>
          <p:nvPr>
            <p:extLst>
              <p:ext uri="{D42A27DB-BD31-4B8C-83A1-F6EECF244321}">
                <p14:modId xmlns:p14="http://schemas.microsoft.com/office/powerpoint/2010/main" val="1287284966"/>
              </p:ext>
            </p:extLst>
          </p:nvPr>
        </p:nvGraphicFramePr>
        <p:xfrm>
          <a:off x="2310572" y="1617801"/>
          <a:ext cx="8363333" cy="418074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3292814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a:extLst>
              <a:ext uri="{FF2B5EF4-FFF2-40B4-BE49-F238E27FC236}">
                <a16:creationId xmlns:a16="http://schemas.microsoft.com/office/drawing/2014/main" id="{81673BED-AABD-CA74-A719-D4BFDC3392F4}"/>
              </a:ext>
            </a:extLst>
          </p:cNvPr>
          <p:cNvGrpSpPr/>
          <p:nvPr/>
        </p:nvGrpSpPr>
        <p:grpSpPr>
          <a:xfrm>
            <a:off x="413885" y="253999"/>
            <a:ext cx="11174931" cy="5636661"/>
            <a:chOff x="1778000" y="254000"/>
            <a:chExt cx="8636000" cy="5245100"/>
          </a:xfrm>
        </p:grpSpPr>
        <p:sp>
          <p:nvSpPr>
            <p:cNvPr id="2" name="New shape"/>
            <p:cNvSpPr/>
            <p:nvPr/>
          </p:nvSpPr>
          <p:spPr>
            <a:xfrm>
              <a:off x="1778000"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a:solidFill>
                    <a:srgbClr val="003B5A"/>
                  </a:solidFill>
                  <a:latin typeface="arial"/>
                </a:rPr>
                <a:t>Category Breakdown by Lookdown</a:t>
              </a:r>
            </a:p>
          </p:txBody>
        </p:sp>
        <p:sp>
          <p:nvSpPr>
            <p:cNvPr id="116" name="New shape"/>
            <p:cNvSpPr/>
            <p:nvPr/>
          </p:nvSpPr>
          <p:spPr>
            <a:xfrm>
              <a:off x="7823200"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1" name="New shape"/>
            <p:cNvSpPr/>
            <p:nvPr/>
          </p:nvSpPr>
          <p:spPr>
            <a:xfrm>
              <a:off x="7823200"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4" name="New shape"/>
            <p:cNvSpPr/>
            <p:nvPr/>
          </p:nvSpPr>
          <p:spPr>
            <a:xfrm>
              <a:off x="7823200"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7" name="New shape"/>
            <p:cNvSpPr/>
            <p:nvPr/>
          </p:nvSpPr>
          <p:spPr>
            <a:xfrm>
              <a:off x="7823200"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0" name="New shape"/>
            <p:cNvSpPr/>
            <p:nvPr/>
          </p:nvSpPr>
          <p:spPr>
            <a:xfrm>
              <a:off x="7823200"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7823200"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6" name="New shape"/>
            <p:cNvSpPr/>
            <p:nvPr/>
          </p:nvSpPr>
          <p:spPr>
            <a:xfrm>
              <a:off x="7823200"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9" name="New shape"/>
            <p:cNvSpPr/>
            <p:nvPr/>
          </p:nvSpPr>
          <p:spPr>
            <a:xfrm>
              <a:off x="7823200"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2" name="New shape"/>
            <p:cNvSpPr/>
            <p:nvPr/>
          </p:nvSpPr>
          <p:spPr>
            <a:xfrm>
              <a:off x="7823200"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5" name="New shape"/>
            <p:cNvSpPr/>
            <p:nvPr/>
          </p:nvSpPr>
          <p:spPr>
            <a:xfrm>
              <a:off x="7823200"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8" name="New shape"/>
            <p:cNvSpPr/>
            <p:nvPr/>
          </p:nvSpPr>
          <p:spPr>
            <a:xfrm>
              <a:off x="7823200"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41" name="New shape"/>
            <p:cNvSpPr/>
            <p:nvPr/>
          </p:nvSpPr>
          <p:spPr>
            <a:xfrm>
              <a:off x="7823200"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4" name="New shape"/>
            <p:cNvSpPr/>
            <p:nvPr/>
          </p:nvSpPr>
          <p:spPr>
            <a:xfrm>
              <a:off x="7823200"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7" name="New shape"/>
            <p:cNvSpPr/>
            <p:nvPr/>
          </p:nvSpPr>
          <p:spPr>
            <a:xfrm>
              <a:off x="7823200"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0" name="New shape"/>
            <p:cNvSpPr/>
            <p:nvPr/>
          </p:nvSpPr>
          <p:spPr>
            <a:xfrm>
              <a:off x="7823200"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 name="New shape"/>
            <p:cNvSpPr/>
            <p:nvPr/>
          </p:nvSpPr>
          <p:spPr>
            <a:xfrm>
              <a:off x="7823200"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7823200"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1778000"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a:off x="1778000"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78232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Information and communication Benchmark</a:t>
              </a:r>
              <a:br>
                <a:rPr sz="1100" kern="200">
                  <a:solidFill>
                    <a:srgbClr val="000000"/>
                  </a:solidFill>
                  <a:latin typeface="arial"/>
                </a:rPr>
              </a:br>
              <a:r>
                <a:rPr sz="1100" kern="200">
                  <a:solidFill>
                    <a:srgbClr val="A6A6A6"/>
                  </a:solidFill>
                  <a:latin typeface="arial"/>
                </a:rPr>
                <a:t>(2,618)</a:t>
              </a:r>
            </a:p>
          </p:txBody>
        </p:sp>
        <p:sp>
          <p:nvSpPr>
            <p:cNvPr id="8" name="New shape"/>
            <p:cNvSpPr/>
            <p:nvPr/>
          </p:nvSpPr>
          <p:spPr>
            <a:xfrm>
              <a:off x="86868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ICT/BPO Services</a:t>
              </a:r>
              <a:br>
                <a:rPr sz="1100" kern="200">
                  <a:solidFill>
                    <a:srgbClr val="000000"/>
                  </a:solidFill>
                  <a:latin typeface="arial"/>
                </a:rPr>
              </a:br>
              <a:r>
                <a:rPr sz="1100" kern="200">
                  <a:solidFill>
                    <a:srgbClr val="A6A6A6"/>
                  </a:solidFill>
                  <a:latin typeface="arial"/>
                </a:rPr>
                <a:t>(1,557)</a:t>
              </a:r>
            </a:p>
          </p:txBody>
        </p:sp>
        <p:sp>
          <p:nvSpPr>
            <p:cNvPr id="9" name="New shape"/>
            <p:cNvSpPr/>
            <p:nvPr/>
          </p:nvSpPr>
          <p:spPr>
            <a:xfrm>
              <a:off x="9550400"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Media &amp; Telecommunications</a:t>
              </a:r>
              <a:br>
                <a:rPr sz="1100" kern="200">
                  <a:solidFill>
                    <a:srgbClr val="000000"/>
                  </a:solidFill>
                  <a:latin typeface="arial"/>
                </a:rPr>
              </a:br>
              <a:r>
                <a:rPr sz="1100" kern="200">
                  <a:solidFill>
                    <a:srgbClr val="A6A6A6"/>
                  </a:solidFill>
                  <a:latin typeface="arial"/>
                </a:rPr>
                <a:t>(1,061)</a:t>
              </a:r>
            </a:p>
          </p:txBody>
        </p:sp>
        <p:sp>
          <p:nvSpPr>
            <p:cNvPr id="10"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 name="New shape"/>
            <p:cNvSpPr/>
            <p:nvPr/>
          </p:nvSpPr>
          <p:spPr>
            <a:xfrm>
              <a:off x="1778000"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 name="New shape"/>
            <p:cNvSpPr/>
            <p:nvPr/>
          </p:nvSpPr>
          <p:spPr>
            <a:xfrm>
              <a:off x="1778000" y="2051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4" name="New shape"/>
            <p:cNvSpPr/>
            <p:nvPr/>
          </p:nvSpPr>
          <p:spPr>
            <a:xfrm>
              <a:off x="7823200"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5" name="New shape"/>
            <p:cNvSpPr/>
            <p:nvPr/>
          </p:nvSpPr>
          <p:spPr>
            <a:xfrm>
              <a:off x="8864600"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6" name="New shape"/>
            <p:cNvSpPr/>
            <p:nvPr/>
          </p:nvSpPr>
          <p:spPr>
            <a:xfrm>
              <a:off x="9728200"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7"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8" name="New shape"/>
            <p:cNvSpPr/>
            <p:nvPr/>
          </p:nvSpPr>
          <p:spPr>
            <a:xfrm>
              <a:off x="1778000"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9" name="New shape"/>
            <p:cNvSpPr/>
            <p:nvPr/>
          </p:nvSpPr>
          <p:spPr>
            <a:xfrm>
              <a:off x="1778000" y="2266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1" name="New shape"/>
            <p:cNvSpPr/>
            <p:nvPr/>
          </p:nvSpPr>
          <p:spPr>
            <a:xfrm>
              <a:off x="7823200"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22" name="New shape"/>
            <p:cNvSpPr/>
            <p:nvPr/>
          </p:nvSpPr>
          <p:spPr>
            <a:xfrm>
              <a:off x="8864600"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23" name="New shape"/>
            <p:cNvSpPr/>
            <p:nvPr/>
          </p:nvSpPr>
          <p:spPr>
            <a:xfrm>
              <a:off x="9728200"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4"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5" name="New shape"/>
            <p:cNvSpPr/>
            <p:nvPr/>
          </p:nvSpPr>
          <p:spPr>
            <a:xfrm>
              <a:off x="1778000"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1778000" y="2482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28" name="New shape"/>
            <p:cNvSpPr/>
            <p:nvPr/>
          </p:nvSpPr>
          <p:spPr>
            <a:xfrm>
              <a:off x="7823200"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29" name="New shape"/>
            <p:cNvSpPr/>
            <p:nvPr/>
          </p:nvSpPr>
          <p:spPr>
            <a:xfrm>
              <a:off x="8864600" y="24828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30" name="New shape"/>
            <p:cNvSpPr/>
            <p:nvPr/>
          </p:nvSpPr>
          <p:spPr>
            <a:xfrm>
              <a:off x="9728200"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31"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2" name="New shape"/>
            <p:cNvSpPr/>
            <p:nvPr/>
          </p:nvSpPr>
          <p:spPr>
            <a:xfrm>
              <a:off x="1778000"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3" name="New shape"/>
            <p:cNvSpPr/>
            <p:nvPr/>
          </p:nvSpPr>
          <p:spPr>
            <a:xfrm>
              <a:off x="1778000" y="2698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35" name="New shape"/>
            <p:cNvSpPr/>
            <p:nvPr/>
          </p:nvSpPr>
          <p:spPr>
            <a:xfrm>
              <a:off x="7823200"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36" name="New shape"/>
            <p:cNvSpPr/>
            <p:nvPr/>
          </p:nvSpPr>
          <p:spPr>
            <a:xfrm>
              <a:off x="8864600"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78*</a:t>
              </a:r>
            </a:p>
          </p:txBody>
        </p:sp>
        <p:sp>
          <p:nvSpPr>
            <p:cNvPr id="37" name="New shape"/>
            <p:cNvSpPr/>
            <p:nvPr/>
          </p:nvSpPr>
          <p:spPr>
            <a:xfrm>
              <a:off x="9728200"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38"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9" name="New shape"/>
            <p:cNvSpPr/>
            <p:nvPr/>
          </p:nvSpPr>
          <p:spPr>
            <a:xfrm>
              <a:off x="1778000"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0" name="New shape"/>
            <p:cNvSpPr/>
            <p:nvPr/>
          </p:nvSpPr>
          <p:spPr>
            <a:xfrm>
              <a:off x="1778000" y="2914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42" name="New shape"/>
            <p:cNvSpPr/>
            <p:nvPr/>
          </p:nvSpPr>
          <p:spPr>
            <a:xfrm>
              <a:off x="7823200"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43" name="New shape"/>
            <p:cNvSpPr/>
            <p:nvPr/>
          </p:nvSpPr>
          <p:spPr>
            <a:xfrm>
              <a:off x="8864600"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44" name="New shape"/>
            <p:cNvSpPr/>
            <p:nvPr/>
          </p:nvSpPr>
          <p:spPr>
            <a:xfrm>
              <a:off x="9728200"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45"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6" name="New shape"/>
            <p:cNvSpPr/>
            <p:nvPr/>
          </p:nvSpPr>
          <p:spPr>
            <a:xfrm>
              <a:off x="1778000"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7" name="New shape"/>
            <p:cNvSpPr/>
            <p:nvPr/>
          </p:nvSpPr>
          <p:spPr>
            <a:xfrm>
              <a:off x="1778000" y="3130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49" name="New shape"/>
            <p:cNvSpPr/>
            <p:nvPr/>
          </p:nvSpPr>
          <p:spPr>
            <a:xfrm>
              <a:off x="7823200"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50" name="New shape"/>
            <p:cNvSpPr/>
            <p:nvPr/>
          </p:nvSpPr>
          <p:spPr>
            <a:xfrm>
              <a:off x="8864600"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51" name="New shape"/>
            <p:cNvSpPr/>
            <p:nvPr/>
          </p:nvSpPr>
          <p:spPr>
            <a:xfrm>
              <a:off x="9728200"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68*</a:t>
              </a:r>
            </a:p>
          </p:txBody>
        </p:sp>
        <p:sp>
          <p:nvSpPr>
            <p:cNvPr id="52"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3" name="New shape"/>
            <p:cNvSpPr/>
            <p:nvPr/>
          </p:nvSpPr>
          <p:spPr>
            <a:xfrm>
              <a:off x="1778000"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4" name="New shape"/>
            <p:cNvSpPr/>
            <p:nvPr/>
          </p:nvSpPr>
          <p:spPr>
            <a:xfrm>
              <a:off x="1778000" y="33464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56" name="New shape"/>
            <p:cNvSpPr/>
            <p:nvPr/>
          </p:nvSpPr>
          <p:spPr>
            <a:xfrm>
              <a:off x="7823200"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57" name="New shape"/>
            <p:cNvSpPr/>
            <p:nvPr/>
          </p:nvSpPr>
          <p:spPr>
            <a:xfrm>
              <a:off x="8864600"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58" name="New shape"/>
            <p:cNvSpPr/>
            <p:nvPr/>
          </p:nvSpPr>
          <p:spPr>
            <a:xfrm>
              <a:off x="9728200"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59"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1778000"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1" name="New shape"/>
            <p:cNvSpPr/>
            <p:nvPr/>
          </p:nvSpPr>
          <p:spPr>
            <a:xfrm>
              <a:off x="1778000" y="35623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63" name="New shape"/>
            <p:cNvSpPr/>
            <p:nvPr/>
          </p:nvSpPr>
          <p:spPr>
            <a:xfrm>
              <a:off x="7823200"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66</a:t>
              </a:r>
            </a:p>
          </p:txBody>
        </p:sp>
        <p:sp>
          <p:nvSpPr>
            <p:cNvPr id="64" name="New shape"/>
            <p:cNvSpPr/>
            <p:nvPr/>
          </p:nvSpPr>
          <p:spPr>
            <a:xfrm>
              <a:off x="8864600"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60*</a:t>
              </a:r>
            </a:p>
          </p:txBody>
        </p:sp>
        <p:sp>
          <p:nvSpPr>
            <p:cNvPr id="65" name="New shape"/>
            <p:cNvSpPr/>
            <p:nvPr/>
          </p:nvSpPr>
          <p:spPr>
            <a:xfrm>
              <a:off x="9728200"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66"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7" name="New shape"/>
            <p:cNvSpPr/>
            <p:nvPr/>
          </p:nvSpPr>
          <p:spPr>
            <a:xfrm>
              <a:off x="1778000"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8" name="New shape"/>
            <p:cNvSpPr/>
            <p:nvPr/>
          </p:nvSpPr>
          <p:spPr>
            <a:xfrm>
              <a:off x="1778000" y="37782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70" name="New shape"/>
            <p:cNvSpPr/>
            <p:nvPr/>
          </p:nvSpPr>
          <p:spPr>
            <a:xfrm>
              <a:off x="7823200"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71" name="New shape"/>
            <p:cNvSpPr/>
            <p:nvPr/>
          </p:nvSpPr>
          <p:spPr>
            <a:xfrm>
              <a:off x="8864600" y="37782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72" name="New shape"/>
            <p:cNvSpPr/>
            <p:nvPr/>
          </p:nvSpPr>
          <p:spPr>
            <a:xfrm>
              <a:off x="9728200"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73"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4" name="New shape"/>
            <p:cNvSpPr/>
            <p:nvPr/>
          </p:nvSpPr>
          <p:spPr>
            <a:xfrm>
              <a:off x="1778000"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5" name="New shape"/>
            <p:cNvSpPr/>
            <p:nvPr/>
          </p:nvSpPr>
          <p:spPr>
            <a:xfrm>
              <a:off x="1778000" y="39941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77" name="New shape"/>
            <p:cNvSpPr/>
            <p:nvPr/>
          </p:nvSpPr>
          <p:spPr>
            <a:xfrm>
              <a:off x="7823200"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78" name="New shape"/>
            <p:cNvSpPr/>
            <p:nvPr/>
          </p:nvSpPr>
          <p:spPr>
            <a:xfrm>
              <a:off x="8864600"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79" name="New shape"/>
            <p:cNvSpPr/>
            <p:nvPr/>
          </p:nvSpPr>
          <p:spPr>
            <a:xfrm>
              <a:off x="9728200"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80"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1778000"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1778000" y="42100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84" name="New shape"/>
            <p:cNvSpPr/>
            <p:nvPr/>
          </p:nvSpPr>
          <p:spPr>
            <a:xfrm>
              <a:off x="7823200"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85" name="New shape"/>
            <p:cNvSpPr/>
            <p:nvPr/>
          </p:nvSpPr>
          <p:spPr>
            <a:xfrm>
              <a:off x="8864600"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86" name="New shape"/>
            <p:cNvSpPr/>
            <p:nvPr/>
          </p:nvSpPr>
          <p:spPr>
            <a:xfrm>
              <a:off x="9728200"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87"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8" name="New shape"/>
            <p:cNvSpPr/>
            <p:nvPr/>
          </p:nvSpPr>
          <p:spPr>
            <a:xfrm>
              <a:off x="1778000"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9" name="New shape"/>
            <p:cNvSpPr/>
            <p:nvPr/>
          </p:nvSpPr>
          <p:spPr>
            <a:xfrm>
              <a:off x="1778000" y="44259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91" name="New shape"/>
            <p:cNvSpPr/>
            <p:nvPr/>
          </p:nvSpPr>
          <p:spPr>
            <a:xfrm>
              <a:off x="7823200"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50</a:t>
              </a:r>
            </a:p>
          </p:txBody>
        </p:sp>
        <p:sp>
          <p:nvSpPr>
            <p:cNvPr id="92" name="New shape"/>
            <p:cNvSpPr/>
            <p:nvPr/>
          </p:nvSpPr>
          <p:spPr>
            <a:xfrm>
              <a:off x="8864600"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44*</a:t>
              </a:r>
            </a:p>
          </p:txBody>
        </p:sp>
        <p:sp>
          <p:nvSpPr>
            <p:cNvPr id="93" name="New shape"/>
            <p:cNvSpPr/>
            <p:nvPr/>
          </p:nvSpPr>
          <p:spPr>
            <a:xfrm>
              <a:off x="9728200"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58*</a:t>
              </a:r>
            </a:p>
          </p:txBody>
        </p:sp>
        <p:sp>
          <p:nvSpPr>
            <p:cNvPr id="94"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5" name="New shape"/>
            <p:cNvSpPr/>
            <p:nvPr/>
          </p:nvSpPr>
          <p:spPr>
            <a:xfrm>
              <a:off x="1778000"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6" name="New shape"/>
            <p:cNvSpPr/>
            <p:nvPr/>
          </p:nvSpPr>
          <p:spPr>
            <a:xfrm>
              <a:off x="1778000" y="46418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98" name="New shape"/>
            <p:cNvSpPr/>
            <p:nvPr/>
          </p:nvSpPr>
          <p:spPr>
            <a:xfrm>
              <a:off x="7823200"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99" name="New shape"/>
            <p:cNvSpPr/>
            <p:nvPr/>
          </p:nvSpPr>
          <p:spPr>
            <a:xfrm>
              <a:off x="8864600"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100" name="New shape"/>
            <p:cNvSpPr/>
            <p:nvPr/>
          </p:nvSpPr>
          <p:spPr>
            <a:xfrm>
              <a:off x="9728200"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101"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2" name="New shape"/>
            <p:cNvSpPr/>
            <p:nvPr/>
          </p:nvSpPr>
          <p:spPr>
            <a:xfrm>
              <a:off x="1778000"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1778000" y="48577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05" name="New shape"/>
            <p:cNvSpPr/>
            <p:nvPr/>
          </p:nvSpPr>
          <p:spPr>
            <a:xfrm>
              <a:off x="7823200"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06" name="New shape"/>
            <p:cNvSpPr/>
            <p:nvPr/>
          </p:nvSpPr>
          <p:spPr>
            <a:xfrm>
              <a:off x="8864600"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66*</a:t>
              </a:r>
            </a:p>
          </p:txBody>
        </p:sp>
        <p:sp>
          <p:nvSpPr>
            <p:cNvPr id="107" name="New shape"/>
            <p:cNvSpPr/>
            <p:nvPr/>
          </p:nvSpPr>
          <p:spPr>
            <a:xfrm>
              <a:off x="9728200"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108"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9" name="New shape"/>
            <p:cNvSpPr/>
            <p:nvPr/>
          </p:nvSpPr>
          <p:spPr>
            <a:xfrm>
              <a:off x="1778000"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0" name="New shape"/>
            <p:cNvSpPr/>
            <p:nvPr/>
          </p:nvSpPr>
          <p:spPr>
            <a:xfrm>
              <a:off x="1778000" y="50736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12" name="New shape"/>
            <p:cNvSpPr/>
            <p:nvPr/>
          </p:nvSpPr>
          <p:spPr>
            <a:xfrm>
              <a:off x="7823200"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113" name="New shape"/>
            <p:cNvSpPr/>
            <p:nvPr/>
          </p:nvSpPr>
          <p:spPr>
            <a:xfrm>
              <a:off x="8864600"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114" name="New shape"/>
            <p:cNvSpPr/>
            <p:nvPr/>
          </p:nvSpPr>
          <p:spPr>
            <a:xfrm>
              <a:off x="9728200"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115" name="New shape"/>
            <p:cNvSpPr/>
            <p:nvPr/>
          </p:nvSpPr>
          <p:spPr>
            <a:xfrm>
              <a:off x="1778000" y="5289550"/>
              <a:ext cx="60452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17" name="New shape"/>
            <p:cNvSpPr/>
            <p:nvPr/>
          </p:nvSpPr>
          <p:spPr>
            <a:xfrm>
              <a:off x="7823200"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75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18" name="New shape"/>
            <p:cNvSpPr/>
            <p:nvPr/>
          </p:nvSpPr>
          <p:spPr>
            <a:xfrm>
              <a:off x="8864600"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19" name="New shape"/>
            <p:cNvSpPr/>
            <p:nvPr/>
          </p:nvSpPr>
          <p:spPr>
            <a:xfrm>
              <a:off x="9728200"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gr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ew shape"/>
          <p:cNvSpPr/>
          <p:nvPr/>
        </p:nvSpPr>
        <p:spPr>
          <a:xfrm>
            <a:off x="401586" y="254000"/>
            <a:ext cx="8636000" cy="342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2000" b="1" i="0">
                <a:solidFill>
                  <a:srgbClr val="003B5A"/>
                </a:solidFill>
                <a:latin typeface="arial"/>
              </a:defRPr>
            </a:pPr>
            <a:r>
              <a:rPr sz="2000" b="1" kern="200" dirty="0">
                <a:solidFill>
                  <a:srgbClr val="003B5A"/>
                </a:solidFill>
                <a:latin typeface="arial"/>
              </a:rPr>
              <a:t>Category Breakdown by Length of Service</a:t>
            </a:r>
          </a:p>
        </p:txBody>
      </p:sp>
      <p:sp>
        <p:nvSpPr>
          <p:cNvPr id="180" name="New shape"/>
          <p:cNvSpPr/>
          <p:nvPr/>
        </p:nvSpPr>
        <p:spPr>
          <a:xfrm>
            <a:off x="2992386" y="5283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1" name="New shape"/>
          <p:cNvSpPr/>
          <p:nvPr/>
        </p:nvSpPr>
        <p:spPr>
          <a:xfrm>
            <a:off x="2992386" y="5067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60" name="New shape"/>
          <p:cNvSpPr/>
          <p:nvPr/>
        </p:nvSpPr>
        <p:spPr>
          <a:xfrm>
            <a:off x="2992386" y="4851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49" name="New shape"/>
          <p:cNvSpPr/>
          <p:nvPr/>
        </p:nvSpPr>
        <p:spPr>
          <a:xfrm>
            <a:off x="2992386" y="4635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38" name="New shape"/>
          <p:cNvSpPr/>
          <p:nvPr/>
        </p:nvSpPr>
        <p:spPr>
          <a:xfrm>
            <a:off x="2992386" y="4419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27" name="New shape"/>
          <p:cNvSpPr/>
          <p:nvPr/>
        </p:nvSpPr>
        <p:spPr>
          <a:xfrm>
            <a:off x="2992386" y="4203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16" name="New shape"/>
          <p:cNvSpPr/>
          <p:nvPr/>
        </p:nvSpPr>
        <p:spPr>
          <a:xfrm>
            <a:off x="2992386" y="39878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05" name="New shape"/>
          <p:cNvSpPr/>
          <p:nvPr/>
        </p:nvSpPr>
        <p:spPr>
          <a:xfrm>
            <a:off x="2992386" y="37719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94" name="New shape"/>
          <p:cNvSpPr/>
          <p:nvPr/>
        </p:nvSpPr>
        <p:spPr>
          <a:xfrm>
            <a:off x="2992386" y="35560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83" name="New shape"/>
          <p:cNvSpPr/>
          <p:nvPr/>
        </p:nvSpPr>
        <p:spPr>
          <a:xfrm>
            <a:off x="2992386" y="33401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72" name="New shape"/>
          <p:cNvSpPr/>
          <p:nvPr/>
        </p:nvSpPr>
        <p:spPr>
          <a:xfrm>
            <a:off x="2992386" y="31242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1" name="New shape"/>
          <p:cNvSpPr/>
          <p:nvPr/>
        </p:nvSpPr>
        <p:spPr>
          <a:xfrm>
            <a:off x="2992386" y="29083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50" name="New shape"/>
          <p:cNvSpPr/>
          <p:nvPr/>
        </p:nvSpPr>
        <p:spPr>
          <a:xfrm>
            <a:off x="2992386" y="26924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9" name="New shape"/>
          <p:cNvSpPr/>
          <p:nvPr/>
        </p:nvSpPr>
        <p:spPr>
          <a:xfrm>
            <a:off x="2992386" y="24765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28" name="New shape"/>
          <p:cNvSpPr/>
          <p:nvPr/>
        </p:nvSpPr>
        <p:spPr>
          <a:xfrm>
            <a:off x="2992386" y="22606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17" name="New shape"/>
          <p:cNvSpPr/>
          <p:nvPr/>
        </p:nvSpPr>
        <p:spPr>
          <a:xfrm>
            <a:off x="2992386" y="2044700"/>
            <a:ext cx="863600" cy="2159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6" name="New shape"/>
          <p:cNvSpPr/>
          <p:nvPr/>
        </p:nvSpPr>
        <p:spPr>
          <a:xfrm>
            <a:off x="2992386" y="895350"/>
            <a:ext cx="863600" cy="1143000"/>
          </a:xfrm>
          <a:prstGeom prst="rect">
            <a:avLst/>
          </a:prstGeom>
          <a:solidFill>
            <a:srgbClr val="EEEEE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New shape"/>
          <p:cNvSpPr/>
          <p:nvPr/>
        </p:nvSpPr>
        <p:spPr>
          <a:xfrm>
            <a:off x="401586" y="647700"/>
            <a:ext cx="8636000" cy="1905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200" b="1" i="0">
                <a:solidFill>
                  <a:srgbClr val="A6A6A6"/>
                </a:solidFill>
                <a:latin typeface="arial"/>
              </a:defRPr>
            </a:pPr>
            <a:r>
              <a:rPr sz="1200" b="1" kern="200">
                <a:solidFill>
                  <a:srgbClr val="A6A6A6"/>
                </a:solidFill>
                <a:latin typeface="arial"/>
              </a:rPr>
              <a:t>Scores are Total Favorable</a:t>
            </a:r>
          </a:p>
        </p:txBody>
      </p:sp>
      <p:sp>
        <p:nvSpPr>
          <p:cNvPr id="4" name="New shape"/>
          <p:cNvSpPr/>
          <p:nvPr/>
        </p:nvSpPr>
        <p:spPr>
          <a:xfrm>
            <a:off x="401586" y="2032000"/>
            <a:ext cx="8636000" cy="0"/>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 name="New shape"/>
          <p:cNvSpPr/>
          <p:nvPr/>
        </p:nvSpPr>
        <p:spPr>
          <a:xfrm flipV="1">
            <a:off x="401585" y="2032201"/>
            <a:ext cx="10799999" cy="19049"/>
          </a:xfrm>
          <a:prstGeom prst="line">
            <a:avLst/>
          </a:prstGeom>
          <a:ln w="19050">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 name="New shape"/>
          <p:cNvSpPr/>
          <p:nvPr/>
        </p:nvSpPr>
        <p:spPr>
          <a:xfrm>
            <a:off x="299238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fontScale="97500" lnSpcReduction="10000"/>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BM Information and communication Benchmark</a:t>
            </a:r>
            <a:br>
              <a:rPr sz="1100" kern="200">
                <a:solidFill>
                  <a:srgbClr val="000000"/>
                </a:solidFill>
                <a:latin typeface="arial"/>
              </a:rPr>
            </a:br>
            <a:r>
              <a:rPr sz="1100" kern="200">
                <a:solidFill>
                  <a:srgbClr val="A6A6A6"/>
                </a:solidFill>
                <a:latin typeface="arial"/>
              </a:rPr>
              <a:t>(2,618)</a:t>
            </a:r>
          </a:p>
        </p:txBody>
      </p:sp>
      <p:sp>
        <p:nvSpPr>
          <p:cNvPr id="8" name="New shape"/>
          <p:cNvSpPr/>
          <p:nvPr/>
        </p:nvSpPr>
        <p:spPr>
          <a:xfrm>
            <a:off x="385598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Under 1 year </a:t>
            </a:r>
            <a:br>
              <a:rPr sz="1100" kern="200">
                <a:solidFill>
                  <a:srgbClr val="000000"/>
                </a:solidFill>
                <a:latin typeface="arial"/>
              </a:rPr>
            </a:br>
            <a:r>
              <a:rPr sz="1100" kern="200">
                <a:solidFill>
                  <a:srgbClr val="A6A6A6"/>
                </a:solidFill>
                <a:latin typeface="arial"/>
              </a:rPr>
              <a:t>(370)</a:t>
            </a:r>
          </a:p>
        </p:txBody>
      </p:sp>
      <p:sp>
        <p:nvSpPr>
          <p:cNvPr id="9" name="New shape"/>
          <p:cNvSpPr/>
          <p:nvPr/>
        </p:nvSpPr>
        <p:spPr>
          <a:xfrm>
            <a:off x="471958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1-5 years </a:t>
            </a:r>
            <a:br>
              <a:rPr sz="1100" kern="200">
                <a:solidFill>
                  <a:srgbClr val="000000"/>
                </a:solidFill>
                <a:latin typeface="arial"/>
              </a:rPr>
            </a:br>
            <a:r>
              <a:rPr sz="1100" kern="200">
                <a:solidFill>
                  <a:srgbClr val="A6A6A6"/>
                </a:solidFill>
                <a:latin typeface="arial"/>
              </a:rPr>
              <a:t>(641)</a:t>
            </a:r>
          </a:p>
        </p:txBody>
      </p:sp>
      <p:sp>
        <p:nvSpPr>
          <p:cNvPr id="10" name="New shape"/>
          <p:cNvSpPr/>
          <p:nvPr/>
        </p:nvSpPr>
        <p:spPr>
          <a:xfrm>
            <a:off x="558318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6-10 years </a:t>
            </a:r>
            <a:br>
              <a:rPr sz="1100" kern="200">
                <a:solidFill>
                  <a:srgbClr val="000000"/>
                </a:solidFill>
                <a:latin typeface="arial"/>
              </a:rPr>
            </a:br>
            <a:r>
              <a:rPr sz="1100" kern="200">
                <a:solidFill>
                  <a:srgbClr val="A6A6A6"/>
                </a:solidFill>
                <a:latin typeface="arial"/>
              </a:rPr>
              <a:t>(435)</a:t>
            </a:r>
          </a:p>
        </p:txBody>
      </p:sp>
      <p:sp>
        <p:nvSpPr>
          <p:cNvPr id="11" name="New shape"/>
          <p:cNvSpPr/>
          <p:nvPr/>
        </p:nvSpPr>
        <p:spPr>
          <a:xfrm>
            <a:off x="644678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11-15 years </a:t>
            </a:r>
            <a:br>
              <a:rPr sz="1100" kern="200">
                <a:solidFill>
                  <a:srgbClr val="000000"/>
                </a:solidFill>
                <a:latin typeface="arial"/>
              </a:rPr>
            </a:br>
            <a:r>
              <a:rPr sz="1100" kern="200">
                <a:solidFill>
                  <a:srgbClr val="A6A6A6"/>
                </a:solidFill>
                <a:latin typeface="arial"/>
              </a:rPr>
              <a:t>(408)</a:t>
            </a:r>
          </a:p>
        </p:txBody>
      </p:sp>
      <p:sp>
        <p:nvSpPr>
          <p:cNvPr id="12" name="New shape"/>
          <p:cNvSpPr/>
          <p:nvPr/>
        </p:nvSpPr>
        <p:spPr>
          <a:xfrm>
            <a:off x="7310386"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16-20 years </a:t>
            </a:r>
            <a:br>
              <a:rPr sz="1100" kern="200">
                <a:solidFill>
                  <a:srgbClr val="000000"/>
                </a:solidFill>
                <a:latin typeface="arial"/>
              </a:rPr>
            </a:br>
            <a:r>
              <a:rPr sz="1100" kern="200">
                <a:solidFill>
                  <a:srgbClr val="A6A6A6"/>
                </a:solidFill>
                <a:latin typeface="arial"/>
              </a:rPr>
              <a:t>(111)</a:t>
            </a:r>
          </a:p>
        </p:txBody>
      </p:sp>
      <p:sp>
        <p:nvSpPr>
          <p:cNvPr id="13" name="New shape"/>
          <p:cNvSpPr/>
          <p:nvPr/>
        </p:nvSpPr>
        <p:spPr>
          <a:xfrm>
            <a:off x="8173986" y="86350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dirty="0">
                <a:solidFill>
                  <a:srgbClr val="000000"/>
                </a:solidFill>
                <a:latin typeface="arial"/>
              </a:rPr>
              <a:t>21-25 years </a:t>
            </a:r>
            <a:br>
              <a:rPr sz="1100" kern="200" dirty="0">
                <a:solidFill>
                  <a:srgbClr val="000000"/>
                </a:solidFill>
                <a:latin typeface="arial"/>
              </a:rPr>
            </a:br>
            <a:r>
              <a:rPr sz="1100" kern="200" dirty="0">
                <a:solidFill>
                  <a:srgbClr val="A6A6A6"/>
                </a:solidFill>
                <a:latin typeface="arial"/>
              </a:rPr>
              <a:t>(162)</a:t>
            </a:r>
          </a:p>
        </p:txBody>
      </p:sp>
      <p:sp>
        <p:nvSpPr>
          <p:cNvPr id="14" name="New shape"/>
          <p:cNvSpPr/>
          <p:nvPr/>
        </p:nvSpPr>
        <p:spPr>
          <a:xfrm>
            <a:off x="401586" y="2260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 name="New shape"/>
          <p:cNvSpPr/>
          <p:nvPr/>
        </p:nvSpPr>
        <p:spPr>
          <a:xfrm>
            <a:off x="401586" y="2260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 name="New shape"/>
          <p:cNvSpPr/>
          <p:nvPr/>
        </p:nvSpPr>
        <p:spPr>
          <a:xfrm>
            <a:off x="401586" y="2051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Capability</a:t>
            </a:r>
          </a:p>
        </p:txBody>
      </p:sp>
      <p:sp>
        <p:nvSpPr>
          <p:cNvPr id="18" name="New shape"/>
          <p:cNvSpPr/>
          <p:nvPr/>
        </p:nvSpPr>
        <p:spPr>
          <a:xfrm>
            <a:off x="2992386" y="2044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19" name="New shape"/>
          <p:cNvSpPr/>
          <p:nvPr/>
        </p:nvSpPr>
        <p:spPr>
          <a:xfrm>
            <a:off x="4033786"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80*</a:t>
            </a:r>
          </a:p>
        </p:txBody>
      </p:sp>
      <p:sp>
        <p:nvSpPr>
          <p:cNvPr id="20" name="New shape"/>
          <p:cNvSpPr/>
          <p:nvPr/>
        </p:nvSpPr>
        <p:spPr>
          <a:xfrm>
            <a:off x="4897386"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21" name="New shape"/>
          <p:cNvSpPr/>
          <p:nvPr/>
        </p:nvSpPr>
        <p:spPr>
          <a:xfrm>
            <a:off x="5760986" y="2051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22" name="New shape"/>
          <p:cNvSpPr/>
          <p:nvPr/>
        </p:nvSpPr>
        <p:spPr>
          <a:xfrm>
            <a:off x="6624586" y="20510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23" name="New shape"/>
          <p:cNvSpPr/>
          <p:nvPr/>
        </p:nvSpPr>
        <p:spPr>
          <a:xfrm>
            <a:off x="7488186" y="2051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24" name="New shape"/>
          <p:cNvSpPr/>
          <p:nvPr/>
        </p:nvSpPr>
        <p:spPr>
          <a:xfrm>
            <a:off x="8351786"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5" name="New shape"/>
          <p:cNvSpPr/>
          <p:nvPr/>
        </p:nvSpPr>
        <p:spPr>
          <a:xfrm>
            <a:off x="401586" y="2476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6" name="New shape"/>
          <p:cNvSpPr/>
          <p:nvPr/>
        </p:nvSpPr>
        <p:spPr>
          <a:xfrm>
            <a:off x="401586" y="2476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27" name="New shape"/>
          <p:cNvSpPr/>
          <p:nvPr/>
        </p:nvSpPr>
        <p:spPr>
          <a:xfrm>
            <a:off x="401586" y="2266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Clarity</a:t>
            </a:r>
          </a:p>
        </p:txBody>
      </p:sp>
      <p:sp>
        <p:nvSpPr>
          <p:cNvPr id="29" name="New shape"/>
          <p:cNvSpPr/>
          <p:nvPr/>
        </p:nvSpPr>
        <p:spPr>
          <a:xfrm>
            <a:off x="2992386" y="2260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88</a:t>
            </a:r>
          </a:p>
        </p:txBody>
      </p:sp>
      <p:sp>
        <p:nvSpPr>
          <p:cNvPr id="30" name="New shape"/>
          <p:cNvSpPr/>
          <p:nvPr/>
        </p:nvSpPr>
        <p:spPr>
          <a:xfrm>
            <a:off x="4033786" y="22669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31" name="New shape"/>
          <p:cNvSpPr/>
          <p:nvPr/>
        </p:nvSpPr>
        <p:spPr>
          <a:xfrm>
            <a:off x="4897386" y="2266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32" name="New shape"/>
          <p:cNvSpPr/>
          <p:nvPr/>
        </p:nvSpPr>
        <p:spPr>
          <a:xfrm>
            <a:off x="5760986"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3" name="New shape"/>
          <p:cNvSpPr/>
          <p:nvPr/>
        </p:nvSpPr>
        <p:spPr>
          <a:xfrm>
            <a:off x="6624586"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89</a:t>
            </a:r>
          </a:p>
        </p:txBody>
      </p:sp>
      <p:sp>
        <p:nvSpPr>
          <p:cNvPr id="34" name="New shape"/>
          <p:cNvSpPr/>
          <p:nvPr/>
        </p:nvSpPr>
        <p:spPr>
          <a:xfrm>
            <a:off x="7488186"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35" name="New shape"/>
          <p:cNvSpPr/>
          <p:nvPr/>
        </p:nvSpPr>
        <p:spPr>
          <a:xfrm>
            <a:off x="8351786"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36" name="New shape"/>
          <p:cNvSpPr/>
          <p:nvPr/>
        </p:nvSpPr>
        <p:spPr>
          <a:xfrm>
            <a:off x="401586" y="2692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7" name="New shape"/>
          <p:cNvSpPr/>
          <p:nvPr/>
        </p:nvSpPr>
        <p:spPr>
          <a:xfrm>
            <a:off x="401586" y="2692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38" name="New shape"/>
          <p:cNvSpPr/>
          <p:nvPr/>
        </p:nvSpPr>
        <p:spPr>
          <a:xfrm>
            <a:off x="401586" y="2482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Collaboration</a:t>
            </a:r>
          </a:p>
        </p:txBody>
      </p:sp>
      <p:sp>
        <p:nvSpPr>
          <p:cNvPr id="40" name="New shape"/>
          <p:cNvSpPr/>
          <p:nvPr/>
        </p:nvSpPr>
        <p:spPr>
          <a:xfrm>
            <a:off x="2992386" y="2476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68</a:t>
            </a:r>
          </a:p>
        </p:txBody>
      </p:sp>
      <p:sp>
        <p:nvSpPr>
          <p:cNvPr id="41" name="New shape"/>
          <p:cNvSpPr/>
          <p:nvPr/>
        </p:nvSpPr>
        <p:spPr>
          <a:xfrm>
            <a:off x="4033786"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42" name="New shape"/>
          <p:cNvSpPr/>
          <p:nvPr/>
        </p:nvSpPr>
        <p:spPr>
          <a:xfrm>
            <a:off x="4897386"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64*</a:t>
            </a:r>
          </a:p>
        </p:txBody>
      </p:sp>
      <p:sp>
        <p:nvSpPr>
          <p:cNvPr id="43" name="New shape"/>
          <p:cNvSpPr/>
          <p:nvPr/>
        </p:nvSpPr>
        <p:spPr>
          <a:xfrm>
            <a:off x="5760986" y="2482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44" name="New shape"/>
          <p:cNvSpPr/>
          <p:nvPr/>
        </p:nvSpPr>
        <p:spPr>
          <a:xfrm>
            <a:off x="6624586" y="2482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64</a:t>
            </a:r>
          </a:p>
        </p:txBody>
      </p:sp>
      <p:sp>
        <p:nvSpPr>
          <p:cNvPr id="45" name="New shape"/>
          <p:cNvSpPr/>
          <p:nvPr/>
        </p:nvSpPr>
        <p:spPr>
          <a:xfrm>
            <a:off x="7488186"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6" name="New shape"/>
          <p:cNvSpPr/>
          <p:nvPr/>
        </p:nvSpPr>
        <p:spPr>
          <a:xfrm>
            <a:off x="8351786"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47" name="New shape"/>
          <p:cNvSpPr/>
          <p:nvPr/>
        </p:nvSpPr>
        <p:spPr>
          <a:xfrm>
            <a:off x="401586" y="2908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8" name="New shape"/>
          <p:cNvSpPr/>
          <p:nvPr/>
        </p:nvSpPr>
        <p:spPr>
          <a:xfrm>
            <a:off x="401586" y="2908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49" name="New shape"/>
          <p:cNvSpPr/>
          <p:nvPr/>
        </p:nvSpPr>
        <p:spPr>
          <a:xfrm>
            <a:off x="401586" y="2698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Drive</a:t>
            </a:r>
          </a:p>
        </p:txBody>
      </p:sp>
      <p:sp>
        <p:nvSpPr>
          <p:cNvPr id="51" name="New shape"/>
          <p:cNvSpPr/>
          <p:nvPr/>
        </p:nvSpPr>
        <p:spPr>
          <a:xfrm>
            <a:off x="2992386" y="2692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52" name="New shape"/>
          <p:cNvSpPr/>
          <p:nvPr/>
        </p:nvSpPr>
        <p:spPr>
          <a:xfrm>
            <a:off x="4033786" y="2698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53" name="New shape"/>
          <p:cNvSpPr/>
          <p:nvPr/>
        </p:nvSpPr>
        <p:spPr>
          <a:xfrm>
            <a:off x="4897386" y="2698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75*</a:t>
            </a:r>
          </a:p>
        </p:txBody>
      </p:sp>
      <p:sp>
        <p:nvSpPr>
          <p:cNvPr id="54" name="New shape"/>
          <p:cNvSpPr/>
          <p:nvPr/>
        </p:nvSpPr>
        <p:spPr>
          <a:xfrm>
            <a:off x="5760986"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55" name="New shape"/>
          <p:cNvSpPr/>
          <p:nvPr/>
        </p:nvSpPr>
        <p:spPr>
          <a:xfrm>
            <a:off x="6624586"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56" name="New shape"/>
          <p:cNvSpPr/>
          <p:nvPr/>
        </p:nvSpPr>
        <p:spPr>
          <a:xfrm>
            <a:off x="7488186" y="2698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90</a:t>
            </a:r>
          </a:p>
        </p:txBody>
      </p:sp>
      <p:sp>
        <p:nvSpPr>
          <p:cNvPr id="57" name="New shape"/>
          <p:cNvSpPr/>
          <p:nvPr/>
        </p:nvSpPr>
        <p:spPr>
          <a:xfrm>
            <a:off x="8351786"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94*</a:t>
            </a:r>
          </a:p>
        </p:txBody>
      </p:sp>
      <p:sp>
        <p:nvSpPr>
          <p:cNvPr id="58" name="New shape"/>
          <p:cNvSpPr/>
          <p:nvPr/>
        </p:nvSpPr>
        <p:spPr>
          <a:xfrm>
            <a:off x="401586" y="3124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59" name="New shape"/>
          <p:cNvSpPr/>
          <p:nvPr/>
        </p:nvSpPr>
        <p:spPr>
          <a:xfrm>
            <a:off x="401586" y="3124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60" name="New shape"/>
          <p:cNvSpPr/>
          <p:nvPr/>
        </p:nvSpPr>
        <p:spPr>
          <a:xfrm>
            <a:off x="401586" y="2914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Future Ways of Working</a:t>
            </a:r>
          </a:p>
        </p:txBody>
      </p:sp>
      <p:sp>
        <p:nvSpPr>
          <p:cNvPr id="62" name="New shape"/>
          <p:cNvSpPr/>
          <p:nvPr/>
        </p:nvSpPr>
        <p:spPr>
          <a:xfrm>
            <a:off x="2992386" y="2908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72</a:t>
            </a:r>
          </a:p>
        </p:txBody>
      </p:sp>
      <p:sp>
        <p:nvSpPr>
          <p:cNvPr id="63" name="New shape"/>
          <p:cNvSpPr/>
          <p:nvPr/>
        </p:nvSpPr>
        <p:spPr>
          <a:xfrm>
            <a:off x="4033786"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64" name="New shape"/>
          <p:cNvSpPr/>
          <p:nvPr/>
        </p:nvSpPr>
        <p:spPr>
          <a:xfrm>
            <a:off x="4897386" y="2914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63*</a:t>
            </a:r>
          </a:p>
        </p:txBody>
      </p:sp>
      <p:sp>
        <p:nvSpPr>
          <p:cNvPr id="65" name="New shape"/>
          <p:cNvSpPr/>
          <p:nvPr/>
        </p:nvSpPr>
        <p:spPr>
          <a:xfrm>
            <a:off x="5760986" y="2914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69</a:t>
            </a:r>
          </a:p>
        </p:txBody>
      </p:sp>
      <p:sp>
        <p:nvSpPr>
          <p:cNvPr id="66" name="New shape"/>
          <p:cNvSpPr/>
          <p:nvPr/>
        </p:nvSpPr>
        <p:spPr>
          <a:xfrm>
            <a:off x="6624586" y="2914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67" name="New shape"/>
          <p:cNvSpPr/>
          <p:nvPr/>
        </p:nvSpPr>
        <p:spPr>
          <a:xfrm>
            <a:off x="7488186"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68" name="New shape"/>
          <p:cNvSpPr/>
          <p:nvPr/>
        </p:nvSpPr>
        <p:spPr>
          <a:xfrm>
            <a:off x="8351786"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69" name="New shape"/>
          <p:cNvSpPr/>
          <p:nvPr/>
        </p:nvSpPr>
        <p:spPr>
          <a:xfrm>
            <a:off x="401586" y="33401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0" name="New shape"/>
          <p:cNvSpPr/>
          <p:nvPr/>
        </p:nvSpPr>
        <p:spPr>
          <a:xfrm>
            <a:off x="401586" y="33401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71" name="New shape"/>
          <p:cNvSpPr/>
          <p:nvPr/>
        </p:nvSpPr>
        <p:spPr>
          <a:xfrm>
            <a:off x="401586" y="3130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Growth</a:t>
            </a:r>
          </a:p>
        </p:txBody>
      </p:sp>
      <p:sp>
        <p:nvSpPr>
          <p:cNvPr id="73" name="New shape"/>
          <p:cNvSpPr/>
          <p:nvPr/>
        </p:nvSpPr>
        <p:spPr>
          <a:xfrm>
            <a:off x="2992386" y="3124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63</a:t>
            </a:r>
          </a:p>
        </p:txBody>
      </p:sp>
      <p:sp>
        <p:nvSpPr>
          <p:cNvPr id="74" name="New shape"/>
          <p:cNvSpPr/>
          <p:nvPr/>
        </p:nvSpPr>
        <p:spPr>
          <a:xfrm>
            <a:off x="4033786"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75" name="New shape"/>
          <p:cNvSpPr/>
          <p:nvPr/>
        </p:nvSpPr>
        <p:spPr>
          <a:xfrm>
            <a:off x="4897386"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57*</a:t>
            </a:r>
          </a:p>
        </p:txBody>
      </p:sp>
      <p:sp>
        <p:nvSpPr>
          <p:cNvPr id="76" name="New shape"/>
          <p:cNvSpPr/>
          <p:nvPr/>
        </p:nvSpPr>
        <p:spPr>
          <a:xfrm>
            <a:off x="5760986" y="31305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51*</a:t>
            </a:r>
          </a:p>
        </p:txBody>
      </p:sp>
      <p:sp>
        <p:nvSpPr>
          <p:cNvPr id="77" name="New shape"/>
          <p:cNvSpPr/>
          <p:nvPr/>
        </p:nvSpPr>
        <p:spPr>
          <a:xfrm>
            <a:off x="6624586" y="3130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60</a:t>
            </a:r>
          </a:p>
        </p:txBody>
      </p:sp>
      <p:sp>
        <p:nvSpPr>
          <p:cNvPr id="78" name="New shape"/>
          <p:cNvSpPr/>
          <p:nvPr/>
        </p:nvSpPr>
        <p:spPr>
          <a:xfrm>
            <a:off x="7488186" y="3130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72</a:t>
            </a:r>
          </a:p>
        </p:txBody>
      </p:sp>
      <p:sp>
        <p:nvSpPr>
          <p:cNvPr id="79" name="New shape"/>
          <p:cNvSpPr/>
          <p:nvPr/>
        </p:nvSpPr>
        <p:spPr>
          <a:xfrm>
            <a:off x="8351786"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80" name="New shape"/>
          <p:cNvSpPr/>
          <p:nvPr/>
        </p:nvSpPr>
        <p:spPr>
          <a:xfrm>
            <a:off x="401586" y="35560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1" name="New shape"/>
          <p:cNvSpPr/>
          <p:nvPr/>
        </p:nvSpPr>
        <p:spPr>
          <a:xfrm>
            <a:off x="401586" y="35560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82" name="New shape"/>
          <p:cNvSpPr/>
          <p:nvPr/>
        </p:nvSpPr>
        <p:spPr>
          <a:xfrm>
            <a:off x="401586" y="33464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Inclusion</a:t>
            </a:r>
          </a:p>
        </p:txBody>
      </p:sp>
      <p:sp>
        <p:nvSpPr>
          <p:cNvPr id="84" name="New shape"/>
          <p:cNvSpPr/>
          <p:nvPr/>
        </p:nvSpPr>
        <p:spPr>
          <a:xfrm>
            <a:off x="2992386" y="33401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76</a:t>
            </a:r>
          </a:p>
        </p:txBody>
      </p:sp>
      <p:sp>
        <p:nvSpPr>
          <p:cNvPr id="85" name="New shape"/>
          <p:cNvSpPr/>
          <p:nvPr/>
        </p:nvSpPr>
        <p:spPr>
          <a:xfrm>
            <a:off x="4033786" y="33464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86" name="New shape"/>
          <p:cNvSpPr/>
          <p:nvPr/>
        </p:nvSpPr>
        <p:spPr>
          <a:xfrm>
            <a:off x="4897386"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87" name="New shape"/>
          <p:cNvSpPr/>
          <p:nvPr/>
        </p:nvSpPr>
        <p:spPr>
          <a:xfrm>
            <a:off x="5760986" y="33464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70*</a:t>
            </a:r>
          </a:p>
        </p:txBody>
      </p:sp>
      <p:sp>
        <p:nvSpPr>
          <p:cNvPr id="88" name="New shape"/>
          <p:cNvSpPr/>
          <p:nvPr/>
        </p:nvSpPr>
        <p:spPr>
          <a:xfrm>
            <a:off x="6624586" y="33464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
        <p:nvSpPr>
          <p:cNvPr id="89" name="New shape"/>
          <p:cNvSpPr/>
          <p:nvPr/>
        </p:nvSpPr>
        <p:spPr>
          <a:xfrm>
            <a:off x="7488186"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90" name="New shape"/>
          <p:cNvSpPr/>
          <p:nvPr/>
        </p:nvSpPr>
        <p:spPr>
          <a:xfrm>
            <a:off x="8351786"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91" name="New shape"/>
          <p:cNvSpPr/>
          <p:nvPr/>
        </p:nvSpPr>
        <p:spPr>
          <a:xfrm>
            <a:off x="401586" y="37719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2" name="New shape"/>
          <p:cNvSpPr/>
          <p:nvPr/>
        </p:nvSpPr>
        <p:spPr>
          <a:xfrm>
            <a:off x="401586" y="37719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93" name="New shape"/>
          <p:cNvSpPr/>
          <p:nvPr/>
        </p:nvSpPr>
        <p:spPr>
          <a:xfrm>
            <a:off x="401586" y="35623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Inspiration</a:t>
            </a:r>
          </a:p>
        </p:txBody>
      </p:sp>
      <p:sp>
        <p:nvSpPr>
          <p:cNvPr id="95" name="New shape"/>
          <p:cNvSpPr/>
          <p:nvPr/>
        </p:nvSpPr>
        <p:spPr>
          <a:xfrm>
            <a:off x="2992386" y="35560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66</a:t>
            </a:r>
          </a:p>
        </p:txBody>
      </p:sp>
      <p:sp>
        <p:nvSpPr>
          <p:cNvPr id="96" name="New shape"/>
          <p:cNvSpPr/>
          <p:nvPr/>
        </p:nvSpPr>
        <p:spPr>
          <a:xfrm>
            <a:off x="4033786"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97" name="New shape"/>
          <p:cNvSpPr/>
          <p:nvPr/>
        </p:nvSpPr>
        <p:spPr>
          <a:xfrm>
            <a:off x="4897386"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56*</a:t>
            </a:r>
          </a:p>
        </p:txBody>
      </p:sp>
      <p:sp>
        <p:nvSpPr>
          <p:cNvPr id="98" name="New shape"/>
          <p:cNvSpPr/>
          <p:nvPr/>
        </p:nvSpPr>
        <p:spPr>
          <a:xfrm>
            <a:off x="5760986" y="35623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99" name="New shape"/>
          <p:cNvSpPr/>
          <p:nvPr/>
        </p:nvSpPr>
        <p:spPr>
          <a:xfrm>
            <a:off x="6624586" y="35623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00" name="New shape"/>
          <p:cNvSpPr/>
          <p:nvPr/>
        </p:nvSpPr>
        <p:spPr>
          <a:xfrm>
            <a:off x="7488186"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01" name="New shape"/>
          <p:cNvSpPr/>
          <p:nvPr/>
        </p:nvSpPr>
        <p:spPr>
          <a:xfrm>
            <a:off x="8351786"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102" name="New shape"/>
          <p:cNvSpPr/>
          <p:nvPr/>
        </p:nvSpPr>
        <p:spPr>
          <a:xfrm>
            <a:off x="401586" y="39878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3" name="New shape"/>
          <p:cNvSpPr/>
          <p:nvPr/>
        </p:nvSpPr>
        <p:spPr>
          <a:xfrm>
            <a:off x="401586" y="39878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04" name="New shape"/>
          <p:cNvSpPr/>
          <p:nvPr/>
        </p:nvSpPr>
        <p:spPr>
          <a:xfrm>
            <a:off x="401586" y="37782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Manager Support</a:t>
            </a:r>
          </a:p>
        </p:txBody>
      </p:sp>
      <p:sp>
        <p:nvSpPr>
          <p:cNvPr id="106" name="New shape"/>
          <p:cNvSpPr/>
          <p:nvPr/>
        </p:nvSpPr>
        <p:spPr>
          <a:xfrm>
            <a:off x="2992386" y="37719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07" name="New shape"/>
          <p:cNvSpPr/>
          <p:nvPr/>
        </p:nvSpPr>
        <p:spPr>
          <a:xfrm>
            <a:off x="4033786"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82*</a:t>
            </a:r>
          </a:p>
        </p:txBody>
      </p:sp>
      <p:sp>
        <p:nvSpPr>
          <p:cNvPr id="108" name="New shape"/>
          <p:cNvSpPr/>
          <p:nvPr/>
        </p:nvSpPr>
        <p:spPr>
          <a:xfrm>
            <a:off x="4897386"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09" name="New shape"/>
          <p:cNvSpPr/>
          <p:nvPr/>
        </p:nvSpPr>
        <p:spPr>
          <a:xfrm>
            <a:off x="5760986"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69*</a:t>
            </a:r>
          </a:p>
        </p:txBody>
      </p:sp>
      <p:sp>
        <p:nvSpPr>
          <p:cNvPr id="110" name="New shape"/>
          <p:cNvSpPr/>
          <p:nvPr/>
        </p:nvSpPr>
        <p:spPr>
          <a:xfrm>
            <a:off x="6624586" y="37782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72*</a:t>
            </a:r>
          </a:p>
        </p:txBody>
      </p:sp>
      <p:sp>
        <p:nvSpPr>
          <p:cNvPr id="111" name="New shape"/>
          <p:cNvSpPr/>
          <p:nvPr/>
        </p:nvSpPr>
        <p:spPr>
          <a:xfrm>
            <a:off x="7488186" y="37782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80</a:t>
            </a:r>
          </a:p>
        </p:txBody>
      </p:sp>
      <p:sp>
        <p:nvSpPr>
          <p:cNvPr id="112" name="New shape"/>
          <p:cNvSpPr/>
          <p:nvPr/>
        </p:nvSpPr>
        <p:spPr>
          <a:xfrm>
            <a:off x="8351786"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113" name="New shape"/>
          <p:cNvSpPr/>
          <p:nvPr/>
        </p:nvSpPr>
        <p:spPr>
          <a:xfrm>
            <a:off x="401586" y="42037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4" name="New shape"/>
          <p:cNvSpPr/>
          <p:nvPr/>
        </p:nvSpPr>
        <p:spPr>
          <a:xfrm>
            <a:off x="401586" y="42037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15" name="New shape"/>
          <p:cNvSpPr/>
          <p:nvPr/>
        </p:nvSpPr>
        <p:spPr>
          <a:xfrm>
            <a:off x="401586" y="39941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Organization</a:t>
            </a:r>
          </a:p>
        </p:txBody>
      </p:sp>
      <p:sp>
        <p:nvSpPr>
          <p:cNvPr id="117" name="New shape"/>
          <p:cNvSpPr/>
          <p:nvPr/>
        </p:nvSpPr>
        <p:spPr>
          <a:xfrm>
            <a:off x="2992386" y="39878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83</a:t>
            </a:r>
          </a:p>
        </p:txBody>
      </p:sp>
      <p:sp>
        <p:nvSpPr>
          <p:cNvPr id="118" name="New shape"/>
          <p:cNvSpPr/>
          <p:nvPr/>
        </p:nvSpPr>
        <p:spPr>
          <a:xfrm>
            <a:off x="4033786"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19" name="New shape"/>
          <p:cNvSpPr/>
          <p:nvPr/>
        </p:nvSpPr>
        <p:spPr>
          <a:xfrm>
            <a:off x="4897386"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120" name="New shape"/>
          <p:cNvSpPr/>
          <p:nvPr/>
        </p:nvSpPr>
        <p:spPr>
          <a:xfrm>
            <a:off x="5760986" y="39941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21" name="New shape"/>
          <p:cNvSpPr/>
          <p:nvPr/>
        </p:nvSpPr>
        <p:spPr>
          <a:xfrm>
            <a:off x="6624586"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84</a:t>
            </a:r>
          </a:p>
        </p:txBody>
      </p:sp>
      <p:sp>
        <p:nvSpPr>
          <p:cNvPr id="122" name="New shape"/>
          <p:cNvSpPr/>
          <p:nvPr/>
        </p:nvSpPr>
        <p:spPr>
          <a:xfrm>
            <a:off x="7488186" y="39941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87</a:t>
            </a:r>
          </a:p>
        </p:txBody>
      </p:sp>
      <p:sp>
        <p:nvSpPr>
          <p:cNvPr id="123" name="New shape"/>
          <p:cNvSpPr/>
          <p:nvPr/>
        </p:nvSpPr>
        <p:spPr>
          <a:xfrm>
            <a:off x="8351786"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124" name="New shape"/>
          <p:cNvSpPr/>
          <p:nvPr/>
        </p:nvSpPr>
        <p:spPr>
          <a:xfrm>
            <a:off x="401586" y="44196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5" name="New shape"/>
          <p:cNvSpPr/>
          <p:nvPr/>
        </p:nvSpPr>
        <p:spPr>
          <a:xfrm>
            <a:off x="401586" y="44196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26" name="New shape"/>
          <p:cNvSpPr/>
          <p:nvPr/>
        </p:nvSpPr>
        <p:spPr>
          <a:xfrm>
            <a:off x="401586" y="42100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Retention</a:t>
            </a:r>
          </a:p>
        </p:txBody>
      </p:sp>
      <p:sp>
        <p:nvSpPr>
          <p:cNvPr id="128" name="New shape"/>
          <p:cNvSpPr/>
          <p:nvPr/>
        </p:nvSpPr>
        <p:spPr>
          <a:xfrm>
            <a:off x="2992386" y="42037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77</a:t>
            </a:r>
          </a:p>
        </p:txBody>
      </p:sp>
      <p:sp>
        <p:nvSpPr>
          <p:cNvPr id="129" name="New shape"/>
          <p:cNvSpPr/>
          <p:nvPr/>
        </p:nvSpPr>
        <p:spPr>
          <a:xfrm>
            <a:off x="4033786"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30" name="New shape"/>
          <p:cNvSpPr/>
          <p:nvPr/>
        </p:nvSpPr>
        <p:spPr>
          <a:xfrm>
            <a:off x="4897386"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67*</a:t>
            </a:r>
          </a:p>
        </p:txBody>
      </p:sp>
      <p:sp>
        <p:nvSpPr>
          <p:cNvPr id="131" name="New shape"/>
          <p:cNvSpPr/>
          <p:nvPr/>
        </p:nvSpPr>
        <p:spPr>
          <a:xfrm>
            <a:off x="5760986" y="42100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71*</a:t>
            </a:r>
          </a:p>
        </p:txBody>
      </p:sp>
      <p:sp>
        <p:nvSpPr>
          <p:cNvPr id="132" name="New shape"/>
          <p:cNvSpPr/>
          <p:nvPr/>
        </p:nvSpPr>
        <p:spPr>
          <a:xfrm>
            <a:off x="6624586" y="42100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33" name="New shape"/>
          <p:cNvSpPr/>
          <p:nvPr/>
        </p:nvSpPr>
        <p:spPr>
          <a:xfrm>
            <a:off x="7488186"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86*</a:t>
            </a:r>
          </a:p>
        </p:txBody>
      </p:sp>
      <p:sp>
        <p:nvSpPr>
          <p:cNvPr id="134" name="New shape"/>
          <p:cNvSpPr/>
          <p:nvPr/>
        </p:nvSpPr>
        <p:spPr>
          <a:xfrm>
            <a:off x="8351786"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135" name="New shape"/>
          <p:cNvSpPr/>
          <p:nvPr/>
        </p:nvSpPr>
        <p:spPr>
          <a:xfrm>
            <a:off x="401586" y="46355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6" name="New shape"/>
          <p:cNvSpPr/>
          <p:nvPr/>
        </p:nvSpPr>
        <p:spPr>
          <a:xfrm>
            <a:off x="401586" y="46355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37" name="New shape"/>
          <p:cNvSpPr/>
          <p:nvPr/>
        </p:nvSpPr>
        <p:spPr>
          <a:xfrm>
            <a:off x="401586" y="44259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Reward</a:t>
            </a:r>
          </a:p>
        </p:txBody>
      </p:sp>
      <p:sp>
        <p:nvSpPr>
          <p:cNvPr id="139" name="New shape"/>
          <p:cNvSpPr/>
          <p:nvPr/>
        </p:nvSpPr>
        <p:spPr>
          <a:xfrm>
            <a:off x="2992386" y="44196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50</a:t>
            </a:r>
          </a:p>
        </p:txBody>
      </p:sp>
      <p:sp>
        <p:nvSpPr>
          <p:cNvPr id="140" name="New shape"/>
          <p:cNvSpPr/>
          <p:nvPr/>
        </p:nvSpPr>
        <p:spPr>
          <a:xfrm>
            <a:off x="4033786"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55</a:t>
            </a:r>
          </a:p>
        </p:txBody>
      </p:sp>
      <p:sp>
        <p:nvSpPr>
          <p:cNvPr id="141" name="New shape"/>
          <p:cNvSpPr/>
          <p:nvPr/>
        </p:nvSpPr>
        <p:spPr>
          <a:xfrm>
            <a:off x="4897386"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42*</a:t>
            </a:r>
          </a:p>
        </p:txBody>
      </p:sp>
      <p:sp>
        <p:nvSpPr>
          <p:cNvPr id="142" name="New shape"/>
          <p:cNvSpPr/>
          <p:nvPr/>
        </p:nvSpPr>
        <p:spPr>
          <a:xfrm>
            <a:off x="5760986"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39*</a:t>
            </a:r>
          </a:p>
        </p:txBody>
      </p:sp>
      <p:sp>
        <p:nvSpPr>
          <p:cNvPr id="143" name="New shape"/>
          <p:cNvSpPr/>
          <p:nvPr/>
        </p:nvSpPr>
        <p:spPr>
          <a:xfrm>
            <a:off x="6624586" y="44259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39*</a:t>
            </a:r>
          </a:p>
        </p:txBody>
      </p:sp>
      <p:sp>
        <p:nvSpPr>
          <p:cNvPr id="144" name="New shape"/>
          <p:cNvSpPr/>
          <p:nvPr/>
        </p:nvSpPr>
        <p:spPr>
          <a:xfrm>
            <a:off x="7488186" y="4425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54</a:t>
            </a:r>
          </a:p>
        </p:txBody>
      </p:sp>
      <p:sp>
        <p:nvSpPr>
          <p:cNvPr id="145" name="New shape"/>
          <p:cNvSpPr/>
          <p:nvPr/>
        </p:nvSpPr>
        <p:spPr>
          <a:xfrm>
            <a:off x="8351786"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146" name="New shape"/>
          <p:cNvSpPr/>
          <p:nvPr/>
        </p:nvSpPr>
        <p:spPr>
          <a:xfrm>
            <a:off x="401586" y="48514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7" name="New shape"/>
          <p:cNvSpPr/>
          <p:nvPr/>
        </p:nvSpPr>
        <p:spPr>
          <a:xfrm>
            <a:off x="401586" y="48514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48" name="New shape"/>
          <p:cNvSpPr/>
          <p:nvPr/>
        </p:nvSpPr>
        <p:spPr>
          <a:xfrm>
            <a:off x="401586" y="46418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Sustainable Engagement</a:t>
            </a:r>
          </a:p>
        </p:txBody>
      </p:sp>
      <p:sp>
        <p:nvSpPr>
          <p:cNvPr id="150" name="New shape"/>
          <p:cNvSpPr/>
          <p:nvPr/>
        </p:nvSpPr>
        <p:spPr>
          <a:xfrm>
            <a:off x="2992386" y="46355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80</a:t>
            </a:r>
          </a:p>
        </p:txBody>
      </p:sp>
      <p:sp>
        <p:nvSpPr>
          <p:cNvPr id="151" name="New shape"/>
          <p:cNvSpPr/>
          <p:nvPr/>
        </p:nvSpPr>
        <p:spPr>
          <a:xfrm>
            <a:off x="4033786"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79</a:t>
            </a:r>
          </a:p>
        </p:txBody>
      </p:sp>
      <p:sp>
        <p:nvSpPr>
          <p:cNvPr id="152" name="New shape"/>
          <p:cNvSpPr/>
          <p:nvPr/>
        </p:nvSpPr>
        <p:spPr>
          <a:xfrm>
            <a:off x="4897386" y="46418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153" name="New shape"/>
          <p:cNvSpPr/>
          <p:nvPr/>
        </p:nvSpPr>
        <p:spPr>
          <a:xfrm>
            <a:off x="5760986" y="46418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54" name="New shape"/>
          <p:cNvSpPr/>
          <p:nvPr/>
        </p:nvSpPr>
        <p:spPr>
          <a:xfrm>
            <a:off x="6624586"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81</a:t>
            </a:r>
          </a:p>
        </p:txBody>
      </p:sp>
      <p:sp>
        <p:nvSpPr>
          <p:cNvPr id="155" name="New shape"/>
          <p:cNvSpPr/>
          <p:nvPr/>
        </p:nvSpPr>
        <p:spPr>
          <a:xfrm>
            <a:off x="7488186" y="4641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86</a:t>
            </a:r>
          </a:p>
        </p:txBody>
      </p:sp>
      <p:sp>
        <p:nvSpPr>
          <p:cNvPr id="156" name="New shape"/>
          <p:cNvSpPr/>
          <p:nvPr/>
        </p:nvSpPr>
        <p:spPr>
          <a:xfrm>
            <a:off x="8351786"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157" name="New shape"/>
          <p:cNvSpPr/>
          <p:nvPr/>
        </p:nvSpPr>
        <p:spPr>
          <a:xfrm>
            <a:off x="401586" y="50673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8" name="New shape"/>
          <p:cNvSpPr/>
          <p:nvPr/>
        </p:nvSpPr>
        <p:spPr>
          <a:xfrm>
            <a:off x="401586" y="50673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59" name="New shape"/>
          <p:cNvSpPr/>
          <p:nvPr/>
        </p:nvSpPr>
        <p:spPr>
          <a:xfrm>
            <a:off x="401586" y="48577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Trust</a:t>
            </a:r>
          </a:p>
        </p:txBody>
      </p:sp>
      <p:sp>
        <p:nvSpPr>
          <p:cNvPr id="161" name="New shape"/>
          <p:cNvSpPr/>
          <p:nvPr/>
        </p:nvSpPr>
        <p:spPr>
          <a:xfrm>
            <a:off x="2992386" y="48514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70</a:t>
            </a:r>
          </a:p>
        </p:txBody>
      </p:sp>
      <p:sp>
        <p:nvSpPr>
          <p:cNvPr id="162" name="New shape"/>
          <p:cNvSpPr/>
          <p:nvPr/>
        </p:nvSpPr>
        <p:spPr>
          <a:xfrm>
            <a:off x="4033786"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71</a:t>
            </a:r>
          </a:p>
        </p:txBody>
      </p:sp>
      <p:sp>
        <p:nvSpPr>
          <p:cNvPr id="163" name="New shape"/>
          <p:cNvSpPr/>
          <p:nvPr/>
        </p:nvSpPr>
        <p:spPr>
          <a:xfrm>
            <a:off x="4897386"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164" name="New shape"/>
          <p:cNvSpPr/>
          <p:nvPr/>
        </p:nvSpPr>
        <p:spPr>
          <a:xfrm>
            <a:off x="5760986" y="48577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65*</a:t>
            </a:r>
          </a:p>
        </p:txBody>
      </p:sp>
      <p:sp>
        <p:nvSpPr>
          <p:cNvPr id="165" name="New shape"/>
          <p:cNvSpPr/>
          <p:nvPr/>
        </p:nvSpPr>
        <p:spPr>
          <a:xfrm>
            <a:off x="6624586" y="48577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68</a:t>
            </a:r>
          </a:p>
        </p:txBody>
      </p:sp>
      <p:sp>
        <p:nvSpPr>
          <p:cNvPr id="166" name="New shape"/>
          <p:cNvSpPr/>
          <p:nvPr/>
        </p:nvSpPr>
        <p:spPr>
          <a:xfrm>
            <a:off x="7488186" y="48577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78</a:t>
            </a:r>
          </a:p>
        </p:txBody>
      </p:sp>
      <p:sp>
        <p:nvSpPr>
          <p:cNvPr id="167" name="New shape"/>
          <p:cNvSpPr/>
          <p:nvPr/>
        </p:nvSpPr>
        <p:spPr>
          <a:xfrm>
            <a:off x="8351786"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83*</a:t>
            </a:r>
          </a:p>
        </p:txBody>
      </p:sp>
      <p:sp>
        <p:nvSpPr>
          <p:cNvPr id="168" name="New shape"/>
          <p:cNvSpPr/>
          <p:nvPr/>
        </p:nvSpPr>
        <p:spPr>
          <a:xfrm>
            <a:off x="401586" y="5283200"/>
            <a:ext cx="8636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69" name="New shape"/>
          <p:cNvSpPr/>
          <p:nvPr/>
        </p:nvSpPr>
        <p:spPr>
          <a:xfrm>
            <a:off x="401586" y="5283200"/>
            <a:ext cx="10800000" cy="0"/>
          </a:xfrm>
          <a:prstGeom prst="line">
            <a:avLst/>
          </a:prstGeom>
          <a:ln w="9525">
            <a:solidFill>
              <a:srgbClr val="BFBFB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a:p>
        </p:txBody>
      </p:sp>
      <p:sp>
        <p:nvSpPr>
          <p:cNvPr id="170" name="New shape"/>
          <p:cNvSpPr/>
          <p:nvPr/>
        </p:nvSpPr>
        <p:spPr>
          <a:xfrm>
            <a:off x="401586" y="50736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Voice</a:t>
            </a:r>
          </a:p>
        </p:txBody>
      </p:sp>
      <p:sp>
        <p:nvSpPr>
          <p:cNvPr id="172" name="New shape"/>
          <p:cNvSpPr/>
          <p:nvPr/>
        </p:nvSpPr>
        <p:spPr>
          <a:xfrm>
            <a:off x="2992386" y="50673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67</a:t>
            </a:r>
          </a:p>
        </p:txBody>
      </p:sp>
      <p:sp>
        <p:nvSpPr>
          <p:cNvPr id="173" name="New shape"/>
          <p:cNvSpPr/>
          <p:nvPr/>
        </p:nvSpPr>
        <p:spPr>
          <a:xfrm>
            <a:off x="4033786"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74" name="New shape"/>
          <p:cNvSpPr/>
          <p:nvPr/>
        </p:nvSpPr>
        <p:spPr>
          <a:xfrm>
            <a:off x="4897386"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75" name="New shape"/>
          <p:cNvSpPr/>
          <p:nvPr/>
        </p:nvSpPr>
        <p:spPr>
          <a:xfrm>
            <a:off x="5760986" y="5073650"/>
            <a:ext cx="508000" cy="203200"/>
          </a:xfrm>
          <a:prstGeom prst="rect">
            <a:avLst/>
          </a:prstGeom>
          <a:solidFill>
            <a:srgbClr val="DA6056"/>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61*</a:t>
            </a:r>
          </a:p>
        </p:txBody>
      </p:sp>
      <p:sp>
        <p:nvSpPr>
          <p:cNvPr id="176" name="New shape"/>
          <p:cNvSpPr/>
          <p:nvPr/>
        </p:nvSpPr>
        <p:spPr>
          <a:xfrm>
            <a:off x="6624586" y="50736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63</a:t>
            </a:r>
          </a:p>
        </p:txBody>
      </p:sp>
      <p:sp>
        <p:nvSpPr>
          <p:cNvPr id="177" name="New shape"/>
          <p:cNvSpPr/>
          <p:nvPr/>
        </p:nvSpPr>
        <p:spPr>
          <a:xfrm>
            <a:off x="7488186" y="50736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74</a:t>
            </a:r>
          </a:p>
        </p:txBody>
      </p:sp>
      <p:sp>
        <p:nvSpPr>
          <p:cNvPr id="178" name="New shape"/>
          <p:cNvSpPr/>
          <p:nvPr/>
        </p:nvSpPr>
        <p:spPr>
          <a:xfrm>
            <a:off x="8351786"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179" name="New shape"/>
          <p:cNvSpPr/>
          <p:nvPr/>
        </p:nvSpPr>
        <p:spPr>
          <a:xfrm>
            <a:off x="401586" y="5289550"/>
            <a:ext cx="2590800" cy="2032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kern="200"/>
            </a:defPPr>
          </a:lstStyle>
          <a:p>
            <a:pPr hangingPunct="0">
              <a:spcBef>
                <a:spcPct val="0"/>
              </a:spcBef>
              <a:spcAft>
                <a:spcPct val="100000"/>
              </a:spcAft>
              <a:defRPr sz="1000" b="0" i="0">
                <a:solidFill>
                  <a:srgbClr val="000000"/>
                </a:solidFill>
                <a:latin typeface="arial"/>
              </a:defRPr>
            </a:pPr>
            <a:r>
              <a:rPr sz="1000" kern="200">
                <a:solidFill>
                  <a:srgbClr val="000000"/>
                </a:solidFill>
                <a:latin typeface="arial"/>
              </a:rPr>
              <a:t>Work Environment</a:t>
            </a:r>
          </a:p>
        </p:txBody>
      </p:sp>
      <p:sp>
        <p:nvSpPr>
          <p:cNvPr id="181" name="New shape"/>
          <p:cNvSpPr/>
          <p:nvPr/>
        </p:nvSpPr>
        <p:spPr>
          <a:xfrm>
            <a:off x="2992386" y="5283200"/>
            <a:ext cx="863600" cy="2159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ctr">
            <a:normAutofit fontScale="90000" lnSpcReduction="10000"/>
          </a:bodyPr>
          <a:lstStyle>
            <a:defPPr>
              <a:defRPr kern="200"/>
            </a:defPPr>
          </a:lstStyle>
          <a:p>
            <a:pPr algn="ctr" hangingPunct="0">
              <a:spcBef>
                <a:spcPct val="0"/>
              </a:spcBef>
              <a:spcAft>
                <a:spcPct val="100000"/>
              </a:spcAft>
              <a:defRPr sz="1200" b="1" i="0">
                <a:solidFill>
                  <a:srgbClr val="000000"/>
                </a:solidFill>
                <a:latin typeface="arial"/>
              </a:defRPr>
            </a:pPr>
            <a:r>
              <a:rPr sz="1200" b="1" kern="200">
                <a:solidFill>
                  <a:srgbClr val="000000"/>
                </a:solidFill>
                <a:latin typeface="arial"/>
              </a:rPr>
              <a:t>69</a:t>
            </a:r>
          </a:p>
        </p:txBody>
      </p:sp>
      <p:sp>
        <p:nvSpPr>
          <p:cNvPr id="182" name="New shape"/>
          <p:cNvSpPr/>
          <p:nvPr/>
        </p:nvSpPr>
        <p:spPr>
          <a:xfrm>
            <a:off x="4033786"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183" name="New shape"/>
          <p:cNvSpPr/>
          <p:nvPr/>
        </p:nvSpPr>
        <p:spPr>
          <a:xfrm>
            <a:off x="4897386"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67</a:t>
            </a:r>
          </a:p>
        </p:txBody>
      </p:sp>
      <p:sp>
        <p:nvSpPr>
          <p:cNvPr id="184" name="New shape"/>
          <p:cNvSpPr/>
          <p:nvPr/>
        </p:nvSpPr>
        <p:spPr>
          <a:xfrm>
            <a:off x="5760986"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65</a:t>
            </a:r>
          </a:p>
        </p:txBody>
      </p:sp>
      <p:sp>
        <p:nvSpPr>
          <p:cNvPr id="185" name="New shape"/>
          <p:cNvSpPr/>
          <p:nvPr/>
        </p:nvSpPr>
        <p:spPr>
          <a:xfrm>
            <a:off x="6624586" y="5289550"/>
            <a:ext cx="508000" cy="203200"/>
          </a:xfrm>
          <a:prstGeom prst="rect">
            <a:avLst/>
          </a:prstGeom>
          <a:solidFill>
            <a:srgbClr val="E9928E"/>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66</a:t>
            </a:r>
          </a:p>
        </p:txBody>
      </p:sp>
      <p:sp>
        <p:nvSpPr>
          <p:cNvPr id="186" name="New shape"/>
          <p:cNvSpPr/>
          <p:nvPr/>
        </p:nvSpPr>
        <p:spPr>
          <a:xfrm>
            <a:off x="7488186"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77</a:t>
            </a:r>
          </a:p>
        </p:txBody>
      </p:sp>
      <p:sp>
        <p:nvSpPr>
          <p:cNvPr id="187" name="New shape"/>
          <p:cNvSpPr/>
          <p:nvPr/>
        </p:nvSpPr>
        <p:spPr>
          <a:xfrm>
            <a:off x="8351786" y="5289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77*</a:t>
            </a:r>
          </a:p>
        </p:txBody>
      </p:sp>
      <p:sp>
        <p:nvSpPr>
          <p:cNvPr id="188" name="New shape">
            <a:extLst>
              <a:ext uri="{FF2B5EF4-FFF2-40B4-BE49-F238E27FC236}">
                <a16:creationId xmlns:a16="http://schemas.microsoft.com/office/drawing/2014/main" id="{1BBACF68-FFA0-2E22-E121-FFEF5A767D45}"/>
              </a:ext>
            </a:extLst>
          </p:cNvPr>
          <p:cNvSpPr/>
          <p:nvPr/>
        </p:nvSpPr>
        <p:spPr>
          <a:xfrm>
            <a:off x="906218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26-30 years </a:t>
            </a:r>
            <a:br>
              <a:rPr sz="1100" kern="200">
                <a:solidFill>
                  <a:srgbClr val="000000"/>
                </a:solidFill>
                <a:latin typeface="arial"/>
              </a:rPr>
            </a:br>
            <a:r>
              <a:rPr sz="1100" kern="200">
                <a:solidFill>
                  <a:srgbClr val="A6A6A6"/>
                </a:solidFill>
                <a:latin typeface="arial"/>
              </a:rPr>
              <a:t>(122)</a:t>
            </a:r>
          </a:p>
        </p:txBody>
      </p:sp>
      <p:sp>
        <p:nvSpPr>
          <p:cNvPr id="189" name="New shape">
            <a:extLst>
              <a:ext uri="{FF2B5EF4-FFF2-40B4-BE49-F238E27FC236}">
                <a16:creationId xmlns:a16="http://schemas.microsoft.com/office/drawing/2014/main" id="{6E0147C7-F2C5-6B88-F214-494EE8DECB33}"/>
              </a:ext>
            </a:extLst>
          </p:cNvPr>
          <p:cNvSpPr/>
          <p:nvPr/>
        </p:nvSpPr>
        <p:spPr>
          <a:xfrm>
            <a:off x="9925787" y="895350"/>
            <a:ext cx="863600" cy="1143000"/>
          </a:xfrm>
          <a:prstGeom prst="rect">
            <a:avLst/>
          </a:prstGeom>
          <a:noFill/>
          <a:ln w="0">
            <a:noFill/>
          </a:ln>
        </p:spPr>
        <p:style>
          <a:lnRef idx="2">
            <a:schemeClr val="accent1">
              <a:shade val="50000"/>
            </a:schemeClr>
          </a:lnRef>
          <a:fillRef idx="1">
            <a:schemeClr val="accent1"/>
          </a:fillRef>
          <a:effectRef idx="0">
            <a:schemeClr val="accent1"/>
          </a:effectRef>
          <a:fontRef idx="minor">
            <a:schemeClr val="lt1"/>
          </a:fontRef>
        </p:style>
        <p:txBody>
          <a:bodyPr lIns="25400" tIns="25400" rIns="25400" bIns="25400" rtlCol="0" anchor="b">
            <a:normAutofit/>
          </a:bodyPr>
          <a:lstStyle>
            <a:defPPr>
              <a:defRPr kern="200"/>
            </a:defPPr>
          </a:lstStyle>
          <a:p>
            <a:pPr algn="ctr" hangingPunct="0">
              <a:spcBef>
                <a:spcPct val="0"/>
              </a:spcBef>
              <a:spcAft>
                <a:spcPct val="100000"/>
              </a:spcAft>
              <a:defRPr sz="1100" b="0" i="0">
                <a:solidFill>
                  <a:srgbClr val="000000"/>
                </a:solidFill>
                <a:latin typeface="arial"/>
              </a:defRPr>
            </a:pPr>
            <a:r>
              <a:rPr sz="1100" kern="200">
                <a:solidFill>
                  <a:srgbClr val="000000"/>
                </a:solidFill>
                <a:latin typeface="arial"/>
              </a:rPr>
              <a:t>30 years + </a:t>
            </a:r>
            <a:br>
              <a:rPr sz="1100" kern="200">
                <a:solidFill>
                  <a:srgbClr val="000000"/>
                </a:solidFill>
                <a:latin typeface="arial"/>
              </a:rPr>
            </a:br>
            <a:r>
              <a:rPr sz="1100" kern="200">
                <a:solidFill>
                  <a:srgbClr val="A6A6A6"/>
                </a:solidFill>
                <a:latin typeface="arial"/>
              </a:rPr>
              <a:t>(175)</a:t>
            </a:r>
          </a:p>
        </p:txBody>
      </p:sp>
      <p:sp>
        <p:nvSpPr>
          <p:cNvPr id="190" name="New shape">
            <a:extLst>
              <a:ext uri="{FF2B5EF4-FFF2-40B4-BE49-F238E27FC236}">
                <a16:creationId xmlns:a16="http://schemas.microsoft.com/office/drawing/2014/main" id="{3A4EA8D7-760C-8AC3-2706-E796F1C02E95}"/>
              </a:ext>
            </a:extLst>
          </p:cNvPr>
          <p:cNvSpPr/>
          <p:nvPr/>
        </p:nvSpPr>
        <p:spPr>
          <a:xfrm>
            <a:off x="9239987" y="2051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191" name="New shape">
            <a:extLst>
              <a:ext uri="{FF2B5EF4-FFF2-40B4-BE49-F238E27FC236}">
                <a16:creationId xmlns:a16="http://schemas.microsoft.com/office/drawing/2014/main" id="{11BA6639-A5B4-4F62-31E4-0E2F54190539}"/>
              </a:ext>
            </a:extLst>
          </p:cNvPr>
          <p:cNvSpPr/>
          <p:nvPr/>
        </p:nvSpPr>
        <p:spPr>
          <a:xfrm>
            <a:off x="10103587" y="20510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192" name="New shape">
            <a:extLst>
              <a:ext uri="{FF2B5EF4-FFF2-40B4-BE49-F238E27FC236}">
                <a16:creationId xmlns:a16="http://schemas.microsoft.com/office/drawing/2014/main" id="{250A485A-1E29-983E-7929-10AC0798FA9A}"/>
              </a:ext>
            </a:extLst>
          </p:cNvPr>
          <p:cNvSpPr/>
          <p:nvPr/>
        </p:nvSpPr>
        <p:spPr>
          <a:xfrm>
            <a:off x="9239987" y="2266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95*</a:t>
            </a:r>
          </a:p>
        </p:txBody>
      </p:sp>
      <p:sp>
        <p:nvSpPr>
          <p:cNvPr id="193" name="New shape">
            <a:extLst>
              <a:ext uri="{FF2B5EF4-FFF2-40B4-BE49-F238E27FC236}">
                <a16:creationId xmlns:a16="http://schemas.microsoft.com/office/drawing/2014/main" id="{383919FE-0582-084E-0E89-147BFEBD47FB}"/>
              </a:ext>
            </a:extLst>
          </p:cNvPr>
          <p:cNvSpPr/>
          <p:nvPr/>
        </p:nvSpPr>
        <p:spPr>
          <a:xfrm>
            <a:off x="10103587" y="22669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91</a:t>
            </a:r>
          </a:p>
        </p:txBody>
      </p:sp>
      <p:sp>
        <p:nvSpPr>
          <p:cNvPr id="194" name="New shape">
            <a:extLst>
              <a:ext uri="{FF2B5EF4-FFF2-40B4-BE49-F238E27FC236}">
                <a16:creationId xmlns:a16="http://schemas.microsoft.com/office/drawing/2014/main" id="{2276EF36-9321-772A-FC8A-74C02D6AF789}"/>
              </a:ext>
            </a:extLst>
          </p:cNvPr>
          <p:cNvSpPr/>
          <p:nvPr/>
        </p:nvSpPr>
        <p:spPr>
          <a:xfrm>
            <a:off x="9239987" y="2482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195" name="New shape">
            <a:extLst>
              <a:ext uri="{FF2B5EF4-FFF2-40B4-BE49-F238E27FC236}">
                <a16:creationId xmlns:a16="http://schemas.microsoft.com/office/drawing/2014/main" id="{79319600-988E-FFA0-27CE-2FDDFDF1C55A}"/>
              </a:ext>
            </a:extLst>
          </p:cNvPr>
          <p:cNvSpPr/>
          <p:nvPr/>
        </p:nvSpPr>
        <p:spPr>
          <a:xfrm>
            <a:off x="10103587" y="24828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73</a:t>
            </a:r>
          </a:p>
        </p:txBody>
      </p:sp>
      <p:sp>
        <p:nvSpPr>
          <p:cNvPr id="196" name="New shape">
            <a:extLst>
              <a:ext uri="{FF2B5EF4-FFF2-40B4-BE49-F238E27FC236}">
                <a16:creationId xmlns:a16="http://schemas.microsoft.com/office/drawing/2014/main" id="{882CE815-404E-102F-D4E8-E65FDFAF09D9}"/>
              </a:ext>
            </a:extLst>
          </p:cNvPr>
          <p:cNvSpPr/>
          <p:nvPr/>
        </p:nvSpPr>
        <p:spPr>
          <a:xfrm>
            <a:off x="9239987"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96*</a:t>
            </a:r>
          </a:p>
        </p:txBody>
      </p:sp>
      <p:sp>
        <p:nvSpPr>
          <p:cNvPr id="197" name="New shape">
            <a:extLst>
              <a:ext uri="{FF2B5EF4-FFF2-40B4-BE49-F238E27FC236}">
                <a16:creationId xmlns:a16="http://schemas.microsoft.com/office/drawing/2014/main" id="{6103D7E2-C487-BCF7-ECBE-F0552DF38205}"/>
              </a:ext>
            </a:extLst>
          </p:cNvPr>
          <p:cNvSpPr/>
          <p:nvPr/>
        </p:nvSpPr>
        <p:spPr>
          <a:xfrm>
            <a:off x="10103587" y="2698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198" name="New shape">
            <a:extLst>
              <a:ext uri="{FF2B5EF4-FFF2-40B4-BE49-F238E27FC236}">
                <a16:creationId xmlns:a16="http://schemas.microsoft.com/office/drawing/2014/main" id="{734C5FC7-E6F0-EF33-934B-41708DE1B972}"/>
              </a:ext>
            </a:extLst>
          </p:cNvPr>
          <p:cNvSpPr/>
          <p:nvPr/>
        </p:nvSpPr>
        <p:spPr>
          <a:xfrm>
            <a:off x="9239987"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85*</a:t>
            </a:r>
          </a:p>
        </p:txBody>
      </p:sp>
      <p:sp>
        <p:nvSpPr>
          <p:cNvPr id="199" name="New shape">
            <a:extLst>
              <a:ext uri="{FF2B5EF4-FFF2-40B4-BE49-F238E27FC236}">
                <a16:creationId xmlns:a16="http://schemas.microsoft.com/office/drawing/2014/main" id="{B8D2E095-7031-70A8-09AB-71147A8F4178}"/>
              </a:ext>
            </a:extLst>
          </p:cNvPr>
          <p:cNvSpPr/>
          <p:nvPr/>
        </p:nvSpPr>
        <p:spPr>
          <a:xfrm>
            <a:off x="10103587" y="2914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00" name="New shape">
            <a:extLst>
              <a:ext uri="{FF2B5EF4-FFF2-40B4-BE49-F238E27FC236}">
                <a16:creationId xmlns:a16="http://schemas.microsoft.com/office/drawing/2014/main" id="{DFC6875D-4E35-CD99-2806-790B747635D1}"/>
              </a:ext>
            </a:extLst>
          </p:cNvPr>
          <p:cNvSpPr/>
          <p:nvPr/>
        </p:nvSpPr>
        <p:spPr>
          <a:xfrm>
            <a:off x="9239987"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201" name="New shape">
            <a:extLst>
              <a:ext uri="{FF2B5EF4-FFF2-40B4-BE49-F238E27FC236}">
                <a16:creationId xmlns:a16="http://schemas.microsoft.com/office/drawing/2014/main" id="{A0D99E45-16A6-C6FD-E312-073E69F28D46}"/>
              </a:ext>
            </a:extLst>
          </p:cNvPr>
          <p:cNvSpPr/>
          <p:nvPr/>
        </p:nvSpPr>
        <p:spPr>
          <a:xfrm>
            <a:off x="10103587" y="31305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02" name="New shape">
            <a:extLst>
              <a:ext uri="{FF2B5EF4-FFF2-40B4-BE49-F238E27FC236}">
                <a16:creationId xmlns:a16="http://schemas.microsoft.com/office/drawing/2014/main" id="{49DD333C-3CB7-D11F-C6C8-37B0C883A819}"/>
              </a:ext>
            </a:extLst>
          </p:cNvPr>
          <p:cNvSpPr/>
          <p:nvPr/>
        </p:nvSpPr>
        <p:spPr>
          <a:xfrm>
            <a:off x="9239987" y="33464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03" name="New shape">
            <a:extLst>
              <a:ext uri="{FF2B5EF4-FFF2-40B4-BE49-F238E27FC236}">
                <a16:creationId xmlns:a16="http://schemas.microsoft.com/office/drawing/2014/main" id="{A50310C9-3C69-5283-7ABC-23667582CAD6}"/>
              </a:ext>
            </a:extLst>
          </p:cNvPr>
          <p:cNvSpPr/>
          <p:nvPr/>
        </p:nvSpPr>
        <p:spPr>
          <a:xfrm>
            <a:off x="10103587" y="3346450"/>
            <a:ext cx="508000" cy="203200"/>
          </a:xfrm>
          <a:prstGeom prst="rect">
            <a:avLst/>
          </a:prstGeom>
          <a:solidFill>
            <a:srgbClr val="CFCFCF"/>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76</a:t>
            </a:r>
          </a:p>
        </p:txBody>
      </p:sp>
      <p:sp>
        <p:nvSpPr>
          <p:cNvPr id="204" name="New shape">
            <a:extLst>
              <a:ext uri="{FF2B5EF4-FFF2-40B4-BE49-F238E27FC236}">
                <a16:creationId xmlns:a16="http://schemas.microsoft.com/office/drawing/2014/main" id="{BC601DD3-88B0-E6D0-1C81-0E7C43CEA92A}"/>
              </a:ext>
            </a:extLst>
          </p:cNvPr>
          <p:cNvSpPr/>
          <p:nvPr/>
        </p:nvSpPr>
        <p:spPr>
          <a:xfrm>
            <a:off x="9239987"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205" name="New shape">
            <a:extLst>
              <a:ext uri="{FF2B5EF4-FFF2-40B4-BE49-F238E27FC236}">
                <a16:creationId xmlns:a16="http://schemas.microsoft.com/office/drawing/2014/main" id="{D97B3DC9-DD1A-A35B-0EC9-FB812A3FD501}"/>
              </a:ext>
            </a:extLst>
          </p:cNvPr>
          <p:cNvSpPr/>
          <p:nvPr/>
        </p:nvSpPr>
        <p:spPr>
          <a:xfrm>
            <a:off x="10103587" y="35623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06" name="New shape">
            <a:extLst>
              <a:ext uri="{FF2B5EF4-FFF2-40B4-BE49-F238E27FC236}">
                <a16:creationId xmlns:a16="http://schemas.microsoft.com/office/drawing/2014/main" id="{8AC86F1D-F26D-F206-F31F-F3ABC76E94A3}"/>
              </a:ext>
            </a:extLst>
          </p:cNvPr>
          <p:cNvSpPr/>
          <p:nvPr/>
        </p:nvSpPr>
        <p:spPr>
          <a:xfrm>
            <a:off x="9239987"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07" name="New shape">
            <a:extLst>
              <a:ext uri="{FF2B5EF4-FFF2-40B4-BE49-F238E27FC236}">
                <a16:creationId xmlns:a16="http://schemas.microsoft.com/office/drawing/2014/main" id="{71DE9967-C0A3-2E2B-3B9F-06C725801AAD}"/>
              </a:ext>
            </a:extLst>
          </p:cNvPr>
          <p:cNvSpPr/>
          <p:nvPr/>
        </p:nvSpPr>
        <p:spPr>
          <a:xfrm>
            <a:off x="10103587" y="37782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84*</a:t>
            </a:r>
          </a:p>
        </p:txBody>
      </p:sp>
      <p:sp>
        <p:nvSpPr>
          <p:cNvPr id="208" name="New shape">
            <a:extLst>
              <a:ext uri="{FF2B5EF4-FFF2-40B4-BE49-F238E27FC236}">
                <a16:creationId xmlns:a16="http://schemas.microsoft.com/office/drawing/2014/main" id="{2AE8C14F-F406-CEA4-D61A-5854953229CF}"/>
              </a:ext>
            </a:extLst>
          </p:cNvPr>
          <p:cNvSpPr/>
          <p:nvPr/>
        </p:nvSpPr>
        <p:spPr>
          <a:xfrm>
            <a:off x="9239987"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209" name="New shape">
            <a:extLst>
              <a:ext uri="{FF2B5EF4-FFF2-40B4-BE49-F238E27FC236}">
                <a16:creationId xmlns:a16="http://schemas.microsoft.com/office/drawing/2014/main" id="{5FC7562F-ECA4-2B2A-F764-08171D1D1AA7}"/>
              </a:ext>
            </a:extLst>
          </p:cNvPr>
          <p:cNvSpPr/>
          <p:nvPr/>
        </p:nvSpPr>
        <p:spPr>
          <a:xfrm>
            <a:off x="10103587" y="39941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91*</a:t>
            </a:r>
          </a:p>
        </p:txBody>
      </p:sp>
      <p:sp>
        <p:nvSpPr>
          <p:cNvPr id="210" name="New shape">
            <a:extLst>
              <a:ext uri="{FF2B5EF4-FFF2-40B4-BE49-F238E27FC236}">
                <a16:creationId xmlns:a16="http://schemas.microsoft.com/office/drawing/2014/main" id="{E77CE4AC-1177-13B6-798D-D5619B4D35FC}"/>
              </a:ext>
            </a:extLst>
          </p:cNvPr>
          <p:cNvSpPr/>
          <p:nvPr/>
        </p:nvSpPr>
        <p:spPr>
          <a:xfrm>
            <a:off x="9239987"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98*</a:t>
            </a:r>
          </a:p>
        </p:txBody>
      </p:sp>
      <p:sp>
        <p:nvSpPr>
          <p:cNvPr id="211" name="New shape">
            <a:extLst>
              <a:ext uri="{FF2B5EF4-FFF2-40B4-BE49-F238E27FC236}">
                <a16:creationId xmlns:a16="http://schemas.microsoft.com/office/drawing/2014/main" id="{E4740624-E867-CE79-BEA6-830F7140E629}"/>
              </a:ext>
            </a:extLst>
          </p:cNvPr>
          <p:cNvSpPr/>
          <p:nvPr/>
        </p:nvSpPr>
        <p:spPr>
          <a:xfrm>
            <a:off x="10103587" y="42100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93*</a:t>
            </a:r>
          </a:p>
        </p:txBody>
      </p:sp>
      <p:sp>
        <p:nvSpPr>
          <p:cNvPr id="212" name="New shape">
            <a:extLst>
              <a:ext uri="{FF2B5EF4-FFF2-40B4-BE49-F238E27FC236}">
                <a16:creationId xmlns:a16="http://schemas.microsoft.com/office/drawing/2014/main" id="{371D8BFB-1813-B1E5-5CDB-528FD9EA2D5C}"/>
              </a:ext>
            </a:extLst>
          </p:cNvPr>
          <p:cNvSpPr/>
          <p:nvPr/>
        </p:nvSpPr>
        <p:spPr>
          <a:xfrm>
            <a:off x="9239987"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13" name="New shape">
            <a:extLst>
              <a:ext uri="{FF2B5EF4-FFF2-40B4-BE49-F238E27FC236}">
                <a16:creationId xmlns:a16="http://schemas.microsoft.com/office/drawing/2014/main" id="{31CBF496-E377-3BF6-BF52-FF896FF44D90}"/>
              </a:ext>
            </a:extLst>
          </p:cNvPr>
          <p:cNvSpPr/>
          <p:nvPr/>
        </p:nvSpPr>
        <p:spPr>
          <a:xfrm>
            <a:off x="10103587" y="44259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73*</a:t>
            </a:r>
          </a:p>
        </p:txBody>
      </p:sp>
      <p:sp>
        <p:nvSpPr>
          <p:cNvPr id="214" name="New shape">
            <a:extLst>
              <a:ext uri="{FF2B5EF4-FFF2-40B4-BE49-F238E27FC236}">
                <a16:creationId xmlns:a16="http://schemas.microsoft.com/office/drawing/2014/main" id="{B69C7A90-1DD7-282F-0CFA-06C00483DC97}"/>
              </a:ext>
            </a:extLst>
          </p:cNvPr>
          <p:cNvSpPr/>
          <p:nvPr/>
        </p:nvSpPr>
        <p:spPr>
          <a:xfrm>
            <a:off x="9239987"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92*</a:t>
            </a:r>
          </a:p>
        </p:txBody>
      </p:sp>
      <p:sp>
        <p:nvSpPr>
          <p:cNvPr id="215" name="New shape">
            <a:extLst>
              <a:ext uri="{FF2B5EF4-FFF2-40B4-BE49-F238E27FC236}">
                <a16:creationId xmlns:a16="http://schemas.microsoft.com/office/drawing/2014/main" id="{9D755D40-0707-C9F1-5D30-679E0FAFACB9}"/>
              </a:ext>
            </a:extLst>
          </p:cNvPr>
          <p:cNvSpPr/>
          <p:nvPr/>
        </p:nvSpPr>
        <p:spPr>
          <a:xfrm>
            <a:off x="10103587" y="46418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87*</a:t>
            </a:r>
          </a:p>
        </p:txBody>
      </p:sp>
      <p:sp>
        <p:nvSpPr>
          <p:cNvPr id="216" name="New shape">
            <a:extLst>
              <a:ext uri="{FF2B5EF4-FFF2-40B4-BE49-F238E27FC236}">
                <a16:creationId xmlns:a16="http://schemas.microsoft.com/office/drawing/2014/main" id="{2AB795DE-9EC3-C24B-8DAF-151F0B6BEA15}"/>
              </a:ext>
            </a:extLst>
          </p:cNvPr>
          <p:cNvSpPr/>
          <p:nvPr/>
        </p:nvSpPr>
        <p:spPr>
          <a:xfrm>
            <a:off x="9239987"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88*</a:t>
            </a:r>
          </a:p>
        </p:txBody>
      </p:sp>
      <p:sp>
        <p:nvSpPr>
          <p:cNvPr id="217" name="New shape">
            <a:extLst>
              <a:ext uri="{FF2B5EF4-FFF2-40B4-BE49-F238E27FC236}">
                <a16:creationId xmlns:a16="http://schemas.microsoft.com/office/drawing/2014/main" id="{13A16A7B-3881-842F-2E64-03081DF615C8}"/>
              </a:ext>
            </a:extLst>
          </p:cNvPr>
          <p:cNvSpPr/>
          <p:nvPr/>
        </p:nvSpPr>
        <p:spPr>
          <a:xfrm>
            <a:off x="10103587" y="48577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81*</a:t>
            </a:r>
          </a:p>
        </p:txBody>
      </p:sp>
      <p:sp>
        <p:nvSpPr>
          <p:cNvPr id="218" name="New shape">
            <a:extLst>
              <a:ext uri="{FF2B5EF4-FFF2-40B4-BE49-F238E27FC236}">
                <a16:creationId xmlns:a16="http://schemas.microsoft.com/office/drawing/2014/main" id="{A9531BBD-74AF-321D-1D6B-562EBEF33154}"/>
              </a:ext>
            </a:extLst>
          </p:cNvPr>
          <p:cNvSpPr/>
          <p:nvPr/>
        </p:nvSpPr>
        <p:spPr>
          <a:xfrm>
            <a:off x="9239987"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79*</a:t>
            </a:r>
          </a:p>
        </p:txBody>
      </p:sp>
      <p:sp>
        <p:nvSpPr>
          <p:cNvPr id="219" name="New shape">
            <a:extLst>
              <a:ext uri="{FF2B5EF4-FFF2-40B4-BE49-F238E27FC236}">
                <a16:creationId xmlns:a16="http://schemas.microsoft.com/office/drawing/2014/main" id="{274E732A-ABA2-8B88-1186-5D5DD58756E9}"/>
              </a:ext>
            </a:extLst>
          </p:cNvPr>
          <p:cNvSpPr/>
          <p:nvPr/>
        </p:nvSpPr>
        <p:spPr>
          <a:xfrm>
            <a:off x="10103587" y="5073650"/>
            <a:ext cx="508000" cy="203200"/>
          </a:xfrm>
          <a:prstGeom prst="rect">
            <a:avLst/>
          </a:prstGeom>
          <a:solidFill>
            <a:srgbClr val="81AD27"/>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FFFFFF"/>
                </a:solidFill>
                <a:latin typeface="Arial"/>
              </a:defRPr>
            </a:pPr>
            <a:r>
              <a:rPr sz="1200" b="1">
                <a:latin typeface="arial"/>
              </a:rPr>
              <a:t>76*</a:t>
            </a:r>
          </a:p>
        </p:txBody>
      </p:sp>
      <p:sp>
        <p:nvSpPr>
          <p:cNvPr id="220" name="New shape">
            <a:extLst>
              <a:ext uri="{FF2B5EF4-FFF2-40B4-BE49-F238E27FC236}">
                <a16:creationId xmlns:a16="http://schemas.microsoft.com/office/drawing/2014/main" id="{00901DD8-E326-7E79-2059-F1E87511EA1B}"/>
              </a:ext>
            </a:extLst>
          </p:cNvPr>
          <p:cNvSpPr/>
          <p:nvPr/>
        </p:nvSpPr>
        <p:spPr>
          <a:xfrm>
            <a:off x="9239987"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70</a:t>
            </a:r>
          </a:p>
        </p:txBody>
      </p:sp>
      <p:sp>
        <p:nvSpPr>
          <p:cNvPr id="221" name="New shape">
            <a:extLst>
              <a:ext uri="{FF2B5EF4-FFF2-40B4-BE49-F238E27FC236}">
                <a16:creationId xmlns:a16="http://schemas.microsoft.com/office/drawing/2014/main" id="{8AE6725B-6D50-BD0A-C713-688D3DA7D390}"/>
              </a:ext>
            </a:extLst>
          </p:cNvPr>
          <p:cNvSpPr/>
          <p:nvPr/>
        </p:nvSpPr>
        <p:spPr>
          <a:xfrm>
            <a:off x="10103587" y="5289550"/>
            <a:ext cx="508000" cy="203200"/>
          </a:xfrm>
          <a:prstGeom prst="rect">
            <a:avLst/>
          </a:prstGeom>
          <a:solidFill>
            <a:srgbClr val="B7DB6C"/>
          </a:solidFill>
          <a:ln w="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Autofit/>
          </a:bodyPr>
          <a:lstStyle/>
          <a:p>
            <a:pPr algn="ctr">
              <a:defRPr sz="1200" b="1" i="0">
                <a:solidFill>
                  <a:srgbClr val="4A4A4A"/>
                </a:solidFill>
                <a:latin typeface="Arial"/>
              </a:defRPr>
            </a:pPr>
            <a:r>
              <a:rPr sz="1200" b="1">
                <a:latin typeface="arial"/>
              </a:rPr>
              <a:t>75</a:t>
            </a:r>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AGPREFIX" val="SA_"/>
  <p:tag name="SA_WATERMARK" val="SA_WATERMARK"/>
  <p:tag name="SA_CREATEDATE" val="27 June 2022"/>
  <p:tag name="SA_TEMPLATENAME" val="wtw_ppt_16x9_template with in-situ_slides_060922"/>
</p:tagLst>
</file>

<file path=ppt/tags/tag2.xml><?xml version="1.0" encoding="utf-8"?>
<p:tagLst xmlns:a="http://schemas.openxmlformats.org/drawingml/2006/main" xmlns:r="http://schemas.openxmlformats.org/officeDocument/2006/relationships" xmlns:p="http://schemas.openxmlformats.org/presentationml/2006/main">
  <p:tag name="SA_WATERMARK" val="SA_WATERMARK"/>
</p:tagLst>
</file>

<file path=ppt/theme/theme1.xml><?xml version="1.0" encoding="utf-8"?>
<a:theme xmlns:a="http://schemas.openxmlformats.org/drawingml/2006/main" name="Theme3">
  <a:themeElements>
    <a:clrScheme name="Custom 37">
      <a:dk1>
        <a:srgbClr val="000000"/>
      </a:dk1>
      <a:lt1>
        <a:srgbClr val="FFFFFF"/>
      </a:lt1>
      <a:dk2>
        <a:srgbClr val="7F35B2"/>
      </a:dk2>
      <a:lt2>
        <a:srgbClr val="E6E6E6"/>
      </a:lt2>
      <a:accent1>
        <a:srgbClr val="48086F"/>
      </a:accent1>
      <a:accent2>
        <a:srgbClr val="C900AC"/>
      </a:accent2>
      <a:accent3>
        <a:srgbClr val="F6517F"/>
      </a:accent3>
      <a:accent4>
        <a:srgbClr val="FF8204"/>
      </a:accent4>
      <a:accent5>
        <a:srgbClr val="FFB92A"/>
      </a:accent5>
      <a:accent6>
        <a:srgbClr val="3ADCC9"/>
      </a:accent6>
      <a:hlink>
        <a:srgbClr val="7F34B2"/>
      </a:hlink>
      <a:folHlink>
        <a:srgbClr val="48086F"/>
      </a:folHlink>
    </a:clrScheme>
    <a:fontScheme name="Times New Roman-Arial">
      <a:majorFont>
        <a:latin typeface="Times New Roman" panose="02020603050405020304"/>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solidFill>
          <a:schemeClr val="accent1"/>
        </a:solidFill>
        <a:ln>
          <a:noFill/>
        </a:ln>
        <a:effectLst/>
      </a:spPr>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defPPr algn="ctr">
          <a:defRPr sz="1600" b="0" i="0">
            <a:solidFill>
              <a:schemeClr val="bg1"/>
            </a:solidFill>
            <a:latin typeface="+mn-lt"/>
            <a:ea typeface="Roboto" panose="02000000000000000000" pitchFamily="2" charset="0"/>
            <a:cs typeface="Roboto" panose="02000000000000000000" pitchFamily="2" charset="0"/>
          </a:defRPr>
        </a:defPPr>
      </a:lstStyle>
    </a:spDef>
    <a:txDef>
      <a:spPr>
        <a:noFill/>
      </a:spPr>
      <a:bodyPr wrap="square" lIns="0" tIns="91440" rIns="0" bIns="0" rtlCol="0">
        <a:normAutofit/>
      </a:bodyPr>
      <a:lstStyle>
        <a:defPPr marL="0" indent="-3657600" algn="l">
          <a:spcAft>
            <a:spcPts val="600"/>
          </a:spcAft>
          <a:defRPr sz="1600" b="0" i="0">
            <a:solidFill>
              <a:schemeClr val="tx2"/>
            </a:solidFill>
            <a:latin typeface="+mn-lt"/>
            <a:ea typeface="Roboto" panose="02000000000000000000" pitchFamily="2" charset="0"/>
            <a:cs typeface="Times New Roman" panose="02020603050405020304" pitchFamily="18" charset="0"/>
          </a:defRPr>
        </a:defPPr>
      </a:lstStyle>
    </a:txDef>
  </a:objectDefaults>
  <a:extraClrSchemeLst/>
  <a:extLst>
    <a:ext uri="{05A4C25C-085E-4340-85A3-A5531E510DB2}">
      <thm15:themeFamily xmlns:thm15="http://schemas.microsoft.com/office/thememl/2012/main" name="Theme3" id="{B395C618-8305-4FDD-B14D-C1D759F59288}" vid="{D9421F23-6AD8-43B7-B7EA-93487520E5A8}"/>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Branded Template">
  <a:themeElements>
    <a:clrScheme name="WTW">
      <a:dk1>
        <a:srgbClr val="000000"/>
      </a:dk1>
      <a:lt1>
        <a:srgbClr val="FFFFFF"/>
      </a:lt1>
      <a:dk2>
        <a:srgbClr val="7F34B2"/>
      </a:dk2>
      <a:lt2>
        <a:srgbClr val="E6E6E6"/>
      </a:lt2>
      <a:accent1>
        <a:srgbClr val="48086F"/>
      </a:accent1>
      <a:accent2>
        <a:srgbClr val="C900AC"/>
      </a:accent2>
      <a:accent3>
        <a:srgbClr val="F6517F"/>
      </a:accent3>
      <a:accent4>
        <a:srgbClr val="FF8204"/>
      </a:accent4>
      <a:accent5>
        <a:srgbClr val="FFB92A"/>
      </a:accent5>
      <a:accent6>
        <a:srgbClr val="3ADCC9"/>
      </a:accent6>
      <a:hlink>
        <a:srgbClr val="7F34B2"/>
      </a:hlink>
      <a:folHlink>
        <a:srgbClr val="7F34B2"/>
      </a:folHlink>
    </a:clrScheme>
    <a:fontScheme name="Times New Roman-Arial">
      <a:majorFont>
        <a:latin typeface="Times New Roman" panose="02020603050405020304"/>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solidFill>
          <a:schemeClr val="accent1"/>
        </a:solidFill>
        <a:ln>
          <a:noFill/>
        </a:ln>
        <a:effectLst/>
      </a:spPr>
      <a:bodyPr rot="0" spcFirstLastPara="0" vertOverflow="overflow" horzOverflow="overflow" vert="horz" wrap="square" lIns="182880" tIns="0" rIns="182880" bIns="0" numCol="1" spcCol="0" rtlCol="0" fromWordArt="0" anchor="ctr" anchorCtr="0" forceAA="0" compatLnSpc="1">
        <a:prstTxWarp prst="textNoShape">
          <a:avLst/>
        </a:prstTxWarp>
        <a:noAutofit/>
      </a:bodyPr>
      <a:lstStyle>
        <a:defPPr algn="ctr">
          <a:defRPr sz="1600" b="0" i="0">
            <a:solidFill>
              <a:schemeClr val="bg1"/>
            </a:solidFill>
            <a:latin typeface="+mn-lt"/>
            <a:ea typeface="Roboto" panose="02000000000000000000" pitchFamily="2" charset="0"/>
            <a:cs typeface="Roboto" panose="02000000000000000000" pitchFamily="2" charset="0"/>
          </a:defRPr>
        </a:defPPr>
      </a:lstStyle>
    </a:spDef>
    <a:txDef>
      <a:spPr>
        <a:noFill/>
      </a:spPr>
      <a:bodyPr wrap="square" lIns="0" tIns="91440" rIns="0" bIns="0" rtlCol="0">
        <a:normAutofit/>
      </a:bodyPr>
      <a:lstStyle>
        <a:defPPr marL="0" indent="-3657600" algn="l">
          <a:spcAft>
            <a:spcPts val="600"/>
          </a:spcAft>
          <a:defRPr sz="1600" b="0" i="0">
            <a:solidFill>
              <a:schemeClr val="tx2"/>
            </a:solidFill>
            <a:latin typeface="+mn-lt"/>
            <a:ea typeface="Roboto" panose="02000000000000000000" pitchFamily="2" charset="0"/>
            <a:cs typeface="Times New Roman" panose="02020603050405020304" pitchFamily="18" charset="0"/>
          </a:defRPr>
        </a:defPPr>
      </a:lstStyle>
    </a:txDef>
  </a:objectDefaults>
  <a:extraClrSchemeLst/>
  <a:extLst>
    <a:ext uri="{05A4C25C-085E-4340-85A3-A5531E510DB2}">
      <thm15:themeFamily xmlns:thm15="http://schemas.microsoft.com/office/thememl/2012/main" name="wtw_ppt_16x9_template_and_guidance_032422.potx" id="{59210103-06C0-4E86-88FD-565F3AE11380}" vid="{2A4A4055-0173-4A3E-AAA5-5D52097550BD}"/>
    </a:ext>
  </a:ext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Calibri"/>
      <a:cs typeface="Arial"/>
      <a:font script="Uigh" typeface="Microsoft Uighur"/>
      <a:font script="Beng" typeface="Vrinda"/>
      <a:font script="Thai" typeface="Angsana New"/>
      <a:font script="Mlym" typeface="Kartika"/>
      <a:font script="Yiii" typeface="Microsoft Yi Baiti"/>
      <a:font script="Cher" typeface="Plantagenet Cherokee"/>
      <a:font script="Orya" typeface="Kalinga"/>
      <a:font script="Geor" typeface="Sylfaen"/>
      <a:font script="Gujr" typeface="Shruti"/>
      <a:font script="Viet" typeface="Times New Roman"/>
      <a:font script="Arab" typeface="Times New Roman"/>
      <a:font script="Hebr" typeface="Times New Roman"/>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MoolBoran"/>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ajorFont>
    <a:minorFont>
      <a:latin typeface="Calibri"/>
      <a:ea typeface="Calibri"/>
      <a:cs typeface="Arial"/>
      <a:font script="Uigh" typeface="Microsoft Uighur"/>
      <a:font script="Beng" typeface="Vrinda"/>
      <a:font script="Thai" typeface="Cordia New"/>
      <a:font script="Mlym" typeface="Kartika"/>
      <a:font script="Yiii" typeface="Microsoft Yi Baiti"/>
      <a:font script="Cher" typeface="Plantagenet Cherokee"/>
      <a:font script="Orya" typeface="Kalinga"/>
      <a:font script="Geor" typeface="Sylfaen"/>
      <a:font script="Gujr" typeface="Shruti"/>
      <a:font script="Viet" typeface="Arial"/>
      <a:font script="Arab" typeface="Arial"/>
      <a:font script="Hebr" typeface="Arial"/>
      <a:font script="Telu" typeface="Gautami"/>
      <a:font script="Ethi" typeface="Nyala"/>
      <a:font script="Jpan" typeface="ＭＳ Ｐゴシック"/>
      <a:font script="Sinh" typeface="Iskoola Pota"/>
      <a:font script="Taml" typeface="Latha"/>
      <a:font script="Deva" typeface="Mangal"/>
      <a:font script="Knda" typeface="Tunga"/>
      <a:font script="Tibt" typeface="Microsoft Himalaya"/>
      <a:font script="Khmr" typeface="DaunPenh"/>
      <a:font script="Hant" typeface="新細明體"/>
      <a:font script="Laoo" typeface="DokChampa"/>
      <a:font script="Mong" typeface="Mongolian Baiti"/>
      <a:font script="Hans" typeface="宋体"/>
      <a:font script="Guru" typeface="Raavi"/>
      <a:font script="Thaa" typeface="MV Boli"/>
      <a:font script="Cans" typeface="Euphemia"/>
      <a:font script="Hang" typeface="맑은 고딕"/>
      <a:font script="Syrc" typeface="Estrangelo Edess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WTWSPOLegacyAuthor xmlns="e3af3928-72d3-4b8a-b86b-2250b2499d03">
      <UserInfo>
        <DisplayName>i:0#.f|membership|michelle.bruno@towerswatson.com,#i:0#.f|membership|michelle.bruno@towerswatson.com,#michelle.bruno@wtwco.com,#,#Bruno, Michelle (Arlington),#,#HWC HQ Marketing Team,#</DisplayName>
        <AccountId>86</AccountId>
        <AccountType/>
      </UserInfo>
      <UserInfo>
        <DisplayName>i:0#.f|membership|liz.kazachkov@towerswatson.com,#i:0#.f|membership|liz.kazachkov@towerswatson.com,#Liz.Kazachkov@wtwco.com,#,#Kazachkov, Liz (Boston),#,#GPI - GPD Benefits HQ Team,#</DisplayName>
        <AccountId>2474</AccountId>
        <AccountType/>
      </UserInfo>
    </WTWSPOLegacyAuthor>
    <i1f6f9d4230644789e2eba7b24dd66d6 xmlns="e3af3928-72d3-4b8a-b86b-2250b2499d03">
      <Terms xmlns="http://schemas.microsoft.com/office/infopath/2007/PartnerControls">
        <TermInfo xmlns="http://schemas.microsoft.com/office/infopath/2007/PartnerControls">
          <TermName xmlns="http://schemas.microsoft.com/office/infopath/2007/PartnerControls">English</TermName>
          <TermId xmlns="http://schemas.microsoft.com/office/infopath/2007/PartnerControls">c49e6210-c2bb-4c53-95c7-ff8b264e00f5</TermId>
        </TermInfo>
      </Terms>
    </i1f6f9d4230644789e2eba7b24dd66d6>
    <TaxKeywordTaxHTField xmlns="e3af3928-72d3-4b8a-b86b-2250b2499d03">
      <Terms xmlns="http://schemas.microsoft.com/office/infopath/2007/PartnerControls"/>
    </TaxKeywordTaxHTField>
    <p1c2f209e0e34ec3b5554f89f6f793fa xmlns="e3af3928-72d3-4b8a-b86b-2250b2499d03">
      <Terms xmlns="http://schemas.microsoft.com/office/infopath/2007/PartnerControls"/>
    </p1c2f209e0e34ec3b5554f89f6f793fa>
    <WTWSPOLegacyPublicationDate xmlns="e3af3928-72d3-4b8a-b86b-2250b2499d03">2023-05-01T07:00:00+00:00</WTWSPOLegacyPublicationDate>
    <caa2408cdd1b4d42817854f77c36379e xmlns="e3af3928-72d3-4b8a-b86b-2250b2499d03">
      <Terms xmlns="http://schemas.microsoft.com/office/infopath/2007/PartnerControls">
        <TermInfo xmlns="http://schemas.microsoft.com/office/infopath/2007/PartnerControls">
          <TermName xmlns="http://schemas.microsoft.com/office/infopath/2007/PartnerControls">Flexible Work</TermName>
          <TermId xmlns="http://schemas.microsoft.com/office/infopath/2007/PartnerControls">d908a90e-8871-4a5e-8092-1f0c9fd412e8</TermId>
        </TermInfo>
        <TermInfo xmlns="http://schemas.microsoft.com/office/infopath/2007/PartnerControls">
          <TermName xmlns="http://schemas.microsoft.com/office/infopath/2007/PartnerControls">Total Rewards</TermName>
          <TermId xmlns="http://schemas.microsoft.com/office/infopath/2007/PartnerControls">f70ca82e-8f59-4081-a066-9a78e23877f4</TermId>
        </TermInfo>
        <TermInfo xmlns="http://schemas.microsoft.com/office/infopath/2007/PartnerControls">
          <TermName xmlns="http://schemas.microsoft.com/office/infopath/2007/PartnerControls">Benefits Strategy</TermName>
          <TermId xmlns="http://schemas.microsoft.com/office/infopath/2007/PartnerControls">d585c7a4-dcf4-491e-a6e7-e3cf6ab8a7b9</TermId>
        </TermInfo>
        <TermInfo xmlns="http://schemas.microsoft.com/office/infopath/2007/PartnerControls">
          <TermName xmlns="http://schemas.microsoft.com/office/infopath/2007/PartnerControls">Wellbeing</TermName>
          <TermId xmlns="http://schemas.microsoft.com/office/infopath/2007/PartnerControls">57931f85-4a6f-434c-b5e6-37727b4cde48</TermId>
        </TermInfo>
        <TermInfo xmlns="http://schemas.microsoft.com/office/infopath/2007/PartnerControls">
          <TermName xmlns="http://schemas.microsoft.com/office/infopath/2007/PartnerControls">Career Management</TermName>
          <TermId xmlns="http://schemas.microsoft.com/office/infopath/2007/PartnerControls">a616d3a9-5abd-4cc8-90ef-c990f8984b19</TermId>
        </TermInfo>
      </Terms>
    </caa2408cdd1b4d42817854f77c36379e>
    <o564762b3e3e433bae9b2517b778a660 xmlns="e3af3928-72d3-4b8a-b86b-2250b2499d03">
      <Terms xmlns="http://schemas.microsoft.com/office/infopath/2007/PartnerControls"/>
    </o564762b3e3e433bae9b2517b778a660>
    <j0497d57092f44c3a3d1467b465416b7 xmlns="e3af3928-72d3-4b8a-b86b-2250b2499d03">
      <Terms xmlns="http://schemas.microsoft.com/office/infopath/2007/PartnerControls">
        <TermInfo xmlns="http://schemas.microsoft.com/office/infopath/2007/PartnerControls">
          <TermName xmlns="http://schemas.microsoft.com/office/infopath/2007/PartnerControls">Health Wealth and Career</TermName>
          <TermId xmlns="http://schemas.microsoft.com/office/infopath/2007/PartnerControls">0edd2bcc-9e89-4af1-a3da-0c8c4c64f6f0</TermId>
        </TermInfo>
      </Terms>
    </j0497d57092f44c3a3d1467b465416b7>
    <WTWSPOLegacySummary xmlns="e3af3928-72d3-4b8a-b86b-2250b2499d03">2023 Dynamics of Work Global survey results powerpoint slides.</WTWSPOLegacySummary>
    <befda06b95594cfb9f63e38aefeefa5a xmlns="e3af3928-72d3-4b8a-b86b-2250b2499d03">
      <Terms xmlns="http://schemas.microsoft.com/office/infopath/2007/PartnerControls">
        <TermInfo xmlns="http://schemas.microsoft.com/office/infopath/2007/PartnerControls">
          <TermName xmlns="http://schemas.microsoft.com/office/infopath/2007/PartnerControls">Global</TermName>
          <TermId xmlns="http://schemas.microsoft.com/office/infopath/2007/PartnerControls">94834ef7-7b62-4b72-99cb-2a761d676a56</TermId>
        </TermInfo>
      </Terms>
    </befda06b95594cfb9f63e38aefeefa5a>
    <id906b37846c4ee2a001899c8d76436f xmlns="e3af3928-72d3-4b8a-b86b-2250b2499d03">
      <Terms xmlns="http://schemas.microsoft.com/office/infopath/2007/PartnerControls"/>
    </id906b37846c4ee2a001899c8d76436f>
    <mec0255b7b5c45b194ea3db54cb6d8dd xmlns="e3af3928-72d3-4b8a-b86b-2250b2499d03">
      <Terms xmlns="http://schemas.microsoft.com/office/infopath/2007/PartnerControls"/>
    </mec0255b7b5c45b194ea3db54cb6d8dd>
    <o9c33334286642d686cddfdefb9d701f xmlns="e3af3928-72d3-4b8a-b86b-2250b2499d03">
      <Terms xmlns="http://schemas.microsoft.com/office/infopath/2007/PartnerControls"/>
    </o9c33334286642d686cddfdefb9d701f>
    <TaxCatchAll xmlns="e3af3928-72d3-4b8a-b86b-2250b2499d03">
      <Value>424</Value>
      <Value>66</Value>
      <Value>182</Value>
      <Value>266</Value>
      <Value>211</Value>
      <Value>142</Value>
      <Value>57</Value>
      <Value>2</Value>
      <Value>1</Value>
    </TaxCatchAll>
    <pae654c47b16442a931909021ba601e1 xmlns="e3af3928-72d3-4b8a-b86b-2250b2499d03">
      <Terms xmlns="http://schemas.microsoft.com/office/infopath/2007/PartnerControls">
        <TermInfo xmlns="http://schemas.microsoft.com/office/infopath/2007/PartnerControls">
          <TermName xmlns="http://schemas.microsoft.com/office/infopath/2007/PartnerControls">Survey Research Result</TermName>
          <TermId xmlns="http://schemas.microsoft.com/office/infopath/2007/PartnerControls">b8bf3938-c3b6-4275-a0eb-4c4c8a60f97c</TermId>
        </TermInfo>
      </Terms>
    </pae654c47b16442a931909021ba601e1>
    <e9f5ca78f3a5445faa1e3dcb9539d32a xmlns="e3af3928-72d3-4b8a-b86b-2250b2499d03">
      <Terms xmlns="http://schemas.microsoft.com/office/infopath/2007/PartnerControls"/>
    </e9f5ca78f3a5445faa1e3dcb9539d32a>
  </documentManagement>
</p:properties>
</file>

<file path=customXml/item2.xml><?xml version="1.0" encoding="utf-8"?>
<ct:contentTypeSchema xmlns:ct="http://schemas.microsoft.com/office/2006/metadata/contentType" xmlns:ma="http://schemas.microsoft.com/office/2006/metadata/properties/metaAttributes" ct:_="" ma:_="" ma:contentTypeName="WTW Document" ma:contentTypeID="0x010100E0AE0EE16600F849968D2A55DCC4416500E521A42B2AE46D40AF06DBD308BCFEBA" ma:contentTypeVersion="40" ma:contentTypeDescription="WTWSPODocument" ma:contentTypeScope="" ma:versionID="0d8753ca2c83df38c18b41d230bf901d">
  <xsd:schema xmlns:xsd="http://www.w3.org/2001/XMLSchema" xmlns:xs="http://www.w3.org/2001/XMLSchema" xmlns:p="http://schemas.microsoft.com/office/2006/metadata/properties" xmlns:ns1="e3af3928-72d3-4b8a-b86b-2250b2499d03" targetNamespace="http://schemas.microsoft.com/office/2006/metadata/properties" ma:root="true" ma:fieldsID="12fbd78544c6ae232250fa65cf34b487" ns1:_="">
    <xsd:import namespace="e3af3928-72d3-4b8a-b86b-2250b2499d03"/>
    <xsd:element name="properties">
      <xsd:complexType>
        <xsd:sequence>
          <xsd:element name="documentManagement">
            <xsd:complexType>
              <xsd:all>
                <xsd:element ref="ns1:TaxCatchAll" minOccurs="0"/>
                <xsd:element ref="ns1:TaxCatchAllLabel" minOccurs="0"/>
                <xsd:element ref="ns1:WTWSPOLegacyAuthor" minOccurs="0"/>
                <xsd:element ref="ns1:WTWSPOLegacyPublicationDate" minOccurs="0"/>
                <xsd:element ref="ns1:WTWSPOLegacySummary" minOccurs="0"/>
                <xsd:element ref="ns1:o9c33334286642d686cddfdefb9d701f" minOccurs="0"/>
                <xsd:element ref="ns1:id906b37846c4ee2a001899c8d76436f" minOccurs="0"/>
                <xsd:element ref="ns1:caa2408cdd1b4d42817854f77c36379e" minOccurs="0"/>
                <xsd:element ref="ns1:e9f5ca78f3a5445faa1e3dcb9539d32a" minOccurs="0"/>
                <xsd:element ref="ns1:befda06b95594cfb9f63e38aefeefa5a" minOccurs="0"/>
                <xsd:element ref="ns1:mec0255b7b5c45b194ea3db54cb6d8dd" minOccurs="0"/>
                <xsd:element ref="ns1:j0497d57092f44c3a3d1467b465416b7" minOccurs="0"/>
                <xsd:element ref="ns1:p1c2f209e0e34ec3b5554f89f6f793fa" minOccurs="0"/>
                <xsd:element ref="ns1:i1f6f9d4230644789e2eba7b24dd66d6" minOccurs="0"/>
                <xsd:element ref="ns1:pae654c47b16442a931909021ba601e1" minOccurs="0"/>
                <xsd:element ref="ns1:TaxKeywordTaxHTField" minOccurs="0"/>
                <xsd:element ref="ns1:o564762b3e3e433bae9b2517b778a660"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3af3928-72d3-4b8a-b86b-2250b2499d03" elementFormDefault="qualified">
    <xsd:import namespace="http://schemas.microsoft.com/office/2006/documentManagement/types"/>
    <xsd:import namespace="http://schemas.microsoft.com/office/infopath/2007/PartnerControls"/>
    <xsd:element name="TaxCatchAll" ma:index="1" nillable="true" ma:displayName="Taxonomy Catch All Column" ma:hidden="true" ma:list="{39907955-4278-4b1f-ab37-bab2813f21f5}" ma:internalName="TaxCatchAll" ma:showField="CatchAllData" ma:web="10732134-593f-44d5-a155-70fbde1ecd59">
      <xsd:complexType>
        <xsd:complexContent>
          <xsd:extension base="dms:MultiChoiceLookup">
            <xsd:sequence>
              <xsd:element name="Value" type="dms:Lookup" maxOccurs="unbounded" minOccurs="0" nillable="true"/>
            </xsd:sequence>
          </xsd:extension>
        </xsd:complexContent>
      </xsd:complexType>
    </xsd:element>
    <xsd:element name="TaxCatchAllLabel" ma:index="2" nillable="true" ma:displayName="Taxonomy Catch All Column1" ma:hidden="true" ma:list="{39907955-4278-4b1f-ab37-bab2813f21f5}" ma:internalName="TaxCatchAllLabel" ma:readOnly="true" ma:showField="CatchAllDataLabel" ma:web="10732134-593f-44d5-a155-70fbde1ecd59">
      <xsd:complexType>
        <xsd:complexContent>
          <xsd:extension base="dms:MultiChoiceLookup">
            <xsd:sequence>
              <xsd:element name="Value" type="dms:Lookup" maxOccurs="unbounded" minOccurs="0" nillable="true"/>
            </xsd:sequence>
          </xsd:extension>
        </xsd:complexContent>
      </xsd:complexType>
    </xsd:element>
    <xsd:element name="WTWSPOLegacyAuthor" ma:index="15" nillable="true" ma:displayName="Author-Contact" ma:SharePointGroup="0" ma:internalName="WTWSPOLegacyAuthor" ma:showField="Imn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WTWSPOLegacyPublicationDate" ma:index="16" nillable="true" ma:displayName="Publication Date" ma:format="DateTime" ma:internalName="WTWSPOLegacyPublicationDate" ma:readOnly="false">
      <xsd:simpleType>
        <xsd:restriction base="dms:DateTime"/>
      </xsd:simpleType>
    </xsd:element>
    <xsd:element name="WTWSPOLegacySummary" ma:index="17" nillable="true" ma:displayName="Summary" ma:internalName="WTWSPOLegacySummary">
      <xsd:simpleType>
        <xsd:restriction base="dms:Note">
          <xsd:maxLength value="255"/>
        </xsd:restriction>
      </xsd:simpleType>
    </xsd:element>
    <xsd:element name="o9c33334286642d686cddfdefb9d701f" ma:index="21" nillable="true" ma:taxonomy="true" ma:internalName="o9c33334286642d686cddfdefb9d701f" ma:taxonomyFieldName="WTWSPOOffice" ma:displayName="Office(s)" ma:readOnly="false" ma:fieldId="{89c33334-2866-42d6-86cd-dfdefb9d701f}" ma:taxonomyMulti="true" ma:sspId="5d639306-5220-4f62-8b39-d9a537361609" ma:termSetId="9bd68e83-c55f-44b6-83a7-eebbef4068cd" ma:anchorId="00000000-0000-0000-0000-000000000000" ma:open="false" ma:isKeyword="false">
      <xsd:complexType>
        <xsd:sequence>
          <xsd:element ref="pc:Terms" minOccurs="0" maxOccurs="1"/>
        </xsd:sequence>
      </xsd:complexType>
    </xsd:element>
    <xsd:element name="id906b37846c4ee2a001899c8d76436f" ma:index="23" nillable="true" ma:taxonomy="true" ma:internalName="id906b37846c4ee2a001899c8d76436f" ma:taxonomyFieldName="WTWSPOIndustry" ma:displayName="Industry(s)" ma:fieldId="{2d906b37-846c-4ee2-a001-899c8d76436f}" ma:taxonomyMulti="true" ma:sspId="5d639306-5220-4f62-8b39-d9a537361609" ma:termSetId="6945ca8e-d81b-4372-810d-5b60eeff3f96" ma:anchorId="00000000-0000-0000-0000-000000000000" ma:open="false" ma:isKeyword="false">
      <xsd:complexType>
        <xsd:sequence>
          <xsd:element ref="pc:Terms" minOccurs="0" maxOccurs="1"/>
        </xsd:sequence>
      </xsd:complexType>
    </xsd:element>
    <xsd:element name="caa2408cdd1b4d42817854f77c36379e" ma:index="24" nillable="true" ma:taxonomy="true" ma:internalName="caa2408cdd1b4d42817854f77c36379e" ma:taxonomyFieldName="WTWSPOTopic" ma:displayName="Topic(s)" ma:fieldId="{caa2408c-dd1b-4d42-8178-54f77c36379e}" ma:taxonomyMulti="true" ma:sspId="5d639306-5220-4f62-8b39-d9a537361609" ma:termSetId="8403d538-d188-4c13-bd01-6e3d6aa42355" ma:anchorId="00000000-0000-0000-0000-000000000000" ma:open="false" ma:isKeyword="false">
      <xsd:complexType>
        <xsd:sequence>
          <xsd:element ref="pc:Terms" minOccurs="0" maxOccurs="1"/>
        </xsd:sequence>
      </xsd:complexType>
    </xsd:element>
    <xsd:element name="e9f5ca78f3a5445faa1e3dcb9539d32a" ma:index="25" nillable="true" ma:taxonomy="true" ma:internalName="e9f5ca78f3a5445faa1e3dcb9539d32a" ma:taxonomyFieldName="WTWSPOSeries" ma:displayName="Series" ma:default="" ma:fieldId="{e9f5ca78-f3a5-445f-aa1e-3dcb9539d32a}" ma:taxonomyMulti="true" ma:sspId="5d639306-5220-4f62-8b39-d9a537361609" ma:termSetId="78008aba-846b-4c5a-914d-f59d7baed3f6" ma:anchorId="00000000-0000-0000-0000-000000000000" ma:open="false" ma:isKeyword="false">
      <xsd:complexType>
        <xsd:sequence>
          <xsd:element ref="pc:Terms" minOccurs="0" maxOccurs="1"/>
        </xsd:sequence>
      </xsd:complexType>
    </xsd:element>
    <xsd:element name="befda06b95594cfb9f63e38aefeefa5a" ma:index="26" nillable="true" ma:taxonomy="true" ma:internalName="befda06b95594cfb9f63e38aefeefa5a" ma:taxonomyFieldName="WTWSPOGeography" ma:displayName="Geography(s)" ma:readOnly="false" ma:default="" ma:fieldId="{befda06b-9559-4cfb-9f63-e38aefeefa5a}" ma:taxonomyMulti="true" ma:sspId="5d639306-5220-4f62-8b39-d9a537361609" ma:termSetId="2b185653-b035-4bc5-83a5-026959f06b5d" ma:anchorId="00000000-0000-0000-0000-000000000000" ma:open="false" ma:isKeyword="false">
      <xsd:complexType>
        <xsd:sequence>
          <xsd:element ref="pc:Terms" minOccurs="0" maxOccurs="1"/>
        </xsd:sequence>
      </xsd:complexType>
    </xsd:element>
    <xsd:element name="mec0255b7b5c45b194ea3db54cb6d8dd" ma:index="27" nillable="true" ma:taxonomy="true" ma:internalName="mec0255b7b5c45b194ea3db54cb6d8dd" ma:taxonomyFieldName="WTWSPOOtherGeographies" ma:displayName="Other Geographies" ma:readOnly="false" ma:fieldId="{6ec0255b-7b5c-45b1-94ea-3db54cb6d8dd}" ma:taxonomyMulti="true" ma:sspId="5d639306-5220-4f62-8b39-d9a537361609" ma:termSetId="6dcdebd2-f9b7-453d-94bb-9bb0ee69e010" ma:anchorId="00000000-0000-0000-0000-000000000000" ma:open="false" ma:isKeyword="false">
      <xsd:complexType>
        <xsd:sequence>
          <xsd:element ref="pc:Terms" minOccurs="0" maxOccurs="1"/>
        </xsd:sequence>
      </xsd:complexType>
    </xsd:element>
    <xsd:element name="j0497d57092f44c3a3d1467b465416b7" ma:index="29" ma:taxonomy="true" ma:internalName="j0497d57092f44c3a3d1467b465416b7" ma:taxonomyFieldName="WTWSPOBusiness" ma:displayName="Business(es)" ma:readOnly="false" ma:default="1;#Health Wealth and Career|0edd2bcc-9e89-4af1-a3da-0c8c4c64f6f0" ma:fieldId="{30497d57-092f-44c3-a3d1-467b465416b7}" ma:taxonomyMulti="true" ma:sspId="5d639306-5220-4f62-8b39-d9a537361609" ma:termSetId="0895f469-9357-4b96-8244-c62518c792a3" ma:anchorId="00000000-0000-0000-0000-000000000000" ma:open="false" ma:isKeyword="false">
      <xsd:complexType>
        <xsd:sequence>
          <xsd:element ref="pc:Terms" minOccurs="0" maxOccurs="1"/>
        </xsd:sequence>
      </xsd:complexType>
    </xsd:element>
    <xsd:element name="p1c2f209e0e34ec3b5554f89f6f793fa" ma:index="30" nillable="true" ma:taxonomy="true" ma:internalName="p1c2f209e0e34ec3b5554f89f6f793fa" ma:taxonomyFieldName="WTWSPOCrossBusiness" ma:displayName="Cross Business(es)" ma:fieldId="{91c2f209-e0e3-4ec3-b555-4f89f6f793fa}" ma:taxonomyMulti="true" ma:sspId="5d639306-5220-4f62-8b39-d9a537361609" ma:termSetId="dbedfdc6-d738-490c-864e-c2cedf196f13" ma:anchorId="00000000-0000-0000-0000-000000000000" ma:open="false" ma:isKeyword="false">
      <xsd:complexType>
        <xsd:sequence>
          <xsd:element ref="pc:Terms" minOccurs="0" maxOccurs="1"/>
        </xsd:sequence>
      </xsd:complexType>
    </xsd:element>
    <xsd:element name="i1f6f9d4230644789e2eba7b24dd66d6" ma:index="32" ma:taxonomy="true" ma:internalName="i1f6f9d4230644789e2eba7b24dd66d6" ma:taxonomyFieldName="WTWSPOLanguage" ma:displayName="Language(s)" ma:readOnly="false" ma:default="2;#English|c49e6210-c2bb-4c53-95c7-ff8b264e00f5" ma:fieldId="{21f6f9d4-2306-4478-9e2e-ba7b24dd66d6}" ma:taxonomyMulti="true" ma:sspId="5d639306-5220-4f62-8b39-d9a537361609" ma:termSetId="0191036c-6e1a-4928-8cb9-d458d5f7f632" ma:anchorId="00000000-0000-0000-0000-000000000000" ma:open="false" ma:isKeyword="false">
      <xsd:complexType>
        <xsd:sequence>
          <xsd:element ref="pc:Terms" minOccurs="0" maxOccurs="1"/>
        </xsd:sequence>
      </xsd:complexType>
    </xsd:element>
    <xsd:element name="pae654c47b16442a931909021ba601e1" ma:index="33" ma:taxonomy="true" ma:internalName="pae654c47b16442a931909021ba601e1" ma:taxonomyFieldName="WTWSPOContentType" ma:displayName="Material Type" ma:readOnly="false" ma:default="" ma:fieldId="{9ae654c4-7b16-442a-9319-09021ba601e1}" ma:sspId="5d639306-5220-4f62-8b39-d9a537361609" ma:termSetId="4d4419d4-2ed5-408b-9be2-de356eb027ba" ma:anchorId="00000000-0000-0000-0000-000000000000" ma:open="false" ma:isKeyword="false">
      <xsd:complexType>
        <xsd:sequence>
          <xsd:element ref="pc:Terms" minOccurs="0" maxOccurs="1"/>
        </xsd:sequence>
      </xsd:complexType>
    </xsd:element>
    <xsd:element name="TaxKeywordTaxHTField" ma:index="34" nillable="true" ma:taxonomy="true" ma:internalName="TaxKeywordTaxHTField" ma:taxonomyFieldName="TaxKeyword" ma:displayName="Enterprise Keywords" ma:fieldId="{23f27201-bee3-471e-b2e7-b64fd8b7ca38}" ma:taxonomyMulti="true" ma:sspId="5d639306-5220-4f62-8b39-d9a537361609" ma:termSetId="00000000-0000-0000-0000-000000000000" ma:anchorId="00000000-0000-0000-0000-000000000000" ma:open="true" ma:isKeyword="true">
      <xsd:complexType>
        <xsd:sequence>
          <xsd:element ref="pc:Terms" minOccurs="0" maxOccurs="1"/>
        </xsd:sequence>
      </xsd:complexType>
    </xsd:element>
    <xsd:element name="o564762b3e3e433bae9b2517b778a660" ma:index="35" nillable="true" ma:taxonomy="true" ma:internalName="o564762b3e3e433bae9b2517b778a660" ma:taxonomyFieldName="WTWSPOCollection" ma:displayName="Collection(s)" ma:readOnly="false" ma:default="" ma:fieldId="{8564762b-3e3e-433b-ae9b-2517b778a660}" ma:taxonomyMulti="true" ma:sspId="5d639306-5220-4f62-8b39-d9a537361609" ma:termSetId="d2cd364e-b3c8-45a6-bc8c-82dd83f12ab6" ma:anchorId="00000000-0000-0000-0000-000000000000" ma:open="fals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36" ma:displayName="Content Type"/>
        <xsd:element ref="dc:title"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SharedContentType xmlns="Microsoft.SharePoint.Taxonomy.ContentTypeSync" SourceId="5d639306-5220-4f62-8b39-d9a537361609" ContentTypeId="0x010100E0AE0EE16600F849968D2A55DCC44165" PreviousValue="false"/>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EF607C6-A57A-4B03-A83A-45F6327B7BA6}">
  <ds:schemaRefs>
    <ds:schemaRef ds:uri="http://purl.org/dc/elements/1.1/"/>
    <ds:schemaRef ds:uri="http://schemas.microsoft.com/office/2006/documentManagement/types"/>
    <ds:schemaRef ds:uri="http://purl.org/dc/terms/"/>
    <ds:schemaRef ds:uri="e3af3928-72d3-4b8a-b86b-2250b2499d03"/>
    <ds:schemaRef ds:uri="http://schemas.microsoft.com/office/infopath/2007/PartnerControls"/>
    <ds:schemaRef ds:uri="http://purl.org/dc/dcmitype/"/>
    <ds:schemaRef ds:uri="http://schemas.openxmlformats.org/package/2006/metadata/core-properties"/>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620DA8E3-95B9-42FD-A4E1-813DDAB4D60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e3af3928-72d3-4b8a-b86b-2250b2499d0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0155BAD0-3EF5-4415-9744-857D18A80F41}">
  <ds:schemaRefs>
    <ds:schemaRef ds:uri="Microsoft.SharePoint.Taxonomy.ContentTypeSync"/>
  </ds:schemaRefs>
</ds:datastoreItem>
</file>

<file path=customXml/itemProps4.xml><?xml version="1.0" encoding="utf-8"?>
<ds:datastoreItem xmlns:ds="http://schemas.openxmlformats.org/officeDocument/2006/customXml" ds:itemID="{B4EE1DD2-7369-4637-890C-945791B46234}">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Default Theme</Template>
  <TotalTime>19478</TotalTime>
  <Words>44420</Words>
  <Application>Microsoft Office PowerPoint</Application>
  <PresentationFormat>Widescreen</PresentationFormat>
  <Paragraphs>13301</Paragraphs>
  <Slides>243</Slides>
  <Notes>181</Notes>
  <HiddenSlides>0</HiddenSlides>
  <MMClips>0</MMClips>
  <ScaleCrop>false</ScaleCrop>
  <HeadingPairs>
    <vt:vector size="6" baseType="variant">
      <vt:variant>
        <vt:lpstr>Fonts Used</vt:lpstr>
      </vt:variant>
      <vt:variant>
        <vt:i4>16</vt:i4>
      </vt:variant>
      <vt:variant>
        <vt:lpstr>Theme</vt:lpstr>
      </vt:variant>
      <vt:variant>
        <vt:i4>4</vt:i4>
      </vt:variant>
      <vt:variant>
        <vt:lpstr>Slide Titles</vt:lpstr>
      </vt:variant>
      <vt:variant>
        <vt:i4>243</vt:i4>
      </vt:variant>
    </vt:vector>
  </HeadingPairs>
  <TitlesOfParts>
    <vt:vector size="263" baseType="lpstr">
      <vt:lpstr>Arial</vt:lpstr>
      <vt:lpstr>Arial</vt:lpstr>
      <vt:lpstr>Arial Nova</vt:lpstr>
      <vt:lpstr>Book Antiqua</vt:lpstr>
      <vt:lpstr>Calibri</vt:lpstr>
      <vt:lpstr>Calibri Light</vt:lpstr>
      <vt:lpstr>等线</vt:lpstr>
      <vt:lpstr>Helvetica</vt:lpstr>
      <vt:lpstr>Nexa Light</vt:lpstr>
      <vt:lpstr>Roboto</vt:lpstr>
      <vt:lpstr>Roboto Medium</vt:lpstr>
      <vt:lpstr>黑体</vt:lpstr>
      <vt:lpstr>System Font Regular</vt:lpstr>
      <vt:lpstr>Times New Roman</vt:lpstr>
      <vt:lpstr>Verdana</vt:lpstr>
      <vt:lpstr>Wingdings</vt:lpstr>
      <vt:lpstr>Theme3</vt:lpstr>
      <vt:lpstr>Office Theme</vt:lpstr>
      <vt:lpstr>Branded Template</vt:lpstr>
      <vt:lpstr>1_Office Theme</vt:lpstr>
      <vt:lpstr>PowerPoint Presentation</vt:lpstr>
      <vt:lpstr>Business Mauritius National Employee Engagement Survey 2023</vt:lpstr>
      <vt:lpstr>PowerPoint Presentation</vt:lpstr>
      <vt:lpstr>About the Business Mauritius National Engagement survey</vt:lpstr>
      <vt:lpstr>267 Companies took part, showing number of companies by sector</vt:lpstr>
      <vt:lpstr>Other Key Demographics of population surveyed:</vt:lpstr>
      <vt:lpstr>PowerPoint Presentation</vt:lpstr>
      <vt:lpstr>High Level Results show some clear trends impacting employees across Mauritius</vt:lpstr>
      <vt:lpstr>How to understand the results: </vt:lpstr>
      <vt:lpstr>How does this compare to a Global Average of all companies?</vt:lpstr>
      <vt:lpstr>Business Mauritius National Engagement Scores</vt:lpstr>
      <vt:lpstr>What is great about the Employee Experience in Mauritius?</vt:lpstr>
      <vt:lpstr>What is least positive about the Employee Experience in Mauritius?</vt:lpstr>
      <vt:lpstr>Compare this to a Global All Industry Average</vt:lpstr>
      <vt:lpstr>Compare this to a Global All Industry Average</vt:lpstr>
      <vt:lpstr>Compare this to all Africa Regional Average</vt:lpstr>
      <vt:lpstr>Compare this to all Africa Regional Average</vt:lpstr>
      <vt:lpstr>PowerPoint Presentation</vt:lpstr>
      <vt:lpstr>PowerPoint Presentation</vt:lpstr>
      <vt:lpstr>Engagement &amp; Retention</vt:lpstr>
      <vt:lpstr>PowerPoint Presentation</vt:lpstr>
      <vt:lpstr>Employee Experience Value Segments</vt:lpstr>
      <vt:lpstr>EX Value Segments across the sectors</vt:lpstr>
      <vt:lpstr>EX Value Segments across the Age groups</vt:lpstr>
      <vt:lpstr>EX Value Segments across Gender</vt:lpstr>
      <vt:lpstr>PowerPoint Presentation</vt:lpstr>
      <vt:lpstr>PowerPoint Presentation</vt:lpstr>
      <vt:lpstr>PowerPoint Presentation</vt:lpstr>
      <vt:lpstr>Key Personas</vt:lpstr>
      <vt:lpstr>PowerPoint Presentation</vt:lpstr>
      <vt:lpstr>PowerPoint Presentation</vt:lpstr>
      <vt:lpstr>PowerPoint Presentation</vt:lpstr>
      <vt:lpstr>What are people asking for?</vt:lpstr>
      <vt:lpstr>Number one aspect of work that people wrote comments about:</vt:lpstr>
      <vt:lpstr>Number two aspect of work that people wrote comments about:</vt:lpstr>
      <vt:lpstr>Number three thing that people are asking for:</vt:lpstr>
      <vt:lpstr>Net Promoter Score</vt:lpstr>
      <vt:lpstr>I would recommend this company as a great place to work</vt:lpstr>
      <vt:lpstr>I would recommend this company as a great place to work</vt:lpstr>
      <vt:lpstr>Demographics</vt:lpstr>
      <vt:lpstr>PowerPoint Presentation</vt:lpstr>
      <vt:lpstr>PowerPoint Presentation</vt:lpstr>
      <vt:lpstr>PowerPoint Presentation</vt:lpstr>
      <vt:lpstr>PowerPoint Presentation</vt:lpstr>
      <vt:lpstr>Financial and Insurance Activities</vt:lpstr>
      <vt:lpstr>PowerPoint Presentation</vt:lpstr>
      <vt:lpstr>PowerPoint Presentation</vt:lpstr>
      <vt:lpstr>PowerPoint Presentation</vt:lpstr>
      <vt:lpstr>PowerPoint Presentation</vt:lpstr>
      <vt:lpstr>K - Financial and insurance activities</vt:lpstr>
      <vt:lpstr>K - Financial and insurance activities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Accommodation</vt:lpstr>
      <vt:lpstr>PowerPoint Presentation</vt:lpstr>
      <vt:lpstr>PowerPoint Presentation</vt:lpstr>
      <vt:lpstr>PowerPoint Presentation</vt:lpstr>
      <vt:lpstr>PowerPoint Presentation</vt:lpstr>
      <vt:lpstr>I - Accommodation and food service activities</vt:lpstr>
      <vt:lpstr>I - Accommodation and food service activities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Wholesale and Retail Trade</vt:lpstr>
      <vt:lpstr>PowerPoint Presentation</vt:lpstr>
      <vt:lpstr>PowerPoint Presentation</vt:lpstr>
      <vt:lpstr>PowerPoint Presentation</vt:lpstr>
      <vt:lpstr>PowerPoint Presentation</vt:lpstr>
      <vt:lpstr>G - Wholesale and retail trade</vt:lpstr>
      <vt:lpstr>G - Wholesale and retail trade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Information and Communication</vt:lpstr>
      <vt:lpstr>PowerPoint Presentation</vt:lpstr>
      <vt:lpstr>PowerPoint Presentation</vt:lpstr>
      <vt:lpstr>PowerPoint Presentation</vt:lpstr>
      <vt:lpstr>PowerPoint Presentation</vt:lpstr>
      <vt:lpstr>J - Information and communication</vt:lpstr>
      <vt:lpstr>J - Information and communication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Manufacturing</vt:lpstr>
      <vt:lpstr>PowerPoint Presentation</vt:lpstr>
      <vt:lpstr>PowerPoint Presentation</vt:lpstr>
      <vt:lpstr>PowerPoint Presentation</vt:lpstr>
      <vt:lpstr>PowerPoint Presentation</vt:lpstr>
      <vt:lpstr>C - Manufacturing</vt:lpstr>
      <vt:lpstr>C - Manufacturing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Education Sector</vt:lpstr>
      <vt:lpstr>PowerPoint Presentation</vt:lpstr>
      <vt:lpstr>PowerPoint Presentation</vt:lpstr>
      <vt:lpstr>PowerPoint Presentation</vt:lpstr>
      <vt:lpstr>PowerPoint Presentation</vt:lpstr>
      <vt:lpstr>P - Education</vt:lpstr>
      <vt:lpstr>P - Education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Agriculture, Forestry and Fishing Sector</vt:lpstr>
      <vt:lpstr>PowerPoint Presentation</vt:lpstr>
      <vt:lpstr>PowerPoint Presentation</vt:lpstr>
      <vt:lpstr>PowerPoint Presentation</vt:lpstr>
      <vt:lpstr>PowerPoint Presentation</vt:lpstr>
      <vt:lpstr>A - Agriculture, forestry and fishing</vt:lpstr>
      <vt:lpstr>A - Agriculture, forestry and fishing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Transportation and Storage Sector</vt:lpstr>
      <vt:lpstr>PowerPoint Presentation</vt:lpstr>
      <vt:lpstr>PowerPoint Presentation</vt:lpstr>
      <vt:lpstr>PowerPoint Presentation</vt:lpstr>
      <vt:lpstr>PowerPoint Presentation</vt:lpstr>
      <vt:lpstr>H - Transportation and storage</vt:lpstr>
      <vt:lpstr>H - Transportation and storage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Professional, scientific and technical activities Sector</vt:lpstr>
      <vt:lpstr>PowerPoint Presentation</vt:lpstr>
      <vt:lpstr>PowerPoint Presentation</vt:lpstr>
      <vt:lpstr>PowerPoint Presentation</vt:lpstr>
      <vt:lpstr>PowerPoint Presentation</vt:lpstr>
      <vt:lpstr>M - Professional, scientific and technical activities</vt:lpstr>
      <vt:lpstr>M - Professional, scientific and technical activities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Human Health and Social Work Activities Sector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 - Human health and social work activities</vt:lpstr>
      <vt:lpstr>Q - Human health and social work activities</vt:lpstr>
      <vt:lpstr>PowerPoint Presentation</vt:lpstr>
      <vt:lpstr>PowerPoint Presentation</vt:lpstr>
      <vt:lpstr>Arts, Entertainment and Recreation Sector</vt:lpstr>
      <vt:lpstr>PowerPoint Presentation</vt:lpstr>
      <vt:lpstr>PowerPoint Presentation</vt:lpstr>
      <vt:lpstr>PowerPoint Presentation</vt:lpstr>
      <vt:lpstr>PowerPoint Presentation</vt:lpstr>
      <vt:lpstr>R - Arts, entertainment and recreation</vt:lpstr>
      <vt:lpstr>R - Arts, entertainment and recreation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Properties and Utilities Sector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Other Activities Sector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Strategic Path Forward for All</vt:lpstr>
      <vt:lpstr>Potential paths forward for organisations</vt:lpstr>
      <vt:lpstr>Appendix: Gender by Sector</vt:lpstr>
      <vt:lpstr>PowerPoint Presentation</vt:lpstr>
    </vt:vector>
  </TitlesOfParts>
  <Manager/>
  <Company>Willis Towers Watson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2023 Dynamics of Work Global Survey Results</dc:title>
  <dc:subject/>
  <dc:creator>Fuccella, Ellen (White Plains, NY)</dc:creator>
  <cp:keywords/>
  <dc:description/>
  <cp:lastModifiedBy>Soojaya Sobron</cp:lastModifiedBy>
  <cp:revision>9</cp:revision>
  <dcterms:created xsi:type="dcterms:W3CDTF">2023-04-11T16:28:18Z</dcterms:created>
  <dcterms:modified xsi:type="dcterms:W3CDTF">2023-10-11T05:00:01Z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0x010100E0AE0EE16600F849968D2A55DCC4416500E521A42B2AE46D40AF06DBD308BCFEBA</vt:lpwstr>
  </property>
  <property fmtid="{D5CDD505-2E9C-101B-9397-08002B2CF9AE}" pid="3" name="MSIP_Label_d347b247-e90e-43a3-9d7b-004f14ae6873_Enabled">
    <vt:lpwstr>true</vt:lpwstr>
  </property>
  <property fmtid="{D5CDD505-2E9C-101B-9397-08002B2CF9AE}" pid="4" name="MSIP_Label_d347b247-e90e-43a3-9d7b-004f14ae6873_SetDate">
    <vt:lpwstr>2022-03-09T21:29:59Z</vt:lpwstr>
  </property>
  <property fmtid="{D5CDD505-2E9C-101B-9397-08002B2CF9AE}" pid="5" name="MSIP_Label_d347b247-e90e-43a3-9d7b-004f14ae6873_Method">
    <vt:lpwstr>Standard</vt:lpwstr>
  </property>
  <property fmtid="{D5CDD505-2E9C-101B-9397-08002B2CF9AE}" pid="6" name="MSIP_Label_d347b247-e90e-43a3-9d7b-004f14ae6873_Name">
    <vt:lpwstr>d347b247-e90e-43a3-9d7b-004f14ae6873</vt:lpwstr>
  </property>
  <property fmtid="{D5CDD505-2E9C-101B-9397-08002B2CF9AE}" pid="7" name="MSIP_Label_d347b247-e90e-43a3-9d7b-004f14ae6873_SiteId">
    <vt:lpwstr>76e3921f-489b-4b7e-9547-9ea297add9b5</vt:lpwstr>
  </property>
  <property fmtid="{D5CDD505-2E9C-101B-9397-08002B2CF9AE}" pid="8" name="MSIP_Label_d347b247-e90e-43a3-9d7b-004f14ae6873_ActionId">
    <vt:lpwstr>0bcac9ca-b1d6-455f-97e4-1c9bf4270a89</vt:lpwstr>
  </property>
  <property fmtid="{D5CDD505-2E9C-101B-9397-08002B2CF9AE}" pid="9" name="MSIP_Label_d347b247-e90e-43a3-9d7b-004f14ae6873_ContentBits">
    <vt:lpwstr>0</vt:lpwstr>
  </property>
  <property fmtid="{D5CDD505-2E9C-101B-9397-08002B2CF9AE}" pid="10" name="_dlc_policyId">
    <vt:lpwstr>0x010100725E60EF2E824CBB9F9F6219DD094B09A2B1|1208973698</vt:lpwstr>
  </property>
  <property fmtid="{D5CDD505-2E9C-101B-9397-08002B2CF9AE}" pid="11" name="ItemRetentionFormula">
    <vt:lpwstr>&lt;formula id="Microsoft.Office.RecordsManagement.PolicyFeatures.Expiration.Formula.BuiltIn"&gt;&lt;number&gt;2&lt;/number&gt;&lt;property&gt;Modified&lt;/property&gt;&lt;propertyId&gt;28cf69c5-fa48-462a-b5cd-27b6f9d2bd5f&lt;/propertyId&gt;&lt;period&gt;years&lt;/period&gt;&lt;/formula&gt;</vt:lpwstr>
  </property>
  <property fmtid="{D5CDD505-2E9C-101B-9397-08002B2CF9AE}" pid="12" name="MediaServiceImageTags">
    <vt:lpwstr/>
  </property>
  <property fmtid="{D5CDD505-2E9C-101B-9397-08002B2CF9AE}" pid="13" name="SA_WATERMARK">
    <vt:lpwstr/>
  </property>
  <property fmtid="{D5CDD505-2E9C-101B-9397-08002B2CF9AE}" pid="14" name="DocPaneID">
    <vt:lpwstr>56dffd35-437d-49d3-abf0-0b46eaadba84</vt:lpwstr>
  </property>
  <property fmtid="{D5CDD505-2E9C-101B-9397-08002B2CF9AE}" pid="15" name="i1f6f9d4230644789e2eba7b24dd66d6">
    <vt:lpwstr>English|c49e6210-c2bb-4c53-95c7-ff8b264e00f5</vt:lpwstr>
  </property>
  <property fmtid="{D5CDD505-2E9C-101B-9397-08002B2CF9AE}" pid="16" name="j0497d57092f44c3a3d1467b465416b7">
    <vt:lpwstr>Health Wealth and Career|0edd2bcc-9e89-4af1-a3da-0c8c4c64f6f0</vt:lpwstr>
  </property>
  <property fmtid="{D5CDD505-2E9C-101B-9397-08002B2CF9AE}" pid="17" name="TaxCatchAll">
    <vt:lpwstr>2;#English;#1;#Health Wealth and Career</vt:lpwstr>
  </property>
  <property fmtid="{D5CDD505-2E9C-101B-9397-08002B2CF9AE}" pid="18" name="WTWSPOLanguage">
    <vt:lpwstr>2;#English|c49e6210-c2bb-4c53-95c7-ff8b264e00f5</vt:lpwstr>
  </property>
  <property fmtid="{D5CDD505-2E9C-101B-9397-08002B2CF9AE}" pid="19" name="WTWSPOSeries">
    <vt:lpwstr/>
  </property>
  <property fmtid="{D5CDD505-2E9C-101B-9397-08002B2CF9AE}" pid="20" name="TaxKeyword">
    <vt:lpwstr/>
  </property>
  <property fmtid="{D5CDD505-2E9C-101B-9397-08002B2CF9AE}" pid="21" name="WTWSPOIndustry">
    <vt:lpwstr/>
  </property>
  <property fmtid="{D5CDD505-2E9C-101B-9397-08002B2CF9AE}" pid="22" name="WTWSPOTopic">
    <vt:lpwstr>266;#Flexible Work|d908a90e-8871-4a5e-8092-1f0c9fd412e8;#57;#Total Rewards|f70ca82e-8f59-4081-a066-9a78e23877f4;#182;#Benefits Strategy|d585c7a4-dcf4-491e-a6e7-e3cf6ab8a7b9;#66;#Wellbeing|57931f85-4a6f-434c-b5e6-37727b4cde48;#424;#Career Management|a616d3</vt:lpwstr>
  </property>
  <property fmtid="{D5CDD505-2E9C-101B-9397-08002B2CF9AE}" pid="23" name="WTWSPOGeography">
    <vt:lpwstr>211;#Global|94834ef7-7b62-4b72-99cb-2a761d676a56</vt:lpwstr>
  </property>
  <property fmtid="{D5CDD505-2E9C-101B-9397-08002B2CF9AE}" pid="24" name="WTWSPOOtherGeographies">
    <vt:lpwstr/>
  </property>
  <property fmtid="{D5CDD505-2E9C-101B-9397-08002B2CF9AE}" pid="25" name="WTWSPOOffice">
    <vt:lpwstr/>
  </property>
  <property fmtid="{D5CDD505-2E9C-101B-9397-08002B2CF9AE}" pid="26" name="WTWSPOCrossBusiness">
    <vt:lpwstr/>
  </property>
  <property fmtid="{D5CDD505-2E9C-101B-9397-08002B2CF9AE}" pid="27" name="WTWSPOBusiness">
    <vt:lpwstr>1;#Health Wealth and Career|0edd2bcc-9e89-4af1-a3da-0c8c4c64f6f0</vt:lpwstr>
  </property>
  <property fmtid="{D5CDD505-2E9C-101B-9397-08002B2CF9AE}" pid="28" name="WTWSPOCollection">
    <vt:lpwstr/>
  </property>
  <property fmtid="{D5CDD505-2E9C-101B-9397-08002B2CF9AE}" pid="29" name="WTWSPOContentType">
    <vt:lpwstr>142;#Survey Research Result|b8bf3938-c3b6-4275-a0eb-4c4c8a60f97c</vt:lpwstr>
  </property>
</Properties>
</file>