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34475" cy="12179300" type="ledger"/>
  <p:notesSz cx="6858000" cy="9144000"/>
  <p:defaultTextStyle>
    <a:defPPr>
      <a:defRPr lang="es-CO"/>
    </a:defPPr>
    <a:lvl1pPr marL="0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1pPr>
    <a:lvl2pPr marL="581202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2pPr>
    <a:lvl3pPr marL="1162406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3pPr>
    <a:lvl4pPr marL="1743608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4pPr>
    <a:lvl5pPr marL="2324811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5pPr>
    <a:lvl6pPr marL="2906014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6pPr>
    <a:lvl7pPr marL="3487217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7pPr>
    <a:lvl8pPr marL="4068420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8pPr>
    <a:lvl9pPr marL="4649622" algn="l" defTabSz="1162406" rtl="0" eaLnBrk="1" latinLnBrk="0" hangingPunct="1">
      <a:defRPr sz="22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6"/>
    <a:srgbClr val="31719F"/>
    <a:srgbClr val="88CBEF"/>
    <a:srgbClr val="51C3CC"/>
    <a:srgbClr val="90C74B"/>
    <a:srgbClr val="F4826D"/>
    <a:srgbClr val="FA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CC622-37A4-45D7-9C6D-653B434449CD}" v="1" dt="2020-11-27T15:53:38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41" d="100"/>
          <a:sy n="41" d="100"/>
        </p:scale>
        <p:origin x="21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Sebastian Mateus Sanchez" userId="76e71dbc-8113-4245-8b9a-b6ac1fdb851d" providerId="ADAL" clId="{F9BCC622-37A4-45D7-9C6D-653B434449CD}"/>
    <pc:docChg chg="modSld">
      <pc:chgData name="Juan Sebastian Mateus Sanchez" userId="76e71dbc-8113-4245-8b9a-b6ac1fdb851d" providerId="ADAL" clId="{F9BCC622-37A4-45D7-9C6D-653B434449CD}" dt="2020-11-27T15:53:38.401" v="31" actId="164"/>
      <pc:docMkLst>
        <pc:docMk/>
      </pc:docMkLst>
      <pc:sldChg chg="addSp modSp">
        <pc:chgData name="Juan Sebastian Mateus Sanchez" userId="76e71dbc-8113-4245-8b9a-b6ac1fdb851d" providerId="ADAL" clId="{F9BCC622-37A4-45D7-9C6D-653B434449CD}" dt="2020-11-27T15:53:38.401" v="31" actId="164"/>
        <pc:sldMkLst>
          <pc:docMk/>
          <pc:sldMk cId="2189928043" sldId="256"/>
        </pc:sldMkLst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3" creationId="{32EC8148-58E5-C041-A5F2-AF47E3159C59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5" creationId="{DE786AA9-C7B9-FF42-8950-8355A6B9463E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6" creationId="{C272C778-2FB0-0841-ABBD-727CEAE39269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15" creationId="{652DE621-4229-684E-AFE4-B5383530D87F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18" creationId="{C9F13094-C001-E146-B6DA-AD1CD0AEB96C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19" creationId="{2871C130-F39F-2A44-842C-9DFDAB0D70A4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20" creationId="{1FCE93ED-7C1E-5645-B3EC-0039EA3261AC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22" creationId="{95528EDE-6F78-FA4D-BF6D-9907E31B41D8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23" creationId="{DA475EAE-FA30-FC46-A919-28C85872B967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24" creationId="{F237ED1F-7E2E-E24A-8BDF-E82F155046A4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26" creationId="{9228F8CE-C8A8-E440-B97B-97322F4C39CD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27" creationId="{4C0384DA-7305-704B-AD51-94CAAEAD4E05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28" creationId="{F3345C10-DA3E-8A46-B26D-EC708F4C0E48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30" creationId="{99567621-3AC3-4B4A-9DFC-A2BC98430FD2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31" creationId="{CB59988D-901E-5B49-B629-1930DD02922E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32" creationId="{F22ADBE4-F5C3-D14A-B4EF-A63DCF6F6573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36" creationId="{F582389B-58E1-7746-AEB5-2E3683831803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37" creationId="{F497F6E5-94E6-7642-A01A-0A6DE9436221}"/>
          </ac:spMkLst>
        </pc:spChg>
        <pc:spChg chg="mod">
          <ac:chgData name="Juan Sebastian Mateus Sanchez" userId="76e71dbc-8113-4245-8b9a-b6ac1fdb851d" providerId="ADAL" clId="{F9BCC622-37A4-45D7-9C6D-653B434449CD}" dt="2020-11-27T15:53:38.401" v="31" actId="164"/>
          <ac:spMkLst>
            <pc:docMk/>
            <pc:sldMk cId="2189928043" sldId="256"/>
            <ac:spMk id="38" creationId="{11A860A2-EFFB-E24E-B8E9-A036B591B2C4}"/>
          </ac:spMkLst>
        </pc:spChg>
        <pc:grpChg chg="add mod">
          <ac:chgData name="Juan Sebastian Mateus Sanchez" userId="76e71dbc-8113-4245-8b9a-b6ac1fdb851d" providerId="ADAL" clId="{F9BCC622-37A4-45D7-9C6D-653B434449CD}" dt="2020-11-27T15:53:38.401" v="31" actId="164"/>
          <ac:grpSpMkLst>
            <pc:docMk/>
            <pc:sldMk cId="2189928043" sldId="256"/>
            <ac:grpSpMk id="4" creationId="{FF391986-2A72-4146-921E-3A401942841A}"/>
          </ac:grpSpMkLst>
        </pc:grpChg>
        <pc:picChg chg="mod">
          <ac:chgData name="Juan Sebastian Mateus Sanchez" userId="76e71dbc-8113-4245-8b9a-b6ac1fdb851d" providerId="ADAL" clId="{F9BCC622-37A4-45D7-9C6D-653B434449CD}" dt="2020-11-27T15:53:38.401" v="31" actId="164"/>
          <ac:picMkLst>
            <pc:docMk/>
            <pc:sldMk cId="2189928043" sldId="256"/>
            <ac:picMk id="2" creationId="{CE7AB3F6-8D84-6441-B72D-356C725845CA}"/>
          </ac:picMkLst>
        </pc:picChg>
        <pc:picChg chg="mod">
          <ac:chgData name="Juan Sebastian Mateus Sanchez" userId="76e71dbc-8113-4245-8b9a-b6ac1fdb851d" providerId="ADAL" clId="{F9BCC622-37A4-45D7-9C6D-653B434449CD}" dt="2020-11-27T15:53:38.401" v="31" actId="164"/>
          <ac:picMkLst>
            <pc:docMk/>
            <pc:sldMk cId="2189928043" sldId="256"/>
            <ac:picMk id="10" creationId="{72EC3033-F238-4E46-A40C-16CA6BE3EA40}"/>
          </ac:picMkLst>
        </pc:picChg>
        <pc:picChg chg="mod">
          <ac:chgData name="Juan Sebastian Mateus Sanchez" userId="76e71dbc-8113-4245-8b9a-b6ac1fdb851d" providerId="ADAL" clId="{F9BCC622-37A4-45D7-9C6D-653B434449CD}" dt="2020-11-27T15:53:38.401" v="31" actId="164"/>
          <ac:picMkLst>
            <pc:docMk/>
            <pc:sldMk cId="2189928043" sldId="256"/>
            <ac:picMk id="16" creationId="{556401A0-8A8B-AB4C-B382-85C0D953F1E9}"/>
          </ac:picMkLst>
        </pc:picChg>
        <pc:picChg chg="mod">
          <ac:chgData name="Juan Sebastian Mateus Sanchez" userId="76e71dbc-8113-4245-8b9a-b6ac1fdb851d" providerId="ADAL" clId="{F9BCC622-37A4-45D7-9C6D-653B434449CD}" dt="2020-11-27T15:53:38.401" v="31" actId="164"/>
          <ac:picMkLst>
            <pc:docMk/>
            <pc:sldMk cId="2189928043" sldId="256"/>
            <ac:picMk id="21" creationId="{EEE97416-47B9-C141-A148-89351C4BCE09}"/>
          </ac:picMkLst>
        </pc:picChg>
        <pc:picChg chg="mod">
          <ac:chgData name="Juan Sebastian Mateus Sanchez" userId="76e71dbc-8113-4245-8b9a-b6ac1fdb851d" providerId="ADAL" clId="{F9BCC622-37A4-45D7-9C6D-653B434449CD}" dt="2020-11-27T15:53:38.401" v="31" actId="164"/>
          <ac:picMkLst>
            <pc:docMk/>
            <pc:sldMk cId="2189928043" sldId="256"/>
            <ac:picMk id="25" creationId="{1943559E-1E3B-CC4C-BBC7-77616E7742AC}"/>
          </ac:picMkLst>
        </pc:picChg>
        <pc:picChg chg="mod">
          <ac:chgData name="Juan Sebastian Mateus Sanchez" userId="76e71dbc-8113-4245-8b9a-b6ac1fdb851d" providerId="ADAL" clId="{F9BCC622-37A4-45D7-9C6D-653B434449CD}" dt="2020-11-27T15:53:38.401" v="31" actId="164"/>
          <ac:picMkLst>
            <pc:docMk/>
            <pc:sldMk cId="2189928043" sldId="256"/>
            <ac:picMk id="29" creationId="{EC09DF31-B8C9-8B4D-AA85-3F7B52654BDC}"/>
          </ac:picMkLst>
        </pc:picChg>
        <pc:picChg chg="mod">
          <ac:chgData name="Juan Sebastian Mateus Sanchez" userId="76e71dbc-8113-4245-8b9a-b6ac1fdb851d" providerId="ADAL" clId="{F9BCC622-37A4-45D7-9C6D-653B434449CD}" dt="2020-11-27T15:53:38.401" v="31" actId="164"/>
          <ac:picMkLst>
            <pc:docMk/>
            <pc:sldMk cId="2189928043" sldId="256"/>
            <ac:picMk id="35" creationId="{B5148F9D-6C47-AA45-85F4-073762E5D4A1}"/>
          </ac:picMkLst>
        </pc:picChg>
      </pc:sldChg>
    </pc:docChg>
  </pc:docChgLst>
  <pc:docChgLst>
    <pc:chgData name="Valentina Zuluaga Posada" userId="ed0a9134-e5b2-40ea-8181-0a40ffafdb9b" providerId="ADAL" clId="{0761ECDB-2A70-E342-BC67-78A33C4A3614}"/>
    <pc:docChg chg="custSel modSld">
      <pc:chgData name="Valentina Zuluaga Posada" userId="ed0a9134-e5b2-40ea-8181-0a40ffafdb9b" providerId="ADAL" clId="{0761ECDB-2A70-E342-BC67-78A33C4A3614}" dt="2020-11-23T20:42:31.768" v="25" actId="1037"/>
      <pc:docMkLst>
        <pc:docMk/>
      </pc:docMkLst>
      <pc:sldChg chg="addSp delSp modSp">
        <pc:chgData name="Valentina Zuluaga Posada" userId="ed0a9134-e5b2-40ea-8181-0a40ffafdb9b" providerId="ADAL" clId="{0761ECDB-2A70-E342-BC67-78A33C4A3614}" dt="2020-11-23T20:42:31.768" v="25" actId="1037"/>
        <pc:sldMkLst>
          <pc:docMk/>
          <pc:sldMk cId="2189928043" sldId="256"/>
        </pc:sldMkLst>
        <pc:spChg chg="del mod">
          <ac:chgData name="Valentina Zuluaga Posada" userId="ed0a9134-e5b2-40ea-8181-0a40ffafdb9b" providerId="ADAL" clId="{0761ECDB-2A70-E342-BC67-78A33C4A3614}" dt="2020-11-23T20:41:53.140" v="9" actId="478"/>
          <ac:spMkLst>
            <pc:docMk/>
            <pc:sldMk cId="2189928043" sldId="256"/>
            <ac:spMk id="2" creationId="{00000000-0000-0000-0000-000000000000}"/>
          </ac:spMkLst>
        </pc:spChg>
        <pc:spChg chg="del mod">
          <ac:chgData name="Valentina Zuluaga Posada" userId="ed0a9134-e5b2-40ea-8181-0a40ffafdb9b" providerId="ADAL" clId="{0761ECDB-2A70-E342-BC67-78A33C4A3614}" dt="2020-11-23T20:41:50.876" v="8" actId="478"/>
          <ac:spMkLst>
            <pc:docMk/>
            <pc:sldMk cId="2189928043" sldId="256"/>
            <ac:spMk id="5" creationId="{00000000-0000-0000-0000-000000000000}"/>
          </ac:spMkLst>
        </pc:spChg>
        <pc:spChg chg="del mod">
          <ac:chgData name="Valentina Zuluaga Posada" userId="ed0a9134-e5b2-40ea-8181-0a40ffafdb9b" providerId="ADAL" clId="{0761ECDB-2A70-E342-BC67-78A33C4A3614}" dt="2020-11-23T20:41:50.876" v="8" actId="478"/>
          <ac:spMkLst>
            <pc:docMk/>
            <pc:sldMk cId="2189928043" sldId="256"/>
            <ac:spMk id="6" creationId="{00000000-0000-0000-0000-000000000000}"/>
          </ac:spMkLst>
        </pc:spChg>
        <pc:spChg chg="del mod">
          <ac:chgData name="Valentina Zuluaga Posada" userId="ed0a9134-e5b2-40ea-8181-0a40ffafdb9b" providerId="ADAL" clId="{0761ECDB-2A70-E342-BC67-78A33C4A3614}" dt="2020-11-23T20:41:50.876" v="8" actId="478"/>
          <ac:spMkLst>
            <pc:docMk/>
            <pc:sldMk cId="2189928043" sldId="256"/>
            <ac:spMk id="7" creationId="{00000000-0000-0000-0000-000000000000}"/>
          </ac:spMkLst>
        </pc:spChg>
        <pc:spChg chg="del mod">
          <ac:chgData name="Valentina Zuluaga Posada" userId="ed0a9134-e5b2-40ea-8181-0a40ffafdb9b" providerId="ADAL" clId="{0761ECDB-2A70-E342-BC67-78A33C4A3614}" dt="2020-11-23T20:41:50.876" v="8" actId="478"/>
          <ac:spMkLst>
            <pc:docMk/>
            <pc:sldMk cId="2189928043" sldId="256"/>
            <ac:spMk id="8" creationId="{00000000-0000-0000-0000-000000000000}"/>
          </ac:spMkLst>
        </pc:spChg>
        <pc:spChg chg="del mod">
          <ac:chgData name="Valentina Zuluaga Posada" userId="ed0a9134-e5b2-40ea-8181-0a40ffafdb9b" providerId="ADAL" clId="{0761ECDB-2A70-E342-BC67-78A33C4A3614}" dt="2020-11-23T20:41:50.876" v="8" actId="478"/>
          <ac:spMkLst>
            <pc:docMk/>
            <pc:sldMk cId="2189928043" sldId="256"/>
            <ac:spMk id="9" creationId="{00000000-0000-0000-0000-000000000000}"/>
          </ac:spMkLst>
        </pc:spChg>
        <pc:spChg chg="add del">
          <ac:chgData name="Valentina Zuluaga Posada" userId="ed0a9134-e5b2-40ea-8181-0a40ffafdb9b" providerId="ADAL" clId="{0761ECDB-2A70-E342-BC67-78A33C4A3614}" dt="2020-11-23T20:42:13.412" v="15" actId="478"/>
          <ac:spMkLst>
            <pc:docMk/>
            <pc:sldMk cId="2189928043" sldId="256"/>
            <ac:spMk id="11" creationId="{54FFF365-A0D3-9547-94BE-59108BDCC33B}"/>
          </ac:spMkLst>
        </pc:spChg>
        <pc:graphicFrameChg chg="del mod">
          <ac:chgData name="Valentina Zuluaga Posada" userId="ed0a9134-e5b2-40ea-8181-0a40ffafdb9b" providerId="ADAL" clId="{0761ECDB-2A70-E342-BC67-78A33C4A3614}" dt="2020-11-23T20:41:50.876" v="8" actId="478"/>
          <ac:graphicFrameMkLst>
            <pc:docMk/>
            <pc:sldMk cId="2189928043" sldId="256"/>
            <ac:graphicFrameMk id="4" creationId="{00000000-0000-0000-0000-000000000000}"/>
          </ac:graphicFrameMkLst>
        </pc:graphicFrameChg>
        <pc:picChg chg="add del">
          <ac:chgData name="Valentina Zuluaga Posada" userId="ed0a9134-e5b2-40ea-8181-0a40ffafdb9b" providerId="ADAL" clId="{0761ECDB-2A70-E342-BC67-78A33C4A3614}" dt="2020-11-23T20:41:50.876" v="8" actId="478"/>
          <ac:picMkLst>
            <pc:docMk/>
            <pc:sldMk cId="2189928043" sldId="256"/>
            <ac:picMk id="3" creationId="{38161100-9426-DF46-AA04-296DD316DCE3}"/>
          </ac:picMkLst>
        </pc:picChg>
        <pc:picChg chg="add mod">
          <ac:chgData name="Valentina Zuluaga Posada" userId="ed0a9134-e5b2-40ea-8181-0a40ffafdb9b" providerId="ADAL" clId="{0761ECDB-2A70-E342-BC67-78A33C4A3614}" dt="2020-11-23T20:42:02.204" v="13" actId="14100"/>
          <ac:picMkLst>
            <pc:docMk/>
            <pc:sldMk cId="2189928043" sldId="256"/>
            <ac:picMk id="10" creationId="{72EC3033-F238-4E46-A40C-16CA6BE3EA40}"/>
          </ac:picMkLst>
        </pc:picChg>
        <pc:picChg chg="add mod">
          <ac:chgData name="Valentina Zuluaga Posada" userId="ed0a9134-e5b2-40ea-8181-0a40ffafdb9b" providerId="ADAL" clId="{0761ECDB-2A70-E342-BC67-78A33C4A3614}" dt="2020-11-23T20:42:31.768" v="25" actId="1037"/>
          <ac:picMkLst>
            <pc:docMk/>
            <pc:sldMk cId="2189928043" sldId="256"/>
            <ac:picMk id="12" creationId="{FBF5DCC6-E711-4946-A7D4-058F8527ED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4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55" indent="0" algn="ctr">
              <a:buNone/>
              <a:defRPr sz="1998"/>
            </a:lvl2pPr>
            <a:lvl3pPr marL="913510" indent="0" algn="ctr">
              <a:buNone/>
              <a:defRPr sz="1798"/>
            </a:lvl3pPr>
            <a:lvl4pPr marL="1370265" indent="0" algn="ctr">
              <a:buNone/>
              <a:defRPr sz="1598"/>
            </a:lvl4pPr>
            <a:lvl5pPr marL="1827019" indent="0" algn="ctr">
              <a:buNone/>
              <a:defRPr sz="1598"/>
            </a:lvl5pPr>
            <a:lvl6pPr marL="2283774" indent="0" algn="ctr">
              <a:buNone/>
              <a:defRPr sz="1598"/>
            </a:lvl6pPr>
            <a:lvl7pPr marL="2740530" indent="0" algn="ctr">
              <a:buNone/>
              <a:defRPr sz="1598"/>
            </a:lvl7pPr>
            <a:lvl8pPr marL="3197285" indent="0" algn="ctr">
              <a:buNone/>
              <a:defRPr sz="1598"/>
            </a:lvl8pPr>
            <a:lvl9pPr marL="3654039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444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02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60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7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518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525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0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40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55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6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701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7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53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403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836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918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7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55" indent="0">
              <a:buNone/>
              <a:defRPr sz="1998" b="1"/>
            </a:lvl2pPr>
            <a:lvl3pPr marL="913510" indent="0">
              <a:buNone/>
              <a:defRPr sz="1798" b="1"/>
            </a:lvl3pPr>
            <a:lvl4pPr marL="1370265" indent="0">
              <a:buNone/>
              <a:defRPr sz="1598" b="1"/>
            </a:lvl4pPr>
            <a:lvl5pPr marL="1827019" indent="0">
              <a:buNone/>
              <a:defRPr sz="1598" b="1"/>
            </a:lvl5pPr>
            <a:lvl6pPr marL="2283774" indent="0">
              <a:buNone/>
              <a:defRPr sz="1598" b="1"/>
            </a:lvl6pPr>
            <a:lvl7pPr marL="2740530" indent="0">
              <a:buNone/>
              <a:defRPr sz="1598" b="1"/>
            </a:lvl7pPr>
            <a:lvl8pPr marL="3197285" indent="0">
              <a:buNone/>
              <a:defRPr sz="1598" b="1"/>
            </a:lvl8pPr>
            <a:lvl9pPr marL="3654039" indent="0">
              <a:buNone/>
              <a:defRPr sz="159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9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55" indent="0">
              <a:buNone/>
              <a:defRPr sz="1998" b="1"/>
            </a:lvl2pPr>
            <a:lvl3pPr marL="913510" indent="0">
              <a:buNone/>
              <a:defRPr sz="1798" b="1"/>
            </a:lvl3pPr>
            <a:lvl4pPr marL="1370265" indent="0">
              <a:buNone/>
              <a:defRPr sz="1598" b="1"/>
            </a:lvl4pPr>
            <a:lvl5pPr marL="1827019" indent="0">
              <a:buNone/>
              <a:defRPr sz="1598" b="1"/>
            </a:lvl5pPr>
            <a:lvl6pPr marL="2283774" indent="0">
              <a:buNone/>
              <a:defRPr sz="1598" b="1"/>
            </a:lvl6pPr>
            <a:lvl7pPr marL="2740530" indent="0">
              <a:buNone/>
              <a:defRPr sz="1598" b="1"/>
            </a:lvl7pPr>
            <a:lvl8pPr marL="3197285" indent="0">
              <a:buNone/>
              <a:defRPr sz="1598" b="1"/>
            </a:lvl8pPr>
            <a:lvl9pPr marL="3654039" indent="0">
              <a:buNone/>
              <a:defRPr sz="159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9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971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94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418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7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55" indent="0">
              <a:buNone/>
              <a:defRPr sz="1399"/>
            </a:lvl2pPr>
            <a:lvl3pPr marL="913510" indent="0">
              <a:buNone/>
              <a:defRPr sz="1199"/>
            </a:lvl3pPr>
            <a:lvl4pPr marL="1370265" indent="0">
              <a:buNone/>
              <a:defRPr sz="999"/>
            </a:lvl4pPr>
            <a:lvl5pPr marL="1827019" indent="0">
              <a:buNone/>
              <a:defRPr sz="999"/>
            </a:lvl5pPr>
            <a:lvl6pPr marL="2283774" indent="0">
              <a:buNone/>
              <a:defRPr sz="999"/>
            </a:lvl6pPr>
            <a:lvl7pPr marL="2740530" indent="0">
              <a:buNone/>
              <a:defRPr sz="999"/>
            </a:lvl7pPr>
            <a:lvl8pPr marL="3197285" indent="0">
              <a:buNone/>
              <a:defRPr sz="999"/>
            </a:lvl8pPr>
            <a:lvl9pPr marL="3654039" indent="0">
              <a:buNone/>
              <a:defRPr sz="99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562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7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55" indent="0">
              <a:buNone/>
              <a:defRPr sz="2797"/>
            </a:lvl2pPr>
            <a:lvl3pPr marL="913510" indent="0">
              <a:buNone/>
              <a:defRPr sz="2398"/>
            </a:lvl3pPr>
            <a:lvl4pPr marL="1370265" indent="0">
              <a:buNone/>
              <a:defRPr sz="1998"/>
            </a:lvl4pPr>
            <a:lvl5pPr marL="1827019" indent="0">
              <a:buNone/>
              <a:defRPr sz="1998"/>
            </a:lvl5pPr>
            <a:lvl6pPr marL="2283774" indent="0">
              <a:buNone/>
              <a:defRPr sz="1998"/>
            </a:lvl6pPr>
            <a:lvl7pPr marL="2740530" indent="0">
              <a:buNone/>
              <a:defRPr sz="1998"/>
            </a:lvl7pPr>
            <a:lvl8pPr marL="3197285" indent="0">
              <a:buNone/>
              <a:defRPr sz="1998"/>
            </a:lvl8pPr>
            <a:lvl9pPr marL="3654039" indent="0">
              <a:buNone/>
              <a:defRPr sz="1998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55" indent="0">
              <a:buNone/>
              <a:defRPr sz="1399"/>
            </a:lvl2pPr>
            <a:lvl3pPr marL="913510" indent="0">
              <a:buNone/>
              <a:defRPr sz="1199"/>
            </a:lvl3pPr>
            <a:lvl4pPr marL="1370265" indent="0">
              <a:buNone/>
              <a:defRPr sz="999"/>
            </a:lvl4pPr>
            <a:lvl5pPr marL="1827019" indent="0">
              <a:buNone/>
              <a:defRPr sz="999"/>
            </a:lvl5pPr>
            <a:lvl6pPr marL="2283774" indent="0">
              <a:buNone/>
              <a:defRPr sz="999"/>
            </a:lvl6pPr>
            <a:lvl7pPr marL="2740530" indent="0">
              <a:buNone/>
              <a:defRPr sz="999"/>
            </a:lvl7pPr>
            <a:lvl8pPr marL="3197285" indent="0">
              <a:buNone/>
              <a:defRPr sz="999"/>
            </a:lvl8pPr>
            <a:lvl9pPr marL="3654039" indent="0">
              <a:buNone/>
              <a:defRPr sz="99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961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7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7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6" y="11288410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4F8A-391C-460B-AFA9-ABB8EF74A2D5}" type="datetimeFigureOut">
              <a:rPr lang="es-CO" smtClean="0"/>
              <a:t>27/11/2020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7" y="11288410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5" y="11288410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1908-3A37-49D7-9AD9-B52E238777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433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3510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7" indent="-228377" algn="l" defTabSz="91351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32" indent="-228377" algn="l" defTabSz="913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8" indent="-228377" algn="l" defTabSz="913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3" indent="-228377" algn="l" defTabSz="913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7" algn="l" defTabSz="913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2" indent="-228377" algn="l" defTabSz="913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7" indent="-228377" algn="l" defTabSz="913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662" indent="-228377" algn="l" defTabSz="913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7" indent="-228377" algn="l" defTabSz="913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5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9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4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530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5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9" algn="l" defTabSz="91351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F391986-2A72-4146-921E-3A401942841A}"/>
              </a:ext>
            </a:extLst>
          </p:cNvPr>
          <p:cNvGrpSpPr/>
          <p:nvPr/>
        </p:nvGrpSpPr>
        <p:grpSpPr>
          <a:xfrm>
            <a:off x="-1" y="-1"/>
            <a:ext cx="9134476" cy="12175125"/>
            <a:chOff x="-1" y="-1"/>
            <a:chExt cx="9134476" cy="1217512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2EC3033-F238-4E46-A40C-16CA6BE3E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9134476" cy="12175125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E7AB3F6-8D84-6441-B72D-356C72584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387" y="794129"/>
              <a:ext cx="6642100" cy="622300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2EC8148-58E5-C041-A5F2-AF47E3159C59}"/>
                </a:ext>
              </a:extLst>
            </p:cNvPr>
            <p:cNvSpPr/>
            <p:nvPr/>
          </p:nvSpPr>
          <p:spPr>
            <a:xfrm>
              <a:off x="2584858" y="113732"/>
              <a:ext cx="3529684" cy="444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>
                  <a:solidFill>
                    <a:srgbClr val="FFF6E6"/>
                  </a:solidFill>
                </a:rPr>
                <a:t>PAUTAR EN REDES SOCIALES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E786AA9-C7B9-FF42-8950-8355A6B9463E}"/>
                </a:ext>
              </a:extLst>
            </p:cNvPr>
            <p:cNvSpPr/>
            <p:nvPr/>
          </p:nvSpPr>
          <p:spPr>
            <a:xfrm>
              <a:off x="1821844" y="946396"/>
              <a:ext cx="60998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dirty="0">
                  <a:solidFill>
                    <a:srgbClr val="FFF6E6"/>
                  </a:solidFill>
                </a:rPr>
                <a:t>Haz clic en el Botón “Crear anuncios” o “Anuncios”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272C778-2FB0-0841-ABBD-727CEAE39269}"/>
                </a:ext>
              </a:extLst>
            </p:cNvPr>
            <p:cNvSpPr/>
            <p:nvPr/>
          </p:nvSpPr>
          <p:spPr>
            <a:xfrm>
              <a:off x="1450397" y="1477615"/>
              <a:ext cx="5479022" cy="327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75567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700" dirty="0">
                  <a:solidFill>
                    <a:srgbClr val="FFF6E6"/>
                  </a:solidFill>
                </a:rPr>
                <a:t>Lo encuentras en la parte superior de tu página en Facebook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56401A0-8A8B-AB4C-B382-85C0D953F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387" y="1908225"/>
              <a:ext cx="6642100" cy="622300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52DE621-4229-684E-AFE4-B5383530D87F}"/>
                </a:ext>
              </a:extLst>
            </p:cNvPr>
            <p:cNvSpPr/>
            <p:nvPr/>
          </p:nvSpPr>
          <p:spPr>
            <a:xfrm>
              <a:off x="1078141" y="1985172"/>
              <a:ext cx="47284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dirty="0">
                  <a:solidFill>
                    <a:srgbClr val="FAB14B"/>
                  </a:solidFill>
                </a:rPr>
                <a:t>2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9F13094-C001-E146-B6DA-AD1CD0AEB96C}"/>
                </a:ext>
              </a:extLst>
            </p:cNvPr>
            <p:cNvSpPr/>
            <p:nvPr/>
          </p:nvSpPr>
          <p:spPr>
            <a:xfrm>
              <a:off x="1066655" y="890997"/>
              <a:ext cx="47284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dirty="0">
                  <a:solidFill>
                    <a:srgbClr val="F4826D"/>
                  </a:solidFill>
                </a:rPr>
                <a:t>1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871C130-F39F-2A44-842C-9DFDAB0D70A4}"/>
                </a:ext>
              </a:extLst>
            </p:cNvPr>
            <p:cNvSpPr/>
            <p:nvPr/>
          </p:nvSpPr>
          <p:spPr>
            <a:xfrm>
              <a:off x="1790136" y="2019320"/>
              <a:ext cx="52990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CO" sz="2000" b="1" dirty="0">
                  <a:solidFill>
                    <a:srgbClr val="FFF6E6"/>
                  </a:solidFill>
                </a:rPr>
                <a:t>Selecciona el objetivo de tu anuncio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FCE93ED-7C1E-5645-B3EC-0039EA3261AC}"/>
                </a:ext>
              </a:extLst>
            </p:cNvPr>
            <p:cNvSpPr/>
            <p:nvPr/>
          </p:nvSpPr>
          <p:spPr>
            <a:xfrm>
              <a:off x="1459903" y="2675540"/>
              <a:ext cx="58950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CO" sz="1600" dirty="0">
                  <a:solidFill>
                    <a:srgbClr val="FFF6E6"/>
                  </a:solidFill>
                </a:rPr>
                <a:t>Puedes escoger entre conseguir más visitas en sitio web, promocionar página o conseguir mas clientes. Si no estás seguro,  te recomendamos la opción “anuncios automatizados”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EE97416-47B9-C141-A148-89351C4BC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145" y="3660484"/>
              <a:ext cx="6642100" cy="622300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95528EDE-6F78-FA4D-BF6D-9907E31B41D8}"/>
                </a:ext>
              </a:extLst>
            </p:cNvPr>
            <p:cNvSpPr/>
            <p:nvPr/>
          </p:nvSpPr>
          <p:spPr>
            <a:xfrm>
              <a:off x="1075785" y="3761185"/>
              <a:ext cx="47284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dirty="0">
                  <a:solidFill>
                    <a:srgbClr val="90C74B"/>
                  </a:solidFill>
                </a:rPr>
                <a:t>3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DA475EAE-FA30-FC46-A919-28C85872B967}"/>
                </a:ext>
              </a:extLst>
            </p:cNvPr>
            <p:cNvSpPr/>
            <p:nvPr/>
          </p:nvSpPr>
          <p:spPr>
            <a:xfrm>
              <a:off x="1821844" y="3761184"/>
              <a:ext cx="2631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CO" sz="2000" b="1" dirty="0">
                  <a:solidFill>
                    <a:srgbClr val="FFF6E6"/>
                  </a:solidFill>
                </a:rPr>
                <a:t>Confirmar preferencias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F237ED1F-7E2E-E24A-8BDF-E82F155046A4}"/>
                </a:ext>
              </a:extLst>
            </p:cNvPr>
            <p:cNvSpPr/>
            <p:nvPr/>
          </p:nvSpPr>
          <p:spPr>
            <a:xfrm>
              <a:off x="1544270" y="4329698"/>
              <a:ext cx="587942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CO" sz="1600" b="1" dirty="0">
                  <a:solidFill>
                    <a:srgbClr val="FFF6E6"/>
                  </a:solidFill>
                </a:rPr>
                <a:t>Ubicación. </a:t>
              </a:r>
              <a:r>
                <a:rPr lang="es-CO" sz="1600" dirty="0">
                  <a:solidFill>
                    <a:srgbClr val="FFF6E6"/>
                  </a:solidFill>
                </a:rPr>
                <a:t>Responder “SI” cuando quieres que las personas visiten tu negocio.</a:t>
              </a:r>
            </a:p>
            <a:p>
              <a:pPr lvl="0"/>
              <a:r>
                <a:rPr lang="es-CO" sz="1600" b="1" dirty="0">
                  <a:solidFill>
                    <a:srgbClr val="FFF6E6"/>
                  </a:solidFill>
                </a:rPr>
                <a:t>Sitio Web. </a:t>
              </a:r>
              <a:r>
                <a:rPr lang="es-CO" sz="1600" dirty="0">
                  <a:solidFill>
                    <a:srgbClr val="FFF6E6"/>
                  </a:solidFill>
                </a:rPr>
                <a:t>inclúyelo para que tus clientes en Facebook sean enviados a comprar tus productos.</a:t>
              </a:r>
            </a:p>
            <a:p>
              <a:pPr lvl="0"/>
              <a:r>
                <a:rPr lang="es-CO" sz="1600" b="1" dirty="0">
                  <a:solidFill>
                    <a:srgbClr val="FFF6E6"/>
                  </a:solidFill>
                </a:rPr>
                <a:t>Contacto. </a:t>
              </a:r>
              <a:r>
                <a:rPr lang="es-CO" sz="1600" dirty="0">
                  <a:solidFill>
                    <a:srgbClr val="FFF6E6"/>
                  </a:solidFill>
                </a:rPr>
                <a:t>Es importante estar pendiente de cualquiera de las opciones. Responder rápido te dará mas ventas.</a:t>
              </a:r>
            </a:p>
            <a:p>
              <a:pPr lvl="0"/>
              <a:r>
                <a:rPr lang="es-CO" sz="1600" b="1" dirty="0">
                  <a:solidFill>
                    <a:srgbClr val="FFF6E6"/>
                  </a:solidFill>
                </a:rPr>
                <a:t>Intereses del público: </a:t>
              </a:r>
              <a:r>
                <a:rPr lang="es-CO" sz="1600" dirty="0">
                  <a:solidFill>
                    <a:srgbClr val="FFF6E6"/>
                  </a:solidFill>
                </a:rPr>
                <a:t>Son palabras clave que te permiten encontrar clientes con intereses similares a tus productos o servicios. 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1943559E-1E3B-CC4C-BBC7-77616E77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3145" y="6437996"/>
              <a:ext cx="6642100" cy="622300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228F8CE-C8A8-E440-B97B-97322F4C39CD}"/>
                </a:ext>
              </a:extLst>
            </p:cNvPr>
            <p:cNvSpPr/>
            <p:nvPr/>
          </p:nvSpPr>
          <p:spPr>
            <a:xfrm>
              <a:off x="1075787" y="6525895"/>
              <a:ext cx="47284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dirty="0">
                  <a:solidFill>
                    <a:srgbClr val="51C3CC"/>
                  </a:solidFill>
                </a:rPr>
                <a:t>4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4C0384DA-7305-704B-AD51-94CAAEAD4E05}"/>
                </a:ext>
              </a:extLst>
            </p:cNvPr>
            <p:cNvSpPr/>
            <p:nvPr/>
          </p:nvSpPr>
          <p:spPr>
            <a:xfrm>
              <a:off x="1708334" y="6565903"/>
              <a:ext cx="456565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s-CO" sz="2000" dirty="0">
                  <a:solidFill>
                    <a:srgbClr val="FFF6E6"/>
                  </a:solidFill>
                </a:rPr>
                <a:t>Elige fotos que representen tu negocio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3345C10-DA3E-8A46-B26D-EC708F4C0E48}"/>
                </a:ext>
              </a:extLst>
            </p:cNvPr>
            <p:cNvSpPr/>
            <p:nvPr/>
          </p:nvSpPr>
          <p:spPr>
            <a:xfrm>
              <a:off x="1556030" y="7176216"/>
              <a:ext cx="616897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CO" sz="1600" dirty="0">
                  <a:solidFill>
                    <a:srgbClr val="FFF6E6"/>
                  </a:solidFill>
                </a:rPr>
                <a:t>Pueden ser fotos de tus productos o tu negocio. Incluso puedes poner una foto tuya en tu negocio, esto generará más confianza y recordación a tus clientes. Para consejos sobre tus fotos ver el </a:t>
              </a:r>
              <a:r>
                <a:rPr lang="es-CO" sz="1600" b="1" dirty="0">
                  <a:solidFill>
                    <a:srgbClr val="FFF6E6"/>
                  </a:solidFill>
                </a:rPr>
                <a:t>ANEXO_2 </a:t>
              </a:r>
              <a:r>
                <a:rPr lang="es-MX" sz="1600" b="1" dirty="0">
                  <a:solidFill>
                    <a:srgbClr val="FFF6E6"/>
                  </a:solidFill>
                </a:rPr>
                <a:t>Consejos para fotografía de mis productos usando el celular</a:t>
              </a:r>
              <a:endParaRPr lang="es-CO" sz="1600" b="1" dirty="0">
                <a:solidFill>
                  <a:srgbClr val="FFF6E6"/>
                </a:solidFill>
              </a:endParaRP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EC09DF31-B8C9-8B4D-AA85-3F7B52654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145" y="8447654"/>
              <a:ext cx="6642100" cy="622300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99567621-3AC3-4B4A-9DFC-A2BC98430FD2}"/>
                </a:ext>
              </a:extLst>
            </p:cNvPr>
            <p:cNvSpPr/>
            <p:nvPr/>
          </p:nvSpPr>
          <p:spPr>
            <a:xfrm>
              <a:off x="1090360" y="8518738"/>
              <a:ext cx="47284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dirty="0">
                  <a:solidFill>
                    <a:srgbClr val="88CBEF"/>
                  </a:solidFill>
                </a:rPr>
                <a:t>5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CB59988D-901E-5B49-B629-1930DD02922E}"/>
                </a:ext>
              </a:extLst>
            </p:cNvPr>
            <p:cNvSpPr/>
            <p:nvPr/>
          </p:nvSpPr>
          <p:spPr>
            <a:xfrm>
              <a:off x="1752703" y="8598769"/>
              <a:ext cx="6168978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CO" sz="1700" b="1" dirty="0">
                  <a:solidFill>
                    <a:srgbClr val="FFF6E6"/>
                  </a:solidFill>
                </a:rPr>
                <a:t>Selecciona si tu anuncio pertenece a las categorías especiales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F22ADBE4-F5C3-D14A-B4EF-A63DCF6F6573}"/>
                </a:ext>
              </a:extLst>
            </p:cNvPr>
            <p:cNvSpPr/>
            <p:nvPr/>
          </p:nvSpPr>
          <p:spPr>
            <a:xfrm>
              <a:off x="1556030" y="9196582"/>
              <a:ext cx="62712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CO" sz="1600" dirty="0">
                  <a:solidFill>
                    <a:srgbClr val="FFF6E6"/>
                  </a:solidFill>
                </a:rPr>
                <a:t>Selecciona alguna de las categorías especiales sugeridas. Si no encuentras la tuya simplemente dar siguiente.</a:t>
              </a: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B5148F9D-6C47-AA45-85F4-073762E5D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1387" y="9886128"/>
              <a:ext cx="6642100" cy="622300"/>
            </a:xfrm>
            <a:prstGeom prst="rect">
              <a:avLst/>
            </a:prstGeom>
          </p:spPr>
        </p:pic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F582389B-58E1-7746-AEB5-2E3683831803}"/>
                </a:ext>
              </a:extLst>
            </p:cNvPr>
            <p:cNvSpPr/>
            <p:nvPr/>
          </p:nvSpPr>
          <p:spPr>
            <a:xfrm>
              <a:off x="1075785" y="9957212"/>
              <a:ext cx="47284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dirty="0">
                  <a:solidFill>
                    <a:srgbClr val="31719F"/>
                  </a:solidFill>
                </a:rPr>
                <a:t>6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F497F6E5-94E6-7642-A01A-0A6DE9436221}"/>
                </a:ext>
              </a:extLst>
            </p:cNvPr>
            <p:cNvSpPr/>
            <p:nvPr/>
          </p:nvSpPr>
          <p:spPr>
            <a:xfrm>
              <a:off x="1715821" y="9964929"/>
              <a:ext cx="58794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CO" sz="1800" b="1" dirty="0">
                  <a:solidFill>
                    <a:srgbClr val="FFF6E6"/>
                  </a:solidFill>
                </a:rPr>
                <a:t>Confirma el anuncio, presupuesto y duración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11A860A2-EFFB-E24E-B8E9-A036B591B2C4}"/>
                </a:ext>
              </a:extLst>
            </p:cNvPr>
            <p:cNvSpPr/>
            <p:nvPr/>
          </p:nvSpPr>
          <p:spPr>
            <a:xfrm>
              <a:off x="1563207" y="10520468"/>
              <a:ext cx="59515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CO" sz="1600" dirty="0">
                  <a:solidFill>
                    <a:srgbClr val="FFF6E6"/>
                  </a:solidFill>
                </a:rPr>
                <a:t>- Te recomendamos iniciar con un anuncio de $3,000 pesos diarios durante 7 días y analizar el desempeño en cuanto a ventas, preguntas de tus clientes y medio de contacto. Pregunta a tus clientes por dónde te encontraron para analizar si fue gracias a tu anuncio.</a:t>
              </a:r>
            </a:p>
            <a:p>
              <a:pPr lvl="0"/>
              <a:r>
                <a:rPr lang="es-CO" sz="1600">
                  <a:solidFill>
                    <a:srgbClr val="FFF6E6"/>
                  </a:solidFill>
                </a:rPr>
                <a:t>- Incluye </a:t>
              </a:r>
              <a:r>
                <a:rPr lang="es-CO" sz="1600" dirty="0">
                  <a:solidFill>
                    <a:srgbClr val="FFF6E6"/>
                  </a:solidFill>
                </a:rPr>
                <a:t>el método de pago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928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288</Words>
  <Application>Microsoft Office PowerPoint</Application>
  <PresentationFormat>Doble carta (432 x 279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Enrique Sanchez Leon</dc:creator>
  <cp:lastModifiedBy>Juan Sebastian Mateus Sanchez</cp:lastModifiedBy>
  <cp:revision>12</cp:revision>
  <dcterms:created xsi:type="dcterms:W3CDTF">2020-11-09T03:12:45Z</dcterms:created>
  <dcterms:modified xsi:type="dcterms:W3CDTF">2020-11-27T15:53:49Z</dcterms:modified>
</cp:coreProperties>
</file>