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7BD16F-5E6A-4467-BA36-CF219B345CBE}" v="4" dt="2020-04-12T23:49:05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906" autoAdjust="0"/>
    <p:restoredTop sz="94660"/>
  </p:normalViewPr>
  <p:slideViewPr>
    <p:cSldViewPr snapToGrid="0">
      <p:cViewPr>
        <p:scale>
          <a:sx n="110" d="100"/>
          <a:sy n="110" d="100"/>
        </p:scale>
        <p:origin x="117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King" userId="e6658fcf-b968-4254-b133-847004207470" providerId="ADAL" clId="{5A7BD16F-5E6A-4467-BA36-CF219B345CBE}"/>
    <pc:docChg chg="undo custSel modSld">
      <pc:chgData name="Danielle King" userId="e6658fcf-b968-4254-b133-847004207470" providerId="ADAL" clId="{5A7BD16F-5E6A-4467-BA36-CF219B345CBE}" dt="2020-04-12T23:49:05.020" v="64" actId="478"/>
      <pc:docMkLst>
        <pc:docMk/>
      </pc:docMkLst>
      <pc:sldChg chg="addSp delSp modSp">
        <pc:chgData name="Danielle King" userId="e6658fcf-b968-4254-b133-847004207470" providerId="ADAL" clId="{5A7BD16F-5E6A-4467-BA36-CF219B345CBE}" dt="2020-04-12T23:49:05.020" v="64" actId="478"/>
        <pc:sldMkLst>
          <pc:docMk/>
          <pc:sldMk cId="3278228345" sldId="256"/>
        </pc:sldMkLst>
        <pc:spChg chg="mod">
          <ac:chgData name="Danielle King" userId="e6658fcf-b968-4254-b133-847004207470" providerId="ADAL" clId="{5A7BD16F-5E6A-4467-BA36-CF219B345CBE}" dt="2020-04-12T23:48:59.641" v="46" actId="20577"/>
          <ac:spMkLst>
            <pc:docMk/>
            <pc:sldMk cId="3278228345" sldId="256"/>
            <ac:spMk id="7" creationId="{FDC600F2-AD2E-4575-9002-F13ACAF43997}"/>
          </ac:spMkLst>
        </pc:spChg>
        <pc:spChg chg="add del">
          <ac:chgData name="Danielle King" userId="e6658fcf-b968-4254-b133-847004207470" providerId="ADAL" clId="{5A7BD16F-5E6A-4467-BA36-CF219B345CBE}" dt="2020-04-12T23:49:05.020" v="64" actId="478"/>
          <ac:spMkLst>
            <pc:docMk/>
            <pc:sldMk cId="3278228345" sldId="256"/>
            <ac:spMk id="1028" creationId="{2EFC8C67-B104-4443-8982-4D19440A2188}"/>
          </ac:spMkLst>
        </pc:spChg>
        <pc:spChg chg="add del">
          <ac:chgData name="Danielle King" userId="e6658fcf-b968-4254-b133-847004207470" providerId="ADAL" clId="{5A7BD16F-5E6A-4467-BA36-CF219B345CBE}" dt="2020-04-12T23:49:05.020" v="64" actId="478"/>
          <ac:spMkLst>
            <pc:docMk/>
            <pc:sldMk cId="3278228345" sldId="256"/>
            <ac:spMk id="1029" creationId="{542E9766-C399-4830-A8F5-221F46FEF9DC}"/>
          </ac:spMkLst>
        </pc:spChg>
        <pc:spChg chg="add del">
          <ac:chgData name="Danielle King" userId="e6658fcf-b968-4254-b133-847004207470" providerId="ADAL" clId="{5A7BD16F-5E6A-4467-BA36-CF219B345CBE}" dt="2020-04-12T23:49:05.020" v="64" actId="478"/>
          <ac:spMkLst>
            <pc:docMk/>
            <pc:sldMk cId="3278228345" sldId="256"/>
            <ac:spMk id="1031" creationId="{DC63C083-742B-41AD-9009-E68FD1E0649A}"/>
          </ac:spMkLst>
        </pc:spChg>
        <pc:spChg chg="add del">
          <ac:chgData name="Danielle King" userId="e6658fcf-b968-4254-b133-847004207470" providerId="ADAL" clId="{5A7BD16F-5E6A-4467-BA36-CF219B345CBE}" dt="2020-04-12T23:49:05.020" v="64" actId="478"/>
          <ac:spMkLst>
            <pc:docMk/>
            <pc:sldMk cId="3278228345" sldId="256"/>
            <ac:spMk id="1126" creationId="{C4864A3C-9ED8-457B-831D-C7D1DD659F67}"/>
          </ac:spMkLst>
        </pc:spChg>
        <pc:picChg chg="add del mod modCrop">
          <ac:chgData name="Danielle King" userId="e6658fcf-b968-4254-b133-847004207470" providerId="ADAL" clId="{5A7BD16F-5E6A-4467-BA36-CF219B345CBE}" dt="2020-04-12T23:49:04.751" v="63" actId="931"/>
          <ac:picMkLst>
            <pc:docMk/>
            <pc:sldMk cId="3278228345" sldId="256"/>
            <ac:picMk id="3" creationId="{7BA37CF4-B886-42FC-A1F8-466BDC7407F4}"/>
          </ac:picMkLst>
        </pc:picChg>
        <pc:picChg chg="add del">
          <ac:chgData name="Danielle King" userId="e6658fcf-b968-4254-b133-847004207470" providerId="ADAL" clId="{5A7BD16F-5E6A-4467-BA36-CF219B345CBE}" dt="2020-04-12T23:49:05.020" v="64" actId="478"/>
          <ac:picMkLst>
            <pc:docMk/>
            <pc:sldMk cId="3278228345" sldId="256"/>
            <ac:picMk id="1085" creationId="{6BFD36C9-10C1-466C-861B-360FB961CE67}"/>
          </ac:picMkLst>
        </pc:picChg>
        <pc:picChg chg="add del">
          <ac:chgData name="Danielle King" userId="e6658fcf-b968-4254-b133-847004207470" providerId="ADAL" clId="{5A7BD16F-5E6A-4467-BA36-CF219B345CBE}" dt="2020-04-12T23:49:05.020" v="64" actId="478"/>
          <ac:picMkLst>
            <pc:docMk/>
            <pc:sldMk cId="3278228345" sldId="256"/>
            <ac:picMk id="1096" creationId="{49917E47-C649-4421-BC90-9DA0D6A73AE7}"/>
          </ac:picMkLst>
        </pc:picChg>
        <pc:picChg chg="add del">
          <ac:chgData name="Danielle King" userId="e6658fcf-b968-4254-b133-847004207470" providerId="ADAL" clId="{5A7BD16F-5E6A-4467-BA36-CF219B345CBE}" dt="2020-04-12T23:49:05.020" v="64" actId="478"/>
          <ac:picMkLst>
            <pc:docMk/>
            <pc:sldMk cId="3278228345" sldId="256"/>
            <ac:picMk id="1097" creationId="{D510EA5E-F569-49ED-8A75-BE00E46F7A9A}"/>
          </ac:picMkLst>
        </pc:picChg>
        <pc:picChg chg="add del">
          <ac:chgData name="Danielle King" userId="e6658fcf-b968-4254-b133-847004207470" providerId="ADAL" clId="{5A7BD16F-5E6A-4467-BA36-CF219B345CBE}" dt="2020-04-12T23:49:05.020" v="64" actId="478"/>
          <ac:picMkLst>
            <pc:docMk/>
            <pc:sldMk cId="3278228345" sldId="256"/>
            <ac:picMk id="1098" creationId="{085E06EF-853F-4D67-BACB-DC7EA31DE7DE}"/>
          </ac:picMkLst>
        </pc:picChg>
      </pc:sldChg>
    </pc:docChg>
  </pc:docChgLst>
  <pc:docChgLst>
    <pc:chgData name="Gabriel Levin" userId="06aeb171-585a-4adc-aa5e-37d2b859bbda" providerId="ADAL" clId="{C51A7D18-9D20-4549-8F9B-726550BD94AC}"/>
    <pc:docChg chg="undo modSld">
      <pc:chgData name="Gabriel Levin" userId="06aeb171-585a-4adc-aa5e-37d2b859bbda" providerId="ADAL" clId="{C51A7D18-9D20-4549-8F9B-726550BD94AC}" dt="2019-12-18T19:39:52.430" v="503" actId="20577"/>
      <pc:docMkLst>
        <pc:docMk/>
      </pc:docMkLst>
      <pc:sldChg chg="addSp modSp">
        <pc:chgData name="Gabriel Levin" userId="06aeb171-585a-4adc-aa5e-37d2b859bbda" providerId="ADAL" clId="{C51A7D18-9D20-4549-8F9B-726550BD94AC}" dt="2019-12-18T19:39:52.430" v="503" actId="20577"/>
        <pc:sldMkLst>
          <pc:docMk/>
          <pc:sldMk cId="3278228345" sldId="256"/>
        </pc:sldMkLst>
        <pc:spChg chg="mod">
          <ac:chgData name="Gabriel Levin" userId="06aeb171-585a-4adc-aa5e-37d2b859bbda" providerId="ADAL" clId="{C51A7D18-9D20-4549-8F9B-726550BD94AC}" dt="2019-12-18T19:33:19.380" v="259" actId="20577"/>
          <ac:spMkLst>
            <pc:docMk/>
            <pc:sldMk cId="3278228345" sldId="256"/>
            <ac:spMk id="5" creationId="{B4520DC9-685C-4F6D-8C06-D0D7DC2E68A4}"/>
          </ac:spMkLst>
        </pc:spChg>
        <pc:spChg chg="mod">
          <ac:chgData name="Gabriel Levin" userId="06aeb171-585a-4adc-aa5e-37d2b859bbda" providerId="ADAL" clId="{C51A7D18-9D20-4549-8F9B-726550BD94AC}" dt="2019-12-18T17:49:25.681" v="222" actId="20577"/>
          <ac:spMkLst>
            <pc:docMk/>
            <pc:sldMk cId="3278228345" sldId="256"/>
            <ac:spMk id="7" creationId="{FDC600F2-AD2E-4575-9002-F13ACAF43997}"/>
          </ac:spMkLst>
        </pc:spChg>
        <pc:spChg chg="mod">
          <ac:chgData name="Gabriel Levin" userId="06aeb171-585a-4adc-aa5e-37d2b859bbda" providerId="ADAL" clId="{C51A7D18-9D20-4549-8F9B-726550BD94AC}" dt="2019-12-18T17:47:51.873" v="171" actId="12788"/>
          <ac:spMkLst>
            <pc:docMk/>
            <pc:sldMk cId="3278228345" sldId="256"/>
            <ac:spMk id="8" creationId="{640BE468-F6F2-4211-815C-F6C3488E4ED0}"/>
          </ac:spMkLst>
        </pc:spChg>
        <pc:spChg chg="mod">
          <ac:chgData name="Gabriel Levin" userId="06aeb171-585a-4adc-aa5e-37d2b859bbda" providerId="ADAL" clId="{C51A7D18-9D20-4549-8F9B-726550BD94AC}" dt="2019-12-18T17:50:15.202" v="244" actId="20577"/>
          <ac:spMkLst>
            <pc:docMk/>
            <pc:sldMk cId="3278228345" sldId="256"/>
            <ac:spMk id="13" creationId="{E4DE423F-334C-4580-A134-B1E544EF11A5}"/>
          </ac:spMkLst>
        </pc:spChg>
        <pc:spChg chg="mod">
          <ac:chgData name="Gabriel Levin" userId="06aeb171-585a-4adc-aa5e-37d2b859bbda" providerId="ADAL" clId="{C51A7D18-9D20-4549-8F9B-726550BD94AC}" dt="2019-12-18T17:40:36.558" v="46" actId="1076"/>
          <ac:spMkLst>
            <pc:docMk/>
            <pc:sldMk cId="3278228345" sldId="256"/>
            <ac:spMk id="22" creationId="{EB32955C-9BB4-4B03-B557-5ACF4BA6C658}"/>
          </ac:spMkLst>
        </pc:spChg>
        <pc:spChg chg="mod">
          <ac:chgData name="Gabriel Levin" userId="06aeb171-585a-4adc-aa5e-37d2b859bbda" providerId="ADAL" clId="{C51A7D18-9D20-4549-8F9B-726550BD94AC}" dt="2019-12-18T19:39:28.885" v="483" actId="20577"/>
          <ac:spMkLst>
            <pc:docMk/>
            <pc:sldMk cId="3278228345" sldId="256"/>
            <ac:spMk id="25" creationId="{BC300312-D549-4036-AD7A-AEAADDFC2010}"/>
          </ac:spMkLst>
        </pc:spChg>
        <pc:spChg chg="mod">
          <ac:chgData name="Gabriel Levin" userId="06aeb171-585a-4adc-aa5e-37d2b859bbda" providerId="ADAL" clId="{C51A7D18-9D20-4549-8F9B-726550BD94AC}" dt="2019-12-18T17:38:03.917" v="16" actId="20577"/>
          <ac:spMkLst>
            <pc:docMk/>
            <pc:sldMk cId="3278228345" sldId="256"/>
            <ac:spMk id="26" creationId="{6AB51B43-7813-40D9-AF21-8E9956C71204}"/>
          </ac:spMkLst>
        </pc:spChg>
        <pc:spChg chg="mod">
          <ac:chgData name="Gabriel Levin" userId="06aeb171-585a-4adc-aa5e-37d2b859bbda" providerId="ADAL" clId="{C51A7D18-9D20-4549-8F9B-726550BD94AC}" dt="2019-12-18T19:38:25.196" v="424" actId="20577"/>
          <ac:spMkLst>
            <pc:docMk/>
            <pc:sldMk cId="3278228345" sldId="256"/>
            <ac:spMk id="97" creationId="{9CCCD1C2-5EEB-4277-A3B9-5C36DBC5CF98}"/>
          </ac:spMkLst>
        </pc:spChg>
        <pc:spChg chg="mod">
          <ac:chgData name="Gabriel Levin" userId="06aeb171-585a-4adc-aa5e-37d2b859bbda" providerId="ADAL" clId="{C51A7D18-9D20-4549-8F9B-726550BD94AC}" dt="2019-12-18T19:38:38.112" v="442" actId="20577"/>
          <ac:spMkLst>
            <pc:docMk/>
            <pc:sldMk cId="3278228345" sldId="256"/>
            <ac:spMk id="100" creationId="{DD3018B0-BE77-4861-9D3B-91CDB302E154}"/>
          </ac:spMkLst>
        </pc:spChg>
        <pc:spChg chg="add mod">
          <ac:chgData name="Gabriel Levin" userId="06aeb171-585a-4adc-aa5e-37d2b859bbda" providerId="ADAL" clId="{C51A7D18-9D20-4549-8F9B-726550BD94AC}" dt="2019-12-18T17:47:21.114" v="168" actId="571"/>
          <ac:spMkLst>
            <pc:docMk/>
            <pc:sldMk cId="3278228345" sldId="256"/>
            <ac:spMk id="104" creationId="{FF0676BE-3DC2-4948-9191-3F289A8158C7}"/>
          </ac:spMkLst>
        </pc:spChg>
        <pc:spChg chg="mod">
          <ac:chgData name="Gabriel Levin" userId="06aeb171-585a-4adc-aa5e-37d2b859bbda" providerId="ADAL" clId="{C51A7D18-9D20-4549-8F9B-726550BD94AC}" dt="2019-12-18T19:38:13.667" v="403" actId="20577"/>
          <ac:spMkLst>
            <pc:docMk/>
            <pc:sldMk cId="3278228345" sldId="256"/>
            <ac:spMk id="124" creationId="{EDEAAC18-D5D8-46F7-A969-F84C5635482B}"/>
          </ac:spMkLst>
        </pc:spChg>
        <pc:spChg chg="mod">
          <ac:chgData name="Gabriel Levin" userId="06aeb171-585a-4adc-aa5e-37d2b859bbda" providerId="ADAL" clId="{C51A7D18-9D20-4549-8F9B-726550BD94AC}" dt="2019-12-18T19:38:18.255" v="411" actId="20577"/>
          <ac:spMkLst>
            <pc:docMk/>
            <pc:sldMk cId="3278228345" sldId="256"/>
            <ac:spMk id="127" creationId="{430DF397-28FA-4AE7-B70E-7512BB127288}"/>
          </ac:spMkLst>
        </pc:spChg>
        <pc:spChg chg="mod">
          <ac:chgData name="Gabriel Levin" userId="06aeb171-585a-4adc-aa5e-37d2b859bbda" providerId="ADAL" clId="{C51A7D18-9D20-4549-8F9B-726550BD94AC}" dt="2019-12-18T17:41:56.485" v="54" actId="1076"/>
          <ac:spMkLst>
            <pc:docMk/>
            <pc:sldMk cId="3278228345" sldId="256"/>
            <ac:spMk id="139" creationId="{69BB7FA3-6291-4A80-A38B-D3D3A65FF5C3}"/>
          </ac:spMkLst>
        </pc:spChg>
        <pc:spChg chg="mod">
          <ac:chgData name="Gabriel Levin" userId="06aeb171-585a-4adc-aa5e-37d2b859bbda" providerId="ADAL" clId="{C51A7D18-9D20-4549-8F9B-726550BD94AC}" dt="2019-12-18T19:36:35.155" v="330" actId="14100"/>
          <ac:spMkLst>
            <pc:docMk/>
            <pc:sldMk cId="3278228345" sldId="256"/>
            <ac:spMk id="140" creationId="{61F9C4D5-158A-403B-9906-E34BF05BDFFF}"/>
          </ac:spMkLst>
        </pc:spChg>
        <pc:spChg chg="mod">
          <ac:chgData name="Gabriel Levin" userId="06aeb171-585a-4adc-aa5e-37d2b859bbda" providerId="ADAL" clId="{C51A7D18-9D20-4549-8F9B-726550BD94AC}" dt="2019-12-18T17:38:07.762" v="17"/>
          <ac:spMkLst>
            <pc:docMk/>
            <pc:sldMk cId="3278228345" sldId="256"/>
            <ac:spMk id="143" creationId="{6EC605E0-32BF-4F87-9CCE-EC1127F48888}"/>
          </ac:spMkLst>
        </pc:spChg>
        <pc:spChg chg="mod">
          <ac:chgData name="Gabriel Levin" userId="06aeb171-585a-4adc-aa5e-37d2b859bbda" providerId="ADAL" clId="{C51A7D18-9D20-4549-8F9B-726550BD94AC}" dt="2019-12-18T17:38:18.275" v="18"/>
          <ac:spMkLst>
            <pc:docMk/>
            <pc:sldMk cId="3278228345" sldId="256"/>
            <ac:spMk id="146" creationId="{27119A45-D9F7-4AB4-B7AF-BBA1E4A0948D}"/>
          </ac:spMkLst>
        </pc:spChg>
        <pc:spChg chg="mod">
          <ac:chgData name="Gabriel Levin" userId="06aeb171-585a-4adc-aa5e-37d2b859bbda" providerId="ADAL" clId="{C51A7D18-9D20-4549-8F9B-726550BD94AC}" dt="2019-12-18T17:45:20.195" v="149" actId="108"/>
          <ac:spMkLst>
            <pc:docMk/>
            <pc:sldMk cId="3278228345" sldId="256"/>
            <ac:spMk id="152" creationId="{C08BB817-F75D-447C-AB06-9104947073CB}"/>
          </ac:spMkLst>
        </pc:spChg>
        <pc:spChg chg="mod">
          <ac:chgData name="Gabriel Levin" userId="06aeb171-585a-4adc-aa5e-37d2b859bbda" providerId="ADAL" clId="{C51A7D18-9D20-4549-8F9B-726550BD94AC}" dt="2019-12-18T17:45:37.609" v="153" actId="108"/>
          <ac:spMkLst>
            <pc:docMk/>
            <pc:sldMk cId="3278228345" sldId="256"/>
            <ac:spMk id="155" creationId="{E3ECC5CA-902A-4280-B88B-B0ABF888F312}"/>
          </ac:spMkLst>
        </pc:spChg>
        <pc:spChg chg="mod">
          <ac:chgData name="Gabriel Levin" userId="06aeb171-585a-4adc-aa5e-37d2b859bbda" providerId="ADAL" clId="{C51A7D18-9D20-4549-8F9B-726550BD94AC}" dt="2019-12-18T17:45:57.812" v="159" actId="20577"/>
          <ac:spMkLst>
            <pc:docMk/>
            <pc:sldMk cId="3278228345" sldId="256"/>
            <ac:spMk id="158" creationId="{DA2B2734-EAEA-4050-B18A-45DF4E75234F}"/>
          </ac:spMkLst>
        </pc:spChg>
        <pc:spChg chg="mod">
          <ac:chgData name="Gabriel Levin" userId="06aeb171-585a-4adc-aa5e-37d2b859bbda" providerId="ADAL" clId="{C51A7D18-9D20-4549-8F9B-726550BD94AC}" dt="2019-12-18T19:38:54.291" v="456" actId="20577"/>
          <ac:spMkLst>
            <pc:docMk/>
            <pc:sldMk cId="3278228345" sldId="256"/>
            <ac:spMk id="166" creationId="{00A6491F-D4A4-4A02-8042-D8F447DEAB65}"/>
          </ac:spMkLst>
        </pc:spChg>
        <pc:spChg chg="mod">
          <ac:chgData name="Gabriel Levin" userId="06aeb171-585a-4adc-aa5e-37d2b859bbda" providerId="ADAL" clId="{C51A7D18-9D20-4549-8F9B-726550BD94AC}" dt="2019-12-18T17:36:46.632" v="6" actId="1076"/>
          <ac:spMkLst>
            <pc:docMk/>
            <pc:sldMk cId="3278228345" sldId="256"/>
            <ac:spMk id="167" creationId="{5F538093-E6B7-4C6D-AC3F-4A500063981C}"/>
          </ac:spMkLst>
        </pc:spChg>
        <pc:spChg chg="mod">
          <ac:chgData name="Gabriel Levin" userId="06aeb171-585a-4adc-aa5e-37d2b859bbda" providerId="ADAL" clId="{C51A7D18-9D20-4549-8F9B-726550BD94AC}" dt="2019-12-18T19:39:20.293" v="477" actId="1076"/>
          <ac:spMkLst>
            <pc:docMk/>
            <pc:sldMk cId="3278228345" sldId="256"/>
            <ac:spMk id="1024" creationId="{6F1CBB22-0E39-4CCE-B0D6-5619A404286B}"/>
          </ac:spMkLst>
        </pc:spChg>
        <pc:spChg chg="mod">
          <ac:chgData name="Gabriel Levin" userId="06aeb171-585a-4adc-aa5e-37d2b859bbda" providerId="ADAL" clId="{C51A7D18-9D20-4549-8F9B-726550BD94AC}" dt="2019-12-18T17:47:37.638" v="170" actId="12788"/>
          <ac:spMkLst>
            <pc:docMk/>
            <pc:sldMk cId="3278228345" sldId="256"/>
            <ac:spMk id="1025" creationId="{9CA966E1-F2D9-4685-B12B-23AC1B089430}"/>
          </ac:spMkLst>
        </pc:spChg>
        <pc:spChg chg="mod">
          <ac:chgData name="Gabriel Levin" userId="06aeb171-585a-4adc-aa5e-37d2b859bbda" providerId="ADAL" clId="{C51A7D18-9D20-4549-8F9B-726550BD94AC}" dt="2019-12-18T19:37:35.323" v="368" actId="20577"/>
          <ac:spMkLst>
            <pc:docMk/>
            <pc:sldMk cId="3278228345" sldId="256"/>
            <ac:spMk id="1033" creationId="{A96CCDB9-2396-40C5-90F1-E932E8E52469}"/>
          </ac:spMkLst>
        </pc:spChg>
        <pc:spChg chg="mod">
          <ac:chgData name="Gabriel Levin" userId="06aeb171-585a-4adc-aa5e-37d2b859bbda" providerId="ADAL" clId="{C51A7D18-9D20-4549-8F9B-726550BD94AC}" dt="2019-12-18T19:37:19.931" v="359" actId="1035"/>
          <ac:spMkLst>
            <pc:docMk/>
            <pc:sldMk cId="3278228345" sldId="256"/>
            <ac:spMk id="1038" creationId="{20DC3433-B162-438B-969C-989939E2240D}"/>
          </ac:spMkLst>
        </pc:spChg>
        <pc:spChg chg="mod">
          <ac:chgData name="Gabriel Levin" userId="06aeb171-585a-4adc-aa5e-37d2b859bbda" providerId="ADAL" clId="{C51A7D18-9D20-4549-8F9B-726550BD94AC}" dt="2019-12-18T19:35:39.947" v="294" actId="6549"/>
          <ac:spMkLst>
            <pc:docMk/>
            <pc:sldMk cId="3278228345" sldId="256"/>
            <ac:spMk id="1046" creationId="{1EE433CA-8745-4D7D-953A-B91605506520}"/>
          </ac:spMkLst>
        </pc:spChg>
        <pc:spChg chg="mod">
          <ac:chgData name="Gabriel Levin" userId="06aeb171-585a-4adc-aa5e-37d2b859bbda" providerId="ADAL" clId="{C51A7D18-9D20-4549-8F9B-726550BD94AC}" dt="2019-12-18T19:36:27.989" v="329" actId="20577"/>
          <ac:spMkLst>
            <pc:docMk/>
            <pc:sldMk cId="3278228345" sldId="256"/>
            <ac:spMk id="1048" creationId="{F8616824-B068-4F8C-8162-00926FBFAD1F}"/>
          </ac:spMkLst>
        </pc:spChg>
        <pc:spChg chg="mod">
          <ac:chgData name="Gabriel Levin" userId="06aeb171-585a-4adc-aa5e-37d2b859bbda" providerId="ADAL" clId="{C51A7D18-9D20-4549-8F9B-726550BD94AC}" dt="2019-12-18T19:38:08.511" v="395" actId="20577"/>
          <ac:spMkLst>
            <pc:docMk/>
            <pc:sldMk cId="3278228345" sldId="256"/>
            <ac:spMk id="1050" creationId="{148A2DC7-BCE4-480C-9787-11F56B738AF6}"/>
          </ac:spMkLst>
        </pc:spChg>
        <pc:spChg chg="mod">
          <ac:chgData name="Gabriel Levin" userId="06aeb171-585a-4adc-aa5e-37d2b859bbda" providerId="ADAL" clId="{C51A7D18-9D20-4549-8F9B-726550BD94AC}" dt="2019-12-18T19:38:58.745" v="457" actId="20577"/>
          <ac:spMkLst>
            <pc:docMk/>
            <pc:sldMk cId="3278228345" sldId="256"/>
            <ac:spMk id="1052" creationId="{13A78F74-B87F-480B-A3D4-362E5A524FCA}"/>
          </ac:spMkLst>
        </pc:spChg>
        <pc:spChg chg="mod">
          <ac:chgData name="Gabriel Levin" userId="06aeb171-585a-4adc-aa5e-37d2b859bbda" providerId="ADAL" clId="{C51A7D18-9D20-4549-8F9B-726550BD94AC}" dt="2019-12-18T19:37:52.487" v="383" actId="20577"/>
          <ac:spMkLst>
            <pc:docMk/>
            <pc:sldMk cId="3278228345" sldId="256"/>
            <ac:spMk id="1055" creationId="{FFC31CA5-658A-4DCA-9B55-610861D635F2}"/>
          </ac:spMkLst>
        </pc:spChg>
        <pc:spChg chg="mod">
          <ac:chgData name="Gabriel Levin" userId="06aeb171-585a-4adc-aa5e-37d2b859bbda" providerId="ADAL" clId="{C51A7D18-9D20-4549-8F9B-726550BD94AC}" dt="2019-12-18T19:38:03.285" v="394" actId="20577"/>
          <ac:spMkLst>
            <pc:docMk/>
            <pc:sldMk cId="3278228345" sldId="256"/>
            <ac:spMk id="1057" creationId="{4D9D5EA9-C628-4326-8AAE-A915D611EEA9}"/>
          </ac:spMkLst>
        </pc:spChg>
        <pc:spChg chg="mod">
          <ac:chgData name="Gabriel Levin" userId="06aeb171-585a-4adc-aa5e-37d2b859bbda" providerId="ADAL" clId="{C51A7D18-9D20-4549-8F9B-726550BD94AC}" dt="2019-12-18T19:38:32.628" v="433" actId="20577"/>
          <ac:spMkLst>
            <pc:docMk/>
            <pc:sldMk cId="3278228345" sldId="256"/>
            <ac:spMk id="1058" creationId="{D93B4BEA-5F07-47CA-947C-335B64E8DAA7}"/>
          </ac:spMkLst>
        </pc:spChg>
        <pc:spChg chg="mod">
          <ac:chgData name="Gabriel Levin" userId="06aeb171-585a-4adc-aa5e-37d2b859bbda" providerId="ADAL" clId="{C51A7D18-9D20-4549-8F9B-726550BD94AC}" dt="2019-12-18T19:38:47.091" v="449" actId="20577"/>
          <ac:spMkLst>
            <pc:docMk/>
            <pc:sldMk cId="3278228345" sldId="256"/>
            <ac:spMk id="1059" creationId="{42D654B8-A30D-4B7F-80AA-C67D08AC6BBE}"/>
          </ac:spMkLst>
        </pc:spChg>
        <pc:spChg chg="mod">
          <ac:chgData name="Gabriel Levin" userId="06aeb171-585a-4adc-aa5e-37d2b859bbda" providerId="ADAL" clId="{C51A7D18-9D20-4549-8F9B-726550BD94AC}" dt="2019-12-18T19:39:52.430" v="503" actId="20577"/>
          <ac:spMkLst>
            <pc:docMk/>
            <pc:sldMk cId="3278228345" sldId="256"/>
            <ac:spMk id="1078" creationId="{E75D230E-ACF1-4E72-92F2-C6AABAE7F393}"/>
          </ac:spMkLst>
        </pc:spChg>
        <pc:spChg chg="mod">
          <ac:chgData name="Gabriel Levin" userId="06aeb171-585a-4adc-aa5e-37d2b859bbda" providerId="ADAL" clId="{C51A7D18-9D20-4549-8F9B-726550BD94AC}" dt="2019-12-18T19:39:43.996" v="489" actId="20577"/>
          <ac:spMkLst>
            <pc:docMk/>
            <pc:sldMk cId="3278228345" sldId="256"/>
            <ac:spMk id="1080" creationId="{C4AAB5C0-897C-4994-B128-C566615E7264}"/>
          </ac:spMkLst>
        </pc:spChg>
        <pc:spChg chg="mod">
          <ac:chgData name="Gabriel Levin" userId="06aeb171-585a-4adc-aa5e-37d2b859bbda" providerId="ADAL" clId="{C51A7D18-9D20-4549-8F9B-726550BD94AC}" dt="2019-12-18T17:45:06.454" v="146" actId="1076"/>
          <ac:spMkLst>
            <pc:docMk/>
            <pc:sldMk cId="3278228345" sldId="256"/>
            <ac:spMk id="1081" creationId="{C7DB85CA-3B25-4132-BBAB-74EB5EF5B3AE}"/>
          </ac:spMkLst>
        </pc:spChg>
        <pc:spChg chg="mod">
          <ac:chgData name="Gabriel Levin" userId="06aeb171-585a-4adc-aa5e-37d2b859bbda" providerId="ADAL" clId="{C51A7D18-9D20-4549-8F9B-726550BD94AC}" dt="2019-12-18T17:48:24.286" v="173" actId="12788"/>
          <ac:spMkLst>
            <pc:docMk/>
            <pc:sldMk cId="3278228345" sldId="256"/>
            <ac:spMk id="1082" creationId="{9EEA82FC-635C-4452-B8C0-EA935D69A5D9}"/>
          </ac:spMkLst>
        </pc:spChg>
        <pc:grpChg chg="mod">
          <ac:chgData name="Gabriel Levin" userId="06aeb171-585a-4adc-aa5e-37d2b859bbda" providerId="ADAL" clId="{C51A7D18-9D20-4549-8F9B-726550BD94AC}" dt="2019-12-18T19:39:19.772" v="476" actId="1036"/>
          <ac:grpSpMkLst>
            <pc:docMk/>
            <pc:sldMk cId="3278228345" sldId="256"/>
            <ac:grpSpMk id="96" creationId="{B3AD85CB-30E1-4792-B8B7-D6AAD38D5109}"/>
          </ac:grpSpMkLst>
        </pc:grpChg>
        <pc:grpChg chg="mod">
          <ac:chgData name="Gabriel Levin" userId="06aeb171-585a-4adc-aa5e-37d2b859bbda" providerId="ADAL" clId="{C51A7D18-9D20-4549-8F9B-726550BD94AC}" dt="2019-12-18T19:39:19.772" v="476" actId="1036"/>
          <ac:grpSpMkLst>
            <pc:docMk/>
            <pc:sldMk cId="3278228345" sldId="256"/>
            <ac:grpSpMk id="99" creationId="{21F32517-6ADF-47ED-AFBB-862BECC81DC0}"/>
          </ac:grpSpMkLst>
        </pc:grpChg>
        <pc:grpChg chg="add mod">
          <ac:chgData name="Gabriel Levin" userId="06aeb171-585a-4adc-aa5e-37d2b859bbda" providerId="ADAL" clId="{C51A7D18-9D20-4549-8F9B-726550BD94AC}" dt="2019-12-18T17:47:21.114" v="168" actId="571"/>
          <ac:grpSpMkLst>
            <pc:docMk/>
            <pc:sldMk cId="3278228345" sldId="256"/>
            <ac:grpSpMk id="105" creationId="{8DCF9925-BA50-43F7-B55E-3E06B582FC23}"/>
          </ac:grpSpMkLst>
        </pc:grpChg>
        <pc:grpChg chg="add mod">
          <ac:chgData name="Gabriel Levin" userId="06aeb171-585a-4adc-aa5e-37d2b859bbda" providerId="ADAL" clId="{C51A7D18-9D20-4549-8F9B-726550BD94AC}" dt="2019-12-18T17:47:21.114" v="168" actId="571"/>
          <ac:grpSpMkLst>
            <pc:docMk/>
            <pc:sldMk cId="3278228345" sldId="256"/>
            <ac:grpSpMk id="108" creationId="{8C49C952-DE5A-4BCC-9C9F-7A2787C9236B}"/>
          </ac:grpSpMkLst>
        </pc:grpChg>
        <pc:grpChg chg="add mod">
          <ac:chgData name="Gabriel Levin" userId="06aeb171-585a-4adc-aa5e-37d2b859bbda" providerId="ADAL" clId="{C51A7D18-9D20-4549-8F9B-726550BD94AC}" dt="2019-12-18T17:47:21.114" v="168" actId="571"/>
          <ac:grpSpMkLst>
            <pc:docMk/>
            <pc:sldMk cId="3278228345" sldId="256"/>
            <ac:grpSpMk id="111" creationId="{13B76529-5BDC-479F-9A49-313E4AF88CCA}"/>
          </ac:grpSpMkLst>
        </pc:grpChg>
        <pc:grpChg chg="mod">
          <ac:chgData name="Gabriel Levin" userId="06aeb171-585a-4adc-aa5e-37d2b859bbda" providerId="ADAL" clId="{C51A7D18-9D20-4549-8F9B-726550BD94AC}" dt="2019-12-18T17:47:26.039" v="169" actId="12788"/>
          <ac:grpSpMkLst>
            <pc:docMk/>
            <pc:sldMk cId="3278228345" sldId="256"/>
            <ac:grpSpMk id="123" creationId="{E91E6C2E-8CA0-4945-9140-35DB9A68C282}"/>
          </ac:grpSpMkLst>
        </pc:grpChg>
        <pc:grpChg chg="mod">
          <ac:chgData name="Gabriel Levin" userId="06aeb171-585a-4adc-aa5e-37d2b859bbda" providerId="ADAL" clId="{C51A7D18-9D20-4549-8F9B-726550BD94AC}" dt="2019-12-18T17:47:26.039" v="169" actId="12788"/>
          <ac:grpSpMkLst>
            <pc:docMk/>
            <pc:sldMk cId="3278228345" sldId="256"/>
            <ac:grpSpMk id="126" creationId="{003C8448-6CF5-4300-92F7-831181CCC8FF}"/>
          </ac:grpSpMkLst>
        </pc:grpChg>
        <pc:grpChg chg="mod">
          <ac:chgData name="Gabriel Levin" userId="06aeb171-585a-4adc-aa5e-37d2b859bbda" providerId="ADAL" clId="{C51A7D18-9D20-4549-8F9B-726550BD94AC}" dt="2019-12-18T17:37:36.711" v="13" actId="1076"/>
          <ac:grpSpMkLst>
            <pc:docMk/>
            <pc:sldMk cId="3278228345" sldId="256"/>
            <ac:grpSpMk id="142" creationId="{AE73A9E7-0B2F-4A05-AD94-CE1A74189F6C}"/>
          </ac:grpSpMkLst>
        </pc:grpChg>
        <pc:grpChg chg="mod">
          <ac:chgData name="Gabriel Levin" userId="06aeb171-585a-4adc-aa5e-37d2b859bbda" providerId="ADAL" clId="{C51A7D18-9D20-4549-8F9B-726550BD94AC}" dt="2019-12-18T17:45:29.836" v="151" actId="14100"/>
          <ac:grpSpMkLst>
            <pc:docMk/>
            <pc:sldMk cId="3278228345" sldId="256"/>
            <ac:grpSpMk id="154" creationId="{458A17FC-7EDF-4C62-93D5-D8DC1AFBC6DB}"/>
          </ac:grpSpMkLst>
        </pc:grpChg>
        <pc:grpChg chg="mod">
          <ac:chgData name="Gabriel Levin" userId="06aeb171-585a-4adc-aa5e-37d2b859bbda" providerId="ADAL" clId="{C51A7D18-9D20-4549-8F9B-726550BD94AC}" dt="2019-12-18T17:45:13.247" v="148" actId="1076"/>
          <ac:grpSpMkLst>
            <pc:docMk/>
            <pc:sldMk cId="3278228345" sldId="256"/>
            <ac:grpSpMk id="157" creationId="{619CAA8C-A673-4C6B-8F8C-824FA78322ED}"/>
          </ac:grpSpMkLst>
        </pc:grpChg>
        <pc:grpChg chg="mod">
          <ac:chgData name="Gabriel Levin" userId="06aeb171-585a-4adc-aa5e-37d2b859bbda" providerId="ADAL" clId="{C51A7D18-9D20-4549-8F9B-726550BD94AC}" dt="2019-12-18T17:47:26.039" v="169" actId="12788"/>
          <ac:grpSpMkLst>
            <pc:docMk/>
            <pc:sldMk cId="3278228345" sldId="256"/>
            <ac:grpSpMk id="1087" creationId="{D3F567D1-22E4-435D-B4DC-907886C2A693}"/>
          </ac:grpSpMkLst>
        </pc:grpChg>
        <pc:picChg chg="mod">
          <ac:chgData name="Gabriel Levin" userId="06aeb171-585a-4adc-aa5e-37d2b859bbda" providerId="ADAL" clId="{C51A7D18-9D20-4549-8F9B-726550BD94AC}" dt="2019-12-18T17:48:24.286" v="173" actId="12788"/>
          <ac:picMkLst>
            <pc:docMk/>
            <pc:sldMk cId="3278228345" sldId="256"/>
            <ac:picMk id="164" creationId="{2FDF0692-8F02-4051-BE22-E0F379AE3CF4}"/>
          </ac:picMkLst>
        </pc:picChg>
        <pc:picChg chg="mod">
          <ac:chgData name="Gabriel Levin" userId="06aeb171-585a-4adc-aa5e-37d2b859bbda" providerId="ADAL" clId="{C51A7D18-9D20-4549-8F9B-726550BD94AC}" dt="2019-12-18T17:48:24.286" v="173" actId="12788"/>
          <ac:picMkLst>
            <pc:docMk/>
            <pc:sldMk cId="3278228345" sldId="256"/>
            <ac:picMk id="1131" creationId="{B1E925B6-4BA8-47D6-95C5-A00C3BABA427}"/>
          </ac:picMkLst>
        </pc:picChg>
        <pc:cxnChg chg="mod">
          <ac:chgData name="Gabriel Levin" userId="06aeb171-585a-4adc-aa5e-37d2b859bbda" providerId="ADAL" clId="{C51A7D18-9D20-4549-8F9B-726550BD94AC}" dt="2019-12-18T19:37:19.931" v="359" actId="1035"/>
          <ac:cxnSpMkLst>
            <pc:docMk/>
            <pc:sldMk cId="3278228345" sldId="256"/>
            <ac:cxnSpMk id="1072" creationId="{7D3354E3-C0C7-43D6-AAB5-9B9E41E76156}"/>
          </ac:cxnSpMkLst>
        </pc:cxnChg>
        <pc:cxnChg chg="mod">
          <ac:chgData name="Gabriel Levin" userId="06aeb171-585a-4adc-aa5e-37d2b859bbda" providerId="ADAL" clId="{C51A7D18-9D20-4549-8F9B-726550BD94AC}" dt="2019-12-18T17:48:24.286" v="173" actId="12788"/>
          <ac:cxnSpMkLst>
            <pc:docMk/>
            <pc:sldMk cId="3278228345" sldId="256"/>
            <ac:cxnSpMk id="1124" creationId="{FDADBF75-DB10-4584-9C29-A6F11AB76913}"/>
          </ac:cxnSpMkLst>
        </pc:cxnChg>
      </pc:sldChg>
    </pc:docChg>
  </pc:docChgLst>
  <pc:docChgLst>
    <pc:chgData name="Danielle" userId="e6658fcf-b968-4254-b133-847004207470" providerId="ADAL" clId="{87152304-73D7-422A-BBB3-1EB91E6425F3}"/>
    <pc:docChg chg="undo custSel modSld">
      <pc:chgData name="Danielle" userId="e6658fcf-b968-4254-b133-847004207470" providerId="ADAL" clId="{87152304-73D7-422A-BBB3-1EB91E6425F3}" dt="2020-01-14T12:53:36.805" v="9" actId="20577"/>
      <pc:docMkLst>
        <pc:docMk/>
      </pc:docMkLst>
      <pc:sldChg chg="modSp">
        <pc:chgData name="Danielle" userId="e6658fcf-b968-4254-b133-847004207470" providerId="ADAL" clId="{87152304-73D7-422A-BBB3-1EB91E6425F3}" dt="2020-01-14T12:53:36.805" v="9" actId="20577"/>
        <pc:sldMkLst>
          <pc:docMk/>
          <pc:sldMk cId="3278228345" sldId="256"/>
        </pc:sldMkLst>
        <pc:spChg chg="mod">
          <ac:chgData name="Danielle" userId="e6658fcf-b968-4254-b133-847004207470" providerId="ADAL" clId="{87152304-73D7-422A-BBB3-1EB91E6425F3}" dt="2020-01-14T12:53:36.805" v="9" actId="20577"/>
          <ac:spMkLst>
            <pc:docMk/>
            <pc:sldMk cId="3278228345" sldId="256"/>
            <ac:spMk id="1032" creationId="{9AA44EAD-C731-4116-A8AD-71C2C4D09CD2}"/>
          </ac:spMkLst>
        </pc:spChg>
      </pc:sldChg>
    </pc:docChg>
  </pc:docChgLst>
  <pc:docChgLst>
    <pc:chgData name="Gabriel Levin" userId="S::glevin@conservation.org::06aeb171-585a-4adc-aa5e-37d2b859bbda" providerId="AD" clId="Web-{7F5BA468-A418-2038-8C7C-D16AB15F83AB}"/>
    <pc:docChg chg="modSld">
      <pc:chgData name="Gabriel Levin" userId="S::glevin@conservation.org::06aeb171-585a-4adc-aa5e-37d2b859bbda" providerId="AD" clId="Web-{7F5BA468-A418-2038-8C7C-D16AB15F83AB}" dt="2019-12-17T20:29:49.438" v="0" actId="20577"/>
      <pc:docMkLst>
        <pc:docMk/>
      </pc:docMkLst>
      <pc:sldChg chg="modSp">
        <pc:chgData name="Gabriel Levin" userId="S::glevin@conservation.org::06aeb171-585a-4adc-aa5e-37d2b859bbda" providerId="AD" clId="Web-{7F5BA468-A418-2038-8C7C-D16AB15F83AB}" dt="2019-12-17T20:29:49.438" v="0" actId="20577"/>
        <pc:sldMkLst>
          <pc:docMk/>
          <pc:sldMk cId="3278228345" sldId="256"/>
        </pc:sldMkLst>
        <pc:spChg chg="mod">
          <ac:chgData name="Gabriel Levin" userId="S::glevin@conservation.org::06aeb171-585a-4adc-aa5e-37d2b859bbda" providerId="AD" clId="Web-{7F5BA468-A418-2038-8C7C-D16AB15F83AB}" dt="2019-12-17T20:29:49.438" v="0" actId="20577"/>
          <ac:spMkLst>
            <pc:docMk/>
            <pc:sldMk cId="3278228345" sldId="256"/>
            <ac:spMk id="1032" creationId="{9AA44EAD-C731-4116-A8AD-71C2C4D09CD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02C52-2905-4E32-9151-2417255EEC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10ED7A-2D29-44D1-8294-C9046F2BC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ACD32-16FA-4BB4-AD50-D2E6E1B79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6145-CEF8-41EE-8A8E-6E13A92C16A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FDEBA-8C17-4A8C-A61A-F89950502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B4EB1-07E0-44E6-B334-7D6AD50FC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E5F-2CCE-476A-A2DA-FFEFBCA05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9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93B59-E60A-44C8-84EA-A992B1A6B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C6F08F-144B-4130-82E7-B73615A80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AC19BF-80B5-409A-8549-B5CFA668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6145-CEF8-41EE-8A8E-6E13A92C16A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AC1ACC-DC6F-40D1-AF76-99E77C372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AC7E8-3824-4D11-85FC-C4345013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E5F-2CCE-476A-A2DA-FFEFBCA05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1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620DC7-9737-45B6-A69A-2368207CA9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4D66CF-36B6-4226-B533-CA9A88B26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38CDF-CA3E-4144-AEAA-C32AF993B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6145-CEF8-41EE-8A8E-6E13A92C16A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5AEE6-39CB-495B-ADDA-0BD8983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9AC56-005A-4EDC-A77B-011F28213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E5F-2CCE-476A-A2DA-FFEFBCA05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1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0D8A8-C098-4B07-A6A6-A23C17B71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0F83E-1369-4932-AFD9-977C586CA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41EB8-EF77-4BB3-8B83-8677FED74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6145-CEF8-41EE-8A8E-6E13A92C16A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0B1B1-8E05-47FB-B41B-6C8EC994B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D4AA5-A695-4CE1-BC4E-668834EB2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E5F-2CCE-476A-A2DA-FFEFBCA05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004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849F6-303C-42EC-8C58-AE1F4D58B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8809D-D35A-43E7-8DBF-7378A44DB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D0E23-4030-4893-A415-309CF86CE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6145-CEF8-41EE-8A8E-6E13A92C16A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2E53A-5F30-4203-A918-CD7582F40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1AF01-CBA1-44D5-A092-FA4717A1F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E5F-2CCE-476A-A2DA-FFEFBCA05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37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5A354-9AFF-428B-BCC4-6837D077E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D8963-B46F-4C13-856C-C99A491EDF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43C66-B438-4664-A4D8-6C2AA0568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8B81C-EE08-4E10-9035-92D9A61B2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6145-CEF8-41EE-8A8E-6E13A92C16A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CC283-DA00-4E8C-BC93-34A349B6B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813DE-A944-4B52-A2C2-804258489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E5F-2CCE-476A-A2DA-FFEFBCA05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8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FEC54-1B84-4E38-95B8-4B123D78A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77A0D-B21A-45E1-A2A4-D0EBEE8E1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6231B1-48ED-4134-A0E1-75520054E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810A40-7613-47EC-97DF-760E6FA068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CEB6D-D817-4F7F-BF22-78C0560079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362F14-909A-4A3A-98BB-D5CF8B843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6145-CEF8-41EE-8A8E-6E13A92C16A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4A33F0-BF4B-4AAA-BC01-D96BBC825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709EDF-92B1-41F0-BFEA-D5FCE48A5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E5F-2CCE-476A-A2DA-FFEFBCA05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4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4217D-7B61-427C-BF2E-834DDD025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AD72CA-8FCC-409C-82B2-124AD83DC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6145-CEF8-41EE-8A8E-6E13A92C16A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FBD54D-C4FA-4C22-85BD-D854966E1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89E1A8-E839-4219-98E7-00A474B0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E5F-2CCE-476A-A2DA-FFEFBCA05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63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696EBF-DB21-4777-ABB7-B35168F6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6145-CEF8-41EE-8A8E-6E13A92C16A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D0FCE1-CB41-4E0E-BC04-181443962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3FA935-CD40-440D-97AD-1B45B8FBB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E5F-2CCE-476A-A2DA-FFEFBCA05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9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01D60-D9A6-419C-B3F7-54FA537BC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8E493-7675-475E-80F6-6DBF425B6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C9BBB-443B-4AED-A4F5-E22F4CFE9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8299D-0EFA-495D-A9FA-8017E78C9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6145-CEF8-41EE-8A8E-6E13A92C16A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41CC3-6ACC-4CAE-AE0F-311F8B568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9512D-1145-4390-A96B-36EFC556C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E5F-2CCE-476A-A2DA-FFEFBCA05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3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9EFC3-C4B3-46D5-BA77-DD0C72055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08E4FE-E159-4F27-863B-CAD9BDBDBC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49E2F-F96F-493D-9DBA-3345C1E23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96FE19-20CF-432E-8CD9-CBE66B859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D6145-CEF8-41EE-8A8E-6E13A92C16A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0B562-D28C-4783-B00F-67CA412A8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BB903-B7AB-4CC3-995C-5BF3640E4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ACE5F-2CCE-476A-A2DA-FFEFBCA05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8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D00E92-03B2-4640-8FC4-5F1C37953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15E66-CD5E-4A10-8F09-38EC20D82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F2119-9862-4AEB-A435-9F56D36DA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D6145-CEF8-41EE-8A8E-6E13A92C16A5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F7F3E-72F2-4634-A2C2-3219D8B2C7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C1A5D-AFB9-4C9A-ABDC-5EF9B9313A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ACE5F-2CCE-476A-A2DA-FFEFBCA05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1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25B2F24-1361-4D31-9C83-60C5045F86A9}"/>
              </a:ext>
            </a:extLst>
          </p:cNvPr>
          <p:cNvGrpSpPr>
            <a:grpSpLocks/>
          </p:cNvGrpSpPr>
          <p:nvPr/>
        </p:nvGrpSpPr>
        <p:grpSpPr bwMode="auto">
          <a:xfrm>
            <a:off x="6137275" y="666390"/>
            <a:ext cx="3883025" cy="5364163"/>
            <a:chOff x="110227107" y="106780348"/>
            <a:chExt cx="3883889" cy="6858000"/>
          </a:xfrm>
        </p:grpSpPr>
        <p:pic>
          <p:nvPicPr>
            <p:cNvPr id="1030" name="Picture 6">
              <a:extLst>
                <a:ext uri="{FF2B5EF4-FFF2-40B4-BE49-F238E27FC236}">
                  <a16:creationId xmlns:a16="http://schemas.microsoft.com/office/drawing/2014/main" id="{4213BB82-2C7F-4C4D-BF10-6B5A89E01A7F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clrChange>
                <a:clrFrom>
                  <a:srgbClr val="EBEBEB"/>
                </a:clrFrom>
                <a:clrTo>
                  <a:srgbClr val="EBEBEB">
                    <a:alpha val="0"/>
                  </a:srgbClr>
                </a:clrTo>
              </a:clrChange>
              <a:lum bright="40000" contrast="-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56" r="47156"/>
            <a:stretch>
              <a:fillRect/>
            </a:stretch>
          </p:blipFill>
          <p:spPr bwMode="auto">
            <a:xfrm>
              <a:off x="110227107" y="106780348"/>
              <a:ext cx="3883889" cy="6858000"/>
            </a:xfrm>
            <a:prstGeom prst="rect">
              <a:avLst/>
            </a:prstGeom>
            <a:noFill/>
            <a:ln w="6350" algn="ctr">
              <a:solidFill>
                <a:srgbClr val="D9D9D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FDC600F2-AD2E-4575-9002-F13ACAF439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227107" y="106780348"/>
              <a:ext cx="3883889" cy="365760"/>
            </a:xfrm>
            <a:prstGeom prst="rect">
              <a:avLst/>
            </a:prstGeom>
            <a:solidFill>
              <a:srgbClr val="ECECEC"/>
            </a:solidFill>
            <a:ln w="6350" algn="ctr">
              <a:solidFill>
                <a:srgbClr val="D9D9D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roxima Nova Th" panose="02000506030000020004" pitchFamily="50" charset="0"/>
                </a:rPr>
                <a:t>CONTIBUTING FACTORS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2">
            <a:extLst>
              <a:ext uri="{FF2B5EF4-FFF2-40B4-BE49-F238E27FC236}">
                <a16:creationId xmlns:a16="http://schemas.microsoft.com/office/drawing/2014/main" id="{0D6E92DF-2CA9-4C8B-AE8C-244BA81845B9}"/>
              </a:ext>
            </a:extLst>
          </p:cNvPr>
          <p:cNvGrpSpPr>
            <a:grpSpLocks/>
          </p:cNvGrpSpPr>
          <p:nvPr/>
        </p:nvGrpSpPr>
        <p:grpSpPr bwMode="auto">
          <a:xfrm>
            <a:off x="2176463" y="664802"/>
            <a:ext cx="3883025" cy="5367338"/>
            <a:chOff x="106266323" y="106756200"/>
            <a:chExt cx="3883889" cy="6858000"/>
          </a:xfrm>
        </p:grpSpPr>
        <p:pic>
          <p:nvPicPr>
            <p:cNvPr id="1027" name="Picture 3">
              <a:extLst>
                <a:ext uri="{FF2B5EF4-FFF2-40B4-BE49-F238E27FC236}">
                  <a16:creationId xmlns:a16="http://schemas.microsoft.com/office/drawing/2014/main" id="{862948BD-61B1-409F-A6C2-07558F54671D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clrChange>
                <a:clrFrom>
                  <a:srgbClr val="EBEBEB"/>
                </a:clrFrom>
                <a:clrTo>
                  <a:srgbClr val="EBEBEB">
                    <a:alpha val="0"/>
                  </a:srgbClr>
                </a:clrTo>
              </a:clrChange>
              <a:lum bright="40000" contrast="-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156" r="47156"/>
            <a:stretch>
              <a:fillRect/>
            </a:stretch>
          </p:blipFill>
          <p:spPr bwMode="auto">
            <a:xfrm>
              <a:off x="106266323" y="106756200"/>
              <a:ext cx="3883889" cy="6858000"/>
            </a:xfrm>
            <a:prstGeom prst="rect">
              <a:avLst/>
            </a:prstGeom>
            <a:noFill/>
            <a:ln w="6350" algn="ctr">
              <a:solidFill>
                <a:srgbClr val="D9D9D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5" name="Text Box 4">
              <a:extLst>
                <a:ext uri="{FF2B5EF4-FFF2-40B4-BE49-F238E27FC236}">
                  <a16:creationId xmlns:a16="http://schemas.microsoft.com/office/drawing/2014/main" id="{B4520DC9-685C-4F6D-8C06-D0D7DC2E68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266323" y="106756200"/>
              <a:ext cx="3883889" cy="365760"/>
            </a:xfrm>
            <a:prstGeom prst="rect">
              <a:avLst/>
            </a:prstGeom>
            <a:solidFill>
              <a:srgbClr val="ECECEC"/>
            </a:solidFill>
            <a:ln w="6350" algn="ctr">
              <a:solidFill>
                <a:srgbClr val="D9D9D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b="1" dirty="0">
                  <a:solidFill>
                    <a:srgbClr val="000000"/>
                  </a:solidFill>
                  <a:latin typeface="Proxima Nova Th" panose="02000506030000020004" pitchFamily="50" charset="0"/>
                </a:rPr>
                <a:t>FOREST ANALYSIS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8" name="Text Box 8">
            <a:extLst>
              <a:ext uri="{FF2B5EF4-FFF2-40B4-BE49-F238E27FC236}">
                <a16:creationId xmlns:a16="http://schemas.microsoft.com/office/drawing/2014/main" id="{640BE468-F6F2-4211-815C-F6C3488E4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4991" y="2877419"/>
            <a:ext cx="1763712" cy="139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Aliquam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eros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massa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,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tempor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lacinia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erat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vitae,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ultricies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sollicitudin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augue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Quisque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in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lacus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sed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sem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tincidunt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tristique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Phasellus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gravida ex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nisl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,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eu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eleifend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leo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scelerisque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a.</a:t>
            </a:r>
            <a:endParaRPr lang="en-US" altLang="en-US" sz="700" dirty="0">
              <a:solidFill>
                <a:srgbClr val="595959"/>
              </a:solidFill>
              <a:latin typeface="Proxima Nova Rg" panose="02000506030000020004" pitchFamily="50" charset="0"/>
            </a:endParaRPr>
          </a:p>
        </p:txBody>
      </p:sp>
      <p:grpSp>
        <p:nvGrpSpPr>
          <p:cNvPr id="9" name="Group 9">
            <a:extLst>
              <a:ext uri="{FF2B5EF4-FFF2-40B4-BE49-F238E27FC236}">
                <a16:creationId xmlns:a16="http://schemas.microsoft.com/office/drawing/2014/main" id="{8DB1C5AE-DD06-4294-849A-966D0AC292EB}"/>
              </a:ext>
            </a:extLst>
          </p:cNvPr>
          <p:cNvGrpSpPr>
            <a:grpSpLocks/>
          </p:cNvGrpSpPr>
          <p:nvPr/>
        </p:nvGrpSpPr>
        <p:grpSpPr bwMode="auto">
          <a:xfrm>
            <a:off x="125412" y="664802"/>
            <a:ext cx="1963738" cy="5367338"/>
            <a:chOff x="104241600" y="106756200"/>
            <a:chExt cx="1964146" cy="6858948"/>
          </a:xfrm>
        </p:grpSpPr>
        <p:pic>
          <p:nvPicPr>
            <p:cNvPr id="1034" name="Picture 10">
              <a:extLst>
                <a:ext uri="{FF2B5EF4-FFF2-40B4-BE49-F238E27FC236}">
                  <a16:creationId xmlns:a16="http://schemas.microsoft.com/office/drawing/2014/main" id="{88BEA809-3245-4AB9-8FF9-7AC08C597803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clrChange>
                <a:clrFrom>
                  <a:srgbClr val="EBEBEB"/>
                </a:clrFrom>
                <a:clrTo>
                  <a:srgbClr val="EBEBEB">
                    <a:alpha val="0"/>
                  </a:srgbClr>
                </a:clrTo>
              </a:clrChange>
              <a:lum bright="40000" contrast="-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34" r="47234"/>
            <a:stretch>
              <a:fillRect/>
            </a:stretch>
          </p:blipFill>
          <p:spPr bwMode="auto">
            <a:xfrm>
              <a:off x="104241600" y="106757148"/>
              <a:ext cx="1964146" cy="6858000"/>
            </a:xfrm>
            <a:prstGeom prst="rect">
              <a:avLst/>
            </a:prstGeom>
            <a:noFill/>
            <a:ln w="6350" algn="ctr">
              <a:solidFill>
                <a:srgbClr val="D9D9D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0" name="Text Box 11">
              <a:extLst>
                <a:ext uri="{FF2B5EF4-FFF2-40B4-BE49-F238E27FC236}">
                  <a16:creationId xmlns:a16="http://schemas.microsoft.com/office/drawing/2014/main" id="{5823C2C6-5956-4186-988A-023BCD380C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241600" y="106756200"/>
              <a:ext cx="1964146" cy="365760"/>
            </a:xfrm>
            <a:prstGeom prst="rect">
              <a:avLst/>
            </a:prstGeom>
            <a:solidFill>
              <a:srgbClr val="ECECEC"/>
            </a:solidFill>
            <a:ln w="6350" algn="ctr">
              <a:solidFill>
                <a:srgbClr val="D9D9D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200" b="1">
                  <a:solidFill>
                    <a:srgbClr val="000000"/>
                  </a:solidFill>
                  <a:latin typeface="Proxima Nova Th" panose="02000506030000020004" pitchFamily="50" charset="0"/>
                </a:rPr>
                <a:t>MAP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cxnSp>
        <p:nvCxnSpPr>
          <p:cNvPr id="1037" name="AutoShape 13">
            <a:extLst>
              <a:ext uri="{FF2B5EF4-FFF2-40B4-BE49-F238E27FC236}">
                <a16:creationId xmlns:a16="http://schemas.microsoft.com/office/drawing/2014/main" id="{9BCA5073-6B90-4740-9ECA-751079C91852}"/>
              </a:ext>
            </a:extLst>
          </p:cNvPr>
          <p:cNvCxnSpPr>
            <a:cxnSpLocks noChangeShapeType="1"/>
            <a:endCxn id="1027" idx="2"/>
          </p:cNvCxnSpPr>
          <p:nvPr/>
        </p:nvCxnSpPr>
        <p:spPr bwMode="auto">
          <a:xfrm>
            <a:off x="4117975" y="963252"/>
            <a:ext cx="1" cy="5068888"/>
          </a:xfrm>
          <a:prstGeom prst="straightConnector1">
            <a:avLst/>
          </a:prstGeom>
          <a:noFill/>
          <a:ln w="3175">
            <a:solidFill>
              <a:srgbClr val="D9D9D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grpSp>
        <p:nvGrpSpPr>
          <p:cNvPr id="12" name="Group 14">
            <a:extLst>
              <a:ext uri="{FF2B5EF4-FFF2-40B4-BE49-F238E27FC236}">
                <a16:creationId xmlns:a16="http://schemas.microsoft.com/office/drawing/2014/main" id="{495A15C2-C65D-4AFA-9DB4-7D9B53A5F0B4}"/>
              </a:ext>
            </a:extLst>
          </p:cNvPr>
          <p:cNvGrpSpPr>
            <a:grpSpLocks/>
          </p:cNvGrpSpPr>
          <p:nvPr/>
        </p:nvGrpSpPr>
        <p:grpSpPr bwMode="auto">
          <a:xfrm>
            <a:off x="10102850" y="666390"/>
            <a:ext cx="1963738" cy="5365750"/>
            <a:chOff x="114219785" y="106780348"/>
            <a:chExt cx="1964146" cy="6858000"/>
          </a:xfrm>
        </p:grpSpPr>
        <p:pic>
          <p:nvPicPr>
            <p:cNvPr id="1039" name="Picture 15">
              <a:extLst>
                <a:ext uri="{FF2B5EF4-FFF2-40B4-BE49-F238E27FC236}">
                  <a16:creationId xmlns:a16="http://schemas.microsoft.com/office/drawing/2014/main" id="{4CDE5863-0C3B-4433-8806-E6A471F91B62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clrChange>
                <a:clrFrom>
                  <a:srgbClr val="EBEBEB"/>
                </a:clrFrom>
                <a:clrTo>
                  <a:srgbClr val="EBEBEB">
                    <a:alpha val="0"/>
                  </a:srgbClr>
                </a:clrTo>
              </a:clrChange>
              <a:lum bright="40000" contrast="-4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7234" r="47234"/>
            <a:stretch>
              <a:fillRect/>
            </a:stretch>
          </p:blipFill>
          <p:spPr bwMode="auto">
            <a:xfrm>
              <a:off x="114219785" y="106780348"/>
              <a:ext cx="1964146" cy="6858000"/>
            </a:xfrm>
            <a:prstGeom prst="rect">
              <a:avLst/>
            </a:prstGeom>
            <a:noFill/>
            <a:ln w="6350" algn="ctr">
              <a:solidFill>
                <a:srgbClr val="D9D9D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E4DE423F-334C-4580-A134-B1E544EF11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4219785" y="106780348"/>
              <a:ext cx="1964146" cy="365760"/>
            </a:xfrm>
            <a:prstGeom prst="rect">
              <a:avLst/>
            </a:prstGeom>
            <a:solidFill>
              <a:srgbClr val="ECECEC"/>
            </a:solidFill>
            <a:ln w="6350" algn="ctr">
              <a:solidFill>
                <a:srgbClr val="D9D9D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Proxima Nova Th" panose="02000506030000020004" pitchFamily="50" charset="0"/>
                </a:rPr>
                <a:t>KEY CORRELATIONS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cxnSp>
        <p:nvCxnSpPr>
          <p:cNvPr id="1041" name="AutoShape 17">
            <a:extLst>
              <a:ext uri="{FF2B5EF4-FFF2-40B4-BE49-F238E27FC236}">
                <a16:creationId xmlns:a16="http://schemas.microsoft.com/office/drawing/2014/main" id="{8FA03CB0-0469-4F9A-BB66-2BEBE55A1FE3}"/>
              </a:ext>
            </a:extLst>
          </p:cNvPr>
          <p:cNvCxnSpPr>
            <a:cxnSpLocks noChangeShapeType="1"/>
            <a:stCxn id="7" idx="2"/>
            <a:endCxn id="1030" idx="2"/>
          </p:cNvCxnSpPr>
          <p:nvPr/>
        </p:nvCxnSpPr>
        <p:spPr bwMode="auto">
          <a:xfrm>
            <a:off x="8078788" y="952140"/>
            <a:ext cx="0" cy="5078413"/>
          </a:xfrm>
          <a:prstGeom prst="straightConnector1">
            <a:avLst/>
          </a:prstGeom>
          <a:noFill/>
          <a:ln w="3175" algn="ctr">
            <a:solidFill>
              <a:srgbClr val="D9D9D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22" name="Text Box 31">
            <a:extLst>
              <a:ext uri="{FF2B5EF4-FFF2-40B4-BE49-F238E27FC236}">
                <a16:creationId xmlns:a16="http://schemas.microsoft.com/office/drawing/2014/main" id="{EB32955C-9BB4-4B03-B557-5ACF4BA6C6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1074" y="4743210"/>
            <a:ext cx="1763713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Praesent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feugiat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mauris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ac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blandit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tempus.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Quisque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volutpat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egestas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diam, sed pulvinar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sapien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commodo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sit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amet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Mauris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viverra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,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tortor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sit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amet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molestie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laoreet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,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enim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odio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sodales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dui, in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dapibus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massa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ligula et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erat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 Class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aptent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taciti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sociosqu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ad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litora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torquent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per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conubia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nostra, per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inceptos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himenaeos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Suspendisse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vitae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consequat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nunc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,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nec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volutpat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leo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</a:t>
            </a:r>
            <a:endParaRPr lang="en-US" altLang="en-US" sz="700" dirty="0">
              <a:solidFill>
                <a:srgbClr val="595959"/>
              </a:solidFill>
              <a:latin typeface="Proxima Nova Rg" panose="02000506030000020004" pitchFamily="50" charset="0"/>
            </a:endParaRPr>
          </a:p>
        </p:txBody>
      </p:sp>
      <p:sp>
        <p:nvSpPr>
          <p:cNvPr id="25" name="Text Box 34">
            <a:extLst>
              <a:ext uri="{FF2B5EF4-FFF2-40B4-BE49-F238E27FC236}">
                <a16:creationId xmlns:a16="http://schemas.microsoft.com/office/drawing/2014/main" id="{BC300312-D549-4036-AD7A-AEAADDFC2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4991" y="1169627"/>
            <a:ext cx="1763712" cy="635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Donec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quis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sollicitudin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libero, vel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dignissim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neque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Curabitur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lacinia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risus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purus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</a:t>
            </a:r>
            <a:endParaRPr lang="en-US" altLang="en-US" sz="700" dirty="0">
              <a:solidFill>
                <a:srgbClr val="595959"/>
              </a:solidFill>
              <a:latin typeface="Proxima Nova Rg" panose="02000506030000020004" pitchFamily="50" charset="0"/>
            </a:endParaRPr>
          </a:p>
        </p:txBody>
      </p:sp>
      <p:grpSp>
        <p:nvGrpSpPr>
          <p:cNvPr id="1120" name="Group 1119">
            <a:extLst>
              <a:ext uri="{FF2B5EF4-FFF2-40B4-BE49-F238E27FC236}">
                <a16:creationId xmlns:a16="http://schemas.microsoft.com/office/drawing/2014/main" id="{63F868B4-BDC2-415E-BE40-01FAE48751B9}"/>
              </a:ext>
            </a:extLst>
          </p:cNvPr>
          <p:cNvGrpSpPr/>
          <p:nvPr/>
        </p:nvGrpSpPr>
        <p:grpSpPr>
          <a:xfrm>
            <a:off x="2235188" y="2209097"/>
            <a:ext cx="1752942" cy="393700"/>
            <a:chOff x="2240281" y="2209097"/>
            <a:chExt cx="1752942" cy="393700"/>
          </a:xfrm>
        </p:grpSpPr>
        <p:sp>
          <p:nvSpPr>
            <p:cNvPr id="26" name="Text Box 35">
              <a:extLst>
                <a:ext uri="{FF2B5EF4-FFF2-40B4-BE49-F238E27FC236}">
                  <a16:creationId xmlns:a16="http://schemas.microsoft.com/office/drawing/2014/main" id="{6AB51B43-7813-40D9-AF21-8E9956C712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6873" y="2209097"/>
              <a:ext cx="1276350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Fusce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facilisis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rutrum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urna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eu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facilisis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. </a:t>
              </a:r>
              <a:endParaRPr lang="en-US" altLang="en-US" sz="700" dirty="0">
                <a:solidFill>
                  <a:srgbClr val="595959"/>
                </a:solidFill>
                <a:latin typeface="Proxima Nova Rg" panose="02000506030000020004" pitchFamily="50" charset="0"/>
              </a:endParaRPr>
            </a:p>
          </p:txBody>
        </p:sp>
        <p:sp>
          <p:nvSpPr>
            <p:cNvPr id="27" name="Text Box 36">
              <a:extLst>
                <a:ext uri="{FF2B5EF4-FFF2-40B4-BE49-F238E27FC236}">
                  <a16:creationId xmlns:a16="http://schemas.microsoft.com/office/drawing/2014/main" id="{5E56CFC7-BE92-40D7-A44C-27E09DE44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0281" y="2282916"/>
              <a:ext cx="441325" cy="246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b="1">
                  <a:solidFill>
                    <a:srgbClr val="3F3F3F"/>
                  </a:solidFill>
                  <a:latin typeface="Proxima Nova Bl" panose="02000506030000020004" pitchFamily="50" charset="0"/>
                </a:rPr>
                <a:t>xx</a:t>
              </a: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3F3F3F"/>
                  </a:solidFill>
                  <a:effectLst/>
                  <a:latin typeface="Proxima Nova Bl" panose="02000506030000020004" pitchFamily="50" charset="0"/>
                </a:rPr>
                <a:t>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24" name="Text Box 41">
            <a:extLst>
              <a:ext uri="{FF2B5EF4-FFF2-40B4-BE49-F238E27FC236}">
                <a16:creationId xmlns:a16="http://schemas.microsoft.com/office/drawing/2014/main" id="{6F1CBB22-0E39-4CCE-B0D6-5619A4042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75785" y="4004892"/>
            <a:ext cx="1762125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Pellentesque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ac maximus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tortor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,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eu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laoreet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massa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 Cras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elit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sapien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,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bibendum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eget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elit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et,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efficitur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varius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purus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 Integer mi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erat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,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tempor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non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sem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vel,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facilisis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efficitur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leo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 </a:t>
            </a:r>
            <a:endParaRPr lang="en-US" altLang="en-US" sz="700" dirty="0">
              <a:solidFill>
                <a:srgbClr val="595959"/>
              </a:solidFill>
              <a:latin typeface="Proxima Nova Rg" panose="02000506030000020004" pitchFamily="50" charset="0"/>
            </a:endParaRPr>
          </a:p>
        </p:txBody>
      </p:sp>
      <p:sp>
        <p:nvSpPr>
          <p:cNvPr id="1025" name="Text Box 42">
            <a:extLst>
              <a:ext uri="{FF2B5EF4-FFF2-40B4-BE49-F238E27FC236}">
                <a16:creationId xmlns:a16="http://schemas.microsoft.com/office/drawing/2014/main" id="{9CA966E1-F2D9-4685-B12B-23AC1B089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558" y="1172017"/>
            <a:ext cx="17589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Pellentesque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lacinia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accumsan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risus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at porta.</a:t>
            </a:r>
            <a:endParaRPr lang="en-US" altLang="en-US" sz="700" dirty="0">
              <a:solidFill>
                <a:srgbClr val="595959"/>
              </a:solidFill>
              <a:latin typeface="Proxima Nova Rg" panose="02000506030000020004" pitchFamily="50" charset="0"/>
            </a:endParaRPr>
          </a:p>
        </p:txBody>
      </p:sp>
      <p:sp>
        <p:nvSpPr>
          <p:cNvPr id="1026" name="Text Box 43">
            <a:extLst>
              <a:ext uri="{FF2B5EF4-FFF2-40B4-BE49-F238E27FC236}">
                <a16:creationId xmlns:a16="http://schemas.microsoft.com/office/drawing/2014/main" id="{76965D2F-7C79-46A3-BA62-47EE88E0D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8100" y="1193440"/>
            <a:ext cx="1763713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8" name="Text Box 44">
            <a:extLst>
              <a:ext uri="{FF2B5EF4-FFF2-40B4-BE49-F238E27FC236}">
                <a16:creationId xmlns:a16="http://schemas.microsoft.com/office/drawing/2014/main" id="{2EFC8C67-B104-4443-8982-4D19440A21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2" y="3522303"/>
            <a:ext cx="1414463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oxima Nova Rg" panose="02000506030000020004" pitchFamily="50" charset="0"/>
              </a:rPr>
              <a:t>Forest (2018)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9" name="Text Box 45">
            <a:extLst>
              <a:ext uri="{FF2B5EF4-FFF2-40B4-BE49-F238E27FC236}">
                <a16:creationId xmlns:a16="http://schemas.microsoft.com/office/drawing/2014/main" id="{542E9766-C399-4830-A8F5-221F46FEF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2" y="3671528"/>
            <a:ext cx="14144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Proxima Nova Rg" panose="02000506030000020004" pitchFamily="50" charset="0"/>
              </a:rPr>
              <a:t>Deforestation (2000-2018)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1" name="Text Box 46">
            <a:extLst>
              <a:ext uri="{FF2B5EF4-FFF2-40B4-BE49-F238E27FC236}">
                <a16:creationId xmlns:a16="http://schemas.microsoft.com/office/drawing/2014/main" id="{DC63C083-742B-41AD-9009-E68FD1E06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0" y="5713053"/>
            <a:ext cx="14144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xima Nova Rg" panose="02000506030000020004" pitchFamily="50" charset="0"/>
              </a:rPr>
              <a:t>Sample Landscape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2" name="Text Box 47">
            <a:extLst>
              <a:ext uri="{FF2B5EF4-FFF2-40B4-BE49-F238E27FC236}">
                <a16:creationId xmlns:a16="http://schemas.microsoft.com/office/drawing/2014/main" id="{9AA44EAD-C731-4116-A8AD-71C2C4D09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76200" y="372702"/>
            <a:ext cx="12344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Proxima Nova Rg"/>
              </a:rPr>
              <a:t>SAMPLE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595959"/>
                </a:solidFill>
                <a:effectLst/>
                <a:latin typeface="Proxima Nova Rg"/>
              </a:rPr>
              <a:t>LANDSCAPE</a:t>
            </a:r>
            <a:endParaRPr lang="en-US" altLang="en-US" sz="1600" b="1" i="0" u="none" strike="noStrike" cap="none" normalizeH="0" baseline="0" dirty="0">
              <a:ln>
                <a:noFill/>
              </a:ln>
              <a:solidFill>
                <a:srgbClr val="3F3F3F"/>
              </a:solidFill>
              <a:effectLst/>
              <a:latin typeface="Proxima Nova Rg"/>
            </a:endParaRPr>
          </a:p>
        </p:txBody>
      </p:sp>
      <p:cxnSp>
        <p:nvCxnSpPr>
          <p:cNvPr id="1072" name="AutoShape 48">
            <a:extLst>
              <a:ext uri="{FF2B5EF4-FFF2-40B4-BE49-F238E27FC236}">
                <a16:creationId xmlns:a16="http://schemas.microsoft.com/office/drawing/2014/main" id="{7D3354E3-C0C7-43D6-AAB5-9B9E41E7615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4538663" y="3435054"/>
            <a:ext cx="1076325" cy="0"/>
          </a:xfrm>
          <a:prstGeom prst="straightConnector1">
            <a:avLst/>
          </a:prstGeom>
          <a:noFill/>
          <a:ln w="3175" algn="ctr">
            <a:solidFill>
              <a:srgbClr val="C5C5C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033" name="Text Box 51">
            <a:extLst>
              <a:ext uri="{FF2B5EF4-FFF2-40B4-BE49-F238E27FC236}">
                <a16:creationId xmlns:a16="http://schemas.microsoft.com/office/drawing/2014/main" id="{A96CCDB9-2396-40C5-90F1-E932E8E52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0296" y="996590"/>
            <a:ext cx="1895475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3F3F3F"/>
                </a:solidFill>
                <a:effectLst/>
                <a:latin typeface="Proxima Nova Th" panose="02000506030000020004" pitchFamily="50" charset="0"/>
              </a:rPr>
              <a:t>DOLOR IST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76" name="AutoShape 52">
            <a:extLst>
              <a:ext uri="{FF2B5EF4-FFF2-40B4-BE49-F238E27FC236}">
                <a16:creationId xmlns:a16="http://schemas.microsoft.com/office/drawing/2014/main" id="{D36CFBC3-9F97-4F2D-A133-28BDAB01C25A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593975" y="3430228"/>
            <a:ext cx="1077913" cy="1587"/>
          </a:xfrm>
          <a:prstGeom prst="straightConnector1">
            <a:avLst/>
          </a:prstGeom>
          <a:noFill/>
          <a:ln w="3175" algn="ctr">
            <a:solidFill>
              <a:srgbClr val="C5C5C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77" name="AutoShape 53">
            <a:extLst>
              <a:ext uri="{FF2B5EF4-FFF2-40B4-BE49-F238E27FC236}">
                <a16:creationId xmlns:a16="http://schemas.microsoft.com/office/drawing/2014/main" id="{132CCA93-CCE7-4D5F-A442-7D5B45CDD4A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488363" y="3730265"/>
            <a:ext cx="1077912" cy="0"/>
          </a:xfrm>
          <a:prstGeom prst="straightConnector1">
            <a:avLst/>
          </a:prstGeom>
          <a:noFill/>
          <a:ln w="3175" algn="ctr">
            <a:solidFill>
              <a:srgbClr val="C5C5C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035" name="Text Box 54">
            <a:extLst>
              <a:ext uri="{FF2B5EF4-FFF2-40B4-BE49-F238E27FC236}">
                <a16:creationId xmlns:a16="http://schemas.microsoft.com/office/drawing/2014/main" id="{5AABE955-7C2A-4123-A382-050210FB8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6463" y="3288940"/>
            <a:ext cx="800100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00" b="1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Proxima Nova Rg" panose="02000506030000020004" pitchFamily="50" charset="0"/>
              </a:rPr>
              <a:t>Source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6" name="Text Box 55">
            <a:extLst>
              <a:ext uri="{FF2B5EF4-FFF2-40B4-BE49-F238E27FC236}">
                <a16:creationId xmlns:a16="http://schemas.microsoft.com/office/drawing/2014/main" id="{5F90AB0A-D347-410C-93DA-F24E1C0EF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6463" y="5917840"/>
            <a:ext cx="1169987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Proxima Nova Rg" panose="02000506030000020004" pitchFamily="50" charset="0"/>
              </a:rPr>
              <a:t>Source: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8" name="Text Box 56">
            <a:extLst>
              <a:ext uri="{FF2B5EF4-FFF2-40B4-BE49-F238E27FC236}">
                <a16:creationId xmlns:a16="http://schemas.microsoft.com/office/drawing/2014/main" id="{20DC3433-B162-438B-969C-989939E22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1150" y="3284241"/>
            <a:ext cx="1254125" cy="14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00" b="1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Proxima Nova Lt" panose="02000506030000020004" pitchFamily="50" charset="0"/>
              </a:rPr>
              <a:t>Source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0" name="Text Box 57">
            <a:extLst>
              <a:ext uri="{FF2B5EF4-FFF2-40B4-BE49-F238E27FC236}">
                <a16:creationId xmlns:a16="http://schemas.microsoft.com/office/drawing/2014/main" id="{F7B2A4D1-6959-4D73-AA93-88B504014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0038" y="5917840"/>
            <a:ext cx="1919287" cy="10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00" b="1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Proxima Nova Lt" panose="02000506030000020004" pitchFamily="50" charset="0"/>
              </a:rPr>
              <a:t>Source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3" name="Text Box 58">
            <a:extLst>
              <a:ext uri="{FF2B5EF4-FFF2-40B4-BE49-F238E27FC236}">
                <a16:creationId xmlns:a16="http://schemas.microsoft.com/office/drawing/2014/main" id="{A7D2EA1D-35A1-4503-98A0-FF870AF01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9813" y="5917840"/>
            <a:ext cx="1928812" cy="10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00" b="1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Proxima Nova Lt" panose="02000506030000020004" pitchFamily="50" charset="0"/>
              </a:rPr>
              <a:t>Source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4" name="Text Box 59">
            <a:extLst>
              <a:ext uri="{FF2B5EF4-FFF2-40B4-BE49-F238E27FC236}">
                <a16:creationId xmlns:a16="http://schemas.microsoft.com/office/drawing/2014/main" id="{C1DC9FA2-5469-42FF-A11B-F59B48C25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4025" y="5881328"/>
            <a:ext cx="1720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5" name="Text Box 60">
            <a:extLst>
              <a:ext uri="{FF2B5EF4-FFF2-40B4-BE49-F238E27FC236}">
                <a16:creationId xmlns:a16="http://schemas.microsoft.com/office/drawing/2014/main" id="{FFCE062E-9317-47AC-BC89-3BD768099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1963" y="3593740"/>
            <a:ext cx="1222375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00" b="1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Proxima Nova Lt" panose="02000506030000020004" pitchFamily="50" charset="0"/>
              </a:rPr>
              <a:t>Source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85" name="Picture 61">
            <a:extLst>
              <a:ext uri="{FF2B5EF4-FFF2-40B4-BE49-F238E27FC236}">
                <a16:creationId xmlns:a16="http://schemas.microsoft.com/office/drawing/2014/main" id="{6BFD36C9-10C1-466C-861B-360FB961CE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14" t="30396" r="79182"/>
          <a:stretch>
            <a:fillRect/>
          </a:stretch>
        </p:blipFill>
        <p:spPr bwMode="auto">
          <a:xfrm>
            <a:off x="234950" y="3498490"/>
            <a:ext cx="292100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046" name="Text Box 62">
            <a:extLst>
              <a:ext uri="{FF2B5EF4-FFF2-40B4-BE49-F238E27FC236}">
                <a16:creationId xmlns:a16="http://schemas.microsoft.com/office/drawing/2014/main" id="{1EE433CA-8745-4D7D-953A-B91605506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863" y="996590"/>
            <a:ext cx="1895475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3F3F3F"/>
                </a:solidFill>
                <a:latin typeface="Proxima Nova Th" panose="02000506030000020004" pitchFamily="50" charset="0"/>
              </a:rPr>
              <a:t>VEIRRA JUSTO</a:t>
            </a:r>
            <a:endParaRPr lang="en-US" altLang="en-US" sz="800" b="1" dirty="0">
              <a:solidFill>
                <a:srgbClr val="3F3F3F"/>
              </a:solidFill>
              <a:latin typeface="Proxima Nova Th" panose="02000506030000020004" pitchFamily="50" charset="0"/>
            </a:endParaRPr>
          </a:p>
        </p:txBody>
      </p:sp>
      <p:sp>
        <p:nvSpPr>
          <p:cNvPr id="1048" name="Text Box 63">
            <a:extLst>
              <a:ext uri="{FF2B5EF4-FFF2-40B4-BE49-F238E27FC236}">
                <a16:creationId xmlns:a16="http://schemas.microsoft.com/office/drawing/2014/main" id="{F8616824-B068-4F8C-8162-00926FBFA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863" y="3463565"/>
            <a:ext cx="1895475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3F3F3F"/>
                </a:solidFill>
                <a:effectLst/>
                <a:latin typeface="Proxima Nova Th" panose="02000506030000020004" pitchFamily="50" charset="0"/>
              </a:rPr>
              <a:t>ADIPISCING VITAE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0" name="Text Box 64">
            <a:extLst>
              <a:ext uri="{FF2B5EF4-FFF2-40B4-BE49-F238E27FC236}">
                <a16:creationId xmlns:a16="http://schemas.microsoft.com/office/drawing/2014/main" id="{148A2DC7-BCE4-480C-9787-11F56B738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7025" y="3466804"/>
            <a:ext cx="1895475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3F3F3F"/>
                </a:solidFill>
                <a:effectLst/>
                <a:latin typeface="Proxima Nova Th" panose="02000506030000020004" pitchFamily="50" charset="0"/>
              </a:rPr>
              <a:t>TORTOR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2" name="Text Box 65">
            <a:extLst>
              <a:ext uri="{FF2B5EF4-FFF2-40B4-BE49-F238E27FC236}">
                <a16:creationId xmlns:a16="http://schemas.microsoft.com/office/drawing/2014/main" id="{13A78F74-B87F-480B-A3D4-362E5A524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1788" y="996590"/>
            <a:ext cx="1895475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b="1" dirty="0">
                <a:solidFill>
                  <a:srgbClr val="3F3F3F"/>
                </a:solidFill>
                <a:latin typeface="Proxima Nova Th" panose="02000506030000020004" pitchFamily="50" charset="0"/>
              </a:rPr>
              <a:t>TRISTIQUR</a:t>
            </a:r>
            <a:endParaRPr lang="en-US" altLang="en-US" sz="800" b="1" dirty="0">
              <a:solidFill>
                <a:srgbClr val="3F3F3F"/>
              </a:solidFill>
              <a:latin typeface="Proxima Nova Th" panose="02000506030000020004" pitchFamily="50" charset="0"/>
            </a:endParaRPr>
          </a:p>
        </p:txBody>
      </p:sp>
      <p:sp>
        <p:nvSpPr>
          <p:cNvPr id="1057" name="Text Box 69">
            <a:extLst>
              <a:ext uri="{FF2B5EF4-FFF2-40B4-BE49-F238E27FC236}">
                <a16:creationId xmlns:a16="http://schemas.microsoft.com/office/drawing/2014/main" id="{4D9D5EA9-C628-4326-8AAE-A915D611E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9110" y="996590"/>
            <a:ext cx="1895475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3F3F3F"/>
                </a:solidFill>
                <a:effectLst/>
                <a:latin typeface="Proxima Nova Th" panose="02000506030000020004" pitchFamily="50" charset="0"/>
              </a:rPr>
              <a:t>TINCIDUNT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8" name="Text Box 70">
            <a:extLst>
              <a:ext uri="{FF2B5EF4-FFF2-40B4-BE49-F238E27FC236}">
                <a16:creationId xmlns:a16="http://schemas.microsoft.com/office/drawing/2014/main" id="{D93B4BEA-5F07-47CA-947C-335B64E8D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9110" y="3758840"/>
            <a:ext cx="1895475" cy="173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3F3F3F"/>
                </a:solidFill>
                <a:effectLst/>
                <a:latin typeface="Proxima Nova Th" panose="02000506030000020004" pitchFamily="50" charset="0"/>
              </a:rPr>
              <a:t>RISUS SED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9" name="Text Box 71">
            <a:extLst>
              <a:ext uri="{FF2B5EF4-FFF2-40B4-BE49-F238E27FC236}">
                <a16:creationId xmlns:a16="http://schemas.microsoft.com/office/drawing/2014/main" id="{42D654B8-A30D-4B7F-80AA-C67D08AC6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6979" y="996590"/>
            <a:ext cx="1895475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3F3F3F"/>
                </a:solidFill>
                <a:effectLst/>
                <a:latin typeface="Proxima Nova Th" panose="02000506030000020004" pitchFamily="50" charset="0"/>
              </a:rPr>
              <a:t>EUISMOD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96" name="Picture 72" descr="LiberiaMap">
            <a:extLst>
              <a:ext uri="{FF2B5EF4-FFF2-40B4-BE49-F238E27FC236}">
                <a16:creationId xmlns:a16="http://schemas.microsoft.com/office/drawing/2014/main" id="{49917E47-C649-4421-BC90-9DA0D6A73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95" t="33612" r="28999" b="33273"/>
          <a:stretch>
            <a:fillRect/>
          </a:stretch>
        </p:blipFill>
        <p:spPr bwMode="auto">
          <a:xfrm>
            <a:off x="371475" y="4104915"/>
            <a:ext cx="1443037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97" name="Picture 73" descr="LiberiaMap">
            <a:extLst>
              <a:ext uri="{FF2B5EF4-FFF2-40B4-BE49-F238E27FC236}">
                <a16:creationId xmlns:a16="http://schemas.microsoft.com/office/drawing/2014/main" id="{D510EA5E-F569-49ED-8A75-BE00E46F7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92" t="75307" r="73361" b="21712"/>
          <a:stretch>
            <a:fillRect/>
          </a:stretch>
        </p:blipFill>
        <p:spPr bwMode="auto">
          <a:xfrm>
            <a:off x="298450" y="5719403"/>
            <a:ext cx="236537" cy="12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98" name="Picture 74" descr="GGP_Forest_Map">
            <a:extLst>
              <a:ext uri="{FF2B5EF4-FFF2-40B4-BE49-F238E27FC236}">
                <a16:creationId xmlns:a16="http://schemas.microsoft.com/office/drawing/2014/main" id="{085E06EF-853F-4D67-BACB-DC7EA31DE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70" t="32983" r="17871" b="28119"/>
          <a:stretch>
            <a:fillRect/>
          </a:stretch>
        </p:blipFill>
        <p:spPr bwMode="auto">
          <a:xfrm>
            <a:off x="188912" y="1672865"/>
            <a:ext cx="1806576" cy="1455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061" name="Text Box 80">
            <a:extLst>
              <a:ext uri="{FF2B5EF4-FFF2-40B4-BE49-F238E27FC236}">
                <a16:creationId xmlns:a16="http://schemas.microsoft.com/office/drawing/2014/main" id="{8803C329-33A4-4AB7-A70C-8D81F410C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6663" y="4119203"/>
            <a:ext cx="189547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2" name="Text Box 83">
            <a:extLst>
              <a:ext uri="{FF2B5EF4-FFF2-40B4-BE49-F238E27FC236}">
                <a16:creationId xmlns:a16="http://schemas.microsoft.com/office/drawing/2014/main" id="{15945E40-99A0-40AB-A7CA-A934E7C4D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00" y="5917840"/>
            <a:ext cx="1171575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00" b="0" i="0" u="none" strike="noStrike" cap="none" normalizeH="0" baseline="0">
                <a:ln>
                  <a:noFill/>
                </a:ln>
                <a:solidFill>
                  <a:srgbClr val="404040"/>
                </a:solidFill>
                <a:effectLst/>
                <a:latin typeface="Proxima Nova Rg" panose="02000506030000020004" pitchFamily="50" charset="0"/>
              </a:rPr>
              <a:t>Source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8" name="Text Box 95">
            <a:extLst>
              <a:ext uri="{FF2B5EF4-FFF2-40B4-BE49-F238E27FC236}">
                <a16:creationId xmlns:a16="http://schemas.microsoft.com/office/drawing/2014/main" id="{E75D230E-ACF1-4E72-92F2-C6AABAE7F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6979" y="4141428"/>
            <a:ext cx="1895475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3F3F3F"/>
                </a:solidFill>
                <a:effectLst/>
                <a:latin typeface="Proxima Nova Th" panose="02000506030000020004" pitchFamily="50" charset="0"/>
              </a:rPr>
              <a:t>PELLENTESQUE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9" name="Text Box 96">
            <a:extLst>
              <a:ext uri="{FF2B5EF4-FFF2-40B4-BE49-F238E27FC236}">
                <a16:creationId xmlns:a16="http://schemas.microsoft.com/office/drawing/2014/main" id="{D8BEF398-16CF-46B3-8F77-15FE7F37C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0538" y="5917840"/>
            <a:ext cx="1223962" cy="13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00" b="1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Proxima Nova Lt" panose="02000506030000020004" pitchFamily="50" charset="0"/>
              </a:rPr>
              <a:t>Source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0" name="Text Box 99">
            <a:extLst>
              <a:ext uri="{FF2B5EF4-FFF2-40B4-BE49-F238E27FC236}">
                <a16:creationId xmlns:a16="http://schemas.microsoft.com/office/drawing/2014/main" id="{C4AAB5C0-897C-4994-B128-C566615E72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2860" y="3636227"/>
            <a:ext cx="17637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Donec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imperdiet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porttitor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velit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,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quis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iaculis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libero vestibulum id.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Donec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rutrum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</a:t>
            </a:r>
            <a:endParaRPr lang="en-US" altLang="en-US" sz="700" dirty="0">
              <a:solidFill>
                <a:srgbClr val="595959"/>
              </a:solidFill>
              <a:latin typeface="Proxima Nova Rg" panose="02000506030000020004" pitchFamily="50" charset="0"/>
            </a:endParaRPr>
          </a:p>
        </p:txBody>
      </p:sp>
      <p:cxnSp>
        <p:nvCxnSpPr>
          <p:cNvPr id="1124" name="AutoShape 100">
            <a:extLst>
              <a:ext uri="{FF2B5EF4-FFF2-40B4-BE49-F238E27FC236}">
                <a16:creationId xmlns:a16="http://schemas.microsoft.com/office/drawing/2014/main" id="{FDADBF75-DB10-4584-9C29-A6F11AB76913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0546554" y="4116028"/>
            <a:ext cx="1076325" cy="0"/>
          </a:xfrm>
          <a:prstGeom prst="straightConnector1">
            <a:avLst/>
          </a:prstGeom>
          <a:noFill/>
          <a:ln w="3175" algn="ctr">
            <a:solidFill>
              <a:srgbClr val="C5C5C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081" name="Text Box 101">
            <a:extLst>
              <a:ext uri="{FF2B5EF4-FFF2-40B4-BE49-F238E27FC236}">
                <a16:creationId xmlns:a16="http://schemas.microsoft.com/office/drawing/2014/main" id="{C7DB85CA-3B25-4132-BBAB-74EB5EF5B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00" y="3979503"/>
            <a:ext cx="1223963" cy="13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500" b="1" i="0" u="none" strike="noStrike" cap="none" normalizeH="0" baseline="0">
                <a:ln>
                  <a:noFill/>
                </a:ln>
                <a:solidFill>
                  <a:srgbClr val="595959"/>
                </a:solidFill>
                <a:effectLst/>
                <a:latin typeface="Proxima Nova Lt" panose="02000506030000020004" pitchFamily="50" charset="0"/>
              </a:rPr>
              <a:t>Source: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2" name="Text Box 102">
            <a:extLst>
              <a:ext uri="{FF2B5EF4-FFF2-40B4-BE49-F238E27FC236}">
                <a16:creationId xmlns:a16="http://schemas.microsoft.com/office/drawing/2014/main" id="{9EEA82FC-635C-4452-B8C0-EA935D69A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2860" y="5395593"/>
            <a:ext cx="17637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Nam cursus mi sit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amet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lorem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tincidunt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, non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posuere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dui porta. Nunc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est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risus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,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iaculis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ornare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dapibus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id,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elementum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quis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felis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</a:t>
            </a:r>
            <a:endParaRPr lang="en-US" altLang="en-US" sz="700" dirty="0">
              <a:solidFill>
                <a:srgbClr val="595959"/>
              </a:solidFill>
              <a:latin typeface="Proxima Nova Rg" panose="02000506030000020004" pitchFamily="50" charset="0"/>
            </a:endParaRPr>
          </a:p>
        </p:txBody>
      </p:sp>
      <p:grpSp>
        <p:nvGrpSpPr>
          <p:cNvPr id="1087" name="Group 1086">
            <a:extLst>
              <a:ext uri="{FF2B5EF4-FFF2-40B4-BE49-F238E27FC236}">
                <a16:creationId xmlns:a16="http://schemas.microsoft.com/office/drawing/2014/main" id="{D3F567D1-22E4-435D-B4DC-907886C2A693}"/>
              </a:ext>
            </a:extLst>
          </p:cNvPr>
          <p:cNvGrpSpPr/>
          <p:nvPr/>
        </p:nvGrpSpPr>
        <p:grpSpPr>
          <a:xfrm>
            <a:off x="6170296" y="1533074"/>
            <a:ext cx="1895475" cy="1238268"/>
            <a:chOff x="6169932" y="1861816"/>
            <a:chExt cx="1895475" cy="1238268"/>
          </a:xfrm>
        </p:grpSpPr>
        <p:sp>
          <p:nvSpPr>
            <p:cNvPr id="1055" name="Text Box 67">
              <a:extLst>
                <a:ext uri="{FF2B5EF4-FFF2-40B4-BE49-F238E27FC236}">
                  <a16:creationId xmlns:a16="http://schemas.microsoft.com/office/drawing/2014/main" id="{FFC31CA5-658A-4DCA-9B55-610861D635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9932" y="1861816"/>
              <a:ext cx="1895475" cy="173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>
                  <a:solidFill>
                    <a:srgbClr val="3F3F3F"/>
                  </a:solidFill>
                  <a:latin typeface="Proxima Nova Th" panose="02000506030000020004" pitchFamily="50" charset="0"/>
                </a:rPr>
                <a:t>COMMODO VIVERRA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127" name="Picture 103">
              <a:extLst>
                <a:ext uri="{FF2B5EF4-FFF2-40B4-BE49-F238E27FC236}">
                  <a16:creationId xmlns:a16="http://schemas.microsoft.com/office/drawing/2014/main" id="{F4AEEF53-0D94-4115-843D-8934FAA6548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01" t="151" b="151"/>
            <a:stretch/>
          </p:blipFill>
          <p:spPr bwMode="auto">
            <a:xfrm>
              <a:off x="6178267" y="2010416"/>
              <a:ext cx="1878805" cy="1089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E91E6C2E-8CA0-4945-9140-35DB9A68C282}"/>
              </a:ext>
            </a:extLst>
          </p:cNvPr>
          <p:cNvGrpSpPr/>
          <p:nvPr/>
        </p:nvGrpSpPr>
        <p:grpSpPr>
          <a:xfrm>
            <a:off x="6170296" y="2970729"/>
            <a:ext cx="1895475" cy="1238268"/>
            <a:chOff x="6169932" y="1861816"/>
            <a:chExt cx="1895475" cy="1238268"/>
          </a:xfrm>
        </p:grpSpPr>
        <p:sp>
          <p:nvSpPr>
            <p:cNvPr id="124" name="Text Box 67">
              <a:extLst>
                <a:ext uri="{FF2B5EF4-FFF2-40B4-BE49-F238E27FC236}">
                  <a16:creationId xmlns:a16="http://schemas.microsoft.com/office/drawing/2014/main" id="{EDEAAC18-D5D8-46F7-A969-F84C563548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9932" y="1861816"/>
              <a:ext cx="1895475" cy="173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>
                  <a:solidFill>
                    <a:srgbClr val="3F3F3F"/>
                  </a:solidFill>
                  <a:latin typeface="Proxima Nova Th" panose="02000506030000020004" pitchFamily="50" charset="0"/>
                </a:rPr>
                <a:t>FAUCIBUS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25" name="Picture 103">
              <a:extLst>
                <a:ext uri="{FF2B5EF4-FFF2-40B4-BE49-F238E27FC236}">
                  <a16:creationId xmlns:a16="http://schemas.microsoft.com/office/drawing/2014/main" id="{077E217F-924A-403B-B07F-7E4B101CB62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01" t="151" b="151"/>
            <a:stretch/>
          </p:blipFill>
          <p:spPr bwMode="auto">
            <a:xfrm>
              <a:off x="6178267" y="2010416"/>
              <a:ext cx="1878805" cy="1089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003C8448-6CF5-4300-92F7-831181CCC8FF}"/>
              </a:ext>
            </a:extLst>
          </p:cNvPr>
          <p:cNvGrpSpPr/>
          <p:nvPr/>
        </p:nvGrpSpPr>
        <p:grpSpPr>
          <a:xfrm>
            <a:off x="6170296" y="4408385"/>
            <a:ext cx="1895475" cy="1238268"/>
            <a:chOff x="6169932" y="1861816"/>
            <a:chExt cx="1895475" cy="1238268"/>
          </a:xfrm>
        </p:grpSpPr>
        <p:sp>
          <p:nvSpPr>
            <p:cNvPr id="127" name="Text Box 67">
              <a:extLst>
                <a:ext uri="{FF2B5EF4-FFF2-40B4-BE49-F238E27FC236}">
                  <a16:creationId xmlns:a16="http://schemas.microsoft.com/office/drawing/2014/main" id="{430DF397-28FA-4AE7-B70E-7512BB1272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9932" y="1861816"/>
              <a:ext cx="1895475" cy="173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>
                  <a:solidFill>
                    <a:srgbClr val="3F3F3F"/>
                  </a:solidFill>
                  <a:latin typeface="Proxima Nova Th" panose="02000506030000020004" pitchFamily="50" charset="0"/>
                </a:rPr>
                <a:t>ACCUMSAN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28" name="Picture 103">
              <a:extLst>
                <a:ext uri="{FF2B5EF4-FFF2-40B4-BE49-F238E27FC236}">
                  <a16:creationId xmlns:a16="http://schemas.microsoft.com/office/drawing/2014/main" id="{174B8573-C386-4F41-BF2F-28F0499EBC4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01" t="151" b="151"/>
            <a:stretch/>
          </p:blipFill>
          <p:spPr bwMode="auto">
            <a:xfrm>
              <a:off x="6178267" y="2010416"/>
              <a:ext cx="1878805" cy="1089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1128" name="Picture 104">
            <a:extLst>
              <a:ext uri="{FF2B5EF4-FFF2-40B4-BE49-F238E27FC236}">
                <a16:creationId xmlns:a16="http://schemas.microsoft.com/office/drawing/2014/main" id="{1643AEDE-F7D7-4693-8269-7CE9CA9957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" t="833" b="833"/>
          <a:stretch/>
        </p:blipFill>
        <p:spPr bwMode="auto">
          <a:xfrm>
            <a:off x="2195514" y="1180740"/>
            <a:ext cx="1907088" cy="89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30" name="Picture 104">
            <a:extLst>
              <a:ext uri="{FF2B5EF4-FFF2-40B4-BE49-F238E27FC236}">
                <a16:creationId xmlns:a16="http://schemas.microsoft.com/office/drawing/2014/main" id="{929108A8-4410-4847-B6E6-F65535A1E3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" t="833" b="833"/>
          <a:stretch/>
        </p:blipFill>
        <p:spPr bwMode="auto">
          <a:xfrm>
            <a:off x="2193417" y="3711691"/>
            <a:ext cx="1907088" cy="89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39" name="Text Box 31">
            <a:extLst>
              <a:ext uri="{FF2B5EF4-FFF2-40B4-BE49-F238E27FC236}">
                <a16:creationId xmlns:a16="http://schemas.microsoft.com/office/drawing/2014/main" id="{69BB7FA3-6291-4A80-A38B-D3D3A65FF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112" y="4851516"/>
            <a:ext cx="1763713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Vestibulum convallis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augue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at ex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congue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dictum.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Donec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tellus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massa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,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consectetur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quis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mi vitae,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suscipit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congue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orci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 Sed dolor ex,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facilisis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id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neque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aliquet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,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lobortis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fermentum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purus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Nulla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auctor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at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felis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eget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hendrerit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Praesent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nec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elementum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est.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Quisque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placerat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vel lorem et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hendrerit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</a:t>
            </a:r>
            <a:endParaRPr lang="en-US" altLang="en-US" sz="700" dirty="0">
              <a:solidFill>
                <a:srgbClr val="595959"/>
              </a:solidFill>
              <a:latin typeface="Proxima Nova Rg" panose="02000506030000020004" pitchFamily="50" charset="0"/>
            </a:endParaRPr>
          </a:p>
        </p:txBody>
      </p:sp>
      <p:sp>
        <p:nvSpPr>
          <p:cNvPr id="140" name="Text Box 31">
            <a:extLst>
              <a:ext uri="{FF2B5EF4-FFF2-40B4-BE49-F238E27FC236}">
                <a16:creationId xmlns:a16="http://schemas.microsoft.com/office/drawing/2014/main" id="{61F9C4D5-158A-403B-9906-E34BF05BD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1164" y="2275404"/>
            <a:ext cx="1763713" cy="10008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Aenean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scelerisque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sodales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dui ac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blandit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 Ut a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elit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nisl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Vivamus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sit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amet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fermentum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felis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Nulla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interdum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, ipsum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ut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sagittis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consectetur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, magna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erat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tempor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mi, sed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feugiat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tortor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ipsum in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lectus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 Nam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accumsan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tempus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scelerisque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Fusce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dapibus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eu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urna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eget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convallis. Vestibulum ante ipsum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primis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in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faucibus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orci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7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luctus</a:t>
            </a:r>
            <a:r>
              <a:rPr lang="en-US" sz="700" dirty="0">
                <a:solidFill>
                  <a:srgbClr val="595959"/>
                </a:solidFill>
                <a:latin typeface="Proxima Nova Rg" panose="02000506030000020004" pitchFamily="50" charset="0"/>
              </a:rPr>
              <a:t>.</a:t>
            </a:r>
            <a:endParaRPr lang="en-US" altLang="en-US" sz="700" dirty="0">
              <a:solidFill>
                <a:srgbClr val="595959"/>
              </a:solidFill>
              <a:latin typeface="Proxima Nova Rg" panose="02000506030000020004" pitchFamily="50" charset="0"/>
            </a:endParaRPr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AE73A9E7-0B2F-4A05-AD94-CE1A74189F6C}"/>
              </a:ext>
            </a:extLst>
          </p:cNvPr>
          <p:cNvGrpSpPr/>
          <p:nvPr/>
        </p:nvGrpSpPr>
        <p:grpSpPr>
          <a:xfrm>
            <a:off x="2235188" y="2503537"/>
            <a:ext cx="1752942" cy="393700"/>
            <a:chOff x="2240281" y="2209097"/>
            <a:chExt cx="1752942" cy="393700"/>
          </a:xfrm>
        </p:grpSpPr>
        <p:sp>
          <p:nvSpPr>
            <p:cNvPr id="143" name="Text Box 35">
              <a:extLst>
                <a:ext uri="{FF2B5EF4-FFF2-40B4-BE49-F238E27FC236}">
                  <a16:creationId xmlns:a16="http://schemas.microsoft.com/office/drawing/2014/main" id="{6EC605E0-32BF-4F87-9CCE-EC1127F488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6873" y="2209097"/>
              <a:ext cx="1276350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Nulla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hendrerit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mi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ultricies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ante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venenatis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ullamcorper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.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" name="Text Box 36">
              <a:extLst>
                <a:ext uri="{FF2B5EF4-FFF2-40B4-BE49-F238E27FC236}">
                  <a16:creationId xmlns:a16="http://schemas.microsoft.com/office/drawing/2014/main" id="{49C3D53F-0F5A-4F4C-9976-CBE7C9A814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0281" y="2282916"/>
              <a:ext cx="441325" cy="246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b="1">
                  <a:solidFill>
                    <a:srgbClr val="3F3F3F"/>
                  </a:solidFill>
                  <a:latin typeface="Proxima Nova Bl" panose="02000506030000020004" pitchFamily="50" charset="0"/>
                </a:rPr>
                <a:t>xx</a:t>
              </a: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3F3F3F"/>
                  </a:solidFill>
                  <a:effectLst/>
                  <a:latin typeface="Proxima Nova Bl" panose="02000506030000020004" pitchFamily="50" charset="0"/>
                </a:rPr>
                <a:t>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6AB926F7-B0C8-446F-A324-27130D27A13C}"/>
              </a:ext>
            </a:extLst>
          </p:cNvPr>
          <p:cNvGrpSpPr/>
          <p:nvPr/>
        </p:nvGrpSpPr>
        <p:grpSpPr>
          <a:xfrm>
            <a:off x="2235188" y="2797977"/>
            <a:ext cx="1752942" cy="393700"/>
            <a:chOff x="2240281" y="2209097"/>
            <a:chExt cx="1752942" cy="393700"/>
          </a:xfrm>
        </p:grpSpPr>
        <p:sp>
          <p:nvSpPr>
            <p:cNvPr id="146" name="Text Box 35">
              <a:extLst>
                <a:ext uri="{FF2B5EF4-FFF2-40B4-BE49-F238E27FC236}">
                  <a16:creationId xmlns:a16="http://schemas.microsoft.com/office/drawing/2014/main" id="{27119A45-D9F7-4AB4-B7AF-BBA1E4A094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6873" y="2209097"/>
              <a:ext cx="1276350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Lorem ipsum dolor sit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amet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,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consectetur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adipiscing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elit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.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Text Box 36">
              <a:extLst>
                <a:ext uri="{FF2B5EF4-FFF2-40B4-BE49-F238E27FC236}">
                  <a16:creationId xmlns:a16="http://schemas.microsoft.com/office/drawing/2014/main" id="{9763B461-90D5-4F6E-AEB8-F0F0866204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0281" y="2282916"/>
              <a:ext cx="441325" cy="246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b="1">
                  <a:solidFill>
                    <a:srgbClr val="3F3F3F"/>
                  </a:solidFill>
                  <a:latin typeface="Proxima Nova Bl" panose="02000506030000020004" pitchFamily="50" charset="0"/>
                </a:rPr>
                <a:t>xx</a:t>
              </a: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3F3F3F"/>
                  </a:solidFill>
                  <a:effectLst/>
                  <a:latin typeface="Proxima Nova Bl" panose="02000506030000020004" pitchFamily="50" charset="0"/>
                </a:rPr>
                <a:t>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06AF6069-1287-438C-AA8F-915E336EE34E}"/>
              </a:ext>
            </a:extLst>
          </p:cNvPr>
          <p:cNvGrpSpPr/>
          <p:nvPr/>
        </p:nvGrpSpPr>
        <p:grpSpPr>
          <a:xfrm>
            <a:off x="10180637" y="4316053"/>
            <a:ext cx="1752942" cy="393700"/>
            <a:chOff x="2240281" y="2209097"/>
            <a:chExt cx="1752942" cy="393700"/>
          </a:xfrm>
        </p:grpSpPr>
        <p:sp>
          <p:nvSpPr>
            <p:cNvPr id="152" name="Text Box 35">
              <a:extLst>
                <a:ext uri="{FF2B5EF4-FFF2-40B4-BE49-F238E27FC236}">
                  <a16:creationId xmlns:a16="http://schemas.microsoft.com/office/drawing/2014/main" id="{C08BB817-F75D-447C-AB06-9104947073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6873" y="2209097"/>
              <a:ext cx="1276350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Proin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ultricies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vitae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urna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nec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convallis.</a:t>
              </a:r>
              <a:endParaRPr lang="en-US" altLang="en-US" sz="700" dirty="0">
                <a:solidFill>
                  <a:srgbClr val="595959"/>
                </a:solidFill>
                <a:latin typeface="Proxima Nova Rg" panose="02000506030000020004" pitchFamily="50" charset="0"/>
              </a:endParaRPr>
            </a:p>
          </p:txBody>
        </p:sp>
        <p:sp>
          <p:nvSpPr>
            <p:cNvPr id="153" name="Text Box 36">
              <a:extLst>
                <a:ext uri="{FF2B5EF4-FFF2-40B4-BE49-F238E27FC236}">
                  <a16:creationId xmlns:a16="http://schemas.microsoft.com/office/drawing/2014/main" id="{064F7A3A-4B4C-4A4A-ABBF-7842F2D5F9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0281" y="2282916"/>
              <a:ext cx="441325" cy="246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b="1">
                  <a:solidFill>
                    <a:srgbClr val="3F3F3F"/>
                  </a:solidFill>
                  <a:latin typeface="Proxima Nova Bl" panose="02000506030000020004" pitchFamily="50" charset="0"/>
                </a:rPr>
                <a:t>xx</a:t>
              </a: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3F3F3F"/>
                  </a:solidFill>
                  <a:effectLst/>
                  <a:latin typeface="Proxima Nova Bl" panose="02000506030000020004" pitchFamily="50" charset="0"/>
                </a:rPr>
                <a:t>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458A17FC-7EDF-4C62-93D5-D8DC1AFBC6DB}"/>
              </a:ext>
            </a:extLst>
          </p:cNvPr>
          <p:cNvGrpSpPr/>
          <p:nvPr/>
        </p:nvGrpSpPr>
        <p:grpSpPr>
          <a:xfrm>
            <a:off x="10180637" y="4610493"/>
            <a:ext cx="1752942" cy="393700"/>
            <a:chOff x="2240281" y="2209097"/>
            <a:chExt cx="1752942" cy="393700"/>
          </a:xfrm>
        </p:grpSpPr>
        <p:sp>
          <p:nvSpPr>
            <p:cNvPr id="155" name="Text Box 35">
              <a:extLst>
                <a:ext uri="{FF2B5EF4-FFF2-40B4-BE49-F238E27FC236}">
                  <a16:creationId xmlns:a16="http://schemas.microsoft.com/office/drawing/2014/main" id="{E3ECC5CA-902A-4280-B88B-B0ABF888F3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6873" y="2209097"/>
              <a:ext cx="1276350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fr-FR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Maecenas</a:t>
              </a:r>
              <a:r>
                <a:rPr lang="fr-FR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</a:t>
              </a:r>
              <a:r>
                <a:rPr lang="fr-FR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suscipit</a:t>
              </a:r>
              <a:r>
                <a:rPr lang="fr-FR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</a:t>
              </a:r>
              <a:r>
                <a:rPr lang="fr-FR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dolor</a:t>
              </a:r>
              <a:r>
                <a:rPr lang="fr-FR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et tristique </a:t>
              </a:r>
              <a:r>
                <a:rPr lang="fr-FR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vehicula</a:t>
              </a:r>
              <a:r>
                <a:rPr lang="fr-FR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.</a:t>
              </a:r>
              <a:endParaRPr lang="en-US" altLang="en-US" sz="700" dirty="0">
                <a:solidFill>
                  <a:srgbClr val="595959"/>
                </a:solidFill>
                <a:latin typeface="Proxima Nova Rg" panose="02000506030000020004" pitchFamily="50" charset="0"/>
              </a:endParaRPr>
            </a:p>
          </p:txBody>
        </p:sp>
        <p:sp>
          <p:nvSpPr>
            <p:cNvPr id="156" name="Text Box 36">
              <a:extLst>
                <a:ext uri="{FF2B5EF4-FFF2-40B4-BE49-F238E27FC236}">
                  <a16:creationId xmlns:a16="http://schemas.microsoft.com/office/drawing/2014/main" id="{C1A616FC-5B1F-493A-A586-3EA02F9FA5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0281" y="2282916"/>
              <a:ext cx="441325" cy="246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b="1">
                  <a:solidFill>
                    <a:srgbClr val="3F3F3F"/>
                  </a:solidFill>
                  <a:latin typeface="Proxima Nova Bl" panose="02000506030000020004" pitchFamily="50" charset="0"/>
                </a:rPr>
                <a:t>xx</a:t>
              </a: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3F3F3F"/>
                  </a:solidFill>
                  <a:effectLst/>
                  <a:latin typeface="Proxima Nova Bl" panose="02000506030000020004" pitchFamily="50" charset="0"/>
                </a:rPr>
                <a:t>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57" name="Group 156">
            <a:extLst>
              <a:ext uri="{FF2B5EF4-FFF2-40B4-BE49-F238E27FC236}">
                <a16:creationId xmlns:a16="http://schemas.microsoft.com/office/drawing/2014/main" id="{619CAA8C-A673-4C6B-8F8C-824FA78322ED}"/>
              </a:ext>
            </a:extLst>
          </p:cNvPr>
          <p:cNvGrpSpPr/>
          <p:nvPr/>
        </p:nvGrpSpPr>
        <p:grpSpPr>
          <a:xfrm>
            <a:off x="10180637" y="4904933"/>
            <a:ext cx="1752942" cy="393700"/>
            <a:chOff x="2240281" y="2209097"/>
            <a:chExt cx="1752942" cy="393700"/>
          </a:xfrm>
        </p:grpSpPr>
        <p:sp>
          <p:nvSpPr>
            <p:cNvPr id="158" name="Text Box 35">
              <a:extLst>
                <a:ext uri="{FF2B5EF4-FFF2-40B4-BE49-F238E27FC236}">
                  <a16:creationId xmlns:a16="http://schemas.microsoft.com/office/drawing/2014/main" id="{DA2B2734-EAEA-4050-B18A-45DF4E7523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6873" y="2209097"/>
              <a:ext cx="1276350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ctr" anchorCtr="0" compatLnSpc="1">
              <a:prstTxWarp prst="textNoShape">
                <a:avLst/>
              </a:prstTxWarp>
            </a:bodyPr>
            <a:lstStyle/>
            <a:p>
              <a:pPr lvl="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Maecenas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velit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neque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,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varius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quis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</a:t>
              </a:r>
              <a:r>
                <a:rPr lang="en-US" sz="700" dirty="0" err="1">
                  <a:solidFill>
                    <a:srgbClr val="595959"/>
                  </a:solidFill>
                  <a:latin typeface="Proxima Nova Rg" panose="02000506030000020004" pitchFamily="50" charset="0"/>
                </a:rPr>
                <a:t>ultrices</a:t>
              </a:r>
              <a:r>
                <a:rPr lang="en-US" sz="700" dirty="0">
                  <a:solidFill>
                    <a:srgbClr val="595959"/>
                  </a:solidFill>
                  <a:latin typeface="Proxima Nova Rg" panose="02000506030000020004" pitchFamily="50" charset="0"/>
                </a:rPr>
                <a:t> in.</a:t>
              </a:r>
              <a:endParaRPr lang="en-US" altLang="en-US" sz="700" dirty="0">
                <a:solidFill>
                  <a:srgbClr val="595959"/>
                </a:solidFill>
                <a:latin typeface="Proxima Nova Rg" panose="02000506030000020004" pitchFamily="50" charset="0"/>
              </a:endParaRPr>
            </a:p>
          </p:txBody>
        </p:sp>
        <p:sp>
          <p:nvSpPr>
            <p:cNvPr id="159" name="Text Box 36">
              <a:extLst>
                <a:ext uri="{FF2B5EF4-FFF2-40B4-BE49-F238E27FC236}">
                  <a16:creationId xmlns:a16="http://schemas.microsoft.com/office/drawing/2014/main" id="{D43D3AE4-2492-4F9F-B36C-4387257CBB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40281" y="2282916"/>
              <a:ext cx="441325" cy="2460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b="1">
                  <a:solidFill>
                    <a:srgbClr val="3F3F3F"/>
                  </a:solidFill>
                  <a:latin typeface="Proxima Nova Bl" panose="02000506030000020004" pitchFamily="50" charset="0"/>
                </a:rPr>
                <a:t>xx</a:t>
              </a: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3F3F3F"/>
                  </a:solidFill>
                  <a:effectLst/>
                  <a:latin typeface="Proxima Nova Bl" panose="02000506030000020004" pitchFamily="50" charset="0"/>
                </a:rPr>
                <a:t>%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pic>
        <p:nvPicPr>
          <p:cNvPr id="1131" name="Picture 107">
            <a:extLst>
              <a:ext uri="{FF2B5EF4-FFF2-40B4-BE49-F238E27FC236}">
                <a16:creationId xmlns:a16="http://schemas.microsoft.com/office/drawing/2014/main" id="{B1E925B6-4BA8-47D6-95C5-A00C3BABA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7930" y="1132291"/>
            <a:ext cx="1953573" cy="1100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64" name="Picture 107">
            <a:extLst>
              <a:ext uri="{FF2B5EF4-FFF2-40B4-BE49-F238E27FC236}">
                <a16:creationId xmlns:a16="http://schemas.microsoft.com/office/drawing/2014/main" id="{2FDF0692-8F02-4051-BE22-E0F379AE3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7930" y="2498768"/>
            <a:ext cx="1953573" cy="1100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166" name="Text Box 71">
            <a:extLst>
              <a:ext uri="{FF2B5EF4-FFF2-40B4-BE49-F238E27FC236}">
                <a16:creationId xmlns:a16="http://schemas.microsoft.com/office/drawing/2014/main" id="{00A6491F-D4A4-4A02-8042-D8F447DEA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6979" y="2359574"/>
            <a:ext cx="1895475" cy="17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1" i="0" u="none" strike="noStrike" cap="none" normalizeH="0" baseline="0" dirty="0">
                <a:ln>
                  <a:noFill/>
                </a:ln>
                <a:solidFill>
                  <a:srgbClr val="3F3F3F"/>
                </a:solidFill>
                <a:effectLst/>
                <a:latin typeface="Proxima Nova Th" panose="02000506030000020004" pitchFamily="50" charset="0"/>
              </a:rPr>
              <a:t>ALIQUIT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7" name="Text Box 31">
            <a:extLst>
              <a:ext uri="{FF2B5EF4-FFF2-40B4-BE49-F238E27FC236}">
                <a16:creationId xmlns:a16="http://schemas.microsoft.com/office/drawing/2014/main" id="{5F538093-E6B7-4C6D-AC3F-4A50006398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4" y="1041040"/>
            <a:ext cx="1763713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800" dirty="0">
                <a:solidFill>
                  <a:srgbClr val="595959"/>
                </a:solidFill>
                <a:latin typeface="Proxima Nova Rg" panose="02000506030000020004" pitchFamily="50" charset="0"/>
              </a:rPr>
              <a:t>Lorem ipsum dolor sit </a:t>
            </a:r>
            <a:r>
              <a:rPr lang="en-US" sz="8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amet</a:t>
            </a:r>
            <a:r>
              <a:rPr lang="en-US" sz="800" dirty="0">
                <a:solidFill>
                  <a:srgbClr val="595959"/>
                </a:solidFill>
                <a:latin typeface="Proxima Nova Rg" panose="02000506030000020004" pitchFamily="50" charset="0"/>
              </a:rPr>
              <a:t>, </a:t>
            </a:r>
            <a:r>
              <a:rPr lang="en-US" sz="8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consectetur</a:t>
            </a:r>
            <a:r>
              <a:rPr lang="en-US" sz="8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8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adipiscing</a:t>
            </a:r>
            <a:r>
              <a:rPr lang="en-US" sz="8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8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elit</a:t>
            </a:r>
            <a:r>
              <a:rPr lang="en-US" sz="800" dirty="0">
                <a:solidFill>
                  <a:srgbClr val="595959"/>
                </a:solidFill>
                <a:latin typeface="Proxima Nova Rg" panose="02000506030000020004" pitchFamily="50" charset="0"/>
              </a:rPr>
              <a:t>. </a:t>
            </a:r>
            <a:r>
              <a:rPr lang="en-US" sz="8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Quisque</a:t>
            </a:r>
            <a:r>
              <a:rPr lang="en-US" sz="8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8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pretium</a:t>
            </a:r>
            <a:r>
              <a:rPr lang="en-US" sz="8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8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nunc</a:t>
            </a:r>
            <a:r>
              <a:rPr lang="en-US" sz="8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8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ut</a:t>
            </a:r>
            <a:r>
              <a:rPr lang="en-US" sz="8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8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est</a:t>
            </a:r>
            <a:r>
              <a:rPr lang="en-US" sz="8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8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dapibus</a:t>
            </a:r>
            <a:r>
              <a:rPr lang="en-US" sz="800" dirty="0">
                <a:solidFill>
                  <a:srgbClr val="595959"/>
                </a:solidFill>
                <a:latin typeface="Proxima Nova Rg" panose="02000506030000020004" pitchFamily="50" charset="0"/>
              </a:rPr>
              <a:t> </a:t>
            </a:r>
            <a:r>
              <a:rPr lang="en-US" sz="800" dirty="0" err="1">
                <a:solidFill>
                  <a:srgbClr val="595959"/>
                </a:solidFill>
                <a:latin typeface="Proxima Nova Rg" panose="02000506030000020004" pitchFamily="50" charset="0"/>
              </a:rPr>
              <a:t>luctus</a:t>
            </a:r>
            <a:r>
              <a:rPr lang="en-US" sz="800" dirty="0">
                <a:solidFill>
                  <a:srgbClr val="595959"/>
                </a:solidFill>
                <a:latin typeface="Proxima Nova Rg" panose="02000506030000020004" pitchFamily="50" charset="0"/>
              </a:rPr>
              <a:t>.. </a:t>
            </a:r>
            <a:endParaRPr lang="en-US" altLang="en-US" sz="800" dirty="0">
              <a:solidFill>
                <a:srgbClr val="595959"/>
              </a:solidFill>
              <a:latin typeface="Proxima Nova Rg" panose="02000506030000020004" pitchFamily="50" charset="0"/>
            </a:endParaRPr>
          </a:p>
        </p:txBody>
      </p:sp>
      <p:sp>
        <p:nvSpPr>
          <p:cNvPr id="1126" name="Rectangle 1125">
            <a:extLst>
              <a:ext uri="{FF2B5EF4-FFF2-40B4-BE49-F238E27FC236}">
                <a16:creationId xmlns:a16="http://schemas.microsoft.com/office/drawing/2014/main" id="{C4864A3C-9ED8-457B-831D-C7D1DD659F67}"/>
              </a:ext>
            </a:extLst>
          </p:cNvPr>
          <p:cNvSpPr/>
          <p:nvPr/>
        </p:nvSpPr>
        <p:spPr>
          <a:xfrm>
            <a:off x="1030286" y="4904933"/>
            <a:ext cx="350839" cy="1793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B3AD85CB-30E1-4792-B8B7-D6AAD38D5109}"/>
              </a:ext>
            </a:extLst>
          </p:cNvPr>
          <p:cNvGrpSpPr/>
          <p:nvPr/>
        </p:nvGrpSpPr>
        <p:grpSpPr>
          <a:xfrm>
            <a:off x="8109110" y="1533074"/>
            <a:ext cx="1895475" cy="1238268"/>
            <a:chOff x="6169932" y="1861816"/>
            <a:chExt cx="1895475" cy="1238268"/>
          </a:xfrm>
        </p:grpSpPr>
        <p:sp>
          <p:nvSpPr>
            <p:cNvPr id="97" name="Text Box 67">
              <a:extLst>
                <a:ext uri="{FF2B5EF4-FFF2-40B4-BE49-F238E27FC236}">
                  <a16:creationId xmlns:a16="http://schemas.microsoft.com/office/drawing/2014/main" id="{9CCCD1C2-5EEB-4277-A3B9-5C36DBC5CF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9932" y="1861816"/>
              <a:ext cx="1895475" cy="173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>
                  <a:solidFill>
                    <a:srgbClr val="3F3F3F"/>
                  </a:solidFill>
                  <a:latin typeface="Proxima Nova Th" panose="02000506030000020004" pitchFamily="50" charset="0"/>
                </a:rPr>
                <a:t>SODALES NEQUE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98" name="Picture 103">
              <a:extLst>
                <a:ext uri="{FF2B5EF4-FFF2-40B4-BE49-F238E27FC236}">
                  <a16:creationId xmlns:a16="http://schemas.microsoft.com/office/drawing/2014/main" id="{265D3169-75F1-4899-9566-9AF95113BFF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01" t="151" b="151"/>
            <a:stretch/>
          </p:blipFill>
          <p:spPr bwMode="auto">
            <a:xfrm>
              <a:off x="6178267" y="2010416"/>
              <a:ext cx="1878805" cy="1089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1F32517-6ADF-47ED-AFBB-862BECC81DC0}"/>
              </a:ext>
            </a:extLst>
          </p:cNvPr>
          <p:cNvGrpSpPr/>
          <p:nvPr/>
        </p:nvGrpSpPr>
        <p:grpSpPr>
          <a:xfrm>
            <a:off x="8109110" y="4562712"/>
            <a:ext cx="1895475" cy="1238268"/>
            <a:chOff x="6169932" y="1861816"/>
            <a:chExt cx="1895475" cy="1238268"/>
          </a:xfrm>
        </p:grpSpPr>
        <p:sp>
          <p:nvSpPr>
            <p:cNvPr id="100" name="Text Box 67">
              <a:extLst>
                <a:ext uri="{FF2B5EF4-FFF2-40B4-BE49-F238E27FC236}">
                  <a16:creationId xmlns:a16="http://schemas.microsoft.com/office/drawing/2014/main" id="{DD3018B0-BE77-4861-9D3B-91CDB302E1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69932" y="1861816"/>
              <a:ext cx="1895475" cy="173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800" b="1" dirty="0">
                  <a:solidFill>
                    <a:srgbClr val="3F3F3F"/>
                  </a:solidFill>
                  <a:latin typeface="Proxima Nova Th" panose="02000506030000020004" pitchFamily="50" charset="0"/>
                </a:rPr>
                <a:t>ULTRICIES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1" name="Picture 103">
              <a:extLst>
                <a:ext uri="{FF2B5EF4-FFF2-40B4-BE49-F238E27FC236}">
                  <a16:creationId xmlns:a16="http://schemas.microsoft.com/office/drawing/2014/main" id="{4398A646-8AFA-45E7-9250-D9F3D8AC083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01" t="151" b="151"/>
            <a:stretch/>
          </p:blipFill>
          <p:spPr bwMode="auto">
            <a:xfrm>
              <a:off x="6178267" y="2010416"/>
              <a:ext cx="1878805" cy="1089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102" name="Picture 10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829007E3-3E59-4970-B985-0FF80F3CBB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" t="833" b="833"/>
          <a:stretch/>
        </p:blipFill>
        <p:spPr bwMode="auto">
          <a:xfrm>
            <a:off x="4149499" y="1180740"/>
            <a:ext cx="1907088" cy="89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3" name="Picture 10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A39D2361-D7DF-448A-B769-047F36D82F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" t="833" b="833"/>
          <a:stretch/>
        </p:blipFill>
        <p:spPr bwMode="auto">
          <a:xfrm>
            <a:off x="4148910" y="3711690"/>
            <a:ext cx="1907088" cy="89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8228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a2faeda-c92d-405d-b57a-b24ff82b2597">
      <UserInfo>
        <DisplayName>_SPOCacheFull</DisplayName>
        <AccountId>12</AccountId>
        <AccountType/>
      </UserInfo>
    </SharedWithUsers>
    <LastSharedByUser xmlns="9a2faeda-c92d-405d-b57a-b24ff82b2597" xsi:nil="true"/>
    <MediaLengthInSeconds xmlns="45702d59-4cfb-4514-8f32-836d0147a011" xsi:nil="true"/>
    <LastSharedByTime xmlns="9a2faeda-c92d-405d-b57a-b24ff82b2597" xsi:nil="true"/>
    <TaxCatchAll xmlns="9a2faeda-c92d-405d-b57a-b24ff82b2597" xsi:nil="true"/>
    <lcf76f155ced4ddcb4097134ff3c332f xmlns="45702d59-4cfb-4514-8f32-836d0147a011">
      <Terms xmlns="http://schemas.microsoft.com/office/infopath/2007/PartnerControls"/>
    </lcf76f155ced4ddcb4097134ff3c332f>
    <_Flow_SignoffStatus xmlns="45702d59-4cfb-4514-8f32-836d0147a01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B59E48E55B3541A4AD583713834AAF" ma:contentTypeVersion="19" ma:contentTypeDescription="Crear nuevo documento." ma:contentTypeScope="" ma:versionID="42c99e456f8b50236a67eac005d1420a">
  <xsd:schema xmlns:xsd="http://www.w3.org/2001/XMLSchema" xmlns:xs="http://www.w3.org/2001/XMLSchema" xmlns:p="http://schemas.microsoft.com/office/2006/metadata/properties" xmlns:ns2="9a2faeda-c92d-405d-b57a-b24ff82b2597" xmlns:ns3="45702d59-4cfb-4514-8f32-836d0147a011" targetNamespace="http://schemas.microsoft.com/office/2006/metadata/properties" ma:root="true" ma:fieldsID="cc17f33062817fb1b38c491767290875" ns2:_="" ns3:_="">
    <xsd:import namespace="9a2faeda-c92d-405d-b57a-b24ff82b2597"/>
    <xsd:import namespace="45702d59-4cfb-4514-8f32-836d0147a01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faeda-c92d-405d-b57a-b24ff82b259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Última vez que se compartió por usuario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Última vez que se compartió por hora" ma:description="" ma:internalName="LastSharedByTime" ma:readOnly="true">
      <xsd:simpleType>
        <xsd:restriction base="dms:DateTime"/>
      </xsd:simpleType>
    </xsd:element>
    <xsd:element name="TaxCatchAll" ma:index="25" nillable="true" ma:displayName="Taxonomy Catch All Column" ma:hidden="true" ma:list="{2b8480b7-6cd8-4e1a-97a9-414e4dc0ec12}" ma:internalName="TaxCatchAll" ma:showField="CatchAllData" ma:web="9a2faeda-c92d-405d-b57a-b24ff82b25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702d59-4cfb-4514-8f32-836d0147a0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Etiquetas de imagen" ma:readOnly="false" ma:fieldId="{5cf76f15-5ced-4ddc-b409-7134ff3c332f}" ma:taxonomyMulti="true" ma:sspId="f8ebb0a5-c57d-4c3a-bec7-8a38252dd0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FF8567-7AF3-4D42-AC37-63684B5229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17AF78-3E12-4BAE-B2B3-5D705EBE1E28}">
  <ds:schemaRefs>
    <ds:schemaRef ds:uri="http://schemas.microsoft.com/office/2006/metadata/properties"/>
    <ds:schemaRef ds:uri="http://schemas.microsoft.com/office/infopath/2007/PartnerControls"/>
    <ds:schemaRef ds:uri="07aa3a5b-4222-401d-ae24-895aa32c865c"/>
  </ds:schemaRefs>
</ds:datastoreItem>
</file>

<file path=customXml/itemProps3.xml><?xml version="1.0" encoding="utf-8"?>
<ds:datastoreItem xmlns:ds="http://schemas.openxmlformats.org/officeDocument/2006/customXml" ds:itemID="{30CC10A6-D026-44CB-9A1D-FD9AADD07181}"/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433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Proxima Nova Bl</vt:lpstr>
      <vt:lpstr>Proxima Nova Lt</vt:lpstr>
      <vt:lpstr>Proxima Nova Rg</vt:lpstr>
      <vt:lpstr>Proxima Nova 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 Levin</dc:creator>
  <cp:lastModifiedBy>Danielle King</cp:lastModifiedBy>
  <cp:revision>3</cp:revision>
  <dcterms:created xsi:type="dcterms:W3CDTF">2019-12-17T14:33:57Z</dcterms:created>
  <dcterms:modified xsi:type="dcterms:W3CDTF">2020-04-12T23:49:10Z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0x010100FDB59E48E55B3541A4AD583713834AAF</vt:lpwstr>
  </property>
  <property fmtid="{D5CDD505-2E9C-101B-9397-08002B2CF9AE}" pid="3" name="Order">
    <vt:r8>1058100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  <property fmtid="{D5CDD505-2E9C-101B-9397-08002B2CF9AE}" pid="9" name="ComplianceAssetId">
    <vt:lpwstr/>
  </property>
  <property fmtid="{D5CDD505-2E9C-101B-9397-08002B2CF9AE}" pid="10" name="_ExtendedDescription">
    <vt:lpwstr/>
  </property>
</Properties>
</file>