
<file path=[Content_Types].xml><?xml version="1.0" encoding="utf-8"?>
<Types xmlns="http://schemas.openxmlformats.org/package/2006/content-types"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18288000" cy="10287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940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04672"/>
            <a:ext cx="18288000" cy="948232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94030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0831" y="338327"/>
            <a:ext cx="17727168" cy="99486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5384"/>
            <a:ext cx="18288000" cy="98816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Prilagođavanje</PresentationFormat>
  <Paragraphs>0</Paragraphs>
  <Slides>30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1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30</vt:i4>
      </vt:variant>
    </vt:vector>
  </HeadingPairs>
  <TitlesOfParts>
    <vt:vector size="32" baseType="lpstr">
      <vt:lpstr>Calibri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prezentacija_cetinje – kopija</dc:title>
  <dc:creator>Biljana Popovic</dc:creator>
  <cp:keywords>DAFXz2dDDaU,BAEfAAGOQlo</cp:keywords>
  <cp:lastModifiedBy>Biljana Popovic</cp:lastModifiedBy>
  <cp:revision>1</cp:revision>
  <dcterms:created xsi:type="dcterms:W3CDTF">2023-01-17T21:59:40Z</dcterms:created>
  <dcterms:modified xsi:type="dcterms:W3CDTF">2023-01-17T22:00:54Z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2023-01-17T00:00:00Z</vt:filetime>
  </property>
  <property fmtid="{D5CDD505-2E9C-101B-9397-08002B2CF9AE}" pid="3" name="Creator">
    <vt:lpwstr>Canva</vt:lpwstr>
  </property>
  <property fmtid="{D5CDD505-2E9C-101B-9397-08002B2CF9AE}" pid="4" name="LastSaved">
    <vt:filetime>2023-01-17T00:00:00Z</vt:filetime>
  </property>
</Properties>
</file>